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Id2"/>
    <p:sldId id="257" r:id="rId3"/>
    <p:sldId id="260" r:id="rId4"/>
    <p:sldId id="261" r:id="rId5"/>
    <p:sldId id="258" r:id="rId6"/>
    <p:sldId id="259" r:id="rId7"/>
    <p:sldId id="263" r:id="rId8"/>
    <p:sldId id="262" r:id="rId9"/>
    <p:sldId id="264" r:id="rId10"/>
    <p:sldId id="268" r:id="rId11"/>
    <p:sldId id="265" r:id="rId12"/>
    <p:sldId id="266" r:id="rId13"/>
    <p:sldId id="267" r:id="rId14"/>
    <p:sldId id="269" r:id="rId15"/>
    <p:sldId id="271" r:id="rId16"/>
    <p:sldId id="270" r:id="rId17"/>
    <p:sldId id="272" r:id="rId18"/>
    <p:sldId id="273" r:id="rId19"/>
    <p:sldId id="274" r:id="rId20"/>
  </p:sldIdLst>
  <p:sldSz cx="12192000" cy="6858000"/>
  <p:notesSz cx="6858000" cy="9144000"/>
  <p:embeddedFontLst>
    <p:embeddedFont>
      <p:font typeface="Amatic SC" panose="00000500000000000000" pitchFamily="2" charset="-79"/>
      <p:regular r:id="rId21"/>
      <p:bold r:id="rId22"/>
    </p:embeddedFont>
    <p:embeddedFont>
      <p:font typeface="Calibri" panose="020F0502020204030204" pitchFamily="34" charset="0"/>
      <p:regular r:id="rId23"/>
      <p:bold r:id="rId24"/>
      <p:italic r:id="rId25"/>
      <p:boldItalic r:id="rId26"/>
    </p:embeddedFont>
    <p:embeddedFont>
      <p:font typeface="Calibri Light" panose="020F0302020204030204" pitchFamily="34" charset="0"/>
      <p:regular r:id="rId27"/>
      <p:italic r:id="rId28"/>
    </p:embeddedFont>
    <p:embeddedFont>
      <p:font typeface="Century" panose="02040604050505020304" pitchFamily="18" charset="0"/>
      <p:regular r:id="rId29"/>
    </p:embeddedFont>
    <p:embeddedFont>
      <p:font typeface="Courier Prime" panose="020B0604020202020204" charset="0"/>
      <p:regular r:id="rId30"/>
      <p:bold r:id="rId31"/>
    </p:embeddedFont>
    <p:embeddedFont>
      <p:font typeface="Montserrat Alternates SemiBold" panose="020B0604020202020204" charset="0"/>
      <p:bold r:id="rId32"/>
    </p:embeddedFont>
    <p:embeddedFont>
      <p:font typeface="Product Sans" panose="020B0403030502040203" pitchFamily="34" charset="0"/>
      <p:regular r:id="rId33"/>
      <p:bold r:id="rId34"/>
      <p:italic r:id="rId35"/>
      <p:boldItalic r:id="rId3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88" userDrawn="1">
          <p15:clr>
            <a:srgbClr val="A4A3A4"/>
          </p15:clr>
        </p15:guide>
        <p15:guide id="2" pos="438" userDrawn="1">
          <p15:clr>
            <a:srgbClr val="A4A3A4"/>
          </p15:clr>
        </p15:guide>
        <p15:guide id="3" pos="7265" userDrawn="1">
          <p15:clr>
            <a:srgbClr val="A4A3A4"/>
          </p15:clr>
        </p15:guide>
        <p15:guide id="4" orient="horz" pos="255" userDrawn="1">
          <p15:clr>
            <a:srgbClr val="A4A3A4"/>
          </p15:clr>
        </p15:guide>
        <p15:guide id="5" orient="horz" pos="263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1CC4C"/>
    <a:srgbClr val="22A94A"/>
    <a:srgbClr val="74D740"/>
    <a:srgbClr val="75C044"/>
    <a:srgbClr val="F4F1DF"/>
    <a:srgbClr val="50564F"/>
    <a:srgbClr val="ED2224"/>
    <a:srgbClr val="5BA932"/>
    <a:srgbClr val="FEE354"/>
    <a:srgbClr val="F7F0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A6B63AB-2123-4E83-B25F-8D3A50343A8B}" v="3" dt="2022-12-29T09:07:52.02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>
        <p:scale>
          <a:sx n="66" d="100"/>
          <a:sy n="66" d="100"/>
        </p:scale>
        <p:origin x="2310" y="912"/>
      </p:cViewPr>
      <p:guideLst>
        <p:guide orient="horz" pos="4088"/>
        <p:guide pos="438"/>
        <p:guide pos="7265"/>
        <p:guide orient="horz" pos="255"/>
        <p:guide orient="horz" pos="263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6.fntdata"/><Relationship Id="rId39" Type="http://schemas.openxmlformats.org/officeDocument/2006/relationships/theme" Target="theme/theme1.xml"/><Relationship Id="rId21" Type="http://schemas.openxmlformats.org/officeDocument/2006/relationships/font" Target="fonts/font1.fntdata"/><Relationship Id="rId34" Type="http://schemas.openxmlformats.org/officeDocument/2006/relationships/font" Target="fonts/font14.fntdata"/><Relationship Id="rId42" Type="http://schemas.microsoft.com/office/2015/10/relationships/revisionInfo" Target="revisionInfo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9.fntdata"/><Relationship Id="rId41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font" Target="fonts/font1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font" Target="fonts/font15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38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mal R Babu" userId="3a292d0a-112b-4bc3-bf38-7771656893d2" providerId="ADAL" clId="{6A6B63AB-2123-4E83-B25F-8D3A50343A8B}"/>
    <pc:docChg chg="custSel addSld modSld">
      <pc:chgData name="Amal R Babu" userId="3a292d0a-112b-4bc3-bf38-7771656893d2" providerId="ADAL" clId="{6A6B63AB-2123-4E83-B25F-8D3A50343A8B}" dt="2022-12-29T09:07:54.454" v="9" actId="207"/>
      <pc:docMkLst>
        <pc:docMk/>
      </pc:docMkLst>
      <pc:sldChg chg="addSp delSp modSp add mod">
        <pc:chgData name="Amal R Babu" userId="3a292d0a-112b-4bc3-bf38-7771656893d2" providerId="ADAL" clId="{6A6B63AB-2123-4E83-B25F-8D3A50343A8B}" dt="2022-12-29T09:07:35.900" v="5" actId="207"/>
        <pc:sldMkLst>
          <pc:docMk/>
          <pc:sldMk cId="454573690" sldId="273"/>
        </pc:sldMkLst>
        <pc:spChg chg="add mod">
          <ac:chgData name="Amal R Babu" userId="3a292d0a-112b-4bc3-bf38-7771656893d2" providerId="ADAL" clId="{6A6B63AB-2123-4E83-B25F-8D3A50343A8B}" dt="2022-12-29T09:07:35.900" v="5" actId="207"/>
          <ac:spMkLst>
            <pc:docMk/>
            <pc:sldMk cId="454573690" sldId="273"/>
            <ac:spMk id="2" creationId="{67EB4F62-5209-3958-7AA9-797F8BA50D55}"/>
          </ac:spMkLst>
        </pc:spChg>
        <pc:spChg chg="add mod">
          <ac:chgData name="Amal R Babu" userId="3a292d0a-112b-4bc3-bf38-7771656893d2" providerId="ADAL" clId="{6A6B63AB-2123-4E83-B25F-8D3A50343A8B}" dt="2022-12-29T09:07:35.900" v="5" actId="207"/>
          <ac:spMkLst>
            <pc:docMk/>
            <pc:sldMk cId="454573690" sldId="273"/>
            <ac:spMk id="3" creationId="{DF094C4D-1981-4E9A-2D75-C35EDDA75781}"/>
          </ac:spMkLst>
        </pc:spChg>
        <pc:spChg chg="add mod">
          <ac:chgData name="Amal R Babu" userId="3a292d0a-112b-4bc3-bf38-7771656893d2" providerId="ADAL" clId="{6A6B63AB-2123-4E83-B25F-8D3A50343A8B}" dt="2022-12-29T09:07:35.900" v="5" actId="207"/>
          <ac:spMkLst>
            <pc:docMk/>
            <pc:sldMk cId="454573690" sldId="273"/>
            <ac:spMk id="4" creationId="{AFF40916-3B93-9CF1-42C3-E5FA06E860F0}"/>
          </ac:spMkLst>
        </pc:spChg>
        <pc:spChg chg="add mod">
          <ac:chgData name="Amal R Babu" userId="3a292d0a-112b-4bc3-bf38-7771656893d2" providerId="ADAL" clId="{6A6B63AB-2123-4E83-B25F-8D3A50343A8B}" dt="2022-12-29T09:07:35.900" v="5" actId="207"/>
          <ac:spMkLst>
            <pc:docMk/>
            <pc:sldMk cId="454573690" sldId="273"/>
            <ac:spMk id="5" creationId="{F01739EB-E8D1-C9CE-6D07-62A4312B95B9}"/>
          </ac:spMkLst>
        </pc:spChg>
        <pc:spChg chg="del">
          <ac:chgData name="Amal R Babu" userId="3a292d0a-112b-4bc3-bf38-7771656893d2" providerId="ADAL" clId="{6A6B63AB-2123-4E83-B25F-8D3A50343A8B}" dt="2022-12-29T09:07:07.615" v="1" actId="478"/>
          <ac:spMkLst>
            <pc:docMk/>
            <pc:sldMk cId="454573690" sldId="273"/>
            <ac:spMk id="6" creationId="{00A9F0A6-14CD-1906-E0F9-16D7106FAF59}"/>
          </ac:spMkLst>
        </pc:spChg>
        <pc:spChg chg="del">
          <ac:chgData name="Amal R Babu" userId="3a292d0a-112b-4bc3-bf38-7771656893d2" providerId="ADAL" clId="{6A6B63AB-2123-4E83-B25F-8D3A50343A8B}" dt="2022-12-29T09:07:08.595" v="2" actId="478"/>
          <ac:spMkLst>
            <pc:docMk/>
            <pc:sldMk cId="454573690" sldId="273"/>
            <ac:spMk id="7" creationId="{BA6E0642-C03F-E40B-4F1C-2B6212FA8EA8}"/>
          </ac:spMkLst>
        </pc:spChg>
        <pc:spChg chg="del">
          <ac:chgData name="Amal R Babu" userId="3a292d0a-112b-4bc3-bf38-7771656893d2" providerId="ADAL" clId="{6A6B63AB-2123-4E83-B25F-8D3A50343A8B}" dt="2022-12-29T09:07:13.535" v="3" actId="478"/>
          <ac:spMkLst>
            <pc:docMk/>
            <pc:sldMk cId="454573690" sldId="273"/>
            <ac:spMk id="12" creationId="{33867A89-37D4-991A-81D0-A94BBFFE8C11}"/>
          </ac:spMkLst>
        </pc:spChg>
        <pc:spChg chg="del">
          <ac:chgData name="Amal R Babu" userId="3a292d0a-112b-4bc3-bf38-7771656893d2" providerId="ADAL" clId="{6A6B63AB-2123-4E83-B25F-8D3A50343A8B}" dt="2022-12-29T09:07:13.535" v="3" actId="478"/>
          <ac:spMkLst>
            <pc:docMk/>
            <pc:sldMk cId="454573690" sldId="273"/>
            <ac:spMk id="13" creationId="{BDC6D5B0-FC81-5AC2-C5A3-23B0BBF821F0}"/>
          </ac:spMkLst>
        </pc:spChg>
        <pc:spChg chg="del">
          <ac:chgData name="Amal R Babu" userId="3a292d0a-112b-4bc3-bf38-7771656893d2" providerId="ADAL" clId="{6A6B63AB-2123-4E83-B25F-8D3A50343A8B}" dt="2022-12-29T09:07:13.535" v="3" actId="478"/>
          <ac:spMkLst>
            <pc:docMk/>
            <pc:sldMk cId="454573690" sldId="273"/>
            <ac:spMk id="14" creationId="{FA62991E-95CC-539F-3D8C-D0107B457AE3}"/>
          </ac:spMkLst>
        </pc:spChg>
        <pc:spChg chg="del">
          <ac:chgData name="Amal R Babu" userId="3a292d0a-112b-4bc3-bf38-7771656893d2" providerId="ADAL" clId="{6A6B63AB-2123-4E83-B25F-8D3A50343A8B}" dt="2022-12-29T09:07:13.535" v="3" actId="478"/>
          <ac:spMkLst>
            <pc:docMk/>
            <pc:sldMk cId="454573690" sldId="273"/>
            <ac:spMk id="15" creationId="{CD8734B6-B7B7-6690-1572-F790F2C6597D}"/>
          </ac:spMkLst>
        </pc:spChg>
        <pc:spChg chg="add mod">
          <ac:chgData name="Amal R Babu" userId="3a292d0a-112b-4bc3-bf38-7771656893d2" providerId="ADAL" clId="{6A6B63AB-2123-4E83-B25F-8D3A50343A8B}" dt="2022-12-29T09:07:35.900" v="5" actId="207"/>
          <ac:spMkLst>
            <pc:docMk/>
            <pc:sldMk cId="454573690" sldId="273"/>
            <ac:spMk id="16" creationId="{B810A949-FF97-477A-C93E-0803219F4A8C}"/>
          </ac:spMkLst>
        </pc:spChg>
        <pc:spChg chg="add mod">
          <ac:chgData name="Amal R Babu" userId="3a292d0a-112b-4bc3-bf38-7771656893d2" providerId="ADAL" clId="{6A6B63AB-2123-4E83-B25F-8D3A50343A8B}" dt="2022-12-29T09:07:35.900" v="5" actId="207"/>
          <ac:spMkLst>
            <pc:docMk/>
            <pc:sldMk cId="454573690" sldId="273"/>
            <ac:spMk id="17" creationId="{44FC56FB-4DA8-15F6-61FE-914A13DFE5CE}"/>
          </ac:spMkLst>
        </pc:spChg>
        <pc:grpChg chg="del">
          <ac:chgData name="Amal R Babu" userId="3a292d0a-112b-4bc3-bf38-7771656893d2" providerId="ADAL" clId="{6A6B63AB-2123-4E83-B25F-8D3A50343A8B}" dt="2022-12-29T09:07:13.535" v="3" actId="478"/>
          <ac:grpSpMkLst>
            <pc:docMk/>
            <pc:sldMk cId="454573690" sldId="273"/>
            <ac:grpSpMk id="8" creationId="{08CD7C50-A852-F53E-8161-3E0C50F6B7B7}"/>
          </ac:grpSpMkLst>
        </pc:grpChg>
        <pc:grpChg chg="del">
          <ac:chgData name="Amal R Babu" userId="3a292d0a-112b-4bc3-bf38-7771656893d2" providerId="ADAL" clId="{6A6B63AB-2123-4E83-B25F-8D3A50343A8B}" dt="2022-12-29T09:07:13.535" v="3" actId="478"/>
          <ac:grpSpMkLst>
            <pc:docMk/>
            <pc:sldMk cId="454573690" sldId="273"/>
            <ac:grpSpMk id="35" creationId="{A8E0C0ED-9F1D-7D0C-8E15-572AB277F63A}"/>
          </ac:grpSpMkLst>
        </pc:grpChg>
        <pc:grpChg chg="del">
          <ac:chgData name="Amal R Babu" userId="3a292d0a-112b-4bc3-bf38-7771656893d2" providerId="ADAL" clId="{6A6B63AB-2123-4E83-B25F-8D3A50343A8B}" dt="2022-12-29T09:07:13.535" v="3" actId="478"/>
          <ac:grpSpMkLst>
            <pc:docMk/>
            <pc:sldMk cId="454573690" sldId="273"/>
            <ac:grpSpMk id="36" creationId="{01AA6540-2F15-FDF0-0535-C1CCCBD0E3B0}"/>
          </ac:grpSpMkLst>
        </pc:grpChg>
        <pc:grpChg chg="del">
          <ac:chgData name="Amal R Babu" userId="3a292d0a-112b-4bc3-bf38-7771656893d2" providerId="ADAL" clId="{6A6B63AB-2123-4E83-B25F-8D3A50343A8B}" dt="2022-12-29T09:07:13.535" v="3" actId="478"/>
          <ac:grpSpMkLst>
            <pc:docMk/>
            <pc:sldMk cId="454573690" sldId="273"/>
            <ac:grpSpMk id="37" creationId="{AC655537-6600-A03B-512E-8634AF816E66}"/>
          </ac:grpSpMkLst>
        </pc:grpChg>
        <pc:grpChg chg="del">
          <ac:chgData name="Amal R Babu" userId="3a292d0a-112b-4bc3-bf38-7771656893d2" providerId="ADAL" clId="{6A6B63AB-2123-4E83-B25F-8D3A50343A8B}" dt="2022-12-29T09:07:13.535" v="3" actId="478"/>
          <ac:grpSpMkLst>
            <pc:docMk/>
            <pc:sldMk cId="454573690" sldId="273"/>
            <ac:grpSpMk id="42" creationId="{3B1E38C4-3A86-BD11-1106-4E6DEC8C232E}"/>
          </ac:grpSpMkLst>
        </pc:grpChg>
        <pc:grpChg chg="del">
          <ac:chgData name="Amal R Babu" userId="3a292d0a-112b-4bc3-bf38-7771656893d2" providerId="ADAL" clId="{6A6B63AB-2123-4E83-B25F-8D3A50343A8B}" dt="2022-12-29T09:07:13.535" v="3" actId="478"/>
          <ac:grpSpMkLst>
            <pc:docMk/>
            <pc:sldMk cId="454573690" sldId="273"/>
            <ac:grpSpMk id="55" creationId="{903D8545-9F23-4BAB-4C27-430141D654D7}"/>
          </ac:grpSpMkLst>
        </pc:grpChg>
        <pc:picChg chg="del">
          <ac:chgData name="Amal R Babu" userId="3a292d0a-112b-4bc3-bf38-7771656893d2" providerId="ADAL" clId="{6A6B63AB-2123-4E83-B25F-8D3A50343A8B}" dt="2022-12-29T09:07:13.535" v="3" actId="478"/>
          <ac:picMkLst>
            <pc:docMk/>
            <pc:sldMk cId="454573690" sldId="273"/>
            <ac:picMk id="54" creationId="{89D95377-9F44-B051-1F74-6B95590C2398}"/>
          </ac:picMkLst>
        </pc:picChg>
      </pc:sldChg>
      <pc:sldChg chg="addSp delSp modSp add mod">
        <pc:chgData name="Amal R Babu" userId="3a292d0a-112b-4bc3-bf38-7771656893d2" providerId="ADAL" clId="{6A6B63AB-2123-4E83-B25F-8D3A50343A8B}" dt="2022-12-29T09:07:54.454" v="9" actId="207"/>
        <pc:sldMkLst>
          <pc:docMk/>
          <pc:sldMk cId="1302031330" sldId="274"/>
        </pc:sldMkLst>
        <pc:spChg chg="del">
          <ac:chgData name="Amal R Babu" userId="3a292d0a-112b-4bc3-bf38-7771656893d2" providerId="ADAL" clId="{6A6B63AB-2123-4E83-B25F-8D3A50343A8B}" dt="2022-12-29T09:07:44.081" v="7" actId="478"/>
          <ac:spMkLst>
            <pc:docMk/>
            <pc:sldMk cId="1302031330" sldId="274"/>
            <ac:spMk id="2" creationId="{67EB4F62-5209-3958-7AA9-797F8BA50D55}"/>
          </ac:spMkLst>
        </pc:spChg>
        <pc:spChg chg="del">
          <ac:chgData name="Amal R Babu" userId="3a292d0a-112b-4bc3-bf38-7771656893d2" providerId="ADAL" clId="{6A6B63AB-2123-4E83-B25F-8D3A50343A8B}" dt="2022-12-29T09:07:44.081" v="7" actId="478"/>
          <ac:spMkLst>
            <pc:docMk/>
            <pc:sldMk cId="1302031330" sldId="274"/>
            <ac:spMk id="3" creationId="{DF094C4D-1981-4E9A-2D75-C35EDDA75781}"/>
          </ac:spMkLst>
        </pc:spChg>
        <pc:spChg chg="del">
          <ac:chgData name="Amal R Babu" userId="3a292d0a-112b-4bc3-bf38-7771656893d2" providerId="ADAL" clId="{6A6B63AB-2123-4E83-B25F-8D3A50343A8B}" dt="2022-12-29T09:07:44.081" v="7" actId="478"/>
          <ac:spMkLst>
            <pc:docMk/>
            <pc:sldMk cId="1302031330" sldId="274"/>
            <ac:spMk id="4" creationId="{AFF40916-3B93-9CF1-42C3-E5FA06E860F0}"/>
          </ac:spMkLst>
        </pc:spChg>
        <pc:spChg chg="del">
          <ac:chgData name="Amal R Babu" userId="3a292d0a-112b-4bc3-bf38-7771656893d2" providerId="ADAL" clId="{6A6B63AB-2123-4E83-B25F-8D3A50343A8B}" dt="2022-12-29T09:07:44.081" v="7" actId="478"/>
          <ac:spMkLst>
            <pc:docMk/>
            <pc:sldMk cId="1302031330" sldId="274"/>
            <ac:spMk id="5" creationId="{F01739EB-E8D1-C9CE-6D07-62A4312B95B9}"/>
          </ac:spMkLst>
        </pc:spChg>
        <pc:spChg chg="add mod">
          <ac:chgData name="Amal R Babu" userId="3a292d0a-112b-4bc3-bf38-7771656893d2" providerId="ADAL" clId="{6A6B63AB-2123-4E83-B25F-8D3A50343A8B}" dt="2022-12-29T09:07:54.454" v="9" actId="207"/>
          <ac:spMkLst>
            <pc:docMk/>
            <pc:sldMk cId="1302031330" sldId="274"/>
            <ac:spMk id="7" creationId="{623628FB-D150-968E-D930-F6F88E4ED463}"/>
          </ac:spMkLst>
        </pc:spChg>
        <pc:spChg chg="del">
          <ac:chgData name="Amal R Babu" userId="3a292d0a-112b-4bc3-bf38-7771656893d2" providerId="ADAL" clId="{6A6B63AB-2123-4E83-B25F-8D3A50343A8B}" dt="2022-12-29T09:07:44.081" v="7" actId="478"/>
          <ac:spMkLst>
            <pc:docMk/>
            <pc:sldMk cId="1302031330" sldId="274"/>
            <ac:spMk id="16" creationId="{B810A949-FF97-477A-C93E-0803219F4A8C}"/>
          </ac:spMkLst>
        </pc:spChg>
        <pc:spChg chg="del">
          <ac:chgData name="Amal R Babu" userId="3a292d0a-112b-4bc3-bf38-7771656893d2" providerId="ADAL" clId="{6A6B63AB-2123-4E83-B25F-8D3A50343A8B}" dt="2022-12-29T09:07:44.081" v="7" actId="478"/>
          <ac:spMkLst>
            <pc:docMk/>
            <pc:sldMk cId="1302031330" sldId="274"/>
            <ac:spMk id="17" creationId="{44FC56FB-4DA8-15F6-61FE-914A13DFE5CE}"/>
          </ac:spMkLst>
        </pc:spChg>
        <pc:picChg chg="add mod">
          <ac:chgData name="Amal R Babu" userId="3a292d0a-112b-4bc3-bf38-7771656893d2" providerId="ADAL" clId="{6A6B63AB-2123-4E83-B25F-8D3A50343A8B}" dt="2022-12-29T09:07:52.029" v="8"/>
          <ac:picMkLst>
            <pc:docMk/>
            <pc:sldMk cId="1302031330" sldId="274"/>
            <ac:picMk id="6" creationId="{8DA486D3-73F5-1B74-07DD-D2618EC4BFB8}"/>
          </ac:picMkLst>
        </pc:picChg>
      </pc:sldChg>
    </pc:docChg>
  </pc:docChgLst>
  <pc:docChgLst>
    <pc:chgData name="Shibin Joshy" userId="c47396c2-83f0-4de5-b9d4-0a2183cbeb64" providerId="ADAL" clId="{5BFBC65F-1EE7-4F11-A51C-B9A674749D1D}"/>
    <pc:docChg chg="undo redo custSel addSld delSld modSld sldOrd modMainMaster">
      <pc:chgData name="Shibin Joshy" userId="c47396c2-83f0-4de5-b9d4-0a2183cbeb64" providerId="ADAL" clId="{5BFBC65F-1EE7-4F11-A51C-B9A674749D1D}" dt="2022-07-11T05:24:50.734" v="10196" actId="170"/>
      <pc:docMkLst>
        <pc:docMk/>
      </pc:docMkLst>
      <pc:sldChg chg="addSp delSp modSp mod">
        <pc:chgData name="Shibin Joshy" userId="c47396c2-83f0-4de5-b9d4-0a2183cbeb64" providerId="ADAL" clId="{5BFBC65F-1EE7-4F11-A51C-B9A674749D1D}" dt="2022-06-24T06:35:27.140" v="3994" actId="165"/>
        <pc:sldMkLst>
          <pc:docMk/>
          <pc:sldMk cId="2692717688" sldId="256"/>
        </pc:sldMkLst>
        <pc:spChg chg="mod">
          <ac:chgData name="Shibin Joshy" userId="c47396c2-83f0-4de5-b9d4-0a2183cbeb64" providerId="ADAL" clId="{5BFBC65F-1EE7-4F11-A51C-B9A674749D1D}" dt="2022-06-23T09:53:04.206" v="319" actId="34136"/>
          <ac:spMkLst>
            <pc:docMk/>
            <pc:sldMk cId="2692717688" sldId="256"/>
            <ac:spMk id="21" creationId="{55C40773-222D-3174-3267-B8C1A17EB1B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" creationId="{A55C9CA6-B4E1-7421-5580-8C1B67CAA8C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" creationId="{FC7154F9-C0EE-80F4-E166-C71C63A22F9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" creationId="{3D5BF270-F902-ADC1-DA14-9871E5A2743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" creationId="{633F07D8-5B71-959B-A9AF-ABCCB3826AD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" creationId="{60A290C3-4CDE-81B4-1E84-83D4350E874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" creationId="{DA596DE4-5567-FAE7-E2FC-6F9B0C495C3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" creationId="{4A9BEBDA-E5DF-6BD1-1FB8-266AED7EEB2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" creationId="{E1472CD4-73FF-CAAA-EB35-9583F84DE34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" creationId="{8694FF1C-DB69-39B9-6DBB-DC07BD30868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" creationId="{5B106B15-2417-95D2-59C5-067CB16FBB9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" creationId="{9763925B-4308-EACF-B777-1464DF89DC1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" creationId="{9F3BE604-8782-3D2D-A608-F3AD32F9FEF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" creationId="{1CCDEEFF-99E8-3786-7B53-E045465917A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" creationId="{6DA13706-36FC-9BC3-9403-6E8E99CC90F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" creationId="{FF5BE61A-30E2-DD68-66EA-10B2FFC6895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" creationId="{9A2B205D-A169-843F-5FD8-C04A6C658DC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" creationId="{3410A2A1-5203-0971-3C00-E647C54DA0F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" creationId="{E9825DF8-A86D-C260-3D3B-BBCD1A0ACE8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" creationId="{378458C3-95AE-3A56-D8F7-C8E3693A8AE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" creationId="{A9A071DE-7EEE-3F97-0C9B-D8C71F2B228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" creationId="{FC6EBFCA-4598-3657-46F9-CBD003C6FC3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" creationId="{253DCA4A-10A4-A228-3A15-C8B638C0CF5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" creationId="{B7225D84-5911-6C41-E0DD-691E575B369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" creationId="{AE9E8338-1911-E7D4-0ED3-D9304B31094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" creationId="{4E27D679-6768-80B9-702F-075CC33EB0C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" creationId="{A53D920B-D325-3BD3-6EBF-75AA65FC826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" creationId="{7BF65D42-155F-790F-3EB9-948075E547E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" creationId="{366F89FA-283B-BE5D-74A3-2F233DF893B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" creationId="{7597AEBC-2A15-5AF5-CD33-DDA53929A75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" creationId="{DEB959B2-8B40-4033-AB1D-A4C964EC469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" creationId="{DEE9DD62-1819-7854-1080-B23969AAFFC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" creationId="{4D8453F2-6BC1-DFF4-5817-51DFB9A9BCD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" creationId="{7EAAEBB9-654C-7DAE-0839-5526E5913D3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" creationId="{8520D060-5D19-7A47-8FA2-1CA21098ADB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" creationId="{2C0EFBAF-FE2E-6512-98D6-8D9EF0C0454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" creationId="{77B511C1-936D-6024-E087-B9735EC9E9C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" creationId="{DB356E6E-4239-063D-0CBA-F81920BB39F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" creationId="{0E7D4B36-8622-9A7E-D50F-3E86E16B49D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" creationId="{A4C37ECF-7413-0508-48D9-F1A945BA7EF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" creationId="{1CB94C70-5E92-B1C8-9566-C95C6D30047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" creationId="{25E759F0-25C3-01ED-F985-2DE05123909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" creationId="{9E02D7E1-C9CB-81D8-E60E-B8FD98FA0B5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" creationId="{AFBB8B09-52A2-E87A-D3AD-E461DD69747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" creationId="{02968B9F-52C8-FC5F-3F7E-05F27D35949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" creationId="{44F4A690-0DA0-BD0C-0608-34899F1A310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" creationId="{2A181A89-FDEF-6459-E89D-FA9B4BE04E2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" creationId="{62D7CC1D-B76C-48D7-4BE7-46B7B80162C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" creationId="{B55B9A3A-2223-E878-1FA0-6EA65152771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" creationId="{6D78B42C-2C03-DE24-34A7-4B8BC4A06BE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" creationId="{0C02829A-16FD-091B-E1C0-4AA7D1A1132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" creationId="{CBC2422E-E23F-DF2C-8594-95CD9CD6D84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" creationId="{0D6532C2-3A74-3204-4C3E-95E29A633D2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" creationId="{F70ECE87-483F-1DA8-F201-7619BDAB0A2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" creationId="{1D55EF44-DA3F-93AC-444F-5A9ED213C7F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" creationId="{5671EE60-41F6-5B80-EF15-1582D318263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" creationId="{7E9C954C-6020-65C3-8102-AAEDCE2F184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" creationId="{2EB25201-71CC-3579-9F88-79C7B89C3D2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" creationId="{1CA32FCF-A3EA-C27F-1F9E-6EBFF6E71D6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" creationId="{AA2F7F58-E436-4F8C-A285-57210EEB467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" creationId="{FC69B844-32CD-D0DC-FA46-4A9344B185E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" creationId="{3916D697-2863-181E-C24D-1245F507C77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" creationId="{7230EE8D-6794-A7C1-85C7-2F28CE1B890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" creationId="{59BC74AA-4BF9-5484-3C21-AF34E82F161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" creationId="{AAB9C241-91F3-67B3-B347-4C957E68FEF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0" creationId="{70E6D154-D083-BA7D-F7BA-1F2ED214125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1" creationId="{42BC7E02-C151-542B-C3E8-AEBA50871BD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2" creationId="{0D895C8B-CB1F-67C9-21C7-00F58133178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3" creationId="{AC43BC8E-5FC0-8AC4-10DC-2B7AAA787D5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4" creationId="{500162AD-44A6-C895-A7F0-92C7EC440A0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5" creationId="{CDDA9A93-7CE9-D9A0-2BB6-C2DDE901F11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6" creationId="{8A86D66D-7C6B-B550-4446-613F30C0549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7" creationId="{919CAA68-AFCE-4A35-0C30-2231A7233AA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8" creationId="{B7A1CB0E-93B3-6391-BE67-A04FFE9C916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9" creationId="{830A1325-C441-4BF4-8D0E-5882A516B3A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0" creationId="{DB89F59C-6890-945F-018C-034713E16A8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1" creationId="{ABD242A4-0C66-1956-F286-D5BD4C68E3E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2" creationId="{E3CFE424-B7A4-5FA7-BB84-B528B8593AB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3" creationId="{7F2E7876-AE5B-C1C6-F8D2-68AE0BB9601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4" creationId="{B623CFB0-7725-C528-25ED-1C261AA6534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5" creationId="{6C60682F-9784-CBF9-67D7-C5DCFD718CC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6" creationId="{C4B5DC8E-2893-B369-BF29-9571B3DE774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7" creationId="{6A1A6492-398B-5382-EA0F-1C39A2D62E9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8" creationId="{D6FCA92F-D800-A54B-3486-5A4FCD8B4D8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09" creationId="{056475E6-B65A-DEC9-DD47-B6809DEB8E3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0" creationId="{866EC236-6AD7-D969-CC19-FF36AF1C577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1" creationId="{F4538C51-3B87-2A20-B2D5-091AF6C3EED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2" creationId="{581189E0-31A3-4597-96D9-5CF1E4041BC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3" creationId="{2D09A25D-5CA4-E0E2-648C-23CD86BC149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4" creationId="{28193EA9-14D3-2F08-7CA3-982C7B70A56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5" creationId="{8D02C16A-C086-923B-5161-3D7E367DCE1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6" creationId="{124E5E74-C940-F975-1F9E-53AC87E9FCD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7" creationId="{932FF0E8-80F9-17AC-2707-97FC0BD4D50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8" creationId="{2C71C30F-D1E9-617D-7C82-D313DEAA0A6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19" creationId="{B09F46E1-5603-722D-B715-E69E97E3BC6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0" creationId="{5113FFDA-66B4-C95F-E038-87895DEFD07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1" creationId="{BA088A3F-6F61-3C73-6916-27DFE716AD8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2" creationId="{E0F2927C-048F-946A-BC30-92DEA9463C1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3" creationId="{2985981D-A190-4D21-C554-E13EE16E938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4" creationId="{22097B33-7B8C-BA59-9443-E438BA7E37F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5" creationId="{40CD9D60-8AA1-A16F-D3C7-E957C1B7CC8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6" creationId="{31AE2A1E-31C5-3869-857A-A913DB5367B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7" creationId="{06F12A72-36F0-48E1-9D0F-B4BC13B5A98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8" creationId="{6A177E8C-83C0-EC9B-A623-CF7DA87E3F3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29" creationId="{96AEB872-E0FA-075C-CEDB-5DC8AA5710D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0" creationId="{8B85322F-5E8B-58F7-BBB0-F5CCEDE5A5C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1" creationId="{C173242C-79C0-2723-C407-E33E0C0C919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2" creationId="{55E910CF-78E9-B8AD-1F5D-68C147339A5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3" creationId="{024D4789-CD75-891F-DF25-D69A9AF5BDE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4" creationId="{AAB1784F-A02F-1277-AB5F-71F3B2AC407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5" creationId="{B54AAFE6-EA7A-7F65-4D15-0A6A767ADED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6" creationId="{22583ED5-916A-B86C-562D-DE09D75AFD4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7" creationId="{17C0F544-B15D-A195-DD2E-78631EAA846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8" creationId="{B077EF07-3D5C-7177-1EE1-413565629AC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39" creationId="{FD70341B-5602-6C31-9A86-57692236EF2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0" creationId="{DF0CFAA4-58AA-C1CB-C91C-4984B2D1DB6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1" creationId="{2943B5CF-2745-72FC-BD8F-9A58198820D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2" creationId="{5F60B800-495D-BE95-8ED9-0A976709373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3" creationId="{66244D1D-3CA3-F629-444F-17E3823604D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4" creationId="{CA5BF2E2-9305-6B46-C3CB-21FCF0D3B2D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5" creationId="{7ECC2269-1F4E-85A1-9A3B-4D15CF71BA2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6" creationId="{91FE2FE3-679D-1C86-8C77-7883081F7AE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7" creationId="{3B55275C-8F91-4F0C-25F1-01AFAE55D8A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8" creationId="{DD564FBC-36C8-1A0F-E668-2148E543F5E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49" creationId="{484DB67F-8B87-1615-44F6-DC04F3F809F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0" creationId="{E1702124-534E-CFF5-5A66-F5E26B2172F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1" creationId="{48171779-098E-B99B-622F-93D830DA2A3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2" creationId="{BC188DB0-AC51-E03C-C05A-61201E6D1B5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3" creationId="{03645B76-25A2-5264-8512-74CEE630DC2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4" creationId="{0273F1BA-9E84-C28A-1394-CA80BA061D9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5" creationId="{56E9B88C-DB4A-E687-346C-D0ACD14464E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6" creationId="{FB4970E0-D08C-4E40-DB33-BA5EE8EE4C7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7" creationId="{F83008E9-352E-A861-F2A0-2AA1FD73CC0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8" creationId="{9CE872AB-32FD-44EC-EFCE-CB977F24286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59" creationId="{8C29825F-6879-60FA-632B-73FCAFE19CE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0" creationId="{2CA59B35-B254-1C74-0F55-70294A585FB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1" creationId="{279DB028-927F-66BD-7FF4-A9AB92BC004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2" creationId="{8BA86524-1DB1-7CA0-FD12-1645AF0D654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3" creationId="{893F1CB2-F6D8-A723-6F0D-80D747C1CD5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4" creationId="{D488F3F6-AE82-E23A-0230-596FFB5885F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5" creationId="{38BE8474-C50E-C932-D41C-17695079939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6" creationId="{C7855633-22A7-4940-EC84-A92B97611C7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7" creationId="{FAA50603-544D-2AE2-A833-9EFF831FCFA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8" creationId="{855401E7-1953-1003-DF8A-9097CB2D87B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69" creationId="{F0AF5B79-038B-2C0B-DA67-D63C2172F0A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0" creationId="{E3919D53-EAD4-B4E1-B77E-880175B63B8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1" creationId="{E8667A9B-6DCD-CD5F-5F17-A936A63BA97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2" creationId="{F16A3510-7C5A-00CA-AA89-594BB31287D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3" creationId="{720ECEAA-189B-691B-1597-078E3C49F4F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4" creationId="{363ED041-2978-5464-6BB9-82B2F58236E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5" creationId="{3670C8FB-6971-51F9-385D-C32522BBA84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6" creationId="{8DB5A898-2E16-5165-9041-C93B5F8291D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7" creationId="{4D99DCC2-6066-3E74-6A97-7370096DBDB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8" creationId="{614F5373-0323-33A4-C328-20665C7D595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79" creationId="{2B9118B8-A86F-E089-8C35-58F2C3C5CC0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0" creationId="{29875D89-6710-F5D7-648E-2A5E4DFE022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1" creationId="{EF63C875-524E-A1B6-91A2-D407463F9DE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2" creationId="{1BCEB9BF-7FB7-5F27-336E-7F1D655A5A5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3" creationId="{DE6BD63F-C969-5708-DBBA-C2147DB482C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4" creationId="{48963F94-2529-2C45-4F73-42380C3B41A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5" creationId="{6D01066F-F522-0145-B1C0-D4582EAF4E9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6" creationId="{6A1D9D13-23BB-680D-85F1-08AC0B6221F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7" creationId="{3DFB41A1-A9F4-3C56-D42E-EF2F7D8F191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8" creationId="{1D312AB8-F970-5184-E17C-00C9EF4D75B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89" creationId="{7F9F7E7B-7DC7-9219-678C-C712B4906F4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0" creationId="{8A8C25A8-0AE9-B192-94BC-B2CE2701E5A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1" creationId="{B979D756-0AE8-BAE8-3008-04889310C69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2" creationId="{6325A6FE-5EB4-7525-9C85-ED22CE56044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3" creationId="{7187E65A-1290-A3D4-09E0-C51A1F15506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4" creationId="{43F29648-BB4C-3FE9-A07B-759A0EFAE56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5" creationId="{5070C84B-BD07-375E-2C9A-382DAE7D99A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6" creationId="{9C3BFAA0-85BC-8E75-8788-80C1A055ACA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7" creationId="{B67B2258-09DE-8AEB-2A33-3E2CC44E19F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8" creationId="{E77107AF-4431-974B-E6F7-D8B84B46D11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199" creationId="{C0AB2EDF-E52E-2136-11CC-4F90776DED6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0" creationId="{80FB1AD4-20E8-3ABF-894A-758E648AD24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1" creationId="{099E33BA-17B0-3C61-876C-3A8EAA79473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2" creationId="{A4E5D823-E7EC-F3DB-22DC-411BBFDF68E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3" creationId="{505FA9B8-9F29-A813-C775-4B989BA5CE9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4" creationId="{FDDA2E5F-ECC7-AA73-476F-AB9C546A3F5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5" creationId="{020424C3-ED43-AAD1-73C4-86B5D64DC5A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6" creationId="{93796546-0494-6143-3B80-BC2C61F6AAB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7" creationId="{BA405F51-16C7-E7E9-007E-0395D27C134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8" creationId="{27344C84-1B1A-E31D-35EE-92438222B21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09" creationId="{850910FB-BE60-3988-77AB-1ECF425DC38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0" creationId="{1A6CC4AC-CAAC-E7DE-142D-A3F9898B0E8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1" creationId="{58359507-E8CF-020E-1E0C-0D14450AF07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2" creationId="{8DEB4B8F-E9AC-28F7-3253-E76F52FEE3F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3" creationId="{B853A083-59F8-CCE7-BEE6-3FB8B154B47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4" creationId="{06E19E15-B08A-6520-D5FE-5E91785A011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5" creationId="{2E3FF4D9-EE50-867A-DBF8-19DC3809833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6" creationId="{629E448D-1A1F-E659-612F-52C0AE069E6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7" creationId="{9C8B928A-B435-5A31-9450-C79012DFC74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8" creationId="{32E073B1-9ECD-7FA8-E119-5D998C88732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19" creationId="{B07B2AF1-E2E0-CDBB-ECB5-D9C143C2636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0" creationId="{A7691E74-E9DF-D326-B429-EA9E455D3D2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1" creationId="{AF95720F-E3CF-F27E-808F-8D7833226FA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2" creationId="{39A744C2-9A18-8AC8-5E0E-A9D73D1BDAC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3" creationId="{D5AC0DF2-BE95-DF65-6FF5-51009CE1433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4" creationId="{41A6F71B-03D5-C9EE-D987-CE6CECE19A1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5" creationId="{C7874670-6624-AFDE-4161-F9F7E01C948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6" creationId="{1A5DB60C-4764-D63C-2DF0-1489B82E17A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7" creationId="{26D9E1EE-C99E-D3E4-B3C4-36FEC6CA6B1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8" creationId="{850AAC23-5F89-0B53-F4B6-A65B43E8499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29" creationId="{3B088726-A13C-0AD0-8AD1-3C15A1B0F6A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0" creationId="{57428799-4BD7-39CF-0E91-BEF827E8D80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1" creationId="{85007758-3310-B777-2C27-629ABB8B64C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2" creationId="{9C587AC4-F9BF-AD85-0D30-01C6A560B1A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3" creationId="{003911FB-0240-E190-BA73-359D91EE969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4" creationId="{3A4BA582-3D0A-4D0B-328A-124B217070C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5" creationId="{BF6B6D96-FAC6-B39E-D801-C2E19CF05FF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6" creationId="{9C254E91-ED42-5EA1-F28F-74E98D4C18F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7" creationId="{4BF8F560-9A3A-304F-0A6E-4995580B461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8" creationId="{5D46DEA6-7044-B2B4-745D-E155C31F5E5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39" creationId="{31B36C4A-34C8-8F3D-BDE0-B593EF3FDBD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0" creationId="{693F5B7A-7EC6-3051-29EB-5F24E751B55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1" creationId="{187AA5EE-F3BF-DE0A-8EB2-216D99F7069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2" creationId="{D8EB7067-1DEB-104A-1EE3-3E36701CB36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3" creationId="{D5BD1717-58BB-EA36-664B-4415E10B45E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4" creationId="{26AA536A-BBD8-72FE-AD9A-BFC8C540B94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5" creationId="{C74765BC-4D30-2C26-7236-5FC9990CED0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6" creationId="{8042C99D-6DD4-E471-39C8-6D0DDA121BF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7" creationId="{74008457-CD82-97A7-1B98-8BB30B97D2F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8" creationId="{EFE8E241-8BE9-64C6-2A06-6379D4E2F46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49" creationId="{A75F4EE1-1C37-B1F3-77A2-A8CF94CD011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0" creationId="{A89367D1-29DE-C196-5BE5-C3BB6467469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1" creationId="{4431C1DC-F04E-022A-8811-CFB3998665D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2" creationId="{C0AED0BC-D4A4-A16B-96CB-374A0EE447F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3" creationId="{B791BD13-A4F7-9FAA-9004-5A8C45A6241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4" creationId="{909AFDF7-63C1-3B4D-9B23-B117206D083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5" creationId="{4B3FBDED-109C-C566-6408-D064FB75803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6" creationId="{DB178C13-630D-91CF-29AA-836DF6592BF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7" creationId="{90CBC2B7-CAFB-DFF5-CEAF-25850A8A037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8" creationId="{EF881FE9-BFF8-DA17-1FD2-5E32692D401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59" creationId="{325B432C-7627-077A-A488-8ADD9FB54A4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0" creationId="{1EF8E3E0-FAF6-781E-E02A-5419749B451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1" creationId="{B0B5666D-6787-D5FA-97A1-B3A263A8F2F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2" creationId="{C3ACE7AE-E9C5-7D95-8FE4-92DE15051E3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3" creationId="{EF9E46C9-4944-795D-97EA-8261E1C6975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4" creationId="{08788DEE-1C57-282F-F4DB-3DF04DD8F1D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5" creationId="{BD6EBE71-6DE9-D7CA-0442-196238621DB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6" creationId="{515B73B5-1833-A167-78BA-C22DB0C54B0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7" creationId="{D600A30C-E26B-DF80-30DE-8E77125FEA9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8" creationId="{0AE35CBC-1CEA-7376-EE74-09BBF869C11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69" creationId="{C114F21C-6848-A29A-92A0-C7FA966643F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0" creationId="{6059BF1D-4057-5F9A-6430-8CFABBA04D6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1" creationId="{579FEBA8-4B79-EFA2-0ECA-BEF54315D48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2" creationId="{E8CB78F1-AEDF-2592-AB1A-A77B1F617B6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3" creationId="{24053EED-9CE8-0A3A-DF38-2E27515863B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4" creationId="{B39FD6B1-E44D-0301-9023-2537E69818E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5" creationId="{4CAE933D-387D-B0EF-7FD5-438689E5728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6" creationId="{F4D6798B-2C58-F902-44A1-9CD90A0590F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7" creationId="{62D3414A-1F54-857F-C4CB-A2D05A76765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8" creationId="{EC30FBB0-FDEE-4945-C633-5A320E8219F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79" creationId="{E36731AE-CF57-852C-85A1-0E6E20A5315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0" creationId="{DF1CF270-0CB0-2AE1-5EF7-562D2450ABD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1" creationId="{28531D70-A10F-1FCF-EB7A-19B5B832C5E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2" creationId="{E55B222D-E4D1-CDC2-2F6F-EEE4541750E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3" creationId="{B7602101-E17A-53AA-4051-F943F650F99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4" creationId="{3A21CD80-5794-D18A-53C1-9CEB03D7742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5" creationId="{8596AF7F-AE99-3A9F-051A-ACC92EE23CA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6" creationId="{8D725C36-1801-328F-0ED9-4D748B967F3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7" creationId="{9810AC5F-AE28-2E4F-0A09-9D880632A61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8" creationId="{FC3D4E7A-045A-6C55-7F67-08793DEEFD0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89" creationId="{8BE5E5DE-ABE7-0417-F996-C1C7CB07C89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0" creationId="{334BA469-58EE-D1EC-EB8C-11EF80D48D2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1" creationId="{7839E7D0-4465-5176-DB40-94E74CB723D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2" creationId="{CB3CD78A-232C-CB5E-DD7A-44C53BB9DF3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3" creationId="{8346D5FB-C6E4-2141-56B5-6CE29A294D3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4" creationId="{C578035D-BA75-34B3-A075-AFA180D7DF6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5" creationId="{A0E8740B-CFDC-44D9-4DB5-311003013C2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6" creationId="{4F908F00-0E31-01E4-8A5E-8DB0299B0C1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7" creationId="{1D3E9CF1-356B-219D-01A2-334DE45C0C3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8" creationId="{8CB78479-1956-9D81-4917-56C64BD828A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299" creationId="{59DA1B03-4222-0C49-153F-135259861C7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0" creationId="{ABC34742-49DF-E742-0469-F8E712A52D7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1" creationId="{3576F089-D97D-E227-3E99-1B2A58BB11B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2" creationId="{0558F3F7-E075-3763-2711-8A56751AAD6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3" creationId="{4FDF51A0-9DAE-1881-A0AB-1EBEF88ABFA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4" creationId="{EC8AAFE2-5BBE-359E-68BF-FF58B2E1357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5" creationId="{1D786E46-5448-E03F-DA10-76F09B0BB60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6" creationId="{C6F124D3-F539-0B7A-BBC6-7F8FB314453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7" creationId="{1A7BB461-1D96-A220-97E6-CEFB321E8CD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8" creationId="{2838C451-8EE3-93BE-46CA-5707B6D785A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09" creationId="{5D733F9D-13CE-14AE-EC92-F655E2A5BB5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0" creationId="{095408F2-91B7-CB7C-07E2-B62E48BF282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1" creationId="{EC294493-E347-1B1B-CAB5-4092C9A27C4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2" creationId="{F74A907B-76AB-721B-CD17-2175889D296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3" creationId="{DDA8076C-CB17-7568-EB62-1F9B17FED5A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4" creationId="{3838C851-4CCE-E4D1-FC8D-B68575A1716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5" creationId="{FC86FA8B-9A01-7BB2-1CCA-535373D643D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6" creationId="{5621000C-FCE9-1AFD-64DD-85C6F987B36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7" creationId="{7BBC2E32-CFA7-57AE-95BB-E36EEFF61E7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8" creationId="{EF9869B0-9959-BC51-FA7B-AA978E5B46C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19" creationId="{91E2B633-100C-F285-C84D-E5772B09CC5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0" creationId="{329108E7-2E33-F068-2254-B80DE3679AB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1" creationId="{CF937E96-F879-CB51-05BE-7EB34266111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2" creationId="{8DFF1604-8183-4423-D8A4-E0F5E033AF9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3" creationId="{EC6D6825-5FD7-BD82-201E-F1A90B312C5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4" creationId="{F0979A63-894E-3816-84A6-24C17EDFF91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5" creationId="{9E7D2741-3F4D-C397-CA6B-11DF51232DA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6" creationId="{831C4D38-95F8-DBAC-4157-67ED99DB6BA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7" creationId="{4EB62A50-F350-ACD8-DC47-25169FCE9F3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8" creationId="{98D387B2-BEA8-6BF0-3325-5788DDF66BA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29" creationId="{16A2D75D-4DC1-AF21-B0B0-351B6468296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0" creationId="{03B831CF-AF5E-FBCA-E655-F09D4104762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1" creationId="{A8318720-CBFE-64C8-B694-37867F0274B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2" creationId="{36D1F094-2E45-3694-751A-C671D27DD94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3" creationId="{C69958F4-127B-0AD2-6D1E-52008561AC9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4" creationId="{01FF932E-E422-6328-2B7D-F170243F375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5" creationId="{479305DA-46DA-A36B-694F-37544AA380A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6" creationId="{82FCCDAB-A2A0-E75A-0401-D2363CD005D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7" creationId="{D7E5BB26-7690-0658-7F72-DC87E8D0F23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8" creationId="{129E831D-583E-CFAC-A3FD-3B4251B473E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39" creationId="{D15E3909-3138-0379-AD17-40F877518E1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0" creationId="{7776AB4D-4F4A-BCDC-B8DE-4B1E7C5A9C0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1" creationId="{9051148F-6840-C0AF-5A25-245A5259B78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2" creationId="{4532478E-EA99-0413-E2DA-D404CE11EDF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3" creationId="{8609F0DC-1202-4FC6-B7A6-9405853D355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4" creationId="{E0DE795F-C650-1C15-8225-42141CD2700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5" creationId="{6D0DB4B3-9631-9DA8-8612-FBF3C03A0CF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6" creationId="{353D0DEB-541B-ACED-FF92-DBA50443080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7" creationId="{3CB3EE32-913E-462A-5D27-157EF80801D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8" creationId="{9E89C824-25F9-AB66-6247-87C66929BCA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49" creationId="{6838FAF3-88E2-834E-3B14-823F6C7FD5E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0" creationId="{F2037249-1D36-50DF-203C-EE03485D75B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1" creationId="{EA7316FE-0251-4171-3E10-D42A0684411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2" creationId="{E65A7AF3-D833-8E6C-46E6-92BD0C20C83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3" creationId="{C9AB19E7-49ED-4AB9-CF28-880671683B7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4" creationId="{6D0EC271-A824-20A9-F9B2-AE56A48144D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5" creationId="{84738DC2-8E00-9683-8064-15CCD32878D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6" creationId="{5049582A-89CC-0F06-82C5-9F13E2AEE54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7" creationId="{09B5583F-EF02-6E3D-6907-9D6D7A1E4BE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8" creationId="{1FF46D77-49ED-DE0C-E238-51FD334F38B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59" creationId="{3DE9A758-7D69-BCF3-7D9F-025010D70A0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0" creationId="{343A3FB9-F8B0-C358-D439-B17D88B2EA5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1" creationId="{43F1B7E1-4F49-AF0A-BD0B-0B55254D1D9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2" creationId="{B85BC111-89FC-03A4-DBB0-E7F7E8FCE84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3" creationId="{410BE522-E978-6A73-CA1A-61EAB1C2EA7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4" creationId="{40D52736-E519-660D-B20E-CC321C495FA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5" creationId="{66AB21E9-9D12-A105-70D9-6653C9D8B6C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6" creationId="{F5936F48-EAF3-8913-39CD-0630E58D68B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7" creationId="{5537CEE6-0500-4722-56F9-50F6B255689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8" creationId="{AE9ABD24-39DF-2BE4-0605-0BF42A9900F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69" creationId="{264DB1FD-C4F1-61A4-CAB9-3290F2E5CBB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0" creationId="{B20B3C28-73EA-F3D9-50EE-66C07CD5E6A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1" creationId="{171BED61-EDE0-3C14-C000-59EBC62A7F1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2" creationId="{82D8D0B5-0EB0-671D-ECFE-10554E0FE59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3" creationId="{3BA4034E-B63B-DC00-21C8-36F9C5DF0DD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4" creationId="{78BA6971-0EFF-CBD6-C963-F9A632E2E99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5" creationId="{0673A085-DCBC-4A48-2686-7B541586C5B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6" creationId="{EF4FACEC-66D5-61F2-4971-718124C2C8C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7" creationId="{007B886F-B245-FB74-B28E-E7B582E2037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8" creationId="{CC628F0E-7623-84BD-B1AC-2C32770636E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79" creationId="{C6EC81FF-11C8-782B-8E75-28F85B718F1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0" creationId="{D5481111-5314-E5D7-BBB8-FA9656B53B0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1" creationId="{96E7CE56-0D05-9144-C575-E05F68CCEEC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2" creationId="{C992B477-607E-AD93-DE3C-99870FAC5C5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3" creationId="{37D51B06-5EC8-6BBD-74EA-975B69F983D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4" creationId="{651E7857-8142-B0C4-9EEF-16540EAA75A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5" creationId="{F3E296F3-1B91-B44C-EE23-A54A1AD3FD2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6" creationId="{B8D73A0E-2044-4D56-DA40-BBC242B3141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7" creationId="{F819EC5B-9A0D-47C3-F8EB-039BE01063D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8" creationId="{CC6C8DAB-D4D8-549A-DAAC-4769CCC2C71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89" creationId="{40C50DE1-D462-BB06-8323-0849C067973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0" creationId="{36F05558-267C-E2DD-788C-D0E8E90E5C1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1" creationId="{67046350-A85B-B2A1-A606-FDC7B40ADB9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2" creationId="{8F86EA28-D034-6823-4C8E-75ACF34018E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3" creationId="{D6D83B9C-B41C-4826-5BAF-57C2F4DA109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4" creationId="{8773FDD9-6A1C-6B22-FC2C-BEBF880F82F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5" creationId="{B1C8D2EB-54DB-ED01-DCA4-43D1F01D2C6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6" creationId="{34578F62-03C5-960B-1EE9-6D6342FBA7B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7" creationId="{20FEA771-1588-8690-92C1-0EA0A644028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8" creationId="{C95535A1-AE33-BB32-1773-0775C48861A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399" creationId="{2CEFC313-A813-0782-E7C2-11826B55D56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0" creationId="{9611A6DB-7841-A660-22E8-BEC97D2D50F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1" creationId="{27DAD5CA-9D88-E8DA-9866-78A2EDFF5AE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2" creationId="{569892A4-C572-B3E4-F03D-A14C1D417EF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3" creationId="{45261701-FE32-E108-1775-4F7A80DFDBB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4" creationId="{1CBD218C-F5E5-EBD8-53F8-DC7B0C5678F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5" creationId="{CB075808-7FD0-D043-B1F2-86C9F4A3BDD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6" creationId="{592CCD4F-23D7-68DA-1CA4-E2FE8CF9134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7" creationId="{D3F37BAB-46A4-3FBE-34FA-6790CC885D9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8" creationId="{688E82D8-024B-5971-05E7-F0BD2C80E62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09" creationId="{1AAD8965-8623-BA57-3D70-258A365118C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0" creationId="{7736A3B6-C4CB-ED39-2096-D20C5F0EABD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1" creationId="{65B8850D-C0AA-2C07-EFD9-4B7DE16D4D8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2" creationId="{3D23A748-C83B-7D8B-D8B0-E6A1D45ED05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3" creationId="{35830292-7BE0-037C-6392-DFC8BE3F81B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4" creationId="{2810C90D-030F-4F7E-E7D5-AC5C69D983E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5" creationId="{21546A65-B8C6-1AB6-0C9C-EF81F9A5427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6" creationId="{4AB6E7C8-13D5-75ED-E602-B93F79E54D6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7" creationId="{C3B9B8CD-2B37-0260-0450-18441A637FC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8" creationId="{151993A4-5A7D-21D6-08C7-7DBA62B9894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19" creationId="{1337FAB5-02DE-FCF6-BDDD-71BF534347F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0" creationId="{51DE3123-9996-FDA6-5C4E-E2E7C2E4BE8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1" creationId="{DDCDBA6D-6C5E-D9FA-DEED-2CC7263F2EE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2" creationId="{C667DD4B-321D-0B25-7C7D-173F3FC6885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3" creationId="{B008B4FA-012D-4311-08F5-34DB566EAB8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4" creationId="{F01BFEAE-9D54-F47C-CE83-F02854B5552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5" creationId="{61337870-9406-513C-4FBC-77BED0F9B63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6" creationId="{A1C1FB19-2C3C-8D56-D137-429D2BD2088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7" creationId="{4AD10E13-B5A2-4556-4805-AEBD13B1924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8" creationId="{CC77277D-8B9B-32A2-8A3C-9015642E9AE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29" creationId="{6D5B9CF4-E6FD-91FD-9AB3-31887B5135B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0" creationId="{BE098967-622E-885E-BB59-59770AAC553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1" creationId="{F634428C-6BFB-1004-9B12-5E1E73DCFE1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2" creationId="{E6649DB9-01AB-7890-AC22-A77951F0058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3" creationId="{677BFE7C-722A-5BC4-BFA9-B1010B9F1E3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4" creationId="{9BEBA81C-D485-35BF-ED9C-63B39C796FD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5" creationId="{100D7761-1EFD-8230-4B60-7A8F09123EA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6" creationId="{563C6852-93C9-5048-3AE1-0809C1CA895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7" creationId="{77DFA36C-6ABA-4CC2-9EA8-73B2F5AAA58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8" creationId="{E46CDB1D-ECBB-B8DB-A4F9-8753EFED37E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39" creationId="{56A0EFEF-4D4E-2749-BBD1-C372AAAADC5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0" creationId="{3C791720-BC9B-21B2-82AF-FA1927FDC9A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1" creationId="{FAD78D21-6D15-F6CE-3D4F-72620FEE67C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2" creationId="{D39C91FC-191C-16B0-DD3A-5AB80E0CC25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3" creationId="{19367F6B-6832-DB44-B595-BBE2055BECA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4" creationId="{010DFCD6-9E87-32A2-572E-8A7AFDA5274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5" creationId="{808855E0-B710-9F4F-C100-7467BD72F17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6" creationId="{7BADA603-4044-6D44-764C-C8B4D299128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7" creationId="{63C28F49-503D-08C1-59CB-660FA258729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8" creationId="{FDD0817C-3D95-DBC9-F97F-A45C57B1886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49" creationId="{B30C923F-D5C1-467F-A384-31A120EDCBF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0" creationId="{9EE76203-196C-5BD5-3AB1-5448251B248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1" creationId="{31507E95-500A-BC96-99E1-2FA6AECA138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2" creationId="{AE337100-20F8-D5F6-32A1-08656552CB2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3" creationId="{3B897692-4299-5C83-1930-14D0072E6DD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4" creationId="{D48872F9-8B0F-9D3F-102D-3B9BF893717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5" creationId="{5A5161EF-5184-6185-4041-EA2828B586F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6" creationId="{2B48BE76-E390-1479-CD13-D7E0C70CEB6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7" creationId="{FCAC5480-64E9-5395-A1B0-89F6BE1EF22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8" creationId="{E335160E-7E90-A535-AF25-BF6C1FBB883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59" creationId="{CA28C99A-98FB-1F66-49F1-26E131E8547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0" creationId="{15EE3C2B-0333-E3D6-CB44-6C49F13B314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1" creationId="{EE3EBAC3-2494-2DDB-FA72-7145E269A9E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2" creationId="{AE0522BF-8002-389E-5A75-8E8040C6EA7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4" creationId="{BB6AFF56-96B0-1444-265B-4600DCA9D86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5" creationId="{9D03F842-1FEB-D130-FB47-F1664637C21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6" creationId="{593EAA0F-CB28-1D6F-F87F-FC23B044BEA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7" creationId="{AD74F3A1-F1C9-E8F5-DBA6-5B5DAF5F5FA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8" creationId="{C5D27B9A-F852-5E3C-23BA-684914D14FC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69" creationId="{F3F44AE4-B13A-CFC1-C748-12142A00758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0" creationId="{2E52DA59-15E5-4322-7DF1-DC3E0A85304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1" creationId="{DF4BAA65-2810-9EC9-2066-BD970971D85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2" creationId="{B26206B1-EC0E-BA7B-7C47-291D479863E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3" creationId="{E040D5BA-C356-BBC7-968D-8615B00F0C5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4" creationId="{BD8971A9-1D76-B748-9974-1BBFD888F8F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5" creationId="{E336221C-62C4-DD57-DD40-7CB02B3059D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6" creationId="{08832D4A-C8B9-B10D-D4D2-6D456F5E4B2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7" creationId="{F6521A9D-2196-76C4-68FA-07ED6DCDBC7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8" creationId="{3DFDCDF6-8EAB-3B08-9103-A35C2F32218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79" creationId="{AC949099-20DE-03B0-B3A3-12460C38B86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0" creationId="{8EB47C39-4A5C-8F84-9245-41293BEF9F1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1" creationId="{A93B8204-8C7E-2CB9-542D-B594E0819B6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2" creationId="{9C5947EC-228B-2949-2C4B-F8CDE9DC88C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3" creationId="{9B95DFA7-624C-8C93-1BC3-AF5F5D35C4C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4" creationId="{A134F1A0-47D4-365A-9D1C-AF618EFB9BD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5" creationId="{F6A75096-AAC0-7548-1042-A607D1ECCBC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6" creationId="{3C5E6870-A191-F140-7086-DFDEB529141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7" creationId="{79A6AAED-B547-07EA-16B5-1E7E53002F3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8" creationId="{F295D74A-2C37-6C40-1E33-1FAD662953D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89" creationId="{DD78C838-A280-035B-69E9-E2F7438C192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0" creationId="{E4FEFFF6-E51A-7577-FCBE-A32FE36D3BE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1" creationId="{83471C02-6B57-C1E3-B486-60108726B0D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2" creationId="{9A6AC3AA-58B1-8FF1-68F1-D5FEF701FFC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3" creationId="{8647EFE6-F164-24F5-8019-DDEE7E86486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4" creationId="{C4896C26-98D1-6FBF-7437-D8B4E73B794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5" creationId="{E57BDD1C-6BA9-515E-ACD7-118CA9914BE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6" creationId="{0C4FDDEF-8C6B-AF6C-7B62-F14B20A2592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7" creationId="{939FF0E0-62B3-515A-B88B-9A200CBECC5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8" creationId="{8C85EC79-8255-0B42-8A38-AEBC1F6CE5C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499" creationId="{ACC0DF7D-DADA-C9DB-92A4-2C84A73562C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0" creationId="{3E68DBA1-6D17-5686-B9FC-4A5334FF2A6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1" creationId="{898DC49E-CD17-B126-04AA-55F05E9CCAA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2" creationId="{03F4E104-5673-19B4-1A88-0E53999905A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3" creationId="{42E57508-A47B-D524-9EDE-A87342CB11F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4" creationId="{DDA2710A-0E9E-E468-9AE1-F11D5D900D3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5" creationId="{F2572329-A992-F27D-46DC-79CC1C90963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6" creationId="{0F334BD1-56C2-D7C6-BC36-199F2B05853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7" creationId="{AAB719AF-A371-A071-0328-CC68DC86122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8" creationId="{6343FA49-CC69-DDD2-5CD6-40DBADCB871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09" creationId="{D3ABA739-389E-9785-BFF1-F6A819F2EA6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0" creationId="{AE0191AA-5904-9CC9-74AD-6FF74B895A6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1" creationId="{99596A93-F932-495E-2284-00549AE291F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2" creationId="{1BA05CA3-AFCD-5D0D-EFA4-793A0D47363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3" creationId="{66E48013-DBE4-347B-638D-8135B43123C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4" creationId="{05C65829-ABA7-78A3-C5E5-52B8A6108B8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5" creationId="{83E847D4-E4A6-19F7-8CF5-263D7E3910A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6" creationId="{DB97FAFE-7E5E-1808-BAB2-EDD44F1B005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7" creationId="{0B896C35-96CA-DC61-8561-29EBE1938CC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8" creationId="{D6A73167-33FC-A8F8-B44D-B7508E353F5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19" creationId="{CCF58C42-B77E-D7D8-5454-AEE0A556279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0" creationId="{DBADFF9B-0BC8-4EBB-1021-7C964FF9EE1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1" creationId="{4B7914D3-317B-0990-160A-8F91D5B7E8A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2" creationId="{F859DE23-0811-79EA-5480-292BF9F6668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3" creationId="{D748E349-0475-ED7B-B87F-1ADE2C734C0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4" creationId="{48BEF246-8D4F-89D7-205A-5B7E6860FFA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5" creationId="{568E40BB-1C74-B502-4DB9-ECC5B520458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6" creationId="{6C779323-A228-D6B8-7F6E-942C6549377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7" creationId="{167C878F-BF63-50E6-6B8D-B5DE6D4AAB9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8" creationId="{B1802485-F4A9-43BF-BDA7-4B86793B01C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29" creationId="{C01ED68C-591F-87C1-2E5B-1E4D39FCBF6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0" creationId="{495F21A4-DD6E-81A0-E65A-452DE8E8F32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1" creationId="{3875C4B9-A58A-EDA7-C93F-3D9548EBA69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2" creationId="{4C8D7505-93B0-3FF2-7A35-3A9F0BEE3CE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3" creationId="{67B13505-AECA-810A-9620-42EDDC406FD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4" creationId="{99DDAC2C-5D9D-A9DC-9050-C37A4F51919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5" creationId="{94B51C3C-61A6-83F1-C95E-747DB1C652F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6" creationId="{A7B92D92-5CBE-9C25-E41F-A6D2B7D107A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7" creationId="{8E06915F-09A3-74F6-DCFD-1D46A13A9F7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8" creationId="{637F264E-DFC5-7FB0-411D-00FA68B42C5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39" creationId="{89DD8599-01CE-5419-8679-9EDAAF1C66E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0" creationId="{1FCD45BF-D63D-2318-5F4E-6F49E4C2048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1" creationId="{A1871041-9679-46E2-E1BF-655CEDA36FB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2" creationId="{376DD79B-5DC4-9A59-8BBB-B0011BFE312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3" creationId="{4D354C21-0E90-A650-4ED6-554069CA01A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4" creationId="{B74CBBC2-15D0-70D8-9CAB-020125121C3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5" creationId="{05DA714C-80DF-61DB-3A98-92627D23F95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6" creationId="{90BBB4F1-D033-5849-CCDB-A92385BCF7A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7" creationId="{FB9DBF16-C944-6535-B168-41541066EF6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8" creationId="{29B3A9AD-1A72-CE2D-B8D0-F87F7937FCA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49" creationId="{B10D0DC1-F636-82BE-AE16-FC31E524BE3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0" creationId="{EDB7200D-50E4-DC94-8C86-B8AAEFBE0D0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1" creationId="{F03B7C17-1DA1-9DFA-252F-87FE21EB01D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2" creationId="{47FDF66A-295A-7E88-4443-C8A6CFB8554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3" creationId="{FBF15509-D058-CA61-CEBA-F1D57F18FEE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4" creationId="{27F5BCF8-3FC7-AFAF-F8BC-46339AAC7ED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5" creationId="{E0933F22-09AC-A0A6-50CD-E1194E023A7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6" creationId="{91B246FC-243B-EBF2-F360-78B4E67FB8A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7" creationId="{727C4329-7E18-FD5D-AAAC-A54233AA14E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8" creationId="{02B11E50-CB80-3959-706C-AF765AA2032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59" creationId="{511FE2F1-C4C4-E259-42AE-45218044BF1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0" creationId="{46FCE704-8673-CC3C-CE1E-92649371479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1" creationId="{80C58351-9E19-4E8B-242F-87DBC64EE37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2" creationId="{80EE4BA5-29FF-3775-1F70-26F46E89132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3" creationId="{92497745-F226-A999-ADD3-766A9F584F4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4" creationId="{12C5839C-1880-23EE-D628-0A28957489A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5" creationId="{DC7097BF-0DBA-548B-F3EC-55B51B9EBFA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6" creationId="{92FC1354-974F-B9C3-E7E5-A3412E835BF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7" creationId="{B0A61994-F0E8-92F6-3DA6-595113280E3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8" creationId="{BCD15197-3F01-51DF-D27E-8A6A3951992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69" creationId="{DD8B6BAF-B004-D50F-CF68-4ECAF851261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0" creationId="{DDBB3249-9F50-7E36-8B99-80F253EE5F2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1" creationId="{F753FA9C-E248-22ED-9BC9-4C12C786102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2" creationId="{E4D3274E-FF56-28AA-0846-7C7D0BD5FB3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3" creationId="{9B01E358-3FE5-72AF-708A-121D582671B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4" creationId="{B3E62466-78E0-2223-42FD-60EF8FBDCA5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5" creationId="{2CB29063-EB59-624A-7368-8ED617541E7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6" creationId="{570BF9EC-A391-BF8F-AE72-43486124484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7" creationId="{74072981-0D04-D836-44E1-F0BB6201B61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8" creationId="{1159D771-C85F-5348-F9D6-EE7437A6C3B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79" creationId="{B901C900-DA7D-D9AE-2A26-0E5FF9507AC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0" creationId="{1FF8930F-816A-3E58-5578-0F1A11FEC99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1" creationId="{960EA89B-F9B8-47A4-4208-978DE073CBF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2" creationId="{1BC36D2E-D5B6-D4F3-9AA5-4DA5CE8B0FE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3" creationId="{6D98DCC5-7657-63FC-809B-07E084E877F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4" creationId="{E806F01D-05F2-09D7-521A-CF2FC7AB3B6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5" creationId="{A07D317B-80E0-8C2A-3A70-274666F44E8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6" creationId="{32DB885F-7F1A-4574-6D07-486DB380501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7" creationId="{0BE5D919-9D03-169E-CEFD-8CC1F80EF81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8" creationId="{8FCFDC35-71E8-21B7-21A1-768BF2967F8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89" creationId="{54B87493-A892-126E-887C-F36DC2FB065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0" creationId="{F898B195-6A6F-D6A6-E419-32ED2D4F532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1" creationId="{DBB08580-5726-E194-97BA-F323C541ACC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2" creationId="{761D4350-55D2-A9C9-CEE0-9891A168956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3" creationId="{56A0B515-1487-4413-A311-7ED1F6811A0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4" creationId="{8A0FEE10-5AD5-2691-6389-DF008572FE0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5" creationId="{FCBFC743-6D7C-72F3-E667-A5481C5252A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6" creationId="{28BDAEDD-63E9-DB11-5929-EFA64E6C349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7" creationId="{46119977-A930-2E1A-257D-D94174532B9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8" creationId="{E3164B75-AB16-DE1A-25FE-22B87D77E30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599" creationId="{206CF789-8793-F83D-4B61-606B78414DB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0" creationId="{07196F6C-783B-EFB3-182C-CB09221719F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1" creationId="{95C17B79-E157-41B7-09A4-73A6FABE4A0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2" creationId="{1DFCF230-07AF-9086-9229-FE17F24DB3C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3" creationId="{A4023FF8-41A0-9035-F6B1-CC19A11C43B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4" creationId="{E2066E10-9595-2A6F-3AAC-02C545C3EDC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5" creationId="{E3253D13-A0C9-D59A-57A2-55835CB5572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6" creationId="{3E8464F5-DF20-B624-84FA-3D16326EE30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7" creationId="{C3DCA97E-A3FE-1F71-5F14-5EDA9C22EAB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8" creationId="{17ADDE1A-F72E-08CD-65C7-78DC81B1672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09" creationId="{EAFB971B-B61B-CA78-08BE-BD5AC296612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0" creationId="{9CE687E9-E207-CF19-DC85-F751167957F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1" creationId="{D3E7D9C7-86D3-A12B-D7DE-2E7855A5446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2" creationId="{64BBB808-9FB7-5661-8A6F-9119BF28B34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3" creationId="{7027711B-4B4C-9AE0-E024-0EE161A02C3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4" creationId="{F6595D2E-8AAE-8A6E-2C39-FFAA4DAA4BF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5" creationId="{D599ABB1-110E-1720-90E8-6CE2E5E05CB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6" creationId="{B89B2C3C-DF98-3084-F2C2-3E336CCD855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7" creationId="{A54502D5-A631-3CB5-C2B8-F7A929E9974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8" creationId="{FD79A9FF-0803-A7CF-F6A3-D4CFBF955FF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19" creationId="{4CC04910-FEAC-9430-CF4A-20EC9098E3B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0" creationId="{A86AA94D-A304-4D19-3926-4C0CF034F3A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1" creationId="{81815AA0-1196-A93A-7BE6-7E5D425CAC1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2" creationId="{7648002E-E222-2875-B3A2-2BE9EBBEDF5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3" creationId="{FB2453AA-85DB-6241-4D6F-074C3033503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4" creationId="{7064E9B2-7EBF-574C-48E8-01CF057445A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5" creationId="{9B4CFAE4-AC51-F49F-8F8C-18743D655D1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6" creationId="{85F84E75-BE88-2A99-7034-35C7EBBBD25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7" creationId="{E3EFF80C-3404-F081-D7CA-A53AB1A1807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8" creationId="{1B5F6C89-9144-C5EE-31FF-434BDBF5DC9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29" creationId="{5836DAD3-6578-1A1E-4180-5A92E4DB50D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0" creationId="{A77F6597-7C70-EE96-886F-3CB9986F278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1" creationId="{970306E9-5A4E-C773-DE66-A6ECFC60C15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2" creationId="{AF28D971-4846-36A1-361C-7533CD64A19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3" creationId="{2743D94F-30C4-68A3-D5D5-16C04F0671C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4" creationId="{FEF22684-20B1-58DE-2591-04251DDD7A5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5" creationId="{8FBA24D4-7403-DCC2-5704-C736F330C8D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6" creationId="{D8218C87-720A-7171-076B-376FE55D0C6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7" creationId="{1D3EFAC0-A3CF-9B38-FEB2-62D63460FAC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8" creationId="{79110727-E250-F1C6-5DE1-AFCC8495179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39" creationId="{7CBDF37D-42D3-B489-49DF-3DBD5C48A1A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0" creationId="{C0069D77-625E-647E-7DBE-17849F5ED9F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1" creationId="{B95C5F15-ADBF-9F35-75BD-D87FC1311D2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2" creationId="{B56E9DF6-57F2-47F7-FDB5-6674C337C67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3" creationId="{34DD4320-CEB4-52E0-83D0-8541CFA8247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4" creationId="{08970039-C7FA-C912-09DE-4D41BA504B6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5" creationId="{980EB8DA-DFA6-F864-06AF-6CD21BD0D90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6" creationId="{27D0B704-77FA-AB9B-BDD5-72DB26DC0C7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7" creationId="{3B324DD0-2D97-B7E2-2737-F4E2F63A2D0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8" creationId="{080FBB8E-96D4-CB98-B478-D6625187EBE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49" creationId="{35B6F6C8-50F0-7A77-2AAD-BB811B741BE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0" creationId="{03067E8D-07E3-169F-0830-F1AA56FF233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1" creationId="{A99345D6-FD76-C338-41E1-A8A6A5E0942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2" creationId="{1E71C741-21FB-FDCB-6B81-1C837938D8B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3" creationId="{1DD9E034-703C-722C-87BF-C817DA9C298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4" creationId="{285247EA-130C-5BE1-ABA5-DC41EA1DCAF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5" creationId="{E9FA60CD-21C3-712D-28EE-866D5E4A4DF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6" creationId="{0DEBDD69-C2AB-CAC9-8B95-01EC183A4E5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7" creationId="{5528D966-81D9-1F2D-7C00-6B8E671E0E7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8" creationId="{627DAF64-E159-8271-AE6B-F1259BD9B89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59" creationId="{B08B5C77-3DCC-DCAF-8693-3B3A4BEFB1A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0" creationId="{A78864A8-FDE5-E940-AB4C-658A0EDFF25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1" creationId="{3210F2FB-99A3-2FF5-234C-C98BD9ECC17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2" creationId="{26BD20F6-7568-BCE5-03C8-BAD8B0ED285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3" creationId="{E954C028-E481-04BA-6127-B96CDF78F5C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4" creationId="{A40E69B1-9C20-164C-4AE4-868B06F62DE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5" creationId="{9E0FE1F4-D3F6-065F-FF81-F0DAE92F81D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6" creationId="{416975AD-8AEF-2FC8-C6C5-A3CCB2C3EF5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7" creationId="{DF316971-1184-0C41-9893-480561F80E3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8" creationId="{02EA1169-92DB-E9F4-119E-5DCA0916681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69" creationId="{DFCD333F-D316-4EAD-F89A-90C41D49EF7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0" creationId="{A316A592-04DE-CEC5-7B63-B2C32520E44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1" creationId="{691A0BF9-300F-03F1-F164-93676936D8A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2" creationId="{EE949697-28F1-BD79-DD43-27E3F536F47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3" creationId="{580CE979-5A5B-8913-7696-70691695407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4" creationId="{C0665671-A535-895B-AA89-D69C14A7E61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5" creationId="{780A6CAB-9CF4-2499-9E10-4DBDB7A6660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6" creationId="{1C544928-8C30-1628-9C35-A42F4DA9212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7" creationId="{63261C1F-62D6-DB72-C946-8DE60DBD727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8" creationId="{21D23511-4B5A-0BCD-1D6D-BFD35177BE5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79" creationId="{26D1C719-391A-5E68-48A7-B093C453B8B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0" creationId="{EF83A5FF-C7FE-DB51-2FF2-57CBF0BE9B5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1" creationId="{714FA6D0-5839-2809-D630-3CC3E1220D3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2" creationId="{65D6FC5E-536D-89BE-E163-EB03D1C41E3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3" creationId="{3BB868B6-C86A-8E54-4AA8-1B9865AEE73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4" creationId="{E6FACBE8-06F0-8763-EB57-483D0414C82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5" creationId="{5C2F8060-3CD9-C49F-D380-A32CF10A79C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6" creationId="{7F04C4D5-CEB0-3A3C-303D-A64D250ACB1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7" creationId="{561ABC18-D365-A606-039E-3C9651947C6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8" creationId="{77022936-7625-DFC6-D0DF-0A824D373DB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89" creationId="{DA684D09-D4CF-5E51-465F-BFB8D7E2EBF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0" creationId="{3427E5B0-610B-54E2-BA12-65CA64D7C70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1" creationId="{9385E111-0A60-E1A0-5596-7EFD7CD34D2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2" creationId="{4A539F55-B0D7-6806-DDBF-DE8FF32388B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3" creationId="{A661A87B-3FEC-6BB3-55F0-76F7CF0610C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4" creationId="{88C67B86-8173-D8DA-9A4F-661D55ABFAF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5" creationId="{6CB90D8B-F786-E1BE-ACD0-2119BD03E65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6" creationId="{23F941D1-090C-89A2-E43C-04665B29E81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7" creationId="{D7C9E2CC-6B1C-CB4F-E737-2072C6709AF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8" creationId="{3CDB55DF-7C16-E046-53E8-1A0A98B0976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699" creationId="{EE8493F5-0365-E681-B18B-0AE8CB49687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0" creationId="{012BF72D-D722-B651-5A6E-9377762A8A8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1" creationId="{472802F9-9E41-D804-28A8-BB2A0EB38F7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2" creationId="{33638429-194D-3A14-ADDA-2EDB9BC5853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3" creationId="{D4251420-649C-CE6A-5221-D639630BE3F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4" creationId="{DEBA0EAA-9397-42F6-EF56-95244DF331A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5" creationId="{4FC05CFA-E2C8-4E09-C295-F72BAB1E179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6" creationId="{B8510D55-4DA6-1EBC-DF5F-2B506253F4A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7" creationId="{A70420BF-B0B7-4A46-FFDC-0E9EF818545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8" creationId="{1BCA198B-6B8C-E0CC-01B4-63C0481F441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09" creationId="{6DE68AFA-A9EE-235D-D5DF-82071CFE1BE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0" creationId="{D8DF10CD-2906-F606-5466-D8175A719AD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1" creationId="{D80C42FD-434B-3A63-E9A0-BBDF2762DB1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2" creationId="{21A6E6F9-05E9-049A-B010-B2D4F2F1543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3" creationId="{E087253E-71A4-D19C-360E-3D68C4CD5F6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4" creationId="{E31CDE0F-CD68-6A1F-3ACC-678FB4F7B3F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5" creationId="{D29A8951-C388-3A0C-E459-467A76C4726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6" creationId="{DBF32A51-9C0E-9247-EE06-8E1BCDAB9FD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7" creationId="{7C2233F7-912A-1A14-09EF-85ADA770C6B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8" creationId="{0DD26D63-EE4F-F31E-DAA8-9D3582AC13F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19" creationId="{EADB4916-C6EB-762F-738A-785741E79EA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0" creationId="{59784008-DE99-6164-CCBC-EBE546E09BA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1" creationId="{38520E47-CC8E-0ECF-3533-30A2F854971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2" creationId="{70AC818E-444F-A912-C9A3-6518AEAB8B2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3" creationId="{87D225BF-754C-9D64-B841-06E3E016DFA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4" creationId="{9E5E56D7-8198-9F13-87A0-852F4C0B59B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5" creationId="{3D8DB70E-55C3-723B-C912-C6ACED72D42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6" creationId="{0CD9F9FD-955D-B80E-5A44-67615F8B445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7" creationId="{B5D3FDBA-D56B-4D1B-481F-FDCFC0C97F2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8" creationId="{206435BD-0476-42B7-E1AF-17BC5E12134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29" creationId="{6B0293A3-773E-B241-AA4B-142A0AC4518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0" creationId="{592B688D-C6BA-DDE9-C95C-9814BD10EC0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1" creationId="{5C7D4F2F-7DDD-A523-15EB-7F7571D783E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2" creationId="{323C2A6C-9FFE-9923-77FF-B29FF441508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3" creationId="{719C3F77-2306-D0A4-5540-90AC6783D33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4" creationId="{899DF466-3AE5-0927-84C2-AECC7016E1E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5" creationId="{F63730EA-49C9-1E3B-53CE-D8A77CBFE8C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6" creationId="{746EC883-5A2E-861A-1830-004C6814480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7" creationId="{3732B883-97C3-2DA5-FC59-986FEC748BB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8" creationId="{9E2F7E71-A7DF-1610-F5C0-67C4682FF44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39" creationId="{FCCED2D5-7AB9-0443-1950-EDA077A1B16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0" creationId="{577DEED7-9C61-B92D-DF3B-2458AA3F716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1" creationId="{C8D68297-EABD-F4CB-212C-E8AA643B371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2" creationId="{28D33C12-BA26-238A-42AA-4640C3963FD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3" creationId="{04BF1EE2-930E-6828-CDAB-18C51687B07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4" creationId="{4F1755AC-5301-5E34-0669-E559AC1450C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5" creationId="{B50B16B7-5337-70F5-9CBA-0853EFEF23B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6" creationId="{55864523-5E65-A261-5826-FDE71478535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7" creationId="{7B03111A-EA6C-EC63-13B1-29B03F5B9DD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8" creationId="{53DADDA4-E70C-4277-DA6B-56373FE1CDF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49" creationId="{9CAD713B-2401-838D-E261-A855C08CEF5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0" creationId="{1EFAEA2A-C79A-CDB8-9FF2-B6D82DCC165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1" creationId="{B0165CA3-9C4E-3B3C-F96B-1A2C61F0B39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2" creationId="{437FE903-4410-C825-836B-112D5C221DF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3" creationId="{73E2E3C2-64C0-3431-4AE9-B858D4F15CC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4" creationId="{F0131134-9226-2A89-727C-116B7AA431D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5" creationId="{A72DC3CF-EBE1-D3B8-EE57-B130CBD8E71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6" creationId="{C01C9232-0690-1CFE-21CC-D0AC70F5C1D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7" creationId="{05202B0F-83DE-9E53-397B-58D8FC46C89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8" creationId="{1572413E-C193-8FE8-1607-7DB6E38B01F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59" creationId="{C3F495F1-3AB4-04A0-20ED-682B9A898B3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0" creationId="{BDADBDBB-0AC2-8A1D-BA96-7B44E861832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1" creationId="{B63EECB2-85CD-1249-65C0-F61C90329A5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2" creationId="{4C39B8E5-0374-9114-097F-1505B39B27B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3" creationId="{89670E52-2FFA-86EB-6637-B2596EFB71B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4" creationId="{03D52F05-763C-4B03-A39B-8A4E513E8A3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5" creationId="{B7953B76-73C1-80D4-282A-25D7F6B55A2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6" creationId="{FBD8CEC0-F211-B34B-63BF-3DB66A2B88A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7" creationId="{4D991091-2B63-D838-1E7D-C96F5E563DF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8" creationId="{F8222661-38E3-3BC9-3817-6E8A8BE23A2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69" creationId="{A93BE2D1-4177-2D89-55C8-A9B8C454BF0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0" creationId="{B3D8B650-9001-EADD-56DA-2A2D68D190E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1" creationId="{7FA83A67-EB96-D02B-26C6-2C9BBE2214F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2" creationId="{F2B26897-92A4-2463-FDCE-273876E09F1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3" creationId="{DE884654-7B87-B6E6-B006-1E2BA7B317E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4" creationId="{A22F47FC-B2E2-C8C6-0EBB-C61F15294D8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5" creationId="{ACA4E00C-8090-BB45-5467-846B54695CB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6" creationId="{7968BCC9-638F-5372-1B97-9DB5A4C2CBE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7" creationId="{3437ADE8-5508-FEAC-0526-F9CDEF9F1D2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8" creationId="{8C9E5844-5DE9-FD03-7247-8A5F7E67CEC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79" creationId="{D96FD999-7D4F-8879-C42F-BBA5DCAEC0D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0" creationId="{2E0B46C3-D16E-E186-58FA-82C0B9187AF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1" creationId="{3325A867-9003-920D-6B58-A3568C94ABB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2" creationId="{C3C971B4-EB0C-484F-FF2E-74F6C9FEA1F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3" creationId="{686A50DB-B42E-36A8-E41D-E53F47C126D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4" creationId="{DD1B716C-8125-4C79-AED8-1236A78E13A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5" creationId="{3E139450-ECE2-190B-1AFE-8854F66D769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6" creationId="{CBFE72E6-B50E-4DAF-841E-1DC9C4DDB90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7" creationId="{633BE247-8B87-46B1-90CD-47F2A97FDFE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8" creationId="{3CDFFAFF-FA6A-5C2A-6329-21DC686D89D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89" creationId="{663CD878-CD4F-FA1D-5F57-ACC62C77EF9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0" creationId="{12E13B8C-C6E6-0110-6875-15EB0111989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1" creationId="{DC5A3BCF-0C44-C6A6-EB7A-261117A06E0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2" creationId="{F3BFA179-66B4-651F-5A0A-6A84F11F8E7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3" creationId="{7088263B-78F1-0C7C-BA72-A3467D7BCB3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4" creationId="{2E330EA0-FCA3-4617-1074-5208FAEF984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5" creationId="{25F28CE3-9BE1-B9C0-25E8-DA62C2DD786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6" creationId="{2D3F05E2-8835-9FDE-F5DF-2861061B098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7" creationId="{14CFA4BA-590B-0092-0288-589D629F055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8" creationId="{01790094-4A61-2E50-A247-FAB3C74CEBD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799" creationId="{EF8240F1-3E02-9CC9-D855-AE5A3C39B0F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0" creationId="{5B1C3682-F59F-ED73-9B1D-7988899CB2B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1" creationId="{B021F6E5-CEFE-5746-16F9-9BF4FEA27D9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2" creationId="{2CD28C93-A25B-2BA7-04AE-5F4D972B5E9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3" creationId="{D3053BE4-225B-6179-AE3E-FF4033AD568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4" creationId="{4C5ACEAC-718A-D5BF-3A47-3CC2D4C0093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5" creationId="{38EFC923-6C2D-1030-0333-54395D78E77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6" creationId="{1EDDC654-0B32-E6F7-CF75-40C67EBC6DC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7" creationId="{E8356B2A-0963-9080-2AB7-5E4DFAB16AC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8" creationId="{BA4E8BF9-61F0-A5FC-7E21-44783555163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09" creationId="{2D62C1A4-3644-46E7-E2ED-88ED9BC4FE3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0" creationId="{6E95FB3E-5983-217D-F4DC-CD7ED750303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1" creationId="{717FA59C-F571-55E8-70E1-535D4E7EF3A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2" creationId="{D8C1B053-CD4D-8A73-2E8A-3A9670B2FAF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3" creationId="{B4A51A89-3640-A156-2905-AF653BDBAAB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4" creationId="{483BFC73-CAFA-E6EE-36EF-5A06792F522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5" creationId="{9DCEFE2D-BC24-236A-8266-9555FCA236E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6" creationId="{CB4CBA2D-4ED1-21D6-E71A-3C29FAE09D0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7" creationId="{FB3ACF4F-351E-59D6-747A-38F0280A641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8" creationId="{26135BC6-64E5-3C40-F277-9EB252FC8B7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19" creationId="{6CF859FE-835D-013D-2093-7520ED7CE45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0" creationId="{251DABE5-264C-3456-8AD7-5A0334DFCF8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1" creationId="{FCBB65DD-7BA6-FFED-32AC-2E07EB986F9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2" creationId="{748F2F5B-355B-5818-F530-A531AD8E65B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3" creationId="{472F8ADA-649F-FAC9-E7FA-C2B0673337A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4" creationId="{ED54219F-6EFB-80F6-48C5-E5169801F8C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5" creationId="{FCC3E470-D518-F96B-FF58-552FC845F32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6" creationId="{EC925A35-1E52-9B17-080B-113348F32E4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7" creationId="{E88F6823-701E-78A4-F188-3C57F64E16A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8" creationId="{30FAB877-AA89-2A50-44E6-21AF6F0AD07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29" creationId="{D74E0160-D683-504E-59FC-615F1DA7CE7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0" creationId="{7AB59E2D-023A-19B0-4E09-BFBC02CAEE2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1" creationId="{13B43914-95E6-D0F9-5CB4-CE0CE10FA46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2" creationId="{F3E554CB-1409-2158-931D-62C25C5CBD9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3" creationId="{0DDCE0F4-E39A-6D0C-5B0E-8F938C7AFBE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4" creationId="{6EAFA9CF-CDE9-039B-4FC0-3A7848C5AB2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5" creationId="{7469800C-928D-EA69-B4FF-2F53E3FF1EB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6" creationId="{5D861657-F20F-CAF6-91D7-59E19F82756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7" creationId="{4897A116-3F6C-303C-B8FF-A534B648651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8" creationId="{7638D697-AE8F-798A-1321-5623756C60E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39" creationId="{E72F183D-BEF6-AF7C-8204-5A67CCFA2D3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0" creationId="{1B69E78F-087E-2EEA-A1A4-F5563015B20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1" creationId="{20576024-D120-C9DD-EE99-28DA8363C7E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2" creationId="{2E63494D-CEBA-8718-4E86-BE334A1E760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3" creationId="{EFA16966-7F3A-7238-054A-8867D1E1304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4" creationId="{5C05439D-BA5D-4D0E-E169-DF1B9A8B427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5" creationId="{74D11DBB-A378-6F38-424E-C0B9E389A5F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6" creationId="{866A4A66-E8A9-02F8-5BF5-90A51907879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7" creationId="{4396D407-D24A-9A8D-41B2-F2833762E50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8" creationId="{270106A9-61E7-FB6A-6D2B-40447839E80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49" creationId="{76F4362D-265F-7235-A568-A97272A19A0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0" creationId="{33563DAC-FFE6-1AFF-50F8-40272639602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1" creationId="{1B77ED4B-60D7-FF5C-2528-83DA1C2BCB1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2" creationId="{90336327-6392-FD54-402D-7D605510E01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3" creationId="{7320F999-F115-9E8E-6910-1D5C1B147B9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4" creationId="{7C5328A3-1F26-38D5-A761-BBEB0CC5B65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5" creationId="{16484351-E915-2955-6D56-B714CFA2E56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6" creationId="{6E7B946E-7E3B-FA75-01FB-AF859F3558F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7" creationId="{9F27503A-10DD-DC1E-2901-D3EA124620D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8" creationId="{0FBB296D-2E52-C0C1-B057-3FFC23ECF5D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59" creationId="{FFF3308E-7DCC-DA53-62F1-5C236E432F4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0" creationId="{6DF778E6-E0B9-8C24-25DC-F558A429737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1" creationId="{335CCEEA-2124-A311-984F-A5F8F512E51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2" creationId="{9040209B-510D-3B23-3B80-CDA67B4F0FD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3" creationId="{F11483F1-3241-CC0A-98CA-DCE56168989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4" creationId="{F453BF88-E7D2-68FE-AA9D-5275C66B83F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5" creationId="{84D659E7-51C1-3CA4-FF80-4DC5E32D021C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6" creationId="{E786F72A-6B1C-80F9-97EC-E80C7BBD0C99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7" creationId="{DCFDFE80-AB40-9CE5-73C4-0455EA2EB4F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8" creationId="{C8960C48-8404-088B-F273-96FAF928788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69" creationId="{7BA01266-8106-BDA1-5BF4-FA3F80BC85A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0" creationId="{4824981F-72DF-1E01-BFF0-700E0F9F274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1" creationId="{FA8CCEB1-74A4-9053-F63B-46DAAAAF6D1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2" creationId="{CB459885-728D-90B8-7644-C4F00C145A1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3" creationId="{723D5D43-B95E-0DCD-1F1D-3329676C904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4" creationId="{4CAE3A8E-F887-EB0E-E076-B61FBC3F034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5" creationId="{F2EF2C28-12FE-D154-0119-8E8A2F145ED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6" creationId="{D88ADD8D-DF61-016D-3401-2639E2CECC47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7" creationId="{B5DB89C3-3F18-F150-0515-6E04B768956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8" creationId="{A8011862-7FED-F67E-61CA-6711E0FBB583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79" creationId="{FD48F4DA-62C9-F795-CA36-3D351CE53D5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0" creationId="{1156F5F4-3C27-EFB6-28C9-5C5169DBC89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1" creationId="{AE6A19E5-7663-D4AB-BF20-978D719F343A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2" creationId="{C30B67D8-1B76-5829-A031-1299F123D4B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3" creationId="{F769E8BB-8686-E3E9-5409-A0736B77D48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4" creationId="{36E0F71D-F87D-CEBA-EBE0-2150F03689B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5" creationId="{C3B957B1-3C82-91AC-E222-D02EB966C82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6" creationId="{309C371D-D61A-1A35-A83E-B77F3BCB03F4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7" creationId="{D62E0AD7-6F0C-FCE0-A49B-59573344BE8B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8" creationId="{FC93D1F6-A135-0B19-5CC5-7EB80D2BBCD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89" creationId="{AD14633B-262C-7BDE-3895-04E53A72C9BD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0" creationId="{25FC4C72-A3CD-62A6-458C-D987B9135F85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1" creationId="{FB97ECD9-D343-4FF8-E8FF-49571C5D976E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2" creationId="{1B733AC0-6B05-AA47-7B7A-8B384CEE88EF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3" creationId="{22D9BB5A-F160-A306-DAA6-66E6A8E546E8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4" creationId="{274682CA-9649-46F8-44E4-551FDA4FAD4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5" creationId="{8BDD1A49-7561-F11D-D6D5-8EC7DED9812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6" creationId="{4CA0F33F-B42B-D9E3-4DBB-021128F06FC1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7" creationId="{832F198C-4923-A7FE-D8F6-2713A3957932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8" creationId="{19A32D2E-E708-FE22-E814-B7AF9A5FF830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899" creationId="{124973E0-14E0-A115-0ACE-434A67EBA0C6}"/>
          </ac:spMkLst>
        </pc:spChg>
        <pc:spChg chg="mod">
          <ac:chgData name="Shibin Joshy" userId="c47396c2-83f0-4de5-b9d4-0a2183cbeb64" providerId="ADAL" clId="{5BFBC65F-1EE7-4F11-A51C-B9A674749D1D}" dt="2022-06-23T09:53:03.459" v="316" actId="34136"/>
          <ac:spMkLst>
            <pc:docMk/>
            <pc:sldMk cId="2692717688" sldId="256"/>
            <ac:spMk id="900" creationId="{33B569A4-A118-253D-0708-910BD889A5BC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05" creationId="{FA3A1394-1081-FC85-A98A-766552FAE93E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06" creationId="{F67A80CE-F683-6C3A-6EE5-7D8ED28914B9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07" creationId="{04F06F06-E24C-AEBF-E6DA-D290DF400A09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08" creationId="{2AED5794-60B2-8F2B-4E60-B42DDE4066B2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09" creationId="{22D61D3C-D6A3-C288-AC77-871A09E9B771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10" creationId="{4E8BBC9A-7ECB-6076-1708-326B5E080492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11" creationId="{CAE06C10-0202-1D9A-2D3C-8E4EC7B2C280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12" creationId="{80DC669A-1EA8-F3EC-1766-4578BDE18BFD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13" creationId="{6749A52B-4EBB-B9A2-C702-932619A88692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14" creationId="{D3F8E952-3715-97F2-084C-E429C716A26D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15" creationId="{B5879811-E6D8-D5B5-7599-FE13EEAE9DC3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16" creationId="{E84730EF-58DD-5F56-C600-5D1D792F230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17" creationId="{F60404C7-B693-71F8-33B8-5556B0E15313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19" creationId="{A9FB7741-B3B7-CEA3-BE25-18CDFD2265A7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20" creationId="{615C8C10-C028-C617-D96A-B0B80E3864C0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21" creationId="{77AF9B2E-CBED-39ED-643E-BCB10EBA97BA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22" creationId="{481FDD60-AE4F-E988-F0CF-946645D808F0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23" creationId="{9EC09EF1-90CA-F22F-D7A7-81E0342F9F20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24" creationId="{E5592E4E-01B4-0B3D-E0B7-6609D94575E6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25" creationId="{57166525-3B72-0FA6-0506-A4A5E876B169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26" creationId="{B685057F-FEBD-E37B-96CA-987F771CAC79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27" creationId="{945685BB-8278-8FF4-C422-7282FEA63E41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28" creationId="{86BDBCB4-78DE-B604-3A91-DF3E621D1422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0" creationId="{3F3E6DF4-3F21-ACE8-AF7B-B6629F9E99CC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1" creationId="{88B5183B-5555-01EE-A09F-2E6B12591532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2" creationId="{4B86B43B-BD10-2918-0017-972E1C692ECE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3" creationId="{57215AA5-66F2-E32E-8315-6B3505A87E0F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4" creationId="{5109C2A9-C10F-9628-0ECD-0F6806B90E19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5" creationId="{B9F2A0BA-83AC-D360-362D-E5E9422EC09C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6" creationId="{DD3371C2-4FBB-48E4-8673-475B297D6FD4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7" creationId="{8418C4E6-49AA-C602-F50F-D5855E0B34BD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8" creationId="{973C02F1-65DB-4641-31F6-34D8F15AC72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39" creationId="{1857A553-DEB8-270F-D371-044A78C728A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40" creationId="{BA5B4685-5371-F03F-D8E5-9356D36254E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41" creationId="{15672E61-AE54-63D4-03AC-8042B1AC34FF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43" creationId="{73F58AC5-7F60-2C7A-0E50-1C7423A78E33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44" creationId="{33056071-D6BA-E9EF-A351-C9AF9693892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45" creationId="{7E6FA22D-7C0B-197B-399E-AE09CE3B60C1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46" creationId="{C355B825-A0A2-C0FC-E7A2-A4111C5F2D4C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47" creationId="{6A2F9D6D-7EDE-7315-F712-1328D77A1223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48" creationId="{924FB116-AAA8-A045-7CCF-11A4888303D3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49" creationId="{7ED3AA45-4A1C-F94D-73CF-C22BAFC50F62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50" creationId="{A55ACCB1-9C48-EC5D-88A1-1F11C5F3B4F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51" creationId="{733AD827-18BC-0076-20EA-38EB84D975C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52" creationId="{1F6522D9-4A56-4313-C75F-1CD93FECD17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53" creationId="{DB2D8C58-1FC8-82B9-3135-E9F3D3B1D35F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54" creationId="{B597BC92-87E0-181F-29F6-10615FCECB61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55" creationId="{B86F69B1-86C8-3D82-2013-91606C06925D}"/>
          </ac:spMkLst>
        </pc:spChg>
        <pc:spChg chg="mod topLvl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56" creationId="{A8455191-8549-0B0E-EF84-9A945184CA67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58" creationId="{754004FF-678B-2F71-D6F4-195BFF63226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59" creationId="{EC851964-F5F3-C282-8E48-E0116F712067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0" creationId="{46FB87AE-633D-6225-4613-B3DED8AB8406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1" creationId="{D40908CC-07E5-6217-413A-0D8FBD359C2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2" creationId="{3FEF485D-33F5-41DC-F529-DC8C2AC5448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3" creationId="{C45061C2-7931-6343-DE83-638B862A7316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4" creationId="{EC7A5051-7063-CB14-4FF3-3860E92DCBD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5" creationId="{7F229E67-5963-240F-338E-38F794BB82CC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6" creationId="{1CFE95FF-04C9-1EE8-3E85-531DE61B8A8D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7" creationId="{E1ED7C49-5AB0-AC97-9070-6D70130F1C47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8" creationId="{315A4617-E458-6098-AAE4-8421AC48418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69" creationId="{80E9B3CD-0E00-4FE3-3C3F-70347FA922B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70" creationId="{C9864BB9-BA98-2836-2A7B-D3E880E8E2D9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72" creationId="{DA3FFD48-B1C6-E0EB-3327-7F1024C53F8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73" creationId="{25CCB6D4-F3B5-5C0C-7CCC-9CF33E9DFA9A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74" creationId="{4153AE94-CE7D-0BC9-747E-DCEC8D103EB7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75" creationId="{A5B1E1AE-7591-2D8B-3602-CD64F33D57A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76" creationId="{EC415A2F-C54F-AD07-60B5-C8B4ACE62841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77" creationId="{C3264F41-7BAE-4FE2-6A26-AA7D9E793924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78" creationId="{A826733C-1F92-E3DE-456C-C6C1BE2BF9AD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79" creationId="{EA2C0B0C-FCBF-6C4B-2027-8FE867A00202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80" creationId="{F86D7BC1-24EA-7979-23CB-A7BE0EF342AC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81" creationId="{0DA71207-6844-6E1A-D6F3-413015938106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82" creationId="{6E2717D7-684F-A554-F8D5-4F07D89B458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83" creationId="{2758C61B-EB7C-864E-7571-FE750772BDAD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85" creationId="{CBD63A8D-28DB-145F-27A4-1F4CFC8976C1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86" creationId="{87402100-6B78-923D-3F54-075582AFC268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87" creationId="{8E16CC45-0FC2-F91F-37FA-ABD166C72BC9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88" creationId="{3D145148-231B-B5ED-F379-AFCC3B900FE7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89" creationId="{3D83AF48-5F31-78DD-8692-86B4461F625F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90" creationId="{D21EF8B3-D9DC-B624-E468-D9392B5B677C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91" creationId="{8E28E17C-0C65-423D-ADF8-48594971E47D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92" creationId="{D8025868-D0BD-A60A-25F5-7AB0ED2E1FA3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94" creationId="{2E53AE60-FB00-0B84-3FF7-6C7C9A4B2708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95" creationId="{8F307E5D-CEDB-8007-23FB-0A992B11C34A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96" creationId="{7514883C-3EAC-B4E9-8C53-9AC03B1F0416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97" creationId="{4D90C2C8-D2CD-0C4D-95F4-BFE4351F7B58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98" creationId="{B5A6B487-B23A-3790-C6F9-0860CC96AD60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999" creationId="{67188386-AE9D-8EFE-E9CB-25A76FF7AD96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00" creationId="{6030F303-9635-23C0-36C5-3677FB5F75E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01" creationId="{B3948C17-31CF-9A70-1544-E46F76C0809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03" creationId="{407EADFF-F705-5311-27CE-2DF594EF2D32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04" creationId="{CB26795C-20FB-379A-80F9-4C6EA64D0D85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05" creationId="{938D3583-A02D-185C-5AF6-77ECAAF26283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06" creationId="{7B7FE244-6774-3637-5791-25F70F9A31BB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07" creationId="{21AE094E-BB17-5554-E2AE-F772434E4720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08" creationId="{39F49134-6ED6-7110-807E-9E8F0CE03050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09" creationId="{1427314B-ACA8-9DCF-2730-57781B501B28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10" creationId="{2D372B5E-009D-9148-029B-CC017520F6D8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12" creationId="{FD9896ED-A565-15DA-A904-66A9422B2F9A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13" creationId="{73596C63-A2EC-E910-242C-6B56110A2FC0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14" creationId="{837F7835-1402-F68A-C5F2-96F9C7F50419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15" creationId="{BBDC8165-1674-FE45-728B-3A48D4A72B48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16" creationId="{E15706C6-106F-2E1A-8730-72D87E39DE28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17" creationId="{C4AC1A12-7B51-4478-E9D9-15340242F28F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18" creationId="{EE8C3F6A-7814-C50A-8C8C-790F14E30092}"/>
          </ac:spMkLst>
        </pc:spChg>
        <pc:spChg chg="mod">
          <ac:chgData name="Shibin Joshy" userId="c47396c2-83f0-4de5-b9d4-0a2183cbeb64" providerId="ADAL" clId="{5BFBC65F-1EE7-4F11-A51C-B9A674749D1D}" dt="2022-06-24T06:35:27.140" v="3994" actId="165"/>
          <ac:spMkLst>
            <pc:docMk/>
            <pc:sldMk cId="2692717688" sldId="256"/>
            <ac:spMk id="1019" creationId="{23331DBF-9CD9-8CD3-935A-6A32A2D4A251}"/>
          </ac:spMkLst>
        </pc:spChg>
        <pc:spChg chg="mod">
          <ac:chgData name="Shibin Joshy" userId="c47396c2-83f0-4de5-b9d4-0a2183cbeb64" providerId="ADAL" clId="{5BFBC65F-1EE7-4F11-A51C-B9A674749D1D}" dt="2022-06-23T09:06:20.152" v="41" actId="27803"/>
          <ac:spMkLst>
            <pc:docMk/>
            <pc:sldMk cId="2692717688" sldId="256"/>
            <ac:spMk id="1025" creationId="{209DC0FE-50B8-A4C8-24E7-B5ABAF68B009}"/>
          </ac:spMkLst>
        </pc:spChg>
        <pc:spChg chg="mod">
          <ac:chgData name="Shibin Joshy" userId="c47396c2-83f0-4de5-b9d4-0a2183cbeb64" providerId="ADAL" clId="{5BFBC65F-1EE7-4F11-A51C-B9A674749D1D}" dt="2022-06-23T09:06:20.152" v="41" actId="27803"/>
          <ac:spMkLst>
            <pc:docMk/>
            <pc:sldMk cId="2692717688" sldId="256"/>
            <ac:spMk id="1026" creationId="{92F9041C-7DA9-D958-D0D3-C51394374CF7}"/>
          </ac:spMkLst>
        </pc:spChg>
        <pc:spChg chg="mod">
          <ac:chgData name="Shibin Joshy" userId="c47396c2-83f0-4de5-b9d4-0a2183cbeb64" providerId="ADAL" clId="{5BFBC65F-1EE7-4F11-A51C-B9A674749D1D}" dt="2022-06-23T09:06:20.152" v="41" actId="27803"/>
          <ac:spMkLst>
            <pc:docMk/>
            <pc:sldMk cId="2692717688" sldId="256"/>
            <ac:spMk id="1027" creationId="{48CEB7E0-6CA4-3EC8-7EC1-B92E9207C96C}"/>
          </ac:spMkLst>
        </pc:spChg>
        <pc:spChg chg="mod">
          <ac:chgData name="Shibin Joshy" userId="c47396c2-83f0-4de5-b9d4-0a2183cbeb64" providerId="ADAL" clId="{5BFBC65F-1EE7-4F11-A51C-B9A674749D1D}" dt="2022-06-23T09:06:20.152" v="41" actId="27803"/>
          <ac:spMkLst>
            <pc:docMk/>
            <pc:sldMk cId="2692717688" sldId="256"/>
            <ac:spMk id="1028" creationId="{C25ACA98-3ABD-F342-CF38-1C30A41D6B52}"/>
          </ac:spMkLst>
        </pc:spChg>
        <pc:spChg chg="mod">
          <ac:chgData name="Shibin Joshy" userId="c47396c2-83f0-4de5-b9d4-0a2183cbeb64" providerId="ADAL" clId="{5BFBC65F-1EE7-4F11-A51C-B9A674749D1D}" dt="2022-06-23T09:06:20.152" v="41" actId="27803"/>
          <ac:spMkLst>
            <pc:docMk/>
            <pc:sldMk cId="2692717688" sldId="256"/>
            <ac:spMk id="1029" creationId="{821DFC2B-3C1E-BA23-9F3F-50DE3755B56D}"/>
          </ac:spMkLst>
        </pc:spChg>
        <pc:spChg chg="mod">
          <ac:chgData name="Shibin Joshy" userId="c47396c2-83f0-4de5-b9d4-0a2183cbeb64" providerId="ADAL" clId="{5BFBC65F-1EE7-4F11-A51C-B9A674749D1D}" dt="2022-06-23T09:06:20.152" v="41" actId="27803"/>
          <ac:spMkLst>
            <pc:docMk/>
            <pc:sldMk cId="2692717688" sldId="256"/>
            <ac:spMk id="1030" creationId="{2506E0DE-D42F-E5F8-D901-CFD4F22F8DCF}"/>
          </ac:spMkLst>
        </pc:spChg>
        <pc:spChg chg="mod">
          <ac:chgData name="Shibin Joshy" userId="c47396c2-83f0-4de5-b9d4-0a2183cbeb64" providerId="ADAL" clId="{5BFBC65F-1EE7-4F11-A51C-B9A674749D1D}" dt="2022-06-23T09:06:20.152" v="41" actId="27803"/>
          <ac:spMkLst>
            <pc:docMk/>
            <pc:sldMk cId="2692717688" sldId="256"/>
            <ac:spMk id="1031" creationId="{8928BFBD-770B-5E06-98E4-E6A79FFD5FBF}"/>
          </ac:spMkLst>
        </pc:spChg>
        <pc:spChg chg="mod ord">
          <ac:chgData name="Shibin Joshy" userId="c47396c2-83f0-4de5-b9d4-0a2183cbeb64" providerId="ADAL" clId="{5BFBC65F-1EE7-4F11-A51C-B9A674749D1D}" dt="2022-06-23T11:38:56.855" v="1605" actId="207"/>
          <ac:spMkLst>
            <pc:docMk/>
            <pc:sldMk cId="2692717688" sldId="256"/>
            <ac:spMk id="1034" creationId="{DA19D1C9-0642-7BE1-B9A7-43F5761628E6}"/>
          </ac:spMkLst>
        </pc:spChg>
        <pc:spChg chg="add mod">
          <ac:chgData name="Shibin Joshy" userId="c47396c2-83f0-4de5-b9d4-0a2183cbeb64" providerId="ADAL" clId="{5BFBC65F-1EE7-4F11-A51C-B9A674749D1D}" dt="2022-06-23T09:18:09.050" v="286" actId="2085"/>
          <ac:spMkLst>
            <pc:docMk/>
            <pc:sldMk cId="2692717688" sldId="256"/>
            <ac:spMk id="1035" creationId="{AA22D525-2641-7E3B-0EEC-BB9CACB6203D}"/>
          </ac:spMkLst>
        </pc:spChg>
        <pc:grpChg chg="mod">
          <ac:chgData name="Shibin Joshy" userId="c47396c2-83f0-4de5-b9d4-0a2183cbeb64" providerId="ADAL" clId="{5BFBC65F-1EE7-4F11-A51C-B9A674749D1D}" dt="2022-06-23T09:53:03.459" v="316" actId="34136"/>
          <ac:grpSpMkLst>
            <pc:docMk/>
            <pc:sldMk cId="2692717688" sldId="256"/>
            <ac:grpSpMk id="24" creationId="{1A3DD57D-B8E7-0B0D-0CCC-0946CB178BEF}"/>
          </ac:grpSpMkLst>
        </pc:grpChg>
        <pc:grpChg chg="mod">
          <ac:chgData name="Shibin Joshy" userId="c47396c2-83f0-4de5-b9d4-0a2183cbeb64" providerId="ADAL" clId="{5BFBC65F-1EE7-4F11-A51C-B9A674749D1D}" dt="2022-06-23T09:53:03.459" v="316" actId="34136"/>
          <ac:grpSpMkLst>
            <pc:docMk/>
            <pc:sldMk cId="2692717688" sldId="256"/>
            <ac:grpSpMk id="25" creationId="{D733C112-A79A-5E8C-3437-176571140147}"/>
          </ac:grpSpMkLst>
        </pc:grpChg>
        <pc:grpChg chg="mod">
          <ac:chgData name="Shibin Joshy" userId="c47396c2-83f0-4de5-b9d4-0a2183cbeb64" providerId="ADAL" clId="{5BFBC65F-1EE7-4F11-A51C-B9A674749D1D}" dt="2022-06-23T09:53:03.459" v="316" actId="34136"/>
          <ac:grpSpMkLst>
            <pc:docMk/>
            <pc:sldMk cId="2692717688" sldId="256"/>
            <ac:grpSpMk id="463" creationId="{79885334-E7D6-E141-381C-55AB777A561B}"/>
          </ac:grpSpMkLst>
        </pc:grpChg>
        <pc:grpChg chg="del mod">
          <ac:chgData name="Shibin Joshy" userId="c47396c2-83f0-4de5-b9d4-0a2183cbeb64" providerId="ADAL" clId="{5BFBC65F-1EE7-4F11-A51C-B9A674749D1D}" dt="2022-06-23T09:03:30.350" v="8" actId="27803"/>
          <ac:grpSpMkLst>
            <pc:docMk/>
            <pc:sldMk cId="2692717688" sldId="256"/>
            <ac:grpSpMk id="903" creationId="{5494132A-C32F-94BC-10B0-C3058AEBC941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904" creationId="{70B24417-DF0F-2C89-43FB-8FD8521FDAE1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918" creationId="{6BF5F84D-465D-0E05-02FE-AEE0D8F6189E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929" creationId="{301F603F-FEFC-426C-01EC-7305AB3EA485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942" creationId="{D60808CC-976B-F2CA-7860-8B29631FFB19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957" creationId="{6CA9411A-D344-A0B4-6992-43D886A9454F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971" creationId="{E55EB60A-F192-C97F-7D87-ECC4A2D5ED8B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984" creationId="{C408CABA-A472-B13C-A464-62662025BFED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993" creationId="{D09C96CD-051B-8FA3-891A-EC54CA3E430D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1002" creationId="{17138871-6BA3-05FE-BDC9-9D2FC9E61D87}"/>
          </ac:grpSpMkLst>
        </pc:grpChg>
        <pc:grpChg chg="mod topLvl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1011" creationId="{788C6FBC-FE05-099C-B1D3-B925F7A96495}"/>
          </ac:grpSpMkLst>
        </pc:grpChg>
        <pc:grpChg chg="add mod">
          <ac:chgData name="Shibin Joshy" userId="c47396c2-83f0-4de5-b9d4-0a2183cbeb64" providerId="ADAL" clId="{5BFBC65F-1EE7-4F11-A51C-B9A674749D1D}" dt="2022-06-23T09:05:46.239" v="34" actId="164"/>
          <ac:grpSpMkLst>
            <pc:docMk/>
            <pc:sldMk cId="2692717688" sldId="256"/>
            <ac:grpSpMk id="1022" creationId="{8E4B2A2F-5431-27EB-3F41-B63AEDEB3A25}"/>
          </ac:grpSpMkLst>
        </pc:grpChg>
        <pc:grpChg chg="add del mod">
          <ac:chgData name="Shibin Joshy" userId="c47396c2-83f0-4de5-b9d4-0a2183cbeb64" providerId="ADAL" clId="{5BFBC65F-1EE7-4F11-A51C-B9A674749D1D}" dt="2022-06-24T06:35:27.140" v="3994" actId="165"/>
          <ac:grpSpMkLst>
            <pc:docMk/>
            <pc:sldMk cId="2692717688" sldId="256"/>
            <ac:grpSpMk id="1023" creationId="{FEDE8261-A37A-46EC-959A-40FF5FEA416B}"/>
          </ac:grpSpMkLst>
        </pc:grpChg>
        <pc:grpChg chg="mod">
          <ac:chgData name="Shibin Joshy" userId="c47396c2-83f0-4de5-b9d4-0a2183cbeb64" providerId="ADAL" clId="{5BFBC65F-1EE7-4F11-A51C-B9A674749D1D}" dt="2022-06-23T09:06:23.788" v="42" actId="12788"/>
          <ac:grpSpMkLst>
            <pc:docMk/>
            <pc:sldMk cId="2692717688" sldId="256"/>
            <ac:grpSpMk id="1024" creationId="{8AD28EDD-DECA-B033-6181-F0383EE3FDF6}"/>
          </ac:grpSpMkLst>
        </pc:grpChg>
        <pc:picChg chg="add del mod">
          <ac:chgData name="Shibin Joshy" userId="c47396c2-83f0-4de5-b9d4-0a2183cbeb64" providerId="ADAL" clId="{5BFBC65F-1EE7-4F11-A51C-B9A674749D1D}" dt="2022-06-23T09:03:30.350" v="8" actId="27803"/>
          <ac:picMkLst>
            <pc:docMk/>
            <pc:sldMk cId="2692717688" sldId="256"/>
            <ac:picMk id="902" creationId="{9B6A8D3A-188B-012B-A1C6-2C67CE8B7B39}"/>
          </ac:picMkLst>
        </pc:picChg>
        <pc:picChg chg="add del mod">
          <ac:chgData name="Shibin Joshy" userId="c47396c2-83f0-4de5-b9d4-0a2183cbeb64" providerId="ADAL" clId="{5BFBC65F-1EE7-4F11-A51C-B9A674749D1D}" dt="2022-06-23T09:06:20.152" v="41" actId="27803"/>
          <ac:picMkLst>
            <pc:docMk/>
            <pc:sldMk cId="2692717688" sldId="256"/>
            <ac:picMk id="1021" creationId="{38E74747-088A-A38C-E6DB-83F70B965A8D}"/>
          </ac:picMkLst>
        </pc:picChg>
        <pc:picChg chg="add del mod">
          <ac:chgData name="Shibin Joshy" userId="c47396c2-83f0-4de5-b9d4-0a2183cbeb64" providerId="ADAL" clId="{5BFBC65F-1EE7-4F11-A51C-B9A674749D1D}" dt="2022-06-23T09:08:56.031" v="48" actId="27803"/>
          <ac:picMkLst>
            <pc:docMk/>
            <pc:sldMk cId="2692717688" sldId="256"/>
            <ac:picMk id="1033" creationId="{DA19D1C9-0642-7BE1-B9A7-43F5761628E6}"/>
          </ac:picMkLst>
        </pc:picChg>
      </pc:sldChg>
      <pc:sldChg chg="addSp delSp modSp new mod modClrScheme chgLayout">
        <pc:chgData name="Shibin Joshy" userId="c47396c2-83f0-4de5-b9d4-0a2183cbeb64" providerId="ADAL" clId="{5BFBC65F-1EE7-4F11-A51C-B9A674749D1D}" dt="2022-06-27T04:13:07.450" v="8129"/>
        <pc:sldMkLst>
          <pc:docMk/>
          <pc:sldMk cId="2039787776" sldId="257"/>
        </pc:sldMkLst>
        <pc:spChg chg="del">
          <ac:chgData name="Shibin Joshy" userId="c47396c2-83f0-4de5-b9d4-0a2183cbeb64" providerId="ADAL" clId="{5BFBC65F-1EE7-4F11-A51C-B9A674749D1D}" dt="2022-06-23T09:07:26.489" v="44" actId="478"/>
          <ac:spMkLst>
            <pc:docMk/>
            <pc:sldMk cId="2039787776" sldId="257"/>
            <ac:spMk id="2" creationId="{D918600E-D4F1-33B6-EA3D-8B56B3639EF3}"/>
          </ac:spMkLst>
        </pc:spChg>
        <pc:spChg chg="add del mod">
          <ac:chgData name="Shibin Joshy" userId="c47396c2-83f0-4de5-b9d4-0a2183cbeb64" providerId="ADAL" clId="{5BFBC65F-1EE7-4F11-A51C-B9A674749D1D}" dt="2022-06-23T10:08:15.943" v="572" actId="21"/>
          <ac:spMkLst>
            <pc:docMk/>
            <pc:sldMk cId="2039787776" sldId="257"/>
            <ac:spMk id="2" creationId="{E4ADA269-FDBC-ACF5-5F90-F23D6742D15C}"/>
          </ac:spMkLst>
        </pc:spChg>
        <pc:spChg chg="add mod topLvl">
          <ac:chgData name="Shibin Joshy" userId="c47396c2-83f0-4de5-b9d4-0a2183cbeb64" providerId="ADAL" clId="{5BFBC65F-1EE7-4F11-A51C-B9A674749D1D}" dt="2022-06-24T12:09:37.442" v="8058" actId="1076"/>
          <ac:spMkLst>
            <pc:docMk/>
            <pc:sldMk cId="2039787776" sldId="257"/>
            <ac:spMk id="2" creationId="{E8E90FC0-642A-0377-9F5D-1CDE4A8F04AA}"/>
          </ac:spMkLst>
        </pc:spChg>
        <pc:spChg chg="del">
          <ac:chgData name="Shibin Joshy" userId="c47396c2-83f0-4de5-b9d4-0a2183cbeb64" providerId="ADAL" clId="{5BFBC65F-1EE7-4F11-A51C-B9A674749D1D}" dt="2022-06-23T09:07:26.489" v="44" actId="478"/>
          <ac:spMkLst>
            <pc:docMk/>
            <pc:sldMk cId="2039787776" sldId="257"/>
            <ac:spMk id="3" creationId="{5F99336B-BE4D-E11C-5A3A-96FCADE4A341}"/>
          </ac:spMkLst>
        </pc:spChg>
        <pc:spChg chg="add mod ord">
          <ac:chgData name="Shibin Joshy" userId="c47396c2-83f0-4de5-b9d4-0a2183cbeb64" providerId="ADAL" clId="{5BFBC65F-1EE7-4F11-A51C-B9A674749D1D}" dt="2022-06-24T06:09:39.413" v="3302" actId="164"/>
          <ac:spMkLst>
            <pc:docMk/>
            <pc:sldMk cId="2039787776" sldId="257"/>
            <ac:spMk id="3" creationId="{DF8AD287-844B-1142-BD7A-C35A2EA69141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7" creationId="{AC3490F2-7810-76FC-D1F5-DD041F757379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8" creationId="{90440A9D-41E0-81BD-47CF-D317DE7D167F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9" creationId="{1E343750-303C-915B-924C-7DED20124A93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0" creationId="{7017695E-3219-6845-9ABB-2CE14F16441E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1" creationId="{743090C3-43B2-CBB1-B0E3-F9CB55799A31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2" creationId="{FF222301-B9B6-E39F-1749-217D516549D0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3" creationId="{D8BD5015-5158-90D7-AC7A-C494F94A0B2D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4" creationId="{015209B7-1BB7-8116-4837-7D0267EE2A90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5" creationId="{4660337D-743F-0AD4-05CB-8AE68802F31A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6" creationId="{BB8BB7A9-5C6E-A531-F825-B72A449CE31A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7" creationId="{648A2CB1-533E-0616-94C7-64D8F169E030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8" creationId="{2F1EB7BB-FDDB-9D36-8DE8-8DA2493D0084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19" creationId="{0E76D497-FC30-4BF7-887C-686AD29E1374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0" creationId="{0EF1B4C7-6374-E736-B2A9-AC7549D7FED7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1" creationId="{486819D7-3465-5A4C-945B-7D2CB4DA4DDF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2" creationId="{581AB7F4-63CF-0A80-2E2F-8B1872D8FE20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3" creationId="{D2E43441-A14D-1571-195C-55A581CE2781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4" creationId="{B04022BF-5FF3-4FC7-5F6F-8D34D80BB68A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5" creationId="{4CD5784C-819C-9DB5-80A9-E247A38DC05B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6" creationId="{15EA2239-A3EC-CD5F-7F95-4EB9BE2D2709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7" creationId="{B6161D8D-4809-91F4-CD85-F4DDC11D9BE2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8" creationId="{F04BC37A-77D2-3B16-8706-535BE37899C4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29" creationId="{8954EE88-7705-5F56-8F80-F37894DCE068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30" creationId="{2896ED7B-8C75-7856-8ECD-36F4054C35C3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31" creationId="{B36BC17A-407E-77DA-8B1A-90C7B3E7D23D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32" creationId="{FCD164BF-6867-F4AF-99DD-B0DE50055065}"/>
          </ac:spMkLst>
        </pc:spChg>
        <pc:spChg chg="mod">
          <ac:chgData name="Shibin Joshy" userId="c47396c2-83f0-4de5-b9d4-0a2183cbeb64" providerId="ADAL" clId="{5BFBC65F-1EE7-4F11-A51C-B9A674749D1D}" dt="2022-06-23T09:56:38.072" v="342" actId="368"/>
          <ac:spMkLst>
            <pc:docMk/>
            <pc:sldMk cId="2039787776" sldId="257"/>
            <ac:spMk id="33" creationId="{3BFFE514-1E03-E80F-F9B5-DBEEFDBDC7B0}"/>
          </ac:spMkLst>
        </pc:spChg>
        <pc:spChg chg="add mod topLvl">
          <ac:chgData name="Shibin Joshy" userId="c47396c2-83f0-4de5-b9d4-0a2183cbeb64" providerId="ADAL" clId="{5BFBC65F-1EE7-4F11-A51C-B9A674749D1D}" dt="2022-06-24T12:09:37.442" v="8058" actId="1076"/>
          <ac:spMkLst>
            <pc:docMk/>
            <pc:sldMk cId="2039787776" sldId="257"/>
            <ac:spMk id="36" creationId="{19F73A13-0612-FA02-E72E-EECF4F74782C}"/>
          </ac:spMkLst>
        </pc:spChg>
        <pc:spChg chg="add del mod">
          <ac:chgData name="Shibin Joshy" userId="c47396c2-83f0-4de5-b9d4-0a2183cbeb64" providerId="ADAL" clId="{5BFBC65F-1EE7-4F11-A51C-B9A674749D1D}" dt="2022-06-23T09:57:21.207" v="347" actId="767"/>
          <ac:spMkLst>
            <pc:docMk/>
            <pc:sldMk cId="2039787776" sldId="257"/>
            <ac:spMk id="36" creationId="{F8348473-8B5B-FB44-2012-CE72483B2EA5}"/>
          </ac:spMkLst>
        </pc:spChg>
        <pc:spChg chg="add mod">
          <ac:chgData name="Shibin Joshy" userId="c47396c2-83f0-4de5-b9d4-0a2183cbeb64" providerId="ADAL" clId="{5BFBC65F-1EE7-4F11-A51C-B9A674749D1D}" dt="2022-06-24T12:10:06.666" v="8061" actId="14100"/>
          <ac:spMkLst>
            <pc:docMk/>
            <pc:sldMk cId="2039787776" sldId="257"/>
            <ac:spMk id="37" creationId="{ED580E84-B584-45ED-BABC-D0C07D7C4223}"/>
          </ac:spMkLst>
        </pc:spChg>
        <pc:spChg chg="add mod">
          <ac:chgData name="Shibin Joshy" userId="c47396c2-83f0-4de5-b9d4-0a2183cbeb64" providerId="ADAL" clId="{5BFBC65F-1EE7-4F11-A51C-B9A674749D1D}" dt="2022-06-23T11:02:37.810" v="1379" actId="164"/>
          <ac:spMkLst>
            <pc:docMk/>
            <pc:sldMk cId="2039787776" sldId="257"/>
            <ac:spMk id="38" creationId="{30B1E04E-7BA9-DFE7-8676-86E920733B49}"/>
          </ac:spMkLst>
        </pc:spChg>
        <pc:spChg chg="add mod ord">
          <ac:chgData name="Shibin Joshy" userId="c47396c2-83f0-4de5-b9d4-0a2183cbeb64" providerId="ADAL" clId="{5BFBC65F-1EE7-4F11-A51C-B9A674749D1D}" dt="2022-06-24T12:10:12.578" v="8062" actId="14100"/>
          <ac:spMkLst>
            <pc:docMk/>
            <pc:sldMk cId="2039787776" sldId="257"/>
            <ac:spMk id="39" creationId="{0EED8900-9B4D-7454-5FBF-3042EA611CFC}"/>
          </ac:spMkLst>
        </pc:spChg>
        <pc:spChg chg="add mod topLvl">
          <ac:chgData name="Shibin Joshy" userId="c47396c2-83f0-4de5-b9d4-0a2183cbeb64" providerId="ADAL" clId="{5BFBC65F-1EE7-4F11-A51C-B9A674749D1D}" dt="2022-06-24T12:09:37.442" v="8058" actId="1076"/>
          <ac:spMkLst>
            <pc:docMk/>
            <pc:sldMk cId="2039787776" sldId="257"/>
            <ac:spMk id="40" creationId="{A04D0838-0967-2897-AC9A-98CEB95CD4ED}"/>
          </ac:spMkLst>
        </pc:spChg>
        <pc:spChg chg="add del mod">
          <ac:chgData name="Shibin Joshy" userId="c47396c2-83f0-4de5-b9d4-0a2183cbeb64" providerId="ADAL" clId="{5BFBC65F-1EE7-4F11-A51C-B9A674749D1D}" dt="2022-06-23T10:34:22.094" v="721" actId="478"/>
          <ac:spMkLst>
            <pc:docMk/>
            <pc:sldMk cId="2039787776" sldId="257"/>
            <ac:spMk id="41" creationId="{BE269FDF-F213-C856-6380-CDD7A698CF74}"/>
          </ac:spMkLst>
        </pc:spChg>
        <pc:spChg chg="add del mod">
          <ac:chgData name="Shibin Joshy" userId="c47396c2-83f0-4de5-b9d4-0a2183cbeb64" providerId="ADAL" clId="{5BFBC65F-1EE7-4F11-A51C-B9A674749D1D}" dt="2022-06-23T10:34:20.944" v="720" actId="478"/>
          <ac:spMkLst>
            <pc:docMk/>
            <pc:sldMk cId="2039787776" sldId="257"/>
            <ac:spMk id="42" creationId="{951ABDB1-4A57-1949-C36F-956959CE8DB0}"/>
          </ac:spMkLst>
        </pc:spChg>
        <pc:spChg chg="add del mod">
          <ac:chgData name="Shibin Joshy" userId="c47396c2-83f0-4de5-b9d4-0a2183cbeb64" providerId="ADAL" clId="{5BFBC65F-1EE7-4F11-A51C-B9A674749D1D}" dt="2022-06-23T10:34:23.132" v="722" actId="478"/>
          <ac:spMkLst>
            <pc:docMk/>
            <pc:sldMk cId="2039787776" sldId="257"/>
            <ac:spMk id="43" creationId="{B7ADC7C4-95AD-4A6D-0766-6012D21F2CDE}"/>
          </ac:spMkLst>
        </pc:spChg>
        <pc:spChg chg="add mod topLvl">
          <ac:chgData name="Shibin Joshy" userId="c47396c2-83f0-4de5-b9d4-0a2183cbeb64" providerId="ADAL" clId="{5BFBC65F-1EE7-4F11-A51C-B9A674749D1D}" dt="2022-06-24T12:11:11.098" v="8080" actId="20577"/>
          <ac:spMkLst>
            <pc:docMk/>
            <pc:sldMk cId="2039787776" sldId="257"/>
            <ac:spMk id="44" creationId="{9DC36684-5F48-F51B-94B3-D7FCD3FD042A}"/>
          </ac:spMkLst>
        </pc:spChg>
        <pc:spChg chg="add del mod">
          <ac:chgData name="Shibin Joshy" userId="c47396c2-83f0-4de5-b9d4-0a2183cbeb64" providerId="ADAL" clId="{5BFBC65F-1EE7-4F11-A51C-B9A674749D1D}" dt="2022-06-23T10:49:01.496" v="977" actId="478"/>
          <ac:spMkLst>
            <pc:docMk/>
            <pc:sldMk cId="2039787776" sldId="257"/>
            <ac:spMk id="45" creationId="{49E6DB78-B6CD-25ED-2026-6C6F80B4BE21}"/>
          </ac:spMkLst>
        </pc:spChg>
        <pc:spChg chg="add del mod">
          <ac:chgData name="Shibin Joshy" userId="c47396c2-83f0-4de5-b9d4-0a2183cbeb64" providerId="ADAL" clId="{5BFBC65F-1EE7-4F11-A51C-B9A674749D1D}" dt="2022-06-23T10:49:01.496" v="977" actId="478"/>
          <ac:spMkLst>
            <pc:docMk/>
            <pc:sldMk cId="2039787776" sldId="257"/>
            <ac:spMk id="46" creationId="{E42DEFE0-6233-0256-A3C6-82272332791F}"/>
          </ac:spMkLst>
        </pc:spChg>
        <pc:spChg chg="add del mod">
          <ac:chgData name="Shibin Joshy" userId="c47396c2-83f0-4de5-b9d4-0a2183cbeb64" providerId="ADAL" clId="{5BFBC65F-1EE7-4F11-A51C-B9A674749D1D}" dt="2022-06-23T10:47:09.121" v="942" actId="478"/>
          <ac:spMkLst>
            <pc:docMk/>
            <pc:sldMk cId="2039787776" sldId="257"/>
            <ac:spMk id="47" creationId="{48ABF1AE-9A1C-3737-0C4A-5E05F5EA25D6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47" creationId="{565225CA-9CFC-CA90-D562-0EFE7A75AF31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48" creationId="{3366FAE6-AB19-DA00-2DB1-37380605E71D}"/>
          </ac:spMkLst>
        </pc:spChg>
        <pc:spChg chg="add del mod">
          <ac:chgData name="Shibin Joshy" userId="c47396c2-83f0-4de5-b9d4-0a2183cbeb64" providerId="ADAL" clId="{5BFBC65F-1EE7-4F11-A51C-B9A674749D1D}" dt="2022-06-23T10:47:09.121" v="942" actId="478"/>
          <ac:spMkLst>
            <pc:docMk/>
            <pc:sldMk cId="2039787776" sldId="257"/>
            <ac:spMk id="48" creationId="{DB8398A7-65C6-6BC7-5981-C43BE0DC4999}"/>
          </ac:spMkLst>
        </pc:spChg>
        <pc:spChg chg="add del mod">
          <ac:chgData name="Shibin Joshy" userId="c47396c2-83f0-4de5-b9d4-0a2183cbeb64" providerId="ADAL" clId="{5BFBC65F-1EE7-4F11-A51C-B9A674749D1D}" dt="2022-06-23T10:50:06.018" v="994" actId="478"/>
          <ac:spMkLst>
            <pc:docMk/>
            <pc:sldMk cId="2039787776" sldId="257"/>
            <ac:spMk id="49" creationId="{08390155-DE52-85EF-FF8D-5111040D306E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49" creationId="{4B94EB44-919E-9DF3-DFB9-E71F4FE08DF0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50" creationId="{57AE2D78-24C1-030A-91E9-4983924E0805}"/>
          </ac:spMkLst>
        </pc:spChg>
        <pc:spChg chg="add del mod">
          <ac:chgData name="Shibin Joshy" userId="c47396c2-83f0-4de5-b9d4-0a2183cbeb64" providerId="ADAL" clId="{5BFBC65F-1EE7-4F11-A51C-B9A674749D1D}" dt="2022-06-23T10:50:06.018" v="994" actId="478"/>
          <ac:spMkLst>
            <pc:docMk/>
            <pc:sldMk cId="2039787776" sldId="257"/>
            <ac:spMk id="50" creationId="{6992508E-D2B3-7A1E-CC00-7E5327C9C88E}"/>
          </ac:spMkLst>
        </pc:spChg>
        <pc:spChg chg="add del mod">
          <ac:chgData name="Shibin Joshy" userId="c47396c2-83f0-4de5-b9d4-0a2183cbeb64" providerId="ADAL" clId="{5BFBC65F-1EE7-4F11-A51C-B9A674749D1D}" dt="2022-06-23T10:50:06.018" v="994" actId="478"/>
          <ac:spMkLst>
            <pc:docMk/>
            <pc:sldMk cId="2039787776" sldId="257"/>
            <ac:spMk id="51" creationId="{28AC4E35-D5A4-EE18-B205-EA4C47D6DDBB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51" creationId="{B76B55DA-27CC-8006-8E7E-15A21F668C9C}"/>
          </ac:spMkLst>
        </pc:spChg>
        <pc:spChg chg="add del mod">
          <ac:chgData name="Shibin Joshy" userId="c47396c2-83f0-4de5-b9d4-0a2183cbeb64" providerId="ADAL" clId="{5BFBC65F-1EE7-4F11-A51C-B9A674749D1D}" dt="2022-06-23T10:50:06.018" v="994" actId="478"/>
          <ac:spMkLst>
            <pc:docMk/>
            <pc:sldMk cId="2039787776" sldId="257"/>
            <ac:spMk id="52" creationId="{855B6F49-3862-AA23-9669-51F367899F18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52" creationId="{B48754F4-4BAD-83AC-2C79-3665F392A0EC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53" creationId="{95F17B96-64CE-C18E-466A-1C43DE686473}"/>
          </ac:spMkLst>
        </pc:spChg>
        <pc:spChg chg="add del mod">
          <ac:chgData name="Shibin Joshy" userId="c47396c2-83f0-4de5-b9d4-0a2183cbeb64" providerId="ADAL" clId="{5BFBC65F-1EE7-4F11-A51C-B9A674749D1D}" dt="2022-06-23T10:50:03.877" v="993" actId="478"/>
          <ac:spMkLst>
            <pc:docMk/>
            <pc:sldMk cId="2039787776" sldId="257"/>
            <ac:spMk id="53" creationId="{D7925F11-67C3-95B5-5E0B-5306596C8BB1}"/>
          </ac:spMkLst>
        </pc:spChg>
        <pc:spChg chg="add del mod">
          <ac:chgData name="Shibin Joshy" userId="c47396c2-83f0-4de5-b9d4-0a2183cbeb64" providerId="ADAL" clId="{5BFBC65F-1EE7-4F11-A51C-B9A674749D1D}" dt="2022-06-23T10:50:03.877" v="993" actId="478"/>
          <ac:spMkLst>
            <pc:docMk/>
            <pc:sldMk cId="2039787776" sldId="257"/>
            <ac:spMk id="54" creationId="{3DC15AA1-8AE8-E2B5-3700-FEDF8F843745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54" creationId="{45866426-44E0-DD99-4753-D99C003AA8F3}"/>
          </ac:spMkLst>
        </pc:spChg>
        <pc:spChg chg="add del mod">
          <ac:chgData name="Shibin Joshy" userId="c47396c2-83f0-4de5-b9d4-0a2183cbeb64" providerId="ADAL" clId="{5BFBC65F-1EE7-4F11-A51C-B9A674749D1D}" dt="2022-06-23T10:50:03.877" v="993" actId="478"/>
          <ac:spMkLst>
            <pc:docMk/>
            <pc:sldMk cId="2039787776" sldId="257"/>
            <ac:spMk id="55" creationId="{3E7E6999-C132-B75E-44E7-8961CAE84FDD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55" creationId="{4802241A-2492-4EAF-E523-512169A5445D}"/>
          </ac:spMkLst>
        </pc:spChg>
        <pc:spChg chg="add del mod">
          <ac:chgData name="Shibin Joshy" userId="c47396c2-83f0-4de5-b9d4-0a2183cbeb64" providerId="ADAL" clId="{5BFBC65F-1EE7-4F11-A51C-B9A674749D1D}" dt="2022-06-23T10:50:03.877" v="993" actId="478"/>
          <ac:spMkLst>
            <pc:docMk/>
            <pc:sldMk cId="2039787776" sldId="257"/>
            <ac:spMk id="56" creationId="{3AD32714-7A00-EDF8-626D-8D81D3328B52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56" creationId="{A3024BE1-9C82-BD5F-CECA-D0BBFA0EBA08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57" creationId="{959978F3-6124-1083-F786-E03FAF5B8540}"/>
          </ac:spMkLst>
        </pc:spChg>
        <pc:spChg chg="add del mod">
          <ac:chgData name="Shibin Joshy" userId="c47396c2-83f0-4de5-b9d4-0a2183cbeb64" providerId="ADAL" clId="{5BFBC65F-1EE7-4F11-A51C-B9A674749D1D}" dt="2022-06-23T10:50:06.018" v="994" actId="478"/>
          <ac:spMkLst>
            <pc:docMk/>
            <pc:sldMk cId="2039787776" sldId="257"/>
            <ac:spMk id="57" creationId="{C8994AE3-13E5-1B85-02F5-E1DD6CF0469A}"/>
          </ac:spMkLst>
        </pc:spChg>
        <pc:spChg chg="add del mod">
          <ac:chgData name="Shibin Joshy" userId="c47396c2-83f0-4de5-b9d4-0a2183cbeb64" providerId="ADAL" clId="{5BFBC65F-1EE7-4F11-A51C-B9A674749D1D}" dt="2022-06-23T10:50:06.018" v="994" actId="478"/>
          <ac:spMkLst>
            <pc:docMk/>
            <pc:sldMk cId="2039787776" sldId="257"/>
            <ac:spMk id="58" creationId="{60F3F90B-ABC7-2E8B-539A-D45D2F3309E9}"/>
          </ac:spMkLst>
        </pc:spChg>
        <pc:spChg chg="add del mod">
          <ac:chgData name="Shibin Joshy" userId="c47396c2-83f0-4de5-b9d4-0a2183cbeb64" providerId="ADAL" clId="{5BFBC65F-1EE7-4F11-A51C-B9A674749D1D}" dt="2022-06-23T10:50:06.018" v="994" actId="478"/>
          <ac:spMkLst>
            <pc:docMk/>
            <pc:sldMk cId="2039787776" sldId="257"/>
            <ac:spMk id="59" creationId="{A8C2C573-EE7B-CA85-2E79-D28806189751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59" creationId="{CEF7BB9C-A75A-BC3C-9A6D-7B0E15BDF8BB}"/>
          </ac:spMkLst>
        </pc:spChg>
        <pc:spChg chg="add del mod">
          <ac:chgData name="Shibin Joshy" userId="c47396c2-83f0-4de5-b9d4-0a2183cbeb64" providerId="ADAL" clId="{5BFBC65F-1EE7-4F11-A51C-B9A674749D1D}" dt="2022-06-23T10:50:06.018" v="994" actId="478"/>
          <ac:spMkLst>
            <pc:docMk/>
            <pc:sldMk cId="2039787776" sldId="257"/>
            <ac:spMk id="60" creationId="{18682659-5B14-9313-0FD8-1AE67023D0EE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60" creationId="{8817DC37-5C88-823F-E755-5C3B5916929A}"/>
          </ac:spMkLst>
        </pc:spChg>
        <pc:spChg chg="add mod">
          <ac:chgData name="Shibin Joshy" userId="c47396c2-83f0-4de5-b9d4-0a2183cbeb64" providerId="ADAL" clId="{5BFBC65F-1EE7-4F11-A51C-B9A674749D1D}" dt="2022-06-24T04:16:40.817" v="2616" actId="165"/>
          <ac:spMkLst>
            <pc:docMk/>
            <pc:sldMk cId="2039787776" sldId="257"/>
            <ac:spMk id="61" creationId="{1F128005-220E-7E60-A8A1-C20122CCFDFF}"/>
          </ac:spMkLst>
        </pc:spChg>
        <pc:spChg chg="add mod">
          <ac:chgData name="Shibin Joshy" userId="c47396c2-83f0-4de5-b9d4-0a2183cbeb64" providerId="ADAL" clId="{5BFBC65F-1EE7-4F11-A51C-B9A674749D1D}" dt="2022-06-24T12:10:44.871" v="8068" actId="20577"/>
          <ac:spMkLst>
            <pc:docMk/>
            <pc:sldMk cId="2039787776" sldId="257"/>
            <ac:spMk id="62" creationId="{270BB1AE-F84B-3D58-3FB6-07A0E0F2650B}"/>
          </ac:spMkLst>
        </pc:spChg>
        <pc:spChg chg="add mod">
          <ac:chgData name="Shibin Joshy" userId="c47396c2-83f0-4de5-b9d4-0a2183cbeb64" providerId="ADAL" clId="{5BFBC65F-1EE7-4F11-A51C-B9A674749D1D}" dt="2022-06-24T04:48:49.917" v="2916" actId="20577"/>
          <ac:spMkLst>
            <pc:docMk/>
            <pc:sldMk cId="2039787776" sldId="257"/>
            <ac:spMk id="63" creationId="{AA8315FB-04BC-EB6B-1EAD-C7A10E6B966F}"/>
          </ac:spMkLst>
        </pc:spChg>
        <pc:spChg chg="add mod">
          <ac:chgData name="Shibin Joshy" userId="c47396c2-83f0-4de5-b9d4-0a2183cbeb64" providerId="ADAL" clId="{5BFBC65F-1EE7-4F11-A51C-B9A674749D1D}" dt="2022-06-24T04:16:40.817" v="2616" actId="165"/>
          <ac:spMkLst>
            <pc:docMk/>
            <pc:sldMk cId="2039787776" sldId="257"/>
            <ac:spMk id="64" creationId="{8A78F729-E4D3-7452-796D-007DA65BD8A2}"/>
          </ac:spMkLst>
        </pc:spChg>
        <pc:spChg chg="add mod">
          <ac:chgData name="Shibin Joshy" userId="c47396c2-83f0-4de5-b9d4-0a2183cbeb64" providerId="ADAL" clId="{5BFBC65F-1EE7-4F11-A51C-B9A674749D1D}" dt="2022-06-24T04:16:40.817" v="2616" actId="165"/>
          <ac:spMkLst>
            <pc:docMk/>
            <pc:sldMk cId="2039787776" sldId="257"/>
            <ac:spMk id="65" creationId="{9A87600A-01B1-6623-C8E0-F3483782F2A9}"/>
          </ac:spMkLst>
        </pc:spChg>
        <pc:spChg chg="add mod">
          <ac:chgData name="Shibin Joshy" userId="c47396c2-83f0-4de5-b9d4-0a2183cbeb64" providerId="ADAL" clId="{5BFBC65F-1EE7-4F11-A51C-B9A674749D1D}" dt="2022-06-24T04:16:40.817" v="2616" actId="165"/>
          <ac:spMkLst>
            <pc:docMk/>
            <pc:sldMk cId="2039787776" sldId="257"/>
            <ac:spMk id="66" creationId="{E4BCAD16-F2B6-A6D2-1CCD-8139C000A02B}"/>
          </ac:spMkLst>
        </pc:spChg>
        <pc:spChg chg="add mod">
          <ac:chgData name="Shibin Joshy" userId="c47396c2-83f0-4de5-b9d4-0a2183cbeb64" providerId="ADAL" clId="{5BFBC65F-1EE7-4F11-A51C-B9A674749D1D}" dt="2022-06-24T12:11:22.929" v="8085" actId="20577"/>
          <ac:spMkLst>
            <pc:docMk/>
            <pc:sldMk cId="2039787776" sldId="257"/>
            <ac:spMk id="67" creationId="{A609E938-70AF-21C9-8937-21F754F524EE}"/>
          </ac:spMkLst>
        </pc:spChg>
        <pc:spChg chg="add mod">
          <ac:chgData name="Shibin Joshy" userId="c47396c2-83f0-4de5-b9d4-0a2183cbeb64" providerId="ADAL" clId="{5BFBC65F-1EE7-4F11-A51C-B9A674749D1D}" dt="2022-06-24T04:16:40.817" v="2616" actId="165"/>
          <ac:spMkLst>
            <pc:docMk/>
            <pc:sldMk cId="2039787776" sldId="257"/>
            <ac:spMk id="68" creationId="{58E5A92D-C45F-936D-A12E-5C9987490A1B}"/>
          </ac:spMkLst>
        </pc:spChg>
        <pc:spChg chg="add mod">
          <ac:chgData name="Shibin Joshy" userId="c47396c2-83f0-4de5-b9d4-0a2183cbeb64" providerId="ADAL" clId="{5BFBC65F-1EE7-4F11-A51C-B9A674749D1D}" dt="2022-06-24T04:16:40.817" v="2616" actId="165"/>
          <ac:spMkLst>
            <pc:docMk/>
            <pc:sldMk cId="2039787776" sldId="257"/>
            <ac:spMk id="69" creationId="{8DF51389-C21F-C5E7-C592-ABB9769B49D7}"/>
          </ac:spMkLst>
        </pc:spChg>
        <pc:spChg chg="add mod">
          <ac:chgData name="Shibin Joshy" userId="c47396c2-83f0-4de5-b9d4-0a2183cbeb64" providerId="ADAL" clId="{5BFBC65F-1EE7-4F11-A51C-B9A674749D1D}" dt="2022-06-24T12:10:47.147" v="8070" actId="20577"/>
          <ac:spMkLst>
            <pc:docMk/>
            <pc:sldMk cId="2039787776" sldId="257"/>
            <ac:spMk id="70" creationId="{4452B869-757E-C5B9-5E82-DCB619FD6386}"/>
          </ac:spMkLst>
        </pc:spChg>
        <pc:spChg chg="add mod">
          <ac:chgData name="Shibin Joshy" userId="c47396c2-83f0-4de5-b9d4-0a2183cbeb64" providerId="ADAL" clId="{5BFBC65F-1EE7-4F11-A51C-B9A674749D1D}" dt="2022-06-24T12:11:49.247" v="8106" actId="20577"/>
          <ac:spMkLst>
            <pc:docMk/>
            <pc:sldMk cId="2039787776" sldId="257"/>
            <ac:spMk id="71" creationId="{B1972283-BB33-CCBC-9F21-AAB9C2B7A3F1}"/>
          </ac:spMkLst>
        </pc:spChg>
        <pc:spChg chg="add mod">
          <ac:chgData name="Shibin Joshy" userId="c47396c2-83f0-4de5-b9d4-0a2183cbeb64" providerId="ADAL" clId="{5BFBC65F-1EE7-4F11-A51C-B9A674749D1D}" dt="2022-06-24T04:16:40.817" v="2616" actId="165"/>
          <ac:spMkLst>
            <pc:docMk/>
            <pc:sldMk cId="2039787776" sldId="257"/>
            <ac:spMk id="72" creationId="{FA56B3E2-655C-81F6-2DF2-018A00EE3980}"/>
          </ac:spMkLst>
        </pc:spChg>
        <pc:spChg chg="add mod">
          <ac:chgData name="Shibin Joshy" userId="c47396c2-83f0-4de5-b9d4-0a2183cbeb64" providerId="ADAL" clId="{5BFBC65F-1EE7-4F11-A51C-B9A674749D1D}" dt="2022-06-23T10:57:45.114" v="1218" actId="571"/>
          <ac:spMkLst>
            <pc:docMk/>
            <pc:sldMk cId="2039787776" sldId="257"/>
            <ac:spMk id="73" creationId="{252F0648-EC5F-CD8A-4A34-1421DF8FEA38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73" creationId="{A594C62D-310F-10AC-00E3-258AE0DABF11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74" creationId="{5EA65B32-1239-9207-A1DF-6A192F5B2216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75" creationId="{4145C85A-2AC6-8122-0088-5A3E97089A1D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76" creationId="{0F8CDEDA-6020-49DB-EEDF-CB4E390B8DBC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77" creationId="{701B263D-0A26-4ED6-1930-8C22872E594F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78" creationId="{3458DBFD-6DDB-27E8-39DA-DFFA002A9EBC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79" creationId="{3C6D283B-A241-02FA-6670-04360C1A1DA9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80" creationId="{29F22D49-CCBA-A221-794C-E455E0C564B9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81" creationId="{682E78E2-2EC3-F3C3-979A-ACB240E2ADA8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83" creationId="{2E9240E0-CC2F-2A59-3F1D-943075A60428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84" creationId="{A5C660E2-73FD-3D19-268E-BC44C023D704}"/>
          </ac:spMkLst>
        </pc:spChg>
        <pc:spChg chg="mod">
          <ac:chgData name="Shibin Joshy" userId="c47396c2-83f0-4de5-b9d4-0a2183cbeb64" providerId="ADAL" clId="{5BFBC65F-1EE7-4F11-A51C-B9A674749D1D}" dt="2022-06-24T06:09:39.413" v="3302" actId="164"/>
          <ac:spMkLst>
            <pc:docMk/>
            <pc:sldMk cId="2039787776" sldId="257"/>
            <ac:spMk id="85" creationId="{CDD3CDDD-9220-F187-6FB8-1DDD644C352E}"/>
          </ac:spMkLst>
        </pc:spChg>
        <pc:spChg chg="mod">
          <ac:chgData name="Shibin Joshy" userId="c47396c2-83f0-4de5-b9d4-0a2183cbeb64" providerId="ADAL" clId="{5BFBC65F-1EE7-4F11-A51C-B9A674749D1D}" dt="2022-06-24T06:09:39.413" v="3302" actId="164"/>
          <ac:spMkLst>
            <pc:docMk/>
            <pc:sldMk cId="2039787776" sldId="257"/>
            <ac:spMk id="86" creationId="{95E103D3-F25E-029B-058F-41FEAD55C8B6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92" creationId="{85E531CD-7C1F-2D7B-75BE-4743466E3CEC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93" creationId="{7E483524-7A7F-CEA4-0E6E-0AB993668209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94" creationId="{44F789B3-037A-5C51-471B-D75BBB8DBAD0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95" creationId="{4658E7C1-B848-18D6-3A0A-A939003DFD5A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96" creationId="{428E6950-2B52-32FE-639A-0B38EBE03F20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97" creationId="{C77E4EAA-2360-4E14-B186-E1D5A9C70F9E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98" creationId="{074AD158-9759-5AAA-D243-BD660D51C227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99" creationId="{81DBE1FF-5AE9-B525-CB67-686F505196C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0" creationId="{49E55D54-E183-73EA-DBC3-C103B1831605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100" creationId="{55D2182D-7045-05FC-1379-4BE742E267D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1" creationId="{2B0D469A-70E9-C9D0-E573-BD25A6C5C5F9}"/>
          </ac:spMkLst>
        </pc:spChg>
        <pc:spChg chg="mod">
          <ac:chgData name="Shibin Joshy" userId="c47396c2-83f0-4de5-b9d4-0a2183cbeb64" providerId="ADAL" clId="{5BFBC65F-1EE7-4F11-A51C-B9A674749D1D}" dt="2022-06-24T04:40:55.878" v="2911" actId="27803"/>
          <ac:spMkLst>
            <pc:docMk/>
            <pc:sldMk cId="2039787776" sldId="257"/>
            <ac:spMk id="101" creationId="{B447614A-EF63-7D1B-F8A2-CE6489F02B3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2" creationId="{ACFB1E5E-08E2-E77B-0B41-E43A0AF6F9BD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03" creationId="{3D8A3891-E8E7-91B6-7AAC-1765C5A5645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3" creationId="{DD412168-F709-4980-D008-70CD75A37A6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" creationId="{5502ADA5-E2A2-97F4-1973-06D23FD84A2B}"/>
          </ac:spMkLst>
        </pc:spChg>
        <pc:spChg chg="mod">
          <ac:chgData name="Shibin Joshy" userId="c47396c2-83f0-4de5-b9d4-0a2183cbeb64" providerId="ADAL" clId="{5BFBC65F-1EE7-4F11-A51C-B9A674749D1D}" dt="2022-06-24T12:09:57.869" v="8060" actId="571"/>
          <ac:spMkLst>
            <pc:docMk/>
            <pc:sldMk cId="2039787776" sldId="257"/>
            <ac:spMk id="105" creationId="{69A23C9E-1E52-73CC-288E-916BD81206A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" creationId="{D9BCD533-9BB4-9F3F-CB7A-65A90579EF2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" creationId="{6797788E-DBA3-7B6D-1119-86A919535B66}"/>
          </ac:spMkLst>
        </pc:spChg>
        <pc:spChg chg="mod">
          <ac:chgData name="Shibin Joshy" userId="c47396c2-83f0-4de5-b9d4-0a2183cbeb64" providerId="ADAL" clId="{5BFBC65F-1EE7-4F11-A51C-B9A674749D1D}" dt="2022-06-24T12:10:41.077" v="8066" actId="20577"/>
          <ac:spMkLst>
            <pc:docMk/>
            <pc:sldMk cId="2039787776" sldId="257"/>
            <ac:spMk id="106" creationId="{C9F2A53E-23BE-8F83-1D2B-3796EA37202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" creationId="{034D4967-1B5B-E50A-6D76-EF1CFF618AD2}"/>
          </ac:spMkLst>
        </pc:spChg>
        <pc:spChg chg="mod">
          <ac:chgData name="Shibin Joshy" userId="c47396c2-83f0-4de5-b9d4-0a2183cbeb64" providerId="ADAL" clId="{5BFBC65F-1EE7-4F11-A51C-B9A674749D1D}" dt="2022-06-24T12:11:33.354" v="8096" actId="20577"/>
          <ac:spMkLst>
            <pc:docMk/>
            <pc:sldMk cId="2039787776" sldId="257"/>
            <ac:spMk id="107" creationId="{98C7F2EE-52D2-AEEA-D3A7-565030F69E5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" creationId="{1FBF83A6-AE90-D528-9E6B-87656C9842BF}"/>
          </ac:spMkLst>
        </pc:spChg>
        <pc:spChg chg="mod">
          <ac:chgData name="Shibin Joshy" userId="c47396c2-83f0-4de5-b9d4-0a2183cbeb64" providerId="ADAL" clId="{5BFBC65F-1EE7-4F11-A51C-B9A674749D1D}" dt="2022-06-24T12:09:57.869" v="8060" actId="571"/>
          <ac:spMkLst>
            <pc:docMk/>
            <pc:sldMk cId="2039787776" sldId="257"/>
            <ac:spMk id="108" creationId="{7EF31F4A-5C01-1AB5-7F5F-1D4771B20BE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" creationId="{15DA0112-992C-DBFA-8105-B5F904907EE9}"/>
          </ac:spMkLst>
        </pc:spChg>
        <pc:spChg chg="mod">
          <ac:chgData name="Shibin Joshy" userId="c47396c2-83f0-4de5-b9d4-0a2183cbeb64" providerId="ADAL" clId="{5BFBC65F-1EE7-4F11-A51C-B9A674749D1D}" dt="2022-06-24T12:09:57.869" v="8060" actId="571"/>
          <ac:spMkLst>
            <pc:docMk/>
            <pc:sldMk cId="2039787776" sldId="257"/>
            <ac:spMk id="110" creationId="{97C50CDD-EF71-E736-65BA-407C6A76A88D}"/>
          </ac:spMkLst>
        </pc:spChg>
        <pc:spChg chg="mod">
          <ac:chgData name="Shibin Joshy" userId="c47396c2-83f0-4de5-b9d4-0a2183cbeb64" providerId="ADAL" clId="{5BFBC65F-1EE7-4F11-A51C-B9A674749D1D}" dt="2022-06-24T12:10:52.066" v="8072" actId="20577"/>
          <ac:spMkLst>
            <pc:docMk/>
            <pc:sldMk cId="2039787776" sldId="257"/>
            <ac:spMk id="111" creationId="{72DF5581-7B60-6BB3-27A7-AE6A89E9308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1" creationId="{DCC8E7C2-894D-7C82-5905-E3577E49995F}"/>
          </ac:spMkLst>
        </pc:spChg>
        <pc:spChg chg="mod">
          <ac:chgData name="Shibin Joshy" userId="c47396c2-83f0-4de5-b9d4-0a2183cbeb64" providerId="ADAL" clId="{5BFBC65F-1EE7-4F11-A51C-B9A674749D1D}" dt="2022-06-24T12:11:59.935" v="8119" actId="20577"/>
          <ac:spMkLst>
            <pc:docMk/>
            <pc:sldMk cId="2039787776" sldId="257"/>
            <ac:spMk id="112" creationId="{A5448218-AFFC-BBC6-AA43-3D230FD8E6A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2" creationId="{C4AF6220-ACE2-E9B8-4C89-8D9830B8FB13}"/>
          </ac:spMkLst>
        </pc:spChg>
        <pc:spChg chg="mod">
          <ac:chgData name="Shibin Joshy" userId="c47396c2-83f0-4de5-b9d4-0a2183cbeb64" providerId="ADAL" clId="{5BFBC65F-1EE7-4F11-A51C-B9A674749D1D}" dt="2022-06-24T12:09:57.869" v="8060" actId="571"/>
          <ac:spMkLst>
            <pc:docMk/>
            <pc:sldMk cId="2039787776" sldId="257"/>
            <ac:spMk id="113" creationId="{1410854D-749D-14FC-2E32-6F650042889C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14" creationId="{9457C178-4F67-0407-45A4-F7B789DB1E7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" creationId="{F68EA126-827C-58CA-B14A-E0FB859213C9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15" creationId="{87331391-2CAE-53E9-0008-00B7EC0488A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" creationId="{CB7858A3-C2F4-9D29-70CD-F5EC8136A380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16" creationId="{D530F2F9-3434-1228-D42F-79D611DA2ADC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17" creationId="{119B9000-8A3F-0FF1-135B-441C3333957A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18" creationId="{9B829214-9D25-2704-46AE-8E3E4AAE6189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19" creationId="{45480984-9898-FCB1-C88A-C274ABF3EB0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9" creationId="{93AEF24B-6115-C534-5FD2-ED4CF7CCF1F9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0" creationId="{0C6E5ED8-780C-5CC9-7DCA-219919C1890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0" creationId="{7B5DE3F0-49D0-425A-EE25-292D52341CF5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1" creationId="{0C99BD35-C3AD-6AC2-1EED-6369BDFDCC4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" creationId="{37CFF57F-1E3E-2F8E-B908-4340FAE60354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2" creationId="{F0A9B9D3-B59C-8DD3-C17A-F4BB01DCD64B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3" creationId="{D241BB15-9C0C-FCC3-A024-0E629930E84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3" creationId="{F4A5D415-C786-353A-DF22-D5B662344A17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4" creationId="{BEADF03A-664B-0355-3231-C20D7DAE6C3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5" creationId="{3A86C17B-01F8-866A-79B8-30C093654F88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5" creationId="{7FD38E7C-CD4F-F683-FE7D-78A4B78D68F7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6" creationId="{5A4868A4-F06C-E8A2-D2CF-F5994986C01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6" creationId="{B0A4A14C-BAC9-7BF9-2802-03910648010F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7" creationId="{092316A3-6B7C-79D9-BD28-7D48AB129D84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8" creationId="{63B1ADD5-BB95-2FCA-7480-BD47A7B6137F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29" creationId="{64C08E23-B908-090C-FF57-08C117BF2DA0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30" creationId="{89643550-85BA-84B8-7A9A-518B8C0EF363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31" creationId="{797F7305-3090-CB49-67C8-C3E6EA08FFAB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32" creationId="{87DF3D42-5397-6FAB-9170-7044A4BC6692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33" creationId="{359716E7-8B91-E78D-3B68-86F6BFFFFF6C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34" creationId="{4CCAD857-04BA-4D33-752F-0CACFF3D08EA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35" creationId="{3ABC58D6-2F6D-C2F5-C971-2A16E2198FA6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36" creationId="{4C9DFDD2-5A90-B27D-6D7D-7558B3C712B4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37" creationId="{625E39FC-A912-567F-2E07-DC2B125891E5}"/>
          </ac:spMkLst>
        </pc:spChg>
        <pc:spChg chg="mod">
          <ac:chgData name="Shibin Joshy" userId="c47396c2-83f0-4de5-b9d4-0a2183cbeb64" providerId="ADAL" clId="{5BFBC65F-1EE7-4F11-A51C-B9A674749D1D}" dt="2022-06-27T04:12:56.749" v="8124"/>
          <ac:spMkLst>
            <pc:docMk/>
            <pc:sldMk cId="2039787776" sldId="257"/>
            <ac:spMk id="138" creationId="{A9E8A4CD-8FD8-A502-EB39-8567EFA5570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24" creationId="{5D0B7AEB-1CE4-5532-FE47-0754B85B5E1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25" creationId="{56A9E516-FFFD-9F34-318B-411F093DDEB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28" creationId="{4FA69A2D-8B58-3096-7571-AA1BBA3D030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29" creationId="{B9F3FE7B-29E0-7C26-A64E-138CFD7288C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32" creationId="{BA318366-D70D-DB1F-B75C-2DF3C473EED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33" creationId="{6E964EB8-C739-AD96-43A4-C2A94243AD9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34" creationId="{300B6D3D-94CA-E63B-1AAC-A5F206CA9F7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35" creationId="{A9E35BCF-3497-DC15-7DE8-5051E1F8EBB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36" creationId="{50AF9C3C-8D66-B829-66E2-2725E1F09E4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37" creationId="{82BFE139-2BEF-50B2-B717-57DDFF95C5A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38" creationId="{CF736353-4939-91C6-A7A0-D5D9C8C71D1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39" creationId="{02AA7AE5-83DF-E34A-8496-E00A967BAC2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0" creationId="{52662AAC-8BF6-BEE2-7D93-87F37E12EDD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1" creationId="{9DBDBB0B-CF6B-D402-D0D0-D877E6C09ED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2" creationId="{EB780F1A-5AE4-2236-7D96-5D96E1A2BCA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3" creationId="{3C425E64-F687-2A72-CB56-32FC7E72355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4" creationId="{486A96E1-14DB-6E3F-2757-A90DFCDB3FE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5" creationId="{5762FD47-96F0-00E6-72F3-E8AB9447972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6" creationId="{C4754E50-63EC-E2BC-B905-629A20D2BB8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7" creationId="{6BE16F48-361C-8619-0064-CAAB54A169C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8" creationId="{01236787-871E-A758-CD5A-D79A450DF53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49" creationId="{97779CC4-743A-7CC2-2F80-6D72AFE2468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0" creationId="{D5CF0D1F-3643-61AD-F37E-01A7D6EA159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1" creationId="{4F7B03AD-D34A-6663-650D-72F33F453DA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2" creationId="{3CF27065-1F0E-1A94-B1C4-69ED61DB3FA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3" creationId="{AAB95910-0BB5-EE19-45A2-A9B69CB56F7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4" creationId="{4C2CBCA0-7E2A-70B8-9352-B08A90DE93C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5" creationId="{C6FDECD9-F8F5-AA8B-6B42-E13D6C518A6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6" creationId="{2E04A7EA-6FBE-82E0-2C75-85A680E18C1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7" creationId="{02B8B095-2240-1257-0315-F805404D171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8" creationId="{80BA8FD0-2ACD-B635-6EB7-22EAECBD3EB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59" creationId="{8A025F6F-8919-6AE7-09DB-F1386528DB2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0" creationId="{56449E70-D816-91A0-E6FD-9F5826182F7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1" creationId="{9448920C-2016-76F5-2C84-0C9E449869D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2" creationId="{E2E5F0D6-20FC-4E6B-F85B-64E3706BD4A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3" creationId="{2C74133F-A35D-099B-B8A8-EC28ACCAE0F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4" creationId="{67A0F10C-B2FE-649C-E9AE-0199CF995A3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5" creationId="{0F2D36FB-40FA-5ED8-9F18-A63753124BC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6" creationId="{FCA76977-DDB6-FA54-5093-03E3C6F9AAB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7" creationId="{196A43A2-ABB7-A1E4-8D8D-78AC5266405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8" creationId="{014B38BD-6663-4802-ACF4-F947AF303CD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69" creationId="{8CAD4409-B89D-80D0-6F17-5B7DBDF095C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0" creationId="{9BAEE160-2448-780F-9559-D5AFBFD5379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1" creationId="{E25422BB-2B2E-3191-22CD-8545F769D30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2" creationId="{9E7C9F58-DF3E-11BD-46E4-093FEDF63D9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3" creationId="{045028CF-02D4-45CA-72CF-B4DBE77BB5A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4" creationId="{29214DF2-3E61-DF52-C919-D988DE970FB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5" creationId="{3030819E-9824-C0BD-51E9-C6A38F20A8F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6" creationId="{EEAF7034-B233-345B-ADAB-5A22988FF26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7" creationId="{01F4DF68-B7E4-D449-CD82-48844EF3425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8" creationId="{4FB71923-CE25-B365-185A-E25B42F5E1C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79" creationId="{49969255-EA70-753B-64F1-B8A60489D08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0" creationId="{70BB8998-1DF4-A9CE-2307-9D2953B99B9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1" creationId="{F491FBE7-DCA2-C73D-9F92-443E4E64D09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2" creationId="{7B1BF334-71E5-451F-B819-3D73A763B68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3" creationId="{7BEA557D-CA8E-4596-53B9-DB33AE1F389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4" creationId="{1818B07A-FAFA-8BB8-801C-3DC133810B0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5" creationId="{EB076305-1243-0B7E-3D19-9A79822B311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6" creationId="{EA692062-B7BA-440A-16F4-F53B48662FA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7" creationId="{0AA3908F-A714-5591-EDB3-005DD5056D0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8" creationId="{BAD621B6-ABAB-3614-96CA-7F2E17A5994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89" creationId="{09DB4384-2316-078D-BC64-B44AAB9EC4B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0" creationId="{9259D01F-45FD-3CBC-6242-5C9A8A36135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1" creationId="{F0A85068-3CC5-BEFA-7324-E7EB5207C5F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2" creationId="{281743D6-02C8-022C-FC5C-E0F075447C1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3" creationId="{95EC8575-5C0D-0D1A-5D6E-EE770B16B26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4" creationId="{551B74B5-C12A-796A-8298-ADBBAD096E7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5" creationId="{06E0AAEF-F87B-A435-039B-4BF2496D14D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6" creationId="{1425AF50-26CA-4C7E-493E-BF14F9B1052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7" creationId="{DA9D4C5B-9113-B09C-B49E-2C31C9CD94A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098" creationId="{C765EF84-4154-4ECC-E6A3-E5E6E968C7D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00" creationId="{C939E85B-3135-6FEA-DD06-D76876316E7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01" creationId="{A528ACA1-F96F-8079-ACD5-165F115F464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02" creationId="{DF058774-857B-CE10-5825-4AE0CE7BC15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03" creationId="{451F140F-B651-558F-BD77-4231D9502DEB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04" creationId="{F58AAEF9-46FE-4E2D-C01C-FF4277F81559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05" creationId="{AF1FC74D-66B7-C209-B5B3-7A58276B2761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06" creationId="{9B13E8B4-BEB9-DD4B-7BC6-76C2790F52EE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07" creationId="{F3212664-2640-FE8D-B69B-4DBC84D7C1BB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08" creationId="{3A738E45-1AFE-6D46-7D4E-A55BB251FE4E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09" creationId="{76632070-E70B-C890-3721-A4DA40FDA46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11" creationId="{60A690E6-676C-FEAA-FE08-63C1759A410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12" creationId="{957FA3FE-A39A-D5C8-7D78-E7849FD677C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13" creationId="{6D52D3CD-491F-13EE-ACC2-E2B372948CB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15" creationId="{47A0C77A-DC33-09F5-510D-A4F35B9836F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16" creationId="{B0A68BA0-D082-0D4C-D683-DB67E673903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18" creationId="{6DECB86B-6818-06A8-7A47-33F231D498E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19" creationId="{B9A7A063-0C16-23AF-85DF-9163A66B1E6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20" creationId="{B1720729-2C84-6137-3EA3-1E04B284DDA5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21" creationId="{B100377B-7FC9-A863-2B7A-54CB517817D2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22" creationId="{972FC9D2-0682-B852-5F79-137D6DB8645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24" creationId="{73F0D1A7-52D4-44C1-4D43-3E077A57812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25" creationId="{EE53D188-CE9A-2444-59BE-989EF804D0F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27" creationId="{004E5DE6-408F-9744-C485-BEC357E3543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28" creationId="{98B65699-E8A5-CF15-2F80-F752DD9320E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29" creationId="{D7F5EC3F-FA3F-55E2-7799-636247A4808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0" creationId="{5232E3FE-4273-9A26-B65D-AA3DFC21856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1" creationId="{CFC1BFBF-B935-F686-60B7-58AF7D81220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2" creationId="{93F5C828-1865-FD9B-824C-80597EDBD6B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3" creationId="{A382DB61-B0F4-C488-E868-76DFD43B8FA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4" creationId="{AD93EFB7-E3FF-4C89-8020-2B0F32B7963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5" creationId="{ABE89319-D218-DB1D-C5B1-1E20BB8543E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6" creationId="{9B2A5B56-1143-D51B-7A63-C96F7D20245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7" creationId="{0A68D1A1-1D6F-AC92-68BA-9E7B5EB0561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8" creationId="{A9DF4E2E-B5B7-5E4E-4B35-66832269EE2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39" creationId="{662BF55D-D575-0680-98D7-742D370C0CB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0" creationId="{4812AAB0-747E-2B99-BE66-5D5BC8BF367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1" creationId="{108F9AC5-C0C3-CDAE-2443-E3768AC2CF6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2" creationId="{5A1645AE-9B5E-5FD3-D893-5E7A4D32916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3" creationId="{B5848356-66F3-F9B4-5166-6531C8C9561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4" creationId="{D2D30F78-985E-FB8D-19F7-ACBFA7EF852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5" creationId="{6A07812D-D057-BFD9-34BD-D28559971F3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6" creationId="{3B005B8C-BCEE-43BE-B314-F1821D4EC81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8" creationId="{FAB34C9A-5683-7D58-7720-344F926EA98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49" creationId="{DA5FC9B5-EFA7-2FBA-116D-32B05C1FE34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0" creationId="{62287118-68EF-8D60-F328-78B617B0493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1" creationId="{08005F23-3F33-8F51-931C-BFA1A1304EC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2" creationId="{D0C1AC2B-F061-EF53-9244-8FC0707F86D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3" creationId="{0E1D5EA0-7FBA-ECC1-F3AA-2E372E5C02A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4" creationId="{F0693B12-43EB-719C-F9EF-D845BA7765B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5" creationId="{0DD0AB05-698E-8CB8-9E6E-B57230E31AA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6" creationId="{F5D6E299-CEAF-06C9-B6E5-640104008CA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7" creationId="{1B00F3A4-AD7C-5E79-2173-D81E3E78FA8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8" creationId="{5EC9A628-F66E-F158-8F47-80AA372EBB6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59" creationId="{8A1EF61A-0721-1D03-5014-AC31B31197C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0" creationId="{3CEA7379-CB64-4129-ED81-97F5E6EB48D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1" creationId="{312BBBB6-124C-E629-FDAE-64B420ED66D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2" creationId="{2F937252-BB41-CE25-CEA6-D842A10BA39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3" creationId="{9B4535A3-E921-A259-25A9-B1925FBC1D5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4" creationId="{208D8558-F457-E806-E23E-3405BDF57AB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5" creationId="{B022BD1A-795B-6E59-CB9B-E7B9265B441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6" creationId="{CB7F8428-AC79-C098-B374-66970E08FD9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7" creationId="{B5CEA852-E3E0-3F37-3EA8-7D6C2318C0E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8" creationId="{C3D3EE67-0EC5-2409-3564-82736BFE002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69" creationId="{513FA6F6-D05D-B136-BB28-5ED4452B863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0" creationId="{45D5E623-BE01-A6D7-333D-07250969A3B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1" creationId="{2460C14A-8D86-357B-1DCC-EB342B1DC70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2" creationId="{20448BD9-0A34-9F2B-5089-509174886AB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3" creationId="{1194372A-6EC0-0095-CE5D-A8BD0422BCF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4" creationId="{CB0A4B36-EB01-0736-C107-F8FF87FE387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5" creationId="{BEA25906-35E8-D226-3E45-A1C29E73E88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6" creationId="{14B7ABB3-E2B0-4828-B983-5786D4F8278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7" creationId="{475E52D4-B238-5F7E-F7D1-AAB987EC51C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8" creationId="{D285C60A-1A59-BA75-D970-EF50A99AAF2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79" creationId="{AE7720D1-2F95-A32C-696E-2EBAFF47F6E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80" creationId="{03D74F12-1D43-EEE9-05C1-8942A039EC2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81" creationId="{EE99B104-3815-6B67-794B-049D940B806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82" creationId="{6A6A1263-8A09-3F5D-CEFA-4B51B43EFD8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83" creationId="{8171DEB4-170F-36FC-79C6-9D8BBFF0BE5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85" creationId="{D8DFDC0D-536E-3150-7915-BB1D1F67A19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86" creationId="{B1A91658-68D3-7253-557C-D4D57672CF0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87" creationId="{83862A69-F98F-2CFA-A1C8-997812F5348F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88" creationId="{7762E78B-D447-EB2A-4954-A023C45D6DC0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89" creationId="{61FFB27B-19D5-AF3F-28AE-D1F6A004BBC9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90" creationId="{0BBDD01C-1F5C-CE61-C76F-BF48CC956FA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92" creationId="{499A911F-A178-EB1F-729E-FF3D0187DB1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93" creationId="{7A32EBFE-0608-8BCD-0485-96D173B9285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94" creationId="{55655B64-EEF6-50FB-B85A-2CA57920583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95" creationId="{53238FB8-2CD4-A343-7FC4-24B6E645A7BE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96" creationId="{7DE17606-22B5-CE71-B647-79F8800DEE3A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197" creationId="{0FE1A114-79B8-D543-0135-37D5FBDA6B2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199" creationId="{27DAAF74-D8A5-5C35-5BA1-0EB44E72003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01" creationId="{00FE9457-5A04-5B86-0AB9-CD25B93AF2D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02" creationId="{14A76D3B-89E8-C4F8-2381-D14C66ED83C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03" creationId="{E7756457-D2DE-4539-8FBD-95C02A71C68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05" creationId="{C4807396-C951-058A-F067-8DE6454B71B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06" creationId="{F4084FD8-7777-A62D-D0E2-FBCD557D1ED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07" creationId="{D42859E7-4F28-B329-29E8-70CBF01C4CF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08" creationId="{51A35729-B5A2-86FC-4924-DF64A2D6167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09" creationId="{5694B70C-0335-188F-4343-BB26070E9BA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10" creationId="{5F24E728-498A-CC3E-B8F7-2BD2BFEC377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11" creationId="{769F7314-D3D5-2026-A10E-D1D490D6FF5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12" creationId="{FF4D6B0B-81BE-F1A3-4B26-14F30B62D34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14" creationId="{800F8664-6501-7AF7-E50B-C4D1FEA305F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15" creationId="{3B2522F7-697C-4DF3-5A01-5DA69AE010E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16" creationId="{9911A47E-083F-1DBF-7FD7-EC10A2970E8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17" creationId="{FBCEB8E0-ECBE-6C22-55EC-B56BEC65078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18" creationId="{4BA5C10B-6605-3C0D-1CE7-B6EB34DE0D9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19" creationId="{31F2903F-F97E-0F47-210D-BC5F3B2E405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0" creationId="{FD8530D8-B689-D3E1-8CF8-291CA7BED8F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1" creationId="{C10E8CA0-EFEB-6896-249A-268FA9DF0BE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2" creationId="{3F0197C5-9539-6126-DA19-97013E828DD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3" creationId="{5B71EC39-A452-FC6B-B540-C9F67C12F58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4" creationId="{8FC0C687-942E-185F-682E-3DA93AC53A1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5" creationId="{580D1EB8-0426-4D60-C5FD-103E356E78D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6" creationId="{542B931F-D4A2-BDAF-9D87-8E73A54BF68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7" creationId="{FE16A5FB-F6B9-1CF1-6A7F-51CB15B817B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8" creationId="{C1B86325-359C-C3A0-1DDB-98EE5E0DD56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29" creationId="{4211E161-98BE-1026-B74F-0FBDB4E4D84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30" creationId="{2EF89FEA-42F7-08F6-7D7F-3959D4CBA47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31" creationId="{9441CDFC-C243-4E8B-A2CC-0F9E2A84DA9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33" creationId="{E4A4B6B8-C492-2262-58D4-6128BE17A5F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35" creationId="{625F3C6F-B1AD-BC80-091C-BA8B33B04A0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36" creationId="{F0734D00-DF49-948F-D5BB-7B5622D041D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38" creationId="{1B59A807-8735-EA76-FB39-03D68077104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39" creationId="{63E40334-52AA-A61A-6D62-DC9C386408A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40" creationId="{6B11563B-0F04-973E-7572-81CF95B2D87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41" creationId="{9C439E3B-A9EA-39A2-FB73-A8F8723335D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42" creationId="{D8831F65-B035-67D7-0E11-1717B92D465F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243" creationId="{0BE18A94-C01A-FA1F-C377-6A4673B9A440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244" creationId="{A67D9C4D-A11C-B888-65EC-F02C28704D82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245" creationId="{5B6C112C-3135-B8B1-4091-41219378F18D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246" creationId="{4D1E8B4D-12E3-EACE-4EAE-3922968ACE72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247" creationId="{EA7DA3C5-8F16-F6B9-FD0A-77EA1E01AD0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50" creationId="{B0134AEB-C2F4-B0B3-EC8A-A6978BD46A9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51" creationId="{AE5F6808-8830-1EF1-97BB-FE31BD318DF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53" creationId="{E6A68F12-355C-C2E4-72A9-A4D43EFCE75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54" creationId="{B3217C4B-4D12-4A30-15AE-663E556FD3E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56" creationId="{FACE34FE-E0DF-F19E-12C3-32ECC04CD9C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57" creationId="{C2CAB3C3-A5B8-B0B9-9C27-D02BE951725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59" creationId="{C5413849-5AC1-02BB-3198-153AD47D2AF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60" creationId="{464151CF-2BB5-7310-FADE-97C33D8B5EC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62" creationId="{6331C31A-90A3-C4E9-3B1C-DCEA258D206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63" creationId="{D708D186-DAED-BE74-A22A-2CBF19BD4D5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65" creationId="{C57ACCFC-55E1-6448-26AD-42F5D4C7512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66" creationId="{2518E215-49D8-B48C-0C59-856507CBA96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68" creationId="{034F20C7-0136-C925-8EC9-731FB0258DB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69" creationId="{32ED7FB2-0BD2-B11E-CEF6-F5A4196D3EE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71" creationId="{59E70E8E-B075-C39C-03BE-737627BAB67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72" creationId="{F6959D9A-A672-C59D-5A5D-9B5BED6C145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74" creationId="{B6054A70-35BB-7B40-2ACA-F30BFA7F314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75" creationId="{7D6A7DAC-FC72-B5FB-F414-A3C91D39917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77" creationId="{41CB3042-5B98-8FCF-BF14-12067C443D5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78" creationId="{FA191D35-7A85-1306-7091-C8DCB40D7C3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80" creationId="{F3429F00-B3BB-76AC-DA64-780DBDE89F9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81" creationId="{3CD1D489-263D-79E3-4C41-7328538C1CC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83" creationId="{495DEE95-B0EE-C438-A01F-AE403415129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84" creationId="{03950B7B-5F7A-F62C-8D10-C8CF648F5DB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86" creationId="{37902E5A-D378-E6F4-B2C2-6B5C9378A19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87" creationId="{6C1387F9-EB5B-3387-4877-EACF6FDC389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89" creationId="{FE700854-91C2-0214-8617-E6B94DEEA55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90" creationId="{821DE960-4DDE-58F6-5FA7-4C2749A857A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92" creationId="{248EFD76-3DA9-8605-C44A-3BC68B0FBB6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93" creationId="{79A0BD13-BDB9-4491-6668-2215212BC00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95" creationId="{79C6FA07-BDB0-3FBB-40F1-7F125197702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96" creationId="{A4FE101F-BE70-7881-D4D8-1EE569F9510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98" creationId="{283B74CC-B20F-3CBB-5CB1-BDE2B4CE441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299" creationId="{93F7ABF3-9CE9-5B15-72C0-613FD871908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01" creationId="{D4A86032-928F-9067-2DBB-478A28AEC4D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02" creationId="{9E674B48-042A-94A6-5E86-820DDA00E09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04" creationId="{0A7F2C02-9BA3-E1F9-954A-98F6CF208DD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05" creationId="{AD9B309D-BEF1-50EB-D8A8-D840F8ACFB8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07" creationId="{0F5AF3AB-3895-0347-3F2D-F6D161C634C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08" creationId="{E13626DD-7B68-56F0-2192-93730E1F0CC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10" creationId="{DF711A52-8C79-933A-B225-B82B7703311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11" creationId="{F7AD8B57-F947-CB01-231D-4ECD0B2F5BD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13" creationId="{72784AFE-2D80-FD87-4960-6B1F9DF8B0B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14" creationId="{A5029EE4-3EA2-A94E-F92B-7F89170A864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16" creationId="{84390696-AE47-A333-FDB9-0857487C42E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17" creationId="{E3387E8F-9304-FC90-7A43-16EBFEDDE57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19" creationId="{3872E325-9414-4DA8-469E-AC29B0A3D91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20" creationId="{6EDB83A8-DD7D-BC12-6C44-C0D8939AB98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22" creationId="{F4E392E9-D244-FD4D-DC57-56A3A5957BF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23" creationId="{EC55706F-D3B9-D0DD-B618-D16D658ADCA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25" creationId="{9910BD9E-4DA6-A69D-028D-F210B3A9724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26" creationId="{24BBA4B0-6214-A08C-BFDF-2671F307AFC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28" creationId="{7412E640-14D8-958C-C075-259C5534564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29" creationId="{8E4A7672-3539-A911-CC0B-5ABBE3DF47F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31" creationId="{EC7F72CD-BECB-F9BF-4B79-A895AA6CC49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32" creationId="{255E9424-8D3A-4E17-947D-BFA28A3343D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34" creationId="{943298B2-92A2-E570-686A-E77C2A95651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35" creationId="{9734331E-9892-BABB-B341-20C91E72503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37" creationId="{5CA8163D-F858-7A75-C786-9C650B2479A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38" creationId="{1D676861-1314-3E9F-1A68-51B4FD9DEDC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40" creationId="{01040848-6D80-382E-D9F1-C2EEC0749CE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41" creationId="{D12EFFD1-E98D-3E6C-C0FF-B4FD36C774C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43" creationId="{51CF0992-8C68-BFAE-6808-A5D51EDB8C1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44" creationId="{1C1E5BA6-48CF-CD5D-2C4E-F9AD7F0DA27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46" creationId="{5D5AE29A-A576-82B9-43A8-67ABADE167E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47" creationId="{43DB5C58-995C-CFA9-01DC-923D5361ADC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49" creationId="{65AA78F6-0826-2FD3-A35F-8A96FEB63E8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50" creationId="{450EC18D-D093-3057-1B4D-83187F5DCAF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52" creationId="{678D1DE9-CCEF-3ABF-54BE-B4CCB3E97B1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53" creationId="{E591A73C-F128-0194-7C39-1FC6FA944D5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55" creationId="{A6B7E397-A8A9-CE07-5D22-C65E7C0B584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56" creationId="{21F17A9C-331C-762B-90E3-9DAAE458A10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58" creationId="{53261B15-55CD-A150-9CBE-89D1776EC4E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59" creationId="{D2A21E7B-FE40-95F6-5590-7BE1C9D05E6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61" creationId="{2F36DF7E-1CBF-33BC-39E6-FEB2DEC4802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62" creationId="{B62C2F0F-216E-4146-E4E4-B21FB79456B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64" creationId="{65422C00-ED2D-E444-AE5B-CB42F0430FB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65" creationId="{34D4176A-2A08-B332-FA33-28373FC1A0C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67" creationId="{40CD6183-A6DB-1F60-B117-2CCD0F182E3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68" creationId="{D5E98418-42BA-54CB-BD19-6BFD3EC0C4B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70" creationId="{A7350CBA-BD8A-4E3C-8D34-5AA02D35A9B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71" creationId="{A69439C8-5CAB-603C-299D-097CDB59A06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73" creationId="{A9E7F05C-32F9-FD6F-CF34-513642FC27B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74" creationId="{BB3546E3-FD46-01D9-2ECA-E7D28AB525C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76" creationId="{C16EC7F0-2346-598B-19D2-C2F62198EBB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77" creationId="{7F221579-A913-6587-22F9-5433635F6EB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79" creationId="{8275D6FE-2E56-E618-6168-1B9D3D7EC0D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80" creationId="{9CB5E483-EEDF-BC86-2023-6BB2D7356FC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82" creationId="{BD141F43-13CF-0F1D-9016-7ECD8CD6259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83" creationId="{2424E122-423A-65F6-1367-03257A94958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85" creationId="{08D19198-10F3-FCE6-3C42-121C1C70A82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86" creationId="{99224BA7-ABD5-0A62-50FF-3F1EBA465A4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88" creationId="{C63C5D69-3F31-E291-33FC-691325C1FC5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89" creationId="{AE8FE24E-70EB-D73C-F21D-AFA793B9CCC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91" creationId="{B62DCD4A-E096-0040-A39A-59CDEAADBC5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92" creationId="{3BABED1B-ACF5-68BB-F1B6-ACF7B369E8A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94" creationId="{D4EFCB1C-5A5E-1CA7-ED88-E1369717586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95" creationId="{6481280F-0E6F-186F-F752-25506B8078B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97" creationId="{D0EFE6C3-EDD0-1027-1E14-7492187BBFC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398" creationId="{49D06D6E-BF7B-D76A-62FB-1C956FFB46F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00" creationId="{66BE3E6D-C482-1A1C-0CA8-9E0E351A061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01" creationId="{D7F48C19-B3D2-75D6-F2D7-86EE91C4245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03" creationId="{48CF32EE-C001-5C7F-3F6C-6B48F7654AD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04" creationId="{AF656681-A94E-6E2A-C995-D76877373B3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06" creationId="{A72390FA-5297-36A5-A2D0-9B695757349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07" creationId="{83E0AB5D-9F83-AD85-77B8-42DB552CA5B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09" creationId="{91565226-0387-03E8-873F-A679471A767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10" creationId="{31DF5FC0-6336-4916-B5E8-733A9C2F02B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12" creationId="{E776D6DF-4EBD-90F1-1690-6E3F1B8C880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13" creationId="{F0A2771E-60C7-1666-401C-4BB03CC76BE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15" creationId="{ACFEB4F1-5C69-4784-9EC1-DB370D1995A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16" creationId="{DD9612A3-B5E6-3E2D-2D09-49D478E3B4F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18" creationId="{D4557DB0-EDB4-F059-4BEF-81AAD7EDE39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19" creationId="{398286DF-BCED-DD56-8966-60FF0EA87A2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21" creationId="{0AA1D433-369B-139B-1855-F6DB6F4E13B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22" creationId="{0EED0039-AF65-47F5-AB2F-CD62ED3820B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24" creationId="{D25004C1-8091-E3C6-95E5-18D6A65CF0B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25" creationId="{D2AF1BF4-4995-BC30-F770-6439788967A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27" creationId="{660812BA-743D-9103-074D-3C0113A2415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28" creationId="{401F43F1-21E8-05DE-CB97-F2E6B849F1E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30" creationId="{DC8CB534-21FF-F8F6-9516-B2185109025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31" creationId="{4265F315-AB16-F27F-0EF2-35BB4B6C6D3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33" creationId="{9BC406CE-7F41-BBBD-0AB8-21770802CAE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34" creationId="{291A8E2B-935D-C455-8C52-8E6C7B6E46D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36" creationId="{99AC697A-B4D0-036E-25CA-D656A8D0EA0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37" creationId="{EB980123-2DA6-97C9-4716-1D480A15EE9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39" creationId="{4B8F0BA0-8FBD-37AD-77D2-184FEA22ED5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40" creationId="{E474A842-5D71-B0A4-8360-3BEE6DB416B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42" creationId="{8AEBAFDC-2617-715E-5FC8-5C6D6065D30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43" creationId="{78334B78-E0FC-FBA3-9C74-BA73674873B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45" creationId="{064E2692-B9A9-867E-831B-6B767570529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46" creationId="{BC140D39-B083-A2C6-8EA3-C533D341259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48" creationId="{C2D2152C-1F66-04E3-4DD5-A3C6F48B77F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49" creationId="{03B20C01-A31E-7920-E8B1-22040B060E5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51" creationId="{C63B69D4-B091-F41F-D5D1-A6145FAD149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52" creationId="{A03EF511-3BF3-4375-0ECF-EEA266EEBB2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54" creationId="{E6E8D359-01B0-EE1E-984A-FE8C448837B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55" creationId="{00344409-E266-1F51-4741-2DD4FEB78FF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57" creationId="{BC38C7CC-3E71-7741-A4B3-3F65E573E09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58" creationId="{BECC2286-51E5-E6C3-F017-DBC853B282F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60" creationId="{076EA32B-D7EA-F901-9583-6D8CDE37587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61" creationId="{F2094399-423B-42F5-EFF6-CC335C25543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63" creationId="{7C169A75-8CCA-8097-EE46-FA3E08A42F9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64" creationId="{E74D807D-3E9C-F30A-8014-6D6DE80AFF6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66" creationId="{2AD68508-7301-E2A6-A065-12EF691B79B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67" creationId="{4C497095-E35E-C9B3-1E58-79D095A342D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69" creationId="{BF896732-D27E-34CF-B417-695590C035A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70" creationId="{FCD165E6-AD81-F15D-2A93-54145F5B50B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72" creationId="{398F436D-CA83-CF43-F7CF-CB2045420FB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73" creationId="{8C2B96E3-5968-E851-0DF6-A245015A164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75" creationId="{79F8B968-98BD-F2A9-DF9A-4A5EFCCAE61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76" creationId="{29DB7D90-8182-849E-C0E3-72674C75971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78" creationId="{38999C4F-DC7F-D61F-203C-6DE30E14F9F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79" creationId="{8434ED06-E39E-8160-A502-55B290D1BFF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81" creationId="{C5CFF9DB-AD02-1640-E625-05C3DF8C0F7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82" creationId="{F4C6F1BA-EECB-7951-D048-5B9A3DF63A6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84" creationId="{40F0A957-2893-5A56-7EA6-7FF4A09DE84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85" creationId="{F55953FD-A6DE-DC56-82AB-DB008FDBD50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87" creationId="{7C99978F-8DA0-1309-162B-3DA028691C8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88" creationId="{425530FF-B1D5-4F40-8DA7-1A76ABEBD12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90" creationId="{EE74215B-1FCC-B29B-6C95-8C2B96F79BA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91" creationId="{A549AF84-5840-7289-A014-5C3D7E94D98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93" creationId="{BAD5699C-27CD-835F-A605-782D6E3A59C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94" creationId="{BA37BD9F-3A39-DC34-AAEE-A9DAAEA9E0E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96" creationId="{79F503D0-DFD0-A4F9-5082-81B325E3E79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97" creationId="{BDB75BCD-29C0-A6DE-1A5A-061AD8B3106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499" creationId="{47A79A26-DB35-0E62-7A97-D90986DA631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00" creationId="{90EACBA8-653D-2F18-653F-9F2B7595A6D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02" creationId="{8E2023E9-8E2C-E05D-0079-86106860B66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03" creationId="{123D4424-1860-3370-4A8E-189D5389029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05" creationId="{98AA1E1C-1E4E-CC39-0130-9207EE758CD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06" creationId="{32662CB5-0888-E72A-1A93-8513AC79E46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08" creationId="{23FE0737-C4C7-10E0-B3FC-97A07BE22F0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09" creationId="{5A246D3B-2555-0D45-307F-7B2F3C0389F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11" creationId="{CFC12DB1-2E1E-D388-4DE8-9177EDD4EE7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12" creationId="{93BC5E36-37F0-89F9-2AFB-5EC79A98B72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14" creationId="{F0EAECCC-195A-1CBD-B6F5-2CBC19DF3A1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15" creationId="{1990E049-24CF-8C35-5B5E-120A508AC70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17" creationId="{00B4B6AC-E53F-1066-E0C3-0508E9D0140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18" creationId="{C8FF5524-162F-6A39-3E65-DE676D9DB35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20" creationId="{F9468297-0BA8-CBBB-96AC-AA6A8C31174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21" creationId="{5718581B-5684-0D9F-3DCB-3316DCB4115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23" creationId="{6D49A01D-7447-22D9-5689-02E2C21F0B0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24" creationId="{0CEB7F6A-C4E8-A886-EEF6-3165E5C65D0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26" creationId="{52B7A69C-0A41-5864-D14B-DA81EE253C3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27" creationId="{D84FCE98-4A5A-657B-2D96-2EB70D59247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29" creationId="{766F768A-4D6E-428D-8350-EB535801F22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30" creationId="{2FE6EF70-6CCB-B3A1-1076-06EFA072B15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32" creationId="{1CC2566C-396E-C9E5-1D1E-87311BC7D38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33" creationId="{A04C2DD3-184D-0624-E3D1-8627C3CD0EE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35" creationId="{D9464264-A0ED-6694-81D0-DAD26551564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36" creationId="{B0D92062-3B08-1B86-3AC7-37266614117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38" creationId="{625A8970-17DB-A498-DF9D-55E9480D8C0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39" creationId="{E4BD76BF-428B-2BBB-3702-D0ADEAA9CDE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41" creationId="{E036AD2C-247A-648F-5FBB-2759AD0FB64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42" creationId="{38B3FD48-8EE8-22B1-3AA2-2B98BF01C0D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44" creationId="{7440982E-4B7F-AFA5-4405-D038D86666D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45" creationId="{896EF738-48EA-8E88-791D-77A248372C3D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546" creationId="{D681FE25-9A7E-4F5E-2DD3-C4400D133F7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49" creationId="{67F43C37-77D3-9F72-B976-E7DCFCCACA9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50" creationId="{445362FC-A0DD-54B4-56BF-A1B35A4BCBF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52" creationId="{C418179F-9336-E35E-9CC3-C179C321F4A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53" creationId="{6067C094-6CFC-BE7B-F1EE-AEDF78E9F74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55" creationId="{739FBE0A-A73D-3C0A-461A-7886CD5F15F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56" creationId="{30E27ED1-4195-4ABA-8CC9-1019998473B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58" creationId="{D9635BA8-2BF9-10B5-3FB5-261C1369D2D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59" creationId="{3260611F-AD56-A6B4-5C03-89688E89AA8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61" creationId="{34D31E1E-DA31-61B9-6843-289934EF0D8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62" creationId="{4EB57FE2-213D-8B27-F8F0-7A1E801BC23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64" creationId="{CCC925EC-9905-FB8C-AE1B-22F0A6119F5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65" creationId="{0B1B2254-34ED-75F4-6496-E9EC11B9966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67" creationId="{5FBE1CC9-B93E-D63E-F296-CE7F3E00BE4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68" creationId="{7964C2A5-1396-4732-192C-EA85D1147A5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70" creationId="{BCAC2C58-5E8F-2686-3300-B6ACB08F18D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71" creationId="{507FE142-68E0-378B-8B4F-C4444A31BA6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73" creationId="{EA511B85-850F-96C6-8918-903092F1FF2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74" creationId="{21A55948-B60B-6EFD-0684-3E4AF2371B7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76" creationId="{95084F3F-F744-4FCC-E1EA-7CC12AFAA49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77" creationId="{9258FA1A-656E-A9F4-B955-A42AC228477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79" creationId="{31EBB284-49EB-DC9A-564A-3A885149875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80" creationId="{B451BF16-1170-BCFD-F7D5-6D3D476C6BF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82" creationId="{F3BBEA9C-6237-141E-DBD8-7E97EFB47D9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83" creationId="{8D4C91F8-EAE7-42EF-0CAA-7FCEFFA8A05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85" creationId="{E125A5C1-B5C8-E0FC-E665-3A127537FC7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86" creationId="{A1A21157-1CA2-AABD-80B0-3311BFC8D35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88" creationId="{DBB3336D-24C9-FBDB-7FA5-6FC98914D0E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89" creationId="{C52B9887-A7EF-99DC-94EF-D97836C8A09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91" creationId="{7F7F3D46-BAD9-A394-AAC1-EA0C2557CA3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92" creationId="{9BBC3E81-6867-03A4-8BB2-7D66425F071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94" creationId="{BFA56125-B6D6-95C5-1802-0BC3A12E944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95" creationId="{18813055-F903-6B61-0E54-816CBF486E3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97" creationId="{25B78CB0-68AE-DA4E-BE41-42287843F6D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598" creationId="{E2B55AF2-DE73-DADE-74CC-98ED8BE09C7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00" creationId="{A98F8A32-898C-E0AA-7151-C64D7510EF8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01" creationId="{35F8164F-9D5A-0F46-FE11-DC25F1C063A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03" creationId="{C4D56DFF-395C-31B1-BB17-D8ACD6C27EB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04" creationId="{BEDF2B03-B3DA-D24B-FE14-F795FF51C4F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06" creationId="{EE7C5EFF-8461-873C-7170-A520F8B6B73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07" creationId="{A433FC76-F650-8D2C-A012-E58BE143342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09" creationId="{29F49E6D-B544-F19A-1089-6392882129F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10" creationId="{9E168C6F-CCBD-55DB-431F-658AF9D854F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12" creationId="{B9BA8B65-5170-F88D-D741-80BC42D08D9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13" creationId="{86FABEDF-94F0-DDB1-0C68-906C776D9A7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15" creationId="{196C263D-3D91-A96D-88C6-B6A86B01604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16" creationId="{DCB3FB77-966E-DCCC-4BE5-08EFFAA021A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18" creationId="{0E51DB6B-D87F-4EE6-4A0B-99966E24889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19" creationId="{82729A1E-64B4-7F62-826B-2AFFBD82AF6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21" creationId="{DE43F6F2-6B75-BD19-5CFE-809F79E0370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22" creationId="{72EBA8BC-4E19-1D65-F401-0F90172ECAB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24" creationId="{021DD2CE-3D0F-1E86-C360-02DE5E66F48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25" creationId="{D76976E8-111D-1108-A090-4CAFDE1BAB9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27" creationId="{3E8DF9B8-B6E8-5A0C-5E99-81258EEACF4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28" creationId="{A210204C-E0FC-462A-8209-BF437F7DBAB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30" creationId="{CB54647D-CC9B-8056-EEC6-B7F3BCFC74E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31" creationId="{DAEDAD4C-8EB0-340B-E8B8-54893BBCF0F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33" creationId="{567380ED-84A2-B039-5C97-328F132E5DD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34" creationId="{B34C13E9-7573-926D-ABCF-433508F915A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36" creationId="{7C0F67E4-4892-F335-22BA-554EC3292EE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37" creationId="{32A40B4F-D7DF-83EB-3807-672583E47E5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39" creationId="{9946F496-04CC-F7A5-9B39-D3BD781BB2F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40" creationId="{F3AFA3B5-8E20-47D8-49F3-A2DFECA4742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42" creationId="{5B73590E-B976-5605-6F7A-8D934A9E4F2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43" creationId="{5D9BB6A0-D52C-7720-E15B-83F90BB74C9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45" creationId="{2F6547B1-6682-C509-0B41-6B14709CE8F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46" creationId="{CE5C13D6-AC32-1B17-E406-D544E1D900C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48" creationId="{95C97B5C-AFF9-B94E-84C5-A69B0047526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49" creationId="{8FA56FA5-5E33-016B-10E2-A7205C83B25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51" creationId="{F07E87E7-7B82-7570-18F0-2D0C93CCA65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52" creationId="{285528BD-409B-87E1-D1ED-817EE26302A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54" creationId="{C2CF2737-6825-0919-672A-E5B2DEDFC12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55" creationId="{45A01057-F17F-1BB1-C05B-CD1B2FD3BCC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57" creationId="{015C9C6A-4B9E-F16C-9734-C9D0777FF7A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58" creationId="{F660B9D1-04DF-336B-8511-2EE8EAA9D24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60" creationId="{B2EF2BCB-23FF-319D-2C3D-4231718B994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61" creationId="{FA77B925-BF62-C74D-F3EF-AF78958C484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63" creationId="{25CC0D69-BC67-071F-515A-E65316347CC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64" creationId="{6959AF2D-2C3E-1FEF-81EB-E33A5C890BE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66" creationId="{95EB36A6-A829-DBB2-30DC-EF57F6C78A0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67" creationId="{522AB9B2-D253-9766-3F99-759892B1443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69" creationId="{F1669AA3-F6D6-39B5-219C-D182AE30500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70" creationId="{2D10E47A-53D9-EE55-7D82-BD6BFF8FEA0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72" creationId="{BF1E28BB-CA26-8F4E-41D7-343D19C508B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73" creationId="{FFF2FA08-F717-EC98-82B9-5DA9A6FE7B3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75" creationId="{04EA6D18-24AD-826D-308F-A1ABCD5DE1E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76" creationId="{88B95B6B-3F6C-1F23-902D-CFBE48A078D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78" creationId="{54F76047-F3F7-25A5-C964-7D79881E409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79" creationId="{4C649936-43CC-F927-7527-9FC37803E80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81" creationId="{E634DEE8-416C-08E6-A912-5C10B27384A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82" creationId="{86E879F9-CFB5-ACA2-0B66-54E42AF91C0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84" creationId="{62C6DE1F-D8AA-C338-CCEC-5916572B923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85" creationId="{B4DBC3C9-759B-2D50-A0CA-85DA2DBDC85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87" creationId="{6D70455F-7DAB-A9C9-D6AC-BCE4058CBA6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88" creationId="{7D2D2907-FD5A-5EFD-3C2C-EFDE8C8A223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90" creationId="{8E6EA82D-7499-D17A-1144-664E5549A27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91" creationId="{4777BE67-2D2C-B93E-1EED-F4AF41EA0B3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93" creationId="{9F82344E-D71A-1ADF-DF02-2B31699C612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94" creationId="{7E998EBD-45E9-E1C4-E51E-482868F2598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96" creationId="{A0A2AEBE-B45E-81D1-00B1-44A0B73ED29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97" creationId="{AC757065-3595-F838-E7B3-73160B2375A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699" creationId="{AB46E5D4-9557-89EE-6A40-FBC95B7EE0A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00" creationId="{03C3333A-1806-D6EC-F1C4-AB0667298F8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02" creationId="{19723C7C-3AE2-2735-1C06-B518A496C9C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03" creationId="{79CCABF8-E762-0260-F097-60CFE58230E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05" creationId="{23BD9594-43EC-B084-8058-AFD310632BC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06" creationId="{E20FD11C-F822-E204-0217-1E4DA52C4B3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08" creationId="{DDA1E1CF-9AA6-FDBB-AB53-3051390A172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09" creationId="{589D43C2-0D7D-16DB-8EF8-D964282537E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11" creationId="{6AFC685C-65C6-5C2F-4504-931716E11FC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12" creationId="{171C252F-5AD3-DBC6-E63F-F04E1BA6E16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14" creationId="{D669CA98-6CAD-A887-00EE-DC3804689A9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15" creationId="{23B5DEC8-97C2-B264-E1C5-7E10A2813B6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17" creationId="{2E3E34B9-4F6E-C99B-F33F-8235D51EACD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18" creationId="{BC61D9B0-A726-0FE7-6F80-C8FE7076DF0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20" creationId="{FEB54B96-C2DC-0CC2-5C9E-BB0ED5981E6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21" creationId="{411B0117-C77E-AB1B-DE2A-1ED11E02A09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23" creationId="{A2FA4340-510F-2128-F816-0993A4BB14E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24" creationId="{00C61B10-1521-AC2C-4755-1918A281349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26" creationId="{C7CA4852-BA5F-2FD4-89B7-007E78B4843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27" creationId="{DA4CEECA-4FC0-30E8-313F-2AF348638BA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29" creationId="{3DFF85A7-3168-1CA5-5442-9243EAB8043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30" creationId="{16A28A05-6374-996F-76A4-D844BD90BE2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32" creationId="{29C86291-2B08-C955-13E4-79FD034FB84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33" creationId="{90FE51F2-0CCC-5DA8-0CEE-0B25171D908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35" creationId="{0F1DFE2A-D08A-7270-5006-C8861070A3D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36" creationId="{EDA8A959-3DB2-B143-35D1-258F5829D59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38" creationId="{CD0C0A6B-FD79-E645-0B06-38EB649BC39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39" creationId="{94AFDF6C-E3EE-0038-FBF5-A89AE31718A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41" creationId="{CD5238B5-7C77-F82C-A26E-0B945205E8D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42" creationId="{AE4E6826-B632-2015-5730-963A5E07C6F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44" creationId="{10358ACA-A2C5-1031-C4CF-4EC7DAFAAF7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45" creationId="{F8C83D30-F629-9F39-B193-7587617E7CC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47" creationId="{F9528495-1577-D087-7E9B-83A5B75D1DF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48" creationId="{B500052E-9272-C318-D605-400442102F4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50" creationId="{E04F32A5-5B27-83D3-B60C-998D17CDD66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51" creationId="{E5C63D20-6CDF-2FAE-AAF3-25E25A05151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53" creationId="{6DE4B1C5-21A0-EE6F-C705-4B95F24885E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54" creationId="{51D0EADD-64B5-3A70-DC86-6D9B2DD3E0F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56" creationId="{7BFFD9FD-F7FB-FD31-87FC-FE5E2023381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57" creationId="{59271F6E-D8E5-8CD3-B0FB-D7ED3EC4F53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59" creationId="{2B1371C7-AEE6-5A66-E19A-56A261FB737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60" creationId="{787DBCB9-57CD-8057-F76E-79A89241D94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62" creationId="{54F0F5D3-3620-66FC-E6BD-DC5D34F60A6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63" creationId="{DC9FB464-CA54-4043-88D1-DE669CC022B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65" creationId="{4997CD13-D64C-8367-7EC0-F55D0207333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66" creationId="{7C696393-4D9E-3D20-1DF5-F82CB8D452D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68" creationId="{8C11C1BC-E0DE-FC3A-034E-814E33CA50D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69" creationId="{B4A823E8-4B65-D8DD-B2C8-56CCDC80264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71" creationId="{7A273503-D68C-9938-75A6-AE6D65C411F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72" creationId="{00688DB0-6647-4609-DBC7-364F2116B5B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74" creationId="{BB33A6AE-47FA-431C-BD49-74CED307C51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75" creationId="{5B139EA4-692B-2E3D-53C3-9CCC7B62915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77" creationId="{8C69DBF0-F73F-2E7E-4BC6-44E1DF5028A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78" creationId="{F77E79B8-6DC1-4A90-CDB1-4DA8051F127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80" creationId="{0B5D50AE-F64D-B092-CCB3-AC370F11F54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81" creationId="{84CF967C-31BA-F155-8A43-0A23B0A39E5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83" creationId="{50352269-2608-2782-5FAA-31C9207ED3F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84" creationId="{C0D2BAAA-FCAD-531D-E1E8-5522758C76B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86" creationId="{73304861-FC65-9D7D-58E5-F0BC1CA8092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87" creationId="{C91A7641-E1FC-73C5-AB54-2A4F045D25B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89" creationId="{00C652DE-69D7-4373-B62A-D27EADAA5F2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90" creationId="{2C659F47-D655-82F6-2C18-97A4FC6AD87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92" creationId="{2C89719D-8C66-A479-9E3F-7811CBA0A91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93" creationId="{4C105EBE-146B-8ABB-C608-870C728217C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95" creationId="{ABF4F00F-0AE4-A356-810D-DA8F3B40C7B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96" creationId="{B8D79128-9CCB-825E-ED0F-CDE282E48F3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98" creationId="{967F1365-E7F3-7864-28DF-802D23B0A91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799" creationId="{08023F5E-C863-8154-F2C6-289070E57F4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01" creationId="{24FC9AB1-57D1-EF47-62EA-3E8429A5B79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02" creationId="{E2481530-FA0C-0D57-954C-1F2F6B6D795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04" creationId="{918C478B-AA55-B0CB-066B-E7B3EF29A01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05" creationId="{CA92AB1B-F06C-7255-0737-0CC3E2F58AF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08" creationId="{63CC734F-1F8F-4801-363B-DA05F28BB5A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09" creationId="{FBC5BDF4-E170-8047-2E2C-6E6C0C9161D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10" creationId="{028289DF-FCE5-FF46-AA5A-12019102CC4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11" creationId="{0C4C250B-5F30-2F60-9CF7-2FED0D30220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12" creationId="{61155AA5-F4F4-C9D8-1973-EA82969C2F8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13" creationId="{D4A7134F-24EA-F621-F0CE-41F03386913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14" creationId="{45D273BB-EF34-4D3D-F334-864CFC8F1EE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16" creationId="{C8F14D28-1B5C-8091-E9A6-BFFFB413E7D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17" creationId="{D4C4F3AC-20C5-75C5-3F93-0C0181A8DAA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18" creationId="{E5E0F83D-FC24-4310-CC9C-DF48008788B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20" creationId="{7AB6BE7F-40C8-57EE-D0FB-21ADAD9E5CE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22" creationId="{4E7203C6-2354-F627-F9CC-5233B24410C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23" creationId="{DC85E197-EBDB-8F32-768A-14AE8C79706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24" creationId="{AE0146A8-238C-AD23-5276-F12E18757F1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25" creationId="{B2172223-2A92-DE22-0C55-B8D6CA42443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26" creationId="{95B26203-DA24-3F41-9E91-3AE04B45335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27" creationId="{1EDA8AE7-FE76-3B94-003F-DB037CB530C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28" creationId="{9CD2B1C8-747A-D7E0-56BF-94FB51F2863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29" creationId="{3A8F2144-90B2-EF80-9F41-3600F7BC888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0" creationId="{B70669B7-3326-4AAA-4188-61B457FB88C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1" creationId="{8449AFD8-787C-E71E-9CB8-2FF78977DC8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2" creationId="{FED32A20-52A5-1D2E-E2B7-C92A2DA1787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3" creationId="{14490755-57D6-B300-5907-E669476B409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4" creationId="{3077B062-B6CB-947A-BE3B-03245008400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5" creationId="{83FC772A-9C57-3643-E437-6FFC6A36FBF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6" creationId="{959AB7EC-AA97-1D7D-87AF-19EE6465BF7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7" creationId="{05C97A2C-49D5-A011-DF50-454BF43E0DE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8" creationId="{F4B88F96-B2E6-54AF-0BEF-28027EE908E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39" creationId="{FEA1FB35-65CC-164A-1EE6-BA04BEC9CA7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40" creationId="{28B7A6A0-1D79-BBD9-3C8B-EF7D55B3DFF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41" creationId="{54A4E825-EDE1-66E6-3887-566600C1E71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42" creationId="{9E0D9693-1F6B-41E8-2209-EA1DFC97FF4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43" creationId="{20AC5F89-C3DB-E27E-A535-15EA9B87450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44" creationId="{C707F508-262B-F276-967D-04A650F36E7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45" creationId="{F5C0F75C-1C72-A0CC-B225-3FEAB38382A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47" creationId="{88B33DBF-CCB8-8883-D369-E3E0FDA90FD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48" creationId="{7C775B10-0C95-758E-603E-D45A358B36F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49" creationId="{311C68BE-D3F1-F34B-D840-E0A7426D23D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51" creationId="{DA0885FC-2672-EC9B-9D40-6FBE589D18A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52" creationId="{7CA80AAC-CBAB-8607-764E-218B6D6DB20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53" creationId="{3B15872E-3813-873C-81A6-273520627B5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55" creationId="{33BDC387-01E6-C7D2-F9C2-C4DD6184820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56" creationId="{A381C930-49C3-2190-F61B-C8252004696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57" creationId="{43A75D20-ED1D-FBB3-AC7D-A2E1C5F12D5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59" creationId="{F021E80B-1C68-55D4-8E93-4349527D2C4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60" creationId="{69171E38-CF7B-FC6D-6B4D-F0709B0FDD2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61" creationId="{9C3E0836-4261-2A28-BDFC-A3C0A16C988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63" creationId="{A9046EC1-13C1-ACE7-9C0E-E8B8635077D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64" creationId="{8BA5F1A5-23C9-1BCA-DE7C-1DAEAAA4092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65" creationId="{FB21BB7A-CC04-9AA6-A220-425CD1B7B51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67" creationId="{FAE720F6-D3BD-190B-B19B-269E8E2BDC0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68" creationId="{98817D93-397A-47FA-A2A1-D34CBE2B240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69" creationId="{AAFBD0C5-4E17-8E53-4479-97F0A8E5400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71" creationId="{7C31810F-50DA-0872-D9E6-4D94290D544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72" creationId="{BA02E2C8-46DF-C901-C9DC-8EB2DEFEF1F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73" creationId="{6C6811E3-6D2D-819E-CD81-AC7E937C148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75" creationId="{529C20BF-DD37-BBE3-E3DA-328C8D15DA7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76" creationId="{F648362C-05AE-4362-944C-D7F06C314BC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77" creationId="{483DDA16-1981-8C19-4C5E-CAA9B8F22F5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79" creationId="{AF929149-8809-FDF7-D9A9-DD39D806289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80" creationId="{0B356A3D-CE14-D774-BA52-B56AC725728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81" creationId="{7775B5D4-39C8-3423-5BF0-5BDF2F8D804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83" creationId="{9E72EDB5-B97A-8DAC-F724-4821B0DE606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84" creationId="{451DE521-B03F-CED6-64DB-EBBF92039EB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85" creationId="{E9D2A607-7BFC-9D81-E51C-2C539D25E66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87" creationId="{AE2FF06A-743D-A3FA-54C2-96057FDF067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88" creationId="{AEE6CB14-213B-6A78-633F-2BD96D829CC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89" creationId="{7444CC7D-23F0-1C00-79E7-64FB235FA26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91" creationId="{571799F1-388A-BB59-BBE4-AD5A95CDB72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92" creationId="{C76A8EA2-BAAE-88D9-DAC5-7E2F675D24A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93" creationId="{5002F4A0-E658-1A1A-A397-DC7295904C1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94" creationId="{C2A5A8D2-3C8C-9307-DF2C-DFE68CC4248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95" creationId="{9F16DAFF-728A-2BD0-CEC5-919AE1F7925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96" creationId="{E0CAA5D7-2974-17C2-2D39-FF5F74D2EFA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97" creationId="{68C9BC8B-EC4B-9688-D7A4-220E272CE8A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98" creationId="{DE9DE850-BB48-8239-43F9-6AA625EC424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899" creationId="{86E8F232-EA00-0B87-3E3B-B5993D10514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00" creationId="{22F73779-E3B0-04CC-88A8-72F6244F7ED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01" creationId="{34D87B45-3EE3-09FF-3DCE-50962F99497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02" creationId="{F74A6333-EF97-36DB-59F9-6FA8E5DA469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03" creationId="{F6D9BFD9-2D86-2AE9-A558-5145675CB6B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04" creationId="{92CEBCA0-6BEF-ECFA-124E-C6AE90F3156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05" creationId="{864165C2-0A59-8175-3C3B-AF15CA42E1E9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906" creationId="{25EDBAAA-BA81-6944-7164-17DD2B05A07B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907" creationId="{EBB784A0-18D5-C7DE-5427-C4859E98ED9B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908" creationId="{6F2688DB-9F61-BEB7-DF4C-B70211203498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909" creationId="{C660A6A1-C481-CAE5-5ED3-44F4B52FD5C2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910" creationId="{4B5EE3AD-A538-C093-64C2-502C7A71FB6F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911" creationId="{F208CDC6-6C67-5646-AFA2-661BAF554EED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912" creationId="{F89710FB-8F9B-684D-A0FE-5F715CDCE61B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1913" creationId="{0457B3FA-2964-360E-4D12-7E587805C6F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16" creationId="{F7054BE7-C2C9-22F9-FB3C-408BA5FE07F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17" creationId="{26DA95D2-BF76-E9A3-277B-81FEFB8024A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18" creationId="{3E109237-07CE-93A6-4A95-3B6C59BB418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19" creationId="{31C721FF-F35D-5FAB-3704-9C871AFE2C4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20" creationId="{B69D6FD3-F6F7-8747-193D-AA6A4AE36E5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21" creationId="{CDAECB55-E26B-5876-D6AD-67237C97674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22" creationId="{8CAD371E-52DA-618D-9C5F-77470AD663B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23" creationId="{C782BB95-9763-F1B8-28BC-175E5A55595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24" creationId="{C9806759-D2D8-3523-A0D8-41301DD702B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25" creationId="{D1E99532-632E-BE1E-A65B-37D818430BC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28" creationId="{91471358-225F-347D-329C-617CBAEBDDB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29" creationId="{E2BE4CC4-9D6D-E47E-BFF6-61118E3592B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31" creationId="{27CB4A3F-D2B7-C2BF-88B8-59FB2C7EB23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32" creationId="{17269D8A-D10A-3BA8-95BF-37054DD77A0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34" creationId="{7FF5F631-F4DE-065B-FDD1-40022F89F8E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35" creationId="{C7CFAA02-8A97-126C-7C4C-C68F8C7A299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37" creationId="{B5BE35B2-39DC-B1B1-C08F-6A105CBBBD0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38" creationId="{8F0D018F-8C89-14B5-F799-B0A3D340DB8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40" creationId="{A79290DF-E9B3-E855-4203-B9A170A029E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41" creationId="{A29BCC07-0353-4743-6ADB-FC1E367D255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44" creationId="{3FD51C76-1135-7599-10FF-8D5BC91FD35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45" creationId="{42BBC45D-81ED-9587-5EC1-640831A43E6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46" creationId="{2E06930B-F0C0-474B-5497-7C1847E597C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47" creationId="{32A19B85-9ADA-A4D0-56F8-8761FF88D30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48" creationId="{F1272FD7-EAE3-378E-827B-819C1A3ADBB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49" creationId="{43BDCA65-458A-8AD8-0884-6AB54B1ECB5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0" creationId="{D21ABF2B-0B78-24E4-B0DC-68DC577A468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1" creationId="{1AEA011A-2108-38DB-D9BA-AC05CDF3197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2" creationId="{95B42D3A-CFB2-AE5D-A488-E6E54495BED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3" creationId="{5A555144-3C98-9052-D6A4-CDD9DFBF713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4" creationId="{82FF9829-F7AA-A2A3-430F-0A2465324A2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5" creationId="{D8B45794-9D50-DCB2-744E-644645175AB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6" creationId="{E9C796DE-4374-D9D7-039A-CD6138467DF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7" creationId="{5375108D-F0E2-C02E-FBF2-51B7A105956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8" creationId="{9D578EFC-767B-D298-E129-DB0C1BC08F6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59" creationId="{0218A269-0759-4FC4-C538-FD35E911C84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0" creationId="{6A76B679-2B91-DC68-7379-B743FEABD74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1" creationId="{8EF96D0E-8801-06C5-6BDE-C427FF7B3F7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2" creationId="{E262279B-2D79-C5C4-6EA3-2FBDFC44E8B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3" creationId="{ADA7DC04-32E3-BD01-7058-873FE789507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4" creationId="{4298042D-5408-9A13-A615-4E3FA824784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5" creationId="{C5C5E0D8-4AC3-2E84-8084-B4A97292640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6" creationId="{727C1C44-7E9A-AED1-31B5-AF41420947B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7" creationId="{2B4D684B-D613-209D-5799-7B2566BA67A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8" creationId="{EF4F0271-CB29-F5A8-C9E7-1981DBAE0D7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69" creationId="{3461A3D9-A608-7ABC-FABE-D702C23DE9F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0" creationId="{4D4D425A-F20A-AA5D-92BC-A443DA42CB2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1" creationId="{F06EE071-71B7-B921-7075-B177C1336D5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2" creationId="{D7DDF6BB-3666-35B4-B69E-8745EC7164A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3" creationId="{B6EB7C2D-6A33-7A7B-4CF6-62F7ECEF103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4" creationId="{4E15C045-071C-7E9F-6ABD-5BBE8F8038A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5" creationId="{535EAB28-5A77-F3CC-2864-122A83EA270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6" creationId="{742BA458-C595-CB7E-029C-FBD4A244DE1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7" creationId="{B6D0E986-5856-9467-285D-823C81E1D9F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8" creationId="{F0AFFCBE-B096-A51D-711B-9350928C591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79" creationId="{200919F8-5356-5110-A1E2-500258E279D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0" creationId="{BCC6AEBD-21AB-27E9-2956-68469E185EE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1" creationId="{C6524CB3-4A34-C35D-0053-D37C5A42E0C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2" creationId="{6F2ED2C9-3F52-14CE-B577-6EC02AF07F5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3" creationId="{528541E1-762F-E764-221E-90FFBC1C361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4" creationId="{22306B50-8659-B47B-CD26-979133F0286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5" creationId="{49CFADE0-FEE5-D96B-51D2-B8A376BC0BA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6" creationId="{62795CF4-FF94-B19E-4C21-47A5F4EA923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7" creationId="{CC405537-E92C-F184-3B6E-5A6476EB7E4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8" creationId="{82A7DB85-F8B2-91D1-64C1-1F472BB8850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89" creationId="{A9A2A512-DD3E-48BB-7A94-A72E4BB1D8E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0" creationId="{D2B9345E-BB32-D4EB-9E3D-17D5BB35CFB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1" creationId="{5467A4E2-3D35-3B42-3493-65587B2EADB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2" creationId="{57D01666-7DC7-ACE3-5182-B15CA65DF0A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3" creationId="{800D55CE-E71E-493E-1439-32227927CE9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4" creationId="{9D6D337E-A571-70FB-40DD-4F6EB601ABD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5" creationId="{CA61459D-5CAB-751A-8410-1720AEFF88A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6" creationId="{B66BD042-5516-9416-0DD1-529D49D502C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7" creationId="{FEA16419-4AE1-234C-B49C-549C803B851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8" creationId="{679734BD-7A27-604C-3216-575117A24DD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1999" creationId="{1A75A3A2-D57C-1276-D511-159E34BFE6C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0" creationId="{826C179A-3113-FFD4-18E4-3B6F8104458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1" creationId="{44EEBBA8-31A6-2E4F-7C23-042CEA3BB93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2" creationId="{337804D1-B570-E3A2-650A-5D01C9C23B7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3" creationId="{5E3CE794-199C-8551-F02A-9058480955C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4" creationId="{46A272B0-BBE6-975F-3443-53CF27C60BF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5" creationId="{9C6469E2-FE4E-4CA4-5F40-0249784E89F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6" creationId="{61503862-0C6D-A5E4-569E-38B14F4B947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7" creationId="{F0053F5D-9FC2-459B-A52E-FEEF8E1DFA4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8" creationId="{6F294589-539F-D86D-AECA-1E6423CE931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09" creationId="{8698D701-7931-3E38-7C26-99C94099A8C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10" creationId="{2B7799C8-5C60-A5B6-D7AE-86A1366423F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11" creationId="{00D2DD69-03D1-F431-D33A-900BD635C30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12" creationId="{4A71C5EC-18C1-01A3-EB66-3A7D50B89D8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13" creationId="{F1804C47-CD97-FD5E-5D59-7FD87A8999B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14" creationId="{BE8DD0F1-2BEB-1DD1-197D-BAC202CBD2E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15" creationId="{CCA2BE2D-D481-B192-BB63-28CA824421D1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17" creationId="{61F3B872-46AE-8254-C96F-E275A303AF6C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18" creationId="{DC2B9946-34FD-7F1C-6825-60BBB2BEF316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19" creationId="{7D8399B0-39F1-2CB2-7406-08EB94A04C08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20" creationId="{DC7A9AA7-F88E-AE2E-3EEB-83CF4379EB5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22" creationId="{19027773-C6A1-C4AC-245C-4B093B5EE67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23" creationId="{9091D015-60B3-A8C0-DF0F-FA29AFF81044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24" creationId="{91A7E6BC-4356-2A18-AD00-F5573A7DA400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25" creationId="{C5B6547A-AEEE-D736-E455-0767479B6B0C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26" creationId="{883601E7-7DC5-AC7C-48E7-444E8337B18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29" creationId="{207A5F86-6C9A-1A3F-F09A-66B989A0C63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30" creationId="{AA918826-E21F-5AA0-9F52-F5A3C8153F4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31" creationId="{677BB47D-A919-7DB7-9F27-3F07C838986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32" creationId="{2DC9BBDC-B590-4AE7-4695-252965392CC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33" creationId="{93D2BA77-957C-64F3-831B-B7A4DEDB210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34" creationId="{CDB4955B-1FE5-1532-9237-4760FBE8050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36" creationId="{F73F3EB8-C809-2174-3F72-33D8241F024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37" creationId="{9E07CFA3-1EDE-B0AC-2AB2-64E61D33F60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38" creationId="{F2F990C8-3833-6EE8-6E4E-B2D2BD05389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40" creationId="{D1FD6909-8031-0524-D253-F1C4DC8D257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41" creationId="{BD1D924A-395C-E859-391C-38474FB7509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42" creationId="{41EA9E53-2553-6737-D4BD-F24036A212C5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43" creationId="{571FAC4C-F0A3-9355-D226-7F7A5015345C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44" creationId="{2334451D-1E54-66BF-B976-B80D2F9157D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46" creationId="{76F5CE86-23B4-C2D4-BB6D-2F49BA54D37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47" creationId="{0A0CA944-B66E-237A-A8A6-65A1E7FDEB7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49" creationId="{72CC7C8F-DEAA-BA5F-A87B-2DD7423D0FE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51" creationId="{DEFF0DE3-8FBD-A822-798A-9FA4DCCE76B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52" creationId="{DEBE8F70-FB5A-2D45-BF6E-C82B5F0FB79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53" creationId="{5E0BCB01-14FA-65BD-D381-5F221C0E5572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54" creationId="{7E3AF2A1-1E4F-071B-C953-0A84643F0A8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56" creationId="{1CC8593F-4535-FDB8-ABD9-A2119E3BEE0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57" creationId="{0B8FA847-E874-EF18-CE3A-DF8781C9F4E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58" creationId="{6809902C-4AA1-63B7-5104-C800D2747F5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60" creationId="{B40C991F-649A-D3D1-E57E-9D44F987DB8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61" creationId="{EFA182F0-2051-E3D8-445A-0FF7DBBC821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62" creationId="{F0AC58BC-D878-2E8D-A4EE-039E733A179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65" creationId="{0FF16EBF-B0F1-1A3F-60EF-B5354C784E3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66" creationId="{60090D4A-4A42-C75F-E88E-B627F1A0E40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67" creationId="{36985A8E-864F-AA34-126F-A19EC150AC1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68" creationId="{187C3D1C-65FC-A74A-2DFB-BFB845040BC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71" creationId="{6214FFC3-E3D6-6BC6-4CB2-139D62ECDCB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72" creationId="{475762E6-ADD5-EF89-BA1C-2538C1FC083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73" creationId="{D2D61618-1413-F341-EF8C-82048D59B18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74" creationId="{37017A34-1502-547E-FCC5-FA1C204AC36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75" creationId="{1BDC4985-0B8D-8F41-D6E2-4181B273F61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77" creationId="{53170E8D-01FC-5E58-49FB-4DD4F27FBA6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78" creationId="{C05B8D68-3F3D-BBBD-9F61-31AFB9F0B1F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79" creationId="{8D652F3A-4B50-FD62-2C2D-C952680F1910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80" creationId="{2CCE1732-D723-E748-F32A-45BE9E9D74B7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81" creationId="{1708B3F8-6659-E70E-E1A4-66C104FC82D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83" creationId="{02ECBCB9-496C-4574-F36F-7ECE8A83C06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84" creationId="{D9BC440C-3DF9-B6AE-A74A-A52C2B4EB01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85" creationId="{312BC696-D64C-C3E4-8A0C-158D3755EB69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86" creationId="{B324A268-D5E5-AF80-8934-66CBF0E2BC28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087" creationId="{33BD760F-BB9E-0CA6-A66D-07C86DBF51C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89" creationId="{58F52C24-4FD0-E4D3-4EF6-8211CCBA0D4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90" creationId="{DD062686-832C-9569-A932-8B227CC72DA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92" creationId="{2751EA04-5DFE-96D1-9E65-1B4BE8882E0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93" creationId="{24AE801B-9492-87B3-2C4C-C0039D0B33C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94" creationId="{B853BCBA-9C88-DE49-EC4B-484AC223ED2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95" creationId="{5697A6F6-BD30-FFDC-FD54-A5DF0FF97B9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97" creationId="{8B294896-3256-313E-9982-D40A6618D48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098" creationId="{ECFB8CB9-3D14-5EFE-B843-6457D585B38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00" creationId="{51F81FFF-B34E-0A09-F45F-807628161CF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01" creationId="{C3053F5A-0557-F07B-5863-C6501D47F55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02" creationId="{BEF83687-BF98-44E3-DCFC-1B0D8E6F08B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03" creationId="{464A08EC-1E63-D5EB-E63F-21D82C3F1310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104" creationId="{5DC3FE08-4B76-4CF9-7AD1-9E2116F70839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105" creationId="{B5CBE35A-BF67-3F4A-4DC7-DACC51DEBDA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08" creationId="{13C693AB-C5B9-C5D5-62EA-4E45B5658A5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09" creationId="{EB594D25-73B1-A8FB-8145-E3D83C5402D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10" creationId="{52542249-1EFE-90D2-553A-672E1CB22A8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11" creationId="{6FDCAEAC-0742-26D1-7837-55BB1FF452B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12" creationId="{4BFE80AB-E340-F287-4BD9-A4B81B0C7A2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13" creationId="{8A777A3C-3931-2D24-8275-A43E6D835A3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14" creationId="{325E7FBD-6418-84C3-F6D9-58FF1CD3B45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16" creationId="{935A28A5-6E4B-96ED-5804-B0FF8A4C8F6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17" creationId="{89A27530-ACCE-9CA6-E311-23D3C95E705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18" creationId="{1BBD5831-8B8C-E2C8-5603-EF8FF30ABDB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21" creationId="{73F8D0E6-C90C-D62B-D66D-C0F9DFD2BB4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22" creationId="{347AF868-893A-DCC8-990E-BBD56814F9D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23" creationId="{A9A47C44-48BA-25CA-50EA-D2B54FEFA3E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24" creationId="{C7FD56D6-2272-C445-E161-ADD500DED05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25" creationId="{75B9BD1E-CF8F-00CA-A37E-27D5AA15E38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26" creationId="{2532933F-04E5-E05B-8E78-74EF52B294B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27" creationId="{9D96D3B2-346A-BE13-A191-714749F37D7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29" creationId="{004BEB15-4C56-B514-D0E0-DDDAB7503AC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30" creationId="{BDCE060A-E70C-6058-FD3E-D8A9B12B1F1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31" creationId="{74785276-6559-B166-0DD0-7BF3F38B105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34" creationId="{890C0E5A-2865-1D53-4D34-089CDB1C38D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35" creationId="{5F23A133-4767-175B-8F81-B6DC0A87C6B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36" creationId="{B6EA54E0-69E5-F2A5-C9D4-9B8881C6931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37" creationId="{E6A7D85B-CD39-75F9-B570-8F6680EFBA0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38" creationId="{967E732F-0972-0E22-1FC4-C7E5FAE03AB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39" creationId="{FFBCBA0F-6ED2-8975-7945-403AC94F1AF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40" creationId="{66EEE327-D209-03CB-D7AD-2E01288B735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42" creationId="{58BA9C8C-8525-097C-4574-22732E022BD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43" creationId="{CE5228CA-E809-C3FC-7380-5FE3DD0781F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44" creationId="{491027EA-A486-47A0-E3C6-84E4EE0BEFE4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145" creationId="{56298AE8-9535-644C-D7C9-8524D7C8B39E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146" creationId="{D89C6343-0279-1047-5024-D9A882EA2AD5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147" creationId="{F0942295-9027-E09C-2C5F-DB900959D97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0" creationId="{6C2FD3A9-A18E-B457-528E-314709500FC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1" creationId="{1DFE84C8-1FCC-E7B5-A39B-0C4B4C1380E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2" creationId="{C427ADCB-B120-7A1C-8A07-DB4506805AA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3" creationId="{43FEFC0D-354F-FF46-0489-C22FD526437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4" creationId="{4F03B00A-5BAC-9CA3-45A9-40187CE5704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5" creationId="{EDF3E6A9-F764-8940-AB6E-02C3EA97EF1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6" creationId="{A781883F-4984-0758-E779-E987319E1C5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7" creationId="{F96B1AD3-E9F6-E41F-3985-BE09A8EA0EC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8" creationId="{166F0AA8-2CCC-138D-44F2-6AA7F34F17B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59" creationId="{AC603B4B-ADFE-1849-A5BD-D298904D928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60" creationId="{83D587BA-F91D-0934-F2EF-0C7FD4B0EFA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61" creationId="{D3410BD4-B316-E964-CA81-682A21A8AFD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62" creationId="{B00C1633-6128-39ED-F922-B95071D2BB8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63" creationId="{BF8076BD-66AC-4FC0-BF05-B23E6D3F2F3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64" creationId="{2E2B2936-EFAA-D2BD-F7DC-7AE391449D9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65" creationId="{3420862F-05A7-7550-7A4C-AFFE9133348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66" creationId="{BE833858-AC35-109B-FE19-0F5A347F78B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68" creationId="{BD1023C4-68A2-44E0-F546-43A5CA930BA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70" creationId="{AC091EDA-3A36-A4BF-F5E7-2C22B733075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71" creationId="{915323A3-01E5-19D2-20DE-5009FFD4874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72" creationId="{5DB91859-A233-E72E-204C-07812F6F7BA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73" creationId="{AC8F60E0-8F39-5FC7-B3E4-46392DD8ED5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74" creationId="{FFAB29EC-52EE-CAA5-BABB-0F82FE1FF5C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75" creationId="{5B43E4C4-9BF4-F9E0-88FD-4220DD002A4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76" creationId="{5406F5DA-B7C3-BA0F-80DC-57E2B4DD976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78" creationId="{C97245B8-1F92-A425-7444-2A28A0C86C3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79" creationId="{A66F5E80-65D7-65B5-B1A2-D13F0FAEA2D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80" creationId="{E77E650E-4140-DDEC-1F35-AA5A83B675C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81" creationId="{05F4DEAB-4A03-DE86-2D66-963D6644410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83" creationId="{8648E58E-EA79-785C-0829-AC57B331326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84" creationId="{759C965D-D96F-79DE-ACAA-0C330F38C2C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85" creationId="{7B92F150-6B8C-B632-B404-E5F9A69FCF4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86" creationId="{845F1599-350C-289C-02C9-281400CD6E2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87" creationId="{A7059014-E304-9649-AD0A-C05F51942A9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88" creationId="{FD7561BD-F610-8A5A-E4F6-A5E3F0E5A1D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90" creationId="{BE4558D2-F363-F734-544D-038142A7D92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91" creationId="{ED735624-F7FC-CCC3-9010-EFF9D6CA731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92" creationId="{C1D45361-D649-A236-724F-7FEB1B3FEE9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93" creationId="{6A77408E-EC22-54D0-061E-84A85C8721C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94" creationId="{3D8B0ACD-5466-5DD7-CF7D-2DA5B51DEF7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97" creationId="{DDCC67DA-1102-649F-DF98-793E5EE73080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98" creationId="{FFFF2A37-60A3-D018-DA9E-7235DD3E80C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199" creationId="{FE923EE6-70EF-D47D-0C02-84C86DA0D7D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01" creationId="{04E221AA-3DDC-31C7-E651-16CE8FF9DCE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02" creationId="{358BD407-2A44-56EE-9C24-5ED36EDEA67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03" creationId="{A6589028-0525-B994-B991-054B412B31D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05" creationId="{76735F4B-33B2-284B-413F-07D983D6130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06" creationId="{FCB29DA4-2561-D9B1-2463-67217CC6102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07" creationId="{1708F05E-B76D-CB6E-44ED-DE61A0B130E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09" creationId="{A7BA281C-82F9-82B3-58F1-906BBC7A7BE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10" creationId="{71774DC4-85A6-201D-2E3D-7FB99DC0197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11" creationId="{3CD56691-DB3C-2AE6-D7E2-E52F570C8BB2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14" creationId="{B7798079-B55D-6266-CF45-E9332838A30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15" creationId="{AE934F45-C2C3-5023-B5D2-1BD5F8137F1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16" creationId="{C1B0C094-A6D3-63C3-5346-191640BF3FA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17" creationId="{EDC7FD1A-BB0C-38DF-AAE1-BA2FED9EB6D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18" creationId="{8B3FB861-A603-E69A-C359-A6441AF0FCD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19" creationId="{A896BCF6-C4A6-4BAF-122F-E89E0136B62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0" creationId="{6427B227-0F0B-EEE8-3DE3-A4F481E12CB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1" creationId="{A1E9047F-F9CA-352A-E056-B9F482F9B26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2" creationId="{993666F5-3DBC-9522-7459-8CFE5F1C90C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3" creationId="{8C1ADD82-80FB-DB80-55BE-FCB10FABF3B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4" creationId="{73E2F07B-32CA-84C4-D8B1-3F6FE9EC82F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5" creationId="{09E332E1-75BF-A42E-BDB7-54F6C402113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6" creationId="{C262DA3A-7B39-1816-38DF-BEC963FB3EAE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7" creationId="{13F76F40-AF11-65E9-8FDE-C3B59988D037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8" creationId="{B8D42A50-7BA2-9958-1B10-71A154FAA5F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29" creationId="{5B4F660C-77EB-B422-0FAF-3759EFE6360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30" creationId="{4C6E49F5-5CE4-6CEC-1208-3A7B7207EEA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31" creationId="{4A806A49-F9D6-5BB9-491D-1AA18582FBD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32" creationId="{F3C80426-C106-C696-A35E-15A2247C719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35" creationId="{49B32F48-B308-332A-29EF-85E7083A821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36" creationId="{34E9F077-5C5A-1ED8-7524-5F1A042EF87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37" creationId="{CFB3842A-9DA4-16BC-249C-48081759418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38" creationId="{C860FEF2-B269-968C-7D67-3AF8C8D6080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39" creationId="{52D8D1C2-FC83-EDF1-AA4A-A0E71164CCE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40" creationId="{CD504489-FFA0-9D2D-6777-23EA1BF5640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41" creationId="{F2D63C08-AE13-9F1A-8A4F-571261FC775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42" creationId="{F9E45C70-9613-0D90-80D8-B6E8DA710994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43" creationId="{2EC39CC8-FE17-F0B4-EA7E-E540CC62E10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44" creationId="{D5CCCB07-031A-8922-91FA-B349C00D0819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45" creationId="{10A75C2D-BA19-1971-2CD6-8A97555BBA0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46" creationId="{5E5F6C31-01BD-2D28-4477-8BB2B8386F1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48" creationId="{3BB3B96F-A2AF-8B87-41A0-53246C97569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49" creationId="{B8BB2298-DC00-810F-5216-244186D04E47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250" creationId="{6A330A00-528A-1629-5241-137EF8CA31F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52" creationId="{C083B457-013E-B447-D428-F58C7BDD4B18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53" creationId="{D0E99268-43F1-7D71-E846-35DE54E6C14A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55" creationId="{58FCD35C-433A-7A81-B8A6-4AFA486F0A15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56" creationId="{F521BFC6-6A27-7514-5814-C549ACD959AD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58" creationId="{F51B1D29-3723-631E-9D87-20E57E5A054F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59" creationId="{F8F250C0-7D5F-7538-37B6-9CF84389C903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61" creationId="{3F1CEF85-8707-91ED-AB82-CF74989C186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62" creationId="{AEEB0D34-826D-057B-02AB-658018F88E7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64" creationId="{04A39D83-B7F5-CB6D-18D7-59E17821C33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65" creationId="{B4C16457-1075-3CD5-5046-3BF26916C75B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67" creationId="{9BB3B021-FDB7-3679-9ADA-85B14AF9AFBC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68" creationId="{AAD27CCA-606E-4B05-45AD-FBB3EFBEF576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70" creationId="{B613E26D-4082-4050-02C2-7C9AC64B5441}"/>
          </ac:spMkLst>
        </pc:spChg>
        <pc:spChg chg="mod">
          <ac:chgData name="Shibin Joshy" userId="c47396c2-83f0-4de5-b9d4-0a2183cbeb64" providerId="ADAL" clId="{5BFBC65F-1EE7-4F11-A51C-B9A674749D1D}" dt="2022-06-23T11:12:14.695" v="1533" actId="165"/>
          <ac:spMkLst>
            <pc:docMk/>
            <pc:sldMk cId="2039787776" sldId="257"/>
            <ac:spMk id="2271" creationId="{2367CA5E-BD55-E068-1816-E8E330481778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272" creationId="{3C2238C9-D151-81AE-A379-38C56F5FBA4B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273" creationId="{018D4D16-20F8-AED6-570F-3D2E3D841C36}"/>
          </ac:spMkLst>
        </pc:spChg>
        <pc:spChg chg="del mod topLvl">
          <ac:chgData name="Shibin Joshy" userId="c47396c2-83f0-4de5-b9d4-0a2183cbeb64" providerId="ADAL" clId="{5BFBC65F-1EE7-4F11-A51C-B9A674749D1D}" dt="2022-06-23T11:12:23.429" v="1536" actId="478"/>
          <ac:spMkLst>
            <pc:docMk/>
            <pc:sldMk cId="2039787776" sldId="257"/>
            <ac:spMk id="2274" creationId="{C1B9CDD1-F486-B170-90EE-5E01D953F033}"/>
          </ac:spMkLst>
        </pc:spChg>
        <pc:grpChg chg="del mod">
          <ac:chgData name="Shibin Joshy" userId="c47396c2-83f0-4de5-b9d4-0a2183cbeb64" providerId="ADAL" clId="{5BFBC65F-1EE7-4F11-A51C-B9A674749D1D}" dt="2022-06-24T12:08:40.861" v="8051" actId="21"/>
          <ac:grpSpMkLst>
            <pc:docMk/>
            <pc:sldMk cId="2039787776" sldId="257"/>
            <ac:grpSpMk id="6" creationId="{79549383-0CF5-4AA3-4402-902C31E0CEC4}"/>
          </ac:grpSpMkLst>
        </pc:grpChg>
        <pc:grpChg chg="mod">
          <ac:chgData name="Shibin Joshy" userId="c47396c2-83f0-4de5-b9d4-0a2183cbeb64" providerId="ADAL" clId="{5BFBC65F-1EE7-4F11-A51C-B9A674749D1D}" dt="2022-06-24T12:10:34.505" v="8064" actId="1076"/>
          <ac:grpSpMkLst>
            <pc:docMk/>
            <pc:sldMk cId="2039787776" sldId="257"/>
            <ac:grpSpMk id="46" creationId="{7FBC51D0-33D3-7C4E-23B2-8B66669B6971}"/>
          </ac:grpSpMkLst>
        </pc:grpChg>
        <pc:grpChg chg="mod">
          <ac:chgData name="Shibin Joshy" userId="c47396c2-83f0-4de5-b9d4-0a2183cbeb64" providerId="ADAL" clId="{5BFBC65F-1EE7-4F11-A51C-B9A674749D1D}" dt="2022-06-24T04:41:14.755" v="2912" actId="1076"/>
          <ac:grpSpMkLst>
            <pc:docMk/>
            <pc:sldMk cId="2039787776" sldId="257"/>
            <ac:grpSpMk id="58" creationId="{4B3B24DC-7734-86E8-46D9-CF45E645C468}"/>
          </ac:grpSpMkLst>
        </pc:grpChg>
        <pc:grpChg chg="mod">
          <ac:chgData name="Shibin Joshy" userId="c47396c2-83f0-4de5-b9d4-0a2183cbeb64" providerId="ADAL" clId="{5BFBC65F-1EE7-4F11-A51C-B9A674749D1D}" dt="2022-06-24T12:08:45.905" v="8052" actId="1076"/>
          <ac:grpSpMkLst>
            <pc:docMk/>
            <pc:sldMk cId="2039787776" sldId="257"/>
            <ac:grpSpMk id="82" creationId="{460C4B8A-3888-5E9C-C8A1-DA4995759EC9}"/>
          </ac:grpSpMkLst>
        </pc:grpChg>
        <pc:grpChg chg="del mod">
          <ac:chgData name="Shibin Joshy" userId="c47396c2-83f0-4de5-b9d4-0a2183cbeb64" providerId="ADAL" clId="{5BFBC65F-1EE7-4F11-A51C-B9A674749D1D}" dt="2022-06-23T11:01:08.613" v="1355" actId="27803"/>
          <ac:grpSpMkLst>
            <pc:docMk/>
            <pc:sldMk cId="2039787776" sldId="257"/>
            <ac:grpSpMk id="84" creationId="{F330BB4A-820A-F3AA-600E-84338CA192F8}"/>
          </ac:grpSpMkLst>
        </pc:grpChg>
        <pc:grpChg chg="add mod">
          <ac:chgData name="Shibin Joshy" userId="c47396c2-83f0-4de5-b9d4-0a2183cbeb64" providerId="ADAL" clId="{5BFBC65F-1EE7-4F11-A51C-B9A674749D1D}" dt="2022-06-24T12:09:44.729" v="8059" actId="1076"/>
          <ac:grpSpMkLst>
            <pc:docMk/>
            <pc:sldMk cId="2039787776" sldId="257"/>
            <ac:grpSpMk id="87" creationId="{423C6D07-148F-EAE2-E8DC-58D88A1A82AB}"/>
          </ac:grpSpMkLst>
        </pc:grpChg>
        <pc:grpChg chg="add del mod topLvl">
          <ac:chgData name="Shibin Joshy" userId="c47396c2-83f0-4de5-b9d4-0a2183cbeb64" providerId="ADAL" clId="{5BFBC65F-1EE7-4F11-A51C-B9A674749D1D}" dt="2022-06-24T05:58:17.474" v="3209" actId="165"/>
          <ac:grpSpMkLst>
            <pc:docMk/>
            <pc:sldMk cId="2039787776" sldId="257"/>
            <ac:grpSpMk id="88" creationId="{5118A947-41CA-3847-750D-31BD2E9FF4C0}"/>
          </ac:grpSpMkLst>
        </pc:grpChg>
        <pc:grpChg chg="add del mod">
          <ac:chgData name="Shibin Joshy" userId="c47396c2-83f0-4de5-b9d4-0a2183cbeb64" providerId="ADAL" clId="{5BFBC65F-1EE7-4F11-A51C-B9A674749D1D}" dt="2022-06-27T04:13:07.450" v="8129"/>
          <ac:grpSpMkLst>
            <pc:docMk/>
            <pc:sldMk cId="2039787776" sldId="257"/>
            <ac:grpSpMk id="88" creationId="{F5245255-B76E-6378-71AF-CD0AA394C0DB}"/>
          </ac:grpSpMkLst>
        </pc:grpChg>
        <pc:grpChg chg="add mod topLvl">
          <ac:chgData name="Shibin Joshy" userId="c47396c2-83f0-4de5-b9d4-0a2183cbeb64" providerId="ADAL" clId="{5BFBC65F-1EE7-4F11-A51C-B9A674749D1D}" dt="2022-06-24T12:10:28.857" v="8063" actId="1076"/>
          <ac:grpSpMkLst>
            <pc:docMk/>
            <pc:sldMk cId="2039787776" sldId="257"/>
            <ac:grpSpMk id="89" creationId="{233B168B-647C-EC46-E95C-203959500DA8}"/>
          </ac:grpSpMkLst>
        </pc:grpChg>
        <pc:grpChg chg="add mod topLvl">
          <ac:chgData name="Shibin Joshy" userId="c47396c2-83f0-4de5-b9d4-0a2183cbeb64" providerId="ADAL" clId="{5BFBC65F-1EE7-4F11-A51C-B9A674749D1D}" dt="2022-06-24T12:10:28.857" v="8063" actId="1076"/>
          <ac:grpSpMkLst>
            <pc:docMk/>
            <pc:sldMk cId="2039787776" sldId="257"/>
            <ac:grpSpMk id="90" creationId="{49980E24-FC20-EE45-4F79-D71E02B8482C}"/>
          </ac:grpSpMkLst>
        </pc:grpChg>
        <pc:grpChg chg="add mod topLvl">
          <ac:chgData name="Shibin Joshy" userId="c47396c2-83f0-4de5-b9d4-0a2183cbeb64" providerId="ADAL" clId="{5BFBC65F-1EE7-4F11-A51C-B9A674749D1D}" dt="2022-06-24T12:09:37.442" v="8058" actId="1076"/>
          <ac:grpSpMkLst>
            <pc:docMk/>
            <pc:sldMk cId="2039787776" sldId="257"/>
            <ac:grpSpMk id="91" creationId="{CF087A3F-E46E-5DA9-1805-225B9CF46C22}"/>
          </ac:grpSpMkLst>
        </pc:grpChg>
        <pc:grpChg chg="add del mod">
          <ac:chgData name="Shibin Joshy" userId="c47396c2-83f0-4de5-b9d4-0a2183cbeb64" providerId="ADAL" clId="{5BFBC65F-1EE7-4F11-A51C-B9A674749D1D}" dt="2022-06-24T04:16:40.817" v="2616" actId="165"/>
          <ac:grpSpMkLst>
            <pc:docMk/>
            <pc:sldMk cId="2039787776" sldId="257"/>
            <ac:grpSpMk id="92" creationId="{70B36945-800D-FCC0-3EAD-ADD843BC6E77}"/>
          </ac:grpSpMkLst>
        </pc:grpChg>
        <pc:grpChg chg="del mod ord">
          <ac:chgData name="Shibin Joshy" userId="c47396c2-83f0-4de5-b9d4-0a2183cbeb64" providerId="ADAL" clId="{5BFBC65F-1EE7-4F11-A51C-B9A674749D1D}" dt="2022-06-23T11:11:52.975" v="1531" actId="165"/>
          <ac:grpSpMkLst>
            <pc:docMk/>
            <pc:sldMk cId="2039787776" sldId="257"/>
            <ac:grpSpMk id="95" creationId="{0F628753-6514-C5DD-D186-92D5047BFE9B}"/>
          </ac:grpSpMkLst>
        </pc:grpChg>
        <pc:grpChg chg="del mod topLvl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96" creationId="{3443FCDC-5195-6361-CBE2-1614ED2E92E7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97" creationId="{04621B41-882A-DA65-D4D6-A7E91DFF49B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98" creationId="{1B21A35B-66BC-FED4-B862-C7E8C4CAAC8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99" creationId="{F18B87E5-3A19-53E5-2AB9-D5A07AD7DEDA}"/>
          </ac:grpSpMkLst>
        </pc:grpChg>
        <pc:grpChg chg="add mod">
          <ac:chgData name="Shibin Joshy" userId="c47396c2-83f0-4de5-b9d4-0a2183cbeb64" providerId="ADAL" clId="{5BFBC65F-1EE7-4F11-A51C-B9A674749D1D}" dt="2022-06-24T12:08:57.793" v="8055" actId="1076"/>
          <ac:grpSpMkLst>
            <pc:docMk/>
            <pc:sldMk cId="2039787776" sldId="257"/>
            <ac:grpSpMk id="102" creationId="{A006F2A9-EE8B-16A1-ED35-AE07463E4DA4}"/>
          </ac:grpSpMkLst>
        </pc:grpChg>
        <pc:grpChg chg="add mod">
          <ac:chgData name="Shibin Joshy" userId="c47396c2-83f0-4de5-b9d4-0a2183cbeb64" providerId="ADAL" clId="{5BFBC65F-1EE7-4F11-A51C-B9A674749D1D}" dt="2022-06-24T12:09:57.869" v="8060" actId="571"/>
          <ac:grpSpMkLst>
            <pc:docMk/>
            <pc:sldMk cId="2039787776" sldId="257"/>
            <ac:grpSpMk id="104" creationId="{CEF6C595-597E-FD31-8C19-49365E22F3DA}"/>
          </ac:grpSpMkLst>
        </pc:grpChg>
        <pc:grpChg chg="add mod">
          <ac:chgData name="Shibin Joshy" userId="c47396c2-83f0-4de5-b9d4-0a2183cbeb64" providerId="ADAL" clId="{5BFBC65F-1EE7-4F11-A51C-B9A674749D1D}" dt="2022-06-24T12:09:57.869" v="8060" actId="571"/>
          <ac:grpSpMkLst>
            <pc:docMk/>
            <pc:sldMk cId="2039787776" sldId="257"/>
            <ac:grpSpMk id="109" creationId="{BFC1BB9B-B945-C29C-F4C5-716B26E832D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10" creationId="{5BA59591-7790-7821-451E-6940B5A5B2D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13" creationId="{D990BC35-8F93-C017-4206-62A6E5786A0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16" creationId="{3C71BBDE-BAEE-E869-D4F6-DB1A9873E9D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17" creationId="{AAF925BC-177E-86CB-BE83-D6F830F0220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18" creationId="{3966AC69-071F-D623-FF6F-676ECC582D8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1" creationId="{0AE6D1A6-0116-26E0-90C0-6C39ED0985E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4" creationId="{FA341DBB-DEAE-2CF1-203C-363E79E183D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7" creationId="{0A4684E1-6E73-97E1-1A40-14CEF611221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027" creationId="{0BDC5E3A-9993-5891-419E-846BD7DB920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030" creationId="{C100A7BB-1B93-74ED-D62E-F44DF56D2C4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031" creationId="{5C42B23F-659F-2920-8826-9BD856D86A4A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099" creationId="{DD2B6122-3E34-3F56-EB5A-B9580D28C0E0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110" creationId="{D9AC760B-CA12-EC4F-F869-FE19A966318A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114" creationId="{E1CBDA0B-A720-2481-43CD-EFE253B2DBB7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117" creationId="{623B61C4-4B80-4388-5173-BD13F98640BD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123" creationId="{6FB6D345-84B1-515A-2532-04226EFE53AC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126" creationId="{6DD91A54-FCCF-9935-B20A-1ACF4A3FF636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147" creationId="{E618B14C-5830-E5A9-6631-D5B8AE945F25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184" creationId="{30ECEEEE-D8E4-A8AA-34EC-08C1BFAA2ABB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191" creationId="{E7ADF1DD-6074-732B-6162-E19270BE8F5D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198" creationId="{1522659A-AAD0-19CE-B029-9C1712500CC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00" creationId="{905479A8-5057-A731-0957-9900DE68997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04" creationId="{6428DED7-C1BA-3BEC-4843-3E55D41F30F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13" creationId="{8EF54623-BEE9-EB17-5471-1256A0D3708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32" creationId="{D092E4D1-83DC-6F5D-87C1-6CA8739371A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34" creationId="{5A8722EC-5441-F90F-E656-3E67B522F10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37" creationId="{EDE56630-78D9-8F3F-F475-AC92C3B671CC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248" creationId="{FD13DDD6-23DA-C31C-E92D-ECBB0FA856F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49" creationId="{72904A30-C38B-26BF-0B83-845D8177370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52" creationId="{35DABC0D-C148-236B-F8ED-68E0224B98B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55" creationId="{6B9E48CD-C99C-5C09-6181-FAC4F65B7C1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58" creationId="{7A933FF4-5A34-4EBF-90D3-CAEFDBF3E16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61" creationId="{D4747AF9-99C8-3723-DE24-EFF6919AC11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64" creationId="{C7795BBF-F195-80D8-AD75-9AACA3DF4A6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67" creationId="{DF82BA6C-ECF5-0916-8576-7BF1E2C0C43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70" creationId="{570A30C5-0A37-099B-90B5-5828AB54F0A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73" creationId="{13AFE2A7-E2CE-26C1-2A92-60D3E86F15B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76" creationId="{D8A349CB-347A-6281-8792-07FE11E5E2B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79" creationId="{8D9BCDFA-B49E-1130-6712-E217B4500E2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82" creationId="{6BAAB036-DE02-BDC5-4DD5-5ADC7EAF650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85" creationId="{1779BA6A-BBDD-A356-923D-85B04F5E1CB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88" creationId="{64C7481D-0B19-C038-992B-278AD43EB02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91" creationId="{0EDAB693-F2F5-5EE9-F44B-567C6C22288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94" creationId="{7919ABAB-CBB2-4595-3C78-7D3C3DF0F90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297" creationId="{1992D0B7-791C-0C1F-64FC-3EA8E4FA2DA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00" creationId="{CDF1E47C-9F93-2CE8-5149-148EBE8A456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03" creationId="{C76E6A35-E0D0-6824-F9B4-F9E3191589D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06" creationId="{04061F62-46A4-EE06-08CE-8760A5A5065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09" creationId="{52F8A211-E1EF-6203-80F0-81719DE8E62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12" creationId="{6FEC9D02-4C01-53BF-233A-7617D443F03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15" creationId="{8EB01B01-1388-002D-3839-D203686C2E7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18" creationId="{B0AE695C-1FD4-2453-488D-D1146C09872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21" creationId="{52DE17CF-306D-70C7-70BC-6D4DB0FA054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24" creationId="{86E0F6A9-EBE0-82B0-E3CE-17F049A9DEC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27" creationId="{83DA43CE-925C-DA79-46ED-3C6CD238280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30" creationId="{25F3DF1E-8899-D2BA-0FB7-2CBF1C48AE4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33" creationId="{48A57B27-6864-0C65-6745-AD573F9C659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36" creationId="{C121D6C5-3C23-BE30-99C0-BA32D1408E6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39" creationId="{13830855-B8DD-028D-6382-EE8D368B601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42" creationId="{F6F9F508-D3B6-2B09-C9C9-C6A0B14D8DF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45" creationId="{D20448D7-FB0B-0E2C-AA42-86D1E842311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48" creationId="{11EDDACA-8F1A-1EF4-F14D-A02E84C0EC3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51" creationId="{6A948477-15E7-4D9B-A947-1122B8732FD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54" creationId="{08EB8B86-4993-B35D-7417-7EE295CC558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57" creationId="{162365B8-84FF-113E-1443-6F2C339ED2D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60" creationId="{083A53A3-EF01-F5A5-ED72-C4367CE0816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63" creationId="{4B7D5AA3-709E-A377-2304-43A29E27497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66" creationId="{7C5353EA-3635-2CCA-5C15-8AC543F88BD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69" creationId="{F6A7DBAE-D7FF-5D0D-848F-DDF31738F6B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72" creationId="{87094701-E2E1-4FA0-3252-FC5E62F7116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75" creationId="{5F52F2EE-7F89-C2F1-AB00-98150799F4E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78" creationId="{44E3C770-AC87-B619-54D3-13F82CDEBD5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81" creationId="{FD0212A5-5938-5044-C007-84C1DF012C8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84" creationId="{DBE15A43-79F1-29B8-1F32-6B8F8A10EF5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87" creationId="{06977EEE-41EF-2E30-2D36-289A6C74C64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90" creationId="{975A29F7-BBFF-2B52-3591-5388287AD76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93" creationId="{BBC65844-CF31-1414-DA3E-3AC6460C82B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96" creationId="{C38D87A1-48EF-47D7-FE8A-79BC9B8D2CF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399" creationId="{1C41CB7E-E006-5968-A199-D91F85F9602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02" creationId="{070A4D93-7BC7-7B74-1ECF-09451943EEB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05" creationId="{0F4C85AF-0298-8A41-F690-540931CD879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08" creationId="{279EAD2F-EA19-2692-24B6-E56DF8CFE08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11" creationId="{3EF29586-A304-48E4-09D8-1633D97436E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14" creationId="{564F1BA3-7FA2-B986-1F4C-C8BE6543B90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17" creationId="{53FA9C25-4609-B649-77E4-4E33D1FC0FB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20" creationId="{42A99E86-7B1A-851E-99CF-2E3A8AB69CF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23" creationId="{49077F6B-1C7F-ED30-6839-AF982A8CF6B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26" creationId="{E89D250B-226A-8D20-0F4F-78A337A33FE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29" creationId="{7B5DEA20-E145-8214-7321-791CE405CED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32" creationId="{833ECA73-89E2-8A17-6D79-6CE51C82929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35" creationId="{0397CC05-4AF4-358E-81DC-F2EE06D85BE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38" creationId="{7EB3E5EA-3B8C-5D0D-4D73-EC8D622651C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41" creationId="{EBC6EB3C-F210-DA57-AB75-A53D5738043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44" creationId="{D206C620-37C1-902D-1472-1B1FE1EBEFA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47" creationId="{1BA70467-323D-FCDB-35CA-2418B127633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50" creationId="{5C5C7ABF-C793-D71B-DED5-3A0E7F31384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53" creationId="{F2F22A0D-46A4-C43D-3A42-FC7B6D94D51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56" creationId="{779ED362-3B45-21CD-1A17-74A25622CCA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59" creationId="{07DE3973-CB12-4A19-31C5-55CEC1E87B8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62" creationId="{0888EAAB-F06D-4B63-D7F9-AD85175F63A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65" creationId="{A149291D-B735-33AD-F7AF-BA20F3401F2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68" creationId="{5FF68D64-EB50-D6FB-41A1-294CF1FA4CD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71" creationId="{23520E4F-19B1-A109-13BF-2348114D725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74" creationId="{EFBC35CF-EDD0-12C4-DCBD-2CD7B7EACAB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77" creationId="{7315F0A0-1210-092F-2F57-E283EB4714F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80" creationId="{CA313415-4D19-F357-A21F-6C0003E2767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83" creationId="{3DFCDFBC-FDCF-CAD5-547C-774F36AB294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86" creationId="{36418193-643F-0B42-4FB0-DB31674F94C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89" creationId="{121051F6-EF37-B3AD-EA26-B99DB993846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92" creationId="{53D37CBD-C36E-7C89-1720-9AF0A303AD5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95" creationId="{A77A5BDB-4B78-9031-8511-55F3CA68DAB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498" creationId="{AABDD8CC-AAF6-D2C9-70FA-766F0AE8FF7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01" creationId="{23493B54-CCF0-249A-CD52-44DF0971904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04" creationId="{7A8045E3-33D5-8CB2-2FBA-32E8F1C0EC5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07" creationId="{E2F056BD-BD15-7C79-2376-183F8F3AF55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10" creationId="{A7409D09-9618-E4E0-0E37-E9BE7C005A4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13" creationId="{65FA1352-7BB1-D880-D72D-4F9A4C415C8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16" creationId="{BF0720CD-F271-32C2-1E67-D10CA571B4B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19" creationId="{2C1D8689-7BB3-C068-EA5C-C9EA7428BA6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22" creationId="{4D07D8A7-35E4-EDA7-8FBF-E9485E022D8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25" creationId="{AE72953E-F06F-D685-192D-C7023E432BF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28" creationId="{FFA13178-90DE-65CC-C782-DB62AB4D162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31" creationId="{EE86EB0F-CE61-7B43-2C3B-124A44B2BB9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34" creationId="{C7FA5436-412B-C876-5ABE-ECBB9E94FFA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37" creationId="{65466D0B-BBB0-21DF-82CB-BFA02A67A00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40" creationId="{252E3A28-A2F7-45F8-EFDC-007823BD3B1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43" creationId="{05A7CA91-04C7-4B45-FAC2-480669DC1937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547" creationId="{3F962C36-24CC-4A1F-72AA-B5BA0ECA65C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48" creationId="{FDBF83A6-5B2C-8A39-98E0-B3DB77840A0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51" creationId="{815569E3-1E28-AB3D-4C5C-EEE65BEE666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54" creationId="{E2F294B1-D5E0-F249-8804-88128B65C1B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57" creationId="{5E657CF4-B62B-6E5F-B98A-5020B61CDB6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60" creationId="{5DF8D79D-4334-5C0B-A3FD-415A4BCF0FB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63" creationId="{7D199D83-3B2F-CCD2-DD95-A3481219994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66" creationId="{F8D07FE4-9B51-3889-DB8A-0DA315E58D7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69" creationId="{94483D1B-9D73-D3F9-45A4-9F55EF1759B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72" creationId="{74569502-E622-52DD-3CAD-B3130B1D99F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75" creationId="{D2373E83-ED2C-D881-0D5B-FD6172A0F67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78" creationId="{57A6B156-9EE4-0667-2B0C-757E8D97989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81" creationId="{A5852763-94B7-C960-B34A-2ABA21939C7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84" creationId="{A8D1E155-BDAD-3703-C6EE-B08876C2285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87" creationId="{107245C5-1270-DC72-19CB-CE9489555E5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90" creationId="{7842BE22-A178-F47F-01E2-DA1EAD205E1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93" creationId="{244791FF-FB87-B4D3-EBCB-E55447F951E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96" creationId="{4D1D5095-D91F-3248-EAD7-2B2F9316CCF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599" creationId="{D8A892B7-0907-1C73-8AC2-9AC289FCF9A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02" creationId="{822E0585-EFC7-4FFF-2BD3-0A39CB0C0BB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05" creationId="{A85A63EA-67C8-B1DD-DECF-9982AE0DC05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08" creationId="{EDE3CB6F-9F33-DB39-6678-875C60C5F19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11" creationId="{19E000FE-67E0-1829-5FE3-F7BD6F24D93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14" creationId="{49956057-FD1A-324D-5CFA-48F6D240479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17" creationId="{513F6E0C-1B1F-3987-FCD9-370DC6B2644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20" creationId="{DE6E546B-CDD0-B036-4F7A-CC06DAD0EF2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23" creationId="{6108D177-C5E3-36DE-6684-73CF65A17D5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26" creationId="{FDA0D868-5D15-59F2-0823-1002EBC4A17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29" creationId="{8A3F451A-B2FF-6D49-9BD2-2736E474777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32" creationId="{979F3D77-3BA5-7137-9B2F-9F6AC2CD6D0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35" creationId="{00AAE71A-4DFE-329E-6796-6406037CBAA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38" creationId="{A645395B-5B3D-F288-67C3-B0788847FEE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41" creationId="{93F47D7E-11EB-31D8-0AF0-FAEA258958B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44" creationId="{C53C65C8-82FD-6531-40F1-94F9DE201C6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47" creationId="{9F46CA7B-252C-9B6B-0182-B612CD4C4F9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50" creationId="{E3AFE147-4BB1-11C1-B921-39B2D7E1E04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53" creationId="{E53E803C-2DC5-FF09-3A50-8A57045E1FD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56" creationId="{9D550900-3E59-FB38-89CC-714577467A0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59" creationId="{9F8B2137-2F2A-CA5D-D655-CB56F9370C7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62" creationId="{DDD80FD5-89A4-54F4-6C36-E51360A0D78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65" creationId="{DD820D53-86A9-C865-A6F4-14E8E61FFDB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68" creationId="{6ADC8473-98CE-C005-E1CE-0833F51B5F6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71" creationId="{89F66A5F-FCC5-C00E-BF9C-E8721450206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74" creationId="{C4CAC54F-323D-B902-D2B3-A6A46C6CBD6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77" creationId="{0F25E351-00DC-A66A-D0DE-BA241ADD52A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80" creationId="{1702E1E9-3380-491B-CED4-EDF710E5E91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83" creationId="{FFE91CAE-E936-7D58-3E8F-20C362B0A8F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86" creationId="{A3D2AC63-BEE9-DBCE-912B-087D379EE44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89" creationId="{3755E7FD-BF03-D1BA-6E3B-C1ABA9BA7CF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92" creationId="{7E4A9817-8801-B5EE-8196-A1E883119FD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95" creationId="{C5E38CFD-2898-9945-4E06-2C115C55AF9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698" creationId="{B1BFFCC8-3CC8-9AB6-80A7-A6C2F08A97F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01" creationId="{ABFA307D-A229-38DE-4511-C2FCCCEC89C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04" creationId="{C312FB7B-3613-2A5A-14B6-576934BF4A9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07" creationId="{3C209117-2979-1B6E-9B56-39AA73465EB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10" creationId="{AE3C7AFF-12F7-371C-AD72-76ACA8D47EA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13" creationId="{F7913252-B7A0-AADB-2039-AFCAF47CEA3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16" creationId="{6CC28443-C8CA-C0D5-681A-4078576DFF2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19" creationId="{18CAC513-9FC6-9D25-8F8D-EFB2FB79655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22" creationId="{9FDAC5B7-4C4D-6737-44E1-6CB3C3FE1DA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25" creationId="{1F27ED75-92F7-A447-6D5C-181DBD54966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28" creationId="{22A3B42C-DA13-6635-E9E8-812968126FD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31" creationId="{75142E2E-EF9F-A093-5183-8077190E003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34" creationId="{79A7B384-6FD7-38D5-81C9-93CB32911BC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37" creationId="{C038A06D-2ACF-C25B-F33E-C4A869008CB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40" creationId="{490B65E8-5B01-9658-30E2-BCD7F2C9866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43" creationId="{D4D4EF2C-417E-9E25-161C-241734C396C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46" creationId="{198F53B9-6F9C-DF46-7337-DA9A95D59FC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49" creationId="{7B4AD39F-2CEF-BE47-E6BF-C8CD6629C69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52" creationId="{3397F77D-7001-D0F9-3329-80AC5AF20A2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55" creationId="{C2FDF5E5-4B2D-340A-4BC8-20F12B65933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58" creationId="{10503911-DD2E-424B-3C53-1C028080174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61" creationId="{F577816B-752F-62BA-477A-91A15A15C7F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64" creationId="{7E80C7D6-971E-6CBB-7021-28D511C47B5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67" creationId="{2984AB04-C75B-0C1D-73E9-2E44F897EB3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70" creationId="{A15AC651-FF03-387A-9F37-92DA9E33717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73" creationId="{046F5EEC-26B5-EBD1-E253-A97AE24F60E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76" creationId="{8AD167F5-643A-B01A-0258-D4CCCBBA66C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79" creationId="{4F9211B0-BA5D-B885-569A-5B462C5780A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82" creationId="{D66B4C1A-71B5-007D-A0FB-21A1205A9EB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85" creationId="{7B2F32CB-9473-3B8F-E001-5D7546C8307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88" creationId="{16961431-9919-8343-C362-6A31ADCC60D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91" creationId="{153CC39F-F9FF-EBD0-11AB-E172AA0DC3F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94" creationId="{3DFC954A-8D88-5C24-85D6-ABECAE83E18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797" creationId="{F08F7005-0378-3450-CB56-051D75D5FB7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00" creationId="{8CB8DBBF-0C00-88CC-F578-60B5FF8D4FF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03" creationId="{E4CF5304-15BE-504B-0CE2-DA3041396756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806" creationId="{6FA0BF22-1DEE-BCE7-8C45-6B9FFA3C228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07" creationId="{3B83EDC7-9A7F-79BF-B2B2-22DA9773C30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15" creationId="{EFE97CDA-AB61-6C99-3863-6FFCFA50D3F9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819" creationId="{C1D7312E-2BFD-E99E-4247-FA6C2D9638B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21" creationId="{D41CF0D5-D691-3105-F174-178A9DEF270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46" creationId="{49586DC6-C8D2-5559-801C-A8A23B2626D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50" creationId="{DCAFDF05-032F-0E0D-2BDF-146A05B2BDC0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54" creationId="{41797201-0E7E-4957-384C-74D6EAE54A2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58" creationId="{0EADF82B-DBEE-B0BF-1692-E77DEAF9E8D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62" creationId="{37380628-D465-732F-DA37-D694A1CE99C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66" creationId="{2B772E36-9524-9EC9-6A88-1A4EDECA678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70" creationId="{EDAE9A8E-8D89-AC4A-78B1-B2AC0538235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74" creationId="{6DC9436E-033C-0C58-674F-53E5EB911CF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78" creationId="{389E1444-A321-5900-1A35-DE31BA78E86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82" creationId="{4B12A87C-4020-38E1-1D92-0859CBC3CAE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86" creationId="{E06B9978-854E-9E6D-60ED-DAC8D9EC25D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890" creationId="{DBE0AB50-EA55-E1C9-FFE3-8265B12ED204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1914" creationId="{2D2891B3-E6EE-2044-BE1A-37B2E3D32EC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915" creationId="{AC769906-C2F2-8712-AA9D-B71B6CDE3EC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926" creationId="{8BC35E74-C550-03BC-511B-DC1B8A33279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927" creationId="{C3830EE9-B797-8C4E-5374-B1877EF9F4F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930" creationId="{56E3466D-BECE-BAC9-C614-E85BE968544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933" creationId="{AE75DE01-EC1A-BE03-9F51-2D1DC4B7F1E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936" creationId="{D6B3DC59-DFEB-9BAB-31A6-6B0F77ADC12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939" creationId="{9E0B3E82-3E09-D724-D6B9-8C5F4EC81AD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942" creationId="{5071E052-BD05-CC9F-8C92-77475E57157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1943" creationId="{CFF057F0-4791-4D1E-557A-7A15D3FADCFE}"/>
          </ac:grpSpMkLst>
        </pc:grpChg>
        <pc:grpChg chg="del mod topLvl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016" creationId="{240AC753-E085-6DEA-AF30-C36D7DD0F849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21" creationId="{DA52D009-51E7-2727-7E95-8C26275A18A1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27" creationId="{E41D1B10-E94D-C315-F4A1-9F40F5CD9C5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028" creationId="{EF1AEEA8-F889-4E45-990B-1FE11DB460C6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35" creationId="{A039C1BE-FBBD-9220-FF5E-E672DB0C1A4B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39" creationId="{BBC5BBD7-EBBE-76AE-1AFE-1114251984C9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45" creationId="{334EFCE0-68FC-B242-D4AC-AD051F659798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48" creationId="{1A40F771-09E0-DF94-BA0E-8F57CA14A66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050" creationId="{056A285A-68D5-F884-96A8-83F457494D19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55" creationId="{0B07CB61-CC1D-F756-5305-814204D00C0F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59" creationId="{8C9DD3DF-1EAB-97B4-755A-6F60F0E59C7E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63" creationId="{269A01B9-D70C-BC95-DE75-207A7347C88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064" creationId="{DE02DDB0-0DEC-2AFA-CF94-36C86BB5847C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69" creationId="{F3DB9FD1-A2EC-B656-C415-0C5286988BE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070" creationId="{8ED52E10-2351-311E-5FA7-AF2E68EC5F5E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76" creationId="{E0CC73CD-8AB2-CD80-DC32-D3AA8CFB611E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82" creationId="{28753BA9-B720-8C19-8EB8-C20583DE1839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88" creationId="{883379C3-8BD3-D287-B8A2-C6D39E36850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091" creationId="{200739E9-7685-0835-23AC-58D65B1D8A81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096" creationId="{1CBE29DB-AC56-7019-46C5-83298D7A36EC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099" creationId="{E5961FEF-554C-BE33-ECD0-F4BD75472B50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106" creationId="{29FDBE39-8842-03EE-0547-8549DEF05682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07" creationId="{3324A397-B48E-CFB7-5B78-E7FA3A0357D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15" creationId="{7AC2A4FB-48BE-71DF-1ADC-FABC63823FB4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119" creationId="{19C33A76-B560-CFAF-5E69-9CDFD3EDA953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20" creationId="{5AB032E1-8C79-7CD7-8A4C-027C56A2900E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28" creationId="{457B13D3-5B19-A237-76C4-6B487B63EF2F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132" creationId="{161AEB78-BD41-F834-5E36-EDEB1A00925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33" creationId="{124CB10D-E736-7DC2-0D12-0150AD6E967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41" creationId="{CC8D25C8-FA62-711E-505C-4CA91D3B3239}"/>
          </ac:grpSpMkLst>
        </pc:grpChg>
        <pc:grpChg chg="del mod topLvl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48" creationId="{E82A8A17-21D9-0FDF-2C8F-727612D85E86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149" creationId="{74218134-A04E-DFED-AD96-DC36EBCF608D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67" creationId="{8FD6AF65-FDA9-6B6C-C259-EDFB799624B8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69" creationId="{E2D9EC44-C358-E713-22CC-8AFFEE46C03F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77" creationId="{1BD8AE4C-3E1D-E801-9C4E-F52F2C25E5B7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82" creationId="{306C3879-555E-08D5-9715-9BCE9D33DA2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89" creationId="{FD7CD795-8B1F-2B95-A65F-69DFE8CF410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95" creationId="{EDF71174-5ED0-1DB1-00EB-0B3E701A48A4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196" creationId="{4D7A2BA2-0C0E-5898-F7EC-C8012EC0493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200" creationId="{F8150D9C-15CB-37DD-403D-BA7E324DACD6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204" creationId="{45429E29-9FFF-1FFA-D601-C750366E5F1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208" creationId="{FE1F174C-6637-FC9F-7DB6-FD6E337D6291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212" creationId="{8CC513B3-3F21-9C5D-E745-91E327E7956A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213" creationId="{BA04CD59-3EC5-9781-D07B-A23038EA4789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233" creationId="{09DBBCDB-5A43-B872-2CD1-4BA648BD8CCB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234" creationId="{671780B9-DE1D-5067-3687-8E85AD5D08A5}"/>
          </ac:grpSpMkLst>
        </pc:grpChg>
        <pc:grpChg chg="mod">
          <ac:chgData name="Shibin Joshy" userId="c47396c2-83f0-4de5-b9d4-0a2183cbeb64" providerId="ADAL" clId="{5BFBC65F-1EE7-4F11-A51C-B9A674749D1D}" dt="2022-06-23T11:12:14.695" v="1533" actId="165"/>
          <ac:grpSpMkLst>
            <pc:docMk/>
            <pc:sldMk cId="2039787776" sldId="257"/>
            <ac:grpSpMk id="2247" creationId="{564D745C-AEEC-C830-FCF6-A49DF8C7C152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251" creationId="{5C979D11-A123-8938-542B-64C8384F9BB7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254" creationId="{B455C8F9-81CA-0BC0-6016-70CA79EA6AA1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257" creationId="{7F49848C-9424-3E8E-7FAF-E85F95BDCBC1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260" creationId="{DFC3A51A-0138-2573-A2D1-6E1D73278166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263" creationId="{FE3DA179-07DA-A3FF-9E86-AF357BF94331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266" creationId="{22625BA2-901E-B6EA-8722-73CA5572465A}"/>
          </ac:grpSpMkLst>
        </pc:grpChg>
        <pc:grpChg chg="del mod topLvl">
          <ac:chgData name="Shibin Joshy" userId="c47396c2-83f0-4de5-b9d4-0a2183cbeb64" providerId="ADAL" clId="{5BFBC65F-1EE7-4F11-A51C-B9A674749D1D}" dt="2022-06-23T11:12:23.429" v="1536" actId="478"/>
          <ac:grpSpMkLst>
            <pc:docMk/>
            <pc:sldMk cId="2039787776" sldId="257"/>
            <ac:grpSpMk id="2269" creationId="{0127BE50-62F8-98E5-AF1A-35D313F3DF73}"/>
          </ac:grpSpMkLst>
        </pc:grpChg>
        <pc:picChg chg="add del mod">
          <ac:chgData name="Shibin Joshy" userId="c47396c2-83f0-4de5-b9d4-0a2183cbeb64" providerId="ADAL" clId="{5BFBC65F-1EE7-4F11-A51C-B9A674749D1D}" dt="2022-06-24T04:40:55.878" v="2911" actId="27803"/>
          <ac:picMkLst>
            <pc:docMk/>
            <pc:sldMk cId="2039787776" sldId="257"/>
            <ac:picMk id="5" creationId="{56437519-9087-608E-EEEE-559C430C5B43}"/>
          </ac:picMkLst>
        </pc:picChg>
        <pc:picChg chg="add del mod">
          <ac:chgData name="Shibin Joshy" userId="c47396c2-83f0-4de5-b9d4-0a2183cbeb64" providerId="ADAL" clId="{5BFBC65F-1EE7-4F11-A51C-B9A674749D1D}" dt="2022-06-23T09:45:52.106" v="293" actId="27803"/>
          <ac:picMkLst>
            <pc:docMk/>
            <pc:sldMk cId="2039787776" sldId="257"/>
            <ac:picMk id="5" creationId="{F8FC14FD-64C1-807E-440F-F8D58466A8F5}"/>
          </ac:picMkLst>
        </pc:picChg>
        <pc:picChg chg="add del mod">
          <ac:chgData name="Shibin Joshy" userId="c47396c2-83f0-4de5-b9d4-0a2183cbeb64" providerId="ADAL" clId="{5BFBC65F-1EE7-4F11-A51C-B9A674749D1D}" dt="2022-06-24T06:37:37.091" v="4001" actId="21"/>
          <ac:picMkLst>
            <pc:docMk/>
            <pc:sldMk cId="2039787776" sldId="257"/>
            <ac:picMk id="35" creationId="{755B6A38-D825-CFD8-2525-FB4243A66F1F}"/>
          </ac:picMkLst>
        </pc:picChg>
        <pc:picChg chg="add del mod">
          <ac:chgData name="Shibin Joshy" userId="c47396c2-83f0-4de5-b9d4-0a2183cbeb64" providerId="ADAL" clId="{5BFBC65F-1EE7-4F11-A51C-B9A674749D1D}" dt="2022-06-23T09:52:02.245" v="303" actId="22"/>
          <ac:picMkLst>
            <pc:docMk/>
            <pc:sldMk cId="2039787776" sldId="257"/>
            <ac:picMk id="35" creationId="{B68EB379-1531-0F48-D9B0-C7E88F28F9B2}"/>
          </ac:picMkLst>
        </pc:picChg>
        <pc:picChg chg="add del mod">
          <ac:chgData name="Shibin Joshy" userId="c47396c2-83f0-4de5-b9d4-0a2183cbeb64" providerId="ADAL" clId="{5BFBC65F-1EE7-4F11-A51C-B9A674749D1D}" dt="2022-06-24T04:40:55.878" v="2911" actId="27803"/>
          <ac:picMkLst>
            <pc:docMk/>
            <pc:sldMk cId="2039787776" sldId="257"/>
            <ac:picMk id="42" creationId="{5F74EABD-9AB3-289F-031A-A91A6A4ECB0D}"/>
          </ac:picMkLst>
        </pc:picChg>
        <pc:picChg chg="add del mod">
          <ac:chgData name="Shibin Joshy" userId="c47396c2-83f0-4de5-b9d4-0a2183cbeb64" providerId="ADAL" clId="{5BFBC65F-1EE7-4F11-A51C-B9A674749D1D}" dt="2022-06-24T04:40:55.878" v="2911" actId="27803"/>
          <ac:picMkLst>
            <pc:docMk/>
            <pc:sldMk cId="2039787776" sldId="257"/>
            <ac:picMk id="45" creationId="{67A85009-9046-204E-E119-1FFE4884D60E}"/>
          </ac:picMkLst>
        </pc:picChg>
        <pc:picChg chg="add del mod">
          <ac:chgData name="Shibin Joshy" userId="c47396c2-83f0-4de5-b9d4-0a2183cbeb64" providerId="ADAL" clId="{5BFBC65F-1EE7-4F11-A51C-B9A674749D1D}" dt="2022-06-23T11:01:08.613" v="1355" actId="27803"/>
          <ac:picMkLst>
            <pc:docMk/>
            <pc:sldMk cId="2039787776" sldId="257"/>
            <ac:picMk id="83" creationId="{BEE725F5-E31E-0B57-DBE3-7C7B016D2AFA}"/>
          </ac:picMkLst>
        </pc:picChg>
        <pc:picChg chg="add del">
          <ac:chgData name="Shibin Joshy" userId="c47396c2-83f0-4de5-b9d4-0a2183cbeb64" providerId="ADAL" clId="{5BFBC65F-1EE7-4F11-A51C-B9A674749D1D}" dt="2022-06-23T11:10:00.855" v="1458" actId="27803"/>
          <ac:picMkLst>
            <pc:docMk/>
            <pc:sldMk cId="2039787776" sldId="257"/>
            <ac:picMk id="94" creationId="{974353EC-30B2-AE65-2C94-0001BB2265DC}"/>
          </ac:picMkLst>
        </pc:picChg>
        <pc:picChg chg="add del mod">
          <ac:chgData name="Shibin Joshy" userId="c47396c2-83f0-4de5-b9d4-0a2183cbeb64" providerId="ADAL" clId="{5BFBC65F-1EE7-4F11-A51C-B9A674749D1D}" dt="2022-06-24T06:37:37.908" v="4002" actId="21"/>
          <ac:picMkLst>
            <pc:docMk/>
            <pc:sldMk cId="2039787776" sldId="257"/>
            <ac:picMk id="1026" creationId="{8B20CCFF-90B1-D733-B573-4A6475FBF2EF}"/>
          </ac:picMkLst>
        </pc:picChg>
        <pc:cxnChg chg="add del">
          <ac:chgData name="Shibin Joshy" userId="c47396c2-83f0-4de5-b9d4-0a2183cbeb64" providerId="ADAL" clId="{5BFBC65F-1EE7-4F11-A51C-B9A674749D1D}" dt="2022-06-23T10:08:25.293" v="574" actId="11529"/>
          <ac:cxnSpMkLst>
            <pc:docMk/>
            <pc:sldMk cId="2039787776" sldId="257"/>
            <ac:cxnSpMk id="4" creationId="{D8766D71-808C-41CC-FB7F-B4693DC00465}"/>
          </ac:cxnSpMkLst>
        </pc:cxnChg>
        <pc:cxnChg chg="add del mod">
          <ac:chgData name="Shibin Joshy" userId="c47396c2-83f0-4de5-b9d4-0a2183cbeb64" providerId="ADAL" clId="{5BFBC65F-1EE7-4F11-A51C-B9A674749D1D}" dt="2022-06-23T11:00:15.528" v="1345" actId="21"/>
          <ac:cxnSpMkLst>
            <pc:docMk/>
            <pc:sldMk cId="2039787776" sldId="257"/>
            <ac:cxnSpMk id="5" creationId="{A5DD03C2-0239-CC97-15A4-CFD215B0FEA9}"/>
          </ac:cxnSpMkLst>
        </pc:cxnChg>
        <pc:cxnChg chg="add mod">
          <ac:chgData name="Shibin Joshy" userId="c47396c2-83f0-4de5-b9d4-0a2183cbeb64" providerId="ADAL" clId="{5BFBC65F-1EE7-4F11-A51C-B9A674749D1D}" dt="2022-06-23T11:02:37.810" v="1379" actId="164"/>
          <ac:cxnSpMkLst>
            <pc:docMk/>
            <pc:sldMk cId="2039787776" sldId="257"/>
            <ac:cxnSpMk id="34" creationId="{E284D028-3B0C-64FF-0945-1F43279239AC}"/>
          </ac:cxnSpMkLst>
        </pc:cxnChg>
        <pc:cxnChg chg="add mod">
          <ac:chgData name="Shibin Joshy" userId="c47396c2-83f0-4de5-b9d4-0a2183cbeb64" providerId="ADAL" clId="{5BFBC65F-1EE7-4F11-A51C-B9A674749D1D}" dt="2022-06-23T10:57:45.114" v="1218" actId="571"/>
          <ac:cxnSpMkLst>
            <pc:docMk/>
            <pc:sldMk cId="2039787776" sldId="257"/>
            <ac:cxnSpMk id="74" creationId="{28456E10-9253-F4FA-C4F4-86294F8A50DB}"/>
          </ac:cxnSpMkLst>
        </pc:cxnChg>
        <pc:cxnChg chg="add del mod">
          <ac:chgData name="Shibin Joshy" userId="c47396c2-83f0-4de5-b9d4-0a2183cbeb64" providerId="ADAL" clId="{5BFBC65F-1EE7-4F11-A51C-B9A674749D1D}" dt="2022-06-23T10:58:21.932" v="1223" actId="478"/>
          <ac:cxnSpMkLst>
            <pc:docMk/>
            <pc:sldMk cId="2039787776" sldId="257"/>
            <ac:cxnSpMk id="75" creationId="{735120DA-B8DA-240B-111A-562EF343750F}"/>
          </ac:cxnSpMkLst>
        </pc:cxnChg>
        <pc:cxnChg chg="add del mod">
          <ac:chgData name="Shibin Joshy" userId="c47396c2-83f0-4de5-b9d4-0a2183cbeb64" providerId="ADAL" clId="{5BFBC65F-1EE7-4F11-A51C-B9A674749D1D}" dt="2022-06-23T10:59:35.804" v="1233" actId="21"/>
          <ac:cxnSpMkLst>
            <pc:docMk/>
            <pc:sldMk cId="2039787776" sldId="257"/>
            <ac:cxnSpMk id="76" creationId="{4D561764-41BC-974B-C564-0911AE1D2F47}"/>
          </ac:cxnSpMkLst>
        </pc:cxnChg>
        <pc:cxnChg chg="add mod">
          <ac:chgData name="Shibin Joshy" userId="c47396c2-83f0-4de5-b9d4-0a2183cbeb64" providerId="ADAL" clId="{5BFBC65F-1EE7-4F11-A51C-B9A674749D1D}" dt="2022-06-23T10:59:39.323" v="1235" actId="571"/>
          <ac:cxnSpMkLst>
            <pc:docMk/>
            <pc:sldMk cId="2039787776" sldId="257"/>
            <ac:cxnSpMk id="78" creationId="{B8CA3077-5D9D-11CE-3BB4-071EEDB7D407}"/>
          </ac:cxnSpMkLst>
        </pc:cxnChg>
        <pc:cxnChg chg="add del mod">
          <ac:chgData name="Shibin Joshy" userId="c47396c2-83f0-4de5-b9d4-0a2183cbeb64" providerId="ADAL" clId="{5BFBC65F-1EE7-4F11-A51C-B9A674749D1D}" dt="2022-06-23T10:59:58.355" v="1340" actId="21"/>
          <ac:cxnSpMkLst>
            <pc:docMk/>
            <pc:sldMk cId="2039787776" sldId="257"/>
            <ac:cxnSpMk id="79" creationId="{EA10EF63-BD1C-0403-94C6-2E90E20510F2}"/>
          </ac:cxnSpMkLst>
        </pc:cxnChg>
        <pc:cxnChg chg="add del mod">
          <ac:chgData name="Shibin Joshy" userId="c47396c2-83f0-4de5-b9d4-0a2183cbeb64" providerId="ADAL" clId="{5BFBC65F-1EE7-4F11-A51C-B9A674749D1D}" dt="2022-06-23T11:00:14.435" v="1344" actId="21"/>
          <ac:cxnSpMkLst>
            <pc:docMk/>
            <pc:sldMk cId="2039787776" sldId="257"/>
            <ac:cxnSpMk id="81" creationId="{AFA32EF7-CDF4-0FEB-D67B-C339E9FB3E0A}"/>
          </ac:cxnSpMkLst>
        </pc:cxnChg>
      </pc:sldChg>
      <pc:sldChg chg="addSp delSp modSp new mod">
        <pc:chgData name="Shibin Joshy" userId="c47396c2-83f0-4de5-b9d4-0a2183cbeb64" providerId="ADAL" clId="{5BFBC65F-1EE7-4F11-A51C-B9A674749D1D}" dt="2022-06-27T04:12:12.582" v="8122" actId="207"/>
        <pc:sldMkLst>
          <pc:docMk/>
          <pc:sldMk cId="1815623741" sldId="258"/>
        </pc:sldMkLst>
        <pc:spChg chg="add del mod">
          <ac:chgData name="Shibin Joshy" userId="c47396c2-83f0-4de5-b9d4-0a2183cbeb64" providerId="ADAL" clId="{5BFBC65F-1EE7-4F11-A51C-B9A674749D1D}" dt="2022-06-23T11:36:21.850" v="1539"/>
          <ac:spMkLst>
            <pc:docMk/>
            <pc:sldMk cId="1815623741" sldId="258"/>
            <ac:spMk id="2" creationId="{365BBFC6-7B35-5889-2862-B46E2F8AD330}"/>
          </ac:spMkLst>
        </pc:spChg>
        <pc:spChg chg="add del mod">
          <ac:chgData name="Shibin Joshy" userId="c47396c2-83f0-4de5-b9d4-0a2183cbeb64" providerId="ADAL" clId="{5BFBC65F-1EE7-4F11-A51C-B9A674749D1D}" dt="2022-06-23T11:36:21.850" v="1539"/>
          <ac:spMkLst>
            <pc:docMk/>
            <pc:sldMk cId="1815623741" sldId="258"/>
            <ac:spMk id="3" creationId="{C0FEECAF-254E-741C-DB89-79D2082798C2}"/>
          </ac:spMkLst>
        </pc:spChg>
        <pc:spChg chg="add del mod">
          <ac:chgData name="Shibin Joshy" userId="c47396c2-83f0-4de5-b9d4-0a2183cbeb64" providerId="ADAL" clId="{5BFBC65F-1EE7-4F11-A51C-B9A674749D1D}" dt="2022-06-23T11:36:21.850" v="1539"/>
          <ac:spMkLst>
            <pc:docMk/>
            <pc:sldMk cId="1815623741" sldId="258"/>
            <ac:spMk id="4" creationId="{5931BBC7-0185-2240-4BAC-C7FE42CC9EB5}"/>
          </ac:spMkLst>
        </pc:spChg>
        <pc:spChg chg="add del mod">
          <ac:chgData name="Shibin Joshy" userId="c47396c2-83f0-4de5-b9d4-0a2183cbeb64" providerId="ADAL" clId="{5BFBC65F-1EE7-4F11-A51C-B9A674749D1D}" dt="2022-06-23T11:36:21.850" v="1539"/>
          <ac:spMkLst>
            <pc:docMk/>
            <pc:sldMk cId="1815623741" sldId="258"/>
            <ac:spMk id="5" creationId="{36779B5F-DAC8-3719-987E-7C0847DA28E1}"/>
          </ac:spMkLst>
        </pc:spChg>
        <pc:spChg chg="add mod">
          <ac:chgData name="Shibin Joshy" userId="c47396c2-83f0-4de5-b9d4-0a2183cbeb64" providerId="ADAL" clId="{5BFBC65F-1EE7-4F11-A51C-B9A674749D1D}" dt="2022-06-24T04:38:34.886" v="2886" actId="164"/>
          <ac:spMkLst>
            <pc:docMk/>
            <pc:sldMk cId="1815623741" sldId="258"/>
            <ac:spMk id="6" creationId="{C2C27A18-4591-1D4A-D7D3-1260F176094D}"/>
          </ac:spMkLst>
        </pc:spChg>
        <pc:spChg chg="add mod">
          <ac:chgData name="Shibin Joshy" userId="c47396c2-83f0-4de5-b9d4-0a2183cbeb64" providerId="ADAL" clId="{5BFBC65F-1EE7-4F11-A51C-B9A674749D1D}" dt="2022-06-24T04:31:43.526" v="2737" actId="692"/>
          <ac:spMkLst>
            <pc:docMk/>
            <pc:sldMk cId="1815623741" sldId="258"/>
            <ac:spMk id="7" creationId="{E4E43DB8-06B2-09CE-4DC5-32A61F0F4EA0}"/>
          </ac:spMkLst>
        </pc:spChg>
        <pc:spChg chg="add mod">
          <ac:chgData name="Shibin Joshy" userId="c47396c2-83f0-4de5-b9d4-0a2183cbeb64" providerId="ADAL" clId="{5BFBC65F-1EE7-4F11-A51C-B9A674749D1D}" dt="2022-06-24T04:10:20.890" v="2489" actId="1076"/>
          <ac:spMkLst>
            <pc:docMk/>
            <pc:sldMk cId="1815623741" sldId="258"/>
            <ac:spMk id="8" creationId="{9A5B4B32-EB8A-ABDF-7924-9103C6348DC2}"/>
          </ac:spMkLst>
        </pc:spChg>
        <pc:spChg chg="add mod">
          <ac:chgData name="Shibin Joshy" userId="c47396c2-83f0-4de5-b9d4-0a2183cbeb64" providerId="ADAL" clId="{5BFBC65F-1EE7-4F11-A51C-B9A674749D1D}" dt="2022-06-24T04:38:34.886" v="2886" actId="164"/>
          <ac:spMkLst>
            <pc:docMk/>
            <pc:sldMk cId="1815623741" sldId="258"/>
            <ac:spMk id="9" creationId="{CCB76B39-7CA5-C644-B140-628CF959F059}"/>
          </ac:spMkLst>
        </pc:spChg>
        <pc:spChg chg="add mod">
          <ac:chgData name="Shibin Joshy" userId="c47396c2-83f0-4de5-b9d4-0a2183cbeb64" providerId="ADAL" clId="{5BFBC65F-1EE7-4F11-A51C-B9A674749D1D}" dt="2022-06-24T04:38:34.886" v="2886" actId="164"/>
          <ac:spMkLst>
            <pc:docMk/>
            <pc:sldMk cId="1815623741" sldId="258"/>
            <ac:spMk id="10" creationId="{A91E2B8E-F86B-0544-1B7A-999A7783ED00}"/>
          </ac:spMkLst>
        </pc:spChg>
        <pc:spChg chg="mod topLvl">
          <ac:chgData name="Shibin Joshy" userId="c47396c2-83f0-4de5-b9d4-0a2183cbeb64" providerId="ADAL" clId="{5BFBC65F-1EE7-4F11-A51C-B9A674749D1D}" dt="2022-06-24T04:14:04.439" v="2582" actId="164"/>
          <ac:spMkLst>
            <pc:docMk/>
            <pc:sldMk cId="1815623741" sldId="258"/>
            <ac:spMk id="12" creationId="{A42F1996-BD9B-DEB6-4D3B-6F5CD99F74F7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16" creationId="{BC0D1987-EBA9-B0D9-EDE8-E09DB8EA79F7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17" creationId="{57650DD8-118E-1957-BC36-71F5C5A344C3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18" creationId="{BB465C73-F24F-5BFB-B7B4-B9669668AED9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0" creationId="{B1491D23-DFE7-FFE5-E2B8-BD2844D9FFB8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1" creationId="{F217B6EE-5585-5547-41E9-CE48134731EF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2" creationId="{3222AC4D-252D-A1EE-1D54-D94AFD01C6B0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3" creationId="{EEB49A7D-A813-4D5E-59B0-6FAF75A1A932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4" creationId="{F2E1282B-FD56-ABCA-154D-1E8DCADAF1C1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5" creationId="{C6E35B22-55F8-98D6-01CF-4BD18BF90D51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6" creationId="{49B9C81A-1BD6-8FEC-D03C-BE214FF50EDA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7" creationId="{34ECE073-A82C-2EE7-8C98-8422DD9BC1C2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8" creationId="{CC69B28B-3AD7-FFC4-A3E2-9E9D2181182B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29" creationId="{60E7B8C7-D2DF-3E87-7387-52E033C63C4D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30" creationId="{2683D37E-8243-6F9B-C005-B6D9231F7E2B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32" creationId="{0D55050D-22AB-572C-0B09-C5B0A0A98F2F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33" creationId="{63E63CF0-8BCB-663D-8A8B-3FEE6A624AEF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34" creationId="{B72DE88C-F8F3-4391-C10F-137E5D8D1DD6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35" creationId="{13738CB7-B123-28C7-27CF-8A4F4E30EA60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36" creationId="{45124AB1-42CE-3FD6-0439-8A10DD5F6487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37" creationId="{824541E4-F47E-0976-62E8-DE5C3C1DA241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38" creationId="{AE6046B0-74D4-FB06-5509-981C5FFA4429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39" creationId="{79A1FB1A-506B-7773-74D0-ECE8B8AF5878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40" creationId="{3D47CE56-419B-63D8-FD1B-180DB3B5FF16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41" creationId="{DBC7F21D-11FE-6375-9F18-B3657859E87E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42" creationId="{CB60116D-C55F-9DE8-29ED-0F9E85AD59D7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44" creationId="{DA17ED04-4758-79EF-5148-1CEAD67970F5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45" creationId="{0AFA89B0-42F6-C498-858B-73A5D7178C0E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46" creationId="{7015EE8B-1FE1-FDF6-96F3-44B9A8F06196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47" creationId="{068965EB-EAC6-E5FD-D36B-99497D03641F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48" creationId="{47DE6C44-A0B9-D682-7081-52A8D69A144B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49" creationId="{864FE644-D760-2FC1-10FD-B38FC5745127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50" creationId="{0D4273C4-EA4E-E681-901E-D3DEC972AEF7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51" creationId="{EDE700AE-1245-592A-7016-69CFEB64FF96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52" creationId="{8222F3BD-72E6-F3CF-ABC7-DD7055CEA4D5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53" creationId="{17FF7273-73B4-D39B-DD4B-DB51DC797AE1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54" creationId="{0D2EFD60-05AC-808A-A898-33A44280788A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56" creationId="{0853126D-DF6D-10DD-B4C3-AD17362ABADB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57" creationId="{177A62D4-A152-9340-E830-2FFB6D097E84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58" creationId="{2F6C70B8-D1CA-6BB9-9DBD-00AD69C941A1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59" creationId="{FE3AF7BC-1D49-A15E-A8E6-B3F07BE36E92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60" creationId="{A59124F3-C654-AC46-844A-8F7E408FF294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61" creationId="{8873B421-1F47-7AD6-B6D4-11163337A97A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62" creationId="{5C9BB53C-10B0-403D-AFF2-C04E86C712CC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63" creationId="{5044EDC6-AB3E-5745-5B95-83188FA828B1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64" creationId="{D9165EA9-A703-F419-E27C-C1ADDBC492F1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65" creationId="{7D7FD310-DAA8-C76F-341C-260A67B1C708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66" creationId="{5748F862-6399-CABF-F4B0-0703D3240211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68" creationId="{37F6DF98-AFF2-B815-EFA0-BA4C7F338F5C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69" creationId="{1BA78E8F-F878-5087-D9AE-3771FD745149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0" creationId="{235293DD-BD6A-E13D-96C3-458F2A187DD5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1" creationId="{791691B9-BD65-B246-D390-7B45E145234A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2" creationId="{537B0096-10F0-08ED-41E3-7E0323FAF87A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3" creationId="{56575226-0AD1-2B0F-A08C-6FD5E0BFEC5F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4" creationId="{7494C985-6F2E-B511-6C8F-0295448999E0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5" creationId="{0D3F0977-B320-CAD7-531E-E20444646C3E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6" creationId="{9542DC53-DA34-C96F-E846-B09BFDB05E03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7" creationId="{2670F765-E999-67FD-EED1-5981D864018D}"/>
          </ac:spMkLst>
        </pc:spChg>
        <pc:spChg chg="mod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8" creationId="{B9967988-ECF4-9747-D357-B0C8EA10236A}"/>
          </ac:spMkLst>
        </pc:spChg>
        <pc:spChg chg="mod topLvl">
          <ac:chgData name="Shibin Joshy" userId="c47396c2-83f0-4de5-b9d4-0a2183cbeb64" providerId="ADAL" clId="{5BFBC65F-1EE7-4F11-A51C-B9A674749D1D}" dt="2022-06-24T04:34:14.917" v="2823" actId="165"/>
          <ac:spMkLst>
            <pc:docMk/>
            <pc:sldMk cId="1815623741" sldId="258"/>
            <ac:spMk id="79" creationId="{20C5B19F-9B97-4EB2-51A9-A93AC73FEB97}"/>
          </ac:spMkLst>
        </pc:spChg>
        <pc:spChg chg="add mod">
          <ac:chgData name="Shibin Joshy" userId="c47396c2-83f0-4de5-b9d4-0a2183cbeb64" providerId="ADAL" clId="{5BFBC65F-1EE7-4F11-A51C-B9A674749D1D}" dt="2022-06-24T04:12:01.331" v="2498" actId="12789"/>
          <ac:spMkLst>
            <pc:docMk/>
            <pc:sldMk cId="1815623741" sldId="258"/>
            <ac:spMk id="81" creationId="{6B333167-28AC-02EF-2039-7AC2F509D058}"/>
          </ac:spMkLst>
        </pc:spChg>
        <pc:spChg chg="add mod">
          <ac:chgData name="Shibin Joshy" userId="c47396c2-83f0-4de5-b9d4-0a2183cbeb64" providerId="ADAL" clId="{5BFBC65F-1EE7-4F11-A51C-B9A674749D1D}" dt="2022-06-27T04:12:02.851" v="8120" actId="207"/>
          <ac:spMkLst>
            <pc:docMk/>
            <pc:sldMk cId="1815623741" sldId="258"/>
            <ac:spMk id="82" creationId="{6058D011-966F-9E8D-A8BB-B3CEA88ABA1F}"/>
          </ac:spMkLst>
        </pc:spChg>
        <pc:spChg chg="add mod">
          <ac:chgData name="Shibin Joshy" userId="c47396c2-83f0-4de5-b9d4-0a2183cbeb64" providerId="ADAL" clId="{5BFBC65F-1EE7-4F11-A51C-B9A674749D1D}" dt="2022-06-24T04:06:55.494" v="2320" actId="1037"/>
          <ac:spMkLst>
            <pc:docMk/>
            <pc:sldMk cId="1815623741" sldId="258"/>
            <ac:spMk id="83" creationId="{9CFD5A6B-DF81-A78C-1E1C-B2C6C0C6A704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84" creationId="{7EECCB5D-9981-899F-C836-89011C22D8E5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85" creationId="{CCF71B6D-F36C-6CEC-43F7-B62004FF6E9F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86" creationId="{BCC0B6F7-7651-54F3-D07E-3B74CD859B12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87" creationId="{C3FE1122-BC8E-E5AB-4F1D-6778253B28E4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88" creationId="{4853D186-EE49-6482-9CE2-3E7C41F42D50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89" creationId="{5EE86BD7-BEC4-194C-4001-C31C52862CD0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90" creationId="{4CDDE7CD-8EFC-072A-4995-84231B3C0CF7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0" creationId="{7B6B8E59-1617-A82B-7C07-98E79B9CFDD3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1" creationId="{20689678-6B7E-DCAF-5134-609BF22DCCCB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91" creationId="{AE5134E4-0CC5-3F70-EB7A-0B15E8D3D5F3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2" creationId="{5B279CC1-21F2-E799-2C42-4C08436EE552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3" creationId="{29CA6DFF-76DF-6DF5-EBF8-33DCC2AF771B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93" creationId="{88B34EC9-0536-77D5-B922-C79A411D539F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94" creationId="{EF5EE655-314D-1C8B-57E4-3272929D12DF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4" creationId="{F386E57A-E653-FAC4-7FF4-31BEFB3E7F09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95" creationId="{664EB369-483A-8F09-25D9-FFAF10C0937A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5" creationId="{B3032886-8353-A74E-6ED8-2630026FAABF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6" creationId="{B8CF8DAE-0113-80B4-DFA3-42BED51F4927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96" creationId="{BFCD3C70-2DD1-8EB0-EAC8-AC8243667FBF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7" creationId="{9DA8E58C-9B86-AB3E-6A23-C8FDB5F6CBAD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97" creationId="{E38365B3-00F6-58A1-F4B1-2D1006A09BAB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8" creationId="{88C234BA-6C1D-5F2E-7EDC-B67BFB7C8B5D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98" creationId="{D0B1451E-B3CB-133D-62A9-44E3B34DDEBD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99" creationId="{52316A6F-DE26-7C85-0DC0-4E28181BC453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99" creationId="{978A3140-A479-068B-8A00-9EC3F74DE85E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0" creationId="{9094FF85-D058-04EF-ABB0-7EC7D751783F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100" creationId="{C5A847AA-8A52-C7C0-3E1D-9C99CF90ED2D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101" creationId="{1A966941-5FFB-453F-3D21-0A7995FA9FE7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1" creationId="{596C98FA-5E89-E1FD-BB4D-5B62B2B3E674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102" creationId="{4AFB1C6E-1886-044E-2363-80F767DB887F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2" creationId="{72211B78-92A2-1C00-F1A9-9DD932CE8DA9}"/>
          </ac:spMkLst>
        </pc:spChg>
        <pc:spChg chg="mod">
          <ac:chgData name="Shibin Joshy" userId="c47396c2-83f0-4de5-b9d4-0a2183cbeb64" providerId="ADAL" clId="{5BFBC65F-1EE7-4F11-A51C-B9A674749D1D}" dt="2022-06-24T04:07:16.298" v="2344" actId="27803"/>
          <ac:spMkLst>
            <pc:docMk/>
            <pc:sldMk cId="1815623741" sldId="258"/>
            <ac:spMk id="103" creationId="{2D233C32-D5A4-867A-603B-052C61427523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3" creationId="{4DE4B533-6434-1392-FE55-E4CEC7EB2491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4" creationId="{D065C039-1786-F363-C0EC-C0D787377CAC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5" creationId="{3E64C398-09D1-1B51-898F-DB59C5C8A25E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6" creationId="{33940705-FC89-3323-27F4-4FED30A5F538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7" creationId="{6B2FFA6F-3607-8193-F098-EF0B6544F53C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8" creationId="{E0F6E544-E566-CD76-908A-127CC4775D9B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09" creationId="{22A4FFF0-1207-3FA3-E411-6ECFB84A4463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0" creationId="{4849A47E-CE85-C0AE-AA9C-E591A6212B45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1" creationId="{7D9CE75D-4DBC-26D1-1289-55D7B866EF8C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2" creationId="{0FD37ED3-8E50-CE1A-6CE8-2902A826C4D4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3" creationId="{E0B02C49-7706-B340-64E5-B373F7BAA495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4" creationId="{0467F015-9B3B-E5DD-967C-31BA50A608F4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5" creationId="{E7E3E1D0-5A4D-8DF8-4F24-8B72BB6E3DB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6" creationId="{DB8B59FC-4D8C-DE97-E4CB-CDBC75831099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6" creationId="{E4774034-BEE3-67C3-737E-B897FABE38B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7" creationId="{355E5860-5C5C-0923-DC25-1E9E71D8CBCD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7" creationId="{57B8559D-FC78-3091-9A43-E031C3E70FA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8" creationId="{30D522A2-DE9E-536A-A50B-53AD3C934738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8" creationId="{504F5C7B-DF08-0E72-6759-35176A0D3C0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9" creationId="{2DD35DA7-F027-A450-E6B6-2C9066DA8845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19" creationId="{3E501AD9-BA18-38C7-BC83-BBF458DE22A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20" creationId="{2480B1D6-F79D-D7F3-8606-20D7F2BB85A1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0" creationId="{30E009A7-ABFF-33FD-A9A7-1A5A3045CC46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1" creationId="{DAE29A1F-B108-CBA4-94CF-861ADBAEDA7F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2" creationId="{0C4BE09F-2C69-90E8-9796-BE8BCFFC6E9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22" creationId="{141603A7-ABD4-4F5F-A705-60530F54C555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3" creationId="{2B018A37-DBA3-46E9-7ED0-74B3225FCBC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23" creationId="{D5117F1F-737C-6691-7082-96138E7F5F4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24" creationId="{7777415F-A77A-8BD0-31D2-6F94591778D1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4" creationId="{F6A99AE4-8A62-5957-961B-0A14E886E6C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25" creationId="{22E7047C-9485-6C1C-0090-17EC414D28BF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5" creationId="{42347CE7-F2E9-976C-A6FD-1E4F58D61E7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26" creationId="{55EBE750-37A5-D930-F86B-AAAA6B7E1360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6" creationId="{B5E68B6A-4FA6-F2B3-0F08-492BCCAC04F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27" creationId="{88648CDF-1D10-24CD-21FA-734BC72482AE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7" creationId="{F35809F0-E8C4-C6E5-786A-533B62B84A10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8" creationId="{A2037A5B-54D4-14C8-F3BF-F1C6E0E14A27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29" creationId="{4D62C993-FA14-D468-74A7-80A919438954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0" creationId="{7D5625BC-FC1A-A045-F0AE-DE47B3E61A9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30" creationId="{EF724C51-DFDE-6BFA-304D-4CE280086C49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1" creationId="{113C3CEB-3993-F8F5-CC90-E2742DCBD6B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31" creationId="{90ABA827-FBF6-7B8C-7A53-D60FB80711C5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2" creationId="{4A7FE7D0-9086-84C9-FF1C-6CD31F1AF18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32" creationId="{54776DAC-EAC0-4E2C-3CA7-F10522FFE8E3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3" creationId="{66CA4017-1316-FFDA-5278-C11771E62768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4" creationId="{A900DBB6-9918-90BB-4932-E42E4E95002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34" creationId="{C327BEBE-FE07-4427-642C-8B47B0AB881C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5" creationId="{07E73A5D-FFC7-C4FA-4E17-C5E9A58AB27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35" creationId="{1724C88F-B256-C22D-09DF-B84DED6159C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36" creationId="{298EA288-0F17-0CF7-F967-FD7BC7EF7188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6" creationId="{D102DFB0-55FB-6F95-E0CF-96611D7F9A9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37" creationId="{3F2D2B43-6A5D-1E9B-0A0F-32B9783A95EE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7" creationId="{7692D2D0-4018-8391-F6AD-51BA9E526B4C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8" creationId="{74F321D7-00E7-152E-672C-1E1D61E8827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38" creationId="{EB343312-4982-7294-F19D-95ECD4BFE0C9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39" creationId="{EBF2981F-0B82-1FB3-0FC1-65447ACF2752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40" creationId="{7171C4FA-D6AD-DC83-D3F8-01B8C28799BF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41" creationId="{69491AFD-AA5A-1E63-634A-914E118226D2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42" creationId="{258F0262-D19D-2DA6-A886-13E57F55F4C2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43" creationId="{135A474D-C978-1AA4-81FF-E4E6A3C8541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43" creationId="{264C3570-3C8D-D66B-1A10-CA763F40E4C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44" creationId="{02728FE3-3643-68DF-DBF8-BD1847991FCC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44" creationId="{EA6DCB04-B6CD-5FAB-00AE-FFFDB034688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45" creationId="{7CF4B244-0707-A488-EC57-2B6DF79E0F31}"/>
          </ac:spMkLst>
        </pc:spChg>
        <pc:spChg chg="mod">
          <ac:chgData name="Shibin Joshy" userId="c47396c2-83f0-4de5-b9d4-0a2183cbeb64" providerId="ADAL" clId="{5BFBC65F-1EE7-4F11-A51C-B9A674749D1D}" dt="2022-06-23T12:04:29.546" v="1789" actId="571"/>
          <ac:spMkLst>
            <pc:docMk/>
            <pc:sldMk cId="1815623741" sldId="258"/>
            <ac:spMk id="145" creationId="{E1595D2E-AC75-C352-6E3D-AB66917E1701}"/>
          </ac:spMkLst>
        </pc:spChg>
        <pc:spChg chg="add del mod">
          <ac:chgData name="Shibin Joshy" userId="c47396c2-83f0-4de5-b9d4-0a2183cbeb64" providerId="ADAL" clId="{5BFBC65F-1EE7-4F11-A51C-B9A674749D1D}" dt="2022-06-23T12:09:04.280" v="1820" actId="21"/>
          <ac:spMkLst>
            <pc:docMk/>
            <pc:sldMk cId="1815623741" sldId="258"/>
            <ac:spMk id="146" creationId="{E2F13FC0-442C-FB6E-6DD5-F3BB921B1F9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47" creationId="{28CA7C15-6990-37FD-8768-7A4A29707F30}"/>
          </ac:spMkLst>
        </pc:spChg>
        <pc:spChg chg="add del mod">
          <ac:chgData name="Shibin Joshy" userId="c47396c2-83f0-4de5-b9d4-0a2183cbeb64" providerId="ADAL" clId="{5BFBC65F-1EE7-4F11-A51C-B9A674749D1D}" dt="2022-06-23T12:10:07.362" v="1835" actId="21"/>
          <ac:spMkLst>
            <pc:docMk/>
            <pc:sldMk cId="1815623741" sldId="258"/>
            <ac:spMk id="147" creationId="{4FBE2D24-B596-6671-7D88-575689BD9A3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48" creationId="{7D04F7F4-D203-160F-D2B0-6BA5A595967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49" creationId="{905AC451-36E5-2B5E-26AE-C64440CAE399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51" creationId="{F86D799A-FC0D-FC81-E10E-6367E0DB2589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52" creationId="{AC2F1D64-3D0A-C02C-8EB0-A5FC16FE2947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53" creationId="{B506DE37-ABB0-B3C8-E8D7-42EA61BAE938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54" creationId="{ABD39D09-FCA1-35DB-F0DE-858F4DC41B2D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55" creationId="{08953F41-8FF4-4054-1266-B635C64DBF6E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56" creationId="{A8CED497-2BBB-568D-F71D-0313A913AB19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57" creationId="{BA2E9127-C235-4BF7-8DA2-50D91C1E9F51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58" creationId="{D9FCE4C1-F3B9-170B-C6EE-2B1591F7B5DC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59" creationId="{8C125799-C752-235E-EA82-8254E379BDDB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0" creationId="{A3EFD871-942F-9187-D1A9-DD4D65E9CA53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1" creationId="{E5142A47-2D06-4211-ABE7-04A89DB83D98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2" creationId="{17DE7E19-64EE-4081-EFE1-BBCA939910FA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3" creationId="{0F0A2381-E466-394A-ACDA-E69AD237A34C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4" creationId="{EFF27F3E-4272-C26B-26AE-0F00F147DA08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5" creationId="{BF187256-FB94-7D34-F3DE-1F9EBC2D776C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6" creationId="{23836AC6-7A0A-027A-11B1-EE365776920F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7" creationId="{08C6B4E8-88A2-72E1-42EE-E20E29408365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8" creationId="{05273F79-C2DE-8A0B-A210-39D4C7ED650A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69" creationId="{4535E670-FF7B-0F45-68BA-610B84085E4C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0" creationId="{0B834920-EDAC-5450-5858-BC83A340D388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1" creationId="{AE670EA5-2B57-D427-A628-28AAE1A42CD6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2" creationId="{8DD94219-2208-F622-95CE-1FB3D4E629B6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3" creationId="{9D052225-F22E-2F6B-F3F5-ACDC8631D435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4" creationId="{91B7A03E-0DB2-C52B-C2BC-6376CFDD5AE2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5" creationId="{97862A74-C27F-9C2D-0597-6CCED7AE763F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6" creationId="{68074D00-D8BC-D636-94A1-181D4D0F352B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7" creationId="{E6225B1A-81A0-14B8-93D6-23A558E56AF5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8" creationId="{A95079BD-A2D5-9AAE-0C8D-326B53A43E31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79" creationId="{D6C0FA77-06CD-5EE3-86B0-9AAE244A6326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0" creationId="{DB536AF2-5161-D022-0D41-B202C0968BD6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1" creationId="{277B0EC5-BBA0-185E-A610-593363ED8FA4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2" creationId="{602EF5E1-7C0C-A57D-A162-51763D318C83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3" creationId="{BFBBDD1C-3233-B37E-D694-56B85BA623C9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4" creationId="{11E60C75-155E-25DB-2FED-512AF8979CD6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5" creationId="{1B470C24-3661-541A-71F7-028F1909BF14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6" creationId="{AC03ACAE-A41A-1493-6D0B-2C169D3C8A41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7" creationId="{9B2290AD-479B-05BC-FBCF-3B06AF8D1B99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8" creationId="{9C4169FE-98BE-9A15-6EA0-F6B3490CB92A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89" creationId="{E12B7F1A-9CF2-F307-C559-D5CBCA000077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90" creationId="{0A6BDABC-FCBE-41AD-B52B-B6403A804070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91" creationId="{C6B9AF57-9EE4-885C-8F91-0F0881A19447}"/>
          </ac:spMkLst>
        </pc:spChg>
        <pc:spChg chg="mod topLvl">
          <ac:chgData name="Shibin Joshy" userId="c47396c2-83f0-4de5-b9d4-0a2183cbeb64" providerId="ADAL" clId="{5BFBC65F-1EE7-4F11-A51C-B9A674749D1D}" dt="2022-06-24T04:06:12.883" v="2243" actId="368"/>
          <ac:spMkLst>
            <pc:docMk/>
            <pc:sldMk cId="1815623741" sldId="258"/>
            <ac:spMk id="192" creationId="{D97952F3-3970-3437-E9B1-9DF611F1B6F5}"/>
          </ac:spMkLst>
        </pc:spChg>
        <pc:spChg chg="add mod">
          <ac:chgData name="Shibin Joshy" userId="c47396c2-83f0-4de5-b9d4-0a2183cbeb64" providerId="ADAL" clId="{5BFBC65F-1EE7-4F11-A51C-B9A674749D1D}" dt="2022-06-24T04:37:52.482" v="2870" actId="1037"/>
          <ac:spMkLst>
            <pc:docMk/>
            <pc:sldMk cId="1815623741" sldId="258"/>
            <ac:spMk id="193" creationId="{481426F0-E2B6-B451-85A5-665AFC388DE7}"/>
          </ac:spMkLst>
        </pc:spChg>
        <pc:spChg chg="add mod ord">
          <ac:chgData name="Shibin Joshy" userId="c47396c2-83f0-4de5-b9d4-0a2183cbeb64" providerId="ADAL" clId="{5BFBC65F-1EE7-4F11-A51C-B9A674749D1D}" dt="2022-06-24T04:06:55.494" v="2320" actId="1037"/>
          <ac:spMkLst>
            <pc:docMk/>
            <pc:sldMk cId="1815623741" sldId="258"/>
            <ac:spMk id="195" creationId="{9078FD83-2952-23DE-7298-EBD17EEA5A83}"/>
          </ac:spMkLst>
        </pc:spChg>
        <pc:spChg chg="add mod">
          <ac:chgData name="Shibin Joshy" userId="c47396c2-83f0-4de5-b9d4-0a2183cbeb64" providerId="ADAL" clId="{5BFBC65F-1EE7-4F11-A51C-B9A674749D1D}" dt="2022-06-27T04:12:07.141" v="8121" actId="207"/>
          <ac:spMkLst>
            <pc:docMk/>
            <pc:sldMk cId="1815623741" sldId="258"/>
            <ac:spMk id="196" creationId="{41EF605A-C4BE-4FEE-ED0B-330C5E21C8AD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198" creationId="{0103A07C-6222-6DCE-ADC1-159FA447CE45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199" creationId="{52FF8CB1-D633-0A80-215D-EB2D4D4B6AA1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200" creationId="{3B78F043-96E3-B396-29E4-48801B66B167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201" creationId="{FD2C4799-8472-D9D0-8542-6BF2874843A3}"/>
          </ac:spMkLst>
        </pc:spChg>
        <pc:spChg chg="mod topLvl">
          <ac:chgData name="Shibin Joshy" userId="c47396c2-83f0-4de5-b9d4-0a2183cbeb64" providerId="ADAL" clId="{5BFBC65F-1EE7-4F11-A51C-B9A674749D1D}" dt="2022-06-24T04:38:07.361" v="2877" actId="1037"/>
          <ac:spMkLst>
            <pc:docMk/>
            <pc:sldMk cId="1815623741" sldId="258"/>
            <ac:spMk id="202" creationId="{DE2956A9-80CA-FFAE-3253-EA09B3F92754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203" creationId="{70426816-1A3E-41A7-C3F4-F6B75D5C952D}"/>
          </ac:spMkLst>
        </pc:spChg>
        <pc:spChg chg="del mod topLvl">
          <ac:chgData name="Shibin Joshy" userId="c47396c2-83f0-4de5-b9d4-0a2183cbeb64" providerId="ADAL" clId="{5BFBC65F-1EE7-4F11-A51C-B9A674749D1D}" dt="2022-06-23T12:16:41.474" v="1954" actId="478"/>
          <ac:spMkLst>
            <pc:docMk/>
            <pc:sldMk cId="1815623741" sldId="258"/>
            <ac:spMk id="204" creationId="{07F933E2-E961-65B9-3FB6-7EB4444497DD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204" creationId="{C8F22349-13C3-3A47-ADF9-EF46F8CAC048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205" creationId="{57F84F25-5057-5B4C-098D-DB2CF5BC4D87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05" creationId="{B12E699C-8F53-D5CC-E8DA-7EF13054F9CA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06" creationId="{C56B1EDA-5375-465A-8EC9-85E0133747D2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07" creationId="{735FB8A0-D564-B360-83F7-C571F3C1DAAA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08" creationId="{627063E2-468D-6875-355C-3959D824EAE5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09" creationId="{CB383B7B-53D3-F791-A5D0-CEA96A48353F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10" creationId="{0C0E78A0-C3B1-8ED7-180B-F34835ACFB52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210" creationId="{654AFE7B-8FF2-3B3C-0B4B-3D3A21BD5D2F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211" creationId="{A5ABB86E-A0F6-D7AF-08F5-4E5DA1865749}"/>
          </ac:spMkLst>
        </pc:spChg>
        <pc:spChg chg="del mod topLvl">
          <ac:chgData name="Shibin Joshy" userId="c47396c2-83f0-4de5-b9d4-0a2183cbeb64" providerId="ADAL" clId="{5BFBC65F-1EE7-4F11-A51C-B9A674749D1D}" dt="2022-06-23T12:16:41.474" v="1954" actId="478"/>
          <ac:spMkLst>
            <pc:docMk/>
            <pc:sldMk cId="1815623741" sldId="258"/>
            <ac:spMk id="211" creationId="{D8889D54-656C-4662-A303-72D07080B565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12" creationId="{B90FED54-E59D-8F34-4CAB-FD5036CC5E6D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13" creationId="{55EB1394-E90A-77F8-B158-FABEB99B1C5F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14" creationId="{0098A0F7-EB55-C983-CD1C-0164C3E1EC72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15" creationId="{213241B6-E2B1-5D7A-2AA8-0A2766815EFF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216" creationId="{106454CE-F229-CADA-0D7B-1B5760906685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16" creationId="{1D8660B7-2036-DE5C-74BC-F709C87C7613}"/>
          </ac:spMkLst>
        </pc:spChg>
        <pc:spChg chg="mod">
          <ac:chgData name="Shibin Joshy" userId="c47396c2-83f0-4de5-b9d4-0a2183cbeb64" providerId="ADAL" clId="{5BFBC65F-1EE7-4F11-A51C-B9A674749D1D}" dt="2022-06-24T03:47:50.527" v="2113" actId="571"/>
          <ac:spMkLst>
            <pc:docMk/>
            <pc:sldMk cId="1815623741" sldId="258"/>
            <ac:spMk id="217" creationId="{0A8E240B-4358-2F1B-CC9B-A1CD0D17BE7E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17" creationId="{5541C1DD-9F0F-F925-6BB9-5CE20391D2A8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18" creationId="{40798647-2633-BA7D-E2EB-4118C11918C0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19" creationId="{024C540D-7FAE-7E4E-868B-0C78450B8A9A}"/>
          </ac:spMkLst>
        </pc:spChg>
        <pc:spChg chg="del mod topLvl">
          <ac:chgData name="Shibin Joshy" userId="c47396c2-83f0-4de5-b9d4-0a2183cbeb64" providerId="ADAL" clId="{5BFBC65F-1EE7-4F11-A51C-B9A674749D1D}" dt="2022-06-23T12:16:41.474" v="1954" actId="478"/>
          <ac:spMkLst>
            <pc:docMk/>
            <pc:sldMk cId="1815623741" sldId="258"/>
            <ac:spMk id="220" creationId="{02629AC1-1329-AD0E-3A5E-C40E74C84A20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20" creationId="{9569433D-FEAB-A579-AFB4-40AAD919DC52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21" creationId="{E53339B2-4E56-2540-2A7B-24FF8A1DCAA7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22" creationId="{9668A59E-3DFC-C05B-F291-74238DC719C6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23" creationId="{C8B3A664-15AA-8DE4-0802-5D5BBB2344B7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24" creationId="{331157F3-09D3-8593-3721-82EFA8B0ADC9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25" creationId="{D7AD9FFF-B34B-A1F5-C9FC-0CC9C72F2F01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26" creationId="{A5EDC046-582C-7C7C-ADE2-E99187526ADA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27" creationId="{3F004977-E8D9-176F-C886-A576C35E6632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28" creationId="{ADFBD604-157F-53D0-9AB9-A9F756ED780C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29" creationId="{6AF9A73F-34AA-A611-2B8C-699AF7A2A6FA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0" creationId="{A8334199-65A3-4D7E-67B4-6A81129D66C3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1" creationId="{AFD4F3FC-532A-198C-E2BF-96EC6BA24456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2" creationId="{A61E148F-D64E-4D3C-09E4-3D77B6EC74FB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3" creationId="{A129BB3A-FCF5-F2EA-D65D-1AF3BA0CA0DB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4" creationId="{236F394B-8009-6596-6A8D-2EE77A661EED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5" creationId="{C7AC5FCC-F307-73E8-1971-F33DD940E9A2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6" creationId="{2664CD8C-8B98-0BB8-856D-B3CC88DAAA66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7" creationId="{C389A0BC-F00F-59A1-8A58-681A281D0E97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8" creationId="{BE600E7B-DF9A-9147-C5C5-957057EE158A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39" creationId="{EBD043E3-12C6-335E-D3FC-21DBB7D6909B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0" creationId="{1BF35810-88EC-6496-0200-8C31D5A252C4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1" creationId="{79869DBD-2412-3912-2C7B-613A94C6B788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2" creationId="{DE03A262-916D-D653-EE8E-AAC5224B5ECB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3" creationId="{956F02B6-7905-4D96-029A-94FCA8C1689E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4" creationId="{0E02A8D1-A935-EF0B-A33D-9D990C251716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5" creationId="{925C6136-E27F-6D3B-D253-51108EED2634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6" creationId="{9CB2EFEF-9800-8CD5-1111-9C4FC2A44E21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7" creationId="{0D578F75-B4C9-A778-2CCD-47C49C899C5A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8" creationId="{11CF1DCA-61B5-8DD1-D9CE-D7F7AA562074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49" creationId="{5E92926F-31E2-8911-2EEB-7D3F61196115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0" creationId="{0669D2E0-C91A-8721-4C28-96C7503D8DE0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1" creationId="{3443E3DB-0C4B-0896-4F64-3D4378580CBC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2" creationId="{78FA49B5-B689-1087-91F6-12191AE2E08E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3" creationId="{F5715482-E615-4C2E-72BF-FB4F38EBA447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4" creationId="{DD12842C-D6C0-94DC-1B91-3E7CC82B8317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5" creationId="{1FBD8F64-E726-8A0C-221C-5862202301E8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6" creationId="{CE7C0B8F-D48C-D986-E9DE-2058F4AEB248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7" creationId="{9F7DDF3D-2857-C9D5-9BF4-BBAB22FC6133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8" creationId="{98DAF196-9154-2B23-871F-1BE3641205EE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59" creationId="{94FD5177-4D15-8C07-4FC4-3F7A951251BC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60" creationId="{432545EE-17B6-ABAD-D3F1-5AE9B487048E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61" creationId="{AD01A04B-EA38-F967-80F9-F6C7EB33A924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62" creationId="{1036660B-9913-A78E-13E6-2C046BAB376A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63" creationId="{F5937324-5DCF-F321-3B5B-DE25512CCA87}"/>
          </ac:spMkLst>
        </pc:spChg>
        <pc:spChg chg="del mod topLvl">
          <ac:chgData name="Shibin Joshy" userId="c47396c2-83f0-4de5-b9d4-0a2183cbeb64" providerId="ADAL" clId="{5BFBC65F-1EE7-4F11-A51C-B9A674749D1D}" dt="2022-06-23T12:16:41.474" v="1954" actId="478"/>
          <ac:spMkLst>
            <pc:docMk/>
            <pc:sldMk cId="1815623741" sldId="258"/>
            <ac:spMk id="264" creationId="{6055BC85-F468-AE26-C84E-9ECC45BC2CDA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64" creationId="{8362EED9-DB1E-D2E1-2420-EA35607B2A99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65" creationId="{D98ADEBE-2C60-BB83-587B-CE4BBA4C3D7D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66" creationId="{05AB8598-3483-96C1-B673-E5FA90135116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66" creationId="{5D2C0EB1-2479-6DF8-3B49-7BF69EE84881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67" creationId="{2CB50ABD-DE26-40F3-6EA3-E8D10FEC70F6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68" creationId="{32A3C9B7-E3C8-2142-ACE5-9F5699E5F869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69" creationId="{2EE9C7EB-467F-6C5B-EC0F-2BDFD94367D0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70" creationId="{8D94E05E-8666-CD6D-B7B9-E3EFD1508123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71" creationId="{D33CFB22-FACC-83A7-5C43-A6E7465BE345}"/>
          </ac:spMkLst>
        </pc:spChg>
        <pc:spChg chg="del mod topLvl">
          <ac:chgData name="Shibin Joshy" userId="c47396c2-83f0-4de5-b9d4-0a2183cbeb64" providerId="ADAL" clId="{5BFBC65F-1EE7-4F11-A51C-B9A674749D1D}" dt="2022-06-23T12:16:41.474" v="1954" actId="478"/>
          <ac:spMkLst>
            <pc:docMk/>
            <pc:sldMk cId="1815623741" sldId="258"/>
            <ac:spMk id="271" creationId="{FBBB5475-9116-3FD1-00C4-79B232978AD7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72" creationId="{CBAB0DED-96AA-8C2E-DA41-F820FBC9C48E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73" creationId="{643B2F06-CFF8-6FE0-2467-7CF7A52A2CBB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73" creationId="{C7966BAA-7F22-7D38-06D1-ED3DA049D572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74" creationId="{049F9A55-4487-0315-0102-3E29B3A17208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74" creationId="{8506180E-DA1C-70BF-1D06-46376B2312BB}"/>
          </ac:spMkLst>
        </pc:spChg>
        <pc:spChg chg="del mod topLvl">
          <ac:chgData name="Shibin Joshy" userId="c47396c2-83f0-4de5-b9d4-0a2183cbeb64" providerId="ADAL" clId="{5BFBC65F-1EE7-4F11-A51C-B9A674749D1D}" dt="2022-06-23T12:16:41.474" v="1954" actId="478"/>
          <ac:spMkLst>
            <pc:docMk/>
            <pc:sldMk cId="1815623741" sldId="258"/>
            <ac:spMk id="275" creationId="{4FA0E5DD-D8CC-A892-338D-EFEFB5B9A50B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75" creationId="{F0DF76CA-60B5-397D-3A14-54FFB70063BC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76" creationId="{247BF137-F520-3A6E-867C-54174E055B26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77" creationId="{618A6CCE-C57C-F681-5B1F-08D111C476ED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78" creationId="{5E771706-DD43-030A-95C2-B7557FD5C991}"/>
          </ac:spMkLst>
        </pc:spChg>
        <pc:spChg chg="mod topLvl">
          <ac:chgData name="Shibin Joshy" userId="c47396c2-83f0-4de5-b9d4-0a2183cbeb64" providerId="ADAL" clId="{5BFBC65F-1EE7-4F11-A51C-B9A674749D1D}" dt="2022-06-24T04:12:19.857" v="2502" actId="164"/>
          <ac:spMkLst>
            <pc:docMk/>
            <pc:sldMk cId="1815623741" sldId="258"/>
            <ac:spMk id="279" creationId="{1F30C09A-6C09-BA14-2AB7-ED8ABFB3BDA3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80" creationId="{4C8B8813-017B-81C5-B69D-E4E3E64350CF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80" creationId="{D7AB48E3-029F-BD48-404F-6B7984766B7B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81" creationId="{77F86C4F-BCFA-63E6-4AB1-436AD006105C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81" creationId="{D5F986C9-0DE1-F6AA-AFC7-64F02244AA8A}"/>
          </ac:spMkLst>
        </pc:spChg>
        <pc:spChg chg="del mod topLvl">
          <ac:chgData name="Shibin Joshy" userId="c47396c2-83f0-4de5-b9d4-0a2183cbeb64" providerId="ADAL" clId="{5BFBC65F-1EE7-4F11-A51C-B9A674749D1D}" dt="2022-06-23T12:16:32.378" v="1951" actId="478"/>
          <ac:spMkLst>
            <pc:docMk/>
            <pc:sldMk cId="1815623741" sldId="258"/>
            <ac:spMk id="282" creationId="{EE48370B-A86D-380E-4B57-4C698F7CE4B1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82" creationId="{FA684FD2-8C51-2BDF-5385-875E4CE593A3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83" creationId="{670F3DDE-9886-7201-FB82-841B57242DF0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84" creationId="{75193522-EB6E-B62D-D328-24839AB96887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85" creationId="{80526532-BC70-A2AF-3B28-FCD4B3D653C2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86" creationId="{6014E44E-B75B-169B-EF2D-0C8E7C6BE147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87" creationId="{A3246BC6-C54E-1DBD-FBB2-64171BAD5993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88" creationId="{BF6AD0C3-B65B-DBD8-D81F-945F97B7B04D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89" creationId="{B08F832F-012B-3B62-01D6-898A8EB96F74}"/>
          </ac:spMkLst>
        </pc:spChg>
        <pc:spChg chg="del mod topLvl">
          <ac:chgData name="Shibin Joshy" userId="c47396c2-83f0-4de5-b9d4-0a2183cbeb64" providerId="ADAL" clId="{5BFBC65F-1EE7-4F11-A51C-B9A674749D1D}" dt="2022-06-24T03:47:30.262" v="2106" actId="21"/>
          <ac:spMkLst>
            <pc:docMk/>
            <pc:sldMk cId="1815623741" sldId="258"/>
            <ac:spMk id="290" creationId="{11A055D9-43A9-079F-F787-BCBD902F2D1A}"/>
          </ac:spMkLst>
        </pc:spChg>
        <pc:spChg chg="add mod">
          <ac:chgData name="Shibin Joshy" userId="c47396c2-83f0-4de5-b9d4-0a2183cbeb64" providerId="ADAL" clId="{5BFBC65F-1EE7-4F11-A51C-B9A674749D1D}" dt="2022-06-24T04:38:07.361" v="2877" actId="1037"/>
          <ac:spMkLst>
            <pc:docMk/>
            <pc:sldMk cId="1815623741" sldId="258"/>
            <ac:spMk id="292" creationId="{FA370F3E-51AF-46E9-B4AF-AC459FA52B0D}"/>
          </ac:spMkLst>
        </pc:spChg>
        <pc:spChg chg="add mod">
          <ac:chgData name="Shibin Joshy" userId="c47396c2-83f0-4de5-b9d4-0a2183cbeb64" providerId="ADAL" clId="{5BFBC65F-1EE7-4F11-A51C-B9A674749D1D}" dt="2022-06-27T04:12:12.582" v="8122" actId="207"/>
          <ac:spMkLst>
            <pc:docMk/>
            <pc:sldMk cId="1815623741" sldId="258"/>
            <ac:spMk id="293" creationId="{B77B699A-C1A9-05DE-8DC4-9D435B2F739C}"/>
          </ac:spMkLst>
        </pc:spChg>
        <pc:spChg chg="mod">
          <ac:chgData name="Shibin Joshy" userId="c47396c2-83f0-4de5-b9d4-0a2183cbeb64" providerId="ADAL" clId="{5BFBC65F-1EE7-4F11-A51C-B9A674749D1D}" dt="2022-06-24T03:49:12.877" v="2123" actId="571"/>
          <ac:spMkLst>
            <pc:docMk/>
            <pc:sldMk cId="1815623741" sldId="258"/>
            <ac:spMk id="294" creationId="{064F2228-EE42-48B1-8E07-B82B3B0DDA7B}"/>
          </ac:spMkLst>
        </pc:spChg>
        <pc:spChg chg="add mod">
          <ac:chgData name="Shibin Joshy" userId="c47396c2-83f0-4de5-b9d4-0a2183cbeb64" providerId="ADAL" clId="{5BFBC65F-1EE7-4F11-A51C-B9A674749D1D}" dt="2022-06-24T04:12:35.519" v="2506" actId="408"/>
          <ac:spMkLst>
            <pc:docMk/>
            <pc:sldMk cId="1815623741" sldId="258"/>
            <ac:spMk id="295" creationId="{B2BB0DE5-FB95-386E-D7DA-2D217B7B178F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295" creationId="{BED0743F-926C-C371-DF23-AE3EDB446A4E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296" creationId="{B2B4DD34-A57F-F1A8-D1D9-1B84BE0BC50E}"/>
          </ac:spMkLst>
        </pc:spChg>
        <pc:spChg chg="add mod">
          <ac:chgData name="Shibin Joshy" userId="c47396c2-83f0-4de5-b9d4-0a2183cbeb64" providerId="ADAL" clId="{5BFBC65F-1EE7-4F11-A51C-B9A674749D1D}" dt="2022-06-24T04:12:01.331" v="2498" actId="12789"/>
          <ac:spMkLst>
            <pc:docMk/>
            <pc:sldMk cId="1815623741" sldId="258"/>
            <ac:spMk id="296" creationId="{BA4A4C93-9C1A-BF83-E134-D15BC139FCA7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297" creationId="{A1CDDC4A-438E-ACD3-825E-FEA58BE8A790}"/>
          </ac:spMkLst>
        </pc:spChg>
        <pc:spChg chg="add mod">
          <ac:chgData name="Shibin Joshy" userId="c47396c2-83f0-4de5-b9d4-0a2183cbeb64" providerId="ADAL" clId="{5BFBC65F-1EE7-4F11-A51C-B9A674749D1D}" dt="2022-06-27T04:12:12.582" v="8122" actId="207"/>
          <ac:spMkLst>
            <pc:docMk/>
            <pc:sldMk cId="1815623741" sldId="258"/>
            <ac:spMk id="297" creationId="{DA02BF88-B355-8EAE-79C6-53ED549C5B82}"/>
          </ac:spMkLst>
        </pc:spChg>
        <pc:spChg chg="add del mod">
          <ac:chgData name="Shibin Joshy" userId="c47396c2-83f0-4de5-b9d4-0a2183cbeb64" providerId="ADAL" clId="{5BFBC65F-1EE7-4F11-A51C-B9A674749D1D}" dt="2022-06-24T04:11:22.672" v="2494" actId="478"/>
          <ac:spMkLst>
            <pc:docMk/>
            <pc:sldMk cId="1815623741" sldId="258"/>
            <ac:spMk id="298" creationId="{87777C44-C9EB-E42D-3A4A-5338B835D317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298" creationId="{E6B9D85D-C64F-E2FC-867D-E04416C20A4B}"/>
          </ac:spMkLst>
        </pc:spChg>
        <pc:spChg chg="add mod">
          <ac:chgData name="Shibin Joshy" userId="c47396c2-83f0-4de5-b9d4-0a2183cbeb64" providerId="ADAL" clId="{5BFBC65F-1EE7-4F11-A51C-B9A674749D1D}" dt="2022-06-24T04:12:01.331" v="2498" actId="12789"/>
          <ac:spMkLst>
            <pc:docMk/>
            <pc:sldMk cId="1815623741" sldId="258"/>
            <ac:spMk id="299" creationId="{52C9FC79-5308-FBDB-FB51-722187D07FB4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299" creationId="{AD496E29-40C0-F4D1-12E9-419D5CBA2490}"/>
          </ac:spMkLst>
        </pc:spChg>
        <pc:spChg chg="add mod">
          <ac:chgData name="Shibin Joshy" userId="c47396c2-83f0-4de5-b9d4-0a2183cbeb64" providerId="ADAL" clId="{5BFBC65F-1EE7-4F11-A51C-B9A674749D1D}" dt="2022-06-27T04:12:12.582" v="8122" actId="207"/>
          <ac:spMkLst>
            <pc:docMk/>
            <pc:sldMk cId="1815623741" sldId="258"/>
            <ac:spMk id="300" creationId="{66557C70-7D3B-FB89-E918-923495928201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0" creationId="{BAEB7DC7-6155-DC4F-7D73-C59E7DFC6184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1" creationId="{C594D5FE-8791-C4C6-99C7-745EA2677C6B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2" creationId="{121D0D72-AF88-5BCF-4ECE-2E55ABB8563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02" creationId="{1A0702E5-5AF3-0D47-D090-98A045AF198C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3" creationId="{324F914F-2A8F-5E09-A4F3-95A528B3097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03" creationId="{EA715B6E-60EC-1EE3-9845-7EBFD94E4C0A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4" creationId="{7DE11790-6B38-1ED4-A177-61842E2E46C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04" creationId="{DC84878F-5046-244E-B65A-20547265529A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5" creationId="{B4FE0722-77EA-3AE0-EA14-91CD40DF24D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06" creationId="{2BBF8B39-3741-FAB2-DDFE-A0A6E59DFF38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6" creationId="{A36D9746-851E-D755-E20A-15B8AE7A71F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07" creationId="{CF6FB969-7B11-24A6-00D8-2780318895CF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7" creationId="{DAC92E1B-F468-1829-6E90-05681C81472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08" creationId="{07630E8F-276C-1730-7E2F-EAF09F1516BD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8" creationId="{C31C8DBF-BAB6-F614-5A89-F48678D6D86D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09" creationId="{F6A256E6-9368-9914-3F00-F7C00AF9CA77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0" creationId="{01F12731-E707-D329-A0E5-68AE9544A004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1" creationId="{526BFD77-C04C-6C2C-897C-BACE9677264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11" creationId="{8EEB65EC-F844-DC9B-BDCD-7DFCFF82EAA3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2" creationId="{72D8BD98-2C79-A8D1-5F35-E821E51463B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12" creationId="{79CA3B98-968F-E925-94B9-06F50F164F4E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3" creationId="{8846942C-A26D-8981-D5F1-C67127A5568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13" creationId="{F3F69EFD-FC53-34D4-BFFD-38D490D3EA34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4" creationId="{57025EE6-AE5B-0C78-6F2E-C7FCCD3BBE5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15" creationId="{0C508BB9-BB37-D014-FF79-F15F60FDCF61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5" creationId="{DA6DB246-F923-8C7B-C928-C5C797942C72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6" creationId="{67C2CE2F-45C9-CA68-F88A-9EC8077C9CC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16" creationId="{68F2C7A6-8B65-0C6E-776E-3169983D6A5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17" creationId="{D1DEA4A1-C083-51F6-4DCD-09118CE55F20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7" creationId="{FC0A5225-72CF-33FE-A571-FF0E4F2C4823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8" creationId="{2B34490F-BCD0-49B0-C6BB-87CF9EB48AF1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19" creationId="{D259FE6C-14FC-16A6-38C2-F20966D8EE5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20" creationId="{3B57EAEF-0644-858A-9851-072819C50E12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0" creationId="{A26376D5-1DE3-DC02-CA93-FD085E5F4CD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21" creationId="{65E6AF2C-DD85-A087-0DE7-12647631682D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1" creationId="{F3C94D81-C901-8BEB-A5B3-32328BEF99B2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2" creationId="{23B9E84E-1F09-A9F6-525F-518D3066312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22" creationId="{C8BB8A02-32E8-944B-28DB-7F83805F0942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3" creationId="{2D6BC038-8F5A-0403-850C-8980195E4891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4" creationId="{7C95BB6F-9EF9-5919-7321-8598CA6B1CD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24" creationId="{BD3B6AFC-DADB-DC81-0C96-F5DD33FE30E8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5" creationId="{6999BE1B-FE55-C44E-D06F-23EF805AA19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25" creationId="{8CDE361D-6FB9-9770-CE85-D6D8A1DB163B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6" creationId="{3B0D29C7-E003-75D3-C60D-763889ED9EA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26" creationId="{4776D4DD-3777-7770-7BA3-59575CE9C6D7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7" creationId="{B73A9E2D-417A-5F78-193F-F6DC5503D89D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8" creationId="{CA2D3E85-EEB3-CE03-F0B3-3779D405453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29" creationId="{4ECADFD2-C935-E1B6-C010-DE686F3A86B8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29" creationId="{8D87D06E-BE3C-B70C-5217-E7F55074B6F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30" creationId="{BAAF6183-C743-357E-C590-3F2740944409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0" creationId="{BF9D3202-78B0-94B1-B37C-A06F59E54D1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31" creationId="{61CBC511-D6E9-B4D3-CDC4-8E790B3A439C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1" creationId="{A9AE54F0-4FE2-5D2F-4E2D-9B4FEBE81764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2" creationId="{105C0541-B21C-2BF1-F31C-1BFF724B0E1B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3" creationId="{05107917-FEE3-CF62-5292-7CDDDB031B9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33" creationId="{67A9124B-1C3C-023E-1888-361AFEE77AC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34" creationId="{EC5161A8-6655-0722-F9CA-CFB7AC12771A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4" creationId="{F201E968-6BFB-6704-580A-E559678AF5D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35" creationId="{1852A6A2-46BE-8A3D-6648-1430249240A6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5" creationId="{F2112102-0EC7-3C6C-226A-89428E953C02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6" creationId="{1F5EE6BE-C883-4F7D-29BE-B45C671EFFBE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7" creationId="{78FA73D9-6A46-F753-7504-13C362C318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38" creationId="{E42E3F9D-6677-9E64-B71E-D0D8D9278000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8" creationId="{F1CBEFC6-0DE4-E511-B18C-13CFF67884E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39" creationId="{08E408D1-E935-53B9-13EA-A29133968CAA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39" creationId="{71627B83-6737-9948-C8D6-F9C284044C13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0" creationId="{260F71E1-6DE3-BEC3-B090-E81422E6A65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40" creationId="{D3682DA4-7DA1-2BBC-CAAA-6FBE107D31F3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1" creationId="{86E3C8BF-9FD8-9289-EB2F-08FE65DDCF8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42" creationId="{312B4323-C846-6066-5E49-9D008C56867B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2" creationId="{51C82D86-6076-74DC-C002-F65F7D8A7B2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43" creationId="{61934A15-C017-941B-DA2F-1B2F96C5CA76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3" creationId="{CB7A05F6-E280-8D73-A02E-17EF51ABCFF1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4" creationId="{5AAB3D90-F6C9-614C-42EE-487D0CA57B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44" creationId="{E59575DE-5108-B35B-C087-F38A5C981E36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5" creationId="{22044778-3635-BFF4-CCBE-B56CA046BD8E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6" creationId="{2DF51C75-778F-8F64-12B8-931F470B18C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47" creationId="{5DBD23FB-2C45-741C-53FC-7170E9DF77CB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7" creationId="{DB2FC126-615B-2861-C32C-776F6943F51B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8" creationId="{33AC78D0-87EA-DA24-EC76-02C481576FC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48" creationId="{90129892-67CF-8F51-D553-03D04E715CD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49" creationId="{25100DE6-29CD-92F2-D80B-C33773310791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49" creationId="{262D59DD-25A8-F80E-3FD7-0DADC135ECDD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0" creationId="{EAF95E2F-B6AC-C51F-6584-6A461C394048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1" creationId="{09FE92D5-75E3-B8AE-9F66-C878D148940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51" creationId="{856702B9-CD0F-C535-D6AB-EEB4F96977B8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2" creationId="{369794C0-9F99-96DA-2C4A-34BE59B8028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52" creationId="{7CFB674A-C567-FD6A-FAE5-EF122912BCEA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3" creationId="{342E8A75-E16D-22EB-6604-5CA91269257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53" creationId="{66689A6C-6D2D-1A70-8827-9DAAA9B90178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4" creationId="{597CB1A5-60D5-F464-8375-F0E592C8728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54" creationId="{5E369D25-8BDC-151D-F4A8-7495813577E8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5" creationId="{44979426-3721-67F9-546E-8FDF2539306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55" creationId="{DA16BFEB-A9D2-7ECB-DEF7-CE94E3E0F2A3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6" creationId="{EC415F26-5A49-9BA2-AD83-DE5F75FA93D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56" creationId="{F0966E20-47B3-4234-8BBE-600DACFADFF8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7" creationId="{76539667-D61F-1035-0BE4-364390FE108B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8" creationId="{FC2B994E-9C39-A197-8855-954DD1B3B896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59" creationId="{AC87AE4A-2A92-74F4-5700-7896F7ED8D3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0" creationId="{13C72018-8C0E-F272-AF1E-75F1B4BC329F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60" creationId="{8D542BFF-4784-8D95-0154-70ADD4530643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61" creationId="{86FE7BD4-5D2B-3021-550E-5E287AB21F9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1" creationId="{9F799BCB-2E5F-3BC7-29D8-53593D31DE30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62" creationId="{AC1759BC-1C0C-A99C-2BFA-CB35340DE44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2" creationId="{E9A5346A-8DF1-373E-0CFB-59D9E3BD851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3" creationId="{40FD41AD-6119-5EBB-74F7-40129475C825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63" creationId="{CBECA2A5-11A0-8FB2-EDD4-2F54DD7F10D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4" creationId="{8680D8B7-3C87-C4BB-2281-E8620619362A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64" creationId="{F581D8B7-A2C5-8863-FD1A-285EE1CE8147}"/>
          </ac:spMkLst>
        </pc:spChg>
        <pc:spChg chg="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65" creationId="{A31E3277-9E59-4B1A-F279-784D4F61BD6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5" creationId="{EC978BE1-F1B6-F29E-6907-84348381FE1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6" creationId="{EDE07EA7-9EF3-3855-9BD5-D26AF4226D9B}"/>
          </ac:spMkLst>
        </pc:spChg>
        <pc:spChg chg="add mod">
          <ac:chgData name="Shibin Joshy" userId="c47396c2-83f0-4de5-b9d4-0a2183cbeb64" providerId="ADAL" clId="{5BFBC65F-1EE7-4F11-A51C-B9A674749D1D}" dt="2022-06-23T12:19:55.474" v="2079" actId="571"/>
          <ac:spMkLst>
            <pc:docMk/>
            <pc:sldMk cId="1815623741" sldId="258"/>
            <ac:spMk id="366" creationId="{F0711D13-F8D8-D8BE-BBDE-060DE519F2A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7" creationId="{99381A92-3DE7-591D-C19D-B23F7A8D832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8" creationId="{180B8F6B-70CA-9243-8717-5950D2F9CF6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69" creationId="{0260B242-FA27-1FEF-18E1-C153B57FCDE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71" creationId="{7ECFA695-B581-2443-D178-EF6A74D8D9F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72" creationId="{47C633BE-859B-0944-CFD2-2831CEE4988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74" creationId="{DAAF16AC-E59E-F42D-8F29-E59EF0FD042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75" creationId="{2049A750-92E2-CC4F-374D-91F62EAFDD3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76" creationId="{04121133-DD16-D077-D93A-7DC35FF75FA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77" creationId="{43318A0C-B2DA-1F9D-57F8-2979F520DA3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79" creationId="{5BA15671-82AA-2936-0122-11852C9A8F2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80" creationId="{005C5663-5163-DA8C-9530-C47FF4E7307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82" creationId="{503B9F93-75AF-E6DE-11C5-40DA8A83030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83" creationId="{B9489BD4-8FA0-CD88-53AE-1EFDBF0A96D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84" creationId="{193F31F8-9B3B-4446-6F44-07363C237F2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85" creationId="{9C5FAE29-2774-F6B4-ECAB-2E41B68DB7E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88" creationId="{E71C79BC-BEDA-46AB-7B68-A7014C38B32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89" creationId="{AD19E121-F64C-BBE4-67E5-DA303AAE9AF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90" creationId="{FCF3F9A1-ED55-06B9-1727-F9907B8A62B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91" creationId="{40D09FC7-AB76-A1FF-5551-9652C55E955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93" creationId="{F349738F-6E6F-C4DA-7A4E-1D8C64E9FCA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94" creationId="{E9F0AD33-5CA2-6923-189D-02EF0F87020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95" creationId="{B5CFC95A-AC8E-9EAC-3B56-C89D96FF23D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96" creationId="{B3763966-B367-2565-303F-D567B562A5D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98" creationId="{56396A68-80EC-7819-7938-E44B4C308D3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399" creationId="{1A04E9C6-0381-E0D6-826A-C686F1F49B1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00" creationId="{11C3390E-A729-DA48-2B25-522171CA046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01" creationId="{0CAAED59-2189-6BA5-4C70-7C41433F9B9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02" creationId="{0DE569B8-9A24-621C-47ED-1661FF52A9E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03" creationId="{7F8764E9-D01C-322A-457C-2EC29A599D9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04" creationId="{B1620FB0-255D-599D-8527-386B36084DB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05" creationId="{A0F7B946-5EB4-43D9-AD84-0FCE4B3EE6C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06" creationId="{739F3E15-9603-319A-8DEF-E65D15F9CA4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07" creationId="{4ACEF354-A7FA-4274-ACEF-DB1BE52AC8A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08" creationId="{4DC006BA-2F7D-5BB5-BB27-AECEFF9C2C3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11" creationId="{A3277B20-3726-E6EC-DE04-FA639608683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12" creationId="{A838E5FA-E9A7-5565-4C32-3CEBE044691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13" creationId="{28CB9D04-9284-B3FF-8205-1D98C942FA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15" creationId="{F212CE50-1075-3976-0110-B9866342673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16" creationId="{FAE575B3-B7E5-AC80-2B24-FFBBCA49EA3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17" creationId="{EDA779D6-F2EE-6DC6-4EB4-B8E28179F3C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19" creationId="{BFD516DF-FD22-6855-EAE0-4FAC96D9F88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0" creationId="{E75E7448-F2F1-6017-141A-05863876BB1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1" creationId="{4B1304CD-2050-D863-E480-4444F535513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2" creationId="{D588855A-1F18-E124-E7AF-E50882E6DD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3" creationId="{97C99523-517F-D947-9624-7C679AB9549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4" creationId="{EBB78FC1-8938-5826-73FE-1C2431C6C57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5" creationId="{5E06F3A2-D764-22B7-6AF9-EF172A2A66E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6" creationId="{0563E1F3-44FF-29B3-CD46-A36B12FC43E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7" creationId="{832A66B1-CA96-DCE7-BB8A-B41CF36EBEA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8" creationId="{E8C3604C-B289-9806-C1B2-E4247D1FBAF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29" creationId="{DCBA1B7C-467C-CB39-02F4-757B2F7885E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0" creationId="{26703711-D507-4548-1BF5-085BB6F07D8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1" creationId="{AA06C64B-ABF5-9AA1-888A-1741B4A07D2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2" creationId="{3EC110E0-D428-5BB0-47BB-05A482AABF2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3" creationId="{9E7162C9-263E-D4CC-5EBE-8839EF64D27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4" creationId="{F7409844-AEF4-2348-56F9-7F6FA97F17D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5" creationId="{8E17870C-B086-AD33-0D51-8BB7FA1BE66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6" creationId="{8FE22B89-5EBB-7694-29E3-097DCBD433D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7" creationId="{2FC8AE6E-D908-1605-B26F-07A0FD3D9C8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8" creationId="{342201C2-F9FF-67C4-025E-CC467291370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39" creationId="{39187DB8-3AE9-3FA8-D189-54ADBC4981D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0" creationId="{A973869C-8240-C51C-FEFA-200DC7F8ED4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1" creationId="{424C6B21-9062-D808-38E6-F98FF63161B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2" creationId="{AFDB7EB5-5275-2714-D7CF-4924B078142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3" creationId="{ADCDE4A7-5A36-F59F-F39E-3AB0444D5F0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4" creationId="{44480114-DA47-D183-4CB6-1FB2462C293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5" creationId="{FE740796-7761-2C72-6E9F-7ABA03A175F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6" creationId="{8EB2426B-9223-F9D1-AF66-A9A426DFE7E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7" creationId="{A6A6BEB1-60AC-220A-FF5A-3ACDF00CB85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8" creationId="{23BF5862-E41E-500C-DF4C-150D93C838B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49" creationId="{4273016C-B5BC-AD53-242C-E5974BC4656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50" creationId="{890B35E5-E332-2F46-2D9E-4B40B075E6B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51" creationId="{68B2BFED-A4B7-3DC1-23AA-59695CA3946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53" creationId="{0B539947-B7C5-BA30-421A-9DF05A6BBA9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54" creationId="{4F3DD8B0-343C-3D20-0A2F-1C0CDD94F87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55" creationId="{B71A0260-0AA7-E13D-8DFE-0865315C5BC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56" creationId="{6B6439D4-F227-F55F-9522-143A1C7B97C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57" creationId="{904C57F3-E91B-2CFF-80EC-78B87634FE7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58" creationId="{FE470439-A9EF-3BB6-BD9B-5AA83A5C44C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59" creationId="{D48C1142-C66D-C140-34C5-223DF405844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0" creationId="{D34B35C0-2FC3-9C45-02A6-B79EFAE1526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1" creationId="{0DF7606D-07C9-F017-3297-CBB279DF387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2" creationId="{B35318E8-5983-DBB5-8F28-9ED8C7A63A6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3" creationId="{1911C1A6-AEA9-60F7-DF10-AB497A23B5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4" creationId="{AA1214E8-CEC1-2D40-EAD9-8ED2311974C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5" creationId="{581EBB5A-667D-EAE1-6390-E38EC963D52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6" creationId="{3866008E-92D2-DD4E-7BE8-B22042D476A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7" creationId="{4670E3CE-42DC-DD48-6E5B-A4AF6528690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8" creationId="{AECEF6CC-E400-8247-8224-F6484061D46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69" creationId="{F2A9DB8B-A7A4-F1A1-1011-41078FC461C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0" creationId="{9652D751-4FFA-4FB3-581A-7470FA2C460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1" creationId="{7793EB1F-0AFA-161B-553A-5A602B23508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2" creationId="{2F6E8FEA-FE9B-D656-FAFB-4746F99D088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3" creationId="{3CCA0ADD-6682-9B64-ADE1-BFC1C98406E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4" creationId="{D160DEC9-3670-C490-871F-837BC9024AA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5" creationId="{8E790BC5-15D9-CB32-813C-F3659CC2BE6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6" creationId="{CC2A76EC-F3C1-51EE-5422-832839CCFA1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7" creationId="{B6BD9939-76B1-E009-12CF-166FABCE026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8" creationId="{3FC695C7-CF48-0736-05F9-22D98783A5F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79" creationId="{1BA6B491-70E1-E0B4-5697-99531D4BA37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80" creationId="{C939CA9F-8F0F-299F-D097-B3507393095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81" creationId="{9B731990-CECC-FEB4-AE3E-53CC07B35B7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84" creationId="{0775CD20-BCB7-BF8A-6AE3-06F21E06896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85" creationId="{08626CE1-4A62-1371-6D17-B26C7620F70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87" creationId="{782E28A9-615E-55F3-C189-3A4A443E80D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88" creationId="{19FFC7DE-0CC9-8C3D-8AF8-DABEF7272E2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89" creationId="{F1BAEF48-4A3E-352C-09D4-79E2B8ACA8A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90" creationId="{F5653BE0-1A99-C2A7-CF63-6265B474901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92" creationId="{8205711A-79E4-E37C-0D2B-EE0D292062E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93" creationId="{2D1B4F2C-2D7E-69AD-B58D-19E7180B5AD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94" creationId="{13A6EF41-E433-764D-1F8B-13DDB519B13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95" creationId="{F747C91D-B9C2-678B-47E2-78953A20BBE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96" creationId="{29EB4144-5EFC-A223-549E-FD69BF2221F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98" creationId="{25E9A68D-0C5D-781B-6EB4-0FB938E4628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499" creationId="{61C62179-AE68-9442-DBC7-4B71611C001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00" creationId="{FB384871-F117-B513-F070-2C98C731F21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01" creationId="{9FC6ACA4-B6D6-85CA-73C1-EFD9D383E9F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02" creationId="{D2D37A9E-C47B-76B1-3CCE-5470526AC91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04" creationId="{618D5D7F-CAD4-6104-B4EB-7A769C19A4A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05" creationId="{BE7472F8-4463-138D-44EF-C97D32599A9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06" creationId="{0D86D9B5-89B4-6313-16FE-D623F73F7EE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07" creationId="{70364579-3B18-8F39-2F66-4F43F191EBF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08" creationId="{E03C4AB5-75A7-5B71-CCC7-91508D1ABAA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09" creationId="{A9127895-7A9D-909F-4C4D-9504C45CE36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0" creationId="{55E0E109-BFAA-9AF7-D110-7F697E4E002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1" creationId="{8498C9FC-0C97-C019-418F-9579B658BD2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2" creationId="{FD931E0B-F556-4150-61E4-D404E10EB20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3" creationId="{4BD4DFC2-8139-7203-2FF2-15B7D1E88B8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4" creationId="{12C683DD-21D2-8C17-7E77-ED4944BCC02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5" creationId="{AE98441E-3A91-26CA-E2CE-B50FF29DEDF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6" creationId="{CA8030FF-7ACC-7C3A-C37E-C83753ABE4C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7" creationId="{9AAB6FA2-5A44-6641-37DB-4206EFD0F5B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8" creationId="{B9C0D7BC-2823-405C-9A24-981E6A8784D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19" creationId="{AD2A51C6-E1A0-FB47-38F5-9B4F201C575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0" creationId="{10C96C2F-ABC5-586A-1CA5-BC9E92F5928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1" creationId="{451498E1-55F2-6432-EDD9-6EED51DEFF6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2" creationId="{93951A4A-AC1A-4F55-B898-CAC0F01E615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3" creationId="{6F97F72B-0D0D-8447-9FE2-9E0D27766D5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4" creationId="{D7DB334A-4709-2E79-DBFD-F415EC2FE18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5" creationId="{C9862C67-DE18-7DDA-5460-63821AA0311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6" creationId="{70C03D9B-BCA8-475A-2C2C-223855F6841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7" creationId="{771E81A8-5094-9B83-EEBD-27C3487EE03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8" creationId="{AFB9344C-1BBD-00A6-E1A5-55D20823A47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29" creationId="{8DA58628-C474-F610-1A4D-D1B32288975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0" creationId="{46F051EF-9B87-9CBB-16FE-3170E8901B6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1" creationId="{66DAD11D-2B5B-E309-5167-502799483EE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2" creationId="{25924107-4FF8-7D72-2976-3F9B12DE1D5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3" creationId="{6E53425A-49E5-68EF-2BF0-BAC6CB54127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4" creationId="{FD2297B2-DE95-685D-13DA-C3D9F72EF1E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5" creationId="{06E5850E-E264-522E-626E-91D23F5B152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6" creationId="{94C9FD21-AEEE-604B-013A-163AB12C482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7" creationId="{C5B132AF-A3BF-0B24-0673-927690C40C7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8" creationId="{3A48AA7E-00A7-9394-9DD5-49669A0D624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39" creationId="{26092778-48D6-912B-D751-A8AB21614CA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0" creationId="{FE587786-1079-F0AD-B3BD-CA906B0BD21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1" creationId="{C4C651BF-E35C-75F6-881A-89B519EE902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2" creationId="{8248C9F4-37F7-8431-7E54-A78F4AAD31A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3" creationId="{D856F06B-3BA9-2AE8-B555-1134E9651CF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4" creationId="{5D219C60-E1E7-BBCC-8930-1F783297F97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5" creationId="{F4A9EF23-08F9-FA54-ED43-F17705E5354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6" creationId="{346E927C-9C30-B2B1-4D8A-2101A76521F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7" creationId="{82966D3D-EB2A-5676-8B72-A112945B714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8" creationId="{755EDD07-1B41-8C5E-874B-62280310A95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49" creationId="{290A2F2D-9E2C-F7A6-1774-F388B5A9EDB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50" creationId="{7E054729-8332-1DEE-D984-DE7C928A44B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51" creationId="{586019DE-3E4C-F965-2B19-14E4DB996D7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52" creationId="{E606D1F3-06C0-E76B-E9BE-750A73100E9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53" creationId="{EB871538-E271-F6B8-9E98-462DA47DF8E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56" creationId="{EE10D995-5A1B-FBD8-716F-04D1CE349B8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57" creationId="{F39CF8A1-5747-FC7E-248E-E5F3BD560CB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59" creationId="{81E5966F-8289-43D4-5704-E705DAECA0C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60" creationId="{6729DB85-3AAA-9A28-FF24-0E47A5A6C61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61" creationId="{27C0B75A-6946-A1B2-D4CB-CB1EF0B31B9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62" creationId="{B5B158E2-9ED7-9462-C26A-D402367149B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63" creationId="{119F4088-C039-8709-842F-AB411B1EF67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64" creationId="{D48AFD7F-7BD7-76EE-5032-9490744E001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66" creationId="{E37C405D-B4C4-0086-8C16-A53917FE6A2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67" creationId="{041B1BEB-5B4F-FFA3-C5A4-4D5AD3EEC11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68" creationId="{60C00EB9-DD6E-EA05-F16A-DBCF14997DE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69" creationId="{30D61455-CD16-FE7F-3D57-279B40D7FDB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70" creationId="{114A7D8B-7324-0106-4676-323013D5784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71" creationId="{9F90CA71-4AB6-5F3A-E8E9-9BC8EE3B91D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72" creationId="{75655468-9E72-EDE1-C3B7-DC338AF7F36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73" creationId="{B9130CC0-ECC9-D034-E303-3F4C6685853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74" creationId="{DF84BC7A-CAD7-7111-854A-C38C790F662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76" creationId="{4F2D4304-BD89-6514-4D41-A8A186113FF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77" creationId="{AD93E079-DD62-927E-DC97-2D9AA12085F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79" creationId="{D37526DA-6CCD-12BD-0893-3FE4FB0C341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0" creationId="{3C88196D-92F7-3202-2846-86F4BAF2616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1" creationId="{2C4F744A-10A8-0A7F-A90B-D3FAD8F6056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2" creationId="{E16EC366-F3D4-EA8D-3062-6284C8C5B4A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3" creationId="{ABAE5748-8923-11EE-538B-C0833D8D04D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4" creationId="{91BF0EB5-E953-1F41-D4C5-FCE6F4ACD81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5" creationId="{20BF382D-97EF-C58D-1A98-8FB70074858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6" creationId="{26DA6083-66F1-B28B-2B6F-8EC0537BEB3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7" creationId="{38BA0208-25D2-731C-7984-F48A80C9084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8" creationId="{B2CCD13E-9EAE-F906-A5BD-A30F0FA38B8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89" creationId="{10597CAC-4FB4-4E6A-22EF-E75F1B7A066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0" creationId="{D9EEFDDE-968D-DD1E-78B0-29E36CA83D4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1" creationId="{8A62E79D-AB51-07BC-FC7F-F792D420A57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2" creationId="{D6B5C722-E327-AD3D-F976-B1C744420F1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3" creationId="{EA914CF6-B180-B0DD-3D9B-9A670FD4AE0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4" creationId="{1E6706B5-03AA-91F8-DC22-174C986572A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5" creationId="{AD71D839-84ED-5578-E80C-591C4C44F9D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6" creationId="{AA56FF52-34D8-D433-CBFF-BB208FFA0CE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7" creationId="{5D86E09B-F29F-D344-C917-6FA7826A56A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8" creationId="{7E1964EC-C667-8213-F67B-FAFA994AFAE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599" creationId="{4DE8F5D4-C9B8-5C57-7EE1-FFAF45C6159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0" creationId="{82A71750-8727-0F82-1853-680EDD7DA92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1" creationId="{0BDABACB-45EB-FB82-1C7B-61D3466AE7B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2" creationId="{8332F143-DDDB-45EC-3B85-EA0119DBDAB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3" creationId="{E9139F17-BF52-82D6-9972-5393B02245B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4" creationId="{E21A51F0-0831-CBFD-E9A8-0F7FC41000B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5" creationId="{693A7CF5-C1CE-D1BE-D600-1DC098E0A62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6" creationId="{7C3E8489-061C-B030-C810-4FAA6143D48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7" creationId="{8D74C99E-4290-79C9-6766-E3EAF8091DC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8" creationId="{27AB6090-D9B5-48A5-2D56-5BE6DF07DD9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09" creationId="{19828412-D86A-DA45-A28B-DBA5CFE2FFC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0" creationId="{5F2E2E0E-2E06-66C6-168F-C4F0E5BAFE0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1" creationId="{048FDCB0-0896-6A25-0C53-4A655B86B52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2" creationId="{F2283ACD-7889-83C4-6B9D-810FBB564FC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3" creationId="{35C29A95-CF88-1474-B9E8-889AD88DB2C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4" creationId="{50771AFF-A65B-BF24-9C57-7ECA2AF383F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5" creationId="{BAB70BE0-52AC-A708-79B6-0E5D5B21ACC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6" creationId="{8CB1383F-6608-FF93-82A6-048A9A33A44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7" creationId="{CFF198F1-07E1-D417-7048-890DA2AC201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8" creationId="{836056A9-9BEA-E1BB-63AC-44DB8373F3C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19" creationId="{F99A0818-DA14-0E5D-B93A-34B0499F3C5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0" creationId="{0F6098C1-411F-FDB1-93B9-7A3F8904804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1" creationId="{FCC98017-DC30-EF53-4C2E-BDF013E6280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2" creationId="{CAB34EC0-131E-44AB-83FF-6136F2BC1E7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3" creationId="{96E67995-4BE5-3743-3224-9889832F0CB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4" creationId="{66253B14-8869-1A16-A52A-1A4B6E6C52B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5" creationId="{FD3429A5-9115-125E-2B53-2B7122E0830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6" creationId="{5E0B7752-3004-3BF4-C70C-F3A68AD3CF8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7" creationId="{5C7E8C7F-62BE-E332-8AAF-D8B75699CA4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8" creationId="{06667CE2-8386-AB08-DD6D-503FB9AFA29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29" creationId="{1FEB3D43-99F4-7F5F-AB3B-3B3446747C1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30" creationId="{57B34599-BFAF-21A9-828A-F234C44450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31" creationId="{1178A6E2-5AC5-038B-2A75-75B31AEE999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37" creationId="{4FFC63B1-A0EC-F2F1-3843-3A9158D0E0F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38" creationId="{000B34DF-55A9-3AEB-8466-801F869B57C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39" creationId="{B0BAF859-221A-8C2F-5A08-AEA0D44DCCD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41" creationId="{2FBA163B-235C-DAAF-1867-1C63AA54D71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42" creationId="{D090390F-CE8C-F105-541E-D3E15CA5AE5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43" creationId="{BFDC7237-6C9F-2FFF-C28E-4F6CCA65A9C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44" creationId="{2D8DE827-2791-3408-B1D4-D5B3C9826EA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45" creationId="{9E4F4229-567C-BE95-2D08-F430253FDC4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50" creationId="{8A9A2EB4-146A-B247-DDCE-61094A01557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51" creationId="{1EC59D54-E70A-17C8-B01D-166E49E6BEC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52" creationId="{DAA8C9C1-A4AF-8E44-96E0-6FE7FDE8A7F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54" creationId="{40A997B1-E04E-4770-A977-806778E7468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55" creationId="{5F494BF9-D3FD-E308-54B1-7E782E7DF8A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56" creationId="{23EAA7EF-5401-DC09-3ED2-6D5037B290A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59" creationId="{B5E522F2-177D-96B4-3976-CE841CA1AA8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60" creationId="{09CBAAC8-9B54-9591-DB09-D75CA11047E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61" creationId="{BA661C08-085D-8411-07C9-245AC45CD67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63" creationId="{3C508F56-9277-B9B6-B448-DAE2B8542F4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64" creationId="{987C64A7-2259-6357-E538-BBBFFF7CB5C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65" creationId="{BD9530EE-D7FF-7642-42D0-BE87AA1FF42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68" creationId="{4085D74E-56A9-4DA3-4211-362173EFA72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69" creationId="{CDDAD8D2-5B7F-5FDB-4A04-A85A4CC60ED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70" creationId="{CE915F95-1390-29CE-E4BC-0E958213EA0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72" creationId="{320D2D7D-8BEC-D0B0-B2DE-DD1228253EC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73" creationId="{826746CA-89BE-7647-1A38-09EA0F216CD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74" creationId="{3C07D87A-0594-99B0-DF4C-27C43E665DA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77" creationId="{D7C8E1C1-2AD4-F496-CA76-B2BD40586F4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78" creationId="{76B4309C-3B41-1ED5-0254-DA74DBBD9CB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79" creationId="{4A88FE37-AB16-B34D-5D9C-5D511F1863C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81" creationId="{9322EFA8-3429-C484-BC15-10432B763CF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82" creationId="{FC4E243E-0312-9601-614F-8E088C74803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83" creationId="{F19B02EC-09DB-B00B-C2B8-6AAAE69A130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86" creationId="{1052A99F-CEFE-0AB1-19E5-653BDA82A8F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87" creationId="{4E8CD603-FAA3-0326-4DE2-0D68CFA3399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88" creationId="{85CB2840-4AC4-7AE2-D318-B1240D27031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90" creationId="{807FBA1B-DE98-2188-ABFF-A58A1030AF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91" creationId="{7CEFAB70-CAB3-8EBA-9DE1-28A3BFCC00B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92" creationId="{2479CDD9-F27F-1412-D94F-1AFF0CA6F88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95" creationId="{5CFB5840-1812-C4C6-D324-B9BF2DC0D73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96" creationId="{438676EB-C7C3-2375-FCFD-670B2C157A1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97" creationId="{AA24BAC8-42BF-1930-3401-C684AB440F8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699" creationId="{489876B8-53B5-5DF3-726C-5CEB583FE8D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00" creationId="{65131918-F64E-7A42-1177-EE2687DBDB2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01" creationId="{CA660487-866F-F74A-D9F9-09A4DF38D8A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04" creationId="{51EA4E98-F5AA-F2C2-EFD7-90D51AA2FDC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05" creationId="{EE411192-879B-0B33-740B-D66E9F2CB26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06" creationId="{03C7BE01-9400-425D-F6AA-C62B69A4BF0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08" creationId="{61F166DB-02FF-4369-9A6B-9F0F6E4FD09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09" creationId="{EEF6DA3E-13A7-FF91-D5E3-13A5588CC0D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10" creationId="{2C1E6D09-E37F-DE16-8B56-36E6A97C20A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11" creationId="{CA27DEFC-414A-1E77-E848-A62BD1D1414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13" creationId="{26C5767A-368E-D251-CD49-C7EACF2A77D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14" creationId="{EBFB68D6-57D1-66D4-7E66-28DB970AF2E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15" creationId="{BB78E5F1-ABA6-2B02-5D87-17B278CE6F5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16" creationId="{20BCFF54-BF82-463D-04B5-986F397801C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17" creationId="{088705A2-2B06-0F28-86B4-9073F6EA1BB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18" creationId="{A7F6ACC1-7DEE-0A9B-CC6B-D28F2B3459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19" creationId="{20C041E5-4C32-FCE9-3F3E-FA79A8E4D45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20" creationId="{D5A8D9D6-47B1-543B-B442-F8A05137304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21" creationId="{4C78BBCD-5542-5DBC-B15E-7C4C67F2F90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22" creationId="{B4F7EBE9-DD29-C078-6A8B-6910AA7C176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23" creationId="{CC928212-A836-F0A2-2443-4EA2B68E2B1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24" creationId="{D2CFA89F-C0A8-FF2C-F682-DAE5714A2AF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27" creationId="{43884BCC-96E1-DDB5-1562-CC0D2F96D7D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28" creationId="{86FCD33B-C717-7047-662A-55F441E5367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29" creationId="{C46509DC-1373-4F2E-31F0-75C078915C7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30" creationId="{6610B806-299A-467D-C8FB-FA00962A3B2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31" creationId="{0B5BB603-41A2-AF43-290C-3E53CD6A326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32" creationId="{29B559A7-60C5-1B35-3B79-1909E1419AA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34" creationId="{E8DACFB8-B71F-F58D-5BFF-B5A5CCFE0BF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36" creationId="{0F5C2970-32B1-D7E7-725A-97125E9E966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37" creationId="{025C9F2B-5951-A7BF-FE18-A98E2884735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38" creationId="{BB3C0751-AADF-AC92-1257-0751B18B349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39" creationId="{440AD148-BD9D-5A3B-BEDE-357665B98F0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41" creationId="{5E3312F5-3BD6-0D7E-825A-4A85D2C5CD0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42" creationId="{6F50372B-D6D7-E11F-F23B-D4217DFC61A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43" creationId="{777E94F7-F5FA-C941-22CE-C8C726BA346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44" creationId="{BC43E358-13B8-B527-36A5-2D2E8011F6B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47" creationId="{7A210079-BB8E-C131-06B4-7391FF1FB41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48" creationId="{34B92CE2-C375-BC78-555A-BB12B0C5DAB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50" creationId="{6B031020-12CE-8E05-6EE1-24099F5C49C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52" creationId="{1E7CD2F2-5978-6E17-CF8C-5D1F543D702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53" creationId="{C936118A-F2DD-4038-8E2A-B718B21BEA2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54" creationId="{8EA448BE-A57E-FECD-0761-E1D6EDFD774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56" creationId="{8BECBEDE-EFAC-FE9D-C7D6-176548CD2F9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58" creationId="{5D570A59-8D91-F653-4A11-A9E4E7748F1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59" creationId="{8E38213C-D1E4-1C92-0C50-00E0E77CBAF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60" creationId="{C482CCFD-DB06-9E5E-3F80-9619F04BF54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61" creationId="{F4AF744E-B57A-4160-F73F-8E816F4848B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63" creationId="{30A48C76-E4BF-6794-F89B-EDD507D9C5F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64" creationId="{39F1CF83-EA8E-C21F-6339-0D87B87045F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65" creationId="{6DEFF0E2-8E61-B2FD-D334-49076A2DE31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66" creationId="{93060B24-2F17-60D3-D236-982AB5E9234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67" creationId="{51DD28A6-790B-6E86-DFD7-BDAACF604AC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69" creationId="{6B2671D8-9E4A-9E93-3144-0EC8B6A2B84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70" creationId="{EA1AC890-64AB-9B31-2728-F46536C1C84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71" creationId="{EE740494-7173-ADBA-0C1C-262842464D9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72" creationId="{51DE4416-22E7-8940-D49F-F8603856A1E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75" creationId="{6173E8B0-CFD8-4235-87E3-84B84030341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76" creationId="{8BFCF345-5AC1-790C-CA2A-A9181AFAF43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77" creationId="{4CAE53D3-FB81-0886-4FFF-D9D99D6CBD5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78" creationId="{B12AECCF-D3F4-3C5D-603B-ED06D7DFB5E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82" creationId="{83FC11F7-53FC-042F-D5FF-194AA39F558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83" creationId="{43160903-8C01-C11D-D118-3C5B02A0D3D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85" creationId="{F3E243DD-352C-58E6-6660-538EFD9D530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86" creationId="{8646FD2A-091A-9F53-370D-5BC0C49251C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87" creationId="{9FCD547C-9B03-8977-A941-EBA3E3BFC60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89" creationId="{DB1C309A-1F95-6CCC-DA88-D2D8BE28B8C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90" creationId="{2F4C022D-5395-2939-6C1B-527C93AF89F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91" creationId="{65F70E55-AA07-D84A-8580-02DE69D2195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92" creationId="{A9CDDAFC-995E-1A6D-BE6F-7B452EEFAAC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94" creationId="{5AF72106-FA72-AF5E-B2E0-44A1A557A7E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95" creationId="{8C61CEAB-F3BB-A9DF-9189-6201DA84957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96" creationId="{ABA6185B-2C3C-6F9C-A086-34EC2F0BB6A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97" creationId="{A2DDC051-08F5-59E6-3A1A-317B9E717F3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799" creationId="{042CEBDE-CC6B-C5C7-A35B-5DC38ADC0F8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00" creationId="{6F7F6DA0-CBDD-B8FA-0462-3A74205F97B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01" creationId="{B9F6130B-F4DA-C200-3E06-7AFCC8FDDD3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02" creationId="{BC380D0C-3080-7649-5742-C1ADD43708D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03" creationId="{BA415280-0A10-A871-9133-E7C6AC9D6D4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04" creationId="{8D24D8C9-BD67-A997-E15E-EC936B3E52C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05" creationId="{DDE52B67-BC78-63B3-A74E-BA800180C1D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06" creationId="{89C14048-9FBB-6292-3139-8455D80AF58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07" creationId="{6E43751E-A057-948F-D65F-5238A214A3B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08" creationId="{EF5C0D92-25B1-5589-0DDD-EE9E5082607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10" creationId="{64EE30D2-2671-DE51-19EA-73CF84D6AB1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11" creationId="{64726DC1-2114-41DB-707F-85BD153E042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12" creationId="{BC382F34-D10A-62A8-69E4-6C2D915D2EF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13" creationId="{BE57A25C-A0AF-C7B4-A0E5-FFE064C4398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15" creationId="{86463E30-2C49-7A36-8DEC-522A3E78BB5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16" creationId="{821EFF15-A555-47B4-6BE9-79A020A5604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17" creationId="{6F587A45-1D2F-38D3-F1B3-80E25D8B3A4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18" creationId="{C75E5D19-4859-5218-4BC3-DCCAD285AE4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19" creationId="{17CD0B34-115F-219F-C7E3-ED28A944BD3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0" creationId="{F7A0C3F1-67C9-5C9B-5263-8F82C0E1376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1" creationId="{7367E092-3A97-C297-5FEF-7D9D1441D44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2" creationId="{AC47E31E-5477-E976-37C9-EE72533641E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3" creationId="{01B10287-636A-01EB-937E-BD3B2CAABDC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4" creationId="{3243B4F6-79B0-9196-C49B-BA6BC346004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5" creationId="{0894A3F0-9594-9334-D63D-B29AA61F7FE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6" creationId="{39811BE2-9FF3-E19B-F4FA-62D8D98C7CF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7" creationId="{892516FB-E93C-EE21-2A40-51F42DBACE9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8" creationId="{563874F9-4430-59E9-9929-4E78250389A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29" creationId="{F4227816-2183-422A-8EE6-16C3162D014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30" creationId="{F3DD7B77-8C54-FA6F-7F6B-B3FFCC39317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33" creationId="{B80A74FA-F5DA-B0B2-6AD5-B0DF429E863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34" creationId="{53A973BD-DB96-C9BE-BEE8-E44FE38938D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35" creationId="{A70A8D31-C7B6-6F4B-0E23-3E97503E3CE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36" creationId="{E194A0FD-BADF-5679-18F7-B8BC236461A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37" creationId="{6F403258-34D4-23A2-BE11-102F4946162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39" creationId="{DDCB133B-364C-11AB-8633-8F2AB53AAE9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40" creationId="{8578EBE5-AB1A-4525-3F6E-36C3D0B2586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41" creationId="{1AB8463A-0624-E7AB-3BD8-CAD8D8BE32D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43" creationId="{B0F2CDCA-4099-BE99-FC60-59093F1865B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44" creationId="{2D0D8363-62C7-4274-2D0A-9B68E2EBD01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45" creationId="{9AA62745-A6B1-C70C-8B14-71A1520C9AB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46" creationId="{029208D3-39B4-FDC4-D1D4-B6DBB79784A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47" creationId="{939B12C2-777D-8662-D27D-70B9244CF51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49" creationId="{8922E2B5-9ED2-5434-D8CE-5288DEEAD83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50" creationId="{5FECA08C-A247-898C-0750-48FD51FE00B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51" creationId="{D524F2D3-F06D-E4C5-245C-F693BB620CB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52" creationId="{9BE886E4-0779-243A-D3BB-00162E3F270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54" creationId="{B6886436-7821-72F1-3B27-1FB650E7E4E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55" creationId="{3314B366-4B14-7725-A405-B2A397362C2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56" creationId="{874E58E3-C3AA-7494-A42C-3A5040D4CDF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57" creationId="{1197FCAA-500B-6F62-2270-A512ABD379F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59" creationId="{B49A4B00-FD75-54E3-7DB0-0AEE5D8F33C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0" creationId="{DAA1F185-68C1-40EB-F324-6B766C49807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1" creationId="{6A914D27-C003-956C-7B38-5E1106F021D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2" creationId="{1B59A359-BF5D-CBE7-FCF0-F00A15F399E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3" creationId="{8910FC8B-7302-C59B-8B79-C157142C9C8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4" creationId="{701DC42D-0811-E856-781E-0C056AA1BC5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5" creationId="{5B11F09A-D279-1515-110A-96091EA602C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6" creationId="{67556ECB-579A-1D7E-FB19-6318C1D1B68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7" creationId="{B65D5796-6DD5-5F04-7EB2-D979843420B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8" creationId="{BCAA4235-483F-08B7-0279-07C2761D5D7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69" creationId="{C5B84C6B-05FD-1164-8743-B2338CD6C8E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70" creationId="{7E39ECC8-C3F9-C1E8-2CC6-10E70F8461B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74" creationId="{855D00D3-E3B0-46F0-5CB0-B616CC47702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75" creationId="{AD2A1197-7A54-C365-5B07-F7EFEF1E2A4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76" creationId="{43D92696-A4D6-CEFD-FEF7-976DEE5886F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77" creationId="{0D59CCF1-1575-8673-0BF2-665E5B8D0FA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78" creationId="{7B22E7ED-9E64-429E-6F21-493A2987C07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80" creationId="{5AB716A8-AE52-6F9D-2EA3-E12B85EF40C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81" creationId="{24808FE4-4D69-77BC-F6A1-956DD10414B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82" creationId="{9F597313-3DBB-42A2-A5AE-836D875B7B1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83" creationId="{F2ED55AB-BCB0-C7F9-8CD4-256F2DE490B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85" creationId="{E9407920-6AE3-D917-747F-54F2A7C95BF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86" creationId="{0014B6B5-8514-78C7-5BF2-4AC5A7735EA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87" creationId="{19DEBA45-6558-F959-8C24-C3047822C07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88" creationId="{B5AD0E92-CAC2-08E5-3EDA-181D362EF45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89" creationId="{BECAD6E8-DDD2-6186-A34B-AB02042102A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0" creationId="{F7F63071-8E7F-ACC6-362A-0A955734AD8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1" creationId="{FA6B92E3-B5A7-6BA2-C126-3A83B001831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2" creationId="{19E84C37-3444-974A-E84D-525BCAFBA44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3" creationId="{23705BB8-6DD2-CBAB-D751-F36558AC1A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4" creationId="{6E51493A-BD98-C0DD-7827-8C674799800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5" creationId="{E79DC2E7-E604-9D47-BFB2-0A75FA177DD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6" creationId="{91200215-C02D-FC69-8D7A-FFD9997FB7E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7" creationId="{F07CA281-3EA9-7E57-76A5-845D1C5AA72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8" creationId="{8C57E5CD-E4F9-D497-1ECC-D125CE80291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899" creationId="{5A8098F8-98CE-50E6-7A56-9D510185E85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0" creationId="{05C9EAC6-6F59-CDCB-AA81-3DD9B3ED056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1" creationId="{1336437C-32C7-545E-3E36-2FD2E042249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2" creationId="{6B8B8B1C-1BA5-E5A3-8DF2-BA70037B326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3" creationId="{197730BF-4E1C-D789-FF11-B6C11937E57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4" creationId="{10E27F10-6671-ABC0-8CE3-8745523739F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5" creationId="{3712E1E7-EAB7-DD61-7840-202377611DE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6" creationId="{D6700832-0EF0-FC0A-40DA-05F04A569F4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7" creationId="{B6FBAC42-7DDF-EA42-0E76-9399906E400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8" creationId="{22E44ED7-D746-F7EB-3456-258A8C77523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09" creationId="{790634DF-8559-CF0A-AE1A-D0320A1A235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0" creationId="{26247A6F-3614-4286-0ACC-069F5C7B53E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1" creationId="{77B04B5C-D9A1-7D44-7A3E-8DC664E6B16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2" creationId="{CA3BDE8F-CA24-4335-D27C-AFC3151EB70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3" creationId="{D7D911D9-0ACD-A250-896F-D5BA73BAFA5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4" creationId="{A6E706A1-9FF1-E9D2-EACD-EDA4534CD82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5" creationId="{B64E8437-F5A3-8AC8-BE1C-DD2392F333A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6" creationId="{8B757EA9-3818-7055-4488-A41A4E16701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7" creationId="{9E368A41-DAB8-9FA5-F22C-D374B615521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8" creationId="{DF5994BF-1B01-93CE-DA41-248498EEBA4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19" creationId="{6368CE34-F370-C60A-6187-CE148AB3610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0" creationId="{1FE9C067-8A71-FE38-2297-AA5C5A1242F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1" creationId="{26864073-B0E1-674B-FCD4-7B9445B9952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2" creationId="{59D84662-207F-015D-ECDE-13A7F57908F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3" creationId="{E19CA671-AD2A-7591-67C6-1281E9B2276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4" creationId="{C09B813A-89A6-4B5C-D105-39ED2BEED3A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5" creationId="{14E0A5CF-BB06-B376-F6BE-04EBA8851A0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6" creationId="{09A7FB39-B63A-1FFB-8D64-3DF2E0C0B8F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7" creationId="{0789D34B-B5FE-FC3B-1882-F3A86F0FE89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8" creationId="{D1CA975B-84BE-88B2-AFD6-0086979C5FB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29" creationId="{D6362696-2C9C-159A-D820-644BBDF483C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0" creationId="{D0A6A635-2CAB-CE1F-EBD7-B04F6AB96CC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1" creationId="{2AFE2E02-07A3-1FAF-F4DF-54D5B7A7697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2" creationId="{DD7598D9-8448-0DC5-7D43-1B4D654504C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3" creationId="{83F89F1E-13E3-F6CA-88BD-F4E0F14539A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4" creationId="{E9B61A73-B0E6-6114-4A7C-E4DC8B190CC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5" creationId="{5553EE9E-0D90-D4E0-EFAA-3A2E3049492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6" creationId="{895273EC-F8F9-092E-E77B-B7080CE0310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7" creationId="{B21120A7-F53F-E352-F00A-CF1E00E5F9B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8" creationId="{72AD8781-585E-5BAE-3F44-F12FEA8BA70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39" creationId="{B351A19F-61F1-8A65-7F08-F40DA305B36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0" creationId="{AD0026AA-AF8B-EBA1-DAF9-D9E32D08A95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1" creationId="{2764FFE4-8A46-38EB-ED63-DB4736359AE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2" creationId="{067984D5-36D3-FDA9-92BB-2BDF76AE3FD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3" creationId="{31D17ECE-C5C5-8AEC-9E39-D72A3A907A4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4" creationId="{4D2141B4-E9F1-7C66-5194-4F9DE1EF3E0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5" creationId="{3A981546-B7AC-5489-05D3-EE909139FEA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6" creationId="{B0513D59-730F-E415-D82D-590EDCA020D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7" creationId="{E3F495FB-80D5-FD59-308D-4E7941CE10B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8" creationId="{E0BAE2D9-645D-45AE-BB43-6FF3D2F6AA4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49" creationId="{57843BF6-7CD0-F264-8C4F-9DF13334E11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50" creationId="{9E71E975-21FF-052F-0BD6-D9199AEEA7A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51" creationId="{3599F17A-0C5A-9CAF-362B-0566E9F0A8A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52" creationId="{5536AF71-764F-D858-B711-CFB15E2F528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53" creationId="{9122E268-97D0-888A-6D66-0D88D4E3D76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54" creationId="{30384F88-6E3C-1856-9B65-68AF63F1FF4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56" creationId="{FEAD2278-A587-A807-92ED-3D9B43344B6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57" creationId="{E5CC23BB-1014-9F11-C2C1-39D79947132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58" creationId="{6FC688B4-AF1C-877B-C501-D4A811D30B3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59" creationId="{9CA3C018-B684-3D84-EAAB-DEC3D6C5499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0" creationId="{5F7D2CE4-D667-7503-CE0A-1110826B906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1" creationId="{07F10B71-E403-5662-02E1-24045E54102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2" creationId="{55400367-3297-D52D-5626-FCE8AEAC6E7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3" creationId="{71E3EB1D-1765-CD29-9F29-A5579456E9C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4" creationId="{1EB793BE-5685-CC1C-551B-DCE10405CDF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5" creationId="{71FC0DFA-512D-71E8-871B-FC9EA51EB3F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6" creationId="{D02BDF0D-0A4A-EB28-D906-3F2492B2B48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7" creationId="{F62D9C07-A552-90D2-15A7-9F1BB8A466C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8" creationId="{90E16E67-7AEF-2878-7291-0E4C47B4D02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69" creationId="{34A2ACFE-4963-6339-03EA-9FFC03E51EE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0" creationId="{C5BAF2DA-A453-3EC9-388E-28D80B8A2DA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1" creationId="{C31878B1-C402-42FD-74F3-0A29C75D0CF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2" creationId="{295BBDB0-A38A-D635-DC37-AF1D9B7170B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3" creationId="{4F158FD1-CE2F-9D27-B404-A67097A5803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4" creationId="{FFC6AB29-6EA0-4EFF-E75A-DD6AEB0EED8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5" creationId="{C535AB1E-5926-741E-F580-6877FA89D2D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6" creationId="{4A6F11E3-157D-A35C-F1C2-9A4A65A13FB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7" creationId="{62476374-B204-3F03-A880-5F87D8AE42A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8" creationId="{E50689B2-BF6C-B2FF-0326-26779B6CDBD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79" creationId="{489D0112-0144-CC00-A4E6-BA81844FC76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0" creationId="{68FC5C9B-BC9B-1147-7C52-892605D0E74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1" creationId="{2D820AE0-B09C-B949-369B-EB9D477208B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2" creationId="{E986E800-3E2C-EB40-7F89-FC5247F1B9E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3" creationId="{C72CAD19-8325-E52B-6688-8CD1D15BF8B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4" creationId="{54564BFE-4CA2-C521-14BF-5EBE964B24E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5" creationId="{DA469697-0D19-613F-EA79-A993FD4343B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6" creationId="{9606C368-55FF-61A5-FE53-85CDEC8BA89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7" creationId="{FCD0D89D-85B6-8CE0-92CC-0D9CA785BD3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8" creationId="{3B922F31-46CA-4EA1-3E63-29141569697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89" creationId="{7662D49A-618D-E3E0-9CF9-51F48D7A8F2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0" creationId="{A9B15F45-7498-DC20-67D7-FA3A929B51E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1" creationId="{2DC1F905-7EC1-D3AC-91F6-BE244F9E20B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2" creationId="{2706ADA9-FFED-B5A3-2239-0DA5178C4B1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3" creationId="{3ECE4525-1730-668A-47E2-CDBC3D1C964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4" creationId="{49F26F3B-D93E-7470-92C0-9A0BBFAA5A3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5" creationId="{1DC907DC-BEBF-F724-A770-FDA5B89DB67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6" creationId="{8F0700C3-120E-5FA3-1795-F8F3441899A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7" creationId="{4E6E7A2B-5D3B-137C-5855-944DB38ABD3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8" creationId="{0FAA5140-6755-934B-2A00-81A0F29FE97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999" creationId="{B9AA9A19-4AD5-E80C-73C3-49686039206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00" creationId="{99652E23-DC37-E471-1405-FC27E74CF25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01" creationId="{68BA70ED-EC5A-085B-8BEB-AD0C172AD57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02" creationId="{F5F1A24B-A509-E9D0-085B-36E2FCE46CF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03" creationId="{D2BA40DF-77A9-AFDB-DE7D-859E4B4872B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05" creationId="{BB009EA3-46F6-5AC3-843D-4DF96D40543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06" creationId="{92960ED1-EF1E-D84A-B6CF-04D1DB1F131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07" creationId="{EB7479F9-560E-1A3F-586C-677D5EF824A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08" creationId="{C4CA5355-5075-A38B-C696-706B14D1860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09" creationId="{5AA06326-992D-84D2-97D2-1770E5CCAD9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0" creationId="{17FAF55B-A8EF-4062-3AD2-DC1BFE159AD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1" creationId="{44CA9E17-1F81-6E71-64E0-B5FCDF07E19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2" creationId="{150EDF86-2618-EBC4-9CB6-65D4EE55692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3" creationId="{368B9CF2-6E18-ADC1-EADF-4DE23A16BF3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4" creationId="{E74AD8B2-22D7-5C72-0D69-1CEAAA1CF98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5" creationId="{F6CE91F9-0C01-3E51-C649-1AB800F1BC7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6" creationId="{1711DF30-E498-86D9-02A2-92DB54DCFDA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7" creationId="{5FDF135A-4720-3FE3-1784-EBD9F22C576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8" creationId="{6E15A226-FA0F-5F59-5A66-4FB538E1FBD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19" creationId="{2D78F7B8-DB63-25CA-2672-053F4860B73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0" creationId="{20A082A8-C80D-85FA-057D-99A910D184D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1" creationId="{F4620438-40EE-2A89-9526-871B16156F1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2" creationId="{C7038E07-1049-66CF-54FC-61B7B20FD37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3" creationId="{21218DA1-5FCC-B131-D6EC-9821F963D65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4" creationId="{F3A26EAA-044F-C69E-29EE-A162EDE628F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5" creationId="{E9EE07C2-91BC-C4E2-B2ED-83C0F40DE96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6" creationId="{C4D3EFA6-D20B-4807-EAC5-4E92E25B4C1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7" creationId="{C81247C0-DBD1-3901-7868-DEEEC58A81D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8" creationId="{6E6DE492-A6AE-814C-5362-51ABBFC5893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29" creationId="{9A701209-BA30-512D-B63E-1F964CBD35D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0" creationId="{AC50FAC0-2471-2060-31C8-CA412FFCAEB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1" creationId="{66051FB3-F498-FC51-C75D-4C2D27FFF71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2" creationId="{EB874B46-064A-103F-254D-2E56AD39B8B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3" creationId="{FB307075-E377-90DF-5CA5-96443079BC2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4" creationId="{70D0EAAA-E90C-380B-0DE5-16B40E52A6B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5" creationId="{F7BC2937-988F-2A91-9005-A70026B8878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6" creationId="{ACCEE378-336A-323B-9479-1423D9095F9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7" creationId="{7BB723E8-A546-7B2C-4E67-586920C400F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8" creationId="{27895498-DBE0-98ED-D4FB-45A4309FF16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39" creationId="{94B1BA5F-0900-9AC6-C0DF-BCAC41A17CA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40" creationId="{DEEE76D3-2A1D-644C-9663-2D646EFE856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41" creationId="{3F069FCA-CCBA-B8FD-1E19-879FBA5B687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42" creationId="{FA9D8C5D-68F1-B633-77A9-142E5C29B50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44" creationId="{7A8A41BF-A8A2-A157-9814-55B28D5BA49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45" creationId="{9B77786C-1F9E-069F-3F18-97EC8BE3FA5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46" creationId="{140A77DA-C3B4-1334-1B85-8C21DF6DD02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47" creationId="{69E4692E-47C2-AA9C-B53E-62EC214FEBE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48" creationId="{17751F6F-B637-04A1-16DB-07E997F9C74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49" creationId="{85363411-02DC-16B3-38E5-CF01CA758B2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0" creationId="{3EE266FB-6AAF-20E2-B8FA-ED521555F46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1" creationId="{04954AB4-4205-1831-FDAB-038DADD0B17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2" creationId="{2B747D82-589A-7D13-77ED-E5D6583CAF1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3" creationId="{3852FEC0-C373-9B8A-28D6-C8A532E471E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4" creationId="{3BD17342-A233-3AF4-D1F6-37DF35ADC6D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5" creationId="{5E102D94-EC90-6268-9D74-9CF37BDE1AA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6" creationId="{895B12EE-427C-4FB0-A217-C9AA49D238B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7" creationId="{1738BD92-4E43-48AE-03F9-2BFCAABF40C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8" creationId="{2AD5DD9C-1FD8-C1CC-5380-13EB0059C77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59" creationId="{D7AA1043-E27A-086A-2CD4-AE7B49C6790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0" creationId="{B5C47792-2835-4D2C-79CB-961C6CBA825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1" creationId="{A908BC34-8502-EBB2-636B-815839674F1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2" creationId="{05BCAAE5-EB43-8BAF-A573-3342E46D71C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3" creationId="{E666BEE0-FE1B-F1FB-B27C-962F4F9322D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4" creationId="{907B0454-96A1-5D37-EC2F-183F99D4B11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5" creationId="{9A40AAB2-D6EF-0235-492A-D74B8079153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6" creationId="{A9DBEE2E-ACCE-30B5-296F-FB5F25D77A9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7" creationId="{9204DC1D-902F-39A7-3D62-DB51DE318EF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8" creationId="{AE02E905-086F-71D6-E2C9-DCE2B74FC86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69" creationId="{4B275B29-7BE3-BA39-C4FF-769A7AA97C3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0" creationId="{5C9FB1FE-E741-B91B-E623-A84A4B41F4D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1" creationId="{194D2156-131E-85C0-02C4-B896481B52F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2" creationId="{57D7116C-DA2B-DFA6-B1F9-253388401F8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3" creationId="{F7BE0219-D0E4-1258-8D8D-F6515028E61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4" creationId="{6DEB2B02-868B-DED2-CB9E-57524F36055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5" creationId="{F0597C56-FC0D-DAA5-EF22-69476D3FA3C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6" creationId="{BACB5AD4-1BFE-781E-E77E-E496562BD00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7" creationId="{CD0F3B1E-0692-F10C-2ACB-B1B630E4310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8" creationId="{FEF92935-85A5-E60A-73E2-453CC6DC08B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79" creationId="{FB21D0B3-68AA-8462-9148-98A3912685A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0" creationId="{83E252FA-9AB1-D6BA-72D2-63A95A412C5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1" creationId="{47ED3C7F-C5DC-1718-0304-CC62D66EBAF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2" creationId="{063E66AE-4312-C69D-C2BD-9DD672A9E75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3" creationId="{CABD223F-7A99-5AB4-98DE-7801BF1C26F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4" creationId="{CEC09C47-4491-E573-3805-E4A2DF33F13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5" creationId="{34F3E1A5-CCA1-B8AD-53FD-6C552AFC5F2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6" creationId="{322129B5-4EF5-F349-51AC-2AB8D4D6478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7" creationId="{5ACFB7F5-6E1E-F4CE-787A-D0CD2E7C836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8" creationId="{6B2274E6-0A5E-4445-4E35-60BB18D504B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89" creationId="{2A6CE428-3530-F985-7DB1-ECC9F30362F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0" creationId="{46C320D5-ABD7-C5B5-9B77-BD259DE9328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1" creationId="{B56A620C-F5F6-930E-AF06-8F9CEA4A02F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2" creationId="{CE02E796-C830-D389-44D2-07CA82350DF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3" creationId="{C0393619-1188-95F0-7A8B-03A33FB37F8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4" creationId="{D8C05BDF-3686-4A61-8043-EADA8EB7176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5" creationId="{F8E31ECA-7B54-C240-7431-15DA9F4CCEC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6" creationId="{D3D06A69-B8B9-A5FF-9BE3-E814FEE3108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7" creationId="{131244B1-6B28-CAC5-359E-BB7BBDED69D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8" creationId="{A40AFF77-7A17-0383-85C0-F96233B1BDA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099" creationId="{BA5EB1DC-B18F-1088-D31B-F456A4186B5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0" creationId="{46F9766F-0C02-3AAE-D965-90CA9F35DD8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1" creationId="{3729D2D0-9D8F-48F2-E763-DB40538BD26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2" creationId="{AAC9B045-A435-4C7E-1A53-9723ADCED74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3" creationId="{85334DBC-9101-405E-44E7-4DC7D9BCEF8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4" creationId="{C6CC3815-90B6-6DD9-7E4A-2F5A74EB145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5" creationId="{D8E92A3F-844C-A373-6684-6D6F44E7191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6" creationId="{468DC736-70B4-7872-0749-0E64D344EA9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7" creationId="{544613E8-376C-C3DD-EC7D-C7ED88C8E3C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8" creationId="{6652D0F9-A196-1B72-955B-95D7BFF528C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09" creationId="{CFB58863-9F04-186B-0170-8017B772B3E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0" creationId="{789C73DB-9EF1-00F6-612A-50A02B2DB525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1" creationId="{ADA3D804-3553-25CF-46CA-2B5CF365394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2" creationId="{83A41D3F-6617-26D4-2205-8AE4EF837AE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3" creationId="{413090A9-2949-8F30-4FE8-1F7B3E34297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4" creationId="{0F5C0035-3428-4A61-F2B3-65ED117263B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5" creationId="{CEBCBB26-441E-45FE-6950-62EF24DB7C3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6" creationId="{ADF098CF-88F2-35F6-D99F-A24DE18A425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7" creationId="{9A3023F8-71C7-14BE-A6C0-39C7C8876FB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8" creationId="{8E67631D-6417-7D84-58E9-E8522378FC7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19" creationId="{945971FD-E0E1-3D0E-3F6B-A23BFECAB0A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20" creationId="{28C07D76-8F9B-4E23-C62E-94982EF2140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22" creationId="{F2BEE4DC-4E92-53E7-F49F-164BDFE0FE9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23" creationId="{F30D49FC-E7A8-E2F3-D989-47E6D9C51077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24" creationId="{EA9BEEED-6115-4B83-1216-F578041209C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25" creationId="{FF74EA64-6222-94DF-AA9E-A993EFC97FC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27" creationId="{418333D3-FC29-8DDC-BA3F-6EE74E7FDA6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28" creationId="{69D1511C-99E0-73F8-7BB2-26D88888FE13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29" creationId="{C8A2A3B7-C6FE-742A-F791-ACBE3AC46D2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30" creationId="{E645C6F8-8B23-05DF-3F29-5AE1F5394D7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31" creationId="{BE81CA6E-1496-C8E7-4BA3-20EE24D090B4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32" creationId="{436EDADA-7C7B-138A-CDED-B15C5670317A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33" creationId="{E4D99010-753C-DA50-313C-FB9D039042DD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34" creationId="{8C8A2652-83C9-01AB-EB9E-D693F58503C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35" creationId="{C7BD6741-EDFE-4690-4FC2-C9407A88C91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36" creationId="{8B8A8799-4713-5868-262D-DC753FB9797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38" creationId="{BDEE73EA-0FE0-4F76-B061-8429337AFD3C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39" creationId="{76A5EFB8-75FD-71EE-A26E-699DFBF8998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0" creationId="{E2CA10F7-FC0A-5D33-AACF-E74FE718C4A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1" creationId="{46B271D1-2561-0975-61E6-64917F3FE72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2" creationId="{65828971-26FC-9CEF-1E19-AB40ED8B1A0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3" creationId="{2F3BEFB9-C6D9-0702-18C3-42016C69F70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4" creationId="{824A570E-CBAB-5FAD-9FB6-5FF302B37DBB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5" creationId="{7574AA48-9705-6856-B2F7-7AC4120FD116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6" creationId="{FE843F1B-758C-CA27-692E-0312B790FD6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7" creationId="{07EB3715-46F8-28E0-46EB-805E7F091B91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8" creationId="{7DB91583-A830-384C-C768-7759357ABAC0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49" creationId="{0E9460D2-1545-1A25-3718-98624C1F728F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50" creationId="{A90F9160-C020-5AC2-16A9-4AE29A794442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51" creationId="{27AAF085-02F4-3C7E-0F99-C773072E68B8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52" creationId="{18A90427-B392-1C05-C4FC-11697C67E6D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53" creationId="{FF9E8AC2-F361-2658-F4BB-741264123629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54" creationId="{5FF0DB03-2992-5B69-8ADB-E9D034E3012E}"/>
          </ac:spMkLst>
        </pc:spChg>
        <pc:spChg chg="mod">
          <ac:chgData name="Shibin Joshy" userId="c47396c2-83f0-4de5-b9d4-0a2183cbeb64" providerId="ADAL" clId="{5BFBC65F-1EE7-4F11-A51C-B9A674749D1D}" dt="2022-06-24T04:31:46.361" v="2739" actId="368"/>
          <ac:spMkLst>
            <pc:docMk/>
            <pc:sldMk cId="1815623741" sldId="258"/>
            <ac:spMk id="1155" creationId="{88150100-BC90-62CE-7CD3-886712564398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59" creationId="{213FC04F-2640-7050-397F-5E504B9CD7EB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0" creationId="{E154A6C4-A226-C7AC-8BF1-9938F0DAB7B7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1" creationId="{984C6AFE-0B46-C397-2A51-DF06153EFAD5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2" creationId="{841C787E-2F02-B031-50AF-B71195B03163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3" creationId="{F5CAC018-7DA9-0B49-D704-7F68AA4E931B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4" creationId="{3F96F384-8F30-023A-35BB-FEE5790018B1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5" creationId="{9F1FC4A3-1151-212C-42D8-64F304FA1412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6" creationId="{AF1D426A-9B13-75ED-16F4-84D92BBF8D1E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7" creationId="{8742C37A-C28F-1693-B197-21A0387265B9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8" creationId="{5C5DEF28-0A0A-AB6B-5296-2FEACCD84A23}"/>
          </ac:spMkLst>
        </pc:spChg>
        <pc:spChg chg="mod">
          <ac:chgData name="Shibin Joshy" userId="c47396c2-83f0-4de5-b9d4-0a2183cbeb64" providerId="ADAL" clId="{5BFBC65F-1EE7-4F11-A51C-B9A674749D1D}" dt="2022-06-24T04:33:55.548" v="2821" actId="207"/>
          <ac:spMkLst>
            <pc:docMk/>
            <pc:sldMk cId="1815623741" sldId="258"/>
            <ac:spMk id="1169" creationId="{9320D4DD-BDFA-75E4-735B-3C53D5CA12AA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75" creationId="{CF8E3A6E-C42D-D0CC-86F8-FDF8B5D70B5A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76" creationId="{E6400DD7-81D2-5C93-268F-12BD08331C04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77" creationId="{5199128D-EB6F-47A9-8814-051FA4492ABF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78" creationId="{64A92549-A827-A2BC-583C-42B12A29B7FB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79" creationId="{B7CA4DA2-0B26-474A-35D8-CA2CC2C57703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80" creationId="{7B2FB26C-1A35-CC7C-6E99-45ABE68C9D3C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81" creationId="{B82F309A-2C6B-7222-1A6E-5537304EFA11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82" creationId="{D9E3BEB4-7DD5-DA87-F973-3317A554D965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83" creationId="{DDB51B84-FBD4-8D16-FD6D-E7560C83EEA7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84" creationId="{B3EA57ED-E813-96C3-06D6-21AF7AEF8C30}"/>
          </ac:spMkLst>
        </pc:spChg>
        <pc:spChg chg="mod">
          <ac:chgData name="Shibin Joshy" userId="c47396c2-83f0-4de5-b9d4-0a2183cbeb64" providerId="ADAL" clId="{5BFBC65F-1EE7-4F11-A51C-B9A674749D1D}" dt="2022-06-24T04:36:03.753" v="2837" actId="27803"/>
          <ac:spMkLst>
            <pc:docMk/>
            <pc:sldMk cId="1815623741" sldId="258"/>
            <ac:spMk id="1185" creationId="{871730DF-E0F7-E7FC-B6FE-200141C2243A}"/>
          </ac:spMkLst>
        </pc:spChg>
        <pc:grpChg chg="add del mod">
          <ac:chgData name="Shibin Joshy" userId="c47396c2-83f0-4de5-b9d4-0a2183cbeb64" providerId="ADAL" clId="{5BFBC65F-1EE7-4F11-A51C-B9A674749D1D}" dt="2022-06-23T11:38:17.376" v="1584" actId="165"/>
          <ac:grpSpMkLst>
            <pc:docMk/>
            <pc:sldMk cId="1815623741" sldId="258"/>
            <ac:grpSpMk id="11" creationId="{7552D81F-247D-3B33-8418-F9FD70BE39A6}"/>
          </ac:grpSpMkLst>
        </pc:grpChg>
        <pc:grpChg chg="del mod">
          <ac:chgData name="Shibin Joshy" userId="c47396c2-83f0-4de5-b9d4-0a2183cbeb64" providerId="ADAL" clId="{5BFBC65F-1EE7-4F11-A51C-B9A674749D1D}" dt="2022-06-24T04:07:16.298" v="2344" actId="27803"/>
          <ac:grpSpMkLst>
            <pc:docMk/>
            <pc:sldMk cId="1815623741" sldId="258"/>
            <ac:grpSpMk id="14" creationId="{AAF5CFAD-7ACB-1501-18E1-C8BC2CF94C8E}"/>
          </ac:grpSpMkLst>
        </pc:grpChg>
        <pc:grpChg chg="mod">
          <ac:chgData name="Shibin Joshy" userId="c47396c2-83f0-4de5-b9d4-0a2183cbeb64" providerId="ADAL" clId="{5BFBC65F-1EE7-4F11-A51C-B9A674749D1D}" dt="2022-06-24T04:12:22.487" v="2503" actId="164"/>
          <ac:grpSpMkLst>
            <pc:docMk/>
            <pc:sldMk cId="1815623741" sldId="258"/>
            <ac:grpSpMk id="15" creationId="{42DD2B29-AEE7-E7CE-6CA1-3F435975B61A}"/>
          </ac:grpSpMkLst>
        </pc:grpChg>
        <pc:grpChg chg="del mod">
          <ac:chgData name="Shibin Joshy" userId="c47396c2-83f0-4de5-b9d4-0a2183cbeb64" providerId="ADAL" clId="{5BFBC65F-1EE7-4F11-A51C-B9A674749D1D}" dt="2022-06-23T11:57:16.890" v="1624" actId="27803"/>
          <ac:grpSpMkLst>
            <pc:docMk/>
            <pc:sldMk cId="1815623741" sldId="258"/>
            <ac:grpSpMk id="18" creationId="{9CB0723D-265D-73F0-3019-043F93B442FF}"/>
          </ac:grpSpMkLst>
        </pc:grpChg>
        <pc:grpChg chg="mod topLvl">
          <ac:chgData name="Shibin Joshy" userId="c47396c2-83f0-4de5-b9d4-0a2183cbeb64" providerId="ADAL" clId="{5BFBC65F-1EE7-4F11-A51C-B9A674749D1D}" dt="2022-06-24T04:34:14.917" v="2823" actId="165"/>
          <ac:grpSpMkLst>
            <pc:docMk/>
            <pc:sldMk cId="1815623741" sldId="258"/>
            <ac:grpSpMk id="19" creationId="{9FEFA97E-2E69-0533-0456-5610FBDDE536}"/>
          </ac:grpSpMkLst>
        </pc:grpChg>
        <pc:grpChg chg="mod topLvl">
          <ac:chgData name="Shibin Joshy" userId="c47396c2-83f0-4de5-b9d4-0a2183cbeb64" providerId="ADAL" clId="{5BFBC65F-1EE7-4F11-A51C-B9A674749D1D}" dt="2022-06-24T04:34:14.917" v="2823" actId="165"/>
          <ac:grpSpMkLst>
            <pc:docMk/>
            <pc:sldMk cId="1815623741" sldId="258"/>
            <ac:grpSpMk id="31" creationId="{0FA8230D-0E9F-61E5-C4B4-FBEF60C7C9D5}"/>
          </ac:grpSpMkLst>
        </pc:grpChg>
        <pc:grpChg chg="mod topLvl">
          <ac:chgData name="Shibin Joshy" userId="c47396c2-83f0-4de5-b9d4-0a2183cbeb64" providerId="ADAL" clId="{5BFBC65F-1EE7-4F11-A51C-B9A674749D1D}" dt="2022-06-24T04:34:14.917" v="2823" actId="165"/>
          <ac:grpSpMkLst>
            <pc:docMk/>
            <pc:sldMk cId="1815623741" sldId="258"/>
            <ac:grpSpMk id="43" creationId="{B73ABA62-A4FA-87AD-CEDA-CF07998A2949}"/>
          </ac:grpSpMkLst>
        </pc:grpChg>
        <pc:grpChg chg="del mod topLvl">
          <ac:chgData name="Shibin Joshy" userId="c47396c2-83f0-4de5-b9d4-0a2183cbeb64" providerId="ADAL" clId="{5BFBC65F-1EE7-4F11-A51C-B9A674749D1D}" dt="2022-06-24T03:48:03.630" v="2116" actId="165"/>
          <ac:grpSpMkLst>
            <pc:docMk/>
            <pc:sldMk cId="1815623741" sldId="258"/>
            <ac:grpSpMk id="55" creationId="{B4A8A7E7-746B-5690-9B5A-83529A8B1A66}"/>
          </ac:grpSpMkLst>
        </pc:grpChg>
        <pc:grpChg chg="mod topLvl">
          <ac:chgData name="Shibin Joshy" userId="c47396c2-83f0-4de5-b9d4-0a2183cbeb64" providerId="ADAL" clId="{5BFBC65F-1EE7-4F11-A51C-B9A674749D1D}" dt="2022-06-24T04:34:14.917" v="2823" actId="165"/>
          <ac:grpSpMkLst>
            <pc:docMk/>
            <pc:sldMk cId="1815623741" sldId="258"/>
            <ac:grpSpMk id="67" creationId="{22F1A7D1-12F9-88C4-7E7D-7CBE3BD905AA}"/>
          </ac:grpSpMkLst>
        </pc:grpChg>
        <pc:grpChg chg="add del mod">
          <ac:chgData name="Shibin Joshy" userId="c47396c2-83f0-4de5-b9d4-0a2183cbeb64" providerId="ADAL" clId="{5BFBC65F-1EE7-4F11-A51C-B9A674749D1D}" dt="2022-06-24T03:47:35.099" v="2107" actId="165"/>
          <ac:grpSpMkLst>
            <pc:docMk/>
            <pc:sldMk cId="1815623741" sldId="258"/>
            <ac:grpSpMk id="80" creationId="{4FB85539-FBA8-1161-601E-3BAFDC9FEA88}"/>
          </ac:grpSpMkLst>
        </pc:grpChg>
        <pc:grpChg chg="add del mod">
          <ac:chgData name="Shibin Joshy" userId="c47396c2-83f0-4de5-b9d4-0a2183cbeb64" providerId="ADAL" clId="{5BFBC65F-1EE7-4F11-A51C-B9A674749D1D}" dt="2022-06-23T12:07:55.562" v="1809" actId="21"/>
          <ac:grpSpMkLst>
            <pc:docMk/>
            <pc:sldMk cId="1815623741" sldId="258"/>
            <ac:grpSpMk id="84" creationId="{6F97CC5B-37A6-5EFF-2044-5859E9DBDC75}"/>
          </ac:grpSpMkLst>
        </pc:grpChg>
        <pc:grpChg chg="mod">
          <ac:chgData name="Shibin Joshy" userId="c47396c2-83f0-4de5-b9d4-0a2183cbeb64" providerId="ADAL" clId="{5BFBC65F-1EE7-4F11-A51C-B9A674749D1D}" dt="2022-06-23T12:04:29.546" v="1789" actId="571"/>
          <ac:grpSpMkLst>
            <pc:docMk/>
            <pc:sldMk cId="1815623741" sldId="258"/>
            <ac:grpSpMk id="85" creationId="{B0103E49-5F57-B48E-1060-438B6B52A974}"/>
          </ac:grpSpMkLst>
        </pc:grpChg>
        <pc:grpChg chg="mod">
          <ac:chgData name="Shibin Joshy" userId="c47396c2-83f0-4de5-b9d4-0a2183cbeb64" providerId="ADAL" clId="{5BFBC65F-1EE7-4F11-A51C-B9A674749D1D}" dt="2022-06-23T12:04:29.546" v="1789" actId="571"/>
          <ac:grpSpMkLst>
            <pc:docMk/>
            <pc:sldMk cId="1815623741" sldId="258"/>
            <ac:grpSpMk id="86" creationId="{D17B11A3-664D-C9A4-D4D4-7CA96E5AB390}"/>
          </ac:grpSpMkLst>
        </pc:grpChg>
        <pc:grpChg chg="mod">
          <ac:chgData name="Shibin Joshy" userId="c47396c2-83f0-4de5-b9d4-0a2183cbeb64" providerId="ADAL" clId="{5BFBC65F-1EE7-4F11-A51C-B9A674749D1D}" dt="2022-06-23T12:04:29.546" v="1789" actId="571"/>
          <ac:grpSpMkLst>
            <pc:docMk/>
            <pc:sldMk cId="1815623741" sldId="258"/>
            <ac:grpSpMk id="87" creationId="{96C54CBD-6FB4-4BA2-0CE3-DFB81B512DE3}"/>
          </ac:grpSpMkLst>
        </pc:grpChg>
        <pc:grpChg chg="mod">
          <ac:chgData name="Shibin Joshy" userId="c47396c2-83f0-4de5-b9d4-0a2183cbeb64" providerId="ADAL" clId="{5BFBC65F-1EE7-4F11-A51C-B9A674749D1D}" dt="2022-06-23T12:04:29.546" v="1789" actId="571"/>
          <ac:grpSpMkLst>
            <pc:docMk/>
            <pc:sldMk cId="1815623741" sldId="258"/>
            <ac:grpSpMk id="88" creationId="{97296578-B9FD-23D7-5B44-7E24B8308FC0}"/>
          </ac:grpSpMkLst>
        </pc:grpChg>
        <pc:grpChg chg="mod">
          <ac:chgData name="Shibin Joshy" userId="c47396c2-83f0-4de5-b9d4-0a2183cbeb64" providerId="ADAL" clId="{5BFBC65F-1EE7-4F11-A51C-B9A674749D1D}" dt="2022-06-23T12:04:29.546" v="1789" actId="571"/>
          <ac:grpSpMkLst>
            <pc:docMk/>
            <pc:sldMk cId="1815623741" sldId="258"/>
            <ac:grpSpMk id="89" creationId="{15E2D833-6401-4D9A-7793-E85F749F0327}"/>
          </ac:grpSpMkLst>
        </pc:grpChg>
        <pc:grpChg chg="mod">
          <ac:chgData name="Shibin Joshy" userId="c47396c2-83f0-4de5-b9d4-0a2183cbeb64" providerId="ADAL" clId="{5BFBC65F-1EE7-4F11-A51C-B9A674749D1D}" dt="2022-06-24T04:12:22.487" v="2503" actId="164"/>
          <ac:grpSpMkLst>
            <pc:docMk/>
            <pc:sldMk cId="1815623741" sldId="258"/>
            <ac:grpSpMk id="92" creationId="{DE7C6AF0-86F5-6DEA-C5CC-0A49F909B160}"/>
          </ac:grpSpMkLst>
        </pc:grpChg>
        <pc:grpChg chg="add del mod topLvl">
          <ac:chgData name="Shibin Joshy" userId="c47396c2-83f0-4de5-b9d4-0a2183cbeb64" providerId="ADAL" clId="{5BFBC65F-1EE7-4F11-A51C-B9A674749D1D}" dt="2022-06-24T04:34:14.917" v="2823" actId="165"/>
          <ac:grpSpMkLst>
            <pc:docMk/>
            <pc:sldMk cId="1815623741" sldId="258"/>
            <ac:grpSpMk id="104" creationId="{8B729B61-232D-321C-D83D-DF3F34EAC7D1}"/>
          </ac:grpSpMkLst>
        </pc:grpChg>
        <pc:grpChg chg="add mod">
          <ac:chgData name="Shibin Joshy" userId="c47396c2-83f0-4de5-b9d4-0a2183cbeb64" providerId="ADAL" clId="{5BFBC65F-1EE7-4F11-A51C-B9A674749D1D}" dt="2022-06-24T04:38:19.997" v="2885" actId="1037"/>
          <ac:grpSpMkLst>
            <pc:docMk/>
            <pc:sldMk cId="1815623741" sldId="258"/>
            <ac:grpSpMk id="105" creationId="{71EA34F1-B968-D988-F579-C4F398872753}"/>
          </ac:grpSpMkLst>
        </pc:grpChg>
        <pc:grpChg chg="add mod">
          <ac:chgData name="Shibin Joshy" userId="c47396c2-83f0-4de5-b9d4-0a2183cbeb64" providerId="ADAL" clId="{5BFBC65F-1EE7-4F11-A51C-B9A674749D1D}" dt="2022-06-24T04:13:35.205" v="2539" actId="555"/>
          <ac:grpSpMkLst>
            <pc:docMk/>
            <pc:sldMk cId="1815623741" sldId="258"/>
            <ac:grpSpMk id="106" creationId="{B092366B-DA79-2FA2-BA4E-5E03985ACD60}"/>
          </ac:grpSpMkLst>
        </pc:grpChg>
        <pc:grpChg chg="add del mod topLvl">
          <ac:chgData name="Shibin Joshy" userId="c47396c2-83f0-4de5-b9d4-0a2183cbeb64" providerId="ADAL" clId="{5BFBC65F-1EE7-4F11-A51C-B9A674749D1D}" dt="2022-06-24T04:14:50.601" v="2601" actId="165"/>
          <ac:grpSpMkLst>
            <pc:docMk/>
            <pc:sldMk cId="1815623741" sldId="258"/>
            <ac:grpSpMk id="107" creationId="{C21B847D-AF12-8F9F-D784-225B7550AD72}"/>
          </ac:grpSpMkLst>
        </pc:grpChg>
        <pc:grpChg chg="add del mod">
          <ac:chgData name="Shibin Joshy" userId="c47396c2-83f0-4de5-b9d4-0a2183cbeb64" providerId="ADAL" clId="{5BFBC65F-1EE7-4F11-A51C-B9A674749D1D}" dt="2022-06-24T04:14:32.945" v="2587" actId="165"/>
          <ac:grpSpMkLst>
            <pc:docMk/>
            <pc:sldMk cId="1815623741" sldId="258"/>
            <ac:grpSpMk id="108" creationId="{D4DE3AEF-1D86-1580-284E-2F2F450B58A0}"/>
          </ac:grpSpMkLst>
        </pc:grpChg>
        <pc:grpChg chg="add mod">
          <ac:chgData name="Shibin Joshy" userId="c47396c2-83f0-4de5-b9d4-0a2183cbeb64" providerId="ADAL" clId="{5BFBC65F-1EE7-4F11-A51C-B9A674749D1D}" dt="2022-06-24T04:14:06.048" v="2586" actId="1036"/>
          <ac:grpSpMkLst>
            <pc:docMk/>
            <pc:sldMk cId="1815623741" sldId="258"/>
            <ac:grpSpMk id="109" creationId="{1B1DCE77-0297-00BA-36F4-DCA2392ECA5C}"/>
          </ac:grpSpMkLst>
        </pc:grpChg>
        <pc:grpChg chg="add del mod">
          <ac:chgData name="Shibin Joshy" userId="c47396c2-83f0-4de5-b9d4-0a2183cbeb64" providerId="ADAL" clId="{5BFBC65F-1EE7-4F11-A51C-B9A674749D1D}" dt="2022-06-24T04:34:14.917" v="2823" actId="165"/>
          <ac:grpSpMkLst>
            <pc:docMk/>
            <pc:sldMk cId="1815623741" sldId="258"/>
            <ac:grpSpMk id="110" creationId="{EB5754F2-6FBA-29F4-D9FE-45A81804F889}"/>
          </ac:grpSpMkLst>
        </pc:grpChg>
        <pc:grpChg chg="mod ord">
          <ac:chgData name="Shibin Joshy" userId="c47396c2-83f0-4de5-b9d4-0a2183cbeb64" providerId="ADAL" clId="{5BFBC65F-1EE7-4F11-A51C-B9A674749D1D}" dt="2022-06-24T04:31:55.594" v="2766" actId="1076"/>
          <ac:grpSpMkLst>
            <pc:docMk/>
            <pc:sldMk cId="1815623741" sldId="258"/>
            <ac:grpSpMk id="113" creationId="{6405AC25-6CFF-5B7C-D559-27DD6F2956E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14" creationId="{1F51DD1A-A45C-292F-F33F-CBAB1561877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15" creationId="{5099581E-2F4B-E4E7-1B24-51A86142DF8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21" creationId="{236D6067-5529-62DA-6AEF-5C7DC445D5B8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28" creationId="{BEF07F3A-D858-2E3E-C02F-3A2EA1DAE9D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29" creationId="{4010B063-CD40-8D25-55BD-E5F6CB26434F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33" creationId="{6A181BA9-50A2-0F5B-628F-612001E2D85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39" creationId="{B273F70C-A165-9A27-4E68-70B442EED2EA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40" creationId="{28EE09A8-8781-EAB8-8D79-C0F60F9C451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41" creationId="{DB9A1755-5684-1E80-41B9-9016F6E923BB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42" creationId="{91F33E93-3F60-90ED-7802-DB0CF65C3AA0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46" creationId="{E8EC8662-F6FF-1D1F-C6EB-A7E624901AE2}"/>
          </ac:grpSpMkLst>
        </pc:grpChg>
        <pc:grpChg chg="del mod">
          <ac:chgData name="Shibin Joshy" userId="c47396c2-83f0-4de5-b9d4-0a2183cbeb64" providerId="ADAL" clId="{5BFBC65F-1EE7-4F11-A51C-B9A674749D1D}" dt="2022-06-23T12:08:43.321" v="1818" actId="165"/>
          <ac:grpSpMkLst>
            <pc:docMk/>
            <pc:sldMk cId="1815623741" sldId="258"/>
            <ac:grpSpMk id="150" creationId="{AA0735F2-BE22-3554-F416-F3E97010683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50" creationId="{C87BE694-E011-C460-4B45-4A90FBAC2D70}"/>
          </ac:grpSpMkLst>
        </pc:grpChg>
        <pc:grpChg chg="add mod">
          <ac:chgData name="Shibin Joshy" userId="c47396c2-83f0-4de5-b9d4-0a2183cbeb64" providerId="ADAL" clId="{5BFBC65F-1EE7-4F11-A51C-B9A674749D1D}" dt="2022-06-24T04:37:39.384" v="2864" actId="1037"/>
          <ac:grpSpMkLst>
            <pc:docMk/>
            <pc:sldMk cId="1815623741" sldId="258"/>
            <ac:grpSpMk id="194" creationId="{209FE149-0349-613A-15D8-B7EA9F91C85F}"/>
          </ac:grpSpMkLst>
        </pc:grpChg>
        <pc:grpChg chg="add mod">
          <ac:chgData name="Shibin Joshy" userId="c47396c2-83f0-4de5-b9d4-0a2183cbeb64" providerId="ADAL" clId="{5BFBC65F-1EE7-4F11-A51C-B9A674749D1D}" dt="2022-06-24T03:47:50.527" v="2113" actId="571"/>
          <ac:grpSpMkLst>
            <pc:docMk/>
            <pc:sldMk cId="1815623741" sldId="258"/>
            <ac:grpSpMk id="197" creationId="{19B58A6C-DD58-D6FE-BF2C-C6D3454CB961}"/>
          </ac:grpSpMkLst>
        </pc:grpChg>
        <pc:grpChg chg="del mod">
          <ac:chgData name="Shibin Joshy" userId="c47396c2-83f0-4de5-b9d4-0a2183cbeb64" providerId="ADAL" clId="{5BFBC65F-1EE7-4F11-A51C-B9A674749D1D}" dt="2022-06-23T12:16:23.010" v="1949" actId="165"/>
          <ac:grpSpMkLst>
            <pc:docMk/>
            <pc:sldMk cId="1815623741" sldId="258"/>
            <ac:grpSpMk id="201" creationId="{818B168F-4CC3-6C74-45F5-DB6BEC98738C}"/>
          </ac:grpSpMkLst>
        </pc:grpChg>
        <pc:grpChg chg="del mod topLvl">
          <ac:chgData name="Shibin Joshy" userId="c47396c2-83f0-4de5-b9d4-0a2183cbeb64" providerId="ADAL" clId="{5BFBC65F-1EE7-4F11-A51C-B9A674749D1D}" dt="2022-06-23T12:16:27.202" v="1950" actId="165"/>
          <ac:grpSpMkLst>
            <pc:docMk/>
            <pc:sldMk cId="1815623741" sldId="258"/>
            <ac:grpSpMk id="203" creationId="{68A2C5D1-46B5-554F-DC79-5364C842B10A}"/>
          </ac:grpSpMkLst>
        </pc:grpChg>
        <pc:grpChg chg="add mod">
          <ac:chgData name="Shibin Joshy" userId="c47396c2-83f0-4de5-b9d4-0a2183cbeb64" providerId="ADAL" clId="{5BFBC65F-1EE7-4F11-A51C-B9A674749D1D}" dt="2022-06-24T04:12:19.857" v="2502" actId="164"/>
          <ac:grpSpMkLst>
            <pc:docMk/>
            <pc:sldMk cId="1815623741" sldId="258"/>
            <ac:grpSpMk id="219" creationId="{24580D55-0CAD-7B2F-56AC-816D81393C46}"/>
          </ac:grpSpMkLst>
        </pc:grpChg>
        <pc:grpChg chg="add del mod">
          <ac:chgData name="Shibin Joshy" userId="c47396c2-83f0-4de5-b9d4-0a2183cbeb64" providerId="ADAL" clId="{5BFBC65F-1EE7-4F11-A51C-B9A674749D1D}" dt="2022-06-24T03:46:51.147" v="2099" actId="165"/>
          <ac:grpSpMkLst>
            <pc:docMk/>
            <pc:sldMk cId="1815623741" sldId="258"/>
            <ac:grpSpMk id="291" creationId="{6B9B2782-841F-6B9D-FFDB-631A5FEC7783}"/>
          </ac:grpSpMkLst>
        </pc:grpChg>
        <pc:grpChg chg="add mod">
          <ac:chgData name="Shibin Joshy" userId="c47396c2-83f0-4de5-b9d4-0a2183cbeb64" providerId="ADAL" clId="{5BFBC65F-1EE7-4F11-A51C-B9A674749D1D}" dt="2022-06-23T12:19:55.474" v="2079" actId="571"/>
          <ac:grpSpMkLst>
            <pc:docMk/>
            <pc:sldMk cId="1815623741" sldId="258"/>
            <ac:grpSpMk id="294" creationId="{EAE870BC-FB85-1ECD-9DBB-A3344B4B2B67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01" creationId="{BA20AAE4-8BB6-5378-0413-ADF23362FDF2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05" creationId="{51FCF238-A6EA-E684-6373-0BBAE33D709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09" creationId="{F726A6C3-D6D4-56CA-45F0-2C6CABC7ECBF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10" creationId="{51480589-76A0-ECF8-4888-800FFCFE3B84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14" creationId="{B53EE281-DAF8-E85A-4756-C828DB3FDD5A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18" creationId="{4A865218-C52B-C467-B268-BA738857AD9F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19" creationId="{E45C8174-5B30-FC4D-CF6B-0320F1018E6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23" creationId="{E0F91A37-9757-2240-DE4A-5E77265F0FB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27" creationId="{78E87D41-9D08-EE81-4C74-34745010E0F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28" creationId="{AE81FC02-FFB0-8A88-6428-ED8E9982F02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32" creationId="{9CCBE6AA-ED41-E1A8-710F-BCC4EDE1A5F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36" creationId="{485C42E4-06D8-4EB4-CE13-B28835321E4A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37" creationId="{6C0FD9E2-355E-8602-44F7-16CAED8D86B6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41" creationId="{82AE4FDA-500C-6B79-A317-CC1F87AC67DE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45" creationId="{27D522BD-9EF5-1B80-5047-DBFBABD91D13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46" creationId="{ADA093CE-AA21-48A3-595F-F5FBD865C322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50" creationId="{4A6D7519-AE9D-4CEE-FB33-3DCE8B02360B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57" creationId="{DE0563D7-E753-E920-9A67-67D7EB779AC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58" creationId="{BB6EA0F2-D41A-2D8B-3028-3C4796AD916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59" creationId="{38EC91A5-4976-B412-2D9C-2205B803C22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70" creationId="{CC172E6A-7B36-BDDB-2280-E7C965ACB0E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73" creationId="{7AC194B8-34BA-3046-75BD-7CC996D37EC4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78" creationId="{BC2F1602-DBE7-4055-6D18-38B26F139A8A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81" creationId="{AABCD90F-92FB-00B0-DD64-143C9E73942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86" creationId="{0D8F3606-1F1C-90F0-E472-2AA7EEF528E0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87" creationId="{7D896AFB-B2FB-D133-C6C1-A072ECA7740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92" creationId="{BACF63B8-8BFA-8158-8F9D-0A6BEA613786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397" creationId="{EE868191-C4E6-71DB-149E-0C6C88270FDE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09" creationId="{109BC047-BACA-3DE3-27FE-E190665117B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10" creationId="{D5A278AE-E1BF-B5FB-8FED-70AC951940B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14" creationId="{140710C2-9601-8D6C-BE4F-B76EABB0CB1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18" creationId="{E5464A7A-A709-FB4C-E5FC-662CC2772AD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52" creationId="{7EDC036E-6C08-5AC7-147D-78F1C6C47D40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82" creationId="{D80CC5FE-414D-9888-1557-4A0160442EE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83" creationId="{F5017A1B-AAFE-8BA9-6D1E-314D22274EAB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86" creationId="{F482287E-6D90-75AB-B8C9-17FAAC23F9E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91" creationId="{142EDB24-5CE9-5A17-74F1-0979C9B6F13A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497" creationId="{060788FC-8E22-14D4-42C7-ED2B76620BD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503" creationId="{7F08FC54-F0F8-99F3-961C-1B5645169F7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554" creationId="{32D4329E-D4A4-081D-6A03-F95B391F88B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555" creationId="{BAC6E469-1DF6-BDFE-214A-ED037E2F2A92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558" creationId="{F90A2E21-1AB9-28AB-071C-31E9195F68E8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565" creationId="{991E2C9B-15BD-4488-C1FB-EBAC48AA94A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575" creationId="{4661F1D7-827D-4EB9-C62B-8EFA87484FE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578" creationId="{32289C56-29DB-44D8-3681-0E3F6516734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32" creationId="{095E9964-75DB-ADA7-0237-8E2355D313E6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33" creationId="{84F6AA43-8651-A45D-010A-5176169E4F7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34" creationId="{912DC6A4-B685-5B1E-C9B9-4089A51D4302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35" creationId="{43E61B59-160D-59D7-E7BB-F40F3D5C24F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36" creationId="{BFA95123-2115-1692-6BF6-08470982E378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40" creationId="{A1720206-093E-7C48-F8DD-DF5D0111D00B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46" creationId="{E9BF4D37-0A78-CEDC-A47A-8A97B91CE31E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47" creationId="{139EB218-96E9-4A54-9EEC-4D2EC21C08D4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48" creationId="{92C18409-93F0-1D04-736B-4F861B9596CA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49" creationId="{C7FFE62A-F480-846B-4A5E-B68969E1ADA8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53" creationId="{1B90EA86-B963-2D59-755F-BA740B65BD4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57" creationId="{CA9AABA4-CDC0-BC51-A655-EEE37D1403D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58" creationId="{8F56A788-934A-3DDC-EF3F-6891777139B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62" creationId="{932F96C2-8752-D602-AC32-FDECFF47365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66" creationId="{F6A9E77E-878A-8CAF-F888-3619313573F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67" creationId="{2072F1DE-2C8C-5203-D327-BB26F1B4ED1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71" creationId="{0E398FD1-49EF-F58E-09CD-8340B8399B0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75" creationId="{CE58FBB4-56B6-E4DC-E61F-70BF18F919F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76" creationId="{D1CC444E-6150-AEAA-F965-120011EC130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80" creationId="{AD7ABFB8-92DF-9751-3AF3-6FA513A534CE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84" creationId="{36771F58-261C-832B-FBC3-AB020A33BBE3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85" creationId="{EE53A691-6B3E-FA48-5F4A-061E6C937C5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89" creationId="{E7F52E00-A0E9-BFD1-09D8-EF7AFC060498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93" creationId="{52A525A0-D840-2193-F10B-3153EE0EF8B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94" creationId="{8556062E-3DC5-3A95-5376-A2E7710A9FD3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698" creationId="{FC0B94A9-2365-F2C9-4233-CFE63303BDA0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02" creationId="{A97220AA-5EC9-02A5-D670-3D6AA2EFDEB0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03" creationId="{23338D4F-D217-ECD5-C4E8-064265438954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07" creationId="{E2C8F8F2-034B-CAC4-3F88-72102BE19BAA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12" creationId="{DADAE00C-B566-6FD8-0D3A-A69E4D436910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25" creationId="{5434981F-BD32-D71A-84F0-4160EE862F9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26" creationId="{21589DE7-7BFA-6FEE-49F7-0E7403D440EE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33" creationId="{EC69EC50-3076-60FE-8B25-5647B6B4CAD3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35" creationId="{9C6D17D1-DC51-5D11-C356-BF425848F1DA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40" creationId="{C4CE9B03-27EF-9E36-2258-7D501D574F9F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45" creationId="{140D5D75-AE9E-0590-3ADF-73E90A7A036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46" creationId="{38B75695-51D8-B038-9FFC-18DBB153B8AB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49" creationId="{D49F2124-850E-871A-888D-116B14BF0F38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51" creationId="{42202AB9-8B39-1E19-3252-FBEF08421BB4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55" creationId="{9FA1382A-4831-27B1-E5C1-6D6C0217E6AE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57" creationId="{5658C323-608A-F208-DC90-A2EEAF745DC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62" creationId="{F3D8C621-CC2D-B079-9890-C3C9531EE9F4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68" creationId="{6CDEA0C9-CDC3-4E5E-C396-849C8FBB20AB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73" creationId="{BFD1EF80-F208-7846-AC3C-AE345223BD0B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74" creationId="{5F04A287-36CB-F05B-0594-0C2390A924F0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79" creationId="{21501BAD-4D6A-D4DF-7F8E-C9E16875EDC3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80" creationId="{2547BE99-3C47-AE63-A2B4-2A5096A6BEF9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81" creationId="{701D34AE-0BB0-0DD6-426B-D557A71EE8F3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84" creationId="{20FF96D4-E7BA-0C58-9403-93FC05EB6F3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88" creationId="{C38BCABD-A1F1-B051-E537-69D0CD02FBD0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93" creationId="{EA611D3E-A749-66C7-8C30-7214ED58894A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798" creationId="{6A9997B4-72CB-EC0C-3BFF-35C7999EAEEF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09" creationId="{A29FDFCF-E262-58DD-B046-A489E5BFB03F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14" creationId="{3900A9BB-6016-CF2A-1111-378CB73B517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31" creationId="{E2D48408-22F2-0DA9-0E9E-8D883E8B5A27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32" creationId="{DAA64D88-781F-93E2-0ECF-AD43A3097A45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38" creationId="{4B15522F-F31A-9C99-BAA8-BC7B59554483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42" creationId="{6C0DBEC5-CE5C-0234-834C-6A84EAC6351F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48" creationId="{7EF35739-1CB4-CE98-6FB9-DF5720B48E3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53" creationId="{F9376B60-3D95-062F-CCE4-98253F358C76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58" creationId="{69ED41F0-6618-F3BD-C514-CF225B7391DC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71" creationId="{7D3B8CBF-CD7C-5A38-225B-C207D987FA03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72" creationId="{27D0D03B-BFF2-D329-29F6-331408898376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73" creationId="{ADD48EE3-3026-27C7-0911-B1722BCFA9D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79" creationId="{4B41AF96-EB2F-F470-C47C-46A62E66A797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884" creationId="{0759A71B-88DA-462F-1D0D-0F0180A377D2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955" creationId="{C9053C0C-A6E7-1BAC-FB1E-B66B17FA1901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004" creationId="{0EDA87C7-122A-129E-A61C-52A339CBF6AB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043" creationId="{944020BD-900A-67DC-1AAC-401FF68C23C6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121" creationId="{582210E5-47AE-4EDF-8E4D-42C3ADA73984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126" creationId="{E79A6FDF-4C53-F0D1-8B93-D71F2319799D}"/>
          </ac:grpSpMkLst>
        </pc:grpChg>
        <pc:grpChg chg="mod">
          <ac:chgData name="Shibin Joshy" userId="c47396c2-83f0-4de5-b9d4-0a2183cbeb64" providerId="ADAL" clId="{5BFBC65F-1EE7-4F11-A51C-B9A674749D1D}" dt="2022-06-24T04:29:01.788" v="2660" actId="207"/>
          <ac:grpSpMkLst>
            <pc:docMk/>
            <pc:sldMk cId="1815623741" sldId="258"/>
            <ac:grpSpMk id="1137" creationId="{716ED9C4-1B08-CC18-C9EC-0D72B32FDA1F}"/>
          </ac:grpSpMkLst>
        </pc:grpChg>
        <pc:grpChg chg="mod">
          <ac:chgData name="Shibin Joshy" userId="c47396c2-83f0-4de5-b9d4-0a2183cbeb64" providerId="ADAL" clId="{5BFBC65F-1EE7-4F11-A51C-B9A674749D1D}" dt="2022-06-24T04:33:55.548" v="2821" actId="207"/>
          <ac:grpSpMkLst>
            <pc:docMk/>
            <pc:sldMk cId="1815623741" sldId="258"/>
            <ac:grpSpMk id="1158" creationId="{5DE18743-A177-5E21-443E-22CA2B2DD20A}"/>
          </ac:grpSpMkLst>
        </pc:grpChg>
        <pc:grpChg chg="mod">
          <ac:chgData name="Shibin Joshy" userId="c47396c2-83f0-4de5-b9d4-0a2183cbeb64" providerId="ADAL" clId="{5BFBC65F-1EE7-4F11-A51C-B9A674749D1D}" dt="2022-06-24T04:36:23.305" v="2838" actId="1076"/>
          <ac:grpSpMkLst>
            <pc:docMk/>
            <pc:sldMk cId="1815623741" sldId="258"/>
            <ac:grpSpMk id="1174" creationId="{9FA69F9D-CF3E-C1A8-9882-3D33CD83A8DD}"/>
          </ac:grpSpMkLst>
        </pc:grpChg>
        <pc:grpChg chg="add mod">
          <ac:chgData name="Shibin Joshy" userId="c47396c2-83f0-4de5-b9d4-0a2183cbeb64" providerId="ADAL" clId="{5BFBC65F-1EE7-4F11-A51C-B9A674749D1D}" dt="2022-06-24T04:38:41.704" v="2892" actId="1037"/>
          <ac:grpSpMkLst>
            <pc:docMk/>
            <pc:sldMk cId="1815623741" sldId="258"/>
            <ac:grpSpMk id="1186" creationId="{97DDF2A6-C8A3-7AA6-3B4A-4B82A9EF1559}"/>
          </ac:grpSpMkLst>
        </pc:grpChg>
        <pc:picChg chg="add mod">
          <ac:chgData name="Shibin Joshy" userId="c47396c2-83f0-4de5-b9d4-0a2183cbeb64" providerId="ADAL" clId="{5BFBC65F-1EE7-4F11-A51C-B9A674749D1D}" dt="2022-06-24T04:13:35.205" v="2539" actId="555"/>
          <ac:picMkLst>
            <pc:docMk/>
            <pc:sldMk cId="1815623741" sldId="258"/>
            <ac:picMk id="3" creationId="{D35E4C4B-87C3-0C0D-55CD-B0A1F2E223C0}"/>
          </ac:picMkLst>
        </pc:picChg>
        <pc:picChg chg="add del">
          <ac:chgData name="Shibin Joshy" userId="c47396c2-83f0-4de5-b9d4-0a2183cbeb64" providerId="ADAL" clId="{5BFBC65F-1EE7-4F11-A51C-B9A674749D1D}" dt="2022-06-24T04:05:29.975" v="2201"/>
          <ac:picMkLst>
            <pc:docMk/>
            <pc:sldMk cId="1815623741" sldId="258"/>
            <ac:picMk id="4" creationId="{BECF9B54-4D78-B15C-112B-25E543783785}"/>
          </ac:picMkLst>
        </pc:picChg>
        <pc:picChg chg="add del mod">
          <ac:chgData name="Shibin Joshy" userId="c47396c2-83f0-4de5-b9d4-0a2183cbeb64" providerId="ADAL" clId="{5BFBC65F-1EE7-4F11-A51C-B9A674749D1D}" dt="2022-06-24T04:07:16.298" v="2344" actId="27803"/>
          <ac:picMkLst>
            <pc:docMk/>
            <pc:sldMk cId="1815623741" sldId="258"/>
            <ac:picMk id="11" creationId="{0E172A98-9913-4FFA-2BE4-D9AE09858151}"/>
          </ac:picMkLst>
        </pc:picChg>
        <pc:picChg chg="add del mod">
          <ac:chgData name="Shibin Joshy" userId="c47396c2-83f0-4de5-b9d4-0a2183cbeb64" providerId="ADAL" clId="{5BFBC65F-1EE7-4F11-A51C-B9A674749D1D}" dt="2022-06-23T11:57:16.890" v="1624" actId="27803"/>
          <ac:picMkLst>
            <pc:docMk/>
            <pc:sldMk cId="1815623741" sldId="258"/>
            <ac:picMk id="17" creationId="{86923762-C4EF-9D75-3ABF-2F876AEB6D86}"/>
          </ac:picMkLst>
        </pc:picChg>
        <pc:picChg chg="add del mod">
          <ac:chgData name="Shibin Joshy" userId="c47396c2-83f0-4de5-b9d4-0a2183cbeb64" providerId="ADAL" clId="{5BFBC65F-1EE7-4F11-A51C-B9A674749D1D}" dt="2022-06-24T04:28:44.090" v="2635" actId="27803"/>
          <ac:picMkLst>
            <pc:docMk/>
            <pc:sldMk cId="1815623741" sldId="258"/>
            <ac:picMk id="112" creationId="{29E37A5B-3218-CF15-FB07-D3490050F4F9}"/>
          </ac:picMkLst>
        </pc:picChg>
        <pc:picChg chg="add del mod">
          <ac:chgData name="Shibin Joshy" userId="c47396c2-83f0-4de5-b9d4-0a2183cbeb64" providerId="ADAL" clId="{5BFBC65F-1EE7-4F11-A51C-B9A674749D1D}" dt="2022-06-23T12:07:51.284" v="1807" actId="27803"/>
          <ac:picMkLst>
            <pc:docMk/>
            <pc:sldMk cId="1815623741" sldId="258"/>
            <ac:picMk id="149" creationId="{C1FFD384-A6E6-0428-D920-188B45298736}"/>
          </ac:picMkLst>
        </pc:picChg>
        <pc:picChg chg="add del">
          <ac:chgData name="Shibin Joshy" userId="c47396c2-83f0-4de5-b9d4-0a2183cbeb64" providerId="ADAL" clId="{5BFBC65F-1EE7-4F11-A51C-B9A674749D1D}" dt="2022-06-23T12:15:53.350" v="1940" actId="22"/>
          <ac:picMkLst>
            <pc:docMk/>
            <pc:sldMk cId="1815623741" sldId="258"/>
            <ac:picMk id="198" creationId="{B8E2C2BF-AC06-CC6B-A19D-E6C5B27D880D}"/>
          </ac:picMkLst>
        </pc:picChg>
        <pc:picChg chg="add del mod">
          <ac:chgData name="Shibin Joshy" userId="c47396c2-83f0-4de5-b9d4-0a2183cbeb64" providerId="ADAL" clId="{5BFBC65F-1EE7-4F11-A51C-B9A674749D1D}" dt="2022-06-23T12:16:19.548" v="1948" actId="27803"/>
          <ac:picMkLst>
            <pc:docMk/>
            <pc:sldMk cId="1815623741" sldId="258"/>
            <ac:picMk id="200" creationId="{25ECDB34-B34E-5BCE-BA8E-153C82B99833}"/>
          </ac:picMkLst>
        </pc:picChg>
        <pc:picChg chg="add del mod">
          <ac:chgData name="Shibin Joshy" userId="c47396c2-83f0-4de5-b9d4-0a2183cbeb64" providerId="ADAL" clId="{5BFBC65F-1EE7-4F11-A51C-B9A674749D1D}" dt="2022-06-24T04:33:34.301" v="2774" actId="27803"/>
          <ac:picMkLst>
            <pc:docMk/>
            <pc:sldMk cId="1815623741" sldId="258"/>
            <ac:picMk id="1157" creationId="{2AA117D0-23C7-8E2C-C927-503FF08B7E53}"/>
          </ac:picMkLst>
        </pc:picChg>
        <pc:picChg chg="add mod">
          <ac:chgData name="Shibin Joshy" userId="c47396c2-83f0-4de5-b9d4-0a2183cbeb64" providerId="ADAL" clId="{5BFBC65F-1EE7-4F11-A51C-B9A674749D1D}" dt="2022-06-24T04:34:58.403" v="2830" actId="1076"/>
          <ac:picMkLst>
            <pc:docMk/>
            <pc:sldMk cId="1815623741" sldId="258"/>
            <ac:picMk id="1171" creationId="{E6EEDA11-404B-AFC7-5B25-A1FA3C617AB0}"/>
          </ac:picMkLst>
        </pc:picChg>
        <pc:picChg chg="add del mod">
          <ac:chgData name="Shibin Joshy" userId="c47396c2-83f0-4de5-b9d4-0a2183cbeb64" providerId="ADAL" clId="{5BFBC65F-1EE7-4F11-A51C-B9A674749D1D}" dt="2022-06-24T04:36:03.753" v="2837" actId="27803"/>
          <ac:picMkLst>
            <pc:docMk/>
            <pc:sldMk cId="1815623741" sldId="258"/>
            <ac:picMk id="1173" creationId="{8E34B479-E36E-938C-2082-100F46753993}"/>
          </ac:picMkLst>
        </pc:picChg>
        <pc:cxnChg chg="mod topLvl">
          <ac:chgData name="Shibin Joshy" userId="c47396c2-83f0-4de5-b9d4-0a2183cbeb64" providerId="ADAL" clId="{5BFBC65F-1EE7-4F11-A51C-B9A674749D1D}" dt="2022-06-24T04:14:04.439" v="2582" actId="164"/>
          <ac:cxnSpMkLst>
            <pc:docMk/>
            <pc:sldMk cId="1815623741" sldId="258"/>
            <ac:cxnSpMk id="13" creationId="{0065A936-8965-E1A7-DEAF-7232E0F79BD1}"/>
          </ac:cxnSpMkLst>
        </pc:cxnChg>
      </pc:sldChg>
      <pc:sldChg chg="addSp delSp modSp new mod modClrScheme chgLayout">
        <pc:chgData name="Shibin Joshy" userId="c47396c2-83f0-4de5-b9d4-0a2183cbeb64" providerId="ADAL" clId="{5BFBC65F-1EE7-4F11-A51C-B9A674749D1D}" dt="2022-06-24T08:59:25.284" v="4877" actId="164"/>
        <pc:sldMkLst>
          <pc:docMk/>
          <pc:sldMk cId="3989137795" sldId="259"/>
        </pc:sldMkLst>
        <pc:spChg chg="add mod">
          <ac:chgData name="Shibin Joshy" userId="c47396c2-83f0-4de5-b9d4-0a2183cbeb64" providerId="ADAL" clId="{5BFBC65F-1EE7-4F11-A51C-B9A674749D1D}" dt="2022-06-24T04:52:07.776" v="2917"/>
          <ac:spMkLst>
            <pc:docMk/>
            <pc:sldMk cId="3989137795" sldId="259"/>
            <ac:spMk id="2" creationId="{12121BE8-5182-C884-FA78-4668819E754D}"/>
          </ac:spMkLst>
        </pc:spChg>
        <pc:spChg chg="add del mod">
          <ac:chgData name="Shibin Joshy" userId="c47396c2-83f0-4de5-b9d4-0a2183cbeb64" providerId="ADAL" clId="{5BFBC65F-1EE7-4F11-A51C-B9A674749D1D}" dt="2022-06-24T05:31:21.537" v="3030" actId="21"/>
          <ac:spMkLst>
            <pc:docMk/>
            <pc:sldMk cId="3989137795" sldId="259"/>
            <ac:spMk id="3" creationId="{C88F1F70-C861-7188-F529-49F62F04B3E8}"/>
          </ac:spMkLst>
        </pc:spChg>
        <pc:spChg chg="mod">
          <ac:chgData name="Shibin Joshy" userId="c47396c2-83f0-4de5-b9d4-0a2183cbeb64" providerId="ADAL" clId="{5BFBC65F-1EE7-4F11-A51C-B9A674749D1D}" dt="2022-06-24T04:52:07.776" v="2917"/>
          <ac:spMkLst>
            <pc:docMk/>
            <pc:sldMk cId="3989137795" sldId="259"/>
            <ac:spMk id="5" creationId="{9B8942E4-11F5-F74E-BEB1-271B3481F510}"/>
          </ac:spMkLst>
        </pc:spChg>
        <pc:spChg chg="mod">
          <ac:chgData name="Shibin Joshy" userId="c47396c2-83f0-4de5-b9d4-0a2183cbeb64" providerId="ADAL" clId="{5BFBC65F-1EE7-4F11-A51C-B9A674749D1D}" dt="2022-06-24T04:52:07.776" v="2917"/>
          <ac:spMkLst>
            <pc:docMk/>
            <pc:sldMk cId="3989137795" sldId="259"/>
            <ac:spMk id="6" creationId="{654FDC72-5450-6113-D042-40E968C5DE71}"/>
          </ac:spMkLst>
        </pc:spChg>
        <pc:spChg chg="mod">
          <ac:chgData name="Shibin Joshy" userId="c47396c2-83f0-4de5-b9d4-0a2183cbeb64" providerId="ADAL" clId="{5BFBC65F-1EE7-4F11-A51C-B9A674749D1D}" dt="2022-06-24T04:52:07.776" v="2917"/>
          <ac:spMkLst>
            <pc:docMk/>
            <pc:sldMk cId="3989137795" sldId="259"/>
            <ac:spMk id="7" creationId="{3D416427-9EE5-2DE0-F07C-3D0E46100C2B}"/>
          </ac:spMkLst>
        </pc:spChg>
        <pc:spChg chg="mod topLvl">
          <ac:chgData name="Shibin Joshy" userId="c47396c2-83f0-4de5-b9d4-0a2183cbeb64" providerId="ADAL" clId="{5BFBC65F-1EE7-4F11-A51C-B9A674749D1D}" dt="2022-06-24T08:59:25.284" v="4877" actId="164"/>
          <ac:spMkLst>
            <pc:docMk/>
            <pc:sldMk cId="3989137795" sldId="259"/>
            <ac:spMk id="9" creationId="{FBC3DA96-9CF0-4352-A1AD-40155ECC9C67}"/>
          </ac:spMkLst>
        </pc:spChg>
        <pc:spChg chg="add del mod">
          <ac:chgData name="Shibin Joshy" userId="c47396c2-83f0-4de5-b9d4-0a2183cbeb64" providerId="ADAL" clId="{5BFBC65F-1EE7-4F11-A51C-B9A674749D1D}" dt="2022-06-24T04:55:37.885" v="3007" actId="21"/>
          <ac:spMkLst>
            <pc:docMk/>
            <pc:sldMk cId="3989137795" sldId="259"/>
            <ac:spMk id="15" creationId="{9E3F5E01-2615-D0E0-0FE6-4B90E696CA76}"/>
          </ac:spMkLst>
        </pc:spChg>
        <pc:spChg chg="add del mod">
          <ac:chgData name="Shibin Joshy" userId="c47396c2-83f0-4de5-b9d4-0a2183cbeb64" providerId="ADAL" clId="{5BFBC65F-1EE7-4F11-A51C-B9A674749D1D}" dt="2022-06-24T04:55:37.885" v="3007" actId="21"/>
          <ac:spMkLst>
            <pc:docMk/>
            <pc:sldMk cId="3989137795" sldId="259"/>
            <ac:spMk id="17" creationId="{3AC1D495-3E44-7B4B-C41F-F04374B36BCC}"/>
          </ac:spMkLst>
        </pc:spChg>
        <pc:spChg chg="add del mod">
          <ac:chgData name="Shibin Joshy" userId="c47396c2-83f0-4de5-b9d4-0a2183cbeb64" providerId="ADAL" clId="{5BFBC65F-1EE7-4F11-A51C-B9A674749D1D}" dt="2022-06-24T04:55:37.885" v="3007" actId="21"/>
          <ac:spMkLst>
            <pc:docMk/>
            <pc:sldMk cId="3989137795" sldId="259"/>
            <ac:spMk id="18" creationId="{890A81E6-7B4D-7CE5-6F0A-11486B55705C}"/>
          </ac:spMkLst>
        </pc:spChg>
        <pc:spChg chg="add del mod ord">
          <ac:chgData name="Shibin Joshy" userId="c47396c2-83f0-4de5-b9d4-0a2183cbeb64" providerId="ADAL" clId="{5BFBC65F-1EE7-4F11-A51C-B9A674749D1D}" dt="2022-06-24T05:31:00.374" v="3022" actId="700"/>
          <ac:spMkLst>
            <pc:docMk/>
            <pc:sldMk cId="3989137795" sldId="259"/>
            <ac:spMk id="19" creationId="{AAA56631-7AF6-2166-FAF8-BE816CAB9C81}"/>
          </ac:spMkLst>
        </pc:spChg>
        <pc:spChg chg="add del mod ord">
          <ac:chgData name="Shibin Joshy" userId="c47396c2-83f0-4de5-b9d4-0a2183cbeb64" providerId="ADAL" clId="{5BFBC65F-1EE7-4F11-A51C-B9A674749D1D}" dt="2022-06-24T05:31:00.374" v="3022" actId="700"/>
          <ac:spMkLst>
            <pc:docMk/>
            <pc:sldMk cId="3989137795" sldId="259"/>
            <ac:spMk id="20" creationId="{050746C4-7651-6BE6-AAEC-A7386CD2D630}"/>
          </ac:spMkLst>
        </pc:spChg>
        <pc:spChg chg="add del mod ord">
          <ac:chgData name="Shibin Joshy" userId="c47396c2-83f0-4de5-b9d4-0a2183cbeb64" providerId="ADAL" clId="{5BFBC65F-1EE7-4F11-A51C-B9A674749D1D}" dt="2022-06-24T05:31:00.374" v="3022" actId="700"/>
          <ac:spMkLst>
            <pc:docMk/>
            <pc:sldMk cId="3989137795" sldId="259"/>
            <ac:spMk id="21" creationId="{33830375-A0B5-5C7A-0E4A-E84751B1A9CC}"/>
          </ac:spMkLst>
        </pc:spChg>
        <pc:spChg chg="add del mod ord">
          <ac:chgData name="Shibin Joshy" userId="c47396c2-83f0-4de5-b9d4-0a2183cbeb64" providerId="ADAL" clId="{5BFBC65F-1EE7-4F11-A51C-B9A674749D1D}" dt="2022-06-24T05:31:22.634" v="3032" actId="700"/>
          <ac:spMkLst>
            <pc:docMk/>
            <pc:sldMk cId="3989137795" sldId="259"/>
            <ac:spMk id="22" creationId="{DBD4AF5E-862D-B1E9-957A-C5F4CDEEBE08}"/>
          </ac:spMkLst>
        </pc:spChg>
        <pc:spChg chg="add del mod ord">
          <ac:chgData name="Shibin Joshy" userId="c47396c2-83f0-4de5-b9d4-0a2183cbeb64" providerId="ADAL" clId="{5BFBC65F-1EE7-4F11-A51C-B9A674749D1D}" dt="2022-06-24T05:31:22.634" v="3032" actId="700"/>
          <ac:spMkLst>
            <pc:docMk/>
            <pc:sldMk cId="3989137795" sldId="259"/>
            <ac:spMk id="23" creationId="{2DF55DDF-C962-6FEC-E430-56A6AE67889B}"/>
          </ac:spMkLst>
        </pc:spChg>
        <pc:spChg chg="add del mod ord">
          <ac:chgData name="Shibin Joshy" userId="c47396c2-83f0-4de5-b9d4-0a2183cbeb64" providerId="ADAL" clId="{5BFBC65F-1EE7-4F11-A51C-B9A674749D1D}" dt="2022-06-24T05:31:22.634" v="3032" actId="700"/>
          <ac:spMkLst>
            <pc:docMk/>
            <pc:sldMk cId="3989137795" sldId="259"/>
            <ac:spMk id="24" creationId="{FA65106E-D2AB-162C-A6F6-E3C7560193C3}"/>
          </ac:spMkLst>
        </pc:spChg>
        <pc:spChg chg="add del mod ord">
          <ac:chgData name="Shibin Joshy" userId="c47396c2-83f0-4de5-b9d4-0a2183cbeb64" providerId="ADAL" clId="{5BFBC65F-1EE7-4F11-A51C-B9A674749D1D}" dt="2022-06-24T05:32:10.317" v="3041" actId="931"/>
          <ac:spMkLst>
            <pc:docMk/>
            <pc:sldMk cId="3989137795" sldId="259"/>
            <ac:spMk id="25" creationId="{C6997911-B5C4-0122-4C10-F7222D69B296}"/>
          </ac:spMkLst>
        </pc:spChg>
        <pc:spChg chg="add del mod ord">
          <ac:chgData name="Shibin Joshy" userId="c47396c2-83f0-4de5-b9d4-0a2183cbeb64" providerId="ADAL" clId="{5BFBC65F-1EE7-4F11-A51C-B9A674749D1D}" dt="2022-06-24T05:40:07.804" v="3043" actId="931"/>
          <ac:spMkLst>
            <pc:docMk/>
            <pc:sldMk cId="3989137795" sldId="259"/>
            <ac:spMk id="26" creationId="{41D84847-29CD-DC70-5E47-641033913EF2}"/>
          </ac:spMkLst>
        </pc:spChg>
        <pc:spChg chg="add del mod ord">
          <ac:chgData name="Shibin Joshy" userId="c47396c2-83f0-4de5-b9d4-0a2183cbeb64" providerId="ADAL" clId="{5BFBC65F-1EE7-4F11-A51C-B9A674749D1D}" dt="2022-06-24T05:49:36.734" v="3054" actId="931"/>
          <ac:spMkLst>
            <pc:docMk/>
            <pc:sldMk cId="3989137795" sldId="259"/>
            <ac:spMk id="27" creationId="{3EDD6E5B-8E0A-9F98-2BEA-A8254670BCFF}"/>
          </ac:spMkLst>
        </pc:spChg>
        <pc:spChg chg="add mod">
          <ac:chgData name="Shibin Joshy" userId="c47396c2-83f0-4de5-b9d4-0a2183cbeb64" providerId="ADAL" clId="{5BFBC65F-1EE7-4F11-A51C-B9A674749D1D}" dt="2022-06-24T05:59:55.836" v="3234" actId="12788"/>
          <ac:spMkLst>
            <pc:docMk/>
            <pc:sldMk cId="3989137795" sldId="259"/>
            <ac:spMk id="34" creationId="{75D41E59-E23D-4248-FFC7-6111AA3CF0E9}"/>
          </ac:spMkLst>
        </pc:spChg>
        <pc:spChg chg="add mod">
          <ac:chgData name="Shibin Joshy" userId="c47396c2-83f0-4de5-b9d4-0a2183cbeb64" providerId="ADAL" clId="{5BFBC65F-1EE7-4F11-A51C-B9A674749D1D}" dt="2022-06-24T05:59:49.004" v="3231" actId="12788"/>
          <ac:spMkLst>
            <pc:docMk/>
            <pc:sldMk cId="3989137795" sldId="259"/>
            <ac:spMk id="35" creationId="{AF3AB4A4-679B-835D-BF20-732E2BA89792}"/>
          </ac:spMkLst>
        </pc:spChg>
        <pc:spChg chg="add mod">
          <ac:chgData name="Shibin Joshy" userId="c47396c2-83f0-4de5-b9d4-0a2183cbeb64" providerId="ADAL" clId="{5BFBC65F-1EE7-4F11-A51C-B9A674749D1D}" dt="2022-06-24T06:00:00.436" v="3235" actId="12788"/>
          <ac:spMkLst>
            <pc:docMk/>
            <pc:sldMk cId="3989137795" sldId="259"/>
            <ac:spMk id="36" creationId="{66212124-65ED-A7F1-E908-DD870409305E}"/>
          </ac:spMkLst>
        </pc:spChg>
        <pc:spChg chg="add del mod">
          <ac:chgData name="Shibin Joshy" userId="c47396c2-83f0-4de5-b9d4-0a2183cbeb64" providerId="ADAL" clId="{5BFBC65F-1EE7-4F11-A51C-B9A674749D1D}" dt="2022-06-24T05:55:03.710" v="3195"/>
          <ac:spMkLst>
            <pc:docMk/>
            <pc:sldMk cId="3989137795" sldId="259"/>
            <ac:spMk id="37" creationId="{CFCCADD7-7390-B086-B066-CA8EDBBE5954}"/>
          </ac:spMkLst>
        </pc:spChg>
        <pc:spChg chg="add del mod">
          <ac:chgData name="Shibin Joshy" userId="c47396c2-83f0-4de5-b9d4-0a2183cbeb64" providerId="ADAL" clId="{5BFBC65F-1EE7-4F11-A51C-B9A674749D1D}" dt="2022-06-24T05:55:03.710" v="3195"/>
          <ac:spMkLst>
            <pc:docMk/>
            <pc:sldMk cId="3989137795" sldId="259"/>
            <ac:spMk id="38" creationId="{3E1AA752-D846-1B52-D8F5-CED121D2638E}"/>
          </ac:spMkLst>
        </pc:spChg>
        <pc:spChg chg="add del mod">
          <ac:chgData name="Shibin Joshy" userId="c47396c2-83f0-4de5-b9d4-0a2183cbeb64" providerId="ADAL" clId="{5BFBC65F-1EE7-4F11-A51C-B9A674749D1D}" dt="2022-06-24T05:55:03.710" v="3195"/>
          <ac:spMkLst>
            <pc:docMk/>
            <pc:sldMk cId="3989137795" sldId="259"/>
            <ac:spMk id="39" creationId="{ECB88C3C-10CA-73ED-0DB3-3382D93475A0}"/>
          </ac:spMkLst>
        </pc:spChg>
        <pc:spChg chg="add del mod">
          <ac:chgData name="Shibin Joshy" userId="c47396c2-83f0-4de5-b9d4-0a2183cbeb64" providerId="ADAL" clId="{5BFBC65F-1EE7-4F11-A51C-B9A674749D1D}" dt="2022-06-24T05:55:17.615" v="3206"/>
          <ac:spMkLst>
            <pc:docMk/>
            <pc:sldMk cId="3989137795" sldId="259"/>
            <ac:spMk id="40" creationId="{821ABD08-D966-6F41-6499-0D2C06C3F0BC}"/>
          </ac:spMkLst>
        </pc:spChg>
        <pc:spChg chg="add del mod">
          <ac:chgData name="Shibin Joshy" userId="c47396c2-83f0-4de5-b9d4-0a2183cbeb64" providerId="ADAL" clId="{5BFBC65F-1EE7-4F11-A51C-B9A674749D1D}" dt="2022-06-24T05:55:17.615" v="3206"/>
          <ac:spMkLst>
            <pc:docMk/>
            <pc:sldMk cId="3989137795" sldId="259"/>
            <ac:spMk id="41" creationId="{0F0580CA-E43B-CE8B-65D5-5FBBD0B71467}"/>
          </ac:spMkLst>
        </pc:spChg>
        <pc:spChg chg="add del mod">
          <ac:chgData name="Shibin Joshy" userId="c47396c2-83f0-4de5-b9d4-0a2183cbeb64" providerId="ADAL" clId="{5BFBC65F-1EE7-4F11-A51C-B9A674749D1D}" dt="2022-06-24T05:55:17.615" v="3206"/>
          <ac:spMkLst>
            <pc:docMk/>
            <pc:sldMk cId="3989137795" sldId="259"/>
            <ac:spMk id="42" creationId="{92CB3405-C020-EF54-1B14-4B0A3219DAD7}"/>
          </ac:spMkLst>
        </pc:spChg>
        <pc:spChg chg="add mod">
          <ac:chgData name="Shibin Joshy" userId="c47396c2-83f0-4de5-b9d4-0a2183cbeb64" providerId="ADAL" clId="{5BFBC65F-1EE7-4F11-A51C-B9A674749D1D}" dt="2022-06-24T06:00:08.985" v="3241" actId="1036"/>
          <ac:spMkLst>
            <pc:docMk/>
            <pc:sldMk cId="3989137795" sldId="259"/>
            <ac:spMk id="43" creationId="{6ED7118B-FBBA-29C8-C8B7-FC0061509F32}"/>
          </ac:spMkLst>
        </pc:spChg>
        <pc:spChg chg="add mod">
          <ac:chgData name="Shibin Joshy" userId="c47396c2-83f0-4de5-b9d4-0a2183cbeb64" providerId="ADAL" clId="{5BFBC65F-1EE7-4F11-A51C-B9A674749D1D}" dt="2022-06-24T06:00:08.985" v="3241" actId="1036"/>
          <ac:spMkLst>
            <pc:docMk/>
            <pc:sldMk cId="3989137795" sldId="259"/>
            <ac:spMk id="44" creationId="{6E7618BE-ACE4-8D83-D026-286F9993DD7A}"/>
          </ac:spMkLst>
        </pc:spChg>
        <pc:spChg chg="add mod">
          <ac:chgData name="Shibin Joshy" userId="c47396c2-83f0-4de5-b9d4-0a2183cbeb64" providerId="ADAL" clId="{5BFBC65F-1EE7-4F11-A51C-B9A674749D1D}" dt="2022-06-24T06:00:08.985" v="3241" actId="1036"/>
          <ac:spMkLst>
            <pc:docMk/>
            <pc:sldMk cId="3989137795" sldId="259"/>
            <ac:spMk id="45" creationId="{B6FBBF99-F760-99E1-D109-D23C3ED571B3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47" creationId="{51DB29AA-FA6D-8CB8-5EE3-8681B23CA8AB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48" creationId="{86513B39-A011-E105-544F-1E2AD46CF1CD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49" creationId="{33DB2F51-F5DD-1F2A-8AC8-268D5A04486F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50" creationId="{A41CE119-891B-6ABE-5A3C-A1B8E8D89933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51" creationId="{304996C5-12F8-86AF-4194-972887FA061B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52" creationId="{83851E54-D7D9-8B4F-1A63-ACDD2DC9486A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53" creationId="{7574589C-A48E-EE61-BF8E-75D6FF887BD7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54" creationId="{ED2A5F3E-AD0F-F8AF-37EF-5060DB427C5C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55" creationId="{860D5322-08B6-22F3-78CC-C7B460773F5D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56" creationId="{732EA931-DCEB-223A-460F-C9E15DBB03CC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57" creationId="{0F46297E-C365-0250-5205-BF15D7AEFA27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59" creationId="{A4DB6475-8EDF-77C7-BE7B-2153E82CB31E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0" creationId="{3E125884-7598-AF07-08AB-DB41151B5603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1" creationId="{A9F9E06B-A0AC-5C58-F350-E0A1A41F87B7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2" creationId="{C6EB7023-24A0-052E-E577-2C26F52C3F27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3" creationId="{8EED90E2-7636-0773-9A4D-26F994D84F25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4" creationId="{A4FB2F48-772D-B114-23F3-8C8B01D56F61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5" creationId="{B5F2C8AF-4DC8-B451-B69B-4F334EA1F0B8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6" creationId="{5E05FBEF-5C8A-D5A1-13BC-865F140ED602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7" creationId="{8F82CFDB-7543-07CF-249C-352B1964DD9E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8" creationId="{C3357BE2-9535-381A-8F3D-3027108C2A74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69" creationId="{D1965B91-DA58-5FFF-4364-E518DF1FA3BA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71" creationId="{CD469F53-4049-2368-B968-32FCD0EB6DAA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72" creationId="{AB869AA0-8BD9-28E3-389D-D2DE07107C9E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73" creationId="{DEF98B74-888F-E9F3-FD0A-939E370BB36F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74" creationId="{FF7F9BAC-06D9-F701-26CE-97CE9A87BB1B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75" creationId="{69E8EB5A-FBA5-8520-7319-81B2F3E9C07F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76" creationId="{4658D3FE-3BB7-CE17-E770-D66B603D5010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77" creationId="{CD94AA28-C871-C1DD-280A-E573DF287120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78" creationId="{A6C7EE28-6AAE-2FB9-6BCC-D302FBD63747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79" creationId="{DAB0E696-9DC6-4118-55BB-81C2733ADC30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80" creationId="{0DD76D89-9E3B-E82C-BE99-C3C3B4527D30}"/>
          </ac:spMkLst>
        </pc:spChg>
        <pc:spChg chg="mod">
          <ac:chgData name="Shibin Joshy" userId="c47396c2-83f0-4de5-b9d4-0a2183cbeb64" providerId="ADAL" clId="{5BFBC65F-1EE7-4F11-A51C-B9A674749D1D}" dt="2022-06-24T06:01:16.237" v="3244"/>
          <ac:spMkLst>
            <pc:docMk/>
            <pc:sldMk cId="3989137795" sldId="259"/>
            <ac:spMk id="81" creationId="{F95083D6-22C5-2E7F-A588-7F9E4BD037DA}"/>
          </ac:spMkLst>
        </pc:spChg>
        <pc:grpChg chg="add del mod">
          <ac:chgData name="Shibin Joshy" userId="c47396c2-83f0-4de5-b9d4-0a2183cbeb64" providerId="ADAL" clId="{5BFBC65F-1EE7-4F11-A51C-B9A674749D1D}" dt="2022-06-24T05:31:22.033" v="3031" actId="478"/>
          <ac:grpSpMkLst>
            <pc:docMk/>
            <pc:sldMk cId="3989137795" sldId="259"/>
            <ac:grpSpMk id="4" creationId="{475DDBEA-113C-400B-7D90-DE530D27A5BA}"/>
          </ac:grpSpMkLst>
        </pc:grpChg>
        <pc:grpChg chg="add del mod">
          <ac:chgData name="Shibin Joshy" userId="c47396c2-83f0-4de5-b9d4-0a2183cbeb64" providerId="ADAL" clId="{5BFBC65F-1EE7-4F11-A51C-B9A674749D1D}" dt="2022-06-24T04:52:24.402" v="2921" actId="165"/>
          <ac:grpSpMkLst>
            <pc:docMk/>
            <pc:sldMk cId="3989137795" sldId="259"/>
            <ac:grpSpMk id="8" creationId="{F33B1160-0A33-DA48-7578-9B4EBD5B2C8D}"/>
          </ac:grpSpMkLst>
        </pc:grpChg>
        <pc:grpChg chg="add mod">
          <ac:chgData name="Shibin Joshy" userId="c47396c2-83f0-4de5-b9d4-0a2183cbeb64" providerId="ADAL" clId="{5BFBC65F-1EE7-4F11-A51C-B9A674749D1D}" dt="2022-06-24T06:01:26.401" v="3247" actId="1076"/>
          <ac:grpSpMkLst>
            <pc:docMk/>
            <pc:sldMk cId="3989137795" sldId="259"/>
            <ac:grpSpMk id="46" creationId="{AB814203-E7A7-A72E-1855-34262576503C}"/>
          </ac:grpSpMkLst>
        </pc:grpChg>
        <pc:grpChg chg="add mod">
          <ac:chgData name="Shibin Joshy" userId="c47396c2-83f0-4de5-b9d4-0a2183cbeb64" providerId="ADAL" clId="{5BFBC65F-1EE7-4F11-A51C-B9A674749D1D}" dt="2022-06-24T06:01:24.649" v="3246" actId="1076"/>
          <ac:grpSpMkLst>
            <pc:docMk/>
            <pc:sldMk cId="3989137795" sldId="259"/>
            <ac:grpSpMk id="58" creationId="{F2A9F1B0-8207-9749-4DD7-6FB4D812AE2A}"/>
          </ac:grpSpMkLst>
        </pc:grpChg>
        <pc:grpChg chg="add mod">
          <ac:chgData name="Shibin Joshy" userId="c47396c2-83f0-4de5-b9d4-0a2183cbeb64" providerId="ADAL" clId="{5BFBC65F-1EE7-4F11-A51C-B9A674749D1D}" dt="2022-06-24T06:01:20.284" v="3245" actId="688"/>
          <ac:grpSpMkLst>
            <pc:docMk/>
            <pc:sldMk cId="3989137795" sldId="259"/>
            <ac:grpSpMk id="70" creationId="{C4DC11D9-8A46-EB81-3FB0-33B6C091426A}"/>
          </ac:grpSpMkLst>
        </pc:grpChg>
        <pc:grpChg chg="add mod">
          <ac:chgData name="Shibin Joshy" userId="c47396c2-83f0-4de5-b9d4-0a2183cbeb64" providerId="ADAL" clId="{5BFBC65F-1EE7-4F11-A51C-B9A674749D1D}" dt="2022-06-24T08:59:25.284" v="4877" actId="164"/>
          <ac:grpSpMkLst>
            <pc:docMk/>
            <pc:sldMk cId="3989137795" sldId="259"/>
            <ac:grpSpMk id="82" creationId="{B7F1100B-5AD4-1135-6E22-5F1664CC65F0}"/>
          </ac:grpSpMkLst>
        </pc:grpChg>
        <pc:picChg chg="add del mod">
          <ac:chgData name="Shibin Joshy" userId="c47396c2-83f0-4de5-b9d4-0a2183cbeb64" providerId="ADAL" clId="{5BFBC65F-1EE7-4F11-A51C-B9A674749D1D}" dt="2022-06-24T04:55:39.938" v="3008" actId="478"/>
          <ac:picMkLst>
            <pc:docMk/>
            <pc:sldMk cId="3989137795" sldId="259"/>
            <ac:picMk id="14" creationId="{978F33E5-A2A9-8F3B-C40C-D7F858E27BCC}"/>
          </ac:picMkLst>
        </pc:picChg>
        <pc:picChg chg="add mod">
          <ac:chgData name="Shibin Joshy" userId="c47396c2-83f0-4de5-b9d4-0a2183cbeb64" providerId="ADAL" clId="{5BFBC65F-1EE7-4F11-A51C-B9A674749D1D}" dt="2022-06-24T04:54:56.384" v="2994" actId="571"/>
          <ac:picMkLst>
            <pc:docMk/>
            <pc:sldMk cId="3989137795" sldId="259"/>
            <ac:picMk id="16" creationId="{071F0874-FFC6-5319-EF80-C2437DD7BF99}"/>
          </ac:picMkLst>
        </pc:picChg>
        <pc:picChg chg="add mod">
          <ac:chgData name="Shibin Joshy" userId="c47396c2-83f0-4de5-b9d4-0a2183cbeb64" providerId="ADAL" clId="{5BFBC65F-1EE7-4F11-A51C-B9A674749D1D}" dt="2022-06-24T05:55:17.615" v="3206"/>
          <ac:picMkLst>
            <pc:docMk/>
            <pc:sldMk cId="3989137795" sldId="259"/>
            <ac:picMk id="29" creationId="{C71C1A46-6863-F59F-B5E5-202668D62128}"/>
          </ac:picMkLst>
        </pc:picChg>
        <pc:picChg chg="add mod modCrop">
          <ac:chgData name="Shibin Joshy" userId="c47396c2-83f0-4de5-b9d4-0a2183cbeb64" providerId="ADAL" clId="{5BFBC65F-1EE7-4F11-A51C-B9A674749D1D}" dt="2022-06-24T06:00:23.294" v="3243" actId="1076"/>
          <ac:picMkLst>
            <pc:docMk/>
            <pc:sldMk cId="3989137795" sldId="259"/>
            <ac:picMk id="31" creationId="{6F3F0331-5FD8-4AE1-8EB3-85F759A68F86}"/>
          </ac:picMkLst>
        </pc:picChg>
        <pc:picChg chg="add mod modCrop">
          <ac:chgData name="Shibin Joshy" userId="c47396c2-83f0-4de5-b9d4-0a2183cbeb64" providerId="ADAL" clId="{5BFBC65F-1EE7-4F11-A51C-B9A674749D1D}" dt="2022-06-24T05:55:17.615" v="3206"/>
          <ac:picMkLst>
            <pc:docMk/>
            <pc:sldMk cId="3989137795" sldId="259"/>
            <ac:picMk id="33" creationId="{3709E76B-7DA1-258D-43E7-7579D5AA666D}"/>
          </ac:picMkLst>
        </pc:picChg>
        <pc:cxnChg chg="mod topLvl">
          <ac:chgData name="Shibin Joshy" userId="c47396c2-83f0-4de5-b9d4-0a2183cbeb64" providerId="ADAL" clId="{5BFBC65F-1EE7-4F11-A51C-B9A674749D1D}" dt="2022-06-24T08:59:25.284" v="4877" actId="164"/>
          <ac:cxnSpMkLst>
            <pc:docMk/>
            <pc:sldMk cId="3989137795" sldId="259"/>
            <ac:cxnSpMk id="10" creationId="{E21ECE1F-A44C-E37C-62B4-C8ACD6BF74F3}"/>
          </ac:cxnSpMkLst>
        </pc:cxnChg>
      </pc:sldChg>
      <pc:sldChg chg="addSp delSp modSp new add del mod ord modClrScheme chgLayout">
        <pc:chgData name="Shibin Joshy" userId="c47396c2-83f0-4de5-b9d4-0a2183cbeb64" providerId="ADAL" clId="{5BFBC65F-1EE7-4F11-A51C-B9A674749D1D}" dt="2022-06-24T11:30:13.636" v="7729"/>
        <pc:sldMkLst>
          <pc:docMk/>
          <pc:sldMk cId="1704882419" sldId="260"/>
        </pc:sldMkLst>
        <pc:spChg chg="del">
          <ac:chgData name="Shibin Joshy" userId="c47396c2-83f0-4de5-b9d4-0a2183cbeb64" providerId="ADAL" clId="{5BFBC65F-1EE7-4F11-A51C-B9A674749D1D}" dt="2022-06-24T06:03:32.924" v="3249" actId="478"/>
          <ac:spMkLst>
            <pc:docMk/>
            <pc:sldMk cId="1704882419" sldId="260"/>
            <ac:spMk id="2" creationId="{AFDB5FCB-1D79-1C77-6936-F0A2882B2726}"/>
          </ac:spMkLst>
        </pc:spChg>
        <pc:spChg chg="del">
          <ac:chgData name="Shibin Joshy" userId="c47396c2-83f0-4de5-b9d4-0a2183cbeb64" providerId="ADAL" clId="{5BFBC65F-1EE7-4F11-A51C-B9A674749D1D}" dt="2022-06-24T06:03:32.924" v="3249" actId="478"/>
          <ac:spMkLst>
            <pc:docMk/>
            <pc:sldMk cId="1704882419" sldId="260"/>
            <ac:spMk id="3" creationId="{DC0C523E-32D1-A15B-99E7-CEF3775BDBD6}"/>
          </ac:spMkLst>
        </pc:spChg>
        <pc:spChg chg="del">
          <ac:chgData name="Shibin Joshy" userId="c47396c2-83f0-4de5-b9d4-0a2183cbeb64" providerId="ADAL" clId="{5BFBC65F-1EE7-4F11-A51C-B9A674749D1D}" dt="2022-06-24T06:03:32.924" v="3249" actId="478"/>
          <ac:spMkLst>
            <pc:docMk/>
            <pc:sldMk cId="1704882419" sldId="260"/>
            <ac:spMk id="4" creationId="{EAD7295E-B7D8-6362-EFD8-885ABA274207}"/>
          </ac:spMkLst>
        </pc:spChg>
        <pc:spChg chg="add del mod">
          <ac:chgData name="Shibin Joshy" userId="c47396c2-83f0-4de5-b9d4-0a2183cbeb64" providerId="ADAL" clId="{5BFBC65F-1EE7-4F11-A51C-B9A674749D1D}" dt="2022-06-24T06:09:28.958" v="3299"/>
          <ac:spMkLst>
            <pc:docMk/>
            <pc:sldMk cId="1704882419" sldId="260"/>
            <ac:spMk id="5" creationId="{71946D14-FB8E-2B58-E549-0E873C6190BC}"/>
          </ac:spMkLst>
        </pc:spChg>
        <pc:spChg chg="add del mod">
          <ac:chgData name="Shibin Joshy" userId="c47396c2-83f0-4de5-b9d4-0a2183cbeb64" providerId="ADAL" clId="{5BFBC65F-1EE7-4F11-A51C-B9A674749D1D}" dt="2022-06-24T06:09:28.958" v="3299"/>
          <ac:spMkLst>
            <pc:docMk/>
            <pc:sldMk cId="1704882419" sldId="260"/>
            <ac:spMk id="6" creationId="{965DBC1A-1FD0-5B43-00DF-E5397FBA307C}"/>
          </ac:spMkLst>
        </pc:spChg>
        <pc:spChg chg="add del mod">
          <ac:chgData name="Shibin Joshy" userId="c47396c2-83f0-4de5-b9d4-0a2183cbeb64" providerId="ADAL" clId="{5BFBC65F-1EE7-4F11-A51C-B9A674749D1D}" dt="2022-06-24T06:09:28.958" v="3299"/>
          <ac:spMkLst>
            <pc:docMk/>
            <pc:sldMk cId="1704882419" sldId="260"/>
            <ac:spMk id="7" creationId="{36E30CFC-739E-1A89-FB26-4E50A430A420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8" creationId="{B9BFC777-87F6-324B-F2F6-8CD1A50D7243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9" creationId="{066E01DC-8579-724B-FF6F-3446F7A088B0}"/>
          </ac:spMkLst>
        </pc:spChg>
        <pc:spChg chg="mod">
          <ac:chgData name="Shibin Joshy" userId="c47396c2-83f0-4de5-b9d4-0a2183cbeb64" providerId="ADAL" clId="{5BFBC65F-1EE7-4F11-A51C-B9A674749D1D}" dt="2022-06-24T06:09:46.156" v="3303"/>
          <ac:spMkLst>
            <pc:docMk/>
            <pc:sldMk cId="1704882419" sldId="260"/>
            <ac:spMk id="11" creationId="{B59F6800-A01D-FBD6-074F-5971A09E4355}"/>
          </ac:spMkLst>
        </pc:spChg>
        <pc:spChg chg="mod">
          <ac:chgData name="Shibin Joshy" userId="c47396c2-83f0-4de5-b9d4-0a2183cbeb64" providerId="ADAL" clId="{5BFBC65F-1EE7-4F11-A51C-B9A674749D1D}" dt="2022-06-24T06:09:46.156" v="3303"/>
          <ac:spMkLst>
            <pc:docMk/>
            <pc:sldMk cId="1704882419" sldId="260"/>
            <ac:spMk id="12" creationId="{542AD64F-3299-3006-19E4-1771AEB7C9BF}"/>
          </ac:spMkLst>
        </pc:spChg>
        <pc:spChg chg="mod">
          <ac:chgData name="Shibin Joshy" userId="c47396c2-83f0-4de5-b9d4-0a2183cbeb64" providerId="ADAL" clId="{5BFBC65F-1EE7-4F11-A51C-B9A674749D1D}" dt="2022-06-24T06:09:46.156" v="3303"/>
          <ac:spMkLst>
            <pc:docMk/>
            <pc:sldMk cId="1704882419" sldId="260"/>
            <ac:spMk id="13" creationId="{89DA8B9F-1801-E0FC-903F-284D075A5674}"/>
          </ac:spMkLst>
        </pc:spChg>
        <pc:spChg chg="add mod">
          <ac:chgData name="Shibin Joshy" userId="c47396c2-83f0-4de5-b9d4-0a2183cbeb64" providerId="ADAL" clId="{5BFBC65F-1EE7-4F11-A51C-B9A674749D1D}" dt="2022-06-24T06:55:31.247" v="4036" actId="1076"/>
          <ac:spMkLst>
            <pc:docMk/>
            <pc:sldMk cId="1704882419" sldId="260"/>
            <ac:spMk id="14" creationId="{371DD89F-B877-C2F7-6741-3B913227A324}"/>
          </ac:spMkLst>
        </pc:spChg>
        <pc:spChg chg="add del mod">
          <ac:chgData name="Shibin Joshy" userId="c47396c2-83f0-4de5-b9d4-0a2183cbeb64" providerId="ADAL" clId="{5BFBC65F-1EE7-4F11-A51C-B9A674749D1D}" dt="2022-06-24T06:22:07.462" v="3375" actId="767"/>
          <ac:spMkLst>
            <pc:docMk/>
            <pc:sldMk cId="1704882419" sldId="260"/>
            <ac:spMk id="16" creationId="{6DD38FD6-44D5-8064-5E29-1A6032C5CFA9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17" creationId="{AA1A6871-BC8E-095C-F0BB-22EC89D2843E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18" creationId="{542B53DF-6EF7-369B-9ABA-9FBCC2E111C9}"/>
          </ac:spMkLst>
        </pc:spChg>
        <pc:spChg chg="add del mod">
          <ac:chgData name="Shibin Joshy" userId="c47396c2-83f0-4de5-b9d4-0a2183cbeb64" providerId="ADAL" clId="{5BFBC65F-1EE7-4F11-A51C-B9A674749D1D}" dt="2022-06-24T06:24:09.320" v="3396"/>
          <ac:spMkLst>
            <pc:docMk/>
            <pc:sldMk cId="1704882419" sldId="260"/>
            <ac:spMk id="19" creationId="{CFB4E9D3-D7C9-595A-30BB-9EC871E2A67F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20" creationId="{80D194B1-5E04-A766-E4CB-FE16C22F65F7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21" creationId="{042B4409-49EF-45F1-8A14-AF7F36CFB4A0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22" creationId="{8B17F871-B863-0516-1490-D8AEF7F9A926}"/>
          </ac:spMkLst>
        </pc:spChg>
        <pc:spChg chg="add mod">
          <ac:chgData name="Shibin Joshy" userId="c47396c2-83f0-4de5-b9d4-0a2183cbeb64" providerId="ADAL" clId="{5BFBC65F-1EE7-4F11-A51C-B9A674749D1D}" dt="2022-06-24T06:25:59.265" v="3506" actId="571"/>
          <ac:spMkLst>
            <pc:docMk/>
            <pc:sldMk cId="1704882419" sldId="260"/>
            <ac:spMk id="23" creationId="{7FB6903A-93B2-7C1F-D9B9-37901EFC3D0B}"/>
          </ac:spMkLst>
        </pc:spChg>
        <pc:spChg chg="add mod">
          <ac:chgData name="Shibin Joshy" userId="c47396c2-83f0-4de5-b9d4-0a2183cbeb64" providerId="ADAL" clId="{5BFBC65F-1EE7-4F11-A51C-B9A674749D1D}" dt="2022-06-24T06:25:59.265" v="3506" actId="571"/>
          <ac:spMkLst>
            <pc:docMk/>
            <pc:sldMk cId="1704882419" sldId="260"/>
            <ac:spMk id="24" creationId="{041892D4-5FC1-9813-387D-50ED3165DF29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25" creationId="{912FAE02-22DB-DCDB-0186-75FFAFF31A9B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26" creationId="{FE5A5007-D28F-F986-184F-0C1DCFFCD2F9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27" creationId="{AA9FE1B7-D9C0-9205-5ECE-BAB8F37E890A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28" creationId="{78F96482-4740-9999-0832-5A5144109C00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29" creationId="{C1BCD289-BAED-41D2-4416-7492F1FC01F6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30" creationId="{B6213909-60C8-CC2A-60CE-A6B503CD20E8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31" creationId="{85ED1C05-41D0-EE08-D182-A5D97DBF04F3}"/>
          </ac:spMkLst>
        </pc:spChg>
        <pc:spChg chg="add mod">
          <ac:chgData name="Shibin Joshy" userId="c47396c2-83f0-4de5-b9d4-0a2183cbeb64" providerId="ADAL" clId="{5BFBC65F-1EE7-4F11-A51C-B9A674749D1D}" dt="2022-06-24T06:55:05.176" v="4032" actId="1035"/>
          <ac:spMkLst>
            <pc:docMk/>
            <pc:sldMk cId="1704882419" sldId="260"/>
            <ac:spMk id="32" creationId="{5F56FFFD-B8F5-05CE-4371-69982375AE6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" creationId="{A444D026-C00D-55F3-B945-55579D302D2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8" creationId="{AAB038AE-8ABD-18D0-B59B-B751E76EE81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8" creationId="{2C14DA7E-19A4-3613-0DAC-697A95DD235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0" creationId="{DEBFC04B-A7C3-6C9F-580C-E7F2FFD06F8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2" creationId="{D1CD2CA7-3988-B785-6121-1537B664EDC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3" creationId="{841550F7-0B19-3D52-2BD1-6F42C66D039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" creationId="{C8FD225B-B03E-74D0-E8D6-E55FC4C4820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7" creationId="{D0C0E2AA-D276-839D-4C2A-8D62E29A62B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" creationId="{99B29174-7C99-6531-49EB-4612B3B76FD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" creationId="{0BFF7ABA-1A04-C978-7647-C411EE90343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3" creationId="{8C84E295-7EC8-6CC9-F3FC-07774001F0A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4" creationId="{BFDF4549-C84B-7C59-1CE8-3E9F59DDD43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" creationId="{D87B7FD7-3624-01F2-6446-03F46B1A609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" creationId="{042CA4BE-4A7C-7913-080C-60C07978012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" creationId="{1DF4F0E4-71C4-38C2-CEC3-ACF8474848B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" creationId="{73C25DD1-CAAF-5C2B-FD08-D1F2B3082B0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" creationId="{269D5BC5-1476-E0C0-4239-5EF70A44C34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" creationId="{FFAF76DA-CF3D-1A14-F928-206B7F52C77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" creationId="{D7F86EE9-7CD7-B312-E9EC-392C052857E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8" creationId="{B36C905C-A7F1-1CEB-63E6-13CD8532263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" creationId="{DAB96484-6346-B019-CB60-2AAD8334B43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" creationId="{8243D9FA-2082-71A4-60F1-68D02346270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1" creationId="{6D58E4A5-8C66-3455-0304-1E756BCD4CC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" creationId="{1BFC8609-F13A-E5EA-14A5-2AE07AC1AFF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" creationId="{1696F645-D457-F5A9-7AF1-E63DD79B6C5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4" creationId="{9AE1831D-262C-A743-DD40-AC69B195A3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5" creationId="{890D219D-6D7C-7C4A-8267-95F69253308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7" creationId="{360E402B-9BBB-9B09-108B-F74421D76E6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8" creationId="{4432669A-F5D0-0CF7-54F7-D58B1925433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9" creationId="{B461B9B3-6470-FC06-68FC-6C8BCBC4C4F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0" creationId="{08FF9419-D407-BF28-8CD4-E02CCBDC61C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2" creationId="{9DEA6FCB-9EB1-AEC2-0603-2DCFD057E4F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3" creationId="{DC0D857C-6AA2-06CB-5D29-E2618945AF5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4" creationId="{064F6A14-3418-2686-DEC0-EC2F3C6D998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5" creationId="{8E3F62A1-5407-9238-93A2-1A38F8CDE1B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6" creationId="{5B80D69C-30E4-4652-030B-CD4C50F3EA6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7" creationId="{BFE7FA8D-B078-D31D-1A08-C6E7EA4CB6A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8" creationId="{50017426-7AFF-23E7-F190-E56646031A2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9" creationId="{E5E54F1E-2D8E-F4A1-85F3-9BE818B37DB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0" creationId="{907318FB-3C12-6205-9683-1A6F8127F4E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1" creationId="{59019257-8013-561A-CC69-F71EF8D8F30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2" creationId="{43376D9E-C229-6AEC-141A-372AE993AE7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3" creationId="{6120289F-5F7F-06D1-ADAA-B04ABC624FC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4" creationId="{5AD5594B-A83E-BD69-9546-1F4A8A979E3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5" creationId="{DACA7955-4408-A860-E6DF-E32086104F4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6" creationId="{707561A0-86FC-B1FE-19C9-882B4525579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7" creationId="{48D880C9-4C26-3D0D-C335-CBF7E1B26F1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8" creationId="{19A7D947-03CC-6804-A7F5-8809080FFF4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09" creationId="{AA8A0F7D-6F1E-4346-BDE2-68C3E8ABDDC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0" creationId="{EF77B1C3-C033-1B3D-0130-57CA892F5E7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1" creationId="{E96FCF95-DF9B-F61D-2149-0D35E799AEB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2" creationId="{983F8D47-DDB4-B26A-98E5-8CF0C456C91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3" creationId="{91577E0B-00D3-AED1-8986-F5988B7D328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4" creationId="{4D5F309F-3D61-62F8-8BDD-0C9ACEEB765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5" creationId="{65489EF7-24B7-3700-640D-AECE05CCB8F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6" creationId="{72A27DC5-9885-A434-C99E-F60292F10AC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7" creationId="{D5EE709A-8122-025B-E111-0CAC9746B5C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8" creationId="{A400BA1E-1896-D1FB-208C-0F0E839E9FD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19" creationId="{C63D8145-B6FC-5C71-803F-E2821B24095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0" creationId="{8353FEAC-6398-7DF7-F5CF-1EE99E74B0E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1" creationId="{E3316CDD-532C-6D2E-2B8A-29154997C04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2" creationId="{0DD718F9-7454-3F0D-B70F-C132F38C6BD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3" creationId="{856BDA95-9A26-44D2-A111-B2B59BD11D5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4" creationId="{D72FBDB2-C926-8969-B15A-2A1174CBB81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5" creationId="{8CB2A64F-C80D-5148-0227-25F38F49E5A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6" creationId="{ED871B1B-F24C-EA29-2348-4F87FFDE562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7" creationId="{63E9341B-D73F-D76B-F210-03D96496C62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8" creationId="{AC1824EE-E0FF-D4A4-9722-8FAD7A4A7F1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29" creationId="{51580575-C6C6-F4CE-93C1-1167DA00263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0" creationId="{F924D020-5FAC-E1B8-20B0-DE8A87E4A12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1" creationId="{1DFEF4D5-7FDB-D7B3-4078-419463D90E7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2" creationId="{22359D1E-D2E0-918E-26B2-356CD434174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3" creationId="{2FC8997B-7598-D240-DC9B-0C85744A26C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4" creationId="{298624A0-E9F1-753C-328A-9585856ED65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5" creationId="{3F46F062-EF33-5C7E-D34B-FAF04C507A1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6" creationId="{26DE527C-91E6-429B-DA0E-38FCF380C81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7" creationId="{DEB56D98-6474-6F71-47A4-8875F1C89C6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8" creationId="{3BF4FB9E-2F43-A194-6185-652E5EBE3A5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39" creationId="{9CD08755-D1F8-1C53-6B10-DD59C7C3A41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0" creationId="{98BE34F6-B8BC-DDC7-104E-0B8594315C1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1" creationId="{B0AD8E6E-FC76-CF70-31A1-50AFFDE3B62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2" creationId="{D5585F0C-A7C7-26B1-D47F-F305E476339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3" creationId="{B72A1C06-9E00-A4F3-7D2A-CBF512C1C46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4" creationId="{EFFED9A1-C052-7CC4-E4EA-020A9F6D1DD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5" creationId="{1E67DBF7-1F95-F8E0-47CD-F42772C49CC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6" creationId="{BF0670DD-37CB-D40B-BE6D-920DA002F2B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7" creationId="{C013AFBD-F397-0638-6A7E-51438B9F35B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8" creationId="{1C912E55-5FC3-69B0-DA0C-AD39DEC6808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49" creationId="{4CC80BB1-A1C7-EB75-F2E1-914D2E1D86E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0" creationId="{98B59938-B81B-09A7-44E2-E4C0F1ACB6D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1" creationId="{96AD5C88-514E-1F81-BA30-DABA591C7ED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2" creationId="{19354053-03B7-B845-567A-6D97E5E7C5D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3" creationId="{3BF36C61-EB22-55D8-B035-0DC9E62EAA5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4" creationId="{77C9416D-B7A9-41B1-2C23-97877857D90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5" creationId="{EF38C778-A717-4C04-897F-1578F35808C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6" creationId="{86661F6C-57AD-968D-1565-41C3B382BDB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7" creationId="{C0B99241-7719-21B4-8707-6FEE3B5F116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8" creationId="{59FEDBD9-7171-4D2C-6997-5D381D426A2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59" creationId="{FCD2BE1A-EF74-0FDA-F986-08E5C2D223D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0" creationId="{A44D26AD-4D4B-D632-4800-31434FCA457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1" creationId="{F0D0E30E-E490-5FBE-3149-8A8EA021823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2" creationId="{B508F722-4F5A-4D05-9A16-69AF8A75F44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3" creationId="{6765ACD2-8190-A6EC-A25F-D41A0A8E393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4" creationId="{5AE5549E-07A3-EE6D-5385-C7366139D8C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5" creationId="{61B11AE3-F459-01F5-C73B-F327DFC4017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6" creationId="{9D6B9A16-036F-5207-9A4A-9ADC19D63F1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7" creationId="{3BBE3E70-5390-B3E1-E0FD-684BE556304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8" creationId="{641E259F-4C4D-F2C4-C431-59F138F9961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69" creationId="{63E1D6FE-4E84-82C1-891F-9F93D63160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0" creationId="{518AB5E3-53A6-3B24-0FFB-66341A2BCE7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1" creationId="{48442166-BF71-3A2B-366B-F2412D9EBB4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2" creationId="{F973843E-6E8D-594A-457C-2881DAC8BDB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3" creationId="{D2D4AF85-4CA0-41E4-9A99-02D7744B2A1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4" creationId="{0FA405A5-A10C-060E-D796-32470799A26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5" creationId="{63AD3136-DA52-B7BC-8C3C-6A0E070E677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6" creationId="{60D623E3-C01C-4DAA-DAE0-13ED6BC47FD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7" creationId="{CDCD2630-5B30-A769-78D5-69E18EC8397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8" creationId="{140081D7-7992-0045-7FF2-AFD40A3328A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79" creationId="{BE8A3FE5-5FDD-E697-5EAD-F884B74E14D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0" creationId="{B09EF54D-A0C3-5275-7566-AB7E5892A73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1" creationId="{2441AACE-2E66-09B4-E3F5-030123EA10D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2" creationId="{9C7505EE-DF1A-D203-62AE-F48E6B5C12C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3" creationId="{F65D87B4-8733-EEA6-22B4-F5B3FF6A215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4" creationId="{6637805D-A2B6-E24D-7C95-1AFBDC037AF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5" creationId="{6CC89300-5379-B480-233D-D6CCBCB1553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6" creationId="{3C4A7D9C-8A4E-B754-EE45-F1CA2179652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7" creationId="{503E30D4-175C-E098-9C2F-68AF97A49B0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8" creationId="{3D3170B4-F60C-0FCF-4111-6F63DFD5B48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89" creationId="{AF921E9F-7A0B-B049-7D75-ABA8AB572B8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0" creationId="{00A45CA1-0C08-54F1-886F-DEC326C40AF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1" creationId="{F4AC99F5-E93F-A29D-A11D-C8B973DFF81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2" creationId="{ED614A7F-7C3F-2846-1698-6D2FCD44C0F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3" creationId="{69EF39CC-F39D-4135-A07C-700C23DA8CC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4" creationId="{BEA7766A-69E0-7598-83AE-F6D4D01B644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5" creationId="{198A2A2A-FAA5-7045-7B25-87CF52BB791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6" creationId="{C1E6D71E-EF61-904A-8E85-75D98FF8BE1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7" creationId="{4A5513DB-507B-80B0-C707-78D65F08E6C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8" creationId="{E48C940D-FD2B-06E3-F38E-6B95B054D55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199" creationId="{881710CE-0039-F4E2-F025-7249383EB5E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0" creationId="{BEBAA7C3-8BFD-9E80-3F30-56B34F7FD3F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1" creationId="{48C8DB7D-2CF3-BE35-F438-EED2B9CBC08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2" creationId="{98F6D31E-F80D-E547-6DF5-87AFC0E9A58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3" creationId="{A1C2979F-2D1D-0830-E2E4-676EF271592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4" creationId="{BC2473AA-98DF-A26B-92BF-55E027C3C51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5" creationId="{96F2535D-7AA2-8474-E618-AE0ACCF9919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6" creationId="{AA762372-06A6-7A36-4670-5BE6D429183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7" creationId="{1EA49661-57ED-880B-0B72-1954ABE403A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8" creationId="{EF8141C4-C1B1-8955-ED3B-6D15823E9D7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09" creationId="{83AD833E-8AC9-C310-D8A4-936AE04915C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0" creationId="{651B7EDD-EAFE-3716-B449-11610E36F8F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1" creationId="{629368CA-3647-7452-1015-562BE8760B9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2" creationId="{8CE070CF-DFCB-8394-47D2-23B3ECD3BC8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3" creationId="{387044D7-F5FE-D624-B67A-94EB844B9E9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4" creationId="{7D501B66-942E-7B23-2F41-2AF27B6A69A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5" creationId="{B9234065-2E59-99A8-3896-B1AF970E62D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6" creationId="{D0E86E51-AE99-7D4C-BD2D-593D6B9B000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7" creationId="{327F5CA3-224C-1BEA-8C01-73D9C41B5EC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8" creationId="{5F6DF180-FAEF-B557-EB6C-B46FACB6F4E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19" creationId="{8E2DF3ED-731C-2677-4BED-47C813B088D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0" creationId="{9B94D51E-887F-7D51-59D2-FECB3EB4821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1" creationId="{A596D7C6-A40C-A9DB-9DCB-4F622A732C6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2" creationId="{BBA833B1-60BF-6567-4540-DB03D28E2EC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3" creationId="{1127DA19-F507-7D16-A9D8-20AF4445F47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4" creationId="{1554A2A2-3B25-1637-6B96-7F80384D8D4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5" creationId="{26BCFBCF-8032-03A1-85F5-C68A10B68CF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6" creationId="{4A6C81E3-5DBF-2CC4-47D4-B2F7AF72EDF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7" creationId="{B9E90BD4-E686-007D-7FEB-EE940A7BDD9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8" creationId="{B44DF558-8AE7-DCE4-D28B-25B600EB9C9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29" creationId="{752D9BF0-127B-B63A-31C1-A30745A2D2E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0" creationId="{15D88806-E2D5-4485-9830-13A75837C9F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1" creationId="{9247D1FB-1A73-E93A-C8EC-0CC362B5BE3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2" creationId="{FA1DF17F-41E5-40E7-605B-EC3D4B72519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3" creationId="{432F4AB4-E7A5-9371-9814-5951F1376FE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4" creationId="{A97A1D04-47EE-FAA8-391F-F8B1F4FBCA0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5" creationId="{4E32D4B4-2955-4762-9D67-55C46444BCA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6" creationId="{08A83155-E47F-CAF0-9833-7AC71EFA7E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7" creationId="{F4240B21-150F-9414-64BB-C71430EE078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8" creationId="{BE11577C-910B-DDF4-AB80-E0A9B402E3C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39" creationId="{9ACB4CEE-B326-429D-F582-52CA1B35A7E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0" creationId="{11DF6594-5E2F-5F39-72BA-7CA8B353D8F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1" creationId="{B22ED7B9-FA5B-2A88-F292-B2FB2839304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2" creationId="{ADD127B1-7BBF-6783-4946-27C99513EEB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3" creationId="{0E3AA36B-9727-6CF2-8E24-2892EC3C386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4" creationId="{6D79F957-A9AE-72C0-23EE-AE30A006A2C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5" creationId="{53426A7C-44B4-D6F5-9A51-B52403717A0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6" creationId="{1EE08ED1-C509-D7CE-0D3F-68814071CCF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7" creationId="{DB380617-B1EA-237C-B690-5762734D702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8" creationId="{390480F0-FDAF-6C7C-139A-5F8E5055A8A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49" creationId="{3DFE76FB-7340-D0ED-18CC-93795286878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0" creationId="{C7F717C7-111F-B725-3D88-38074BA3EC9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1" creationId="{001A02AD-1BAA-950B-6F0E-40BBEFEC401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2" creationId="{3082F250-0BEC-50E7-B7F6-CBE0929E476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3" creationId="{A7BBC002-650C-48BC-7EDA-C7ED324FD77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4" creationId="{AF917DCA-4F5C-0A9D-9CB4-FC889963039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5" creationId="{D5DB68CB-524A-9C12-5C1B-B25E6DE0047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6" creationId="{8BF72B12-401E-4A0F-1FD3-404F9A3093E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7" creationId="{A17D19B6-F0FD-F00C-9DD0-2884E6DB2BC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8" creationId="{CAE5F299-F85B-FB5A-50A4-E350196265E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59" creationId="{CC55F578-9890-2461-CA1A-F0F92EB6477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0" creationId="{67A74660-3A37-433B-1E3F-398B532C9AA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1" creationId="{25E45A9E-39E9-6144-A8E6-F8DD5752956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2" creationId="{2E905E38-99CC-B70F-C84A-B0A5845A0AC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3" creationId="{4D204CB7-0071-5E72-18CC-93A948F0E2F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4" creationId="{3C528C88-328C-FBC7-9074-62C68F7FDFD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5" creationId="{A0DBB42A-8CBC-86CE-4C1C-DE43CDB2F6D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6" creationId="{C11911E8-162B-5C6D-F0B6-4BFB15A1566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7" creationId="{2FBD6A53-2BD7-C01F-CFBD-CA7B1EA9AD9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8" creationId="{06507124-F492-F1B4-F4AD-5CBB94F5981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69" creationId="{1B135823-F300-71C1-0B46-8557E758A78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0" creationId="{01D1BCCD-F40A-2BF6-9460-EADE4C2C99A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1" creationId="{80476929-6CF3-78BF-545D-3F51C799B82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2" creationId="{3271F7BC-212B-0531-0B8F-A76D0860D16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3" creationId="{7D7B39D9-6331-0072-8FC9-01FE6113245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4" creationId="{2F5B54AA-35E4-6C79-814B-D31A1856A37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5" creationId="{4C4E7C15-91F5-B9C2-A984-4E0F023A312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6" creationId="{08B852A7-FB81-8C25-4B65-588B0CBCB75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7" creationId="{7E1B5CF9-F993-448E-8ECA-6364E1A4579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8" creationId="{0A630415-4B80-1D26-1DDF-44034F0DC83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79" creationId="{BCF97AD0-2112-116F-3D41-24DA1261163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0" creationId="{12DD14F7-E9E2-CC55-9531-BB1A074E95D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1" creationId="{703B460F-9CAD-2CF5-1CA5-8CC96017246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2" creationId="{E54FF660-C104-8907-E352-22165202178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3" creationId="{22368D48-D233-9264-3D85-35D2A60E5E6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4" creationId="{5D5A5343-77C1-134B-0F9E-FE4858F8519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5" creationId="{BF1198BB-F0CD-3495-0D34-BA21895B663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6" creationId="{1D9D9F42-B067-D7FA-499C-8EA6BECD9D8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7" creationId="{7588A1B4-4912-3812-F843-A92279D1219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8" creationId="{006524AA-789E-ABB3-DAA4-A2ECABA6B06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89" creationId="{09AD9493-AF88-950A-42F4-F939A4E0A0C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0" creationId="{0019EAEE-BACF-4DC7-46DE-6A8286C1AEA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1" creationId="{2B4B3324-3CF2-C852-EBFB-C5A2A8C50CD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2" creationId="{D5D20E95-413A-CECD-E4F5-2C4D5F52BFA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3" creationId="{EF16CE77-DC92-991A-4440-9050482E8D8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4" creationId="{C0B848AD-BAF0-0586-2DEB-6942F497FE0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5" creationId="{056E2DC5-100F-6FC7-4137-B9A42FF5F3F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6" creationId="{B9A67966-B980-57F5-9536-CC32A722E56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7" creationId="{5AE721DD-ABD9-29F1-302F-8B24C8CD461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8" creationId="{EC23C200-4731-FE97-3D0F-20C32DC3535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299" creationId="{1D312A5D-BAE8-09D2-F9E4-2D1386C7162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0" creationId="{FAAB12FF-F0F4-27AA-5CBD-39A66E06324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1" creationId="{8FDEC7C4-DF41-91B8-5AF7-A2B22F0CE44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2" creationId="{634DE277-2169-B71C-FA12-D81679B504B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3" creationId="{B3D2FD79-B579-E646-8D0E-DECFCD9C6B7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4" creationId="{431BEC86-7287-D30D-12C7-3260AB6B07B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5" creationId="{10AFF4C6-60C1-8914-674C-D632C07C599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6" creationId="{F607561C-F6D4-1777-CC93-8069AAD8719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7" creationId="{028B1B9F-DF7A-E679-FC7E-25FB33B159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8" creationId="{3EE20A7E-013B-7B01-56AF-5D8DB40D479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09" creationId="{A80DE57C-FFAE-607C-1818-C90E33D91F1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0" creationId="{A23309E1-9508-EA77-A4C4-CA76F5808A1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1" creationId="{E8748283-DF51-666D-A234-C72ACC0486D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2" creationId="{B8B4C4F1-A9BF-F7D5-C452-CF87BC6AE03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3" creationId="{D54922F4-90BC-6353-B3D4-8630B7FFB31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4" creationId="{BE46DEA2-29C7-BE63-73B0-D501909F545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5" creationId="{2AAB968E-B3D4-2098-361A-1A20F12F158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6" creationId="{47FF4C5B-8345-E18D-BB1C-1F3CCE1C024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7" creationId="{FB02AD26-FAD7-0899-521F-3959582D0F5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8" creationId="{B69F13D9-C12D-A8FF-D924-860BAE5FE54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19" creationId="{5992B32D-3854-A67A-5769-A95DC1C2178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0" creationId="{95FBEF6B-6132-1A0A-1ED7-CC5EF4B1357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1" creationId="{1E69C958-0990-74C0-6DE9-ACAEB6BDB8C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2" creationId="{1500B317-D8AB-48EE-FF58-D07DB2D35CF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3" creationId="{EAB4BE9A-2910-D22A-279E-0DB979567B5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4" creationId="{3F5925EE-03F8-6634-4A7A-F67FE38E5CF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5" creationId="{137E97DD-6FC0-3AD3-B186-9F847B636C4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6" creationId="{28E43991-6185-5D0B-89E6-83CEAB5E524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7" creationId="{302844BB-377D-95EF-A5F1-55EA4F43D20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8" creationId="{96C557E4-3205-1130-0776-E912B15387C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29" creationId="{E9F26EF6-7D45-10F2-6E9A-1BB6E3BD78D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0" creationId="{513E775D-71FE-9CBE-A6FD-582DA79638A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1" creationId="{21FAF62A-9A0B-9566-59E5-A735D1FB77A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2" creationId="{313570AF-955D-641A-D34D-842689C8D00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3" creationId="{E449FB05-BA24-16E4-370C-1DA76F2AEF2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4" creationId="{227FFEE0-CE2E-ED60-4260-A805DB674C2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5" creationId="{4AE935FF-DA93-4D21-EC02-6E70613185A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6" creationId="{FB4A3DF3-9CC5-C869-50CC-B0EF63F5810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7" creationId="{7B60EBA7-AC90-3ACC-9E51-D7CB191E88D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8" creationId="{F5DA7B60-585D-6970-63E3-B253FDA349A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39" creationId="{3B0B851D-3D84-5485-EA7B-F19C52F37DD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40" creationId="{EC167F28-8516-15B9-745F-A10E5A0E0EA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41" creationId="{8E2282F0-1570-D2D3-2B56-9D5D49C928C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44" creationId="{17B6A028-AA7D-0729-8475-B27E535A772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45" creationId="{38BE82DD-74FD-17F4-8DC8-D439CC0FFAB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46" creationId="{753F2EBA-B2D6-A8E0-ECAD-37564CA163F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47" creationId="{921256C5-3735-99F1-D7C4-2B8BB500457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49" creationId="{512EB6A9-F0B7-90E9-6C18-F488BAFF325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0" creationId="{3C87DFFE-C9F0-29B7-857F-B79C00FCD1C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1" creationId="{4016776C-2D64-27CA-6B3B-311145C2EE7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2" creationId="{653F3C2B-FC58-52CB-161B-91DF2F202A9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3" creationId="{22E51E48-FC19-6A3F-2230-47C9D6408E6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4" creationId="{7EDB1D10-F056-D6BF-0EF1-19982EF7FB6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5" creationId="{A1FCA5D5-CFD9-9E27-0FEF-4B51D4A9AEA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6" creationId="{3812455E-647D-AF69-2F8B-2F6A235B06E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7" creationId="{BA936DB6-19D0-3FBD-4EEA-2A106CEB702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8" creationId="{76BCE250-42B7-A15D-EBFC-2D54A1339BD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59" creationId="{3BB48EA0-68B9-1B93-1836-1150755EF84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0" creationId="{DFE84444-16F1-A5EE-8B3D-70C61DD0531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1" creationId="{8D2717BE-9905-B334-2290-38EE7D42982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2" creationId="{088388A2-10D5-9EFA-A3A8-88A6EBDB3F7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3" creationId="{8C72CA41-6D67-653D-AC0E-E0123D0DE91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4" creationId="{6A1473B9-FAAD-1124-4CEE-56E252205F5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5" creationId="{DAFB68F2-9DEB-6C6C-95F0-D971F499908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6" creationId="{A61ACB49-9D1F-93A1-1B40-C5E77410883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7" creationId="{BE6CED9C-7127-B3A6-4233-CF39607E191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8" creationId="{17EB3F97-88EA-98D0-8972-33D991CF3DB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69" creationId="{0F1E795D-2022-48CE-3016-8360230A4C8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0" creationId="{9268B221-6F44-8AC0-DB14-BB6CFFA4260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1" creationId="{263C9E86-0364-0D0E-B3F3-C1FF2503FC1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2" creationId="{C3A5ED4E-7C69-C69B-7426-DB2383C52A6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3" creationId="{A04CF36E-B670-CF95-DDEC-F2E608B045D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5" creationId="{60700946-9764-33F7-6F61-3E4FFE0DC20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6" creationId="{0E892CAC-33B0-2885-F525-88A0E8EF32E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7" creationId="{3B5DEA97-2739-8430-4AAC-E7D2F8B6B08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8" creationId="{E4343AE7-06C3-795F-C3B4-158D5CBA2CF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79" creationId="{BBCEE1E1-7B01-7E5D-10B5-36C0D1EADDD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80" creationId="{B3CDB165-E778-4B63-15D2-35ADA86FEF1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81" creationId="{57989C64-8B70-6EC6-711E-2B456940C2D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82" creationId="{304F5BD3-D6A9-3FD1-2196-3430B77C952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83" creationId="{D4B1C860-C500-508F-F3BC-C0B48E42D85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84" creationId="{EAC1EBA3-F9FA-398A-4F65-6FE3BD497DD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85" creationId="{9ECED3B9-FCC8-ED59-D321-C89925FF1BF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89" creationId="{F78648C5-3F80-DF3F-2D4D-1A58FFE0028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90" creationId="{76C3E6E9-4A7D-E20D-9B9F-A76FC9D64B5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91" creationId="{00F7B485-84CB-4B27-0398-3C64EF8E0DA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92" creationId="{B35F2D07-A574-58E3-A066-E3BE4AB780B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93" creationId="{BC8F6E52-CF7B-0F14-4594-5F05AF368B4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94" creationId="{7D03064B-7E6F-A8FF-9DF1-F35EC735FC1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95" creationId="{A4AB9AC0-04BF-E4AB-E77B-D428A7AC29A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96" creationId="{C75F46A0-45B6-E542-0F43-A77AF88F3B1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97" creationId="{197D1AAA-E3CD-089D-ED40-1AA89AFDE47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398" creationId="{EF421546-46A9-88DA-39EC-0B93E460CE4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00" creationId="{A94E6DA5-334C-877B-EF3F-F940A0C8E1E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03" creationId="{918FD77B-A114-89DB-B31D-528F03728FA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05" creationId="{8DA2B36A-AA74-1F21-168B-47B9D73E40C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06" creationId="{7134FE64-F607-0A7C-9D92-16FC234A7EC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07" creationId="{3C3B8181-AB3E-428F-0A56-EC4A45D8183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08" creationId="{588249E3-E6DB-8C43-DE8D-29C5B9879EF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09" creationId="{17681605-4ACC-AFC7-3E6B-C01AE4D4C3D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0" creationId="{E311AF0B-16A0-447B-5986-1F7CBF27B37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1" creationId="{1D44C809-4C69-21BF-0BFB-B2DBA5B20E0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2" creationId="{EC29C7F3-82B9-990E-A90F-BF13BD10CE1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3" creationId="{969CB84A-318A-170B-DECF-80010708A3F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4" creationId="{EE112E30-71A6-2EF0-BE9E-EB045F666C9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5" creationId="{8CEA7968-049D-9E95-A9CF-ECE6338B7AB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6" creationId="{DEC2A49A-B74B-D462-99E1-43B753DAAA7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7" creationId="{AE43675E-94C0-9A8B-460B-19AFF442CC9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8" creationId="{F979D3BD-E9C8-70F5-74B6-8A2C195450F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19" creationId="{10906F40-7B7A-BF02-CE6A-63366FC52A0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20" creationId="{B39FE71A-FB7C-D4DF-203D-D1CDBA9297C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21" creationId="{8DE9E5F4-9005-1B69-0E5A-2E47EAF2F66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22" creationId="{0FE2B0AA-AA1B-41EC-B2AF-FB0864421E7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23" creationId="{B16B10DA-54EF-130B-AB05-6A327EDDA89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28" creationId="{AF92735A-C8B1-5330-CF8F-742D2A096D7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29" creationId="{290C202E-2A3B-24EF-95CC-0F51A0816E4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30" creationId="{ABF395E2-F428-29E1-4D98-43CC9C12929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31" creationId="{7536A1D7-6B85-84EB-BB2D-6AD9B2612E1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32" creationId="{207E147C-E472-7AF1-0D6D-5168CEC6F0E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33" creationId="{9C46B1FB-A36B-FB72-419D-0FB8A4D3433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34" creationId="{4C696CDC-ECE7-7436-3652-77F1D3DD5E0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35" creationId="{C92F904B-8D92-D273-7053-B66F0E0BCF9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36" creationId="{AD77C5FC-2FBB-1D5B-5B8C-64EE89FDFB9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37" creationId="{81BCEF23-5C13-7F52-B858-34DE235FD22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40" creationId="{D21B84C2-FAA6-9816-0623-A0CCBD3E0EE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42" creationId="{0E031A40-690C-931F-5B22-F26AAE600DD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43" creationId="{71480B7E-81B5-AA55-09C4-2EB2BFE1F08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44" creationId="{DB06ACAF-3886-4BC6-0CD3-21BD06EF54A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45" creationId="{F110CE90-ACA4-9C2E-7689-A04BEBCD89E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46" creationId="{67CBB11A-735D-6912-66BE-03417D9D05F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47" creationId="{D15FC2DE-C55D-AF5B-4DD2-861B3E7F021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49" creationId="{DE0F3BB9-264F-23E5-58D6-F0C752607A2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50" creationId="{857AE980-3040-A907-37B6-02960B3A79C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51" creationId="{696B0B67-1C75-4C69-7B88-49119511403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52" creationId="{4461BD5D-2A02-9678-1B89-F482114FD67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54" creationId="{35B0F8E3-1926-2C1C-0409-C16D7823F9B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55" creationId="{80FF6F56-4FE7-C6FF-CB39-8B69077864B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56" creationId="{F6F83218-2DE8-FFCC-16A6-D020B4F3EBB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58" creationId="{B85F0890-85A0-5C53-02B1-27B485356E3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62" creationId="{19FB3002-6BF0-0B9C-548E-9F90D016886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65" creationId="{C224F07F-6FE2-7DF3-995C-99417CD91D3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66" creationId="{FF0675F2-A05B-EA89-6FA8-CEF8803E285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67" creationId="{AB16E452-A2D9-81E8-00C2-0C5844649A5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68" creationId="{6E123DDA-5EE3-278D-F4EB-7F16F3D16BF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69" creationId="{05409838-FF8E-3B9D-48AE-FABE3D6DABC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70" creationId="{72704D35-1EA8-DA36-AA9C-1F34065883A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71" creationId="{E227AB4F-CBB0-5620-1123-C9F5FC43347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72" creationId="{D57791AB-6E6A-C2C9-DAC3-B71913C5EB5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73" creationId="{99774930-ABC8-70E8-9245-9AA3A4ABEC1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74" creationId="{D99AC75B-761C-2611-5506-94DE6B8DC22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75" creationId="{AE4C5C26-A613-CBB4-6CFD-AE9F54F7F5F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76" creationId="{120B4159-1253-340E-80FF-538FFB46AD6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77" creationId="{787240C2-8373-1D3C-1B54-616045A964A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78" creationId="{597D59B9-C654-9377-2B70-8E0FA615271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80" creationId="{66F91FCA-2B0D-46DD-3100-8DC7C545942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81" creationId="{B18923F6-766F-EB2B-6074-95BAFAF3A8C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84" creationId="{103352CA-AE40-947E-25C9-514F7BAC320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85" creationId="{12303A4A-429A-BAA8-AC40-6E921E6B535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86" creationId="{DA411592-1A41-6A12-852C-4CA7430280D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87" creationId="{B702B80B-4305-DE45-6402-AE57EF36786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88" creationId="{D45D28F5-2F23-BDAE-1818-D7595C5B9DE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89" creationId="{6D59BBF9-046D-3AFA-21F7-E5E2519DC72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90" creationId="{A5F98519-551A-8F8D-E0D2-8DDAA1E3C83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91" creationId="{09BE4723-75DD-0050-16F0-2DAE31A64BC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92" creationId="{5DA68E9C-4A08-2C23-AA4B-93890FC004B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94" creationId="{033489BF-17C3-0DAB-E50B-AB402D49338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96" creationId="{B34F6C37-C9D4-BE41-7B1B-4A2BB2E6487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499" creationId="{F9AD8EBA-D099-8744-A8B6-D2108BEA64C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09" creationId="{CC3C3628-F9E9-8B15-D760-FE95DF020D7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10" creationId="{110ADCD8-F0EE-A027-43BC-9C6A9117CD9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11" creationId="{930A60BD-DB63-1FFF-8109-C938977D7A3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12" creationId="{EF85EEFA-ECD3-D320-F05E-59680B15D01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13" creationId="{5A5F6D9D-8372-B5E3-2011-E87E29F7948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14" creationId="{9AD43945-E8BB-FA06-F5BE-31E600289A0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17" creationId="{5C74EF0F-5174-9A6C-D29E-7C6EFC3E3FC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18" creationId="{0376D8BB-392B-8EFC-3567-3CCDBB437FD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19" creationId="{3F2D38BB-BEB4-6042-133A-E6FAC2A32F4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20" creationId="{4BA25E60-5CE0-791D-712B-AE9E5E48EC2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21" creationId="{90584316-1135-76B7-7171-36F5FC53EF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22" creationId="{3FB51C8F-5362-552D-36DD-D6C5881C269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25" creationId="{784D5A6E-1FFB-36F0-CF12-2184EE3F3F4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26" creationId="{F26ABB67-130A-BA48-565A-F71328F55FE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27" creationId="{B1ECF689-6D10-BB83-5D7D-748D2FA6E4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28" creationId="{0C7ABCFB-AF4C-A755-D405-1D87680B6FB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29" creationId="{1D1FF90C-F01D-E66C-848A-FDD9A38DCC6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30" creationId="{25A917D2-A412-8446-B73A-382055FA80E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33" creationId="{E73380FE-C735-EFC7-7909-738F11C0699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34" creationId="{11BA01AD-258D-8179-1423-D966EA8A96E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35" creationId="{C6F9559D-536B-20DC-EDD7-C79BEDC7249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36" creationId="{7D3693B9-4C5E-5E88-C20F-1126DC4E379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37" creationId="{33335BFD-4893-2029-4C37-829EE1EB286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38" creationId="{5D05EC05-3C29-C1B8-9F89-775535F9B7D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41" creationId="{B6568D5D-E67F-5E60-EFB2-5113A6C95AE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42" creationId="{708527CF-5279-2673-5FF6-7F01029BAB9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43" creationId="{98A5C205-8CDB-9072-3944-4AECA4495EC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44" creationId="{3100E458-DB36-D61E-B8E6-F7EF02063B4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45" creationId="{594ADC37-90B7-A9B5-46B9-69F18D0F069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46" creationId="{E9D5482D-B533-D1ED-27E1-BC374F41A27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49" creationId="{7C977CF6-F7B0-A2E9-E6AB-4FF6DB9B7B7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50" creationId="{9698AC4E-9A01-AE91-65E7-BC0E9B802FF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51" creationId="{388111EF-18A7-11FD-0140-0B84A0816C1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52" creationId="{1EF91F90-3B04-2099-1548-60D7E4F7FFF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53" creationId="{AE781DC0-C9B9-B1F1-8115-E553C5FDFBB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54" creationId="{29AF5AEF-E11B-F6ED-6602-EC45A3E62A5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57" creationId="{035C46D2-DFCE-0AEA-A425-445D904E76F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58" creationId="{80661868-2910-F23C-9238-9FCA237EF59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59" creationId="{E154CCAB-AC96-60FC-2842-918E5A57462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0" creationId="{34FDC9F0-631E-9384-2134-5E4F3E7D45F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1" creationId="{7E2822BA-4DDA-B736-7946-A1615E03CAD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2" creationId="{B28E981C-322B-B431-5225-DAD10654415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3" creationId="{5141768F-0FB7-E94D-2DA4-A993A53C702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4" creationId="{7C7604BF-BC76-9E57-DC88-A7D5A159B43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5" creationId="{548E7701-AE3B-8EB8-5AF5-6E214B7CD2A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6" creationId="{861D9FA9-465B-59BB-A27C-76E8D8F8D09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7" creationId="{76170B28-048E-AA55-8F8B-2F55C18BCB2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68" creationId="{11FEF7A9-2B48-E8D4-D1C5-3B5EEB78D8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70" creationId="{BACF08D8-1B72-B735-C0AD-B7C08AF9B10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71" creationId="{B3A663AA-1091-ECE2-95D4-0EBF667F9D4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74" creationId="{FBEC2160-7750-CC5A-FCC3-B748613E945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75" creationId="{99161581-5756-D5D2-320D-E05D2D7B442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76" creationId="{A5C8A332-435C-E6BB-4D6C-1FE6D627AF9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77" creationId="{76991615-8D21-08B4-83A4-47DDCEBB2DA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78" creationId="{9596EA72-4EDC-4B25-BF2C-7289D47928E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79" creationId="{67CC3F41-E30B-5102-15F3-F44FDD4A6D4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0" creationId="{E99BF234-15E0-5402-37A1-FE802C3EFB7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1" creationId="{A474C852-2231-5E79-4A88-D1EF5ACA394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2" creationId="{FE90DAE2-5F8A-A645-5927-12ECDA34763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3" creationId="{C3BE3523-BE3A-61B2-AB34-775893C8470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4" creationId="{4DFA3F3F-20AF-F971-0FD6-9EC2E57A861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5" creationId="{E16458A7-6F83-082B-D6A7-B815490737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6" creationId="{8325BDA7-6319-6E44-F7D1-1ECB93CD8FE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7" creationId="{4B67C2B1-7D44-2BF4-354F-3B4DFB5C5CE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8" creationId="{01BCA163-A58A-7F31-B5ED-9FCC7C4AE6C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89" creationId="{7FF48487-9B63-4757-B571-0FF7E5F7E80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0" creationId="{8E001DCB-4B2B-43AB-A48A-10B55E8983F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1" creationId="{FD820AF8-8A11-77EC-8E78-6CC5465C4F0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2" creationId="{126EEF8D-0B43-EF2C-D0DE-4642966AF7D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3" creationId="{64443DCC-66A4-A803-57C8-E13BB0D99A7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4" creationId="{629A5181-E084-F05C-0608-90E389A9449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5" creationId="{26292D72-C5A4-E0A1-F5E1-D7EEAFE5120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6" creationId="{964EB59D-26B0-F7D1-27F2-066153831F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7" creationId="{1F0FB5BB-4249-DEB4-503C-B4AB17ECE22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8" creationId="{DA53185E-2F4D-F286-FAA7-23DDDA2C7C4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599" creationId="{E3679E1C-B40A-D73D-D5C4-8AF2DEB35D9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0" creationId="{A053A9B1-257D-22CF-DFD3-17378D5621A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1" creationId="{29921FDD-8C6C-BFC2-FCD0-BFA412EC4F9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2" creationId="{EC221ECB-E478-70E3-9ADA-266D7935044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3" creationId="{E74EBE73-E00D-B788-20B7-3A28082B71B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4" creationId="{112BBC45-0B65-736C-FAAA-4DA2E8E7EB3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5" creationId="{503BBDE3-A2E7-138F-2EAE-30B99913182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6" creationId="{B6A2A880-695F-8B94-6E35-32B4405B311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7" creationId="{70033CAC-A52B-B9D2-607A-54F3147E6B8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8" creationId="{1CD76A62-878B-BFA6-5896-0EBCA15DDC9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09" creationId="{B589D032-8DD0-8880-22EF-1D411D87FD7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0" creationId="{C15E550D-E324-D4EC-7FEB-7D94A7C4EB6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1" creationId="{4BDE49C2-1878-1FEB-DF43-B712682EB59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2" creationId="{5B4DB7D3-BFD5-7A0C-A475-AF76402E03E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3" creationId="{EF9E250B-8C81-99E5-BCEE-6F8D22398F6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4" creationId="{10A5187E-AEA7-9C9B-E7C1-13A6991E378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5" creationId="{8526D0D8-1B1D-0D4F-77B2-462D1889764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6" creationId="{20B620A3-CF30-8E9D-5A5E-F1237D05271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7" creationId="{97EA3C82-D67E-8C7C-5AC3-3ABD396871A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8" creationId="{BAF05C6E-573F-E2AF-4AD1-B6FFC9CE255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19" creationId="{27719F6A-EBAD-C9D3-FA21-0471FCDD20F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0" creationId="{DF9A58E2-10F3-D162-B476-47EAD905A8D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1" creationId="{67353065-AC57-F91C-6C57-B55EF7DEFE9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2" creationId="{94B76947-2886-1ECA-E6D2-78573BDFEC1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3" creationId="{353F0872-F499-7657-1963-D3C60A9B782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4" creationId="{A10E3360-5D83-94EE-2C0F-D5BA8A52C6B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5" creationId="{901CF71D-3A28-B22D-3165-6FF47C9D8AB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6" creationId="{973118A9-D6E0-AF32-887F-3037CAFE36C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7" creationId="{A4A6B0B4-86B5-651D-403A-E9DA6594845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8" creationId="{2219CED1-F87B-5177-4E3B-E8DAAB14BCE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29" creationId="{3004BF0E-204E-0404-AD6D-C96A7ACE4BB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30" creationId="{39F8C7C4-1395-125A-E686-528E57139FB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32" creationId="{DB73F98B-FA6F-387D-11E0-7549A3D120B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33" creationId="{76D9A4F0-4647-CAE5-3519-5B448079834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35" creationId="{C6A486DC-68F0-1BF7-626B-37DE3264F79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36" creationId="{CEB04FBA-A142-C6E9-E77B-28F43A750DF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37" creationId="{14300DA9-9414-86FD-B236-4D030008330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38" creationId="{CF263A31-71BF-274F-B605-F3987F7392A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39" creationId="{DF63380B-B6B7-4C80-FF13-268A8D356ED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40" creationId="{E7780691-63BB-3360-A22A-0BC30A50754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41" creationId="{2BEF151B-2CDE-A941-6466-3472088093B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42" creationId="{3BE7A721-A560-C5CE-F419-3AE4B515F30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43" creationId="{94E7F511-2C13-B4CC-1CB3-6291F416C19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44" creationId="{92EC7374-3147-716E-A933-A47B55FC37A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45" creationId="{A4A86793-FE65-F6CC-2CB4-21DA7C9AECA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47" creationId="{E2F4B748-3DA8-E352-5CED-95A84E79EFC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48" creationId="{B6819D56-9F6D-6FEC-E24E-C5C45F98FFA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0" creationId="{DE9EA9EA-E27C-8009-5C5E-0000161B378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1" creationId="{05A84567-DEAB-9BBE-0218-6BCB39112B6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2" creationId="{2BACC68B-E1BA-A2BE-C3D8-93F9BE52958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3" creationId="{820DC4E6-19DF-E626-41E9-1712BFC3BAF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4" creationId="{61A74B6F-F6AA-72A3-1468-9495856BA7F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5" creationId="{62E08E30-5C10-8012-09CC-8DE98BC0ACC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6" creationId="{EE251277-D8B0-2009-3FA8-4074EC0B846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7" creationId="{6AB0070E-F96C-5E0E-6D52-1D44B50B88C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8" creationId="{77029A46-BD4D-1B5E-BD34-D37B629272B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59" creationId="{8659BC09-762F-0591-185D-E22B650CE60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0" creationId="{DD94DC3B-E9CF-5CB1-55A3-4B702D6246F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1" creationId="{EA29E967-6E0E-A3B8-4E64-10139A9F64B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2" creationId="{79E057F3-3D03-34E3-1638-1C07CD5EE97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3" creationId="{945A7B93-D847-B675-1261-75AF2C9D6ED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4" creationId="{5BC02967-CFF5-7C14-6E1E-D11189C4325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5" creationId="{9C931C84-576D-5587-AF50-BAB4B7B6E8E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6" creationId="{46BC42F1-B46A-263F-D215-2047D52B2D8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7" creationId="{5AEA7CB0-F276-1B4C-8389-D01DDAC348D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8" creationId="{D1FFDC50-392B-0E9D-22B2-9590084C9DA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69" creationId="{457C4202-9925-DF54-226E-D20EABB71A7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0" creationId="{67C998DD-60AF-1DB3-79DB-A2BDE2A67B6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1" creationId="{84E43778-4624-71CC-36FF-DBD6E1351FF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2" creationId="{C20F5598-81A7-8574-EAE0-CA341B649FB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3" creationId="{D49BAC8C-936E-B5A8-80BF-D89D39C9A40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4" creationId="{A38D9591-D4B6-7175-FDA7-A12B689F7BD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5" creationId="{8DEBDCAA-B713-8A62-0643-51AC520AF34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6" creationId="{DC2F0534-3641-3AEB-4083-E5FE464E5BE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7" creationId="{A58E4CBD-7ED7-1640-A3AD-4DF1FC6B1D3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8" creationId="{B6C918D5-1065-5A96-F534-33AC92D6B9E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79" creationId="{00F686B8-8DB8-6AFB-F0E4-6F23380A5A1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0" creationId="{2E850EF1-2435-20C6-97E9-AF17BBD356C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1" creationId="{BBFC9F5E-7FA7-8222-F33D-CD02BB832AD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2" creationId="{24409533-9742-AAF2-6337-21C84316951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3" creationId="{D2D17169-CF25-6C36-C890-910706A5AA8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4" creationId="{0EC05EB2-6C1D-878C-1D47-86F5255EE86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5" creationId="{205B1039-2C41-3244-5CA1-807D3F3C6CD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6" creationId="{0CF20225-604A-A6B5-ED9A-A84B5D83463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7" creationId="{6B58A58E-1EC5-1CC5-4896-A87F38331C3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8" creationId="{B441C665-2537-6F7E-191E-11A13DFC60A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89" creationId="{B7E9CF65-9E99-9AD6-7F23-1F7B549257B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0" creationId="{F02BA345-AA31-77B7-EB50-79AB845D044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1" creationId="{A892D1D3-A555-D9AF-F450-9C11E4A551A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2" creationId="{8D495E3D-C1FB-855D-717C-29E555D493D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3" creationId="{82EB8E74-0D26-5522-8EE4-101B800A56D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4" creationId="{9DBA47AC-BE3B-E3CF-79FE-49B88605180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5" creationId="{7968475F-5597-C573-3A08-BE2469AEA1F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6" creationId="{0E593ADA-8B38-E4FA-61AF-18A887C9519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7" creationId="{D85C0291-6908-C802-B82B-699DE078350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8" creationId="{D8EE97CB-9C68-2305-0914-2CB39C35C00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699" creationId="{FB4D3F12-3447-08A2-B0F1-C7B9E34AED3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00" creationId="{4A300A9D-AD9F-5409-B507-E619E62C61B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01" creationId="{7AE08B2D-327B-BA5B-5F07-936E3795F9F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03" creationId="{9729ADD0-BA85-E2E6-C86E-316DA677959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05" creationId="{DEBFEC79-76B2-6035-D1CC-B7F004F17C1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06" creationId="{8EE1E098-6341-16EF-C599-D603DA40FE7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07" creationId="{E4621A2F-A63C-ACA0-CA05-F557E3EFB68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08" creationId="{B8C80B8E-9EC5-AE68-0ED8-E2332EE3F02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09" creationId="{26487278-5790-5B27-E78E-4B313FD60A6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11" creationId="{104696F9-1FEF-F992-589D-701A5E318B9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12" creationId="{93E1E159-D7CB-0217-CE49-7BE7AA6CD83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13" creationId="{3C8E510C-4065-DF1A-2154-BCEB62D4DE7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14" creationId="{551872A7-0BEA-5759-FEAE-48198C4FEFD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15" creationId="{E618D285-B149-4DC3-1F0D-E2A58DC8367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16" creationId="{EA4193F6-781F-E0A6-77F2-426444516DE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17" creationId="{4DF06B97-25AC-6EA6-7586-C16C50CFACD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18" creationId="{E8B8597F-ADBB-7903-C0FB-4250EDF4CF6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19" creationId="{65389EF8-A55E-2A59-E7B1-DC4B340DA4C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0" creationId="{D0948E45-409B-4338-F5BB-AC684CBC081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1" creationId="{A25F224C-F5CB-B0F7-BF46-80B122AE25B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2" creationId="{50BD8A6A-FF66-17F4-B981-EC32F427BB9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3" creationId="{796E379B-E9BA-C1C2-E491-2FEC0334AA3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4" creationId="{F0664AEC-A951-AE41-B61D-3DE8CC4A20F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5" creationId="{E56CAE85-CA7E-2458-DB34-18956DBB749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6" creationId="{5DC8E158-A402-8E28-111B-6C274685508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7" creationId="{B4DD32BB-4C12-F4A2-80EF-402DF546487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8" creationId="{91D58A42-6632-8AF8-CFC5-268859DA4FD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29" creationId="{7450003F-7B03-F3B8-2A99-8B097831A3D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0" creationId="{ABCE540D-654A-A8CA-6CC7-6C4A7FA941F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1" creationId="{363C83C2-EF82-FA65-83AD-CD66607A622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2" creationId="{9C32B7D1-FF1C-C489-F09E-795F08635F0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3" creationId="{30ADC5BC-9D97-7EF0-8ECA-7B03C1A232C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4" creationId="{98E1A607-C661-A06A-93F0-1F88A21889E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5" creationId="{F930D954-EECD-19D2-FDB5-CA17A5AC46B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6" creationId="{813591BF-E859-1081-1B01-E87E309D6B3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7" creationId="{D2EDE1AA-CCEF-BA5F-10A3-E0ABA91403F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8" creationId="{D588280C-B8C0-D55C-BDE3-3A705700DDB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39" creationId="{7D2F5DA8-B247-29F8-1BFC-2132F075D86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0" creationId="{EEEB614F-CB62-AF0C-33EF-C326F519D58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1" creationId="{09A3F14A-A1C6-15B1-70A0-14BFB418BED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2" creationId="{8256CF26-A302-CE16-3981-34110B04D6E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3" creationId="{F829F9C4-BF53-05ED-87FD-0E604A60505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4" creationId="{D2FC71B8-874F-D102-7063-D4BB3EE19D1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5" creationId="{8CC2BAD1-A480-F505-0520-A9D516F05FA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6" creationId="{5D0D5A8A-D7AE-468A-634C-FFA2AFC5D64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7" creationId="{544AF87E-66DA-C32B-B65D-952DAD26B5A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8" creationId="{6400B1BD-48A5-6A15-6E1D-7B935D5C52D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49" creationId="{F3804304-BF31-877C-7B6B-D64C7FE2E56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0" creationId="{AF8EE43A-9DD8-BFC9-0A8F-1B052D4C2B1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1" creationId="{BE71FBC4-AB40-958F-36B8-BE0A7E9E8DD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2" creationId="{5E775C99-03AA-30A9-460E-B3B355446FE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3" creationId="{49826E9E-18A1-84D0-E43B-508996BF5D7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4" creationId="{87072553-8EC4-C670-5326-20AFE4D3919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5" creationId="{AD99B9FF-CB9F-8529-6368-D64871FF810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6" creationId="{4DD1BE6F-E2BC-0B48-DBBC-04E69EE2CF7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7" creationId="{979DBD2B-5394-668A-D840-9499F3E618C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8" creationId="{AA11BAD9-13F7-9F45-F70D-0D04AB957A3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59" creationId="{0FBC7DC7-B268-8305-98F3-F82483C2C5F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0" creationId="{EB732CE2-32C4-6551-3B89-158240A7EE4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1" creationId="{0C39B4A6-33A1-B22F-A6E7-ADBBEAE4620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2" creationId="{87D26324-9CC4-2642-9478-3590A8103BC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3" creationId="{433C2F6F-4028-D2D7-E93A-5414C97D5A9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4" creationId="{8C75305A-4DF3-8C77-E288-E0D731CE7BE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5" creationId="{1452E9A8-1C73-9DB3-0DE8-6D6C7D9C640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6" creationId="{69302B0C-707D-1721-9F7D-F138AC6D1A6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7" creationId="{C4696B0E-88CF-4F03-B16A-680C9FF5492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8" creationId="{04B5BF4B-C3B4-AEF5-5A48-759BAC765D7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69" creationId="{68E706A3-69D9-D1A5-DD3C-C0453F3D73D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0" creationId="{AE631F4C-470B-FC01-1A87-6C6D751C0CF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1" creationId="{DD9FF276-70DB-351D-B763-6F84EB38E91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2" creationId="{99FE3EB7-C246-E5AA-5FA8-6AA4F3B0031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3" creationId="{E9001A78-8A50-0F96-4598-41C3F07D9B2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4" creationId="{415721F1-4E3B-BC19-5C6B-EC8D801EAEC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5" creationId="{32443574-0811-A4B8-43C5-FBCD659B02B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6" creationId="{CA70F04E-AB28-95C4-474A-DE2FBB6810B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7" creationId="{E87942B0-49A7-5F57-80A8-E1A52E03A2D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78" creationId="{4A192FEE-558A-C2C0-E4A3-990CE4FF79A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81" creationId="{7E6DCFF8-CE74-9BE5-4F7F-69448379D33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82" creationId="{F05BA461-6640-47FC-7575-B426D7D3884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83" creationId="{E9B1E710-9583-660C-0FF0-61633022E9E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84" creationId="{1BE1FF60-B737-F517-7CCA-8007769B7E2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85" creationId="{07C35A8C-CBE6-11A0-A36C-BD316EF4D40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86" creationId="{26DDAFEF-315A-E770-2A3B-6E4818D4A2A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0" creationId="{89D84210-4133-DE0C-4C43-5B20C5682FC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1" creationId="{B841CFA3-E1F4-9CAA-9D46-9629B62F207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2" creationId="{B6A66A25-1EBC-ABC3-943D-F4984DC284C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3" creationId="{0AAB33AC-022B-7176-6979-8493093F600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4" creationId="{20D201CB-3D03-6436-A6B0-AFF9635698D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5" creationId="{DDB74189-5B30-6842-943E-34A90C0EBF7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6" creationId="{DE750552-9C3E-AE63-AED8-C8658BF2345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7" creationId="{BD5737A4-AF28-084B-1AEE-6C41CBF46A6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8" creationId="{FAFE53D7-3D1A-55A6-5248-8D84E9782E6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799" creationId="{7FA9FF67-50D9-E2A8-9F6A-EC1558A1337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0" creationId="{3128E0D3-2187-32CA-37D7-3F1FD820A19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1" creationId="{54D5597D-7568-5CBA-F99F-F0B947B5671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2" creationId="{C1DDB022-248C-C282-240F-7CD11E5C37C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3" creationId="{E8009338-66E5-A3D2-4F75-CA7FF186196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4" creationId="{9D3EA1CE-C362-4482-6AE4-5CABF94E09E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5" creationId="{CD8A931B-6EF7-F626-E7B4-B1248EA8D87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6" creationId="{5F0E5E1D-59E3-0A19-5930-A93C885A683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7" creationId="{BC341376-6C11-7418-789A-10E6DFD768C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08" creationId="{2CC7F9E7-8B9A-19A1-15D7-510DA904FDC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10" creationId="{2CCB487D-92CC-A77A-1572-FC98E80E2DB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16" creationId="{8CCACC9B-0598-8371-4261-B5DFCB47065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17" creationId="{F288DE3D-AC9D-98CF-8B4D-E5487D81E23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18" creationId="{CD316717-F47A-8417-1CD0-C2F045A4E60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19" creationId="{8B77F311-17EA-99DD-FCF1-2192DF73453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0" creationId="{D5BF3ED1-CBF0-0445-E79C-B86C8A33B12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1" creationId="{2A3769F9-09CB-598F-646C-B9054030CF7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2" creationId="{67A01E60-E39C-E239-91BC-DC88149B41B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3" creationId="{F125EEE5-6BFB-D770-097C-73EA86C45FC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5" creationId="{B242CE81-8EB2-D5C1-B4DC-36DECBF0B66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6" creationId="{ED92CA0D-9550-9E85-8743-CAD1BB6B193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7" creationId="{91EAE486-3751-F214-5038-558E483F9A0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8" creationId="{AA23D8FB-0896-381D-CD83-830B9B783E6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29" creationId="{6A35F10E-11FA-9256-A5D9-CBE8DC2B3DE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0" creationId="{5C024FD7-9BF4-772A-80B5-B9C8FACE9D0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1" creationId="{18355127-D5AA-E778-EE4E-49588719D0D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3" creationId="{DC027137-A570-6D3E-D3D3-48E26A62F3B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4" creationId="{C4D90AC9-19F1-55E5-499F-E15A6C8759D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5" creationId="{3B5F9C59-D924-D949-95F2-128CBDD3CD1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6" creationId="{C81BC0F4-7E81-52E3-6035-5C92D56FB0F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7" creationId="{DA34576E-F528-E99D-EDEE-DE4D81661F4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8" creationId="{FF4F7C5C-625B-3C52-F4CD-F7C06702EA2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39" creationId="{2DCC5299-C139-538B-0800-B742AA35146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40" creationId="{C53560E0-CEC9-4A27-2790-BC5E636E76D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41" creationId="{C2E8538F-4B6D-2A94-A0F5-458CE0BD0D4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42" creationId="{56DE9360-0765-551D-46B6-36ED0025FB9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45" creationId="{C3E82939-582F-6621-3A98-EEF6911841D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47" creationId="{2A1044D3-BA8B-79C7-B79B-2099AF3AA5F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49" creationId="{21271283-B6CE-CC3E-1E2A-1CEE1F0C374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52" creationId="{761ED54A-BBA6-5CAF-CCFF-50685254075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62" creationId="{5787F2BA-0583-C8A9-439C-4BA55F40254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63" creationId="{2659F430-1D44-AFA7-92A8-9AC14B29D22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64" creationId="{AECF6308-28E5-5DE3-6DF6-30CB5DA18A5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65" creationId="{0D2DC914-228F-2D8F-EE71-5552441CDB7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66" creationId="{FB41A64D-C40B-067D-773C-4CB892A3750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67" creationId="{11397A60-03BE-CA52-E34B-50AC06D2453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70" creationId="{B569E58A-6995-76B1-4CE9-D7B4E538A834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71" creationId="{10CA6522-3769-5312-3BC8-C584C306530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72" creationId="{13E39011-7A54-8727-8AEC-8CFFCF04FCC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73" creationId="{FA7102B0-5B27-836D-C0FC-46095A20869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74" creationId="{B6CFC6E3-D81E-69DE-D0B8-40DED5ED5D9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75" creationId="{79A97CF7-3911-8EDA-2693-483C3FA4470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78" creationId="{C0D6D973-0125-3BE5-C50E-AF5BFEDB629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79" creationId="{9D6A6695-7F06-DCAF-49CB-E66394CBCED0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80" creationId="{5D97E1CD-DE57-CB87-0CA0-9F0CE43F91B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81" creationId="{78DF3700-6C30-8724-1A3F-1DB03B718B1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82" creationId="{556F612F-6DA6-707F-08DB-26D92C47469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83" creationId="{C23724C5-125D-F932-89EF-FDE3E50540A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86" creationId="{CAF4376F-689D-6959-D505-67A5D4A7890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87" creationId="{F22499F5-FF10-98ED-99AB-C4910CD9313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88" creationId="{A5D73876-13B7-AE1F-A4E8-072DA78CCA7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89" creationId="{3D65DCCD-D60B-95C7-EB27-0A73F0076F2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90" creationId="{A33D6E2E-E7CE-BF06-173F-504B998A76C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91" creationId="{435FE6D0-7534-FC3D-3E52-66CDBB72C20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94" creationId="{83197EC7-97DE-F82E-F0D0-58E00F1D9A87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95" creationId="{A38CFF04-9DE8-B960-E8DB-DEC0829B528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96" creationId="{B813E59D-3556-61F2-80BA-F2CCDCC7042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97" creationId="{E12D76B0-37F7-DB03-1F1B-84F37774AF3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98" creationId="{6125E689-4A8E-01E4-4CEA-5956177D279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899" creationId="{7A181BA3-D342-EF16-14AD-1BEF2EA858E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02" creationId="{C69CBA84-7941-0C4D-064A-CD52C2763A1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03" creationId="{20048FDF-C016-75A6-4926-C9E332D425C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04" creationId="{336390E3-3DF9-655A-CAF2-8F1B73A0E05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05" creationId="{986D57EC-57D7-6C8C-47C5-3F158AC1ED5C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06" creationId="{9D2F65B7-2559-44A1-ACFF-944AF7AE4D5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07" creationId="{EF191BC4-00C9-1B87-2659-1DA8E06A5486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0" creationId="{071E5E38-5BB6-6D65-8B9D-85D3CA498C8B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1" creationId="{6C343CEC-FA14-3697-E777-2E0A6C58BD2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2" creationId="{239FB75F-BA3D-B180-CB58-E35DABBE218E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3" creationId="{07C57905-DA20-2ACB-4556-7E986B25A2ED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4" creationId="{2300E7B4-EB14-0230-C34E-F563A121100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5" creationId="{F13012FC-CCFB-D689-AFDC-0C6529062D15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6" creationId="{C62CA6A1-318B-0692-339C-F13B738CA27A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7" creationId="{E9B6AB24-66A5-F842-DCDC-D23ECE9472B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8" creationId="{82BA5979-584F-BE9A-DF13-4BC8AC3F781F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19" creationId="{4409B3F8-5057-B7F2-6B54-CB1CEB684B63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20" creationId="{6FA1A19D-455E-0F11-BE0C-E2A22E1CC40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21" creationId="{9317C1B9-CE3A-73A5-4572-BC065D4CB77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22" creationId="{C248F8DD-2701-5D0C-CABD-A65BDC295512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23" creationId="{CC7CC25B-AF35-B2FD-E882-A29D0F63EA7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24" creationId="{405358A2-59C8-48BF-A489-F9913A06E858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25" creationId="{253A4EC5-9DDE-9B79-CBC1-045A53846BD1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26" creationId="{01348752-E32F-B62C-1DEA-443FC0372F09}"/>
          </ac:spMkLst>
        </pc:spChg>
        <pc:spChg chg="mod">
          <ac:chgData name="Shibin Joshy" userId="c47396c2-83f0-4de5-b9d4-0a2183cbeb64" providerId="ADAL" clId="{5BFBC65F-1EE7-4F11-A51C-B9A674749D1D}" dt="2022-06-24T06:33:44.845" v="3946"/>
          <ac:spMkLst>
            <pc:docMk/>
            <pc:sldMk cId="1704882419" sldId="260"/>
            <ac:spMk id="927" creationId="{F0A45C84-7B7B-7CCD-77D2-2D1FCF3FE8DD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29" creationId="{886A5383-B5B5-AFA9-F784-4A83E46ECD89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0" creationId="{D00E1837-70BF-D964-FC86-0B83E9657764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1" creationId="{B52BA7D3-4C7D-3F19-65FC-6BC492147524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2" creationId="{3D28963D-42D0-14B1-BB9E-94CE29E3E97A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3" creationId="{CA5FA2E9-A7B3-C410-4E6A-9FDA73363748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4" creationId="{9310152A-5FFE-268F-C54E-3D2AE7C2AE6B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5" creationId="{666E2336-4440-3E7E-4000-CB6376756B85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6" creationId="{339810C7-08BF-F814-7EB8-2E19583EB214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7" creationId="{1C29102E-80A3-BE2D-D3F3-0BD2C546566C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8" creationId="{109D4180-6515-8716-2ADE-7ED8568F2828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39" creationId="{72360ACA-6B7B-AB76-461A-EC4341684B38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42" creationId="{DFA4957F-9E4C-23B3-2EE3-85573C7EE989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43" creationId="{D8CC1474-5EB3-83F3-06DA-1E88EAFE12F2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44" creationId="{0F84F40D-61F7-51A3-A3D1-33CA632ECA17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45" creationId="{478117DC-4B62-BACE-EBF5-4640673BD00C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46" creationId="{89328887-0BE8-6019-BBA0-208CAEA09705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47" creationId="{B50C1D26-F9F0-AC7C-0B9A-C5E37FCAE9AE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48" creationId="{1A35AF74-F80E-FC48-D79E-199D92C5ABED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49" creationId="{71BCEE0F-6A3C-AB7F-2CE4-4E674EA264A1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50" creationId="{E96C211C-91FE-2566-2A51-BF474D46EDB4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51" creationId="{D6D69141-0B13-E6F7-4873-B91BD3E57F32}"/>
          </ac:spMkLst>
        </pc:spChg>
        <pc:spChg chg="mod">
          <ac:chgData name="Shibin Joshy" userId="c47396c2-83f0-4de5-b9d4-0a2183cbeb64" providerId="ADAL" clId="{5BFBC65F-1EE7-4F11-A51C-B9A674749D1D}" dt="2022-06-24T06:34:59.578" v="3991"/>
          <ac:spMkLst>
            <pc:docMk/>
            <pc:sldMk cId="1704882419" sldId="260"/>
            <ac:spMk id="952" creationId="{6CB247DC-DF0C-F6A5-B216-7A1F75B236EB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54" creationId="{4C0E9D2E-0393-0334-C8E1-8CD7FECCE72B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55" creationId="{03FA157C-A3DA-1265-92A2-F8D40E8F87A3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56" creationId="{126C9F11-FD76-0B25-65C5-79BF92C2019A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57" creationId="{CEE47283-E9CD-B174-C339-30E90B71102D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58" creationId="{2271FD66-E5D7-CE11-0E80-FC2F9A2E7E12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59" creationId="{C1DE90BA-C90C-5CD1-F8D8-2DEF0263A0BC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60" creationId="{693EE927-203F-96E0-2B26-57D718C98E3B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61" creationId="{0BA49B5E-C3D9-B755-3467-D43AAD7D021D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62" creationId="{87764E66-E8A9-A49D-27D3-E88EF33CC87D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63" creationId="{E55387D6-E4E9-31C2-4878-6F7972A24926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64" creationId="{DC109B62-23BC-E1C2-C7EC-94901A53FE1E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65" creationId="{EE17957D-DEF7-4C91-25FD-E9544360C812}"/>
          </ac:spMkLst>
        </pc:spChg>
        <pc:spChg chg="mod">
          <ac:chgData name="Shibin Joshy" userId="c47396c2-83f0-4de5-b9d4-0a2183cbeb64" providerId="ADAL" clId="{5BFBC65F-1EE7-4F11-A51C-B9A674749D1D}" dt="2022-06-24T06:35:31.783" v="3995"/>
          <ac:spMkLst>
            <pc:docMk/>
            <pc:sldMk cId="1704882419" sldId="260"/>
            <ac:spMk id="966" creationId="{39ED768A-9988-6802-23F1-933F66F6B496}"/>
          </ac:spMkLst>
        </pc:spChg>
        <pc:grpChg chg="add mod">
          <ac:chgData name="Shibin Joshy" userId="c47396c2-83f0-4de5-b9d4-0a2183cbeb64" providerId="ADAL" clId="{5BFBC65F-1EE7-4F11-A51C-B9A674749D1D}" dt="2022-06-24T06:55:05.176" v="4032" actId="1035"/>
          <ac:grpSpMkLst>
            <pc:docMk/>
            <pc:sldMk cId="1704882419" sldId="260"/>
            <ac:grpSpMk id="10" creationId="{ACA1487E-D7A6-426D-279B-0A39EE071DD8}"/>
          </ac:grpSpMkLst>
        </pc:grpChg>
        <pc:grpChg chg="add mod ord">
          <ac:chgData name="Shibin Joshy" userId="c47396c2-83f0-4de5-b9d4-0a2183cbeb64" providerId="ADAL" clId="{5BFBC65F-1EE7-4F11-A51C-B9A674749D1D}" dt="2022-06-24T06:34:32.165" v="3990" actId="171"/>
          <ac:grpSpMkLst>
            <pc:docMk/>
            <pc:sldMk cId="1704882419" sldId="260"/>
            <ac:grpSpMk id="35" creationId="{A1E32F67-D966-AB64-6962-525A675C582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6" creationId="{9F5021FE-0A79-8AE8-0A20-8FFC11DB0D9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9" creationId="{857128B3-7DB2-7DC4-9044-18FB558510A0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0" creationId="{B82DA8FB-5A54-3744-DE42-26546C3BEF7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1" creationId="{E3FD8C06-3B88-AEEB-9EF0-C2B370C96FEA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2" creationId="{54DC5BE4-13FA-7960-949F-69347F67F58A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3" creationId="{05F9D8FE-D44B-217B-FD13-FBDFA2BA7C74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4" creationId="{55192C9C-5BE1-03DA-4406-C7BA1C9CB998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5" creationId="{C7115FD4-3DF4-4850-69D5-83285ABB656E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6" creationId="{20558BE8-ECEE-C798-7866-5E6923BC685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7" creationId="{FFC380FE-7187-5DC5-7193-B451B8D25E47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9" creationId="{DE0822EB-AFAD-2AEF-2A16-A8C9796EDC60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1" creationId="{01FB9A90-EB4A-48CE-4B4D-7583CBC2B848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4" creationId="{94695B0D-EAAB-CA25-36A6-D4DEE2EF6956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5" creationId="{68CBFFD1-0AB2-377A-F94D-1111299006BC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8" creationId="{FD469BB4-9063-FBB7-EA94-6E2E63EC78B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60" creationId="{226D5197-E7FC-CB2C-8338-A783F9E368EC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61" creationId="{D4FA0C55-1F74-92BE-6B88-E130E66E2E3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0" creationId="{A6CB6147-DC12-892C-C35B-6F0982CAAA74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1" creationId="{B5B71A4D-A58F-D0DD-19C4-17C518F2FF41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2" creationId="{34AE6497-DC99-546F-D6C1-E37186E95F68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3" creationId="{F727B6BA-13F5-E7BC-A72D-5D7D10F4641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4" creationId="{B8AE5EF3-12D5-9A5C-F188-E81B344E2576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6" creationId="{BE8DF079-D537-9A55-7B9E-78934A385DC2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6" creationId="{0B860481-E9A2-56BE-2CE7-57DE94E67295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91" creationId="{15C5684F-79CE-A65D-888C-9F66AB165E2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42" creationId="{C0A587E4-CAAB-1234-C8FE-EABC1F56466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43" creationId="{13CAC33E-49AB-7D54-22C8-1FB94490916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48" creationId="{12955E40-AF1A-1324-C965-A73A0B09A34C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74" creationId="{375E543C-5DD3-8F60-FB38-32BDC8400DCC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86" creationId="{279CAA2F-B836-F992-4859-023737141AD6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87" creationId="{5CE5121F-5C61-0E58-C53C-FBB4A24B679A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88" creationId="{450F980D-E4C7-85B5-E1DB-E5C318EDBA02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399" creationId="{1995C018-701D-6E5A-5160-EB3341228EE7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01" creationId="{CD834339-89D4-CC43-978A-4A7BC17E9751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02" creationId="{F27F6116-3C31-2660-8891-F3949FC45E0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04" creationId="{77A98F78-A050-34D0-8D6C-6CFCC1E54BE5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24" creationId="{6C4D5D24-18C5-1A82-D720-4F2989FF5A7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25" creationId="{30C6C612-61ED-E70E-3412-9A4212E67E21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26" creationId="{1EA99EA9-E239-28B9-24D4-CFFBA5A3C8F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27" creationId="{BA8CDDC1-C4D9-528B-8056-81FEA5972D45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38" creationId="{BBA965B4-D5C3-E8EF-0DA9-7B4302A77581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39" creationId="{234AD6FA-729F-4144-D7B3-75E8D23C7DD0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41" creationId="{08E36DE5-F30F-F7DA-F847-8C47C6DD028E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48" creationId="{55D8C066-1305-09A0-E203-F86529B3848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53" creationId="{DE119EC0-CF4C-5FB8-7CC2-CCA8B2FED014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57" creationId="{9215AD96-C355-AF9D-C437-BF4869566DFC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59" creationId="{4DEBD155-FB0F-A8E9-4D7A-8A67BFD70432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60" creationId="{C082688A-7A18-E613-F27F-2FD494B08BA4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61" creationId="{4374BFC8-1DFD-0CDD-518D-7BCD02DF679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63" creationId="{7BFCDB76-A062-1A98-F085-423C1E1BF6F7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64" creationId="{AADBDC28-EE0D-63D5-E7F3-D2246BF19FC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79" creationId="{6655774F-2387-733A-063D-8B6EFC75BAF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82" creationId="{B14F6927-6A06-74A4-B1B2-97BE5763F39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83" creationId="{A069F98B-1072-3175-D382-A32C953C12A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93" creationId="{2A804F11-6104-0716-4EAD-61C39FABCD17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95" creationId="{B300E650-3A41-F57E-A5E9-FA5CDC3AED1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97" creationId="{2675840E-229B-42ED-1949-F9E7504CCFF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498" creationId="{E3ECD0F6-2096-2CBE-15E0-7D6BE2DC0985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00" creationId="{3A928C6C-746D-DCFE-8EE5-EEB3F01B94DA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01" creationId="{3FB75E7C-B6F6-4A94-B536-E89418482BA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02" creationId="{CDEA053C-896F-C116-2225-E779955AA63A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03" creationId="{B7C4B3B5-1990-9E2A-B57A-106B94ECBE4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04" creationId="{D4EFB223-F9FE-E03C-0CCD-5197DF7537A6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05" creationId="{2D3A6EAC-5190-B1F3-775E-946A0CAA419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06" creationId="{EDC8DCA6-16A0-FB06-319F-AEACF558A9A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07" creationId="{C0B459AB-AE69-C04A-614D-5D4CF9373716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08" creationId="{BF3715A6-A768-89BC-F0F1-5FE003343610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15" creationId="{80CD438D-1C8B-636B-19EF-D250DECCFED2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16" creationId="{8DECF7F7-CEFF-E413-C1F0-7465D8440F64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23" creationId="{5A414DC5-3602-A196-34B9-BFFAFE38B398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24" creationId="{440C219D-48EA-F120-C12E-85C2954B9A2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31" creationId="{4A3632C3-919A-A538-34CE-FB56A982EDA1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32" creationId="{D4555699-3CC6-5841-A0DE-ABE68161459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39" creationId="{641EE735-5B0C-F146-8EDA-578B572FB908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40" creationId="{2C833A1E-0716-D670-3459-109B85342476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47" creationId="{C9169508-267F-10DD-74F4-2D7439259D80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48" creationId="{CBBB32FC-22B4-B2B9-8E0E-3ED6C24CABE7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55" creationId="{3C5FC537-5222-0271-7DC6-99F8BBA76F9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56" creationId="{968A82E2-2F4C-9228-197D-E06F2196AC6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69" creationId="{0B706196-FD74-2A79-EDD0-33B8A2E9FC3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72" creationId="{09DDDA60-4106-F88D-5EEC-FCB4371C825A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573" creationId="{8A8F97F5-1FED-C899-FC5F-6C0A1F070666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631" creationId="{84834B91-4C25-D1C6-BDC3-360FD497824A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634" creationId="{2048CAD0-EF39-88F9-917C-03E5D81D0B25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646" creationId="{702C53A1-0965-1F8F-0C81-563D8290337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649" creationId="{B6886A5B-F623-89D7-4C3F-197DB061CE1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02" creationId="{20A165CD-1F78-5490-925E-4F1266263205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04" creationId="{BE34A66A-5703-EFAF-10FF-A21D807EE014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10" creationId="{8D52C1E1-BA57-1C5B-85B9-B7BA8243475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79" creationId="{6B204BE5-C3C5-403F-93AA-4DBB03865C58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80" creationId="{2608EDDF-4238-0856-57B1-65DB7FF2B11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87" creationId="{32E542D8-53B6-6F42-FDB6-6B52CF4D3111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88" creationId="{31409F2B-9B86-D981-2341-1AF0A5A21469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789" creationId="{FC450634-1650-CDA1-2199-BF15310D1A0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09" creationId="{1A816485-76AA-6BCC-62C1-C5AE4EBFDEE6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11" creationId="{365B841C-EB62-774C-377E-B3C0FECFB8F9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12" creationId="{FAF7BA44-4718-8D01-25A8-5E8A9B02226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13" creationId="{3B6AE679-2CAF-3700-4DFA-4C56B4400B07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14" creationId="{04AF15FB-DF40-B1FF-F534-AF989DB4806A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15" creationId="{1FE088BA-AA30-0307-C2F3-15848C039B41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24" creationId="{EE5F3203-9C08-9557-E0BF-A9A1EDBB3751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32" creationId="{D5FC81A9-9BAB-1689-B149-5D584BBC7374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43" creationId="{53A65AF6-271B-233C-DA29-F91E5B02430C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44" creationId="{F11B68E5-0B81-8915-FF17-F67A1F5DEC92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46" creationId="{671EF774-10F5-4AC7-0EFD-FCF2E20A5DE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48" creationId="{8EF88AF8-7CE3-65BF-AE4E-628F59D302E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50" creationId="{39A55F4E-81E6-0655-97B7-5D08013311A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51" creationId="{CC05FEDD-4773-7D2B-9EC6-BFC225ACFF40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53" creationId="{42FF8A12-7CDB-0679-4CAA-E934604606A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54" creationId="{E6EBCDD8-6945-4747-4392-E34FA45221D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55" creationId="{C08EE369-D98D-A783-388A-BB1675EA5D95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56" creationId="{65855326-E206-131E-586A-45E8D73C0B16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57" creationId="{B7E342FD-774C-B464-7CA4-A1E8A5BEA99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58" creationId="{10B1F93E-A622-AB50-2EF8-C4A4A3C89E4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59" creationId="{A6B4122D-3D02-9B66-BF71-3699D99804C0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60" creationId="{2316B716-D5E6-083A-A7EE-AFEA4C0807A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61" creationId="{EA58B851-1B80-9BC7-26A1-EAB9A08EAE13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68" creationId="{A5918634-588B-543E-A9A7-057C040563EC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69" creationId="{13180AFB-31DE-759B-15B1-105F8C45403C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76" creationId="{A52A9F78-F3DB-9564-7942-F638776F5A58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77" creationId="{94E8AB92-0D9F-7B08-1605-5FABBF358DD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84" creationId="{25654129-4ABB-29BF-6519-00DC9ACD8907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85" creationId="{BB9C28F5-C397-799D-874C-F20C72473838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92" creationId="{F35B59F9-3509-6D7B-E6C4-B69E535FCCDD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893" creationId="{BF12EA84-7EC3-048C-BB88-ED44E0180F49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900" creationId="{10062DCE-19B3-055D-05FF-545ECF2D7C0F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901" creationId="{AE1F38FE-8271-1AE1-ADCB-006C8AF2E475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908" creationId="{05493766-E85E-64B3-78B3-113DBF203E5B}"/>
          </ac:grpSpMkLst>
        </pc:grpChg>
        <pc:grpChg chg="mod">
          <ac:chgData name="Shibin Joshy" userId="c47396c2-83f0-4de5-b9d4-0a2183cbeb64" providerId="ADAL" clId="{5BFBC65F-1EE7-4F11-A51C-B9A674749D1D}" dt="2022-06-24T06:33:44.845" v="3946"/>
          <ac:grpSpMkLst>
            <pc:docMk/>
            <pc:sldMk cId="1704882419" sldId="260"/>
            <ac:grpSpMk id="909" creationId="{2482EE74-B003-9BE5-FA8C-95EFAB9625F9}"/>
          </ac:grpSpMkLst>
        </pc:grpChg>
        <pc:grpChg chg="add mod">
          <ac:chgData name="Shibin Joshy" userId="c47396c2-83f0-4de5-b9d4-0a2183cbeb64" providerId="ADAL" clId="{5BFBC65F-1EE7-4F11-A51C-B9A674749D1D}" dt="2022-06-24T08:10:39.466" v="4043" actId="1035"/>
          <ac:grpSpMkLst>
            <pc:docMk/>
            <pc:sldMk cId="1704882419" sldId="260"/>
            <ac:grpSpMk id="928" creationId="{2A51AB60-4D08-CCF2-2692-590F8B56AF57}"/>
          </ac:grpSpMkLst>
        </pc:grpChg>
        <pc:grpChg chg="add mod">
          <ac:chgData name="Shibin Joshy" userId="c47396c2-83f0-4de5-b9d4-0a2183cbeb64" providerId="ADAL" clId="{5BFBC65F-1EE7-4F11-A51C-B9A674749D1D}" dt="2022-06-24T10:13:25.238" v="6586" actId="14100"/>
          <ac:grpSpMkLst>
            <pc:docMk/>
            <pc:sldMk cId="1704882419" sldId="260"/>
            <ac:grpSpMk id="941" creationId="{AF5A5733-A52A-ED2C-E133-79D291992AD7}"/>
          </ac:grpSpMkLst>
        </pc:grpChg>
        <pc:grpChg chg="add del mod">
          <ac:chgData name="Shibin Joshy" userId="c47396c2-83f0-4de5-b9d4-0a2183cbeb64" providerId="ADAL" clId="{5BFBC65F-1EE7-4F11-A51C-B9A674749D1D}" dt="2022-06-24T06:35:43.281" v="3999" actId="21"/>
          <ac:grpSpMkLst>
            <pc:docMk/>
            <pc:sldMk cId="1704882419" sldId="260"/>
            <ac:grpSpMk id="953" creationId="{599B1224-B144-A251-B076-72AF5FBD49F1}"/>
          </ac:grpSpMkLst>
        </pc:grpChg>
        <pc:picChg chg="add mod">
          <ac:chgData name="Shibin Joshy" userId="c47396c2-83f0-4de5-b9d4-0a2183cbeb64" providerId="ADAL" clId="{5BFBC65F-1EE7-4F11-A51C-B9A674749D1D}" dt="2022-06-24T08:10:39.466" v="4043" actId="1035"/>
          <ac:picMkLst>
            <pc:docMk/>
            <pc:sldMk cId="1704882419" sldId="260"/>
            <ac:picMk id="940" creationId="{74612C7D-5D67-4F10-70D6-7840B1CA6975}"/>
          </ac:picMkLst>
        </pc:picChg>
        <pc:cxnChg chg="add mod">
          <ac:chgData name="Shibin Joshy" userId="c47396c2-83f0-4de5-b9d4-0a2183cbeb64" providerId="ADAL" clId="{5BFBC65F-1EE7-4F11-A51C-B9A674749D1D}" dt="2022-06-24T06:55:31.247" v="4036" actId="1076"/>
          <ac:cxnSpMkLst>
            <pc:docMk/>
            <pc:sldMk cId="1704882419" sldId="260"/>
            <ac:cxnSpMk id="15" creationId="{BBE6AA3F-8A45-6121-2AD1-7D5D684E1223}"/>
          </ac:cxnSpMkLst>
        </pc:cxnChg>
      </pc:sldChg>
      <pc:sldChg chg="addSp delSp modSp new mod ord modClrScheme chgLayout">
        <pc:chgData name="Shibin Joshy" userId="c47396c2-83f0-4de5-b9d4-0a2183cbeb64" providerId="ADAL" clId="{5BFBC65F-1EE7-4F11-A51C-B9A674749D1D}" dt="2022-06-24T11:30:19.596" v="7731"/>
        <pc:sldMkLst>
          <pc:docMk/>
          <pc:sldMk cId="4173713461" sldId="261"/>
        </pc:sldMkLst>
        <pc:spChg chg="add del mod">
          <ac:chgData name="Shibin Joshy" userId="c47396c2-83f0-4de5-b9d4-0a2183cbeb64" providerId="ADAL" clId="{5BFBC65F-1EE7-4F11-A51C-B9A674749D1D}" dt="2022-06-24T08:14:00.282" v="4045" actId="767"/>
          <ac:spMkLst>
            <pc:docMk/>
            <pc:sldMk cId="4173713461" sldId="261"/>
            <ac:spMk id="2" creationId="{68ED714D-C487-9E80-66F9-FCCBEB592A9D}"/>
          </ac:spMkLst>
        </pc:spChg>
        <pc:spChg chg="add del">
          <ac:chgData name="Shibin Joshy" userId="c47396c2-83f0-4de5-b9d4-0a2183cbeb64" providerId="ADAL" clId="{5BFBC65F-1EE7-4F11-A51C-B9A674749D1D}" dt="2022-06-24T08:19:07.042" v="4053" actId="21"/>
          <ac:spMkLst>
            <pc:docMk/>
            <pc:sldMk cId="4173713461" sldId="261"/>
            <ac:spMk id="3" creationId="{78944FB0-50EE-C071-5263-27071F116F32}"/>
          </ac:spMkLst>
        </pc:spChg>
        <pc:spChg chg="add del mod">
          <ac:chgData name="Shibin Joshy" userId="c47396c2-83f0-4de5-b9d4-0a2183cbeb64" providerId="ADAL" clId="{5BFBC65F-1EE7-4F11-A51C-B9A674749D1D}" dt="2022-06-24T08:19:44.268" v="4061" actId="931"/>
          <ac:spMkLst>
            <pc:docMk/>
            <pc:sldMk cId="4173713461" sldId="261"/>
            <ac:spMk id="4" creationId="{BA0A9F1D-66B7-3CF3-5F7B-A89E7018412E}"/>
          </ac:spMkLst>
        </pc:spChg>
        <pc:spChg chg="add del mod">
          <ac:chgData name="Shibin Joshy" userId="c47396c2-83f0-4de5-b9d4-0a2183cbeb64" providerId="ADAL" clId="{5BFBC65F-1EE7-4F11-A51C-B9A674749D1D}" dt="2022-06-24T08:20:37.022" v="4073"/>
          <ac:spMkLst>
            <pc:docMk/>
            <pc:sldMk cId="4173713461" sldId="261"/>
            <ac:spMk id="7" creationId="{0ECF623E-8FAB-4C27-C095-CB4B448F66E3}"/>
          </ac:spMkLst>
        </pc:spChg>
        <pc:spChg chg="add mod">
          <ac:chgData name="Shibin Joshy" userId="c47396c2-83f0-4de5-b9d4-0a2183cbeb64" providerId="ADAL" clId="{5BFBC65F-1EE7-4F11-A51C-B9A674749D1D}" dt="2022-06-24T08:35:49.041" v="4551" actId="14100"/>
          <ac:spMkLst>
            <pc:docMk/>
            <pc:sldMk cId="4173713461" sldId="261"/>
            <ac:spMk id="8" creationId="{B15D5460-93F5-5120-CD09-63E292BE4E90}"/>
          </ac:spMkLst>
        </pc:spChg>
        <pc:spChg chg="add mod ord">
          <ac:chgData name="Shibin Joshy" userId="c47396c2-83f0-4de5-b9d4-0a2183cbeb64" providerId="ADAL" clId="{5BFBC65F-1EE7-4F11-A51C-B9A674749D1D}" dt="2022-06-24T08:47:16.774" v="4745" actId="170"/>
          <ac:spMkLst>
            <pc:docMk/>
            <pc:sldMk cId="4173713461" sldId="261"/>
            <ac:spMk id="9" creationId="{04E029CA-0C65-F80E-4549-1876F548F75A}"/>
          </ac:spMkLst>
        </pc:spChg>
        <pc:spChg chg="mod">
          <ac:chgData name="Shibin Joshy" userId="c47396c2-83f0-4de5-b9d4-0a2183cbeb64" providerId="ADAL" clId="{5BFBC65F-1EE7-4F11-A51C-B9A674749D1D}" dt="2022-06-24T08:22:01.850" v="4160"/>
          <ac:spMkLst>
            <pc:docMk/>
            <pc:sldMk cId="4173713461" sldId="261"/>
            <ac:spMk id="11" creationId="{51201467-920D-406E-E068-0D66163A66D0}"/>
          </ac:spMkLst>
        </pc:spChg>
        <pc:spChg chg="mod">
          <ac:chgData name="Shibin Joshy" userId="c47396c2-83f0-4de5-b9d4-0a2183cbeb64" providerId="ADAL" clId="{5BFBC65F-1EE7-4F11-A51C-B9A674749D1D}" dt="2022-06-24T08:22:01.850" v="4160"/>
          <ac:spMkLst>
            <pc:docMk/>
            <pc:sldMk cId="4173713461" sldId="261"/>
            <ac:spMk id="12" creationId="{652F7C26-60D3-74BD-1755-C4C5BA88B72A}"/>
          </ac:spMkLst>
        </pc:spChg>
        <pc:spChg chg="mod">
          <ac:chgData name="Shibin Joshy" userId="c47396c2-83f0-4de5-b9d4-0a2183cbeb64" providerId="ADAL" clId="{5BFBC65F-1EE7-4F11-A51C-B9A674749D1D}" dt="2022-06-24T08:22:01.850" v="4160"/>
          <ac:spMkLst>
            <pc:docMk/>
            <pc:sldMk cId="4173713461" sldId="261"/>
            <ac:spMk id="13" creationId="{71D14F60-34B6-6E21-2D71-3AB1C9312C32}"/>
          </ac:spMkLst>
        </pc:spChg>
        <pc:spChg chg="add mod">
          <ac:chgData name="Shibin Joshy" userId="c47396c2-83f0-4de5-b9d4-0a2183cbeb64" providerId="ADAL" clId="{5BFBC65F-1EE7-4F11-A51C-B9A674749D1D}" dt="2022-06-24T08:23:32.297" v="4258" actId="207"/>
          <ac:spMkLst>
            <pc:docMk/>
            <pc:sldMk cId="4173713461" sldId="261"/>
            <ac:spMk id="14" creationId="{806B5FF2-550D-C53D-2BF7-521986950211}"/>
          </ac:spMkLst>
        </pc:spChg>
        <pc:spChg chg="add mod">
          <ac:chgData name="Shibin Joshy" userId="c47396c2-83f0-4de5-b9d4-0a2183cbeb64" providerId="ADAL" clId="{5BFBC65F-1EE7-4F11-A51C-B9A674749D1D}" dt="2022-06-24T08:46:09.368" v="4732" actId="164"/>
          <ac:spMkLst>
            <pc:docMk/>
            <pc:sldMk cId="4173713461" sldId="261"/>
            <ac:spMk id="19" creationId="{5BBA9E2E-816A-D185-D332-E0C113A7ED0C}"/>
          </ac:spMkLst>
        </pc:spChg>
        <pc:spChg chg="add mod">
          <ac:chgData name="Shibin Joshy" userId="c47396c2-83f0-4de5-b9d4-0a2183cbeb64" providerId="ADAL" clId="{5BFBC65F-1EE7-4F11-A51C-B9A674749D1D}" dt="2022-06-24T08:46:09.368" v="4732" actId="164"/>
          <ac:spMkLst>
            <pc:docMk/>
            <pc:sldMk cId="4173713461" sldId="261"/>
            <ac:spMk id="20" creationId="{EAB9A100-01FD-DA0D-DB1B-7CBCD0D1A773}"/>
          </ac:spMkLst>
        </pc:spChg>
        <pc:spChg chg="add mod">
          <ac:chgData name="Shibin Joshy" userId="c47396c2-83f0-4de5-b9d4-0a2183cbeb64" providerId="ADAL" clId="{5BFBC65F-1EE7-4F11-A51C-B9A674749D1D}" dt="2022-06-24T08:46:01.400" v="4730" actId="164"/>
          <ac:spMkLst>
            <pc:docMk/>
            <pc:sldMk cId="4173713461" sldId="261"/>
            <ac:spMk id="21" creationId="{6F869020-1DAB-036C-FF5B-746526FCFD69}"/>
          </ac:spMkLst>
        </pc:spChg>
        <pc:spChg chg="add mod">
          <ac:chgData name="Shibin Joshy" userId="c47396c2-83f0-4de5-b9d4-0a2183cbeb64" providerId="ADAL" clId="{5BFBC65F-1EE7-4F11-A51C-B9A674749D1D}" dt="2022-06-24T08:46:01.400" v="4730" actId="164"/>
          <ac:spMkLst>
            <pc:docMk/>
            <pc:sldMk cId="4173713461" sldId="261"/>
            <ac:spMk id="22" creationId="{A0945AF2-7C43-CB10-11A0-EA9ACD5D7248}"/>
          </ac:spMkLst>
        </pc:spChg>
        <pc:spChg chg="add mod">
          <ac:chgData name="Shibin Joshy" userId="c47396c2-83f0-4de5-b9d4-0a2183cbeb64" providerId="ADAL" clId="{5BFBC65F-1EE7-4F11-A51C-B9A674749D1D}" dt="2022-06-24T08:45:58.313" v="4729" actId="164"/>
          <ac:spMkLst>
            <pc:docMk/>
            <pc:sldMk cId="4173713461" sldId="261"/>
            <ac:spMk id="23" creationId="{24BA9136-206D-FBB7-36E9-32E1B874DA04}"/>
          </ac:spMkLst>
        </pc:spChg>
        <pc:spChg chg="add mod">
          <ac:chgData name="Shibin Joshy" userId="c47396c2-83f0-4de5-b9d4-0a2183cbeb64" providerId="ADAL" clId="{5BFBC65F-1EE7-4F11-A51C-B9A674749D1D}" dt="2022-06-24T08:45:58.313" v="4729" actId="164"/>
          <ac:spMkLst>
            <pc:docMk/>
            <pc:sldMk cId="4173713461" sldId="261"/>
            <ac:spMk id="24" creationId="{5A7FA7C8-D023-311E-37F0-A5B57EE62878}"/>
          </ac:spMkLst>
        </pc:spChg>
        <pc:spChg chg="add mod">
          <ac:chgData name="Shibin Joshy" userId="c47396c2-83f0-4de5-b9d4-0a2183cbeb64" providerId="ADAL" clId="{5BFBC65F-1EE7-4F11-A51C-B9A674749D1D}" dt="2022-06-24T08:36:00.592" v="4555" actId="571"/>
          <ac:spMkLst>
            <pc:docMk/>
            <pc:sldMk cId="4173713461" sldId="261"/>
            <ac:spMk id="25" creationId="{4750AFB0-75CD-4AA5-6724-29B100C337B9}"/>
          </ac:spMkLst>
        </pc:spChg>
        <pc:spChg chg="add mod">
          <ac:chgData name="Shibin Joshy" userId="c47396c2-83f0-4de5-b9d4-0a2183cbeb64" providerId="ADAL" clId="{5BFBC65F-1EE7-4F11-A51C-B9A674749D1D}" dt="2022-06-24T08:36:00.592" v="4555" actId="571"/>
          <ac:spMkLst>
            <pc:docMk/>
            <pc:sldMk cId="4173713461" sldId="261"/>
            <ac:spMk id="26" creationId="{8FEB6D73-065F-CF72-FF60-5F5C325E75D6}"/>
          </ac:spMkLst>
        </pc:spChg>
        <pc:spChg chg="add mod">
          <ac:chgData name="Shibin Joshy" userId="c47396c2-83f0-4de5-b9d4-0a2183cbeb64" providerId="ADAL" clId="{5BFBC65F-1EE7-4F11-A51C-B9A674749D1D}" dt="2022-06-24T08:36:00.592" v="4555" actId="571"/>
          <ac:spMkLst>
            <pc:docMk/>
            <pc:sldMk cId="4173713461" sldId="261"/>
            <ac:spMk id="27" creationId="{5C3131CD-3115-57E1-ED6E-C510CE46FB4A}"/>
          </ac:spMkLst>
        </pc:spChg>
        <pc:spChg chg="add mod">
          <ac:chgData name="Shibin Joshy" userId="c47396c2-83f0-4de5-b9d4-0a2183cbeb64" providerId="ADAL" clId="{5BFBC65F-1EE7-4F11-A51C-B9A674749D1D}" dt="2022-06-24T08:46:05.359" v="4731" actId="164"/>
          <ac:spMkLst>
            <pc:docMk/>
            <pc:sldMk cId="4173713461" sldId="261"/>
            <ac:spMk id="28" creationId="{EB22F332-61AF-4374-602D-7154E7CBA7FF}"/>
          </ac:spMkLst>
        </pc:spChg>
        <pc:spChg chg="add mod">
          <ac:chgData name="Shibin Joshy" userId="c47396c2-83f0-4de5-b9d4-0a2183cbeb64" providerId="ADAL" clId="{5BFBC65F-1EE7-4F11-A51C-B9A674749D1D}" dt="2022-06-24T08:46:05.359" v="4731" actId="164"/>
          <ac:spMkLst>
            <pc:docMk/>
            <pc:sldMk cId="4173713461" sldId="261"/>
            <ac:spMk id="29" creationId="{0A671641-AD8B-65A7-40FB-FBDA48B2595A}"/>
          </ac:spMkLst>
        </pc:spChg>
        <pc:spChg chg="add mod">
          <ac:chgData name="Shibin Joshy" userId="c47396c2-83f0-4de5-b9d4-0a2183cbeb64" providerId="ADAL" clId="{5BFBC65F-1EE7-4F11-A51C-B9A674749D1D}" dt="2022-06-24T08:46:13.829" v="4733" actId="164"/>
          <ac:spMkLst>
            <pc:docMk/>
            <pc:sldMk cId="4173713461" sldId="261"/>
            <ac:spMk id="30" creationId="{92DA3D89-FD2E-084A-B7F0-D7257F011192}"/>
          </ac:spMkLst>
        </pc:spChg>
        <pc:spChg chg="add mod">
          <ac:chgData name="Shibin Joshy" userId="c47396c2-83f0-4de5-b9d4-0a2183cbeb64" providerId="ADAL" clId="{5BFBC65F-1EE7-4F11-A51C-B9A674749D1D}" dt="2022-06-24T08:46:13.829" v="4733" actId="164"/>
          <ac:spMkLst>
            <pc:docMk/>
            <pc:sldMk cId="4173713461" sldId="261"/>
            <ac:spMk id="31" creationId="{4AB8F27F-84BD-5A75-D74B-637565E0182A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38" creationId="{BD7607D7-4A0D-CBE8-70B7-30773345E646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39" creationId="{70D67B84-D83B-2D8A-1254-6E374144D9A7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40" creationId="{C83C1BDB-AE67-F8E8-E280-6C2F90218E0B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41" creationId="{62057319-188A-5421-7226-1AA1D41E5468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42" creationId="{2783B018-6CE6-5A4C-3684-8841651BD731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43" creationId="{7B8233B0-E810-BD17-5872-F3727B36872C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44" creationId="{AF99C887-DFDB-ED57-1888-3CE3492C9D12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45" creationId="{F613B752-F5E1-0771-8F66-2DBFA8A05047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46" creationId="{CCD841E6-E292-029F-1652-FEA2FF894F3F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47" creationId="{6EF47DD2-1056-D623-CEF9-F9A5AB8CB07A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48" creationId="{AF105604-FAEF-7657-945D-005052904623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0" creationId="{B95F0815-3C3A-7405-95A7-A26BA41FFA45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1" creationId="{E08FD441-353B-E924-2526-559D2EAC525D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2" creationId="{138A4BAC-BCB1-DB23-7A1F-FD38D7052882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3" creationId="{FF86B69C-D78E-4703-D21F-DC24BD4812D7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4" creationId="{38E82600-3823-AE6A-DB5C-704165A34439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5" creationId="{E38B6CE6-88B2-1723-6E86-A3F6FE7E94B9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6" creationId="{4B908642-473E-2105-3A91-D8DAC5B00AA7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7" creationId="{DB3B16C4-2F3A-449B-70EA-BDAA6948C823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8" creationId="{3F3C2726-DFD6-1A14-720A-F100C7FC7EE0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59" creationId="{91988A92-8F93-7F16-24B9-915E58FB52B4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60" creationId="{524773A5-2BCC-FFCE-7856-2408F669ADCE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62" creationId="{4545E67E-09F1-4AAE-E784-EBEA2CA1041B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63" creationId="{4AD1EB65-E77B-CCC2-829F-A015D9E21CA4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64" creationId="{6FBDDCDA-3D40-F517-752D-D0EABEEF86CF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65" creationId="{79214C64-318D-B84F-A887-6D75418280CB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66" creationId="{0CA6C04A-69AF-15B2-889A-00EEEA414ABA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67" creationId="{AAFED9F1-3F8D-F633-B5FE-0C1187E216B6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68" creationId="{599A56A6-2326-144E-EA02-A3BB2FF86577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69" creationId="{55E7769F-4797-5CD3-5A47-A0E756217DED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70" creationId="{6BC2BB8F-0C85-916F-DF9A-5E186694C1AD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71" creationId="{6A163F5D-F0FD-409E-6DDE-8A9727601556}"/>
          </ac:spMkLst>
        </pc:spChg>
        <pc:spChg chg="mod">
          <ac:chgData name="Shibin Joshy" userId="c47396c2-83f0-4de5-b9d4-0a2183cbeb64" providerId="ADAL" clId="{5BFBC65F-1EE7-4F11-A51C-B9A674749D1D}" dt="2022-06-24T08:49:10.065" v="4751"/>
          <ac:spMkLst>
            <pc:docMk/>
            <pc:sldMk cId="4173713461" sldId="261"/>
            <ac:spMk id="72" creationId="{C8C7DAD1-7201-3151-411B-89C9C448535F}"/>
          </ac:spMkLst>
        </pc:spChg>
        <pc:grpChg chg="add mod">
          <ac:chgData name="Shibin Joshy" userId="c47396c2-83f0-4de5-b9d4-0a2183cbeb64" providerId="ADAL" clId="{5BFBC65F-1EE7-4F11-A51C-B9A674749D1D}" dt="2022-06-24T08:22:25.382" v="4165" actId="1076"/>
          <ac:grpSpMkLst>
            <pc:docMk/>
            <pc:sldMk cId="4173713461" sldId="261"/>
            <ac:grpSpMk id="10" creationId="{90CE6AEF-7D4C-1116-ED59-4FD0A0DBB714}"/>
          </ac:grpSpMkLst>
        </pc:grpChg>
        <pc:grpChg chg="add mod">
          <ac:chgData name="Shibin Joshy" userId="c47396c2-83f0-4de5-b9d4-0a2183cbeb64" providerId="ADAL" clId="{5BFBC65F-1EE7-4F11-A51C-B9A674749D1D}" dt="2022-06-24T08:46:32.907" v="4736" actId="465"/>
          <ac:grpSpMkLst>
            <pc:docMk/>
            <pc:sldMk cId="4173713461" sldId="261"/>
            <ac:grpSpMk id="32" creationId="{E5590A14-68BF-8841-BDF9-4AC9D53A4CF6}"/>
          </ac:grpSpMkLst>
        </pc:grpChg>
        <pc:grpChg chg="add mod">
          <ac:chgData name="Shibin Joshy" userId="c47396c2-83f0-4de5-b9d4-0a2183cbeb64" providerId="ADAL" clId="{5BFBC65F-1EE7-4F11-A51C-B9A674749D1D}" dt="2022-06-24T08:47:01.241" v="4737" actId="14100"/>
          <ac:grpSpMkLst>
            <pc:docMk/>
            <pc:sldMk cId="4173713461" sldId="261"/>
            <ac:grpSpMk id="33" creationId="{E212117A-B2D2-D5D8-DC4B-70E9170083EA}"/>
          </ac:grpSpMkLst>
        </pc:grpChg>
        <pc:grpChg chg="add mod">
          <ac:chgData name="Shibin Joshy" userId="c47396c2-83f0-4de5-b9d4-0a2183cbeb64" providerId="ADAL" clId="{5BFBC65F-1EE7-4F11-A51C-B9A674749D1D}" dt="2022-06-24T08:46:32.907" v="4736" actId="465"/>
          <ac:grpSpMkLst>
            <pc:docMk/>
            <pc:sldMk cId="4173713461" sldId="261"/>
            <ac:grpSpMk id="34" creationId="{E8BE964A-4011-BA6C-A60F-6CE112486B8B}"/>
          </ac:grpSpMkLst>
        </pc:grpChg>
        <pc:grpChg chg="add mod">
          <ac:chgData name="Shibin Joshy" userId="c47396c2-83f0-4de5-b9d4-0a2183cbeb64" providerId="ADAL" clId="{5BFBC65F-1EE7-4F11-A51C-B9A674749D1D}" dt="2022-06-24T08:46:32.080" v="4735" actId="12789"/>
          <ac:grpSpMkLst>
            <pc:docMk/>
            <pc:sldMk cId="4173713461" sldId="261"/>
            <ac:grpSpMk id="35" creationId="{97CA8599-1B87-A025-5D76-E28DC2F1D007}"/>
          </ac:grpSpMkLst>
        </pc:grpChg>
        <pc:grpChg chg="add mod">
          <ac:chgData name="Shibin Joshy" userId="c47396c2-83f0-4de5-b9d4-0a2183cbeb64" providerId="ADAL" clId="{5BFBC65F-1EE7-4F11-A51C-B9A674749D1D}" dt="2022-06-24T08:46:32.080" v="4735" actId="12789"/>
          <ac:grpSpMkLst>
            <pc:docMk/>
            <pc:sldMk cId="4173713461" sldId="261"/>
            <ac:grpSpMk id="36" creationId="{7435A44B-8692-8209-9F2C-2F860A03CBFE}"/>
          </ac:grpSpMkLst>
        </pc:grpChg>
        <pc:grpChg chg="add mod">
          <ac:chgData name="Shibin Joshy" userId="c47396c2-83f0-4de5-b9d4-0a2183cbeb64" providerId="ADAL" clId="{5BFBC65F-1EE7-4F11-A51C-B9A674749D1D}" dt="2022-06-24T08:49:22.952" v="4754" actId="1076"/>
          <ac:grpSpMkLst>
            <pc:docMk/>
            <pc:sldMk cId="4173713461" sldId="261"/>
            <ac:grpSpMk id="37" creationId="{5D2F146F-E2F3-0EDF-46D3-742AA193A284}"/>
          </ac:grpSpMkLst>
        </pc:grpChg>
        <pc:grpChg chg="add mod">
          <ac:chgData name="Shibin Joshy" userId="c47396c2-83f0-4de5-b9d4-0a2183cbeb64" providerId="ADAL" clId="{5BFBC65F-1EE7-4F11-A51C-B9A674749D1D}" dt="2022-06-24T08:49:14.634" v="4752" actId="688"/>
          <ac:grpSpMkLst>
            <pc:docMk/>
            <pc:sldMk cId="4173713461" sldId="261"/>
            <ac:grpSpMk id="49" creationId="{A6269C40-5962-B78A-A4D2-776DE6CC11E2}"/>
          </ac:grpSpMkLst>
        </pc:grpChg>
        <pc:grpChg chg="add mod">
          <ac:chgData name="Shibin Joshy" userId="c47396c2-83f0-4de5-b9d4-0a2183cbeb64" providerId="ADAL" clId="{5BFBC65F-1EE7-4F11-A51C-B9A674749D1D}" dt="2022-06-24T08:49:20.303" v="4753" actId="1076"/>
          <ac:grpSpMkLst>
            <pc:docMk/>
            <pc:sldMk cId="4173713461" sldId="261"/>
            <ac:grpSpMk id="61" creationId="{6A86701E-DFAA-FFB8-15A1-84A68628345F}"/>
          </ac:grpSpMkLst>
        </pc:grpChg>
        <pc:picChg chg="add mod modCrop">
          <ac:chgData name="Shibin Joshy" userId="c47396c2-83f0-4de5-b9d4-0a2183cbeb64" providerId="ADAL" clId="{5BFBC65F-1EE7-4F11-A51C-B9A674749D1D}" dt="2022-06-24T08:22:09.564" v="4162" actId="34135"/>
          <ac:picMkLst>
            <pc:docMk/>
            <pc:sldMk cId="4173713461" sldId="261"/>
            <ac:picMk id="6" creationId="{619496E0-4B01-B4C6-2DB1-FC61053A2416}"/>
          </ac:picMkLst>
        </pc:picChg>
        <pc:cxnChg chg="add mod">
          <ac:chgData name="Shibin Joshy" userId="c47396c2-83f0-4de5-b9d4-0a2183cbeb64" providerId="ADAL" clId="{5BFBC65F-1EE7-4F11-A51C-B9A674749D1D}" dt="2022-06-24T08:24:04.648" v="4265" actId="14100"/>
          <ac:cxnSpMkLst>
            <pc:docMk/>
            <pc:sldMk cId="4173713461" sldId="261"/>
            <ac:cxnSpMk id="15" creationId="{004CE555-13EA-8357-D02B-79B73187A8B7}"/>
          </ac:cxnSpMkLst>
        </pc:cxnChg>
      </pc:sldChg>
      <pc:sldChg chg="delSp new del mod">
        <pc:chgData name="Shibin Joshy" userId="c47396c2-83f0-4de5-b9d4-0a2183cbeb64" providerId="ADAL" clId="{5BFBC65F-1EE7-4F11-A51C-B9A674749D1D}" dt="2022-06-24T08:34:29.234" v="4550" actId="47"/>
        <pc:sldMkLst>
          <pc:docMk/>
          <pc:sldMk cId="170224964" sldId="262"/>
        </pc:sldMkLst>
        <pc:spChg chg="del">
          <ac:chgData name="Shibin Joshy" userId="c47396c2-83f0-4de5-b9d4-0a2183cbeb64" providerId="ADAL" clId="{5BFBC65F-1EE7-4F11-A51C-B9A674749D1D}" dt="2022-06-24T08:34:24.479" v="4549" actId="478"/>
          <ac:spMkLst>
            <pc:docMk/>
            <pc:sldMk cId="170224964" sldId="262"/>
            <ac:spMk id="2" creationId="{ADCF0E27-5D24-308B-31E8-CCD772BE2FE9}"/>
          </ac:spMkLst>
        </pc:spChg>
      </pc:sldChg>
      <pc:sldChg chg="addSp delSp modSp new mod ord modClrScheme chgLayout">
        <pc:chgData name="Shibin Joshy" userId="c47396c2-83f0-4de5-b9d4-0a2183cbeb64" providerId="ADAL" clId="{5BFBC65F-1EE7-4F11-A51C-B9A674749D1D}" dt="2022-06-24T10:37:49.436" v="6688" actId="700"/>
        <pc:sldMkLst>
          <pc:docMk/>
          <pc:sldMk cId="2443348135" sldId="262"/>
        </pc:sldMkLst>
        <pc:spChg chg="del">
          <ac:chgData name="Shibin Joshy" userId="c47396c2-83f0-4de5-b9d4-0a2183cbeb64" providerId="ADAL" clId="{5BFBC65F-1EE7-4F11-A51C-B9A674749D1D}" dt="2022-06-24T08:47:28.123" v="4747" actId="478"/>
          <ac:spMkLst>
            <pc:docMk/>
            <pc:sldMk cId="2443348135" sldId="262"/>
            <ac:spMk id="2" creationId="{F8509716-0F84-BE25-F7CA-C2D707EEB421}"/>
          </ac:spMkLst>
        </pc:spChg>
        <pc:spChg chg="add del mod">
          <ac:chgData name="Shibin Joshy" userId="c47396c2-83f0-4de5-b9d4-0a2183cbeb64" providerId="ADAL" clId="{5BFBC65F-1EE7-4F11-A51C-B9A674749D1D}" dt="2022-06-24T08:47:32.446" v="4749"/>
          <ac:spMkLst>
            <pc:docMk/>
            <pc:sldMk cId="2443348135" sldId="262"/>
            <ac:spMk id="3" creationId="{10644C73-E0F5-4E11-D08D-8FDAD24E1CDF}"/>
          </ac:spMkLst>
        </pc:spChg>
        <pc:spChg chg="add del">
          <ac:chgData name="Shibin Joshy" userId="c47396c2-83f0-4de5-b9d4-0a2183cbeb64" providerId="ADAL" clId="{5BFBC65F-1EE7-4F11-A51C-B9A674749D1D}" dt="2022-06-24T08:50:06.603" v="4758" actId="11529"/>
          <ac:spMkLst>
            <pc:docMk/>
            <pc:sldMk cId="2443348135" sldId="262"/>
            <ac:spMk id="4" creationId="{32F5628A-4295-2505-9381-D937A2D65C4F}"/>
          </ac:spMkLst>
        </pc:spChg>
        <pc:spChg chg="add del">
          <ac:chgData name="Shibin Joshy" userId="c47396c2-83f0-4de5-b9d4-0a2183cbeb64" providerId="ADAL" clId="{5BFBC65F-1EE7-4F11-A51C-B9A674749D1D}" dt="2022-06-24T08:50:15.388" v="4760" actId="21"/>
          <ac:spMkLst>
            <pc:docMk/>
            <pc:sldMk cId="2443348135" sldId="262"/>
            <ac:spMk id="5" creationId="{AC8F0BEC-474E-FD08-B5B8-4176214A9987}"/>
          </ac:spMkLst>
        </pc:spChg>
        <pc:spChg chg="add del mod">
          <ac:chgData name="Shibin Joshy" userId="c47396c2-83f0-4de5-b9d4-0a2183cbeb64" providerId="ADAL" clId="{5BFBC65F-1EE7-4F11-A51C-B9A674749D1D}" dt="2022-06-24T08:51:34.019" v="4775" actId="931"/>
          <ac:spMkLst>
            <pc:docMk/>
            <pc:sldMk cId="2443348135" sldId="262"/>
            <ac:spMk id="6" creationId="{800530C9-5CB1-AA20-5764-61C2835015B0}"/>
          </ac:spMkLst>
        </pc:spChg>
        <pc:spChg chg="add mod ord">
          <ac:chgData name="Shibin Joshy" userId="c47396c2-83f0-4de5-b9d4-0a2183cbeb64" providerId="ADAL" clId="{5BFBC65F-1EE7-4F11-A51C-B9A674749D1D}" dt="2022-06-24T10:37:47.765" v="6685" actId="207"/>
          <ac:spMkLst>
            <pc:docMk/>
            <pc:sldMk cId="2443348135" sldId="262"/>
            <ac:spMk id="9" creationId="{BC361DFF-8E55-D5F5-2A5A-5D09C075C28E}"/>
          </ac:spMkLst>
        </pc:spChg>
        <pc:spChg chg="add mod">
          <ac:chgData name="Shibin Joshy" userId="c47396c2-83f0-4de5-b9d4-0a2183cbeb64" providerId="ADAL" clId="{5BFBC65F-1EE7-4F11-A51C-B9A674749D1D}" dt="2022-06-24T09:20:13.700" v="5403" actId="12788"/>
          <ac:spMkLst>
            <pc:docMk/>
            <pc:sldMk cId="2443348135" sldId="262"/>
            <ac:spMk id="10" creationId="{B9F1706A-CBF2-D303-B1E9-BA91702F58C3}"/>
          </ac:spMkLst>
        </pc:spChg>
        <pc:spChg chg="mod">
          <ac:chgData name="Shibin Joshy" userId="c47396c2-83f0-4de5-b9d4-0a2183cbeb64" providerId="ADAL" clId="{5BFBC65F-1EE7-4F11-A51C-B9A674749D1D}" dt="2022-06-24T08:56:52.095" v="4874" actId="207"/>
          <ac:spMkLst>
            <pc:docMk/>
            <pc:sldMk cId="2443348135" sldId="262"/>
            <ac:spMk id="12" creationId="{F936B2D4-5AC9-10AC-A4FC-F20E97E7D216}"/>
          </ac:spMkLst>
        </pc:spChg>
        <pc:spChg chg="mod">
          <ac:chgData name="Shibin Joshy" userId="c47396c2-83f0-4de5-b9d4-0a2183cbeb64" providerId="ADAL" clId="{5BFBC65F-1EE7-4F11-A51C-B9A674749D1D}" dt="2022-06-24T08:56:52.095" v="4874" actId="207"/>
          <ac:spMkLst>
            <pc:docMk/>
            <pc:sldMk cId="2443348135" sldId="262"/>
            <ac:spMk id="13" creationId="{7FDBE0DD-E25D-42C3-22D1-D486E4355F3B}"/>
          </ac:spMkLst>
        </pc:spChg>
        <pc:spChg chg="mod">
          <ac:chgData name="Shibin Joshy" userId="c47396c2-83f0-4de5-b9d4-0a2183cbeb64" providerId="ADAL" clId="{5BFBC65F-1EE7-4F11-A51C-B9A674749D1D}" dt="2022-06-24T08:56:52.095" v="4874" actId="207"/>
          <ac:spMkLst>
            <pc:docMk/>
            <pc:sldMk cId="2443348135" sldId="262"/>
            <ac:spMk id="14" creationId="{D5170E58-FD56-B346-659A-B8EBE361E248}"/>
          </ac:spMkLst>
        </pc:spChg>
        <pc:spChg chg="mod topLvl">
          <ac:chgData name="Shibin Joshy" userId="c47396c2-83f0-4de5-b9d4-0a2183cbeb64" providerId="ADAL" clId="{5BFBC65F-1EE7-4F11-A51C-B9A674749D1D}" dt="2022-06-24T09:20:13.700" v="5403" actId="12788"/>
          <ac:spMkLst>
            <pc:docMk/>
            <pc:sldMk cId="2443348135" sldId="262"/>
            <ac:spMk id="16" creationId="{EDD4024D-357B-D3F7-0303-065A97414DF3}"/>
          </ac:spMkLst>
        </pc:spChg>
        <pc:spChg chg="add mod">
          <ac:chgData name="Shibin Joshy" userId="c47396c2-83f0-4de5-b9d4-0a2183cbeb64" providerId="ADAL" clId="{5BFBC65F-1EE7-4F11-A51C-B9A674749D1D}" dt="2022-06-24T09:05:52.485" v="5072" actId="207"/>
          <ac:spMkLst>
            <pc:docMk/>
            <pc:sldMk cId="2443348135" sldId="262"/>
            <ac:spMk id="18" creationId="{1D864D33-D310-50D6-F624-764BC72C30BD}"/>
          </ac:spMkLst>
        </pc:spChg>
        <pc:spChg chg="add mod">
          <ac:chgData name="Shibin Joshy" userId="c47396c2-83f0-4de5-b9d4-0a2183cbeb64" providerId="ADAL" clId="{5BFBC65F-1EE7-4F11-A51C-B9A674749D1D}" dt="2022-06-24T09:05:59.393" v="5077" actId="1038"/>
          <ac:spMkLst>
            <pc:docMk/>
            <pc:sldMk cId="2443348135" sldId="262"/>
            <ac:spMk id="19" creationId="{2248948B-CFDF-D501-5D12-3CB9BCAC55F3}"/>
          </ac:spMkLst>
        </pc:spChg>
        <pc:spChg chg="add mod">
          <ac:chgData name="Shibin Joshy" userId="c47396c2-83f0-4de5-b9d4-0a2183cbeb64" providerId="ADAL" clId="{5BFBC65F-1EE7-4F11-A51C-B9A674749D1D}" dt="2022-06-24T09:06:14.373" v="5081" actId="164"/>
          <ac:spMkLst>
            <pc:docMk/>
            <pc:sldMk cId="2443348135" sldId="262"/>
            <ac:spMk id="21" creationId="{709498E0-6F7D-6E95-651C-122C6090D9DA}"/>
          </ac:spMkLst>
        </pc:spChg>
        <pc:spChg chg="mod">
          <ac:chgData name="Shibin Joshy" userId="c47396c2-83f0-4de5-b9d4-0a2183cbeb64" providerId="ADAL" clId="{5BFBC65F-1EE7-4F11-A51C-B9A674749D1D}" dt="2022-06-24T09:06:23.362" v="5082" actId="571"/>
          <ac:spMkLst>
            <pc:docMk/>
            <pc:sldMk cId="2443348135" sldId="262"/>
            <ac:spMk id="25" creationId="{EB6C6A33-77B0-0B07-A6CE-1A3152A134A3}"/>
          </ac:spMkLst>
        </pc:spChg>
        <pc:spChg chg="mod">
          <ac:chgData name="Shibin Joshy" userId="c47396c2-83f0-4de5-b9d4-0a2183cbeb64" providerId="ADAL" clId="{5BFBC65F-1EE7-4F11-A51C-B9A674749D1D}" dt="2022-06-24T09:06:30.613" v="5092" actId="20577"/>
          <ac:spMkLst>
            <pc:docMk/>
            <pc:sldMk cId="2443348135" sldId="262"/>
            <ac:spMk id="26" creationId="{258CA370-D594-470B-FBF7-293804D8AD07}"/>
          </ac:spMkLst>
        </pc:spChg>
        <pc:spChg chg="mod">
          <ac:chgData name="Shibin Joshy" userId="c47396c2-83f0-4de5-b9d4-0a2183cbeb64" providerId="ADAL" clId="{5BFBC65F-1EE7-4F11-A51C-B9A674749D1D}" dt="2022-06-24T09:06:23.362" v="5082" actId="571"/>
          <ac:spMkLst>
            <pc:docMk/>
            <pc:sldMk cId="2443348135" sldId="262"/>
            <ac:spMk id="27" creationId="{CFB13C68-08D0-C504-E413-54E8AD7BE946}"/>
          </ac:spMkLst>
        </pc:spChg>
        <pc:spChg chg="add mod">
          <ac:chgData name="Shibin Joshy" userId="c47396c2-83f0-4de5-b9d4-0a2183cbeb64" providerId="ADAL" clId="{5BFBC65F-1EE7-4F11-A51C-B9A674749D1D}" dt="2022-06-24T09:06:51.146" v="5094" actId="571"/>
          <ac:spMkLst>
            <pc:docMk/>
            <pc:sldMk cId="2443348135" sldId="262"/>
            <ac:spMk id="28" creationId="{55D9CC53-D369-03E2-1E59-DF8C5520D07A}"/>
          </ac:spMkLst>
        </pc:spChg>
        <pc:spChg chg="mod">
          <ac:chgData name="Shibin Joshy" userId="c47396c2-83f0-4de5-b9d4-0a2183cbeb64" providerId="ADAL" clId="{5BFBC65F-1EE7-4F11-A51C-B9A674749D1D}" dt="2022-06-24T09:06:51.146" v="5094" actId="571"/>
          <ac:spMkLst>
            <pc:docMk/>
            <pc:sldMk cId="2443348135" sldId="262"/>
            <ac:spMk id="31" creationId="{A26B6B49-1B64-007A-1C30-C95510038AF6}"/>
          </ac:spMkLst>
        </pc:spChg>
        <pc:spChg chg="mod">
          <ac:chgData name="Shibin Joshy" userId="c47396c2-83f0-4de5-b9d4-0a2183cbeb64" providerId="ADAL" clId="{5BFBC65F-1EE7-4F11-A51C-B9A674749D1D}" dt="2022-06-24T09:06:51.146" v="5094" actId="571"/>
          <ac:spMkLst>
            <pc:docMk/>
            <pc:sldMk cId="2443348135" sldId="262"/>
            <ac:spMk id="32" creationId="{FB1C6681-99F8-7996-5F7E-23BC844CE6EB}"/>
          </ac:spMkLst>
        </pc:spChg>
        <pc:spChg chg="mod">
          <ac:chgData name="Shibin Joshy" userId="c47396c2-83f0-4de5-b9d4-0a2183cbeb64" providerId="ADAL" clId="{5BFBC65F-1EE7-4F11-A51C-B9A674749D1D}" dt="2022-06-24T09:06:51.146" v="5094" actId="571"/>
          <ac:spMkLst>
            <pc:docMk/>
            <pc:sldMk cId="2443348135" sldId="262"/>
            <ac:spMk id="33" creationId="{00589FC8-C005-B55D-E591-738371B91006}"/>
          </ac:spMkLst>
        </pc:spChg>
        <pc:spChg chg="add mod">
          <ac:chgData name="Shibin Joshy" userId="c47396c2-83f0-4de5-b9d4-0a2183cbeb64" providerId="ADAL" clId="{5BFBC65F-1EE7-4F11-A51C-B9A674749D1D}" dt="2022-06-24T09:06:56.130" v="5096" actId="571"/>
          <ac:spMkLst>
            <pc:docMk/>
            <pc:sldMk cId="2443348135" sldId="262"/>
            <ac:spMk id="34" creationId="{276CAF3F-4490-543A-7020-D366DBF89653}"/>
          </ac:spMkLst>
        </pc:spChg>
        <pc:spChg chg="mod">
          <ac:chgData name="Shibin Joshy" userId="c47396c2-83f0-4de5-b9d4-0a2183cbeb64" providerId="ADAL" clId="{5BFBC65F-1EE7-4F11-A51C-B9A674749D1D}" dt="2022-06-24T09:06:56.130" v="5096" actId="571"/>
          <ac:spMkLst>
            <pc:docMk/>
            <pc:sldMk cId="2443348135" sldId="262"/>
            <ac:spMk id="37" creationId="{A3A1BD0A-2502-510A-7771-B9D021DF9E4D}"/>
          </ac:spMkLst>
        </pc:spChg>
        <pc:spChg chg="mod">
          <ac:chgData name="Shibin Joshy" userId="c47396c2-83f0-4de5-b9d4-0a2183cbeb64" providerId="ADAL" clId="{5BFBC65F-1EE7-4F11-A51C-B9A674749D1D}" dt="2022-06-24T09:06:56.130" v="5096" actId="571"/>
          <ac:spMkLst>
            <pc:docMk/>
            <pc:sldMk cId="2443348135" sldId="262"/>
            <ac:spMk id="38" creationId="{3B7ED160-03BA-6EB0-3CC2-49B76210EE93}"/>
          </ac:spMkLst>
        </pc:spChg>
        <pc:spChg chg="mod">
          <ac:chgData name="Shibin Joshy" userId="c47396c2-83f0-4de5-b9d4-0a2183cbeb64" providerId="ADAL" clId="{5BFBC65F-1EE7-4F11-A51C-B9A674749D1D}" dt="2022-06-24T09:06:56.130" v="5096" actId="571"/>
          <ac:spMkLst>
            <pc:docMk/>
            <pc:sldMk cId="2443348135" sldId="262"/>
            <ac:spMk id="39" creationId="{9F364089-21B5-E480-C710-3CE790FB2A60}"/>
          </ac:spMkLst>
        </pc:spChg>
        <pc:spChg chg="mod">
          <ac:chgData name="Shibin Joshy" userId="c47396c2-83f0-4de5-b9d4-0a2183cbeb64" providerId="ADAL" clId="{5BFBC65F-1EE7-4F11-A51C-B9A674749D1D}" dt="2022-06-24T09:07:08.385" v="5097" actId="571"/>
          <ac:spMkLst>
            <pc:docMk/>
            <pc:sldMk cId="2443348135" sldId="262"/>
            <ac:spMk id="42" creationId="{D1D00525-29B4-29A8-5D57-AE7F14ECFDAF}"/>
          </ac:spMkLst>
        </pc:spChg>
        <pc:spChg chg="mod">
          <ac:chgData name="Shibin Joshy" userId="c47396c2-83f0-4de5-b9d4-0a2183cbeb64" providerId="ADAL" clId="{5BFBC65F-1EE7-4F11-A51C-B9A674749D1D}" dt="2022-06-24T09:07:27.886" v="5113" actId="20577"/>
          <ac:spMkLst>
            <pc:docMk/>
            <pc:sldMk cId="2443348135" sldId="262"/>
            <ac:spMk id="43" creationId="{8BAD13AA-36B3-61AD-AD27-72978A407497}"/>
          </ac:spMkLst>
        </pc:spChg>
        <pc:spChg chg="mod">
          <ac:chgData name="Shibin Joshy" userId="c47396c2-83f0-4de5-b9d4-0a2183cbeb64" providerId="ADAL" clId="{5BFBC65F-1EE7-4F11-A51C-B9A674749D1D}" dt="2022-06-24T09:07:08.385" v="5097" actId="571"/>
          <ac:spMkLst>
            <pc:docMk/>
            <pc:sldMk cId="2443348135" sldId="262"/>
            <ac:spMk id="44" creationId="{B3A3681E-B6CD-E9C6-6CC0-8923211D78BE}"/>
          </ac:spMkLst>
        </pc:spChg>
        <pc:spChg chg="mod">
          <ac:chgData name="Shibin Joshy" userId="c47396c2-83f0-4de5-b9d4-0a2183cbeb64" providerId="ADAL" clId="{5BFBC65F-1EE7-4F11-A51C-B9A674749D1D}" dt="2022-06-24T09:07:43.049" v="5114" actId="571"/>
          <ac:spMkLst>
            <pc:docMk/>
            <pc:sldMk cId="2443348135" sldId="262"/>
            <ac:spMk id="47" creationId="{068CA9DF-02AB-2A95-8EE6-9F0B8A43D355}"/>
          </ac:spMkLst>
        </pc:spChg>
        <pc:spChg chg="mod">
          <ac:chgData name="Shibin Joshy" userId="c47396c2-83f0-4de5-b9d4-0a2183cbeb64" providerId="ADAL" clId="{5BFBC65F-1EE7-4F11-A51C-B9A674749D1D}" dt="2022-06-24T09:08:04.493" v="5129" actId="20577"/>
          <ac:spMkLst>
            <pc:docMk/>
            <pc:sldMk cId="2443348135" sldId="262"/>
            <ac:spMk id="48" creationId="{BC0B7150-AE46-3FC0-E5E2-FB3577A4B5EF}"/>
          </ac:spMkLst>
        </pc:spChg>
        <pc:spChg chg="mod">
          <ac:chgData name="Shibin Joshy" userId="c47396c2-83f0-4de5-b9d4-0a2183cbeb64" providerId="ADAL" clId="{5BFBC65F-1EE7-4F11-A51C-B9A674749D1D}" dt="2022-06-24T09:07:43.049" v="5114" actId="571"/>
          <ac:spMkLst>
            <pc:docMk/>
            <pc:sldMk cId="2443348135" sldId="262"/>
            <ac:spMk id="49" creationId="{A0CF90F3-D4C8-8AF4-2B31-4BF4B791DCFA}"/>
          </ac:spMkLst>
        </pc:spChg>
        <pc:spChg chg="add del mod">
          <ac:chgData name="Shibin Joshy" userId="c47396c2-83f0-4de5-b9d4-0a2183cbeb64" providerId="ADAL" clId="{5BFBC65F-1EE7-4F11-A51C-B9A674749D1D}" dt="2022-06-24T09:08:26.377" v="5132" actId="478"/>
          <ac:spMkLst>
            <pc:docMk/>
            <pc:sldMk cId="2443348135" sldId="262"/>
            <ac:spMk id="50" creationId="{03FBAE02-9C1E-A259-5750-F9B98F6A644F}"/>
          </ac:spMkLst>
        </pc:spChg>
        <pc:spChg chg="mod">
          <ac:chgData name="Shibin Joshy" userId="c47396c2-83f0-4de5-b9d4-0a2183cbeb64" providerId="ADAL" clId="{5BFBC65F-1EE7-4F11-A51C-B9A674749D1D}" dt="2022-06-24T09:08:23.225" v="5131" actId="571"/>
          <ac:spMkLst>
            <pc:docMk/>
            <pc:sldMk cId="2443348135" sldId="262"/>
            <ac:spMk id="53" creationId="{43DF4C8C-3354-661A-0CC4-785E57AC6979}"/>
          </ac:spMkLst>
        </pc:spChg>
        <pc:spChg chg="mod">
          <ac:chgData name="Shibin Joshy" userId="c47396c2-83f0-4de5-b9d4-0a2183cbeb64" providerId="ADAL" clId="{5BFBC65F-1EE7-4F11-A51C-B9A674749D1D}" dt="2022-06-24T09:08:38.489" v="5144" actId="14100"/>
          <ac:spMkLst>
            <pc:docMk/>
            <pc:sldMk cId="2443348135" sldId="262"/>
            <ac:spMk id="54" creationId="{ACE92202-3A59-BFDA-093C-DE8B419D0366}"/>
          </ac:spMkLst>
        </pc:spChg>
        <pc:spChg chg="mod">
          <ac:chgData name="Shibin Joshy" userId="c47396c2-83f0-4de5-b9d4-0a2183cbeb64" providerId="ADAL" clId="{5BFBC65F-1EE7-4F11-A51C-B9A674749D1D}" dt="2022-06-24T09:08:23.225" v="5131" actId="571"/>
          <ac:spMkLst>
            <pc:docMk/>
            <pc:sldMk cId="2443348135" sldId="262"/>
            <ac:spMk id="55" creationId="{6AE32C8F-7982-0B84-D3EC-5495A2737375}"/>
          </ac:spMkLst>
        </pc:spChg>
        <pc:spChg chg="mod">
          <ac:chgData name="Shibin Joshy" userId="c47396c2-83f0-4de5-b9d4-0a2183cbeb64" providerId="ADAL" clId="{5BFBC65F-1EE7-4F11-A51C-B9A674749D1D}" dt="2022-06-24T09:08:45.698" v="5145" actId="571"/>
          <ac:spMkLst>
            <pc:docMk/>
            <pc:sldMk cId="2443348135" sldId="262"/>
            <ac:spMk id="58" creationId="{311032DB-DA91-B9E7-EECC-8107A578B3AD}"/>
          </ac:spMkLst>
        </pc:spChg>
        <pc:spChg chg="mod">
          <ac:chgData name="Shibin Joshy" userId="c47396c2-83f0-4de5-b9d4-0a2183cbeb64" providerId="ADAL" clId="{5BFBC65F-1EE7-4F11-A51C-B9A674749D1D}" dt="2022-06-24T09:08:51.846" v="5157" actId="20577"/>
          <ac:spMkLst>
            <pc:docMk/>
            <pc:sldMk cId="2443348135" sldId="262"/>
            <ac:spMk id="59" creationId="{1431B454-F220-C317-A3CA-A9ACE5742D1D}"/>
          </ac:spMkLst>
        </pc:spChg>
        <pc:spChg chg="mod">
          <ac:chgData name="Shibin Joshy" userId="c47396c2-83f0-4de5-b9d4-0a2183cbeb64" providerId="ADAL" clId="{5BFBC65F-1EE7-4F11-A51C-B9A674749D1D}" dt="2022-06-24T09:08:45.698" v="5145" actId="571"/>
          <ac:spMkLst>
            <pc:docMk/>
            <pc:sldMk cId="2443348135" sldId="262"/>
            <ac:spMk id="60" creationId="{99CABDA4-9EAB-96E2-8182-81B4C9B6FD81}"/>
          </ac:spMkLst>
        </pc:spChg>
        <pc:spChg chg="mod">
          <ac:chgData name="Shibin Joshy" userId="c47396c2-83f0-4de5-b9d4-0a2183cbeb64" providerId="ADAL" clId="{5BFBC65F-1EE7-4F11-A51C-B9A674749D1D}" dt="2022-06-24T09:09:01.242" v="5158" actId="571"/>
          <ac:spMkLst>
            <pc:docMk/>
            <pc:sldMk cId="2443348135" sldId="262"/>
            <ac:spMk id="63" creationId="{19338052-45A5-E97C-0571-0E5830E8B007}"/>
          </ac:spMkLst>
        </pc:spChg>
        <pc:spChg chg="mod">
          <ac:chgData name="Shibin Joshy" userId="c47396c2-83f0-4de5-b9d4-0a2183cbeb64" providerId="ADAL" clId="{5BFBC65F-1EE7-4F11-A51C-B9A674749D1D}" dt="2022-06-24T09:09:36.821" v="5166" actId="20577"/>
          <ac:spMkLst>
            <pc:docMk/>
            <pc:sldMk cId="2443348135" sldId="262"/>
            <ac:spMk id="64" creationId="{2AB1DD2D-D18C-4B19-9CB4-A40D59413D38}"/>
          </ac:spMkLst>
        </pc:spChg>
        <pc:spChg chg="mod">
          <ac:chgData name="Shibin Joshy" userId="c47396c2-83f0-4de5-b9d4-0a2183cbeb64" providerId="ADAL" clId="{5BFBC65F-1EE7-4F11-A51C-B9A674749D1D}" dt="2022-06-24T09:09:01.242" v="5158" actId="571"/>
          <ac:spMkLst>
            <pc:docMk/>
            <pc:sldMk cId="2443348135" sldId="262"/>
            <ac:spMk id="65" creationId="{6B526CCA-9A6A-3EEE-CBBC-6C20831B224B}"/>
          </ac:spMkLst>
        </pc:spChg>
        <pc:grpChg chg="add mod">
          <ac:chgData name="Shibin Joshy" userId="c47396c2-83f0-4de5-b9d4-0a2183cbeb64" providerId="ADAL" clId="{5BFBC65F-1EE7-4F11-A51C-B9A674749D1D}" dt="2022-06-24T08:56:52.095" v="4874" actId="207"/>
          <ac:grpSpMkLst>
            <pc:docMk/>
            <pc:sldMk cId="2443348135" sldId="262"/>
            <ac:grpSpMk id="11" creationId="{F2026906-D8EE-33A0-4E84-0156F8C8BF13}"/>
          </ac:grpSpMkLst>
        </pc:grpChg>
        <pc:grpChg chg="add del mod">
          <ac:chgData name="Shibin Joshy" userId="c47396c2-83f0-4de5-b9d4-0a2183cbeb64" providerId="ADAL" clId="{5BFBC65F-1EE7-4F11-A51C-B9A674749D1D}" dt="2022-06-24T09:00:59.425" v="4930" actId="165"/>
          <ac:grpSpMkLst>
            <pc:docMk/>
            <pc:sldMk cId="2443348135" sldId="262"/>
            <ac:grpSpMk id="15" creationId="{DCE6F902-5FD0-CA92-F127-82A5A0D3C035}"/>
          </ac:grpSpMkLst>
        </pc:grpChg>
        <pc:grpChg chg="add mod">
          <ac:chgData name="Shibin Joshy" userId="c47396c2-83f0-4de5-b9d4-0a2183cbeb64" providerId="ADAL" clId="{5BFBC65F-1EE7-4F11-A51C-B9A674749D1D}" dt="2022-06-24T09:06:14.373" v="5081" actId="164"/>
          <ac:grpSpMkLst>
            <pc:docMk/>
            <pc:sldMk cId="2443348135" sldId="262"/>
            <ac:grpSpMk id="20" creationId="{4A31098B-1631-0433-7AF0-47589F0EF52D}"/>
          </ac:grpSpMkLst>
        </pc:grpChg>
        <pc:grpChg chg="add mod">
          <ac:chgData name="Shibin Joshy" userId="c47396c2-83f0-4de5-b9d4-0a2183cbeb64" providerId="ADAL" clId="{5BFBC65F-1EE7-4F11-A51C-B9A674749D1D}" dt="2022-06-24T09:07:18.202" v="5100" actId="12788"/>
          <ac:grpSpMkLst>
            <pc:docMk/>
            <pc:sldMk cId="2443348135" sldId="262"/>
            <ac:grpSpMk id="22" creationId="{23C1E7AA-8DBE-959C-4F66-96D2F8FA8810}"/>
          </ac:grpSpMkLst>
        </pc:grpChg>
        <pc:grpChg chg="add mod">
          <ac:chgData name="Shibin Joshy" userId="c47396c2-83f0-4de5-b9d4-0a2183cbeb64" providerId="ADAL" clId="{5BFBC65F-1EE7-4F11-A51C-B9A674749D1D}" dt="2022-06-24T09:08:13.324" v="5130" actId="408"/>
          <ac:grpSpMkLst>
            <pc:docMk/>
            <pc:sldMk cId="2443348135" sldId="262"/>
            <ac:grpSpMk id="23" creationId="{5D3D64B5-4FF0-3CC2-2AF3-87CA31252BEE}"/>
          </ac:grpSpMkLst>
        </pc:grpChg>
        <pc:grpChg chg="mod">
          <ac:chgData name="Shibin Joshy" userId="c47396c2-83f0-4de5-b9d4-0a2183cbeb64" providerId="ADAL" clId="{5BFBC65F-1EE7-4F11-A51C-B9A674749D1D}" dt="2022-06-24T09:06:23.362" v="5082" actId="571"/>
          <ac:grpSpMkLst>
            <pc:docMk/>
            <pc:sldMk cId="2443348135" sldId="262"/>
            <ac:grpSpMk id="24" creationId="{8F6C4D6A-3438-9A52-0DF4-6E65C34C7ED0}"/>
          </ac:grpSpMkLst>
        </pc:grpChg>
        <pc:grpChg chg="add mod">
          <ac:chgData name="Shibin Joshy" userId="c47396c2-83f0-4de5-b9d4-0a2183cbeb64" providerId="ADAL" clId="{5BFBC65F-1EE7-4F11-A51C-B9A674749D1D}" dt="2022-06-24T09:06:51.146" v="5094" actId="571"/>
          <ac:grpSpMkLst>
            <pc:docMk/>
            <pc:sldMk cId="2443348135" sldId="262"/>
            <ac:grpSpMk id="29" creationId="{4EC13A78-1CEF-22F8-292D-3FBE972A989A}"/>
          </ac:grpSpMkLst>
        </pc:grpChg>
        <pc:grpChg chg="mod">
          <ac:chgData name="Shibin Joshy" userId="c47396c2-83f0-4de5-b9d4-0a2183cbeb64" providerId="ADAL" clId="{5BFBC65F-1EE7-4F11-A51C-B9A674749D1D}" dt="2022-06-24T09:06:51.146" v="5094" actId="571"/>
          <ac:grpSpMkLst>
            <pc:docMk/>
            <pc:sldMk cId="2443348135" sldId="262"/>
            <ac:grpSpMk id="30" creationId="{52FCEE97-85CB-AE92-E7A1-165B56237EC9}"/>
          </ac:grpSpMkLst>
        </pc:grpChg>
        <pc:grpChg chg="add mod">
          <ac:chgData name="Shibin Joshy" userId="c47396c2-83f0-4de5-b9d4-0a2183cbeb64" providerId="ADAL" clId="{5BFBC65F-1EE7-4F11-A51C-B9A674749D1D}" dt="2022-06-24T09:06:56.130" v="5096" actId="571"/>
          <ac:grpSpMkLst>
            <pc:docMk/>
            <pc:sldMk cId="2443348135" sldId="262"/>
            <ac:grpSpMk id="35" creationId="{80358343-4AC8-05B6-CDEE-AD18BEE25EC5}"/>
          </ac:grpSpMkLst>
        </pc:grpChg>
        <pc:grpChg chg="mod">
          <ac:chgData name="Shibin Joshy" userId="c47396c2-83f0-4de5-b9d4-0a2183cbeb64" providerId="ADAL" clId="{5BFBC65F-1EE7-4F11-A51C-B9A674749D1D}" dt="2022-06-24T09:06:56.130" v="5096" actId="571"/>
          <ac:grpSpMkLst>
            <pc:docMk/>
            <pc:sldMk cId="2443348135" sldId="262"/>
            <ac:grpSpMk id="36" creationId="{720CDFE9-4424-262B-2525-B2082399DDCD}"/>
          </ac:grpSpMkLst>
        </pc:grpChg>
        <pc:grpChg chg="add mod">
          <ac:chgData name="Shibin Joshy" userId="c47396c2-83f0-4de5-b9d4-0a2183cbeb64" providerId="ADAL" clId="{5BFBC65F-1EE7-4F11-A51C-B9A674749D1D}" dt="2022-06-24T09:08:13.324" v="5130" actId="408"/>
          <ac:grpSpMkLst>
            <pc:docMk/>
            <pc:sldMk cId="2443348135" sldId="262"/>
            <ac:grpSpMk id="40" creationId="{10C05EE4-AFA0-13B5-CD19-F0699D0764DA}"/>
          </ac:grpSpMkLst>
        </pc:grpChg>
        <pc:grpChg chg="mod">
          <ac:chgData name="Shibin Joshy" userId="c47396c2-83f0-4de5-b9d4-0a2183cbeb64" providerId="ADAL" clId="{5BFBC65F-1EE7-4F11-A51C-B9A674749D1D}" dt="2022-06-24T09:07:08.385" v="5097" actId="571"/>
          <ac:grpSpMkLst>
            <pc:docMk/>
            <pc:sldMk cId="2443348135" sldId="262"/>
            <ac:grpSpMk id="41" creationId="{EC5EC486-7C69-CDFA-18AD-7FCE30F5B5FB}"/>
          </ac:grpSpMkLst>
        </pc:grpChg>
        <pc:grpChg chg="add mod">
          <ac:chgData name="Shibin Joshy" userId="c47396c2-83f0-4de5-b9d4-0a2183cbeb64" providerId="ADAL" clId="{5BFBC65F-1EE7-4F11-A51C-B9A674749D1D}" dt="2022-06-24T09:19:34.521" v="5384" actId="1076"/>
          <ac:grpSpMkLst>
            <pc:docMk/>
            <pc:sldMk cId="2443348135" sldId="262"/>
            <ac:grpSpMk id="45" creationId="{D159A888-3D87-4316-40CE-1E5B68AF5884}"/>
          </ac:grpSpMkLst>
        </pc:grpChg>
        <pc:grpChg chg="mod">
          <ac:chgData name="Shibin Joshy" userId="c47396c2-83f0-4de5-b9d4-0a2183cbeb64" providerId="ADAL" clId="{5BFBC65F-1EE7-4F11-A51C-B9A674749D1D}" dt="2022-06-24T09:07:43.049" v="5114" actId="571"/>
          <ac:grpSpMkLst>
            <pc:docMk/>
            <pc:sldMk cId="2443348135" sldId="262"/>
            <ac:grpSpMk id="46" creationId="{A4A43E42-C42E-4301-CE13-23D4B0A021F0}"/>
          </ac:grpSpMkLst>
        </pc:grpChg>
        <pc:grpChg chg="add mod">
          <ac:chgData name="Shibin Joshy" userId="c47396c2-83f0-4de5-b9d4-0a2183cbeb64" providerId="ADAL" clId="{5BFBC65F-1EE7-4F11-A51C-B9A674749D1D}" dt="2022-06-24T09:09:51.273" v="5168" actId="164"/>
          <ac:grpSpMkLst>
            <pc:docMk/>
            <pc:sldMk cId="2443348135" sldId="262"/>
            <ac:grpSpMk id="51" creationId="{4A4EEB86-15DA-670D-4630-5696D4A480EF}"/>
          </ac:grpSpMkLst>
        </pc:grpChg>
        <pc:grpChg chg="mod">
          <ac:chgData name="Shibin Joshy" userId="c47396c2-83f0-4de5-b9d4-0a2183cbeb64" providerId="ADAL" clId="{5BFBC65F-1EE7-4F11-A51C-B9A674749D1D}" dt="2022-06-24T09:08:23.225" v="5131" actId="571"/>
          <ac:grpSpMkLst>
            <pc:docMk/>
            <pc:sldMk cId="2443348135" sldId="262"/>
            <ac:grpSpMk id="52" creationId="{4A7A820C-733F-4D13-BE93-3225814662E8}"/>
          </ac:grpSpMkLst>
        </pc:grpChg>
        <pc:grpChg chg="add mod">
          <ac:chgData name="Shibin Joshy" userId="c47396c2-83f0-4de5-b9d4-0a2183cbeb64" providerId="ADAL" clId="{5BFBC65F-1EE7-4F11-A51C-B9A674749D1D}" dt="2022-06-24T09:09:51.273" v="5168" actId="164"/>
          <ac:grpSpMkLst>
            <pc:docMk/>
            <pc:sldMk cId="2443348135" sldId="262"/>
            <ac:grpSpMk id="56" creationId="{B40AEAF8-B79B-91C9-A5D8-95B992D4575F}"/>
          </ac:grpSpMkLst>
        </pc:grpChg>
        <pc:grpChg chg="mod">
          <ac:chgData name="Shibin Joshy" userId="c47396c2-83f0-4de5-b9d4-0a2183cbeb64" providerId="ADAL" clId="{5BFBC65F-1EE7-4F11-A51C-B9A674749D1D}" dt="2022-06-24T09:08:45.698" v="5145" actId="571"/>
          <ac:grpSpMkLst>
            <pc:docMk/>
            <pc:sldMk cId="2443348135" sldId="262"/>
            <ac:grpSpMk id="57" creationId="{61CBE843-A61C-2527-57F3-5AE327895265}"/>
          </ac:grpSpMkLst>
        </pc:grpChg>
        <pc:grpChg chg="add mod">
          <ac:chgData name="Shibin Joshy" userId="c47396c2-83f0-4de5-b9d4-0a2183cbeb64" providerId="ADAL" clId="{5BFBC65F-1EE7-4F11-A51C-B9A674749D1D}" dt="2022-06-24T09:09:51.273" v="5168" actId="164"/>
          <ac:grpSpMkLst>
            <pc:docMk/>
            <pc:sldMk cId="2443348135" sldId="262"/>
            <ac:grpSpMk id="61" creationId="{934C2D89-0416-4943-2112-9BAFEE2620ED}"/>
          </ac:grpSpMkLst>
        </pc:grpChg>
        <pc:grpChg chg="mod">
          <ac:chgData name="Shibin Joshy" userId="c47396c2-83f0-4de5-b9d4-0a2183cbeb64" providerId="ADAL" clId="{5BFBC65F-1EE7-4F11-A51C-B9A674749D1D}" dt="2022-06-24T09:09:01.242" v="5158" actId="571"/>
          <ac:grpSpMkLst>
            <pc:docMk/>
            <pc:sldMk cId="2443348135" sldId="262"/>
            <ac:grpSpMk id="62" creationId="{8796CBA7-28A4-3E24-3329-C5904D0C97AB}"/>
          </ac:grpSpMkLst>
        </pc:grpChg>
        <pc:grpChg chg="add mod">
          <ac:chgData name="Shibin Joshy" userId="c47396c2-83f0-4de5-b9d4-0a2183cbeb64" providerId="ADAL" clId="{5BFBC65F-1EE7-4F11-A51C-B9A674749D1D}" dt="2022-06-24T09:09:56.236" v="5171" actId="12788"/>
          <ac:grpSpMkLst>
            <pc:docMk/>
            <pc:sldMk cId="2443348135" sldId="262"/>
            <ac:grpSpMk id="66" creationId="{EB79FDE0-C9E3-3072-CE00-263762BDC0AD}"/>
          </ac:grpSpMkLst>
        </pc:grpChg>
        <pc:picChg chg="add del mod ord">
          <ac:chgData name="Shibin Joshy" userId="c47396c2-83f0-4de5-b9d4-0a2183cbeb64" providerId="ADAL" clId="{5BFBC65F-1EE7-4F11-A51C-B9A674749D1D}" dt="2022-06-24T10:37:49.436" v="6688" actId="700"/>
          <ac:picMkLst>
            <pc:docMk/>
            <pc:sldMk cId="2443348135" sldId="262"/>
            <ac:picMk id="8" creationId="{AA3A5857-A65A-C4D3-BC16-5F644FB3AA1E}"/>
          </ac:picMkLst>
        </pc:picChg>
        <pc:cxnChg chg="mod topLvl">
          <ac:chgData name="Shibin Joshy" userId="c47396c2-83f0-4de5-b9d4-0a2183cbeb64" providerId="ADAL" clId="{5BFBC65F-1EE7-4F11-A51C-B9A674749D1D}" dt="2022-06-24T09:20:37.730" v="5408" actId="14100"/>
          <ac:cxnSpMkLst>
            <pc:docMk/>
            <pc:sldMk cId="2443348135" sldId="262"/>
            <ac:cxnSpMk id="17" creationId="{D1EEE590-ACAB-6257-7BF9-5B922CFD651F}"/>
          </ac:cxnSpMkLst>
        </pc:cxnChg>
      </pc:sldChg>
      <pc:sldChg chg="addSp delSp modSp new mod ord">
        <pc:chgData name="Shibin Joshy" userId="c47396c2-83f0-4de5-b9d4-0a2183cbeb64" providerId="ADAL" clId="{5BFBC65F-1EE7-4F11-A51C-B9A674749D1D}" dt="2022-06-24T09:42:00.082" v="5724" actId="165"/>
        <pc:sldMkLst>
          <pc:docMk/>
          <pc:sldMk cId="2778485123" sldId="263"/>
        </pc:sldMkLst>
        <pc:spChg chg="del">
          <ac:chgData name="Shibin Joshy" userId="c47396c2-83f0-4de5-b9d4-0a2183cbeb64" providerId="ADAL" clId="{5BFBC65F-1EE7-4F11-A51C-B9A674749D1D}" dt="2022-06-24T09:12:51.667" v="5228" actId="931"/>
          <ac:spMkLst>
            <pc:docMk/>
            <pc:sldMk cId="2778485123" sldId="263"/>
            <ac:spMk id="2" creationId="{E5CBBC20-15DD-CD38-55A4-6E51EB90C7BA}"/>
          </ac:spMkLst>
        </pc:spChg>
        <pc:spChg chg="add mod">
          <ac:chgData name="Shibin Joshy" userId="c47396c2-83f0-4de5-b9d4-0a2183cbeb64" providerId="ADAL" clId="{5BFBC65F-1EE7-4F11-A51C-B9A674749D1D}" dt="2022-06-24T09:16:58.097" v="5289" actId="1076"/>
          <ac:spMkLst>
            <pc:docMk/>
            <pc:sldMk cId="2778485123" sldId="263"/>
            <ac:spMk id="6" creationId="{0F4DDB40-C822-AF78-2954-BCF4CB8A6DA9}"/>
          </ac:spMkLst>
        </pc:spChg>
        <pc:spChg chg="add 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7" creationId="{B75E084A-E5E9-F0A0-4173-EBE54E7F2124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9" creationId="{3297E347-933D-E687-8E81-806372F140D9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10" creationId="{869E456E-EB36-6D62-C8BD-F71AFA481937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11" creationId="{B40FB499-0003-CAA4-0547-DAFF35B943C2}"/>
          </ac:spMkLst>
        </pc:spChg>
        <pc:spChg chg="add 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12" creationId="{763CD33D-3E88-B3E1-3E71-91F77971B4B7}"/>
          </ac:spMkLst>
        </pc:spChg>
        <pc:spChg chg="mod topLvl">
          <ac:chgData name="Shibin Joshy" userId="c47396c2-83f0-4de5-b9d4-0a2183cbeb64" providerId="ADAL" clId="{5BFBC65F-1EE7-4F11-A51C-B9A674749D1D}" dt="2022-06-24T09:42:00.082" v="5724" actId="165"/>
          <ac:spMkLst>
            <pc:docMk/>
            <pc:sldMk cId="2778485123" sldId="263"/>
            <ac:spMk id="16" creationId="{F2586204-7961-B80D-ED02-6C081F788CB2}"/>
          </ac:spMkLst>
        </pc:spChg>
        <pc:spChg chg="mod">
          <ac:chgData name="Shibin Joshy" userId="c47396c2-83f0-4de5-b9d4-0a2183cbeb64" providerId="ADAL" clId="{5BFBC65F-1EE7-4F11-A51C-B9A674749D1D}" dt="2022-06-24T09:42:00.082" v="5724" actId="165"/>
          <ac:spMkLst>
            <pc:docMk/>
            <pc:sldMk cId="2778485123" sldId="263"/>
            <ac:spMk id="17" creationId="{4296E915-782C-C044-6EF9-CFCD3A15AD40}"/>
          </ac:spMkLst>
        </pc:spChg>
        <pc:spChg chg="mod">
          <ac:chgData name="Shibin Joshy" userId="c47396c2-83f0-4de5-b9d4-0a2183cbeb64" providerId="ADAL" clId="{5BFBC65F-1EE7-4F11-A51C-B9A674749D1D}" dt="2022-06-24T09:42:00.082" v="5724" actId="165"/>
          <ac:spMkLst>
            <pc:docMk/>
            <pc:sldMk cId="2778485123" sldId="263"/>
            <ac:spMk id="18" creationId="{31F8D315-A16E-0CE8-3C50-6AFE95F0ADFF}"/>
          </ac:spMkLst>
        </pc:spChg>
        <pc:spChg chg="mod">
          <ac:chgData name="Shibin Joshy" userId="c47396c2-83f0-4de5-b9d4-0a2183cbeb64" providerId="ADAL" clId="{5BFBC65F-1EE7-4F11-A51C-B9A674749D1D}" dt="2022-06-24T09:41:56.075" v="5723" actId="165"/>
          <ac:spMkLst>
            <pc:docMk/>
            <pc:sldMk cId="2778485123" sldId="263"/>
            <ac:spMk id="21" creationId="{CA134721-7B15-BAB2-F5B8-E360253C916A}"/>
          </ac:spMkLst>
        </pc:spChg>
        <pc:spChg chg="mod">
          <ac:chgData name="Shibin Joshy" userId="c47396c2-83f0-4de5-b9d4-0a2183cbeb64" providerId="ADAL" clId="{5BFBC65F-1EE7-4F11-A51C-B9A674749D1D}" dt="2022-06-24T09:41:56.075" v="5723" actId="165"/>
          <ac:spMkLst>
            <pc:docMk/>
            <pc:sldMk cId="2778485123" sldId="263"/>
            <ac:spMk id="22" creationId="{8556622C-2A79-E073-C052-93C628DE0A0E}"/>
          </ac:spMkLst>
        </pc:spChg>
        <pc:spChg chg="mod">
          <ac:chgData name="Shibin Joshy" userId="c47396c2-83f0-4de5-b9d4-0a2183cbeb64" providerId="ADAL" clId="{5BFBC65F-1EE7-4F11-A51C-B9A674749D1D}" dt="2022-06-24T09:41:56.075" v="5723" actId="165"/>
          <ac:spMkLst>
            <pc:docMk/>
            <pc:sldMk cId="2778485123" sldId="263"/>
            <ac:spMk id="23" creationId="{F0D7EFAB-DD07-1DA9-2B13-02104C82753D}"/>
          </ac:spMkLst>
        </pc:spChg>
        <pc:spChg chg="mod">
          <ac:chgData name="Shibin Joshy" userId="c47396c2-83f0-4de5-b9d4-0a2183cbeb64" providerId="ADAL" clId="{5BFBC65F-1EE7-4F11-A51C-B9A674749D1D}" dt="2022-06-24T09:41:56.075" v="5723" actId="165"/>
          <ac:spMkLst>
            <pc:docMk/>
            <pc:sldMk cId="2778485123" sldId="263"/>
            <ac:spMk id="26" creationId="{967821ED-2FC5-BC45-4E78-3C8B19479772}"/>
          </ac:spMkLst>
        </pc:spChg>
        <pc:spChg chg="mod">
          <ac:chgData name="Shibin Joshy" userId="c47396c2-83f0-4de5-b9d4-0a2183cbeb64" providerId="ADAL" clId="{5BFBC65F-1EE7-4F11-A51C-B9A674749D1D}" dt="2022-06-24T09:41:56.075" v="5723" actId="165"/>
          <ac:spMkLst>
            <pc:docMk/>
            <pc:sldMk cId="2778485123" sldId="263"/>
            <ac:spMk id="27" creationId="{42A07874-F168-7868-DF6C-E9C61483D853}"/>
          </ac:spMkLst>
        </pc:spChg>
        <pc:spChg chg="mod">
          <ac:chgData name="Shibin Joshy" userId="c47396c2-83f0-4de5-b9d4-0a2183cbeb64" providerId="ADAL" clId="{5BFBC65F-1EE7-4F11-A51C-B9A674749D1D}" dt="2022-06-24T09:41:56.075" v="5723" actId="165"/>
          <ac:spMkLst>
            <pc:docMk/>
            <pc:sldMk cId="2778485123" sldId="263"/>
            <ac:spMk id="28" creationId="{DCA8D6AD-E6F7-F060-BABC-75B10EBE5008}"/>
          </ac:spMkLst>
        </pc:spChg>
        <pc:spChg chg="mod">
          <ac:chgData name="Shibin Joshy" userId="c47396c2-83f0-4de5-b9d4-0a2183cbeb64" providerId="ADAL" clId="{5BFBC65F-1EE7-4F11-A51C-B9A674749D1D}" dt="2022-06-24T09:41:56.075" v="5723" actId="165"/>
          <ac:spMkLst>
            <pc:docMk/>
            <pc:sldMk cId="2778485123" sldId="263"/>
            <ac:spMk id="31" creationId="{D1D11088-31D4-19D0-8EF9-36FB69586EE2}"/>
          </ac:spMkLst>
        </pc:spChg>
        <pc:spChg chg="mod">
          <ac:chgData name="Shibin Joshy" userId="c47396c2-83f0-4de5-b9d4-0a2183cbeb64" providerId="ADAL" clId="{5BFBC65F-1EE7-4F11-A51C-B9A674749D1D}" dt="2022-06-24T09:41:56.075" v="5723" actId="165"/>
          <ac:spMkLst>
            <pc:docMk/>
            <pc:sldMk cId="2778485123" sldId="263"/>
            <ac:spMk id="32" creationId="{B92F8FC3-9DD0-4AD9-27A8-7D460F50A01B}"/>
          </ac:spMkLst>
        </pc:spChg>
        <pc:spChg chg="mod">
          <ac:chgData name="Shibin Joshy" userId="c47396c2-83f0-4de5-b9d4-0a2183cbeb64" providerId="ADAL" clId="{5BFBC65F-1EE7-4F11-A51C-B9A674749D1D}" dt="2022-06-24T09:41:56.075" v="5723" actId="165"/>
          <ac:spMkLst>
            <pc:docMk/>
            <pc:sldMk cId="2778485123" sldId="263"/>
            <ac:spMk id="33" creationId="{AF9C4448-4FCD-8861-A652-257E49D2147D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39" creationId="{B3E10CBD-3B2A-C7F4-C3DA-CE1FB633FDB0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40" creationId="{D72A2D3A-D176-98EC-E4B5-141578A4CE4B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41" creationId="{7C94A952-7D98-2979-4A83-6830EBF56016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43" creationId="{B13132CE-C239-3280-775C-7C8645BD97AB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44" creationId="{72D6C311-80A0-B0C8-3304-3E42BB11D1BA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45" creationId="{63A3EB25-CA71-35F8-D37E-46670E4CB044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47" creationId="{0F9AE07F-6B90-C413-37B4-14B51F24B949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48" creationId="{3ADB22BE-AFC4-4D52-C89C-D5241EFF8816}"/>
          </ac:spMkLst>
        </pc:spChg>
        <pc:spChg chg="mod">
          <ac:chgData name="Shibin Joshy" userId="c47396c2-83f0-4de5-b9d4-0a2183cbeb64" providerId="ADAL" clId="{5BFBC65F-1EE7-4F11-A51C-B9A674749D1D}" dt="2022-06-24T09:13:22.154" v="5232"/>
          <ac:spMkLst>
            <pc:docMk/>
            <pc:sldMk cId="2778485123" sldId="263"/>
            <ac:spMk id="49" creationId="{9EA670B4-0366-FDBE-A49F-79EAE82792F9}"/>
          </ac:spMkLst>
        </pc:spChg>
        <pc:spChg chg="add del mod">
          <ac:chgData name="Shibin Joshy" userId="c47396c2-83f0-4de5-b9d4-0a2183cbeb64" providerId="ADAL" clId="{5BFBC65F-1EE7-4F11-A51C-B9A674749D1D}" dt="2022-06-24T09:17:21.304" v="5293" actId="478"/>
          <ac:spMkLst>
            <pc:docMk/>
            <pc:sldMk cId="2778485123" sldId="263"/>
            <ac:spMk id="51" creationId="{9BDC0719-1005-34AC-2A87-5CA5E3AD2C88}"/>
          </ac:spMkLst>
        </pc:spChg>
        <pc:spChg chg="mod">
          <ac:chgData name="Shibin Joshy" userId="c47396c2-83f0-4de5-b9d4-0a2183cbeb64" providerId="ADAL" clId="{5BFBC65F-1EE7-4F11-A51C-B9A674749D1D}" dt="2022-06-24T09:17:14.515" v="5291" actId="571"/>
          <ac:spMkLst>
            <pc:docMk/>
            <pc:sldMk cId="2778485123" sldId="263"/>
            <ac:spMk id="58" creationId="{525C138C-29E6-1462-C34A-46677199A390}"/>
          </ac:spMkLst>
        </pc:spChg>
        <pc:spChg chg="mod">
          <ac:chgData name="Shibin Joshy" userId="c47396c2-83f0-4de5-b9d4-0a2183cbeb64" providerId="ADAL" clId="{5BFBC65F-1EE7-4F11-A51C-B9A674749D1D}" dt="2022-06-24T09:19:04.368" v="5373" actId="20577"/>
          <ac:spMkLst>
            <pc:docMk/>
            <pc:sldMk cId="2778485123" sldId="263"/>
            <ac:spMk id="59" creationId="{35E72DF5-35F0-F82C-7FFA-56D193E39633}"/>
          </ac:spMkLst>
        </pc:spChg>
        <pc:spChg chg="mod">
          <ac:chgData name="Shibin Joshy" userId="c47396c2-83f0-4de5-b9d4-0a2183cbeb64" providerId="ADAL" clId="{5BFBC65F-1EE7-4F11-A51C-B9A674749D1D}" dt="2022-06-24T09:17:14.515" v="5291" actId="571"/>
          <ac:spMkLst>
            <pc:docMk/>
            <pc:sldMk cId="2778485123" sldId="263"/>
            <ac:spMk id="60" creationId="{6DBF58CF-89AD-17F5-4227-88FAC8E6DAF9}"/>
          </ac:spMkLst>
        </pc:spChg>
        <pc:spChg chg="mod">
          <ac:chgData name="Shibin Joshy" userId="c47396c2-83f0-4de5-b9d4-0a2183cbeb64" providerId="ADAL" clId="{5BFBC65F-1EE7-4F11-A51C-B9A674749D1D}" dt="2022-06-24T09:17:14.515" v="5291" actId="571"/>
          <ac:spMkLst>
            <pc:docMk/>
            <pc:sldMk cId="2778485123" sldId="263"/>
            <ac:spMk id="62" creationId="{4B962FF4-EC22-BAF8-B9DF-845ED5BD7003}"/>
          </ac:spMkLst>
        </pc:spChg>
        <pc:spChg chg="mod">
          <ac:chgData name="Shibin Joshy" userId="c47396c2-83f0-4de5-b9d4-0a2183cbeb64" providerId="ADAL" clId="{5BFBC65F-1EE7-4F11-A51C-B9A674749D1D}" dt="2022-06-24T09:18:59.523" v="5366" actId="20577"/>
          <ac:spMkLst>
            <pc:docMk/>
            <pc:sldMk cId="2778485123" sldId="263"/>
            <ac:spMk id="63" creationId="{147C449E-255A-5496-3937-FFF1224C960D}"/>
          </ac:spMkLst>
        </pc:spChg>
        <pc:spChg chg="mod">
          <ac:chgData name="Shibin Joshy" userId="c47396c2-83f0-4de5-b9d4-0a2183cbeb64" providerId="ADAL" clId="{5BFBC65F-1EE7-4F11-A51C-B9A674749D1D}" dt="2022-06-24T09:17:14.515" v="5291" actId="571"/>
          <ac:spMkLst>
            <pc:docMk/>
            <pc:sldMk cId="2778485123" sldId="263"/>
            <ac:spMk id="64" creationId="{56AC1B93-0888-3B60-5FC5-EBF1D49CB471}"/>
          </ac:spMkLst>
        </pc:spChg>
        <pc:spChg chg="mod">
          <ac:chgData name="Shibin Joshy" userId="c47396c2-83f0-4de5-b9d4-0a2183cbeb64" providerId="ADAL" clId="{5BFBC65F-1EE7-4F11-A51C-B9A674749D1D}" dt="2022-06-24T09:17:14.515" v="5291" actId="571"/>
          <ac:spMkLst>
            <pc:docMk/>
            <pc:sldMk cId="2778485123" sldId="263"/>
            <ac:spMk id="66" creationId="{A1F4F23E-2FE1-6907-5730-7A211D825C3C}"/>
          </ac:spMkLst>
        </pc:spChg>
        <pc:spChg chg="mod">
          <ac:chgData name="Shibin Joshy" userId="c47396c2-83f0-4de5-b9d4-0a2183cbeb64" providerId="ADAL" clId="{5BFBC65F-1EE7-4F11-A51C-B9A674749D1D}" dt="2022-06-24T09:18:53.070" v="5357" actId="20577"/>
          <ac:spMkLst>
            <pc:docMk/>
            <pc:sldMk cId="2778485123" sldId="263"/>
            <ac:spMk id="67" creationId="{9C3A431B-C000-1B2F-7AEF-21271109D5CA}"/>
          </ac:spMkLst>
        </pc:spChg>
        <pc:spChg chg="mod">
          <ac:chgData name="Shibin Joshy" userId="c47396c2-83f0-4de5-b9d4-0a2183cbeb64" providerId="ADAL" clId="{5BFBC65F-1EE7-4F11-A51C-B9A674749D1D}" dt="2022-06-24T09:17:14.515" v="5291" actId="571"/>
          <ac:spMkLst>
            <pc:docMk/>
            <pc:sldMk cId="2778485123" sldId="263"/>
            <ac:spMk id="68" creationId="{57C76FDF-401B-731D-2B7D-79076B52F6DA}"/>
          </ac:spMkLst>
        </pc:spChg>
        <pc:spChg chg="mod">
          <ac:chgData name="Shibin Joshy" userId="c47396c2-83f0-4de5-b9d4-0a2183cbeb64" providerId="ADAL" clId="{5BFBC65F-1EE7-4F11-A51C-B9A674749D1D}" dt="2022-06-24T09:17:14.515" v="5291" actId="571"/>
          <ac:spMkLst>
            <pc:docMk/>
            <pc:sldMk cId="2778485123" sldId="263"/>
            <ac:spMk id="70" creationId="{F3E0A680-7262-D2AC-EA85-5C1C9C64238E}"/>
          </ac:spMkLst>
        </pc:spChg>
        <pc:spChg chg="mod">
          <ac:chgData name="Shibin Joshy" userId="c47396c2-83f0-4de5-b9d4-0a2183cbeb64" providerId="ADAL" clId="{5BFBC65F-1EE7-4F11-A51C-B9A674749D1D}" dt="2022-06-24T09:18:46.203" v="5347" actId="20577"/>
          <ac:spMkLst>
            <pc:docMk/>
            <pc:sldMk cId="2778485123" sldId="263"/>
            <ac:spMk id="71" creationId="{9A9EF21F-DE93-F30B-76FD-A0F8D031854A}"/>
          </ac:spMkLst>
        </pc:spChg>
        <pc:spChg chg="mod">
          <ac:chgData name="Shibin Joshy" userId="c47396c2-83f0-4de5-b9d4-0a2183cbeb64" providerId="ADAL" clId="{5BFBC65F-1EE7-4F11-A51C-B9A674749D1D}" dt="2022-06-24T09:17:14.515" v="5291" actId="571"/>
          <ac:spMkLst>
            <pc:docMk/>
            <pc:sldMk cId="2778485123" sldId="263"/>
            <ac:spMk id="72" creationId="{4BF58E4E-BA9B-07C7-E335-D5B81B4F8736}"/>
          </ac:spMkLst>
        </pc:spChg>
        <pc:grpChg chg="add mod">
          <ac:chgData name="Shibin Joshy" userId="c47396c2-83f0-4de5-b9d4-0a2183cbeb64" providerId="ADAL" clId="{5BFBC65F-1EE7-4F11-A51C-B9A674749D1D}" dt="2022-06-24T09:13:22.154" v="5232"/>
          <ac:grpSpMkLst>
            <pc:docMk/>
            <pc:sldMk cId="2778485123" sldId="263"/>
            <ac:grpSpMk id="8" creationId="{BCCBEE2F-D865-0278-1788-31073DC9148B}"/>
          </ac:grpSpMkLst>
        </pc:grpChg>
        <pc:grpChg chg="add del mod topLvl">
          <ac:chgData name="Shibin Joshy" userId="c47396c2-83f0-4de5-b9d4-0a2183cbeb64" providerId="ADAL" clId="{5BFBC65F-1EE7-4F11-A51C-B9A674749D1D}" dt="2022-06-24T09:42:00.082" v="5724" actId="165"/>
          <ac:grpSpMkLst>
            <pc:docMk/>
            <pc:sldMk cId="2778485123" sldId="263"/>
            <ac:grpSpMk id="14" creationId="{120F298C-AC05-3661-FA5B-9C74458D0CA3}"/>
          </ac:grpSpMkLst>
        </pc:grpChg>
        <pc:grpChg chg="mod topLvl">
          <ac:chgData name="Shibin Joshy" userId="c47396c2-83f0-4de5-b9d4-0a2183cbeb64" providerId="ADAL" clId="{5BFBC65F-1EE7-4F11-A51C-B9A674749D1D}" dt="2022-06-24T09:42:00.082" v="5724" actId="165"/>
          <ac:grpSpMkLst>
            <pc:docMk/>
            <pc:sldMk cId="2778485123" sldId="263"/>
            <ac:grpSpMk id="15" creationId="{993509A4-F36A-CB2A-BE63-50B96A302EAD}"/>
          </ac:grpSpMkLst>
        </pc:grpChg>
        <pc:grpChg chg="add mod topLvl">
          <ac:chgData name="Shibin Joshy" userId="c47396c2-83f0-4de5-b9d4-0a2183cbeb64" providerId="ADAL" clId="{5BFBC65F-1EE7-4F11-A51C-B9A674749D1D}" dt="2022-06-24T09:41:56.075" v="5723" actId="165"/>
          <ac:grpSpMkLst>
            <pc:docMk/>
            <pc:sldMk cId="2778485123" sldId="263"/>
            <ac:grpSpMk id="19" creationId="{C71E49B6-85B8-B983-3208-F2D92EB9A72E}"/>
          </ac:grpSpMkLst>
        </pc:grpChg>
        <pc:grpChg chg="mod">
          <ac:chgData name="Shibin Joshy" userId="c47396c2-83f0-4de5-b9d4-0a2183cbeb64" providerId="ADAL" clId="{5BFBC65F-1EE7-4F11-A51C-B9A674749D1D}" dt="2022-06-24T09:41:56.075" v="5723" actId="165"/>
          <ac:grpSpMkLst>
            <pc:docMk/>
            <pc:sldMk cId="2778485123" sldId="263"/>
            <ac:grpSpMk id="20" creationId="{0EBC49B3-1418-6CA8-305D-85BF52706CA2}"/>
          </ac:grpSpMkLst>
        </pc:grpChg>
        <pc:grpChg chg="add mod topLvl">
          <ac:chgData name="Shibin Joshy" userId="c47396c2-83f0-4de5-b9d4-0a2183cbeb64" providerId="ADAL" clId="{5BFBC65F-1EE7-4F11-A51C-B9A674749D1D}" dt="2022-06-24T09:41:56.075" v="5723" actId="165"/>
          <ac:grpSpMkLst>
            <pc:docMk/>
            <pc:sldMk cId="2778485123" sldId="263"/>
            <ac:grpSpMk id="24" creationId="{BEC6B261-6B35-9EAF-A146-1A22A9B10D2B}"/>
          </ac:grpSpMkLst>
        </pc:grpChg>
        <pc:grpChg chg="mod">
          <ac:chgData name="Shibin Joshy" userId="c47396c2-83f0-4de5-b9d4-0a2183cbeb64" providerId="ADAL" clId="{5BFBC65F-1EE7-4F11-A51C-B9A674749D1D}" dt="2022-06-24T09:41:56.075" v="5723" actId="165"/>
          <ac:grpSpMkLst>
            <pc:docMk/>
            <pc:sldMk cId="2778485123" sldId="263"/>
            <ac:grpSpMk id="25" creationId="{30E4E3A9-376C-4C72-464D-8E54D34CBBCF}"/>
          </ac:grpSpMkLst>
        </pc:grpChg>
        <pc:grpChg chg="add mod topLvl">
          <ac:chgData name="Shibin Joshy" userId="c47396c2-83f0-4de5-b9d4-0a2183cbeb64" providerId="ADAL" clId="{5BFBC65F-1EE7-4F11-A51C-B9A674749D1D}" dt="2022-06-24T09:41:56.075" v="5723" actId="165"/>
          <ac:grpSpMkLst>
            <pc:docMk/>
            <pc:sldMk cId="2778485123" sldId="263"/>
            <ac:grpSpMk id="29" creationId="{87E70F74-276B-1C10-70CF-05A4E87D4D54}"/>
          </ac:grpSpMkLst>
        </pc:grpChg>
        <pc:grpChg chg="mod">
          <ac:chgData name="Shibin Joshy" userId="c47396c2-83f0-4de5-b9d4-0a2183cbeb64" providerId="ADAL" clId="{5BFBC65F-1EE7-4F11-A51C-B9A674749D1D}" dt="2022-06-24T09:41:56.075" v="5723" actId="165"/>
          <ac:grpSpMkLst>
            <pc:docMk/>
            <pc:sldMk cId="2778485123" sldId="263"/>
            <ac:grpSpMk id="30" creationId="{31CD650F-4EE7-F9BD-E7C9-0EF10D07E5B1}"/>
          </ac:grpSpMkLst>
        </pc:grpChg>
        <pc:grpChg chg="add del mod">
          <ac:chgData name="Shibin Joshy" userId="c47396c2-83f0-4de5-b9d4-0a2183cbeb64" providerId="ADAL" clId="{5BFBC65F-1EE7-4F11-A51C-B9A674749D1D}" dt="2022-06-24T09:16:39.595" v="5287" actId="21"/>
          <ac:grpSpMkLst>
            <pc:docMk/>
            <pc:sldMk cId="2778485123" sldId="263"/>
            <ac:grpSpMk id="34" creationId="{7BAF5508-BFC3-4CA6-C37E-B280EA071374}"/>
          </ac:grpSpMkLst>
        </pc:grpChg>
        <pc:grpChg chg="mod">
          <ac:chgData name="Shibin Joshy" userId="c47396c2-83f0-4de5-b9d4-0a2183cbeb64" providerId="ADAL" clId="{5BFBC65F-1EE7-4F11-A51C-B9A674749D1D}" dt="2022-06-24T09:13:22.154" v="5232"/>
          <ac:grpSpMkLst>
            <pc:docMk/>
            <pc:sldMk cId="2778485123" sldId="263"/>
            <ac:grpSpMk id="35" creationId="{0BE5D529-775D-C415-1BEF-EAB036D14580}"/>
          </ac:grpSpMkLst>
        </pc:grpChg>
        <pc:grpChg chg="mod">
          <ac:chgData name="Shibin Joshy" userId="c47396c2-83f0-4de5-b9d4-0a2183cbeb64" providerId="ADAL" clId="{5BFBC65F-1EE7-4F11-A51C-B9A674749D1D}" dt="2022-06-24T09:13:22.154" v="5232"/>
          <ac:grpSpMkLst>
            <pc:docMk/>
            <pc:sldMk cId="2778485123" sldId="263"/>
            <ac:grpSpMk id="36" creationId="{489FF7D0-26B7-1E85-207F-17A1CB111388}"/>
          </ac:grpSpMkLst>
        </pc:grpChg>
        <pc:grpChg chg="mod">
          <ac:chgData name="Shibin Joshy" userId="c47396c2-83f0-4de5-b9d4-0a2183cbeb64" providerId="ADAL" clId="{5BFBC65F-1EE7-4F11-A51C-B9A674749D1D}" dt="2022-06-24T09:13:22.154" v="5232"/>
          <ac:grpSpMkLst>
            <pc:docMk/>
            <pc:sldMk cId="2778485123" sldId="263"/>
            <ac:grpSpMk id="37" creationId="{14983DD1-7BB7-7701-A861-4C5FB34BD7B4}"/>
          </ac:grpSpMkLst>
        </pc:grpChg>
        <pc:grpChg chg="mod">
          <ac:chgData name="Shibin Joshy" userId="c47396c2-83f0-4de5-b9d4-0a2183cbeb64" providerId="ADAL" clId="{5BFBC65F-1EE7-4F11-A51C-B9A674749D1D}" dt="2022-06-24T09:13:22.154" v="5232"/>
          <ac:grpSpMkLst>
            <pc:docMk/>
            <pc:sldMk cId="2778485123" sldId="263"/>
            <ac:grpSpMk id="38" creationId="{07E51324-3091-A12E-AC72-CB6FBAB52662}"/>
          </ac:grpSpMkLst>
        </pc:grpChg>
        <pc:grpChg chg="mod">
          <ac:chgData name="Shibin Joshy" userId="c47396c2-83f0-4de5-b9d4-0a2183cbeb64" providerId="ADAL" clId="{5BFBC65F-1EE7-4F11-A51C-B9A674749D1D}" dt="2022-06-24T09:13:22.154" v="5232"/>
          <ac:grpSpMkLst>
            <pc:docMk/>
            <pc:sldMk cId="2778485123" sldId="263"/>
            <ac:grpSpMk id="42" creationId="{D4393277-4BFE-1503-A84F-0A7BC30E6CE7}"/>
          </ac:grpSpMkLst>
        </pc:grpChg>
        <pc:grpChg chg="mod">
          <ac:chgData name="Shibin Joshy" userId="c47396c2-83f0-4de5-b9d4-0a2183cbeb64" providerId="ADAL" clId="{5BFBC65F-1EE7-4F11-A51C-B9A674749D1D}" dt="2022-06-24T09:13:22.154" v="5232"/>
          <ac:grpSpMkLst>
            <pc:docMk/>
            <pc:sldMk cId="2778485123" sldId="263"/>
            <ac:grpSpMk id="46" creationId="{193C68B6-3DA0-CE7E-6618-C0941A44CCB1}"/>
          </ac:grpSpMkLst>
        </pc:grpChg>
        <pc:grpChg chg="add del mod">
          <ac:chgData name="Shibin Joshy" userId="c47396c2-83f0-4de5-b9d4-0a2183cbeb64" providerId="ADAL" clId="{5BFBC65F-1EE7-4F11-A51C-B9A674749D1D}" dt="2022-06-24T09:41:56.075" v="5723" actId="165"/>
          <ac:grpSpMkLst>
            <pc:docMk/>
            <pc:sldMk cId="2778485123" sldId="263"/>
            <ac:grpSpMk id="50" creationId="{E458A1B7-C17C-6A0C-B736-AD4767B00A8E}"/>
          </ac:grpSpMkLst>
        </pc:grpChg>
        <pc:grpChg chg="add mod">
          <ac:chgData name="Shibin Joshy" userId="c47396c2-83f0-4de5-b9d4-0a2183cbeb64" providerId="ADAL" clId="{5BFBC65F-1EE7-4F11-A51C-B9A674749D1D}" dt="2022-06-24T09:19:44.195" v="5385" actId="1035"/>
          <ac:grpSpMkLst>
            <pc:docMk/>
            <pc:sldMk cId="2778485123" sldId="263"/>
            <ac:grpSpMk id="52" creationId="{3FC86360-1E5A-35EE-5D12-9E4F5962F135}"/>
          </ac:grpSpMkLst>
        </pc:grpChg>
        <pc:grpChg chg="mod">
          <ac:chgData name="Shibin Joshy" userId="c47396c2-83f0-4de5-b9d4-0a2183cbeb64" providerId="ADAL" clId="{5BFBC65F-1EE7-4F11-A51C-B9A674749D1D}" dt="2022-06-24T09:17:14.515" v="5291" actId="571"/>
          <ac:grpSpMkLst>
            <pc:docMk/>
            <pc:sldMk cId="2778485123" sldId="263"/>
            <ac:grpSpMk id="53" creationId="{A501C906-FB5A-12C5-15E2-7EA2BCF491FD}"/>
          </ac:grpSpMkLst>
        </pc:grpChg>
        <pc:grpChg chg="mod">
          <ac:chgData name="Shibin Joshy" userId="c47396c2-83f0-4de5-b9d4-0a2183cbeb64" providerId="ADAL" clId="{5BFBC65F-1EE7-4F11-A51C-B9A674749D1D}" dt="2022-06-24T09:17:14.515" v="5291" actId="571"/>
          <ac:grpSpMkLst>
            <pc:docMk/>
            <pc:sldMk cId="2778485123" sldId="263"/>
            <ac:grpSpMk id="54" creationId="{EA18B554-1323-0DAE-A011-CEA105345780}"/>
          </ac:grpSpMkLst>
        </pc:grpChg>
        <pc:grpChg chg="mod">
          <ac:chgData name="Shibin Joshy" userId="c47396c2-83f0-4de5-b9d4-0a2183cbeb64" providerId="ADAL" clId="{5BFBC65F-1EE7-4F11-A51C-B9A674749D1D}" dt="2022-06-24T09:17:14.515" v="5291" actId="571"/>
          <ac:grpSpMkLst>
            <pc:docMk/>
            <pc:sldMk cId="2778485123" sldId="263"/>
            <ac:grpSpMk id="55" creationId="{C5B5DB6D-548D-78B6-C5C8-F3262B15C3CB}"/>
          </ac:grpSpMkLst>
        </pc:grpChg>
        <pc:grpChg chg="mod">
          <ac:chgData name="Shibin Joshy" userId="c47396c2-83f0-4de5-b9d4-0a2183cbeb64" providerId="ADAL" clId="{5BFBC65F-1EE7-4F11-A51C-B9A674749D1D}" dt="2022-06-24T09:17:14.515" v="5291" actId="571"/>
          <ac:grpSpMkLst>
            <pc:docMk/>
            <pc:sldMk cId="2778485123" sldId="263"/>
            <ac:grpSpMk id="56" creationId="{D7B6BEE0-80E1-9B07-D83E-D32E90935DDE}"/>
          </ac:grpSpMkLst>
        </pc:grpChg>
        <pc:grpChg chg="mod">
          <ac:chgData name="Shibin Joshy" userId="c47396c2-83f0-4de5-b9d4-0a2183cbeb64" providerId="ADAL" clId="{5BFBC65F-1EE7-4F11-A51C-B9A674749D1D}" dt="2022-06-24T09:17:14.515" v="5291" actId="571"/>
          <ac:grpSpMkLst>
            <pc:docMk/>
            <pc:sldMk cId="2778485123" sldId="263"/>
            <ac:grpSpMk id="57" creationId="{8DD0F321-507C-0A9C-B8B6-C5A6BF49E9AA}"/>
          </ac:grpSpMkLst>
        </pc:grpChg>
        <pc:grpChg chg="mod">
          <ac:chgData name="Shibin Joshy" userId="c47396c2-83f0-4de5-b9d4-0a2183cbeb64" providerId="ADAL" clId="{5BFBC65F-1EE7-4F11-A51C-B9A674749D1D}" dt="2022-06-24T09:17:14.515" v="5291" actId="571"/>
          <ac:grpSpMkLst>
            <pc:docMk/>
            <pc:sldMk cId="2778485123" sldId="263"/>
            <ac:grpSpMk id="61" creationId="{01F7E4A4-A784-D0A9-7B84-5FA422D3DFE6}"/>
          </ac:grpSpMkLst>
        </pc:grpChg>
        <pc:grpChg chg="mod">
          <ac:chgData name="Shibin Joshy" userId="c47396c2-83f0-4de5-b9d4-0a2183cbeb64" providerId="ADAL" clId="{5BFBC65F-1EE7-4F11-A51C-B9A674749D1D}" dt="2022-06-24T09:17:14.515" v="5291" actId="571"/>
          <ac:grpSpMkLst>
            <pc:docMk/>
            <pc:sldMk cId="2778485123" sldId="263"/>
            <ac:grpSpMk id="65" creationId="{169147E9-16B5-6496-58E4-DDA567E51197}"/>
          </ac:grpSpMkLst>
        </pc:grpChg>
        <pc:grpChg chg="mod">
          <ac:chgData name="Shibin Joshy" userId="c47396c2-83f0-4de5-b9d4-0a2183cbeb64" providerId="ADAL" clId="{5BFBC65F-1EE7-4F11-A51C-B9A674749D1D}" dt="2022-06-24T09:17:14.515" v="5291" actId="571"/>
          <ac:grpSpMkLst>
            <pc:docMk/>
            <pc:sldMk cId="2778485123" sldId="263"/>
            <ac:grpSpMk id="69" creationId="{A5ADF7F2-71E7-8700-987E-F0198C69372C}"/>
          </ac:grpSpMkLst>
        </pc:grpChg>
        <pc:picChg chg="add mod">
          <ac:chgData name="Shibin Joshy" userId="c47396c2-83f0-4de5-b9d4-0a2183cbeb64" providerId="ADAL" clId="{5BFBC65F-1EE7-4F11-A51C-B9A674749D1D}" dt="2022-06-24T09:23:48.909" v="5413" actId="34135"/>
          <ac:picMkLst>
            <pc:docMk/>
            <pc:sldMk cId="2778485123" sldId="263"/>
            <ac:picMk id="4" creationId="{ABC1788A-2EAF-839C-75F1-68434023111D}"/>
          </ac:picMkLst>
        </pc:picChg>
        <pc:picChg chg="add del mod">
          <ac:chgData name="Shibin Joshy" userId="c47396c2-83f0-4de5-b9d4-0a2183cbeb64" providerId="ADAL" clId="{5BFBC65F-1EE7-4F11-A51C-B9A674749D1D}" dt="2022-06-24T09:13:26.407" v="5233" actId="478"/>
          <ac:picMkLst>
            <pc:docMk/>
            <pc:sldMk cId="2778485123" sldId="263"/>
            <ac:picMk id="5" creationId="{735A3D69-5B03-3B9F-D794-A394C10D3FC1}"/>
          </ac:picMkLst>
        </pc:picChg>
        <pc:cxnChg chg="add mod">
          <ac:chgData name="Shibin Joshy" userId="c47396c2-83f0-4de5-b9d4-0a2183cbeb64" providerId="ADAL" clId="{5BFBC65F-1EE7-4F11-A51C-B9A674749D1D}" dt="2022-06-24T09:13:22.154" v="5232"/>
          <ac:cxnSpMkLst>
            <pc:docMk/>
            <pc:sldMk cId="2778485123" sldId="263"/>
            <ac:cxnSpMk id="13" creationId="{C8599A3E-9A54-FB7B-6EE4-618BDA7B02F6}"/>
          </ac:cxnSpMkLst>
        </pc:cxnChg>
      </pc:sldChg>
      <pc:sldChg chg="addSp delSp modSp new mod">
        <pc:chgData name="Shibin Joshy" userId="c47396c2-83f0-4de5-b9d4-0a2183cbeb64" providerId="ADAL" clId="{5BFBC65F-1EE7-4F11-A51C-B9A674749D1D}" dt="2022-06-24T11:44:31.594" v="7733" actId="20577"/>
        <pc:sldMkLst>
          <pc:docMk/>
          <pc:sldMk cId="2452115496" sldId="264"/>
        </pc:sldMkLst>
        <pc:spChg chg="del">
          <ac:chgData name="Shibin Joshy" userId="c47396c2-83f0-4de5-b9d4-0a2183cbeb64" providerId="ADAL" clId="{5BFBC65F-1EE7-4F11-A51C-B9A674749D1D}" dt="2022-06-24T09:23:42.437" v="5410" actId="931"/>
          <ac:spMkLst>
            <pc:docMk/>
            <pc:sldMk cId="2452115496" sldId="264"/>
            <ac:spMk id="2" creationId="{8A71D02C-408A-0337-BA0E-961195174E6B}"/>
          </ac:spMkLst>
        </pc:spChg>
        <pc:spChg chg="add mod">
          <ac:chgData name="Shibin Joshy" userId="c47396c2-83f0-4de5-b9d4-0a2183cbeb64" providerId="ADAL" clId="{5BFBC65F-1EE7-4F11-A51C-B9A674749D1D}" dt="2022-06-24T09:38:05.903" v="5583" actId="1076"/>
          <ac:spMkLst>
            <pc:docMk/>
            <pc:sldMk cId="2452115496" sldId="264"/>
            <ac:spMk id="5" creationId="{0B36A700-633F-5B33-1C44-486CA571B69A}"/>
          </ac:spMkLst>
        </pc:spChg>
        <pc:spChg chg="add mod">
          <ac:chgData name="Shibin Joshy" userId="c47396c2-83f0-4de5-b9d4-0a2183cbeb64" providerId="ADAL" clId="{5BFBC65F-1EE7-4F11-A51C-B9A674749D1D}" dt="2022-06-24T09:26:45.517" v="5486" actId="12788"/>
          <ac:spMkLst>
            <pc:docMk/>
            <pc:sldMk cId="2452115496" sldId="264"/>
            <ac:spMk id="6" creationId="{ECC83840-D2ED-6D4A-CF8B-6C55E8B356DF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8" creationId="{C2B683A7-BCCA-C055-F9D8-C03A5CFD1D44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9" creationId="{0D430378-49C7-5A6A-8A50-43B25BA3F8A4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10" creationId="{49C106A7-0221-103C-CE29-4DD73FAEE4AC}"/>
          </ac:spMkLst>
        </pc:spChg>
        <pc:spChg chg="add mod">
          <ac:chgData name="Shibin Joshy" userId="c47396c2-83f0-4de5-b9d4-0a2183cbeb64" providerId="ADAL" clId="{5BFBC65F-1EE7-4F11-A51C-B9A674749D1D}" dt="2022-06-24T09:26:45.517" v="5486" actId="12788"/>
          <ac:spMkLst>
            <pc:docMk/>
            <pc:sldMk cId="2452115496" sldId="264"/>
            <ac:spMk id="11" creationId="{A00D9E61-DA9C-C1F4-7815-50869EA598E1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19" creationId="{2B5A6ED3-7678-4411-406A-66FEEC4D87E8}"/>
          </ac:spMkLst>
        </pc:spChg>
        <pc:spChg chg="mod">
          <ac:chgData name="Shibin Joshy" userId="c47396c2-83f0-4de5-b9d4-0a2183cbeb64" providerId="ADAL" clId="{5BFBC65F-1EE7-4F11-A51C-B9A674749D1D}" dt="2022-06-24T09:27:48.335" v="5541" actId="20577"/>
          <ac:spMkLst>
            <pc:docMk/>
            <pc:sldMk cId="2452115496" sldId="264"/>
            <ac:spMk id="20" creationId="{8B3CE8DB-EF94-5AC0-8613-5B183C0732AA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21" creationId="{89DE84D4-2809-9766-26AB-45493A691723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23" creationId="{F1D36F71-6824-D9F8-139A-D056DED40E41}"/>
          </ac:spMkLst>
        </pc:spChg>
        <pc:spChg chg="mod">
          <ac:chgData name="Shibin Joshy" userId="c47396c2-83f0-4de5-b9d4-0a2183cbeb64" providerId="ADAL" clId="{5BFBC65F-1EE7-4F11-A51C-B9A674749D1D}" dt="2022-06-24T09:27:42.434" v="5531" actId="14100"/>
          <ac:spMkLst>
            <pc:docMk/>
            <pc:sldMk cId="2452115496" sldId="264"/>
            <ac:spMk id="24" creationId="{B5DB6591-0D8F-1083-4979-3017F5FF2D23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25" creationId="{C0A850C3-142B-3DB5-23C9-1DFF50A98933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27" creationId="{9CAA32C3-74F5-68EA-E906-CAA9B758E4DA}"/>
          </ac:spMkLst>
        </pc:spChg>
        <pc:spChg chg="mod">
          <ac:chgData name="Shibin Joshy" userId="c47396c2-83f0-4de5-b9d4-0a2183cbeb64" providerId="ADAL" clId="{5BFBC65F-1EE7-4F11-A51C-B9A674749D1D}" dt="2022-06-24T11:44:31.594" v="7733" actId="20577"/>
          <ac:spMkLst>
            <pc:docMk/>
            <pc:sldMk cId="2452115496" sldId="264"/>
            <ac:spMk id="28" creationId="{72969014-F2F4-2322-3C40-6E81493D7E16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29" creationId="{26F4993F-74B3-E5B2-954D-6B60B6264EA0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31" creationId="{42AC368D-D1E2-2F7B-6FC1-97DA5FAFA034}"/>
          </ac:spMkLst>
        </pc:spChg>
        <pc:spChg chg="mod">
          <ac:chgData name="Shibin Joshy" userId="c47396c2-83f0-4de5-b9d4-0a2183cbeb64" providerId="ADAL" clId="{5BFBC65F-1EE7-4F11-A51C-B9A674749D1D}" dt="2022-06-24T09:27:13.491" v="5501" actId="20577"/>
          <ac:spMkLst>
            <pc:docMk/>
            <pc:sldMk cId="2452115496" sldId="264"/>
            <ac:spMk id="32" creationId="{61D1BBB0-75C9-2A3D-906B-7787BC7BF548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33" creationId="{C49F1D53-2A97-ABDD-3A6F-28DC7959F944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40" creationId="{B14A4B10-9F3F-B99C-BB32-B7CA3EBD955F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41" creationId="{4051D2B5-88A5-6DC5-8DE5-6E94D185D38C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42" creationId="{5F028562-D4A3-3D44-4592-023548490C14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44" creationId="{A9EEB9F8-BD0C-B6AC-E1C6-C701846015AE}"/>
          </ac:spMkLst>
        </pc:spChg>
        <pc:spChg chg="mod">
          <ac:chgData name="Shibin Joshy" userId="c47396c2-83f0-4de5-b9d4-0a2183cbeb64" providerId="ADAL" clId="{5BFBC65F-1EE7-4F11-A51C-B9A674749D1D}" dt="2022-06-24T09:28:09.543" v="5564" actId="20577"/>
          <ac:spMkLst>
            <pc:docMk/>
            <pc:sldMk cId="2452115496" sldId="264"/>
            <ac:spMk id="45" creationId="{186C3759-D712-1EE8-5836-CFD488D75802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46" creationId="{6AE0187C-A0F7-D1DD-B2F5-8522508B76A3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48" creationId="{B57B6BD9-3689-746F-461F-479386EFD38B}"/>
          </ac:spMkLst>
        </pc:spChg>
        <pc:spChg chg="mod">
          <ac:chgData name="Shibin Joshy" userId="c47396c2-83f0-4de5-b9d4-0a2183cbeb64" providerId="ADAL" clId="{5BFBC65F-1EE7-4F11-A51C-B9A674749D1D}" dt="2022-06-24T09:28:30.836" v="5575" actId="20577"/>
          <ac:spMkLst>
            <pc:docMk/>
            <pc:sldMk cId="2452115496" sldId="264"/>
            <ac:spMk id="49" creationId="{10E038FB-3EEE-AC62-8630-9C18CCAF87D4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50" creationId="{7B708524-E503-D80C-9055-398C1DA1344E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52" creationId="{D87DB842-01DF-CD97-1BD2-E2E7A0D2E495}"/>
          </ac:spMkLst>
        </pc:spChg>
        <pc:spChg chg="mod">
          <ac:chgData name="Shibin Joshy" userId="c47396c2-83f0-4de5-b9d4-0a2183cbeb64" providerId="ADAL" clId="{5BFBC65F-1EE7-4F11-A51C-B9A674749D1D}" dt="2022-06-24T09:27:55.035" v="5548" actId="20577"/>
          <ac:spMkLst>
            <pc:docMk/>
            <pc:sldMk cId="2452115496" sldId="264"/>
            <ac:spMk id="53" creationId="{AEDF8B20-90AF-85E4-5E72-1284F968A8BA}"/>
          </ac:spMkLst>
        </pc:spChg>
        <pc:spChg chg="mod">
          <ac:chgData name="Shibin Joshy" userId="c47396c2-83f0-4de5-b9d4-0a2183cbeb64" providerId="ADAL" clId="{5BFBC65F-1EE7-4F11-A51C-B9A674749D1D}" dt="2022-06-24T09:23:58.258" v="5414"/>
          <ac:spMkLst>
            <pc:docMk/>
            <pc:sldMk cId="2452115496" sldId="264"/>
            <ac:spMk id="54" creationId="{5A191BCC-D8B2-169F-573B-0CC5EC9EE576}"/>
          </ac:spMkLst>
        </pc:spChg>
        <pc:grpChg chg="add mod">
          <ac:chgData name="Shibin Joshy" userId="c47396c2-83f0-4de5-b9d4-0a2183cbeb64" providerId="ADAL" clId="{5BFBC65F-1EE7-4F11-A51C-B9A674749D1D}" dt="2022-06-24T09:38:05.903" v="5583" actId="1076"/>
          <ac:grpSpMkLst>
            <pc:docMk/>
            <pc:sldMk cId="2452115496" sldId="264"/>
            <ac:grpSpMk id="7" creationId="{A203F948-0928-FBFE-5DDA-3ED73C833A22}"/>
          </ac:grpSpMkLst>
        </pc:grpChg>
        <pc:grpChg chg="add 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13" creationId="{7E2CF3D8-C4E8-AC45-CF18-6B073402A132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14" creationId="{E5CBDDCB-F998-7098-E0C4-E5DA1E8EE381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15" creationId="{3C0121F1-8D7D-DEFF-3AE4-899EB74425E7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16" creationId="{19760A1C-106F-1B7E-9022-E3B4AF1660EE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17" creationId="{9F370745-A64C-4121-C4C2-8294A5B39F10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18" creationId="{41DF20FD-4EE9-4691-CC7F-2E60C8FF04CC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22" creationId="{2B10A196-45C2-44B2-F4D9-DD06B9219FE2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26" creationId="{3C0A8924-C95D-141C-B8FD-D669B89E38F9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30" creationId="{03BD1110-B313-7ECA-823E-046AB4891FD9}"/>
          </ac:grpSpMkLst>
        </pc:grpChg>
        <pc:grpChg chg="add 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34" creationId="{D075C4A0-8593-C1F9-2A96-DD0C6E31A0B2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35" creationId="{ED83ECA5-44A4-80C2-1161-A548792C22C9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36" creationId="{87CDB9CC-F891-C5DE-AA3F-E28A70CA0AF5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37" creationId="{6684189C-6BB7-F455-17ED-1FC6BA194A99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38" creationId="{EDFCEDFA-DFBB-5E3F-116F-4F19CDADA8CA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39" creationId="{01FD665D-3487-28E6-1DA1-5C8419B4FB09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43" creationId="{ABF01E5D-81F3-B7FE-3739-674881AE610B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47" creationId="{EE941812-C2F7-C493-593F-B4A7837E71EB}"/>
          </ac:grpSpMkLst>
        </pc:grpChg>
        <pc:grpChg chg="mod">
          <ac:chgData name="Shibin Joshy" userId="c47396c2-83f0-4de5-b9d4-0a2183cbeb64" providerId="ADAL" clId="{5BFBC65F-1EE7-4F11-A51C-B9A674749D1D}" dt="2022-06-24T09:23:58.258" v="5414"/>
          <ac:grpSpMkLst>
            <pc:docMk/>
            <pc:sldMk cId="2452115496" sldId="264"/>
            <ac:grpSpMk id="51" creationId="{BACB0D85-D439-A09E-0BDC-90FF74D666AB}"/>
          </ac:grpSpMkLst>
        </pc:grpChg>
        <pc:picChg chg="add mod">
          <ac:chgData name="Shibin Joshy" userId="c47396c2-83f0-4de5-b9d4-0a2183cbeb64" providerId="ADAL" clId="{5BFBC65F-1EE7-4F11-A51C-B9A674749D1D}" dt="2022-06-24T09:24:24.215" v="5470"/>
          <ac:picMkLst>
            <pc:docMk/>
            <pc:sldMk cId="2452115496" sldId="264"/>
            <ac:picMk id="4" creationId="{80C530B2-904A-2D76-C522-CA784F1CA0AA}"/>
          </ac:picMkLst>
        </pc:picChg>
        <pc:cxnChg chg="add mod">
          <ac:chgData name="Shibin Joshy" userId="c47396c2-83f0-4de5-b9d4-0a2183cbeb64" providerId="ADAL" clId="{5BFBC65F-1EE7-4F11-A51C-B9A674749D1D}" dt="2022-06-24T09:27:04.313" v="5491" actId="14100"/>
          <ac:cxnSpMkLst>
            <pc:docMk/>
            <pc:sldMk cId="2452115496" sldId="264"/>
            <ac:cxnSpMk id="12" creationId="{C88BD715-0ACE-36FC-1AE2-7EB19DCAAFB3}"/>
          </ac:cxnSpMkLst>
        </pc:cxnChg>
      </pc:sldChg>
      <pc:sldChg chg="addSp delSp modSp new mod ord">
        <pc:chgData name="Shibin Joshy" userId="c47396c2-83f0-4de5-b9d4-0a2183cbeb64" providerId="ADAL" clId="{5BFBC65F-1EE7-4F11-A51C-B9A674749D1D}" dt="2022-06-24T11:45:20.809" v="7737" actId="20577"/>
        <pc:sldMkLst>
          <pc:docMk/>
          <pc:sldMk cId="3785963558" sldId="265"/>
        </pc:sldMkLst>
        <pc:spChg chg="del">
          <ac:chgData name="Shibin Joshy" userId="c47396c2-83f0-4de5-b9d4-0a2183cbeb64" providerId="ADAL" clId="{5BFBC65F-1EE7-4F11-A51C-B9A674749D1D}" dt="2022-06-24T09:37:50.446" v="5579" actId="931"/>
          <ac:spMkLst>
            <pc:docMk/>
            <pc:sldMk cId="3785963558" sldId="265"/>
            <ac:spMk id="2" creationId="{5FBEE8F4-290C-35F7-DC67-B08AEC0A91F7}"/>
          </ac:spMkLst>
        </pc:spChg>
        <pc:spChg chg="add mod">
          <ac:chgData name="Shibin Joshy" userId="c47396c2-83f0-4de5-b9d4-0a2183cbeb64" providerId="ADAL" clId="{5BFBC65F-1EE7-4F11-A51C-B9A674749D1D}" dt="2022-06-24T09:56:36.881" v="6072" actId="207"/>
          <ac:spMkLst>
            <pc:docMk/>
            <pc:sldMk cId="3785963558" sldId="265"/>
            <ac:spMk id="5" creationId="{3297FA2F-D406-2C41-2F19-11514906E4B1}"/>
          </ac:spMkLst>
        </pc:spChg>
        <pc:spChg chg="add mod">
          <ac:chgData name="Shibin Joshy" userId="c47396c2-83f0-4de5-b9d4-0a2183cbeb64" providerId="ADAL" clId="{5BFBC65F-1EE7-4F11-A51C-B9A674749D1D}" dt="2022-06-24T09:39:44.110" v="5691" actId="12788"/>
          <ac:spMkLst>
            <pc:docMk/>
            <pc:sldMk cId="3785963558" sldId="265"/>
            <ac:spMk id="6" creationId="{7814DF03-8AC8-D7AB-66E6-489A2D01F02E}"/>
          </ac:spMkLst>
        </pc:spChg>
        <pc:spChg chg="mod">
          <ac:chgData name="Shibin Joshy" userId="c47396c2-83f0-4de5-b9d4-0a2183cbeb64" providerId="ADAL" clId="{5BFBC65F-1EE7-4F11-A51C-B9A674749D1D}" dt="2022-06-24T09:38:09.688" v="5584"/>
          <ac:spMkLst>
            <pc:docMk/>
            <pc:sldMk cId="3785963558" sldId="265"/>
            <ac:spMk id="8" creationId="{8A99B9B7-25E3-3152-7D29-22588DAED1EF}"/>
          </ac:spMkLst>
        </pc:spChg>
        <pc:spChg chg="mod">
          <ac:chgData name="Shibin Joshy" userId="c47396c2-83f0-4de5-b9d4-0a2183cbeb64" providerId="ADAL" clId="{5BFBC65F-1EE7-4F11-A51C-B9A674749D1D}" dt="2022-06-24T09:38:09.688" v="5584"/>
          <ac:spMkLst>
            <pc:docMk/>
            <pc:sldMk cId="3785963558" sldId="265"/>
            <ac:spMk id="9" creationId="{BE12198B-5B41-DB6D-22C0-3446E89D337F}"/>
          </ac:spMkLst>
        </pc:spChg>
        <pc:spChg chg="mod">
          <ac:chgData name="Shibin Joshy" userId="c47396c2-83f0-4de5-b9d4-0a2183cbeb64" providerId="ADAL" clId="{5BFBC65F-1EE7-4F11-A51C-B9A674749D1D}" dt="2022-06-24T09:38:09.688" v="5584"/>
          <ac:spMkLst>
            <pc:docMk/>
            <pc:sldMk cId="3785963558" sldId="265"/>
            <ac:spMk id="10" creationId="{0D379A8F-9C1A-8508-7E8E-89AA7DBFC28C}"/>
          </ac:spMkLst>
        </pc:spChg>
        <pc:spChg chg="add mod">
          <ac:chgData name="Shibin Joshy" userId="c47396c2-83f0-4de5-b9d4-0a2183cbeb64" providerId="ADAL" clId="{5BFBC65F-1EE7-4F11-A51C-B9A674749D1D}" dt="2022-06-24T09:40:54.700" v="5715" actId="14100"/>
          <ac:spMkLst>
            <pc:docMk/>
            <pc:sldMk cId="3785963558" sldId="265"/>
            <ac:spMk id="11" creationId="{498CB209-EF4A-B347-73DE-22A03F94705F}"/>
          </ac:spMkLst>
        </pc:spChg>
        <pc:spChg chg="mod topLvl">
          <ac:chgData name="Shibin Joshy" userId="c47396c2-83f0-4de5-b9d4-0a2183cbeb64" providerId="ADAL" clId="{5BFBC65F-1EE7-4F11-A51C-B9A674749D1D}" dt="2022-06-24T09:44:17.115" v="5817" actId="1035"/>
          <ac:spMkLst>
            <pc:docMk/>
            <pc:sldMk cId="3785963558" sldId="265"/>
            <ac:spMk id="19" creationId="{0C8CD997-D364-4583-5760-5A3D737AD66E}"/>
          </ac:spMkLst>
        </pc:spChg>
        <pc:spChg chg="del mod topLvl">
          <ac:chgData name="Shibin Joshy" userId="c47396c2-83f0-4de5-b9d4-0a2183cbeb64" providerId="ADAL" clId="{5BFBC65F-1EE7-4F11-A51C-B9A674749D1D}" dt="2022-06-24T09:42:30.656" v="5729" actId="478"/>
          <ac:spMkLst>
            <pc:docMk/>
            <pc:sldMk cId="3785963558" sldId="265"/>
            <ac:spMk id="20" creationId="{EFEE2401-BAC8-3DDA-ABBB-4AE3BFC8E557}"/>
          </ac:spMkLst>
        </pc:spChg>
        <pc:spChg chg="add mod">
          <ac:chgData name="Shibin Joshy" userId="c47396c2-83f0-4de5-b9d4-0a2183cbeb64" providerId="ADAL" clId="{5BFBC65F-1EE7-4F11-A51C-B9A674749D1D}" dt="2022-06-24T11:45:20.809" v="7737" actId="20577"/>
          <ac:spMkLst>
            <pc:docMk/>
            <pc:sldMk cId="3785963558" sldId="265"/>
            <ac:spMk id="21" creationId="{90BC611B-3AB6-1835-93DE-79AF8E70033F}"/>
          </ac:spMkLst>
        </pc:spChg>
        <pc:spChg chg="add mod">
          <ac:chgData name="Shibin Joshy" userId="c47396c2-83f0-4de5-b9d4-0a2183cbeb64" providerId="ADAL" clId="{5BFBC65F-1EE7-4F11-A51C-B9A674749D1D}" dt="2022-06-24T09:47:56.436" v="5893" actId="571"/>
          <ac:spMkLst>
            <pc:docMk/>
            <pc:sldMk cId="3785963558" sldId="265"/>
            <ac:spMk id="22" creationId="{2611F75F-EC47-BF84-97C1-51CCC1AFC7AB}"/>
          </ac:spMkLst>
        </pc:spChg>
        <pc:spChg chg="add mod">
          <ac:chgData name="Shibin Joshy" userId="c47396c2-83f0-4de5-b9d4-0a2183cbeb64" providerId="ADAL" clId="{5BFBC65F-1EE7-4F11-A51C-B9A674749D1D}" dt="2022-06-24T09:47:56.436" v="5893" actId="571"/>
          <ac:spMkLst>
            <pc:docMk/>
            <pc:sldMk cId="3785963558" sldId="265"/>
            <ac:spMk id="23" creationId="{BB26F045-BD2F-212D-5C7D-01E8FF5C46F4}"/>
          </ac:spMkLst>
        </pc:spChg>
        <pc:spChg chg="add mod">
          <ac:chgData name="Shibin Joshy" userId="c47396c2-83f0-4de5-b9d4-0a2183cbeb64" providerId="ADAL" clId="{5BFBC65F-1EE7-4F11-A51C-B9A674749D1D}" dt="2022-06-24T09:51:59.790" v="6025" actId="465"/>
          <ac:spMkLst>
            <pc:docMk/>
            <pc:sldMk cId="3785963558" sldId="265"/>
            <ac:spMk id="24" creationId="{14FFAA70-0995-89D3-5B28-4D93D5F0C008}"/>
          </ac:spMkLst>
        </pc:spChg>
        <pc:spChg chg="add mod">
          <ac:chgData name="Shibin Joshy" userId="c47396c2-83f0-4de5-b9d4-0a2183cbeb64" providerId="ADAL" clId="{5BFBC65F-1EE7-4F11-A51C-B9A674749D1D}" dt="2022-06-24T09:51:59.790" v="6025" actId="465"/>
          <ac:spMkLst>
            <pc:docMk/>
            <pc:sldMk cId="3785963558" sldId="265"/>
            <ac:spMk id="25" creationId="{608A770B-FCB4-F03F-A7EA-4680028349FD}"/>
          </ac:spMkLst>
        </pc:spChg>
        <pc:spChg chg="add mod">
          <ac:chgData name="Shibin Joshy" userId="c47396c2-83f0-4de5-b9d4-0a2183cbeb64" providerId="ADAL" clId="{5BFBC65F-1EE7-4F11-A51C-B9A674749D1D}" dt="2022-06-24T09:51:59.790" v="6025" actId="465"/>
          <ac:spMkLst>
            <pc:docMk/>
            <pc:sldMk cId="3785963558" sldId="265"/>
            <ac:spMk id="26" creationId="{D69F9D3F-24E2-0ADE-13F2-596F18BDFB3B}"/>
          </ac:spMkLst>
        </pc:spChg>
        <pc:spChg chg="add mod">
          <ac:chgData name="Shibin Joshy" userId="c47396c2-83f0-4de5-b9d4-0a2183cbeb64" providerId="ADAL" clId="{5BFBC65F-1EE7-4F11-A51C-B9A674749D1D}" dt="2022-06-24T09:51:48.252" v="6024" actId="20577"/>
          <ac:spMkLst>
            <pc:docMk/>
            <pc:sldMk cId="3785963558" sldId="265"/>
            <ac:spMk id="27" creationId="{BCC2F3FC-5BEC-363D-B2DB-3B7D4A729862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32" creationId="{03FA33DC-B02A-540D-2A82-086BE8D487D4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33" creationId="{B4F91756-9D65-4655-95C6-E284CF1F6798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34" creationId="{5188C1D5-8F46-D735-AB0C-79D6B39BE04F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35" creationId="{255950D9-CD2F-2D4B-36D2-AACA37402AF5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36" creationId="{E927AF1B-C56D-B878-7D08-36295E28D803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37" creationId="{08820D9F-1BB2-0C9D-8BD3-97FC380C6786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38" creationId="{751DCEB2-47D3-20C8-E3F8-4EF52F312113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39" creationId="{637BA05F-22D3-F3C9-F1D0-CCE495187F91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40" creationId="{3F83A21B-2A26-5F7E-8553-22A277E6D089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41" creationId="{217433E5-50A6-62EB-42E9-7185B004C2E7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42" creationId="{8E625DA1-1750-ED14-B43F-2B3C8D2B6A3C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44" creationId="{C49F5BCE-4B26-2EA3-062F-7D78E13AED0B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45" creationId="{57F2CDA6-EEA9-CBFB-139B-3CEB81AA2042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46" creationId="{BB9F1D1F-8C6F-B362-A042-AB5EC958FDF0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47" creationId="{B6722167-B3F5-2C21-DB3B-00DBC398D51A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48" creationId="{B4E67107-981D-61BE-EAA6-DFF1B26BBD67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49" creationId="{32070AF5-4E3C-594F-AB7D-B859DD67A2C8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50" creationId="{4DE9F234-CE23-F5A4-5543-3284D43C5B60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51" creationId="{B1F944B2-3022-32C9-D0BC-B56F19772938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52" creationId="{FE1989AE-90DE-A405-4F24-FDB422EE7910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53" creationId="{7DCB2781-BF25-2494-AF07-60F141FF1227}"/>
          </ac:spMkLst>
        </pc:spChg>
        <pc:spChg chg="mod">
          <ac:chgData name="Shibin Joshy" userId="c47396c2-83f0-4de5-b9d4-0a2183cbeb64" providerId="ADAL" clId="{5BFBC65F-1EE7-4F11-A51C-B9A674749D1D}" dt="2022-06-24T09:54:01.189" v="6049" actId="165"/>
          <ac:spMkLst>
            <pc:docMk/>
            <pc:sldMk cId="3785963558" sldId="265"/>
            <ac:spMk id="54" creationId="{7003BB08-338F-5F7C-C30D-A76A9455A450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56" creationId="{5C3E788B-BD19-8E3D-98A9-8A8E9E4CAF37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57" creationId="{DC1376F4-C17B-41C7-C0E3-28E981ACDF6C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58" creationId="{2928E012-0A0F-51F5-2DD6-265251B6B12E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59" creationId="{7076C776-0B9A-68E7-BBEC-7C06E7E91AC6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60" creationId="{DB227E28-03A5-8415-9659-CBB4F2A2B952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61" creationId="{0BF5A304-A776-C2E3-757C-BF86A1DE3A26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62" creationId="{B7B99654-5D19-A2EE-D07E-983EDB1F5839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63" creationId="{23E67FBC-BA11-187B-1350-B35AB939870F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64" creationId="{0958D9E7-5162-41D2-E327-637E49A31E24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65" creationId="{00469D51-F149-1188-E28E-950BA1326145}"/>
          </ac:spMkLst>
        </pc:spChg>
        <pc:spChg chg="mod">
          <ac:chgData name="Shibin Joshy" userId="c47396c2-83f0-4de5-b9d4-0a2183cbeb64" providerId="ADAL" clId="{5BFBC65F-1EE7-4F11-A51C-B9A674749D1D}" dt="2022-06-24T10:54:30.907" v="6997" actId="692"/>
          <ac:spMkLst>
            <pc:docMk/>
            <pc:sldMk cId="3785963558" sldId="265"/>
            <ac:spMk id="66" creationId="{1CE5E0E0-5B61-9EC1-0F86-447B85CD9243}"/>
          </ac:spMkLst>
        </pc:spChg>
        <pc:grpChg chg="add mod">
          <ac:chgData name="Shibin Joshy" userId="c47396c2-83f0-4de5-b9d4-0a2183cbeb64" providerId="ADAL" clId="{5BFBC65F-1EE7-4F11-A51C-B9A674749D1D}" dt="2022-06-24T09:52:13.100" v="6036" actId="1038"/>
          <ac:grpSpMkLst>
            <pc:docMk/>
            <pc:sldMk cId="3785963558" sldId="265"/>
            <ac:grpSpMk id="7" creationId="{3F9BEDC7-DEE3-7043-0850-20D0593299A6}"/>
          </ac:grpSpMkLst>
        </pc:grpChg>
        <pc:grpChg chg="add del mod">
          <ac:chgData name="Shibin Joshy" userId="c47396c2-83f0-4de5-b9d4-0a2183cbeb64" providerId="ADAL" clId="{5BFBC65F-1EE7-4F11-A51C-B9A674749D1D}" dt="2022-06-24T09:42:28.272" v="5728" actId="165"/>
          <ac:grpSpMkLst>
            <pc:docMk/>
            <pc:sldMk cId="3785963558" sldId="265"/>
            <ac:grpSpMk id="18" creationId="{8FF1DBEF-CBA0-FE5D-917E-D7D40BB79E69}"/>
          </ac:grpSpMkLst>
        </pc:grpChg>
        <pc:grpChg chg="del mod">
          <ac:chgData name="Shibin Joshy" userId="c47396c2-83f0-4de5-b9d4-0a2183cbeb64" providerId="ADAL" clId="{5BFBC65F-1EE7-4F11-A51C-B9A674749D1D}" dt="2022-06-24T09:54:01.189" v="6049" actId="165"/>
          <ac:grpSpMkLst>
            <pc:docMk/>
            <pc:sldMk cId="3785963558" sldId="265"/>
            <ac:grpSpMk id="30" creationId="{A72A9C3F-6153-72A9-AB6E-FDD8D777A356}"/>
          </ac:grpSpMkLst>
        </pc:grpChg>
        <pc:grpChg chg="del mod topLvl">
          <ac:chgData name="Shibin Joshy" userId="c47396c2-83f0-4de5-b9d4-0a2183cbeb64" providerId="ADAL" clId="{5BFBC65F-1EE7-4F11-A51C-B9A674749D1D}" dt="2022-06-24T11:23:35.973" v="7669" actId="21"/>
          <ac:grpSpMkLst>
            <pc:docMk/>
            <pc:sldMk cId="3785963558" sldId="265"/>
            <ac:grpSpMk id="31" creationId="{979EC876-6C1F-B26B-A2FC-AF983C5CBAB0}"/>
          </ac:grpSpMkLst>
        </pc:grpChg>
        <pc:grpChg chg="del mod topLvl">
          <ac:chgData name="Shibin Joshy" userId="c47396c2-83f0-4de5-b9d4-0a2183cbeb64" providerId="ADAL" clId="{5BFBC65F-1EE7-4F11-A51C-B9A674749D1D}" dt="2022-06-24T11:23:35.973" v="7669" actId="21"/>
          <ac:grpSpMkLst>
            <pc:docMk/>
            <pc:sldMk cId="3785963558" sldId="265"/>
            <ac:grpSpMk id="43" creationId="{7BE3611B-DFA9-E3BA-4624-96C8E7653B96}"/>
          </ac:grpSpMkLst>
        </pc:grpChg>
        <pc:grpChg chg="del mod topLvl">
          <ac:chgData name="Shibin Joshy" userId="c47396c2-83f0-4de5-b9d4-0a2183cbeb64" providerId="ADAL" clId="{5BFBC65F-1EE7-4F11-A51C-B9A674749D1D}" dt="2022-06-24T11:23:35.973" v="7669" actId="21"/>
          <ac:grpSpMkLst>
            <pc:docMk/>
            <pc:sldMk cId="3785963558" sldId="265"/>
            <ac:grpSpMk id="55" creationId="{D34B5EC2-5131-2A52-DB16-ED074F2075E0}"/>
          </ac:grpSpMkLst>
        </pc:grpChg>
        <pc:picChg chg="add mod ord">
          <ac:chgData name="Shibin Joshy" userId="c47396c2-83f0-4de5-b9d4-0a2183cbeb64" providerId="ADAL" clId="{5BFBC65F-1EE7-4F11-A51C-B9A674749D1D}" dt="2022-06-24T11:25:07.352" v="7720" actId="171"/>
          <ac:picMkLst>
            <pc:docMk/>
            <pc:sldMk cId="3785963558" sldId="265"/>
            <ac:picMk id="4" creationId="{CDFE629D-446D-873D-69D1-F1A3E9E6F8BA}"/>
          </ac:picMkLst>
        </pc:picChg>
        <pc:picChg chg="add del mod">
          <ac:chgData name="Shibin Joshy" userId="c47396c2-83f0-4de5-b9d4-0a2183cbeb64" providerId="ADAL" clId="{5BFBC65F-1EE7-4F11-A51C-B9A674749D1D}" dt="2022-06-24T09:53:57.355" v="6048" actId="27803"/>
          <ac:picMkLst>
            <pc:docMk/>
            <pc:sldMk cId="3785963558" sldId="265"/>
            <ac:picMk id="29" creationId="{5EC62D2C-BB08-A245-DA83-90F7B63880DB}"/>
          </ac:picMkLst>
        </pc:picChg>
        <pc:picChg chg="add mod">
          <ac:chgData name="Shibin Joshy" userId="c47396c2-83f0-4de5-b9d4-0a2183cbeb64" providerId="ADAL" clId="{5BFBC65F-1EE7-4F11-A51C-B9A674749D1D}" dt="2022-06-24T11:27:16.934" v="7727" actId="1076"/>
          <ac:picMkLst>
            <pc:docMk/>
            <pc:sldMk cId="3785963558" sldId="265"/>
            <ac:picMk id="68" creationId="{56F77A5D-61C6-AFFF-1800-9450FF84A50D}"/>
          </ac:picMkLst>
        </pc:picChg>
        <pc:cxnChg chg="add mod">
          <ac:chgData name="Shibin Joshy" userId="c47396c2-83f0-4de5-b9d4-0a2183cbeb64" providerId="ADAL" clId="{5BFBC65F-1EE7-4F11-A51C-B9A674749D1D}" dt="2022-06-24T09:41:25.654" v="5722" actId="1038"/>
          <ac:cxnSpMkLst>
            <pc:docMk/>
            <pc:sldMk cId="3785963558" sldId="265"/>
            <ac:cxnSpMk id="12" creationId="{C4B81AED-B71C-1943-73CA-D33B4F90E0AE}"/>
          </ac:cxnSpMkLst>
        </pc:cxnChg>
      </pc:sldChg>
      <pc:sldChg chg="addSp delSp modSp new mod">
        <pc:chgData name="Shibin Joshy" userId="c47396c2-83f0-4de5-b9d4-0a2183cbeb64" providerId="ADAL" clId="{5BFBC65F-1EE7-4F11-A51C-B9A674749D1D}" dt="2022-07-11T05:24:50.734" v="10196" actId="170"/>
        <pc:sldMkLst>
          <pc:docMk/>
          <pc:sldMk cId="3402091816" sldId="266"/>
        </pc:sldMkLst>
        <pc:spChg chg="del">
          <ac:chgData name="Shibin Joshy" userId="c47396c2-83f0-4de5-b9d4-0a2183cbeb64" providerId="ADAL" clId="{5BFBC65F-1EE7-4F11-A51C-B9A674749D1D}" dt="2022-06-24T09:57:41.663" v="6073" actId="931"/>
          <ac:spMkLst>
            <pc:docMk/>
            <pc:sldMk cId="3402091816" sldId="266"/>
            <ac:spMk id="2" creationId="{2C6E3E0D-037E-F194-BC83-A5BF70CA6858}"/>
          </ac:spMkLst>
        </pc:spChg>
        <pc:spChg chg="add del">
          <ac:chgData name="Shibin Joshy" userId="c47396c2-83f0-4de5-b9d4-0a2183cbeb64" providerId="ADAL" clId="{5BFBC65F-1EE7-4F11-A51C-B9A674749D1D}" dt="2022-07-11T05:17:09.014" v="10049" actId="11529"/>
          <ac:spMkLst>
            <pc:docMk/>
            <pc:sldMk cId="3402091816" sldId="266"/>
            <ac:spMk id="2" creationId="{C261E5F2-B4C7-22BA-04CC-68B1B4D54265}"/>
          </ac:spMkLst>
        </pc:spChg>
        <pc:spChg chg="add mod">
          <ac:chgData name="Shibin Joshy" userId="c47396c2-83f0-4de5-b9d4-0a2183cbeb64" providerId="ADAL" clId="{5BFBC65F-1EE7-4F11-A51C-B9A674749D1D}" dt="2022-06-24T10:12:52.555" v="6581" actId="14100"/>
          <ac:spMkLst>
            <pc:docMk/>
            <pc:sldMk cId="3402091816" sldId="266"/>
            <ac:spMk id="5" creationId="{111F304A-D738-AD88-9298-C98D4BF9C99B}"/>
          </ac:spMkLst>
        </pc:spChg>
        <pc:spChg chg="add mod">
          <ac:chgData name="Shibin Joshy" userId="c47396c2-83f0-4de5-b9d4-0a2183cbeb64" providerId="ADAL" clId="{5BFBC65F-1EE7-4F11-A51C-B9A674749D1D}" dt="2022-06-24T10:12:58.779" v="6583" actId="14100"/>
          <ac:spMkLst>
            <pc:docMk/>
            <pc:sldMk cId="3402091816" sldId="266"/>
            <ac:spMk id="6" creationId="{DBDBE665-C425-18D8-35A1-1DBDF15B0F31}"/>
          </ac:spMkLst>
        </pc:spChg>
        <pc:spChg chg="mod">
          <ac:chgData name="Shibin Joshy" userId="c47396c2-83f0-4de5-b9d4-0a2183cbeb64" providerId="ADAL" clId="{5BFBC65F-1EE7-4F11-A51C-B9A674749D1D}" dt="2022-06-24T09:58:01.616" v="6076"/>
          <ac:spMkLst>
            <pc:docMk/>
            <pc:sldMk cId="3402091816" sldId="266"/>
            <ac:spMk id="8" creationId="{CB68975A-D7B4-A012-D9F6-1D45ED79E10B}"/>
          </ac:spMkLst>
        </pc:spChg>
        <pc:spChg chg="mod">
          <ac:chgData name="Shibin Joshy" userId="c47396c2-83f0-4de5-b9d4-0a2183cbeb64" providerId="ADAL" clId="{5BFBC65F-1EE7-4F11-A51C-B9A674749D1D}" dt="2022-06-24T09:58:01.616" v="6076"/>
          <ac:spMkLst>
            <pc:docMk/>
            <pc:sldMk cId="3402091816" sldId="266"/>
            <ac:spMk id="9" creationId="{7A2E4321-5CB5-A551-7BEF-F5D99F8154B7}"/>
          </ac:spMkLst>
        </pc:spChg>
        <pc:spChg chg="mod">
          <ac:chgData name="Shibin Joshy" userId="c47396c2-83f0-4de5-b9d4-0a2183cbeb64" providerId="ADAL" clId="{5BFBC65F-1EE7-4F11-A51C-B9A674749D1D}" dt="2022-06-24T09:58:01.616" v="6076"/>
          <ac:spMkLst>
            <pc:docMk/>
            <pc:sldMk cId="3402091816" sldId="266"/>
            <ac:spMk id="10" creationId="{ECC84140-B268-03BE-15E2-0AF87728B6F7}"/>
          </ac:spMkLst>
        </pc:spChg>
        <pc:spChg chg="add mod">
          <ac:chgData name="Shibin Joshy" userId="c47396c2-83f0-4de5-b9d4-0a2183cbeb64" providerId="ADAL" clId="{5BFBC65F-1EE7-4F11-A51C-B9A674749D1D}" dt="2022-06-24T10:12:23.450" v="6579" actId="1037"/>
          <ac:spMkLst>
            <pc:docMk/>
            <pc:sldMk cId="3402091816" sldId="266"/>
            <ac:spMk id="11" creationId="{AB1A984D-B7E1-0061-3CA6-A24361722DAF}"/>
          </ac:spMkLst>
        </pc:spChg>
        <pc:spChg chg="add mod">
          <ac:chgData name="Shibin Joshy" userId="c47396c2-83f0-4de5-b9d4-0a2183cbeb64" providerId="ADAL" clId="{5BFBC65F-1EE7-4F11-A51C-B9A674749D1D}" dt="2022-06-24T10:12:23.450" v="6579" actId="1037"/>
          <ac:spMkLst>
            <pc:docMk/>
            <pc:sldMk cId="3402091816" sldId="266"/>
            <ac:spMk id="13" creationId="{2FDF349C-6113-748C-CAA2-434AE5C958D0}"/>
          </ac:spMkLst>
        </pc:spChg>
        <pc:spChg chg="add mod">
          <ac:chgData name="Shibin Joshy" userId="c47396c2-83f0-4de5-b9d4-0a2183cbeb64" providerId="ADAL" clId="{5BFBC65F-1EE7-4F11-A51C-B9A674749D1D}" dt="2022-06-24T10:12:23.450" v="6579" actId="1037"/>
          <ac:spMkLst>
            <pc:docMk/>
            <pc:sldMk cId="3402091816" sldId="266"/>
            <ac:spMk id="14" creationId="{F6969219-4BAD-190D-BA66-9CA088001381}"/>
          </ac:spMkLst>
        </pc:spChg>
        <pc:spChg chg="add mod">
          <ac:chgData name="Shibin Joshy" userId="c47396c2-83f0-4de5-b9d4-0a2183cbeb64" providerId="ADAL" clId="{5BFBC65F-1EE7-4F11-A51C-B9A674749D1D}" dt="2022-06-24T10:12:23.450" v="6579" actId="1037"/>
          <ac:spMkLst>
            <pc:docMk/>
            <pc:sldMk cId="3402091816" sldId="266"/>
            <ac:spMk id="15" creationId="{06E48780-0140-407A-213B-54E01FD5E679}"/>
          </ac:spMkLst>
        </pc:spChg>
        <pc:spChg chg="add mod">
          <ac:chgData name="Shibin Joshy" userId="c47396c2-83f0-4de5-b9d4-0a2183cbeb64" providerId="ADAL" clId="{5BFBC65F-1EE7-4F11-A51C-B9A674749D1D}" dt="2022-06-24T10:12:23.450" v="6579" actId="1037"/>
          <ac:spMkLst>
            <pc:docMk/>
            <pc:sldMk cId="3402091816" sldId="266"/>
            <ac:spMk id="16" creationId="{560B8BFB-FFD8-B513-6419-EE2CCFEED428}"/>
          </ac:spMkLst>
        </pc:spChg>
        <pc:spChg chg="add mod">
          <ac:chgData name="Shibin Joshy" userId="c47396c2-83f0-4de5-b9d4-0a2183cbeb64" providerId="ADAL" clId="{5BFBC65F-1EE7-4F11-A51C-B9A674749D1D}" dt="2022-06-24T10:12:23.450" v="6579" actId="1037"/>
          <ac:spMkLst>
            <pc:docMk/>
            <pc:sldMk cId="3402091816" sldId="266"/>
            <ac:spMk id="17" creationId="{16DD01A4-41F1-E8ED-E3F8-53C19CEC294F}"/>
          </ac:spMkLst>
        </pc:spChg>
        <pc:spChg chg="add mod">
          <ac:chgData name="Shibin Joshy" userId="c47396c2-83f0-4de5-b9d4-0a2183cbeb64" providerId="ADAL" clId="{5BFBC65F-1EE7-4F11-A51C-B9A674749D1D}" dt="2022-06-24T10:12:23.450" v="6579" actId="1037"/>
          <ac:spMkLst>
            <pc:docMk/>
            <pc:sldMk cId="3402091816" sldId="266"/>
            <ac:spMk id="18" creationId="{800FF354-77A6-FA0D-7FB1-129D79E2CCE1}"/>
          </ac:spMkLst>
        </pc:spChg>
        <pc:spChg chg="mod">
          <ac:chgData name="Shibin Joshy" userId="c47396c2-83f0-4de5-b9d4-0a2183cbeb64" providerId="ADAL" clId="{5BFBC65F-1EE7-4F11-A51C-B9A674749D1D}" dt="2022-07-11T05:18:22.296" v="10068" actId="14100"/>
          <ac:spMkLst>
            <pc:docMk/>
            <pc:sldMk cId="3402091816" sldId="266"/>
            <ac:spMk id="20" creationId="{81BBA46B-A863-FC8F-0C50-81AE3A2D2C00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22" creationId="{1375E56D-626B-16B4-8BD0-ED176FEDC29A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23" creationId="{D6DF5679-9019-2570-A484-FDB6F2586D46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24" creationId="{DB432598-EA0B-062C-BEB7-247746F3FDBA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25" creationId="{0654C7C5-3F01-B86E-703C-2EEA430969A4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6" creationId="{6C46AF7B-8F0B-C475-6542-D077D94CD109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26" creationId="{FD84D43A-0682-6A6C-1606-EF34C71FA058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27" creationId="{1A953D4E-2226-9598-2D5C-21ABA019641E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7" creationId="{C7A846E8-757F-8F1B-3E11-CFE056DDABB7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28" creationId="{9EF0BEEF-78C9-E26E-48D4-E6078AC768FD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8" creationId="{BF40B4EC-B6C6-0DF4-3BF7-C172EED1AC82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29" creationId="{38CBC10C-1702-E7C9-5205-81E613ADB740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9" creationId="{E54F92B5-2CD5-19CE-8DC6-D2398F0F9F5A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0" creationId="{867A43DB-C673-E2FF-B3DD-FF93705AA703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0" creationId="{B587472B-7702-625D-8EE3-95738F639ADE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1" creationId="{551272E1-1FF7-179D-AA80-ED4A30DC186F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1" creationId="{811DE45A-438A-6634-B04E-3AF4724DB0BF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2" creationId="{28653619-5C2B-9ECD-4828-3B3DD87235DE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2" creationId="{BB7EDC85-46DC-BF4D-AAEC-F4C81872AE1E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3" creationId="{4B8C384F-3286-265A-CD2C-59E46D58F14B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3" creationId="{CC4725D6-0839-1B04-29EB-0E821487DE35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4" creationId="{AF394E6E-4EE7-7C3E-8907-C3800A19EED4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4" creationId="{D473BDAB-B462-A1AA-D3B4-9771F89CFC2D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5" creationId="{41BBC55E-0AA8-DC04-6190-A38FAC4EF1D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5" creationId="{64C701B5-42BD-82A7-A97F-AD7D541A374B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6" creationId="{6F40BADC-D0F5-D569-739F-5C7F2C8AEFFE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6" creationId="{A94654A1-A8D8-4462-A980-F1D3EFD4C0FD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7" creationId="{6CBF30BB-2FC8-9DAA-E4B9-7E717C9FC53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7" creationId="{94E25CAA-4848-235B-8285-EC0593E7B7B3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8" creationId="{29D1BA6C-1B39-1C21-4362-A19207EAEEAB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8" creationId="{7E0B9F30-0CFD-1591-2C30-FC60C3A574B6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39" creationId="{127D6541-79A9-F9DF-49CC-0DDB581B60D4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39" creationId="{C2FC7613-E8F1-CFC2-9E59-319CD0DDA45E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0" creationId="{2C0851FD-5CB6-98B8-BCAC-5D4F65DFD733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40" creationId="{9C19F19F-9FA6-DD93-E2F2-652E31F9FAEE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41" creationId="{3DCC98BC-B46C-A18E-9697-4E6F5E722F53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1" creationId="{49C19169-3C79-F3A8-21C5-32D40EFCF094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42" creationId="{3616DC9C-487A-19D4-3947-7C8DAA43F9E4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2" creationId="{BC68D4FF-78E9-EC79-4D24-43CB14B6BC10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3" creationId="{54C87578-5962-0A72-511E-C6AAA67EC24A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43" creationId="{B5F3E5CA-3E98-FB8D-5BC4-B6AF8416C9CF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4" creationId="{015D599A-1FE2-06E9-CF84-ED7F39B01964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44" creationId="{95D5F23D-D4A2-9EDC-7E87-2387D9DBC2EB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5" creationId="{287078D7-8FF5-42EC-7361-7A6DBB912BB2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45" creationId="{9FFFFAB2-6724-87F2-3D14-B4276783143D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6" creationId="{27E00C8D-EE45-A407-4C28-7B539D5BF7B3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46" creationId="{C04A1D81-0B14-AB5D-F9CD-5D9809F82058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7" creationId="{114D10C6-8F55-3F4C-99DA-2B5922896362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47" creationId="{295087B7-E15A-39C2-8B58-1682F6D44A18}"/>
          </ac:spMkLst>
        </pc:spChg>
        <pc:spChg chg="mod">
          <ac:chgData name="Shibin Joshy" userId="c47396c2-83f0-4de5-b9d4-0a2183cbeb64" providerId="ADAL" clId="{5BFBC65F-1EE7-4F11-A51C-B9A674749D1D}" dt="2022-06-24T10:11:57.258" v="6565"/>
          <ac:spMkLst>
            <pc:docMk/>
            <pc:sldMk cId="3402091816" sldId="266"/>
            <ac:spMk id="48" creationId="{E7F55FA0-187A-678C-78B4-631D0C955D09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8" creationId="{F8D7D01F-5C88-1C66-309C-B4D42B2994AE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49" creationId="{3AC607FD-E2D8-6C4B-88AF-83386FBE4D08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50" creationId="{D8312B13-794F-3F0D-C550-6DDCF5F6730D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51" creationId="{BEE4734D-CD5C-7072-B0F6-508C7C5465E0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52" creationId="{1EDD8DCF-6D2E-5AB6-6E3F-2BA23924C4C1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53" creationId="{DA234885-1A40-A7F7-7283-B43AD812BA1C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54" creationId="{8E378035-99B0-A143-A018-6DAFFBCC865D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55" creationId="{7D4A776D-C5B3-723D-4886-4E6446539DA7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56" creationId="{54D08138-A77B-FC87-5303-3E4522D47DDC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57" creationId="{D595A181-6DA3-B432-4ADA-5F076523F34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58" creationId="{5CD39870-D9CB-33F9-EC7D-E30A1831FCC2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59" creationId="{1CC0D349-29AB-AB7B-EAA8-6703195EC2B9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0" creationId="{DDAC26FE-FB2D-B264-2390-CC3CB8A3427B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1" creationId="{38226965-6E34-AA9B-F6E1-C9B16CECADD9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2" creationId="{22D8C2E7-E5F2-7E10-AAD0-52486F3BB538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3" creationId="{43279B85-8AE7-004F-A025-89A43A2AA78B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4" creationId="{BB98DCE6-D087-F8CE-8381-36C67C346E57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5" creationId="{7D86DF31-C0CF-1D19-DC3D-625C2A57CB66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6" creationId="{06EA98C9-B410-E2B7-ACC7-416400A3F78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7" creationId="{F3D64135-6FF1-E980-0486-5B4E9C11DDFC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8" creationId="{A1ACE84D-6B4A-44D7-1259-447E5C640D9E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69" creationId="{CCAD8C0C-0557-6559-931D-EA90205E77AD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0" creationId="{BBC2ADE8-A172-A325-EC41-EA1D6B5F5132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1" creationId="{E5F1F464-894C-32BC-A342-C0DB5A7D3355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2" creationId="{022EF9E8-827F-2089-4FBE-1C0D0646CB3D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3" creationId="{2B539E45-64AF-ECD4-54B5-9FFA6C0A5E61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4" creationId="{9167EEA9-4DCB-DB0E-DDB0-CD2C7B7F62C9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5" creationId="{76B6644B-CD8B-871A-0224-1668D2FC78E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6" creationId="{33E5AC76-26C4-E56A-D605-7881608EA0E0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7" creationId="{9B4E0C82-CA35-269E-3C85-F2F026941224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8" creationId="{1D3B39F7-3513-C1C2-77F8-E2A1121B5D26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79" creationId="{BAC839AE-6EA1-19F2-BFB9-4B73C685F31A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80" creationId="{A175074E-1684-8951-104D-B0F9B42325A9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81" creationId="{98AFDDB3-CB0E-0111-4EFF-6E82A48E9312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82" creationId="{27DCA732-2023-3F3C-589C-00340C32C0A0}"/>
          </ac:spMkLst>
        </pc:spChg>
        <pc:spChg chg="add del mod or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83" creationId="{B11C49A0-96E2-57A1-1CD4-8B203B5F57AC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84" creationId="{8D69B52C-C11D-82BF-573B-E84266761BB3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85" creationId="{E8035BE0-0D53-0CE2-053B-D7EC9B410B2C}"/>
          </ac:spMkLst>
        </pc:spChg>
        <pc:spChg chg="del mod topLvl">
          <ac:chgData name="Shibin Joshy" userId="c47396c2-83f0-4de5-b9d4-0a2183cbeb64" providerId="ADAL" clId="{5BFBC65F-1EE7-4F11-A51C-B9A674749D1D}" dt="2022-07-11T05:16:07.251" v="10006" actId="21"/>
          <ac:spMkLst>
            <pc:docMk/>
            <pc:sldMk cId="3402091816" sldId="266"/>
            <ac:spMk id="86" creationId="{1951327C-12D8-FEAE-0E95-EB5C72526055}"/>
          </ac:spMkLst>
        </pc:spChg>
        <pc:spChg chg="del mod topLvl">
          <ac:chgData name="Shibin Joshy" userId="c47396c2-83f0-4de5-b9d4-0a2183cbeb64" providerId="ADAL" clId="{5BFBC65F-1EE7-4F11-A51C-B9A674749D1D}" dt="2022-07-11T05:16:08.500" v="10007" actId="21"/>
          <ac:spMkLst>
            <pc:docMk/>
            <pc:sldMk cId="3402091816" sldId="266"/>
            <ac:spMk id="87" creationId="{06682C96-9FF2-59F1-E555-449A9CD52A81}"/>
          </ac:spMkLst>
        </pc:spChg>
        <pc:spChg chg="del mod topLvl">
          <ac:chgData name="Shibin Joshy" userId="c47396c2-83f0-4de5-b9d4-0a2183cbeb64" providerId="ADAL" clId="{5BFBC65F-1EE7-4F11-A51C-B9A674749D1D}" dt="2022-07-11T05:16:11.590" v="10008" actId="21"/>
          <ac:spMkLst>
            <pc:docMk/>
            <pc:sldMk cId="3402091816" sldId="266"/>
            <ac:spMk id="88" creationId="{44AE6792-45CF-7891-AA42-7BF0CFF5FEF2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89" creationId="{B9F5D313-64D3-D5C2-592C-21F635CA0928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90" creationId="{9687544C-D1D2-B05D-0CE7-D3AB0E1F2CDA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91" creationId="{8B784AFF-2447-2AD8-2FBD-A1C6134513E5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92" creationId="{054178DD-EC21-65D4-3586-AC294800520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93" creationId="{2F7CF648-4212-C90F-4FA7-3DE074091BAA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94" creationId="{4C580CCF-1927-1544-83B9-F60493415728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95" creationId="{17226157-FCA9-D6B8-5625-DE0440C395C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96" creationId="{54FACE92-88C1-AF23-D989-7D1C145E779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97" creationId="{96E7B8E6-B808-8ACC-3FE6-E6526DF42CD5}"/>
          </ac:spMkLst>
        </pc:spChg>
        <pc:spChg chg="del mod topLvl">
          <ac:chgData name="Shibin Joshy" userId="c47396c2-83f0-4de5-b9d4-0a2183cbeb64" providerId="ADAL" clId="{5BFBC65F-1EE7-4F11-A51C-B9A674749D1D}" dt="2022-06-24T10:40:26.028" v="6727" actId="478"/>
          <ac:spMkLst>
            <pc:docMk/>
            <pc:sldMk cId="3402091816" sldId="266"/>
            <ac:spMk id="97" creationId="{F96C9781-2F5A-0322-4F48-D9C6298BDA06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98" creationId="{125BCBA5-25E7-604E-9B4C-E35047609DE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99" creationId="{1F04CF6B-9CCF-2CA5-44F6-71984DA72E00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0" creationId="{1D3B504A-1ED0-7C75-3ADD-48E6A2B67C96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1" creationId="{C4E27E17-4463-92C5-318E-42A99DED999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2" creationId="{55704028-7CFF-3D15-B9ED-247FA7957148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3" creationId="{077D8CE3-40B7-ADD8-2F7C-4ECA12197A48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4" creationId="{1E19A0FF-0E36-FA44-07F2-397F3535B72B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5" creationId="{680FE026-A7C2-7545-C4B9-AEFECEDF512A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6" creationId="{B4E60026-0960-8741-F435-147F591571B7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7" creationId="{3FD843A5-57FF-AECF-86F8-BC4F9D772F4B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8" creationId="{F98FA98C-37E7-3ED8-44DB-53FE79C66213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09" creationId="{84734680-3B91-30D3-524D-5731645E3145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0" creationId="{0CC907C5-FB7D-44BB-1BB1-317467ECFB17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1" creationId="{C437B9FF-715C-1859-3869-59FE12E6547E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2" creationId="{E907DA67-72AD-8810-564E-053F9818F801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3" creationId="{466804A0-CDD5-3976-0593-D745545536F1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4" creationId="{5D583611-750C-E905-74FF-44C1F719362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5" creationId="{9DC3181B-BA94-14B4-9872-E53C9F347070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6" creationId="{B1AAF371-12C0-1B6B-8C54-23B50B5433F8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7" creationId="{327C0FB6-6C52-A42A-4433-767CB6088410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8" creationId="{7537A76D-01D2-9430-889C-9AE618CA5DB3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19" creationId="{BA2EDD33-8D77-5474-9C80-FB612AA1F1CE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0" creationId="{395413BD-B714-B015-0AC0-D4C59F28476E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1" creationId="{A4A595B8-6401-62BF-03B2-9DFAFD67D454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2" creationId="{51652DF9-6235-67DD-4C15-9C55A8581479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3" creationId="{16B77183-15F0-333E-96AB-D66EDACDC2F2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4" creationId="{2981B6E5-85BF-04A9-A626-B3665C17DB21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5" creationId="{E2F656C4-8D94-8417-BFCC-4DCEAE49C6EC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6" creationId="{17AA1687-8E98-EF2B-3FFB-316FE2CC6441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7" creationId="{872C44B1-BFCE-A5F1-0F9C-3EE814EF6647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8" creationId="{EF6C0F26-9554-831F-9511-2BDC42C39D34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29" creationId="{C6202F90-F151-466A-9FD1-BC1EE1C5DE88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0" creationId="{0F4AABCA-7591-9F16-8417-50AA26F4D2C7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1" creationId="{95E28D67-B692-1978-5952-D5608D682539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2" creationId="{7E7724B3-BFD0-0450-4CAC-5CCE5F629674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3" creationId="{B55C513A-CCBC-AEFF-1931-A3EF0AC4EB72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4" creationId="{AE135F87-8D7F-8A47-2C49-184C3C044DEE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5" creationId="{C1B40095-7125-8272-1508-813DD73FA6D2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6" creationId="{C82012C7-EA1D-E003-0B35-F88FF58D0471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7" creationId="{E1226D09-21C0-B911-B9BA-3229B55D5222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8" creationId="{631B23A4-4593-F1A2-BFB7-799440A4AD0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39" creationId="{1F0CC031-4692-8490-9B53-0288F903161D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0" creationId="{9358B4F5-B8F8-AE48-1CD8-C5EB8ECDD3D7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1" creationId="{752C6A7B-9263-BEAD-F637-AC167FAAD327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2" creationId="{D5D4CB1A-E63B-F401-5894-C43AD336E186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3" creationId="{82A626F0-6E65-4A79-2675-6E92FF0F75CC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4" creationId="{1844DAA2-78E0-540E-EF68-2ACD67EF6034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5" creationId="{B064E98B-C674-131D-4A04-D334799E6BF4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6" creationId="{1EE24F92-1B82-E148-4F6B-9D9D9BC5D653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7" creationId="{9BC3ABD1-3846-6626-6597-0333FCB4E0B3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8" creationId="{0F6989E3-847A-ED99-49D6-2DC82D3E082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49" creationId="{2E5CDDD9-BB37-C400-D71E-C0591D1C34A0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0" creationId="{F7D918BD-6F56-07B1-9AD0-1841EC692322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1" creationId="{5786B66F-1AB9-341F-4CFA-E8C17F09B4FC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2" creationId="{AC81143A-FC3E-963A-0424-FBBF404F7D46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3" creationId="{86057CDF-1446-7E12-AADD-89317DB4D249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4" creationId="{DAAD772E-1E98-55BA-A1BC-E8DD40D6AA25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5" creationId="{ACADE80B-3DA1-F991-547D-C4582DEF5667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6" creationId="{9470C24D-A130-4F5F-9222-E7CEA0060BA9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7" creationId="{9D50DE03-4C9B-F6CE-5216-879BACC61AF8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8" creationId="{D26387F9-E9CF-B645-98B9-F42CF87711E9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59" creationId="{ED12394B-04DD-BA8A-7A65-33492A5AE93F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60" creationId="{7E5C01F8-B02F-0955-80DA-ED525E4D0A80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61" creationId="{24F7934F-D1DF-893C-97E3-885651CA4CB1}"/>
          </ac:spMkLst>
        </pc:spChg>
        <pc:spChg chg="add del mod topLvl">
          <ac:chgData name="Shibin Joshy" userId="c47396c2-83f0-4de5-b9d4-0a2183cbeb64" providerId="ADAL" clId="{5BFBC65F-1EE7-4F11-A51C-B9A674749D1D}" dt="2022-07-11T05:20:47.940" v="10123" actId="21"/>
          <ac:spMkLst>
            <pc:docMk/>
            <pc:sldMk cId="3402091816" sldId="266"/>
            <ac:spMk id="162" creationId="{CDD8C180-4AA3-8A03-4492-C4505353E2CE}"/>
          </ac:spMkLst>
        </pc:spChg>
        <pc:spChg chg="add del mod">
          <ac:chgData name="Shibin Joshy" userId="c47396c2-83f0-4de5-b9d4-0a2183cbeb64" providerId="ADAL" clId="{5BFBC65F-1EE7-4F11-A51C-B9A674749D1D}" dt="2022-07-11T05:19:54.022" v="10116" actId="571"/>
          <ac:spMkLst>
            <pc:docMk/>
            <pc:sldMk cId="3402091816" sldId="266"/>
            <ac:spMk id="164" creationId="{9D53C0E6-EDF4-0740-958A-F80F643ABF3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65" creationId="{1B859A0E-B0F6-3CFD-7A61-E3D912F96ED3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66" creationId="{270B5D6E-6CEE-0F6A-2006-0AD39BFF8A5D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67" creationId="{198C9C69-C1F5-542B-8F3C-98A44D0B58A5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68" creationId="{7B464522-12B8-2F52-263F-9023C0BEAA61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69" creationId="{42B9563B-2B45-90A9-6594-E038B78CA10E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0" creationId="{052B8834-FDDD-8D38-A801-C785374F1522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1" creationId="{1AC501BC-E82D-522B-DD69-EAF327D9677F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2" creationId="{583598B5-27AD-D4EB-DCBC-7733A0F9A470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3" creationId="{C2987DDD-BFD6-BBBF-7DDE-AE67DB933F52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4" creationId="{492F72B9-5CCD-EEDC-7D92-82DE92049298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5" creationId="{9872E215-5867-DB26-C1A6-C4BC82DDC743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6" creationId="{A1BAB60C-4C98-3379-14C8-01701538D5B6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7" creationId="{564EF6D3-413D-25E4-24BB-3CDC12D6E331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8" creationId="{9DE4961D-259C-5553-E4B1-E2BB720766C2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79" creationId="{60DF1CE8-0A02-BDE4-BD66-5435B901770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0" creationId="{C713A304-F3D6-FF95-A0F8-AF0C42076FC7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1" creationId="{C23F4D33-5950-0A73-8872-7930AF48CEE8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2" creationId="{A77DD28F-55F5-5290-95FC-64E60BC3EEE9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3" creationId="{C769B41D-395D-CDF9-DF04-A17035967348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4" creationId="{201AA885-1C7D-2571-B80F-EC91C1E04DC7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5" creationId="{E9DDEC89-B79A-82E1-9EA1-BDA2C9E9E625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6" creationId="{C07B99A3-20A9-8C3E-600E-AB54950CF999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7" creationId="{AE89B649-2D91-1DEB-5E4C-5E9C3646BD79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8" creationId="{879680D6-CC8F-3FD7-BD06-F7DFC0915B4B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89" creationId="{3D691E7E-F1C3-25A9-CF9A-859E6AE21E43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0" creationId="{3DBEF73E-3288-6C24-6020-B895568B026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1" creationId="{862FEAE0-2CC6-78C0-D1B2-AE6F6E6A840B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2" creationId="{5E17CA40-085A-F83A-98AD-3604231F60B6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3" creationId="{27561F12-9705-D55E-AF25-54DE710FE055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4" creationId="{B22433A2-0E73-F413-6521-05184DE3230D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5" creationId="{44834DB7-4A3B-BF78-CB08-12368197B2EC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6" creationId="{2BDC8F2D-6BFD-F6A4-3DBD-C22CE9A355C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7" creationId="{8EFAE1E4-3213-1364-C2C9-9E777D678961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8" creationId="{E64D3464-264B-70B7-E75C-6AADFAFFC559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199" creationId="{8C04E76E-7EFE-CC81-D288-6F02BAA98D04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0" creationId="{6452327F-98FA-9E3B-8965-264B3547DAC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1" creationId="{4C996698-4643-3055-B299-AD6B73E451D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2" creationId="{C3AE4A8F-DEE3-2EFF-9977-5B30D5564907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3" creationId="{C4832BED-4DA4-9F96-4327-B9A4B85463DE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4" creationId="{3C3DE691-D4F5-F6AB-EEEB-080670270199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5" creationId="{EE150544-12D2-4EEB-ED72-2774D73FC127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6" creationId="{F283CA85-509E-D29D-F244-E04AE5CD3BEF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7" creationId="{AD7FFAAF-84DB-2455-0E93-A33DBB11FC21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8" creationId="{B25CB569-3992-CDE6-C447-CC80C83D07AF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09" creationId="{6091296C-92BF-C7A7-AB97-2FD8642B93EF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0" creationId="{74B93E2F-9A78-05E5-C2E8-44AF5D845D5C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1" creationId="{4A64DF15-79BC-CD9D-F19E-56739FBD0FA7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2" creationId="{6FF31DA9-AE32-A74D-5755-62C08B9FC6DD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3" creationId="{463E48B6-E367-AAAA-1E0F-81EB47F92926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4" creationId="{998DF691-057E-4F29-B1BF-11BA06F5B472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5" creationId="{14B52405-3062-D58A-1F29-6903731299B3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6" creationId="{C6E1E0B0-B7D2-6CAF-5DB9-1FB8F317EA6A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7" creationId="{E99B9F9E-82A7-2029-ACC4-BA53B04046CD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8" creationId="{E76F79A6-5982-28B7-D3C5-4CC866958FA2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19" creationId="{7A071006-54BD-17FA-A1F2-E8AD7162BF0D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0" creationId="{03092B93-5CA7-A534-FD18-7906AC3C6E2C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1" creationId="{E8776070-DD09-888C-990D-9D21049735D3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2" creationId="{910652B6-3EAB-FA1E-5841-904ADFCA9985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3" creationId="{540E4106-2449-C164-A455-2A8C9E511A86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4" creationId="{F4712C37-E131-F851-87E5-BA2CCAF5E2A9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5" creationId="{F5D6CC13-C06A-FA60-C88B-0D0963F8F6D9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6" creationId="{1B80AACB-B4EB-734E-E693-FD786534137F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7" creationId="{371337C7-52FB-0997-5D5D-CD5BA0EC5F1B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8" creationId="{0B0C9397-9207-6CDB-09C9-FE079CEC5E2E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29" creationId="{47102941-7058-8D50-30A3-6AAADCC72FE2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30" creationId="{A9BB8AC3-1494-E562-9583-53F098D9453B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31" creationId="{E66B067E-824B-99F2-E9CC-C1AEA725CC28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32" creationId="{1BCE7BBA-8837-FE0D-8119-889872B0F7F9}"/>
          </ac:spMkLst>
        </pc:spChg>
        <pc:spChg chg="mod">
          <ac:chgData name="Shibin Joshy" userId="c47396c2-83f0-4de5-b9d4-0a2183cbeb64" providerId="ADAL" clId="{5BFBC65F-1EE7-4F11-A51C-B9A674749D1D}" dt="2022-07-11T05:23:19.171" v="10150" actId="27803"/>
          <ac:spMkLst>
            <pc:docMk/>
            <pc:sldMk cId="3402091816" sldId="266"/>
            <ac:spMk id="233" creationId="{58C273D0-9FFE-A53F-9B76-CA9AE3D56B08}"/>
          </ac:spMkLst>
        </pc:spChg>
        <pc:spChg chg="mod">
          <ac:chgData name="Shibin Joshy" userId="c47396c2-83f0-4de5-b9d4-0a2183cbeb64" providerId="ADAL" clId="{5BFBC65F-1EE7-4F11-A51C-B9A674749D1D}" dt="2022-07-11T05:24:01.323" v="10162" actId="207"/>
          <ac:spMkLst>
            <pc:docMk/>
            <pc:sldMk cId="3402091816" sldId="266"/>
            <ac:spMk id="235" creationId="{1B1E6A2D-3035-9C76-1023-0A399D2A0FDA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36" creationId="{6CC0E062-98DA-6457-0738-BE50232D4105}"/>
          </ac:spMkLst>
        </pc:spChg>
        <pc:spChg chg="mod ord">
          <ac:chgData name="Shibin Joshy" userId="c47396c2-83f0-4de5-b9d4-0a2183cbeb64" providerId="ADAL" clId="{5BFBC65F-1EE7-4F11-A51C-B9A674749D1D}" dt="2022-07-11T05:24:50.734" v="10196" actId="170"/>
          <ac:spMkLst>
            <pc:docMk/>
            <pc:sldMk cId="3402091816" sldId="266"/>
            <ac:spMk id="237" creationId="{2023634A-5706-6EA0-345E-1A24C8D242FD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38" creationId="{A9503A41-C803-3D4B-7080-0B7CF84E6D61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39" creationId="{04CAA287-7D20-BB96-A5D1-49EC48452E83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40" creationId="{20C292F9-AE2C-2470-4AB0-D15136E7D461}"/>
          </ac:spMkLst>
        </pc:spChg>
        <pc:spChg chg="mod">
          <ac:chgData name="Shibin Joshy" userId="c47396c2-83f0-4de5-b9d4-0a2183cbeb64" providerId="ADAL" clId="{5BFBC65F-1EE7-4F11-A51C-B9A674749D1D}" dt="2022-07-11T05:24:12.175" v="10163" actId="207"/>
          <ac:spMkLst>
            <pc:docMk/>
            <pc:sldMk cId="3402091816" sldId="266"/>
            <ac:spMk id="241" creationId="{1386EB48-276F-1F6F-142A-9C9E01D86F95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42" creationId="{6EC9B083-9A69-50B3-0093-0BFD42EF74A0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43" creationId="{06E2C264-A9AE-BECB-0B56-F0530410E3EA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44" creationId="{F5E243E5-6F8F-70FF-74C9-632786DED134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45" creationId="{44C51867-50F4-9075-D673-AA0894E326E7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46" creationId="{5B7F8E15-A603-C1F1-355B-200A6512B701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47" creationId="{5899EA47-0D64-CB71-1346-BEFD4274DD18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48" creationId="{137F538D-F775-FA35-D44E-C7E0339F9A11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49" creationId="{FC073B39-84BD-2D00-F87E-0585BA776310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50" creationId="{87707EDE-CDDC-DF23-DC06-98B3B2DFEDFF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51" creationId="{2991FFF3-05B1-7F83-C0B9-FC849AD8307C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52" creationId="{65EBEF94-9B3D-1673-7548-20025EEDA3F0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53" creationId="{CC54BED4-C87F-735C-DE81-BF7BCDE3A352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54" creationId="{2B7BB6BB-CEF2-612F-5187-4F8448DE7515}"/>
          </ac:spMkLst>
        </pc:spChg>
        <pc:spChg chg="mod">
          <ac:chgData name="Shibin Joshy" userId="c47396c2-83f0-4de5-b9d4-0a2183cbeb64" providerId="ADAL" clId="{5BFBC65F-1EE7-4F11-A51C-B9A674749D1D}" dt="2022-07-11T05:23:34.935" v="10154" actId="207"/>
          <ac:spMkLst>
            <pc:docMk/>
            <pc:sldMk cId="3402091816" sldId="266"/>
            <ac:spMk id="255" creationId="{7A77E16E-C9D1-ED4C-1220-49788D4909C1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56" creationId="{96207EEE-57C1-DD8B-4C71-0C551CBC199F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57" creationId="{66441BEA-D10C-000F-D501-32AA39A01ECD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58" creationId="{F0A16411-8522-95A0-F17F-239979C42529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59" creationId="{977C9887-B66F-E71D-7F89-C65812CC8D63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0" creationId="{B178F2C8-92C4-A6E0-F0C1-A5D1A79A026B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1" creationId="{B95D2752-E1D9-F01F-2A7C-97583A9F5544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2" creationId="{C836B52B-B2DB-451D-60C3-F278F0568BE0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3" creationId="{C4F76C73-E02C-B1D9-26E5-AF03A645D13B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4" creationId="{37B4804E-797A-0B58-5F46-7C53E0EDDB4E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5" creationId="{9611916C-6B22-D6D4-68CF-0B07E9DE27FA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6" creationId="{7590664D-7C0C-7D07-E500-AA7FD042F620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7" creationId="{8698B0A3-83A0-2F09-D4B2-EFE36DB2F9D0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8" creationId="{D5CF4F7D-2330-F38C-862F-26AFB55E2DE4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69" creationId="{394DBFD5-F038-9BAF-A998-60B5E94D6805}"/>
          </ac:spMkLst>
        </pc:spChg>
        <pc:spChg chg="mod">
          <ac:chgData name="Shibin Joshy" userId="c47396c2-83f0-4de5-b9d4-0a2183cbeb64" providerId="ADAL" clId="{5BFBC65F-1EE7-4F11-A51C-B9A674749D1D}" dt="2022-07-11T05:24:16.810" v="10164" actId="207"/>
          <ac:spMkLst>
            <pc:docMk/>
            <pc:sldMk cId="3402091816" sldId="266"/>
            <ac:spMk id="270" creationId="{4E65C7E7-003C-A197-3933-06BFC5A81608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71" creationId="{6E7D34C9-7C01-70D3-0957-B1C80FD43B93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72" creationId="{C9B08EF4-1490-0C50-C2EB-3A1BD3564EA4}"/>
          </ac:spMkLst>
        </pc:spChg>
        <pc:spChg chg="mod">
          <ac:chgData name="Shibin Joshy" userId="c47396c2-83f0-4de5-b9d4-0a2183cbeb64" providerId="ADAL" clId="{5BFBC65F-1EE7-4F11-A51C-B9A674749D1D}" dt="2022-07-11T05:24:23.972" v="10166" actId="207"/>
          <ac:spMkLst>
            <pc:docMk/>
            <pc:sldMk cId="3402091816" sldId="266"/>
            <ac:spMk id="273" creationId="{E34E5AAC-171E-C8C3-F86E-B160A9712A5C}"/>
          </ac:spMkLst>
        </pc:spChg>
        <pc:spChg chg="mod">
          <ac:chgData name="Shibin Joshy" userId="c47396c2-83f0-4de5-b9d4-0a2183cbeb64" providerId="ADAL" clId="{5BFBC65F-1EE7-4F11-A51C-B9A674749D1D}" dt="2022-07-11T05:24:20.250" v="10165" actId="207"/>
          <ac:spMkLst>
            <pc:docMk/>
            <pc:sldMk cId="3402091816" sldId="266"/>
            <ac:spMk id="274" creationId="{3F181438-71D3-E508-6DDA-DBF89DD11374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75" creationId="{203EFCA3-F6B6-14AB-1DAA-284C2546771F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76" creationId="{82C8CCFC-2FA4-A3A1-A148-02394CB73492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77" creationId="{77C39408-29CB-4EC2-003F-2C6D8DD57C9A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78" creationId="{40BF1BE5-EA15-6A2E-5CDE-5C3D8092B0C1}"/>
          </ac:spMkLst>
        </pc:spChg>
        <pc:spChg chg="mod">
          <ac:chgData name="Shibin Joshy" userId="c47396c2-83f0-4de5-b9d4-0a2183cbeb64" providerId="ADAL" clId="{5BFBC65F-1EE7-4F11-A51C-B9A674749D1D}" dt="2022-07-11T05:24:28.536" v="10167" actId="207"/>
          <ac:spMkLst>
            <pc:docMk/>
            <pc:sldMk cId="3402091816" sldId="266"/>
            <ac:spMk id="279" creationId="{E53D69D8-95A9-D97B-A95C-3AD6BFF880FA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80" creationId="{6B71A262-8FC1-1BE4-35ED-214C94EDA81F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81" creationId="{15FB01AA-BD2C-744C-5A3F-985F3B58C199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82" creationId="{1646FE2A-9ADB-16EC-514A-DA6D8B9F4D84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83" creationId="{CFCDC7B2-EAEE-5D98-51A3-275C5AFF7B82}"/>
          </ac:spMkLst>
        </pc:spChg>
        <pc:spChg chg="mod">
          <ac:chgData name="Shibin Joshy" userId="c47396c2-83f0-4de5-b9d4-0a2183cbeb64" providerId="ADAL" clId="{5BFBC65F-1EE7-4F11-A51C-B9A674749D1D}" dt="2022-07-11T05:23:40.086" v="10156" actId="207"/>
          <ac:spMkLst>
            <pc:docMk/>
            <pc:sldMk cId="3402091816" sldId="266"/>
            <ac:spMk id="284" creationId="{88BABFBD-C65B-5AF0-03BC-EE9FD78A909D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85" creationId="{A6579900-F20C-C277-5CAA-73EE873CBB19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86" creationId="{F02BDD3A-9EA8-668D-F456-3D08C1F4959B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87" creationId="{395F3168-E8BF-8967-B705-B006C40B07DC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88" creationId="{2653F9A3-4F62-9F36-6CE2-3839E69829A3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89" creationId="{F46AD937-801A-4C8F-6612-7EE7FF0C3AA7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0" creationId="{3B58B38E-C0C9-214A-8DD7-6274DBAEDB56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1" creationId="{32A8082D-44CA-EC8D-731D-7826E8510E9E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2" creationId="{FCF67D44-2911-C3FA-6190-55F2AF71B01A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3" creationId="{08CE9D95-824B-9C45-BCE9-E3D35A465A33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4" creationId="{BB6938C9-AA88-F49A-8A44-D5382E3838AE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5" creationId="{FDC2AE7A-3E22-7117-69C1-B9EFAB8470A6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6" creationId="{71A7669A-8D94-322E-BE8D-73BAB5768467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7" creationId="{3B428233-77AF-703A-C1BA-E73A666F8AE7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8" creationId="{4BAFF5C0-23E3-BAA7-0EB5-F670A7447241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299" creationId="{141072BC-8460-7B54-D23B-7DC1881C7A4C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0" creationId="{E4C8841A-BDED-B94E-ED15-8762829BA886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1" creationId="{5C21F366-58D9-AD1C-01B3-935E02136696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2" creationId="{5F216C55-A2E1-84C7-8FDD-6D80E4C1E70B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3" creationId="{87CF2720-F3A5-0814-85ED-78BF43D9FE36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4" creationId="{CB25CBD0-2F10-EFEA-2B24-6024410B1299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5" creationId="{C1427A32-6D15-EB88-BA0E-64BE822C6A2D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6" creationId="{A3E75F14-F29F-BCDD-CCAB-D285AF348C88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7" creationId="{BDCC4551-848E-6203-3010-591EEF03AC40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8" creationId="{E0883EDC-F3D0-BE67-B099-73963195B024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09" creationId="{2368974E-3694-ABB8-CE02-9C55A53D706F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0" creationId="{D3B1ADCF-83FE-7CF8-404A-885954FD3CE5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1" creationId="{62A83043-7F01-7368-1963-5EC1A8EDD4BB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2" creationId="{1A21F912-5054-50BD-7C3F-2B7818562EB3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3" creationId="{7EEF4A88-0465-9FF9-277F-363724F6127C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4" creationId="{F9DF0238-C549-119D-400D-1A8926B8D6CC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5" creationId="{5C8A6E81-1986-2AB7-35FE-69DBB692AC3E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6" creationId="{3B1E3855-F994-ED78-6226-C1D9A880D7AF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7" creationId="{FB051E9D-BBEE-3B12-CF7F-4C6EB93721F9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8" creationId="{5EAF8ED8-7F3A-D3C9-B764-731388A5D818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19" creationId="{27B4604D-B4FC-DAD3-0B34-86790359C2C9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0" creationId="{02AFF81B-1B00-E683-6265-8D1C8AB00CF7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1" creationId="{5579A5C0-F6AC-72BA-1587-2CA4147D0496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2" creationId="{A42E8F3D-A210-36FB-65A5-8AE721B3C324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3" creationId="{406163E1-AD05-D124-9A12-0C43DE897F12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4" creationId="{5BF002C2-CEC0-4234-39DC-330B6521487B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5" creationId="{F0C2F9CB-531C-C3D7-BB46-9CF2CED3504F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6" creationId="{12EAC91E-00BF-1271-9F65-DB015ED10A43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7" creationId="{45226C93-15E7-108C-A20E-F163E01E0F37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8" creationId="{E25F7363-E131-3F07-A063-3F1A06148406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29" creationId="{68EE69B3-9496-9D09-3E01-EC8DC5E0FFA3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30" creationId="{E2977CDB-39F7-F9BE-442C-9FA5E02B9589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31" creationId="{E7CB3BBA-B3CD-2E90-8173-354C2E6D4D6C}"/>
          </ac:spMkLst>
        </pc:spChg>
        <pc:spChg chg="mod">
          <ac:chgData name="Shibin Joshy" userId="c47396c2-83f0-4de5-b9d4-0a2183cbeb64" providerId="ADAL" clId="{5BFBC65F-1EE7-4F11-A51C-B9A674749D1D}" dt="2022-07-11T05:23:24.598" v="10153" actId="27803"/>
          <ac:spMkLst>
            <pc:docMk/>
            <pc:sldMk cId="3402091816" sldId="266"/>
            <ac:spMk id="332" creationId="{540A4109-E966-BED9-472C-FC702038A65C}"/>
          </ac:spMkLst>
        </pc:spChg>
        <pc:grpChg chg="add mod">
          <ac:chgData name="Shibin Joshy" userId="c47396c2-83f0-4de5-b9d4-0a2183cbeb64" providerId="ADAL" clId="{5BFBC65F-1EE7-4F11-A51C-B9A674749D1D}" dt="2022-06-24T10:12:23.450" v="6579" actId="1037"/>
          <ac:grpSpMkLst>
            <pc:docMk/>
            <pc:sldMk cId="3402091816" sldId="266"/>
            <ac:grpSpMk id="7" creationId="{814490CF-B0C5-88B3-6C2A-9CBA1AB9DF86}"/>
          </ac:grpSpMkLst>
        </pc:grpChg>
        <pc:grpChg chg="add del mod">
          <ac:chgData name="Shibin Joshy" userId="c47396c2-83f0-4de5-b9d4-0a2183cbeb64" providerId="ADAL" clId="{5BFBC65F-1EE7-4F11-A51C-B9A674749D1D}" dt="2022-06-24T10:12:12.399" v="6570" actId="21"/>
          <ac:grpSpMkLst>
            <pc:docMk/>
            <pc:sldMk cId="3402091816" sldId="266"/>
            <ac:grpSpMk id="21" creationId="{E9FA6DEF-07CA-08BB-61A3-293D8378CC4F}"/>
          </ac:grpSpMkLst>
        </pc:grpChg>
        <pc:grpChg chg="add del mod">
          <ac:chgData name="Shibin Joshy" userId="c47396c2-83f0-4de5-b9d4-0a2183cbeb64" providerId="ADAL" clId="{5BFBC65F-1EE7-4F11-A51C-B9A674749D1D}" dt="2022-07-11T05:23:19.171" v="10150" actId="27803"/>
          <ac:grpSpMkLst>
            <pc:docMk/>
            <pc:sldMk cId="3402091816" sldId="266"/>
            <ac:grpSpMk id="25" creationId="{C6FCA259-447B-BCE8-9B3C-63FD317F7621}"/>
          </ac:grpSpMkLst>
        </pc:grpChg>
        <pc:grpChg chg="del mod">
          <ac:chgData name="Shibin Joshy" userId="c47396c2-83f0-4de5-b9d4-0a2183cbeb64" providerId="ADAL" clId="{5BFBC65F-1EE7-4F11-A51C-B9A674749D1D}" dt="2022-06-24T10:40:13.430" v="6726" actId="165"/>
          <ac:grpSpMkLst>
            <pc:docMk/>
            <pc:sldMk cId="3402091816" sldId="266"/>
            <ac:grpSpMk id="53" creationId="{C3290DA9-2196-E729-4A9D-E4C3AC3B78A5}"/>
          </ac:grpSpMkLst>
        </pc:grpChg>
        <pc:grpChg chg="add del mod">
          <ac:chgData name="Shibin Joshy" userId="c47396c2-83f0-4de5-b9d4-0a2183cbeb64" providerId="ADAL" clId="{5BFBC65F-1EE7-4F11-A51C-B9A674749D1D}" dt="2022-07-11T05:16:04.007" v="10005" actId="165"/>
          <ac:grpSpMkLst>
            <pc:docMk/>
            <pc:sldMk cId="3402091816" sldId="266"/>
            <ac:grpSpMk id="163" creationId="{5F015089-DF6A-B9F3-0DFF-31AEA658642F}"/>
          </ac:grpSpMkLst>
        </pc:grpChg>
        <pc:grpChg chg="del mod">
          <ac:chgData name="Shibin Joshy" userId="c47396c2-83f0-4de5-b9d4-0a2183cbeb64" providerId="ADAL" clId="{5BFBC65F-1EE7-4F11-A51C-B9A674749D1D}" dt="2022-07-11T05:23:24.598" v="10153" actId="27803"/>
          <ac:grpSpMkLst>
            <pc:docMk/>
            <pc:sldMk cId="3402091816" sldId="266"/>
            <ac:grpSpMk id="234" creationId="{33D2FA40-FDA8-5635-B41F-18EF31E70461}"/>
          </ac:grpSpMkLst>
        </pc:grpChg>
        <pc:picChg chg="add mod">
          <ac:chgData name="Shibin Joshy" userId="c47396c2-83f0-4de5-b9d4-0a2183cbeb64" providerId="ADAL" clId="{5BFBC65F-1EE7-4F11-A51C-B9A674749D1D}" dt="2022-06-24T10:12:39.366" v="6580" actId="34135"/>
          <ac:picMkLst>
            <pc:docMk/>
            <pc:sldMk cId="3402091816" sldId="266"/>
            <ac:picMk id="4" creationId="{164244C0-9FE8-420D-56C1-EAED0798D7ED}"/>
          </ac:picMkLst>
        </pc:picChg>
        <pc:picChg chg="add del mod">
          <ac:chgData name="Shibin Joshy" userId="c47396c2-83f0-4de5-b9d4-0a2183cbeb64" providerId="ADAL" clId="{5BFBC65F-1EE7-4F11-A51C-B9A674749D1D}" dt="2022-07-11T05:18:22.945" v="10071" actId="22"/>
          <ac:picMkLst>
            <pc:docMk/>
            <pc:sldMk cId="3402091816" sldId="266"/>
            <ac:picMk id="19" creationId="{81BBA46B-A863-FC8F-0C50-81AE3A2D2C00}"/>
          </ac:picMkLst>
        </pc:picChg>
        <pc:picChg chg="add del mod">
          <ac:chgData name="Shibin Joshy" userId="c47396c2-83f0-4de5-b9d4-0a2183cbeb64" providerId="ADAL" clId="{5BFBC65F-1EE7-4F11-A51C-B9A674749D1D}" dt="2022-07-11T05:19:48.444" v="10110" actId="22"/>
          <ac:picMkLst>
            <pc:docMk/>
            <pc:sldMk cId="3402091816" sldId="266"/>
            <ac:picMk id="22" creationId="{CF9EBE11-35CE-F6C1-3B05-3FAA8341C49A}"/>
          </ac:picMkLst>
        </pc:picChg>
        <pc:picChg chg="add del mod">
          <ac:chgData name="Shibin Joshy" userId="c47396c2-83f0-4de5-b9d4-0a2183cbeb64" providerId="ADAL" clId="{5BFBC65F-1EE7-4F11-A51C-B9A674749D1D}" dt="2022-07-11T05:23:24.598" v="10153" actId="27803"/>
          <ac:picMkLst>
            <pc:docMk/>
            <pc:sldMk cId="3402091816" sldId="266"/>
            <ac:picMk id="24" creationId="{75268825-8615-A5FB-7ECB-9A6DE1B43EE6}"/>
          </ac:picMkLst>
        </pc:picChg>
        <pc:picChg chg="add del mod">
          <ac:chgData name="Shibin Joshy" userId="c47396c2-83f0-4de5-b9d4-0a2183cbeb64" providerId="ADAL" clId="{5BFBC65F-1EE7-4F11-A51C-B9A674749D1D}" dt="2022-06-24T10:31:34.343" v="6598" actId="21"/>
          <ac:picMkLst>
            <pc:docMk/>
            <pc:sldMk cId="3402091816" sldId="266"/>
            <ac:picMk id="50" creationId="{95CDFAA2-07A7-A59E-8D0E-CDA8DE6976B8}"/>
          </ac:picMkLst>
        </pc:picChg>
        <pc:picChg chg="add del mod">
          <ac:chgData name="Shibin Joshy" userId="c47396c2-83f0-4de5-b9d4-0a2183cbeb64" providerId="ADAL" clId="{5BFBC65F-1EE7-4F11-A51C-B9A674749D1D}" dt="2022-06-24T10:40:03.290" v="6701" actId="27803"/>
          <ac:picMkLst>
            <pc:docMk/>
            <pc:sldMk cId="3402091816" sldId="266"/>
            <ac:picMk id="52" creationId="{CE48A511-B577-A33E-1EC5-80E40BD5D34E}"/>
          </ac:picMkLst>
        </pc:picChg>
        <pc:cxnChg chg="add mod">
          <ac:chgData name="Shibin Joshy" userId="c47396c2-83f0-4de5-b9d4-0a2183cbeb64" providerId="ADAL" clId="{5BFBC65F-1EE7-4F11-A51C-B9A674749D1D}" dt="2022-06-24T10:12:23.450" v="6579" actId="1037"/>
          <ac:cxnSpMkLst>
            <pc:docMk/>
            <pc:sldMk cId="3402091816" sldId="266"/>
            <ac:cxnSpMk id="12" creationId="{B8CE6A5D-FA46-4513-8C00-17C08ED1F848}"/>
          </ac:cxnSpMkLst>
        </pc:cxnChg>
      </pc:sldChg>
      <pc:sldChg chg="addSp delSp modSp new mod">
        <pc:chgData name="Shibin Joshy" userId="c47396c2-83f0-4de5-b9d4-0a2183cbeb64" providerId="ADAL" clId="{5BFBC65F-1EE7-4F11-A51C-B9A674749D1D}" dt="2022-06-24T10:53:42.014" v="6977" actId="1076"/>
        <pc:sldMkLst>
          <pc:docMk/>
          <pc:sldMk cId="2123558128" sldId="267"/>
        </pc:sldMkLst>
        <pc:spChg chg="del">
          <ac:chgData name="Shibin Joshy" userId="c47396c2-83f0-4de5-b9d4-0a2183cbeb64" providerId="ADAL" clId="{5BFBC65F-1EE7-4F11-A51C-B9A674749D1D}" dt="2022-06-24T10:35:45.772" v="6604" actId="931"/>
          <ac:spMkLst>
            <pc:docMk/>
            <pc:sldMk cId="2123558128" sldId="267"/>
            <ac:spMk id="2" creationId="{0B9B0441-7741-A77C-8BF8-C52D1417E1BB}"/>
          </ac:spMkLst>
        </pc:spChg>
        <pc:spChg chg="add mod">
          <ac:chgData name="Shibin Joshy" userId="c47396c2-83f0-4de5-b9d4-0a2183cbeb64" providerId="ADAL" clId="{5BFBC65F-1EE7-4F11-A51C-B9A674749D1D}" dt="2022-06-24T10:38:13.224" v="6697" actId="12788"/>
          <ac:spMkLst>
            <pc:docMk/>
            <pc:sldMk cId="2123558128" sldId="267"/>
            <ac:spMk id="5" creationId="{10397E61-72CA-A608-DC07-3ACA15149685}"/>
          </ac:spMkLst>
        </pc:spChg>
        <pc:spChg chg="add mod">
          <ac:chgData name="Shibin Joshy" userId="c47396c2-83f0-4de5-b9d4-0a2183cbeb64" providerId="ADAL" clId="{5BFBC65F-1EE7-4F11-A51C-B9A674749D1D}" dt="2022-06-24T10:35:57.008" v="6606"/>
          <ac:spMkLst>
            <pc:docMk/>
            <pc:sldMk cId="2123558128" sldId="267"/>
            <ac:spMk id="6" creationId="{C84D275F-F7B3-27C7-7F8B-22189E667056}"/>
          </ac:spMkLst>
        </pc:spChg>
        <pc:spChg chg="mod">
          <ac:chgData name="Shibin Joshy" userId="c47396c2-83f0-4de5-b9d4-0a2183cbeb64" providerId="ADAL" clId="{5BFBC65F-1EE7-4F11-A51C-B9A674749D1D}" dt="2022-06-24T10:35:57.008" v="6606"/>
          <ac:spMkLst>
            <pc:docMk/>
            <pc:sldMk cId="2123558128" sldId="267"/>
            <ac:spMk id="8" creationId="{FB941B42-F494-3A2B-DDF0-22B4AAF2294A}"/>
          </ac:spMkLst>
        </pc:spChg>
        <pc:spChg chg="mod">
          <ac:chgData name="Shibin Joshy" userId="c47396c2-83f0-4de5-b9d4-0a2183cbeb64" providerId="ADAL" clId="{5BFBC65F-1EE7-4F11-A51C-B9A674749D1D}" dt="2022-06-24T10:35:57.008" v="6606"/>
          <ac:spMkLst>
            <pc:docMk/>
            <pc:sldMk cId="2123558128" sldId="267"/>
            <ac:spMk id="9" creationId="{F7380A82-D046-A19D-CD56-FB0E131B39E0}"/>
          </ac:spMkLst>
        </pc:spChg>
        <pc:spChg chg="mod">
          <ac:chgData name="Shibin Joshy" userId="c47396c2-83f0-4de5-b9d4-0a2183cbeb64" providerId="ADAL" clId="{5BFBC65F-1EE7-4F11-A51C-B9A674749D1D}" dt="2022-06-24T10:35:57.008" v="6606"/>
          <ac:spMkLst>
            <pc:docMk/>
            <pc:sldMk cId="2123558128" sldId="267"/>
            <ac:spMk id="10" creationId="{A1B395FA-5D7F-B1BA-21AC-C65B73A15FF5}"/>
          </ac:spMkLst>
        </pc:spChg>
        <pc:spChg chg="add mod">
          <ac:chgData name="Shibin Joshy" userId="c47396c2-83f0-4de5-b9d4-0a2183cbeb64" providerId="ADAL" clId="{5BFBC65F-1EE7-4F11-A51C-B9A674749D1D}" dt="2022-06-24T10:38:13.224" v="6697" actId="12788"/>
          <ac:spMkLst>
            <pc:docMk/>
            <pc:sldMk cId="2123558128" sldId="267"/>
            <ac:spMk id="11" creationId="{577331B7-D7D7-D4EC-9B48-A64C81E3B882}"/>
          </ac:spMkLst>
        </pc:spChg>
        <pc:spChg chg="add mod">
          <ac:chgData name="Shibin Joshy" userId="c47396c2-83f0-4de5-b9d4-0a2183cbeb64" providerId="ADAL" clId="{5BFBC65F-1EE7-4F11-A51C-B9A674749D1D}" dt="2022-06-24T10:42:26.221" v="6772" actId="20577"/>
          <ac:spMkLst>
            <pc:docMk/>
            <pc:sldMk cId="2123558128" sldId="267"/>
            <ac:spMk id="13" creationId="{4790C0DF-4041-6430-25BD-8F9DFBF2BBE0}"/>
          </ac:spMkLst>
        </pc:spChg>
        <pc:spChg chg="add mod">
          <ac:chgData name="Shibin Joshy" userId="c47396c2-83f0-4de5-b9d4-0a2183cbeb64" providerId="ADAL" clId="{5BFBC65F-1EE7-4F11-A51C-B9A674749D1D}" dt="2022-06-24T10:43:29.194" v="6857" actId="20577"/>
          <ac:spMkLst>
            <pc:docMk/>
            <pc:sldMk cId="2123558128" sldId="267"/>
            <ac:spMk id="14" creationId="{14AF03B1-279D-22E2-46C6-D7B48CD4866B}"/>
          </ac:spMkLst>
        </pc:spChg>
        <pc:spChg chg="add mod">
          <ac:chgData name="Shibin Joshy" userId="c47396c2-83f0-4de5-b9d4-0a2183cbeb64" providerId="ADAL" clId="{5BFBC65F-1EE7-4F11-A51C-B9A674749D1D}" dt="2022-06-24T10:45:31.025" v="6956" actId="465"/>
          <ac:spMkLst>
            <pc:docMk/>
            <pc:sldMk cId="2123558128" sldId="267"/>
            <ac:spMk id="15" creationId="{BD598242-5D04-5689-6D90-62D8B3CA0920}"/>
          </ac:spMkLst>
        </pc:spChg>
        <pc:spChg chg="add mod">
          <ac:chgData name="Shibin Joshy" userId="c47396c2-83f0-4de5-b9d4-0a2183cbeb64" providerId="ADAL" clId="{5BFBC65F-1EE7-4F11-A51C-B9A674749D1D}" dt="2022-06-24T10:45:31.025" v="6956" actId="465"/>
          <ac:spMkLst>
            <pc:docMk/>
            <pc:sldMk cId="2123558128" sldId="267"/>
            <ac:spMk id="16" creationId="{AE7F0124-9B4D-2578-6342-2D30B2471705}"/>
          </ac:spMkLst>
        </pc:spChg>
        <pc:spChg chg="add del mod">
          <ac:chgData name="Shibin Joshy" userId="c47396c2-83f0-4de5-b9d4-0a2183cbeb64" providerId="ADAL" clId="{5BFBC65F-1EE7-4F11-A51C-B9A674749D1D}" dt="2022-06-24T10:45:21.562" v="6955" actId="478"/>
          <ac:spMkLst>
            <pc:docMk/>
            <pc:sldMk cId="2123558128" sldId="267"/>
            <ac:spMk id="17" creationId="{B6F939BF-2BF1-3D72-5803-389DF39A2264}"/>
          </ac:spMkLst>
        </pc:spChg>
        <pc:spChg chg="add mod">
          <ac:chgData name="Shibin Joshy" userId="c47396c2-83f0-4de5-b9d4-0a2183cbeb64" providerId="ADAL" clId="{5BFBC65F-1EE7-4F11-A51C-B9A674749D1D}" dt="2022-06-24T10:35:57.008" v="6606"/>
          <ac:spMkLst>
            <pc:docMk/>
            <pc:sldMk cId="2123558128" sldId="267"/>
            <ac:spMk id="18" creationId="{7DC7C4F9-F022-C455-7ECD-DFA3575FB672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28" creationId="{BE724BE9-155F-8746-1D4F-A05996A5C033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29" creationId="{A04F6F67-798E-C475-DA07-93BEBDBB2746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0" creationId="{B234669E-8787-5BD8-9773-7DF1E731605C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1" creationId="{E0F6993B-C82C-A269-79ED-6A9E80DB5B93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2" creationId="{4EA7D5B6-B07B-9DEE-5192-F03E770DF8B4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3" creationId="{29BE7CB4-B868-0B7F-67BE-8D43619B4AB2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4" creationId="{99E7A997-7971-6A12-1E93-0FE3836629FB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5" creationId="{150F9C3D-6DBC-6E6A-A9D0-0D5C215FFCD6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6" creationId="{AC45627B-6ECC-C17D-C8D0-CC6AFD6A99C0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7" creationId="{1561DCA3-EAED-6FC6-399E-7ECA8B344C28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8" creationId="{5B2FA8AF-FCCC-A410-E9A7-F58B7DFBC029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39" creationId="{2B7CB232-ED32-CF86-52AE-BFCBDBCF43C0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40" creationId="{7CAD5FA1-A3EE-90E2-42E5-56B8DD094603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41" creationId="{9CF378ED-FECA-5DB9-A30F-93B3823A5969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42" creationId="{430E5040-A393-21EA-49C6-05AF7D05CAF0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43" creationId="{FAFCFC27-D852-586E-6BD3-9712BAB78091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44" creationId="{6003CE83-495C-783A-CEDA-81A5350E540B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45" creationId="{A4BB38A6-D9B7-0277-9FE9-B85395C101F5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46" creationId="{7444EC96-A70F-3A9C-D2EC-A11F219F2405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47" creationId="{F6C1E402-8175-1B85-8AD2-F6637B817BB5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48" creationId="{0F7B71AD-3FCA-A6D0-8B61-F6D1457DE941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0" creationId="{BDE90731-CAD1-DF54-12F0-A4265A9BFB87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1" creationId="{52532719-254B-EA3C-5390-FD11D1AC9E68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2" creationId="{75CD22EF-D2FD-10A8-24A5-B174D541048D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3" creationId="{B0571F5D-872E-EE17-9EA7-839375453E2B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4" creationId="{7D5C2E70-C396-B88C-42DD-AD2EBA60F0E2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5" creationId="{AF68CEAF-5099-8F69-B8B9-08AAC33A7F25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6" creationId="{60D5DBDD-4CA8-4D5B-6830-325224D7728D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7" creationId="{3F4CFF83-B475-0B23-82DA-73925C115E10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8" creationId="{ADBFD25F-CCFC-778C-5BE8-032B300E1FCE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59" creationId="{64254B52-2AD8-2419-BE86-54E9524AFCE9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0" creationId="{273B83B6-2BC1-5E24-5752-05DA5CEFD395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1" creationId="{66C1FCE0-ED76-C5DD-6EDB-5051908B0ED7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2" creationId="{86C20574-C2D5-1434-E850-15B3BFC8B175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3" creationId="{4566252C-2E8F-3263-1016-D7C19C6069C4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4" creationId="{8060CB1A-A5B7-44A5-FF19-C63CE42C57B1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5" creationId="{18771916-C555-854E-4146-697445889647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6" creationId="{7BCC0785-9EED-B678-FBDB-6AC64F7772A2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7" creationId="{A4E70DFC-D2B4-02F6-24DD-5027A740C4E3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8" creationId="{403E18D2-2B3E-3393-F523-855B0E3F20F9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69" creationId="{7017B2CF-DC2F-A488-FD47-E61EE694AC05}"/>
          </ac:spMkLst>
        </pc:spChg>
        <pc:spChg chg="mod">
          <ac:chgData name="Shibin Joshy" userId="c47396c2-83f0-4de5-b9d4-0a2183cbeb64" providerId="ADAL" clId="{5BFBC65F-1EE7-4F11-A51C-B9A674749D1D}" dt="2022-06-24T10:53:35.718" v="6975" actId="27803"/>
          <ac:spMkLst>
            <pc:docMk/>
            <pc:sldMk cId="2123558128" sldId="267"/>
            <ac:spMk id="70" creationId="{B69EC7CF-EE0A-F676-F2E6-4A2404C0B894}"/>
          </ac:spMkLst>
        </pc:spChg>
        <pc:grpChg chg="add mod">
          <ac:chgData name="Shibin Joshy" userId="c47396c2-83f0-4de5-b9d4-0a2183cbeb64" providerId="ADAL" clId="{5BFBC65F-1EE7-4F11-A51C-B9A674749D1D}" dt="2022-06-24T10:35:57.008" v="6606"/>
          <ac:grpSpMkLst>
            <pc:docMk/>
            <pc:sldMk cId="2123558128" sldId="267"/>
            <ac:grpSpMk id="7" creationId="{7221178C-BAC0-CA83-4372-317D649FA3A2}"/>
          </ac:grpSpMkLst>
        </pc:grpChg>
        <pc:grpChg chg="del mod">
          <ac:chgData name="Shibin Joshy" userId="c47396c2-83f0-4de5-b9d4-0a2183cbeb64" providerId="ADAL" clId="{5BFBC65F-1EE7-4F11-A51C-B9A674749D1D}" dt="2022-06-24T10:53:35.718" v="6975" actId="27803"/>
          <ac:grpSpMkLst>
            <pc:docMk/>
            <pc:sldMk cId="2123558128" sldId="267"/>
            <ac:grpSpMk id="26" creationId="{163F1E7E-99E6-2359-9E7B-42E788441601}"/>
          </ac:grpSpMkLst>
        </pc:grpChg>
        <pc:grpChg chg="mod">
          <ac:chgData name="Shibin Joshy" userId="c47396c2-83f0-4de5-b9d4-0a2183cbeb64" providerId="ADAL" clId="{5BFBC65F-1EE7-4F11-A51C-B9A674749D1D}" dt="2022-06-24T10:53:42.014" v="6977" actId="1076"/>
          <ac:grpSpMkLst>
            <pc:docMk/>
            <pc:sldMk cId="2123558128" sldId="267"/>
            <ac:grpSpMk id="27" creationId="{693008A5-1BC3-6CB6-8C01-36CFC2F8EE84}"/>
          </ac:grpSpMkLst>
        </pc:grpChg>
        <pc:grpChg chg="mod">
          <ac:chgData name="Shibin Joshy" userId="c47396c2-83f0-4de5-b9d4-0a2183cbeb64" providerId="ADAL" clId="{5BFBC65F-1EE7-4F11-A51C-B9A674749D1D}" dt="2022-06-24T10:53:39.085" v="6976" actId="1076"/>
          <ac:grpSpMkLst>
            <pc:docMk/>
            <pc:sldMk cId="2123558128" sldId="267"/>
            <ac:grpSpMk id="49" creationId="{7BFA4908-7BC2-FEE5-021B-883C42E8F610}"/>
          </ac:grpSpMkLst>
        </pc:grpChg>
        <pc:picChg chg="add mod">
          <ac:chgData name="Shibin Joshy" userId="c47396c2-83f0-4de5-b9d4-0a2183cbeb64" providerId="ADAL" clId="{5BFBC65F-1EE7-4F11-A51C-B9A674749D1D}" dt="2022-06-24T10:36:20.354" v="6677"/>
          <ac:picMkLst>
            <pc:docMk/>
            <pc:sldMk cId="2123558128" sldId="267"/>
            <ac:picMk id="4" creationId="{BD33115B-3232-70EA-AFE7-37DAC4DBD1CE}"/>
          </ac:picMkLst>
        </pc:picChg>
        <pc:picChg chg="add del mod">
          <ac:chgData name="Shibin Joshy" userId="c47396c2-83f0-4de5-b9d4-0a2183cbeb64" providerId="ADAL" clId="{5BFBC65F-1EE7-4F11-A51C-B9A674749D1D}" dt="2022-06-24T10:50:42.413" v="6969" actId="21"/>
          <ac:picMkLst>
            <pc:docMk/>
            <pc:sldMk cId="2123558128" sldId="267"/>
            <ac:picMk id="23" creationId="{C9C3B9A1-4975-8FA8-B61F-6515F70CA867}"/>
          </ac:picMkLst>
        </pc:picChg>
        <pc:picChg chg="add del mod">
          <ac:chgData name="Shibin Joshy" userId="c47396c2-83f0-4de5-b9d4-0a2183cbeb64" providerId="ADAL" clId="{5BFBC65F-1EE7-4F11-A51C-B9A674749D1D}" dt="2022-06-24T10:53:35.718" v="6975" actId="27803"/>
          <ac:picMkLst>
            <pc:docMk/>
            <pc:sldMk cId="2123558128" sldId="267"/>
            <ac:picMk id="25" creationId="{9AC4E2E0-8D62-958F-E55F-318F7F8D061A}"/>
          </ac:picMkLst>
        </pc:picChg>
        <pc:cxnChg chg="add mod">
          <ac:chgData name="Shibin Joshy" userId="c47396c2-83f0-4de5-b9d4-0a2183cbeb64" providerId="ADAL" clId="{5BFBC65F-1EE7-4F11-A51C-B9A674749D1D}" dt="2022-06-24T10:38:24.900" v="6700" actId="14100"/>
          <ac:cxnSpMkLst>
            <pc:docMk/>
            <pc:sldMk cId="2123558128" sldId="267"/>
            <ac:cxnSpMk id="12" creationId="{A417A080-E958-8958-C772-1B7EEB6749FC}"/>
          </ac:cxnSpMkLst>
        </pc:cxnChg>
      </pc:sldChg>
      <pc:sldChg chg="addSp delSp modSp new mod modClrScheme chgLayout">
        <pc:chgData name="Shibin Joshy" userId="c47396c2-83f0-4de5-b9d4-0a2183cbeb64" providerId="ADAL" clId="{5BFBC65F-1EE7-4F11-A51C-B9A674749D1D}" dt="2022-06-24T11:22:29.874" v="7668" actId="408"/>
        <pc:sldMkLst>
          <pc:docMk/>
          <pc:sldMk cId="826347712" sldId="268"/>
        </pc:sldMkLst>
        <pc:spChg chg="del">
          <ac:chgData name="Shibin Joshy" userId="c47396c2-83f0-4de5-b9d4-0a2183cbeb64" providerId="ADAL" clId="{5BFBC65F-1EE7-4F11-A51C-B9A674749D1D}" dt="2022-06-24T11:04:25.606" v="6999" actId="700"/>
          <ac:spMkLst>
            <pc:docMk/>
            <pc:sldMk cId="826347712" sldId="268"/>
            <ac:spMk id="2" creationId="{F002A009-F2BB-0970-C9BF-04C2BE276300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" creationId="{1016FCE3-52F0-F8C8-485E-F1861DB81490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8" creationId="{DB66762C-93B2-ACE2-B33C-299B936A500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9" creationId="{F69743C4-91CF-E140-18B5-85E0AA5823FD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10" creationId="{92A3AC27-93B8-5A8A-6698-6DBD0833C234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11" creationId="{03143238-8221-47BA-FD31-306C3E6FF795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12" creationId="{79101A5A-C74F-67E7-0E8A-B69EF046291F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13" creationId="{148A393D-321E-19A9-C848-91680FDA53BC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14" creationId="{C8E6AFCA-50FA-3AA9-44D1-DAA48C8E8F36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15" creationId="{30184861-E1A0-C150-5B29-2CC24E5F7F2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16" creationId="{B265F539-A706-2350-086B-717D173FC7AB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17" creationId="{1112234F-DCA0-D21C-0E3E-3D83B6FF2FA0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19" creationId="{A8C1592A-8D96-BFC2-CA2D-225229C86F7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0" creationId="{F9383B7F-8983-BA21-890F-584FBA4EA7E4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1" creationId="{C348FBE3-D20F-428B-BFB0-2E12E8E08BF6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2" creationId="{355D5B06-0069-73A8-728C-16BD211998DF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3" creationId="{5B39EEF2-F9FE-3DBD-7AB1-0949963542E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4" creationId="{82095B17-DF19-BB4C-865E-FDFBBAE3C460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5" creationId="{878AE12E-8CD8-A9DB-2DBA-8071B020A88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6" creationId="{E605FB09-8067-361F-F379-ECD28C37A270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7" creationId="{8B3C9DB7-1090-E6EB-A330-AA46231ADCCA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8" creationId="{C851BDCA-E364-1529-8E18-215DA380EF29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29" creationId="{B195DCFC-8C7F-9050-A0C3-C75674DDBA5E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0" creationId="{5F645037-0C9D-6D66-A8E3-3673CD214B61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1" creationId="{53B9AE2C-C0D2-5AFD-5DDD-0B79B5BEADBC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2" creationId="{E93E7DC3-3D69-8687-AB8E-30330B20F020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3" creationId="{CB355B12-EE5C-BF23-AD69-569471E84F11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4" creationId="{18ACB34C-78FE-7010-62B7-FC1AC4E6A025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5" creationId="{A1E237C1-8519-9B38-EA22-D7AC17572351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6" creationId="{48E00491-7CE7-2B7F-90CB-E9DCFCA1DF95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7" creationId="{8077AA82-409E-333F-54BE-3B3DC34E1C7E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8" creationId="{52EC3DDD-377A-8A93-3F3B-7E0028205B6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39" creationId="{E0720023-20C1-2095-4258-808D28ECFC0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0" creationId="{9136886A-173C-F31A-08AE-B0284E2488C1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1" creationId="{F816EC44-E65C-C98F-E600-2CA32E54D3C8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2" creationId="{507BEB58-F2C5-009C-DDD6-D74B582FD0A6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3" creationId="{473A6854-F313-795F-9DF9-4621CBDB343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4" creationId="{82F43AC3-E4C9-5E9A-3EBC-034F247AB501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5" creationId="{9F8AC63E-9FF8-46BD-19BA-CCB26470B44F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6" creationId="{6B2C593E-EF27-4627-3967-C4D21D2F1EFA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7" creationId="{202A948D-C974-87E9-E19D-8B69FD9E0E2A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8" creationId="{A0B283F8-E03B-230F-8A5A-1D37C1974D5A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49" creationId="{7AF181D3-CF1D-4758-3724-36E145479E6C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0" creationId="{88763ADC-9EBC-E268-187D-8DD1200DB77F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1" creationId="{A3C6BA57-7101-E561-A110-F8B365B959A9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2" creationId="{38164B6B-E224-1B74-7CDB-C8CC4A94C876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3" creationId="{D9225183-48DD-6E29-B170-1E6280AF11D7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4" creationId="{B9AE6343-23A2-61B3-FBFC-C920688C3C99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5" creationId="{7D888D6C-CCEB-1198-77AB-6FE79A6E29A6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6" creationId="{CBE4AAFB-1CBF-77C6-F5D9-391BA06DC02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7" creationId="{6D9F33D8-8EF8-EADB-AEBB-0148BA8E4918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8" creationId="{73C3DA36-DAED-9DC3-A4D3-49C88664E636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59" creationId="{3B0C3B4F-5F1A-7F3F-25E9-42265DC3F184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0" creationId="{B059E8AA-8BDB-62F7-8508-39DAE1DC396A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1" creationId="{6F81E3F6-D17E-3A6A-0CCF-DB57ECC50F15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2" creationId="{0055EE9D-DD90-FC61-91E2-493A2A9D3B90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3" creationId="{8819C1D8-F9C4-AF40-96F1-3ECC89816363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4" creationId="{0C558D74-5328-9F6F-A358-8DE186E5BA5F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5" creationId="{48772D1B-4BA7-62D2-88FE-D1A62FAEE7B9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6" creationId="{25F719F2-EA61-639F-6A6B-1DB3496CA823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7" creationId="{1B97A87B-E9FE-E164-ABD2-4C65418CB42B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8" creationId="{2465B836-D4D9-3D0E-7050-607A3B39393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69" creationId="{AEF435DD-B52D-FF48-0D1A-946360440EC1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0" creationId="{B7B96FEA-B3F2-5609-BCA5-7DC731A471FB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1" creationId="{AAECF163-2E39-B5F1-F605-60E431EACFD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2" creationId="{52EE1F74-8D7C-4458-D3A0-A52282953461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3" creationId="{96C0ADA4-F58C-6E95-64DF-486112EE3A74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4" creationId="{4F677263-D805-D5BD-FE39-F987F1A6835C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5" creationId="{FE0B8A55-32D1-7CF6-8A1E-31BA971B540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6" creationId="{1CFC23CD-A69D-85BE-E9B5-DA08043E4EBC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7" creationId="{9D217006-335C-BAE4-9B13-6CA3C752E8F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8" creationId="{E634AFB2-09AD-2857-F34E-E2E064753C25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79" creationId="{ACA8DE8C-CBD4-8B78-3B55-314E20165D42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80" creationId="{64BF14E7-294F-FD0B-E43C-B96F585A6446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81" creationId="{C36015AD-8286-CBFA-2F28-874C456E0689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82" creationId="{9CD01D4B-C3F0-0D15-94C7-C196A21BDBCA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83" creationId="{088CF7EC-AB92-2794-4939-3923DA13A028}"/>
          </ac:spMkLst>
        </pc:spChg>
        <pc:spChg chg="mod">
          <ac:chgData name="Shibin Joshy" userId="c47396c2-83f0-4de5-b9d4-0a2183cbeb64" providerId="ADAL" clId="{5BFBC65F-1EE7-4F11-A51C-B9A674749D1D}" dt="2022-06-24T11:05:24.313" v="7004" actId="27803"/>
          <ac:spMkLst>
            <pc:docMk/>
            <pc:sldMk cId="826347712" sldId="268"/>
            <ac:spMk id="84" creationId="{43ED5C5C-1BAD-B811-34FD-BB723011AFD9}"/>
          </ac:spMkLst>
        </pc:spChg>
        <pc:spChg chg="add mod ord">
          <ac:chgData name="Shibin Joshy" userId="c47396c2-83f0-4de5-b9d4-0a2183cbeb64" providerId="ADAL" clId="{5BFBC65F-1EE7-4F11-A51C-B9A674749D1D}" dt="2022-06-24T11:13:47.194" v="7598" actId="207"/>
          <ac:spMkLst>
            <pc:docMk/>
            <pc:sldMk cId="826347712" sldId="268"/>
            <ac:spMk id="85" creationId="{69CB8175-D2BF-8545-FE34-D47DC3BE6456}"/>
          </ac:spMkLst>
        </pc:spChg>
        <pc:spChg chg="add mod ord">
          <ac:chgData name="Shibin Joshy" userId="c47396c2-83f0-4de5-b9d4-0a2183cbeb64" providerId="ADAL" clId="{5BFBC65F-1EE7-4F11-A51C-B9A674749D1D}" dt="2022-06-24T11:07:27.115" v="7044" actId="171"/>
          <ac:spMkLst>
            <pc:docMk/>
            <pc:sldMk cId="826347712" sldId="268"/>
            <ac:spMk id="86" creationId="{C8AD0636-C6A4-79AE-A482-7114945608D9}"/>
          </ac:spMkLst>
        </pc:spChg>
        <pc:spChg chg="add mod">
          <ac:chgData name="Shibin Joshy" userId="c47396c2-83f0-4de5-b9d4-0a2183cbeb64" providerId="ADAL" clId="{5BFBC65F-1EE7-4F11-A51C-B9A674749D1D}" dt="2022-06-24T11:22:29.874" v="7668" actId="408"/>
          <ac:spMkLst>
            <pc:docMk/>
            <pc:sldMk cId="826347712" sldId="268"/>
            <ac:spMk id="87" creationId="{D8380DA2-734A-29AC-C9EB-20C16181E60B}"/>
          </ac:spMkLst>
        </pc:spChg>
        <pc:spChg chg="add mod">
          <ac:chgData name="Shibin Joshy" userId="c47396c2-83f0-4de5-b9d4-0a2183cbeb64" providerId="ADAL" clId="{5BFBC65F-1EE7-4F11-A51C-B9A674749D1D}" dt="2022-06-24T11:22:24.375" v="7666" actId="164"/>
          <ac:spMkLst>
            <pc:docMk/>
            <pc:sldMk cId="826347712" sldId="268"/>
            <ac:spMk id="88" creationId="{92170DB8-6144-5B5B-2B2C-1BECBEEFD993}"/>
          </ac:spMkLst>
        </pc:spChg>
        <pc:spChg chg="add mod">
          <ac:chgData name="Shibin Joshy" userId="c47396c2-83f0-4de5-b9d4-0a2183cbeb64" providerId="ADAL" clId="{5BFBC65F-1EE7-4F11-A51C-B9A674749D1D}" dt="2022-06-24T11:22:24.375" v="7666" actId="164"/>
          <ac:spMkLst>
            <pc:docMk/>
            <pc:sldMk cId="826347712" sldId="268"/>
            <ac:spMk id="89" creationId="{3AA6AF08-D2CD-AF71-4B73-36DF010F5DE2}"/>
          </ac:spMkLst>
        </pc:spChg>
        <pc:spChg chg="add mod">
          <ac:chgData name="Shibin Joshy" userId="c47396c2-83f0-4de5-b9d4-0a2183cbeb64" providerId="ADAL" clId="{5BFBC65F-1EE7-4F11-A51C-B9A674749D1D}" dt="2022-06-24T11:22:24.375" v="7666" actId="164"/>
          <ac:spMkLst>
            <pc:docMk/>
            <pc:sldMk cId="826347712" sldId="268"/>
            <ac:spMk id="90" creationId="{4E7BC593-9181-63EF-A2A9-093375D0A9ED}"/>
          </ac:spMkLst>
        </pc:spChg>
        <pc:grpChg chg="mod">
          <ac:chgData name="Shibin Joshy" userId="c47396c2-83f0-4de5-b9d4-0a2183cbeb64" providerId="ADAL" clId="{5BFBC65F-1EE7-4F11-A51C-B9A674749D1D}" dt="2022-06-24T11:14:16.767" v="7640" actId="1035"/>
          <ac:grpSpMkLst>
            <pc:docMk/>
            <pc:sldMk cId="826347712" sldId="268"/>
            <ac:grpSpMk id="5" creationId="{A1A9C9AB-2C7D-629F-F3E5-F214E5A2D4B8}"/>
          </ac:grpSpMkLst>
        </pc:grpChg>
        <pc:grpChg chg="mod">
          <ac:chgData name="Shibin Joshy" userId="c47396c2-83f0-4de5-b9d4-0a2183cbeb64" providerId="ADAL" clId="{5BFBC65F-1EE7-4F11-A51C-B9A674749D1D}" dt="2022-06-24T11:05:24.313" v="7004" actId="27803"/>
          <ac:grpSpMkLst>
            <pc:docMk/>
            <pc:sldMk cId="826347712" sldId="268"/>
            <ac:grpSpMk id="6" creationId="{77BAC48C-7285-5264-0BFF-28CFF7806EAA}"/>
          </ac:grpSpMkLst>
        </pc:grpChg>
        <pc:grpChg chg="mod">
          <ac:chgData name="Shibin Joshy" userId="c47396c2-83f0-4de5-b9d4-0a2183cbeb64" providerId="ADAL" clId="{5BFBC65F-1EE7-4F11-A51C-B9A674749D1D}" dt="2022-06-24T11:05:24.313" v="7004" actId="27803"/>
          <ac:grpSpMkLst>
            <pc:docMk/>
            <pc:sldMk cId="826347712" sldId="268"/>
            <ac:grpSpMk id="18" creationId="{4A7D0D7D-13A6-CF7F-7CB4-E8A8E22DAE75}"/>
          </ac:grpSpMkLst>
        </pc:grpChg>
        <pc:grpChg chg="add mod">
          <ac:chgData name="Shibin Joshy" userId="c47396c2-83f0-4de5-b9d4-0a2183cbeb64" providerId="ADAL" clId="{5BFBC65F-1EE7-4F11-A51C-B9A674749D1D}" dt="2022-06-24T11:22:27.033" v="7667" actId="408"/>
          <ac:grpSpMkLst>
            <pc:docMk/>
            <pc:sldMk cId="826347712" sldId="268"/>
            <ac:grpSpMk id="91" creationId="{A3ED4C86-FE16-CC16-2C3B-7EAF0E1C81BC}"/>
          </ac:grpSpMkLst>
        </pc:grpChg>
        <pc:picChg chg="add del mod">
          <ac:chgData name="Shibin Joshy" userId="c47396c2-83f0-4de5-b9d4-0a2183cbeb64" providerId="ADAL" clId="{5BFBC65F-1EE7-4F11-A51C-B9A674749D1D}" dt="2022-06-24T11:05:24.313" v="7004" actId="27803"/>
          <ac:picMkLst>
            <pc:docMk/>
            <pc:sldMk cId="826347712" sldId="268"/>
            <ac:picMk id="4" creationId="{5FADA042-9C44-54FD-724C-F2091FBAA0C2}"/>
          </ac:picMkLst>
        </pc:picChg>
      </pc:sldChg>
      <pc:sldChg chg="addSp delSp modSp new mod modClrScheme chgLayout">
        <pc:chgData name="Shibin Joshy" userId="c47396c2-83f0-4de5-b9d4-0a2183cbeb64" providerId="ADAL" clId="{5BFBC65F-1EE7-4F11-A51C-B9A674749D1D}" dt="2022-06-24T12:07:55.360" v="8050" actId="1076"/>
        <pc:sldMkLst>
          <pc:docMk/>
          <pc:sldMk cId="3463018740" sldId="269"/>
        </pc:sldMkLst>
        <pc:spChg chg="del">
          <ac:chgData name="Shibin Joshy" userId="c47396c2-83f0-4de5-b9d4-0a2183cbeb64" providerId="ADAL" clId="{5BFBC65F-1EE7-4F11-A51C-B9A674749D1D}" dt="2022-06-24T11:50:36.369" v="7739" actId="700"/>
          <ac:spMkLst>
            <pc:docMk/>
            <pc:sldMk cId="3463018740" sldId="269"/>
            <ac:spMk id="2" creationId="{C4D5841D-D45D-DAF4-B09E-B64F8EDD8F5B}"/>
          </ac:spMkLst>
        </pc:spChg>
        <pc:spChg chg="add mod">
          <ac:chgData name="Shibin Joshy" userId="c47396c2-83f0-4de5-b9d4-0a2183cbeb64" providerId="ADAL" clId="{5BFBC65F-1EE7-4F11-A51C-B9A674749D1D}" dt="2022-06-24T12:07:39.050" v="8046" actId="14100"/>
          <ac:spMkLst>
            <pc:docMk/>
            <pc:sldMk cId="3463018740" sldId="269"/>
            <ac:spMk id="3" creationId="{C4E2CCB9-7F92-FAA0-884E-0553D3A6BBD7}"/>
          </ac:spMkLst>
        </pc:spChg>
        <pc:spChg chg="mod">
          <ac:chgData name="Shibin Joshy" userId="c47396c2-83f0-4de5-b9d4-0a2183cbeb64" providerId="ADAL" clId="{5BFBC65F-1EE7-4F11-A51C-B9A674749D1D}" dt="2022-06-24T11:51:01.887" v="7740"/>
          <ac:spMkLst>
            <pc:docMk/>
            <pc:sldMk cId="3463018740" sldId="269"/>
            <ac:spMk id="5" creationId="{9E579930-EC81-F6F2-E125-9CBF21B01046}"/>
          </ac:spMkLst>
        </pc:spChg>
        <pc:spChg chg="mod">
          <ac:chgData name="Shibin Joshy" userId="c47396c2-83f0-4de5-b9d4-0a2183cbeb64" providerId="ADAL" clId="{5BFBC65F-1EE7-4F11-A51C-B9A674749D1D}" dt="2022-06-24T11:51:01.887" v="7740"/>
          <ac:spMkLst>
            <pc:docMk/>
            <pc:sldMk cId="3463018740" sldId="269"/>
            <ac:spMk id="6" creationId="{040A2948-DE23-CAFE-9BDD-5196C30093E0}"/>
          </ac:spMkLst>
        </pc:spChg>
        <pc:spChg chg="mod">
          <ac:chgData name="Shibin Joshy" userId="c47396c2-83f0-4de5-b9d4-0a2183cbeb64" providerId="ADAL" clId="{5BFBC65F-1EE7-4F11-A51C-B9A674749D1D}" dt="2022-06-24T11:51:01.887" v="7740"/>
          <ac:spMkLst>
            <pc:docMk/>
            <pc:sldMk cId="3463018740" sldId="269"/>
            <ac:spMk id="7" creationId="{A299A9D1-1C67-14A7-B07F-DAFDBD986383}"/>
          </ac:spMkLst>
        </pc:spChg>
        <pc:spChg chg="add mod">
          <ac:chgData name="Shibin Joshy" userId="c47396c2-83f0-4de5-b9d4-0a2183cbeb64" providerId="ADAL" clId="{5BFBC65F-1EE7-4F11-A51C-B9A674749D1D}" dt="2022-06-24T12:07:28.300" v="8044" actId="1037"/>
          <ac:spMkLst>
            <pc:docMk/>
            <pc:sldMk cId="3463018740" sldId="269"/>
            <ac:spMk id="8" creationId="{392C4242-73E1-C09F-74CA-9BC203D9D99A}"/>
          </ac:spMkLst>
        </pc:spChg>
        <pc:spChg chg="mod topLvl">
          <ac:chgData name="Shibin Joshy" userId="c47396c2-83f0-4de5-b9d4-0a2183cbeb64" providerId="ADAL" clId="{5BFBC65F-1EE7-4F11-A51C-B9A674749D1D}" dt="2022-06-24T11:55:49.919" v="7791" actId="165"/>
          <ac:spMkLst>
            <pc:docMk/>
            <pc:sldMk cId="3463018740" sldId="269"/>
            <ac:spMk id="11" creationId="{E91BEDF4-5FA0-4AAD-A434-C7037C750313}"/>
          </ac:spMkLst>
        </pc:spChg>
        <pc:spChg chg="mod topLvl">
          <ac:chgData name="Shibin Joshy" userId="c47396c2-83f0-4de5-b9d4-0a2183cbeb64" providerId="ADAL" clId="{5BFBC65F-1EE7-4F11-A51C-B9A674749D1D}" dt="2022-06-24T11:55:49.919" v="7791" actId="165"/>
          <ac:spMkLst>
            <pc:docMk/>
            <pc:sldMk cId="3463018740" sldId="269"/>
            <ac:spMk id="12" creationId="{2BE41427-72AE-FF78-3850-0E2CD6C8CE56}"/>
          </ac:spMkLst>
        </pc:spChg>
        <pc:spChg chg="mod">
          <ac:chgData name="Shibin Joshy" userId="c47396c2-83f0-4de5-b9d4-0a2183cbeb64" providerId="ADAL" clId="{5BFBC65F-1EE7-4F11-A51C-B9A674749D1D}" dt="2022-06-24T11:51:01.887" v="7740"/>
          <ac:spMkLst>
            <pc:docMk/>
            <pc:sldMk cId="3463018740" sldId="269"/>
            <ac:spMk id="14" creationId="{3830D379-63B0-7F41-3289-AE82DB091E6D}"/>
          </ac:spMkLst>
        </pc:spChg>
        <pc:spChg chg="mod">
          <ac:chgData name="Shibin Joshy" userId="c47396c2-83f0-4de5-b9d4-0a2183cbeb64" providerId="ADAL" clId="{5BFBC65F-1EE7-4F11-A51C-B9A674749D1D}" dt="2022-06-24T11:55:10.951" v="7780" actId="20577"/>
          <ac:spMkLst>
            <pc:docMk/>
            <pc:sldMk cId="3463018740" sldId="269"/>
            <ac:spMk id="15" creationId="{4DAEA3A5-3C96-5925-3B02-6C513E9714FA}"/>
          </ac:spMkLst>
        </pc:spChg>
        <pc:spChg chg="mod">
          <ac:chgData name="Shibin Joshy" userId="c47396c2-83f0-4de5-b9d4-0a2183cbeb64" providerId="ADAL" clId="{5BFBC65F-1EE7-4F11-A51C-B9A674749D1D}" dt="2022-06-24T11:51:01.887" v="7740"/>
          <ac:spMkLst>
            <pc:docMk/>
            <pc:sldMk cId="3463018740" sldId="269"/>
            <ac:spMk id="17" creationId="{F023C6E5-9364-CDA9-B30C-FB4471296237}"/>
          </ac:spMkLst>
        </pc:spChg>
        <pc:spChg chg="mod">
          <ac:chgData name="Shibin Joshy" userId="c47396c2-83f0-4de5-b9d4-0a2183cbeb64" providerId="ADAL" clId="{5BFBC65F-1EE7-4F11-A51C-B9A674749D1D}" dt="2022-06-24T11:51:01.887" v="7740"/>
          <ac:spMkLst>
            <pc:docMk/>
            <pc:sldMk cId="3463018740" sldId="269"/>
            <ac:spMk id="18" creationId="{7280418C-217A-9295-835E-1C13CAFE5BE0}"/>
          </ac:spMkLst>
        </pc:spChg>
        <pc:spChg chg="mod">
          <ac:chgData name="Shibin Joshy" userId="c47396c2-83f0-4de5-b9d4-0a2183cbeb64" providerId="ADAL" clId="{5BFBC65F-1EE7-4F11-A51C-B9A674749D1D}" dt="2022-06-24T11:51:01.887" v="7740"/>
          <ac:spMkLst>
            <pc:docMk/>
            <pc:sldMk cId="3463018740" sldId="269"/>
            <ac:spMk id="20" creationId="{C73FD380-2DBC-8A03-2F68-C249711D9996}"/>
          </ac:spMkLst>
        </pc:spChg>
        <pc:spChg chg="mod">
          <ac:chgData name="Shibin Joshy" userId="c47396c2-83f0-4de5-b9d4-0a2183cbeb64" providerId="ADAL" clId="{5BFBC65F-1EE7-4F11-A51C-B9A674749D1D}" dt="2022-06-24T11:51:01.887" v="7740"/>
          <ac:spMkLst>
            <pc:docMk/>
            <pc:sldMk cId="3463018740" sldId="269"/>
            <ac:spMk id="21" creationId="{CE757A2C-ABB8-DC9E-6C77-61808DB33A70}"/>
          </ac:spMkLst>
        </pc:spChg>
        <pc:spChg chg="mod">
          <ac:chgData name="Shibin Joshy" userId="c47396c2-83f0-4de5-b9d4-0a2183cbeb64" providerId="ADAL" clId="{5BFBC65F-1EE7-4F11-A51C-B9A674749D1D}" dt="2022-06-24T11:55:39.175" v="7788" actId="368"/>
          <ac:spMkLst>
            <pc:docMk/>
            <pc:sldMk cId="3463018740" sldId="269"/>
            <ac:spMk id="23" creationId="{6EECF557-4C3B-E598-62D2-9E949E9D2CC2}"/>
          </ac:spMkLst>
        </pc:spChg>
        <pc:spChg chg="mod">
          <ac:chgData name="Shibin Joshy" userId="c47396c2-83f0-4de5-b9d4-0a2183cbeb64" providerId="ADAL" clId="{5BFBC65F-1EE7-4F11-A51C-B9A674749D1D}" dt="2022-06-24T11:55:39.175" v="7788" actId="368"/>
          <ac:spMkLst>
            <pc:docMk/>
            <pc:sldMk cId="3463018740" sldId="269"/>
            <ac:spMk id="24" creationId="{E398C8DE-B538-8DF2-2AB5-3CDAF0F213DE}"/>
          </ac:spMkLst>
        </pc:spChg>
        <pc:spChg chg="add mod ord">
          <ac:chgData name="Shibin Joshy" userId="c47396c2-83f0-4de5-b9d4-0a2183cbeb64" providerId="ADAL" clId="{5BFBC65F-1EE7-4F11-A51C-B9A674749D1D}" dt="2022-06-24T12:07:42.218" v="8047" actId="14100"/>
          <ac:spMkLst>
            <pc:docMk/>
            <pc:sldMk cId="3463018740" sldId="269"/>
            <ac:spMk id="25" creationId="{F92B47BC-936D-C904-F4EC-D43E6D8C8768}"/>
          </ac:spMkLst>
        </pc:spChg>
        <pc:spChg chg="mod">
          <ac:chgData name="Shibin Joshy" userId="c47396c2-83f0-4de5-b9d4-0a2183cbeb64" providerId="ADAL" clId="{5BFBC65F-1EE7-4F11-A51C-B9A674749D1D}" dt="2022-06-24T11:55:38.048" v="7786" actId="571"/>
          <ac:spMkLst>
            <pc:docMk/>
            <pc:sldMk cId="3463018740" sldId="269"/>
            <ac:spMk id="30" creationId="{DF87C079-9FAE-B1A7-9F43-42A93687BC4E}"/>
          </ac:spMkLst>
        </pc:spChg>
        <pc:spChg chg="mod">
          <ac:chgData name="Shibin Joshy" userId="c47396c2-83f0-4de5-b9d4-0a2183cbeb64" providerId="ADAL" clId="{5BFBC65F-1EE7-4F11-A51C-B9A674749D1D}" dt="2022-06-24T11:55:38.048" v="7786" actId="571"/>
          <ac:spMkLst>
            <pc:docMk/>
            <pc:sldMk cId="3463018740" sldId="269"/>
            <ac:spMk id="31" creationId="{B7814E39-E3E6-55F8-997D-EDAE1E29FF72}"/>
          </ac:spMkLst>
        </pc:spChg>
        <pc:spChg chg="mod">
          <ac:chgData name="Shibin Joshy" userId="c47396c2-83f0-4de5-b9d4-0a2183cbeb64" providerId="ADAL" clId="{5BFBC65F-1EE7-4F11-A51C-B9A674749D1D}" dt="2022-06-24T11:55:55.369" v="7792" actId="571"/>
          <ac:spMkLst>
            <pc:docMk/>
            <pc:sldMk cId="3463018740" sldId="269"/>
            <ac:spMk id="33" creationId="{E8766C05-3CF4-A565-7EC6-CBF9F877E0BC}"/>
          </ac:spMkLst>
        </pc:spChg>
        <pc:spChg chg="mod">
          <ac:chgData name="Shibin Joshy" userId="c47396c2-83f0-4de5-b9d4-0a2183cbeb64" providerId="ADAL" clId="{5BFBC65F-1EE7-4F11-A51C-B9A674749D1D}" dt="2022-06-24T11:56:30.718" v="7828" actId="20577"/>
          <ac:spMkLst>
            <pc:docMk/>
            <pc:sldMk cId="3463018740" sldId="269"/>
            <ac:spMk id="34" creationId="{E5D4899C-5931-914C-ED35-04E2881BFFA0}"/>
          </ac:spMkLst>
        </pc:spChg>
        <pc:spChg chg="mod">
          <ac:chgData name="Shibin Joshy" userId="c47396c2-83f0-4de5-b9d4-0a2183cbeb64" providerId="ADAL" clId="{5BFBC65F-1EE7-4F11-A51C-B9A674749D1D}" dt="2022-06-24T11:56:10.543" v="7810" actId="571"/>
          <ac:spMkLst>
            <pc:docMk/>
            <pc:sldMk cId="3463018740" sldId="269"/>
            <ac:spMk id="36" creationId="{DD7360A7-252C-8C8C-CFC6-5A0F470C0CA1}"/>
          </ac:spMkLst>
        </pc:spChg>
        <pc:spChg chg="mod">
          <ac:chgData name="Shibin Joshy" userId="c47396c2-83f0-4de5-b9d4-0a2183cbeb64" providerId="ADAL" clId="{5BFBC65F-1EE7-4F11-A51C-B9A674749D1D}" dt="2022-06-24T11:56:26.431" v="7826" actId="20577"/>
          <ac:spMkLst>
            <pc:docMk/>
            <pc:sldMk cId="3463018740" sldId="269"/>
            <ac:spMk id="37" creationId="{08AD265F-D279-641B-A928-313D60DD5F41}"/>
          </ac:spMkLst>
        </pc:spChg>
        <pc:spChg chg="mod">
          <ac:chgData name="Shibin Joshy" userId="c47396c2-83f0-4de5-b9d4-0a2183cbeb64" providerId="ADAL" clId="{5BFBC65F-1EE7-4F11-A51C-B9A674749D1D}" dt="2022-06-24T11:56:34.110" v="7829" actId="571"/>
          <ac:spMkLst>
            <pc:docMk/>
            <pc:sldMk cId="3463018740" sldId="269"/>
            <ac:spMk id="39" creationId="{748D7BD6-579B-FE96-FC33-E9883E2F80E8}"/>
          </ac:spMkLst>
        </pc:spChg>
        <pc:spChg chg="mod">
          <ac:chgData name="Shibin Joshy" userId="c47396c2-83f0-4de5-b9d4-0a2183cbeb64" providerId="ADAL" clId="{5BFBC65F-1EE7-4F11-A51C-B9A674749D1D}" dt="2022-06-24T11:56:43.803" v="7842" actId="20577"/>
          <ac:spMkLst>
            <pc:docMk/>
            <pc:sldMk cId="3463018740" sldId="269"/>
            <ac:spMk id="40" creationId="{49A86842-69E7-AE5D-4E36-2827C60B2AE8}"/>
          </ac:spMkLst>
        </pc:spChg>
        <pc:spChg chg="mod">
          <ac:chgData name="Shibin Joshy" userId="c47396c2-83f0-4de5-b9d4-0a2183cbeb64" providerId="ADAL" clId="{5BFBC65F-1EE7-4F11-A51C-B9A674749D1D}" dt="2022-06-24T12:01:54.583" v="7876" actId="368"/>
          <ac:spMkLst>
            <pc:docMk/>
            <pc:sldMk cId="3463018740" sldId="269"/>
            <ac:spMk id="42" creationId="{C1275B10-7289-2FC8-04A2-9E64A8A17110}"/>
          </ac:spMkLst>
        </pc:spChg>
        <pc:spChg chg="mod">
          <ac:chgData name="Shibin Joshy" userId="c47396c2-83f0-4de5-b9d4-0a2183cbeb64" providerId="ADAL" clId="{5BFBC65F-1EE7-4F11-A51C-B9A674749D1D}" dt="2022-06-24T12:01:54.583" v="7876" actId="368"/>
          <ac:spMkLst>
            <pc:docMk/>
            <pc:sldMk cId="3463018740" sldId="269"/>
            <ac:spMk id="43" creationId="{81D8D1FF-52C6-3086-0BCA-E5A4A39532E0}"/>
          </ac:spMkLst>
        </pc:spChg>
        <pc:spChg chg="add del mod">
          <ac:chgData name="Shibin Joshy" userId="c47396c2-83f0-4de5-b9d4-0a2183cbeb64" providerId="ADAL" clId="{5BFBC65F-1EE7-4F11-A51C-B9A674749D1D}" dt="2022-06-24T12:01:47.115" v="7873"/>
          <ac:spMkLst>
            <pc:docMk/>
            <pc:sldMk cId="3463018740" sldId="269"/>
            <ac:spMk id="44" creationId="{6968FB52-2CF8-E2D8-8A31-1BFC8DB7B63B}"/>
          </ac:spMkLst>
        </pc:spChg>
        <pc:spChg chg="add mod">
          <ac:chgData name="Shibin Joshy" userId="c47396c2-83f0-4de5-b9d4-0a2183cbeb64" providerId="ADAL" clId="{5BFBC65F-1EE7-4F11-A51C-B9A674749D1D}" dt="2022-06-24T12:07:28.300" v="8044" actId="1037"/>
          <ac:spMkLst>
            <pc:docMk/>
            <pc:sldMk cId="3463018740" sldId="269"/>
            <ac:spMk id="45" creationId="{EF621FDF-47B1-046E-D947-9AFDE485E892}"/>
          </ac:spMkLst>
        </pc:spChg>
        <pc:spChg chg="add mod">
          <ac:chgData name="Shibin Joshy" userId="c47396c2-83f0-4de5-b9d4-0a2183cbeb64" providerId="ADAL" clId="{5BFBC65F-1EE7-4F11-A51C-B9A674749D1D}" dt="2022-06-24T12:07:28.300" v="8044" actId="1037"/>
          <ac:spMkLst>
            <pc:docMk/>
            <pc:sldMk cId="3463018740" sldId="269"/>
            <ac:spMk id="46" creationId="{7DDED8C9-CF1B-30F5-EEB0-864F90355C28}"/>
          </ac:spMkLst>
        </pc:spChg>
        <pc:spChg chg="add mod">
          <ac:chgData name="Shibin Joshy" userId="c47396c2-83f0-4de5-b9d4-0a2183cbeb64" providerId="ADAL" clId="{5BFBC65F-1EE7-4F11-A51C-B9A674749D1D}" dt="2022-06-24T12:07:28.300" v="8044" actId="1037"/>
          <ac:spMkLst>
            <pc:docMk/>
            <pc:sldMk cId="3463018740" sldId="269"/>
            <ac:spMk id="47" creationId="{03F549C2-B911-DC8D-2C5F-59EBCF115576}"/>
          </ac:spMkLst>
        </pc:spChg>
        <pc:spChg chg="add mod">
          <ac:chgData name="Shibin Joshy" userId="c47396c2-83f0-4de5-b9d4-0a2183cbeb64" providerId="ADAL" clId="{5BFBC65F-1EE7-4F11-A51C-B9A674749D1D}" dt="2022-06-24T12:07:28.300" v="8044" actId="1037"/>
          <ac:spMkLst>
            <pc:docMk/>
            <pc:sldMk cId="3463018740" sldId="269"/>
            <ac:spMk id="48" creationId="{527C7A35-7CE6-5357-5539-1BE27AE3381F}"/>
          </ac:spMkLst>
        </pc:spChg>
        <pc:spChg chg="add mod">
          <ac:chgData name="Shibin Joshy" userId="c47396c2-83f0-4de5-b9d4-0a2183cbeb64" providerId="ADAL" clId="{5BFBC65F-1EE7-4F11-A51C-B9A674749D1D}" dt="2022-06-24T12:07:28.300" v="8044" actId="1037"/>
          <ac:spMkLst>
            <pc:docMk/>
            <pc:sldMk cId="3463018740" sldId="269"/>
            <ac:spMk id="49" creationId="{1CCEF07A-9639-4D2B-E4A5-CD803E4ED3F3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51" creationId="{312AD235-69EE-5F19-FB8D-D1917BAFE9DD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52" creationId="{D306102B-E866-091B-C4B0-EF8D75F7EA8D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53" creationId="{023C30DA-DBF8-D3A5-E061-A7445FA8BCA8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54" creationId="{49D9FCBD-03D4-60AA-2C2D-3CFE839A5A40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55" creationId="{A0F1ADB7-CC89-22CF-D3DE-786D2AF8C310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56" creationId="{CD657B5C-830C-0F54-8600-9652D58421AE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57" creationId="{7CB7B4C4-002B-6735-A63F-3F4CC8A166E6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58" creationId="{081B2922-A3AD-4F92-AC94-A08D334A1C11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59" creationId="{A198ED0A-B91C-ED17-A8A9-22E0B40CB62B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0" creationId="{BA502A89-713A-E3BA-DFF1-A30184CF15B2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1" creationId="{6E6EF0BD-E769-96C2-3EA6-2C07984F56E2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2" creationId="{1136CE4D-EB1F-DF53-516B-8C29E6968524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3" creationId="{A847EBE1-7332-EEDE-496E-EA1BC66BACDC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4" creationId="{8E73EC8B-EF61-E6FC-58D1-4EED7E6B92BC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5" creationId="{B3BFF519-961D-DF19-E5A1-C5D73FFEE5A4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6" creationId="{F93BA594-91BD-38ED-9223-E27708490B0F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7" creationId="{92B2F2E5-4FFC-FCCE-5E45-490C19FFF1D7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8" creationId="{7D36695E-2DEE-A285-BE33-F6D78E3DF693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69" creationId="{12535B53-A8F1-FDB7-746E-159289A2F6BF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70" creationId="{3A84F694-EFEA-F3F9-93EC-07A5BBF45F86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71" creationId="{3A23F677-423E-6758-8C83-A6E221A054FE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72" creationId="{172CBE38-FB8F-D96D-2551-E437822269B4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73" creationId="{9F6793C0-AA84-6126-B182-AE8670527D5F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74" creationId="{78580F8F-2C8E-0622-6ACE-93E6675C824A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75" creationId="{3260510A-9A2D-66AB-7936-0229A4937D8C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76" creationId="{95F13CE0-9FC3-2EFD-7DAB-3C8A253A3FB6}"/>
          </ac:spMkLst>
        </pc:spChg>
        <pc:spChg chg="mod">
          <ac:chgData name="Shibin Joshy" userId="c47396c2-83f0-4de5-b9d4-0a2183cbeb64" providerId="ADAL" clId="{5BFBC65F-1EE7-4F11-A51C-B9A674749D1D}" dt="2022-06-24T12:03:26.794" v="7896"/>
          <ac:spMkLst>
            <pc:docMk/>
            <pc:sldMk cId="3463018740" sldId="269"/>
            <ac:spMk id="77" creationId="{485BDEBE-FC85-9DCF-5389-0AF9DBE45E33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79" creationId="{EDE4184F-1570-217F-7252-7B10A6208687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0" creationId="{8600626E-FA79-B18E-1A2F-7CF8FF6EDBD7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1" creationId="{CFD2C2B4-139D-6B89-6916-FBC8A709F931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2" creationId="{8FDC659C-321B-7C36-1ED5-83F6ED7846EF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3" creationId="{91432FC5-DF9B-868A-5E6F-766E8D812BD5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4" creationId="{FBDE4D28-FE24-734C-6C5A-6ABC002D7267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5" creationId="{6800F28E-1A5F-19E8-6428-3335AEEBF70F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6" creationId="{3BEFD2DF-5410-3DF5-28D8-227B774075C4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7" creationId="{29501480-DDC7-55F4-A6B6-0F55531ABDBF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8" creationId="{61C59DF6-5C72-51AD-0DB7-D33CEEC50A21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89" creationId="{93C15EEA-773B-C0C9-7EDC-262627428CD1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91" creationId="{F504028C-42A6-068B-E407-F38583F1DF03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92" creationId="{DC8DD6EF-5E75-8952-CB13-942D0A040041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93" creationId="{52094EE5-C074-7102-EDC6-5C018BA44A0F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94" creationId="{AB2F1913-BAEF-4D77-9F3B-CD9A60689C5D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95" creationId="{699DF334-4E97-6F22-ADC6-3B7F9835E83D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96" creationId="{880A1F48-5C47-40FB-56A4-31EA5E75CFC7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97" creationId="{DF0DB904-A089-1260-E39A-5D2567AFF681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98" creationId="{B25C2906-1D2B-321F-975E-1102D5550240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99" creationId="{7DF768DB-7669-241A-32BE-A286D0617019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00" creationId="{EEDF3AA9-CF78-83DF-9EEB-630944772E18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01" creationId="{6D40F4E1-DB68-F21B-EDC4-755C95D6BACC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03" creationId="{A219CEDC-E799-4B38-E07F-02EE682A09A4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04" creationId="{C9002374-6D90-90B3-D000-FE2547A02375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05" creationId="{25ABAB53-26C1-D624-09A7-767C5E48F716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06" creationId="{EA4F6AEF-5629-25AF-1CA6-3B505C263778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07" creationId="{905B540F-7096-6052-EC67-F1278F41AF8E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08" creationId="{24524252-2A78-99AB-ECF0-35B7370F470C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09" creationId="{08EEB7F4-22D5-6C05-5620-50E6B74F5AB4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10" creationId="{A9C52AB8-F5FC-1AF0-652B-99F007C66048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11" creationId="{469A3A0D-718D-F72B-76B4-FDFA5E350AF8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12" creationId="{788EAEE7-96A5-3A0F-BAE0-35B0944FA0C1}"/>
          </ac:spMkLst>
        </pc:spChg>
        <pc:spChg chg="mod">
          <ac:chgData name="Shibin Joshy" userId="c47396c2-83f0-4de5-b9d4-0a2183cbeb64" providerId="ADAL" clId="{5BFBC65F-1EE7-4F11-A51C-B9A674749D1D}" dt="2022-06-24T12:05:03.374" v="8025"/>
          <ac:spMkLst>
            <pc:docMk/>
            <pc:sldMk cId="3463018740" sldId="269"/>
            <ac:spMk id="113" creationId="{E94A9246-A460-B867-E264-294F2130D8CA}"/>
          </ac:spMkLst>
        </pc:spChg>
        <pc:grpChg chg="add mod">
          <ac:chgData name="Shibin Joshy" userId="c47396c2-83f0-4de5-b9d4-0a2183cbeb64" providerId="ADAL" clId="{5BFBC65F-1EE7-4F11-A51C-B9A674749D1D}" dt="2022-06-24T12:07:33.993" v="8045" actId="1076"/>
          <ac:grpSpMkLst>
            <pc:docMk/>
            <pc:sldMk cId="3463018740" sldId="269"/>
            <ac:grpSpMk id="4" creationId="{722B7FBA-1F1C-02BA-934E-BB8C6B712D0E}"/>
          </ac:grpSpMkLst>
        </pc:grpChg>
        <pc:grpChg chg="add del mod">
          <ac:chgData name="Shibin Joshy" userId="c47396c2-83f0-4de5-b9d4-0a2183cbeb64" providerId="ADAL" clId="{5BFBC65F-1EE7-4F11-A51C-B9A674749D1D}" dt="2022-06-24T12:07:28.300" v="8044" actId="1037"/>
          <ac:grpSpMkLst>
            <pc:docMk/>
            <pc:sldMk cId="3463018740" sldId="269"/>
            <ac:grpSpMk id="10" creationId="{93798DB4-5C02-0B2A-125B-3D2DDD20A0D8}"/>
          </ac:grpSpMkLst>
        </pc:grpChg>
        <pc:grpChg chg="add del mod">
          <ac:chgData name="Shibin Joshy" userId="c47396c2-83f0-4de5-b9d4-0a2183cbeb64" providerId="ADAL" clId="{5BFBC65F-1EE7-4F11-A51C-B9A674749D1D}" dt="2022-06-24T11:55:16.295" v="7781" actId="21"/>
          <ac:grpSpMkLst>
            <pc:docMk/>
            <pc:sldMk cId="3463018740" sldId="269"/>
            <ac:grpSpMk id="13" creationId="{03416087-F665-A56F-4BD8-112C99641B07}"/>
          </ac:grpSpMkLst>
        </pc:grpChg>
        <pc:grpChg chg="add del mod">
          <ac:chgData name="Shibin Joshy" userId="c47396c2-83f0-4de5-b9d4-0a2183cbeb64" providerId="ADAL" clId="{5BFBC65F-1EE7-4F11-A51C-B9A674749D1D}" dt="2022-06-24T11:55:19.004" v="7782" actId="21"/>
          <ac:grpSpMkLst>
            <pc:docMk/>
            <pc:sldMk cId="3463018740" sldId="269"/>
            <ac:grpSpMk id="16" creationId="{26AE8E46-9269-32FD-0896-D91CA132D5FA}"/>
          </ac:grpSpMkLst>
        </pc:grpChg>
        <pc:grpChg chg="add del mod">
          <ac:chgData name="Shibin Joshy" userId="c47396c2-83f0-4de5-b9d4-0a2183cbeb64" providerId="ADAL" clId="{5BFBC65F-1EE7-4F11-A51C-B9A674749D1D}" dt="2022-06-24T11:55:20.725" v="7783" actId="21"/>
          <ac:grpSpMkLst>
            <pc:docMk/>
            <pc:sldMk cId="3463018740" sldId="269"/>
            <ac:grpSpMk id="19" creationId="{83891950-A88C-5BAA-0CC3-4E634C7756FD}"/>
          </ac:grpSpMkLst>
        </pc:grpChg>
        <pc:grpChg chg="add del mod">
          <ac:chgData name="Shibin Joshy" userId="c47396c2-83f0-4de5-b9d4-0a2183cbeb64" providerId="ADAL" clId="{5BFBC65F-1EE7-4F11-A51C-B9A674749D1D}" dt="2022-06-24T11:55:40.122" v="7789" actId="478"/>
          <ac:grpSpMkLst>
            <pc:docMk/>
            <pc:sldMk cId="3463018740" sldId="269"/>
            <ac:grpSpMk id="22" creationId="{CF51A058-ACF5-BFBD-4520-A2F2A77D194A}"/>
          </ac:grpSpMkLst>
        </pc:grpChg>
        <pc:grpChg chg="add mod">
          <ac:chgData name="Shibin Joshy" userId="c47396c2-83f0-4de5-b9d4-0a2183cbeb64" providerId="ADAL" clId="{5BFBC65F-1EE7-4F11-A51C-B9A674749D1D}" dt="2022-06-24T11:55:38.048" v="7786" actId="571"/>
          <ac:grpSpMkLst>
            <pc:docMk/>
            <pc:sldMk cId="3463018740" sldId="269"/>
            <ac:grpSpMk id="29" creationId="{9A30B11E-16A5-9904-C89F-6BB6FC3D43F2}"/>
          </ac:grpSpMkLst>
        </pc:grpChg>
        <pc:grpChg chg="add mod">
          <ac:chgData name="Shibin Joshy" userId="c47396c2-83f0-4de5-b9d4-0a2183cbeb64" providerId="ADAL" clId="{5BFBC65F-1EE7-4F11-A51C-B9A674749D1D}" dt="2022-06-24T12:07:28.300" v="8044" actId="1037"/>
          <ac:grpSpMkLst>
            <pc:docMk/>
            <pc:sldMk cId="3463018740" sldId="269"/>
            <ac:grpSpMk id="32" creationId="{43EA92F6-CBCE-EAF3-6876-C275D7A71006}"/>
          </ac:grpSpMkLst>
        </pc:grpChg>
        <pc:grpChg chg="add mod">
          <ac:chgData name="Shibin Joshy" userId="c47396c2-83f0-4de5-b9d4-0a2183cbeb64" providerId="ADAL" clId="{5BFBC65F-1EE7-4F11-A51C-B9A674749D1D}" dt="2022-06-24T12:07:28.300" v="8044" actId="1037"/>
          <ac:grpSpMkLst>
            <pc:docMk/>
            <pc:sldMk cId="3463018740" sldId="269"/>
            <ac:grpSpMk id="35" creationId="{6DB12514-A17A-CE92-5C53-68A237D9DA3F}"/>
          </ac:grpSpMkLst>
        </pc:grpChg>
        <pc:grpChg chg="add mod">
          <ac:chgData name="Shibin Joshy" userId="c47396c2-83f0-4de5-b9d4-0a2183cbeb64" providerId="ADAL" clId="{5BFBC65F-1EE7-4F11-A51C-B9A674749D1D}" dt="2022-06-24T12:07:28.300" v="8044" actId="1037"/>
          <ac:grpSpMkLst>
            <pc:docMk/>
            <pc:sldMk cId="3463018740" sldId="269"/>
            <ac:grpSpMk id="38" creationId="{C2E10621-88FC-76A7-0F3B-64C3B23F4BC8}"/>
          </ac:grpSpMkLst>
        </pc:grpChg>
        <pc:grpChg chg="add mod">
          <ac:chgData name="Shibin Joshy" userId="c47396c2-83f0-4de5-b9d4-0a2183cbeb64" providerId="ADAL" clId="{5BFBC65F-1EE7-4F11-A51C-B9A674749D1D}" dt="2022-06-24T12:07:28.300" v="8044" actId="1037"/>
          <ac:grpSpMkLst>
            <pc:docMk/>
            <pc:sldMk cId="3463018740" sldId="269"/>
            <ac:grpSpMk id="41" creationId="{E4AD2F6D-9BE8-FF82-A009-2B67460E5550}"/>
          </ac:grpSpMkLst>
        </pc:grpChg>
        <pc:grpChg chg="add mod">
          <ac:chgData name="Shibin Joshy" userId="c47396c2-83f0-4de5-b9d4-0a2183cbeb64" providerId="ADAL" clId="{5BFBC65F-1EE7-4F11-A51C-B9A674749D1D}" dt="2022-06-24T12:07:47.745" v="8048" actId="1076"/>
          <ac:grpSpMkLst>
            <pc:docMk/>
            <pc:sldMk cId="3463018740" sldId="269"/>
            <ac:grpSpMk id="50" creationId="{1319E784-D29E-7641-ADF8-F292AFB658E7}"/>
          </ac:grpSpMkLst>
        </pc:grpChg>
        <pc:grpChg chg="add mod">
          <ac:chgData name="Shibin Joshy" userId="c47396c2-83f0-4de5-b9d4-0a2183cbeb64" providerId="ADAL" clId="{5BFBC65F-1EE7-4F11-A51C-B9A674749D1D}" dt="2022-06-24T12:05:15.971" v="8028" actId="688"/>
          <ac:grpSpMkLst>
            <pc:docMk/>
            <pc:sldMk cId="3463018740" sldId="269"/>
            <ac:grpSpMk id="78" creationId="{3CB58104-4CA5-0155-D154-4A4CADA8E795}"/>
          </ac:grpSpMkLst>
        </pc:grpChg>
        <pc:grpChg chg="add mod">
          <ac:chgData name="Shibin Joshy" userId="c47396c2-83f0-4de5-b9d4-0a2183cbeb64" providerId="ADAL" clId="{5BFBC65F-1EE7-4F11-A51C-B9A674749D1D}" dt="2022-06-24T12:07:50.376" v="8049" actId="1076"/>
          <ac:grpSpMkLst>
            <pc:docMk/>
            <pc:sldMk cId="3463018740" sldId="269"/>
            <ac:grpSpMk id="90" creationId="{A7953D3D-5E36-16FA-A9C5-2222714CAD92}"/>
          </ac:grpSpMkLst>
        </pc:grpChg>
        <pc:grpChg chg="add mod">
          <ac:chgData name="Shibin Joshy" userId="c47396c2-83f0-4de5-b9d4-0a2183cbeb64" providerId="ADAL" clId="{5BFBC65F-1EE7-4F11-A51C-B9A674749D1D}" dt="2022-06-24T12:07:55.360" v="8050" actId="1076"/>
          <ac:grpSpMkLst>
            <pc:docMk/>
            <pc:sldMk cId="3463018740" sldId="269"/>
            <ac:grpSpMk id="102" creationId="{66A35D83-8CBA-C236-BDB0-FB79440612FD}"/>
          </ac:grpSpMkLst>
        </pc:grpChg>
        <pc:cxnChg chg="add mod">
          <ac:chgData name="Shibin Joshy" userId="c47396c2-83f0-4de5-b9d4-0a2183cbeb64" providerId="ADAL" clId="{5BFBC65F-1EE7-4F11-A51C-B9A674749D1D}" dt="2022-06-24T12:07:28.300" v="8044" actId="1037"/>
          <ac:cxnSpMkLst>
            <pc:docMk/>
            <pc:sldMk cId="3463018740" sldId="269"/>
            <ac:cxnSpMk id="9" creationId="{98045ED2-F595-530B-43C8-0E1B826D9173}"/>
          </ac:cxnSpMkLst>
        </pc:cxnChg>
      </pc:sldChg>
      <pc:sldChg chg="addSp delSp new del mod">
        <pc:chgData name="Shibin Joshy" userId="c47396c2-83f0-4de5-b9d4-0a2183cbeb64" providerId="ADAL" clId="{5BFBC65F-1EE7-4F11-A51C-B9A674749D1D}" dt="2022-06-24T11:26:50.748" v="7724" actId="680"/>
        <pc:sldMkLst>
          <pc:docMk/>
          <pc:sldMk cId="3678443392" sldId="269"/>
        </pc:sldMkLst>
        <pc:picChg chg="add del">
          <ac:chgData name="Shibin Joshy" userId="c47396c2-83f0-4de5-b9d4-0a2183cbeb64" providerId="ADAL" clId="{5BFBC65F-1EE7-4F11-A51C-B9A674749D1D}" dt="2022-06-24T11:26:48.214" v="7723" actId="22"/>
          <ac:picMkLst>
            <pc:docMk/>
            <pc:sldMk cId="3678443392" sldId="269"/>
            <ac:picMk id="4" creationId="{A9A59FAE-7EA9-38E3-E3D4-87E6CD808675}"/>
          </ac:picMkLst>
        </pc:picChg>
      </pc:sldChg>
      <pc:sldChg chg="addSp delSp modSp new mod modClrScheme chgLayout">
        <pc:chgData name="Shibin Joshy" userId="c47396c2-83f0-4de5-b9d4-0a2183cbeb64" providerId="ADAL" clId="{5BFBC65F-1EE7-4F11-A51C-B9A674749D1D}" dt="2022-06-27T06:40:34.560" v="9354" actId="113"/>
        <pc:sldMkLst>
          <pc:docMk/>
          <pc:sldMk cId="141481641" sldId="270"/>
        </pc:sldMkLst>
        <pc:spChg chg="add del mod">
          <ac:chgData name="Shibin Joshy" userId="c47396c2-83f0-4de5-b9d4-0a2183cbeb64" providerId="ADAL" clId="{5BFBC65F-1EE7-4F11-A51C-B9A674749D1D}" dt="2022-06-27T06:23:28.486" v="9098" actId="21"/>
          <ac:spMkLst>
            <pc:docMk/>
            <pc:sldMk cId="141481641" sldId="270"/>
            <ac:spMk id="2" creationId="{0588EA99-A510-737A-AB45-6F9EABEF422A}"/>
          </ac:spMkLst>
        </pc:spChg>
        <pc:spChg chg="add del mod">
          <ac:chgData name="Shibin Joshy" userId="c47396c2-83f0-4de5-b9d4-0a2183cbeb64" providerId="ADAL" clId="{5BFBC65F-1EE7-4F11-A51C-B9A674749D1D}" dt="2022-06-27T06:23:28.486" v="9098" actId="21"/>
          <ac:spMkLst>
            <pc:docMk/>
            <pc:sldMk cId="141481641" sldId="270"/>
            <ac:spMk id="3" creationId="{AA710652-9312-D6BC-4522-399157F7673A}"/>
          </ac:spMkLst>
        </pc:spChg>
        <pc:spChg chg="mod">
          <ac:chgData name="Shibin Joshy" userId="c47396c2-83f0-4de5-b9d4-0a2183cbeb64" providerId="ADAL" clId="{5BFBC65F-1EE7-4F11-A51C-B9A674749D1D}" dt="2022-06-27T05:01:50.895" v="8130"/>
          <ac:spMkLst>
            <pc:docMk/>
            <pc:sldMk cId="141481641" sldId="270"/>
            <ac:spMk id="5" creationId="{7F8B1939-E501-F551-3957-6545C3E9F546}"/>
          </ac:spMkLst>
        </pc:spChg>
        <pc:spChg chg="mod">
          <ac:chgData name="Shibin Joshy" userId="c47396c2-83f0-4de5-b9d4-0a2183cbeb64" providerId="ADAL" clId="{5BFBC65F-1EE7-4F11-A51C-B9A674749D1D}" dt="2022-06-27T05:01:50.895" v="8130"/>
          <ac:spMkLst>
            <pc:docMk/>
            <pc:sldMk cId="141481641" sldId="270"/>
            <ac:spMk id="6" creationId="{0C70FFE0-81B7-7EFC-7317-66DC61C80E9A}"/>
          </ac:spMkLst>
        </pc:spChg>
        <pc:spChg chg="mod">
          <ac:chgData name="Shibin Joshy" userId="c47396c2-83f0-4de5-b9d4-0a2183cbeb64" providerId="ADAL" clId="{5BFBC65F-1EE7-4F11-A51C-B9A674749D1D}" dt="2022-06-27T05:01:50.895" v="8130"/>
          <ac:spMkLst>
            <pc:docMk/>
            <pc:sldMk cId="141481641" sldId="270"/>
            <ac:spMk id="7" creationId="{EB24899B-D4B1-91E8-F7FE-E602F0B3B483}"/>
          </ac:spMkLst>
        </pc:spChg>
        <pc:spChg chg="add del mod">
          <ac:chgData name="Shibin Joshy" userId="c47396c2-83f0-4de5-b9d4-0a2183cbeb64" providerId="ADAL" clId="{5BFBC65F-1EE7-4F11-A51C-B9A674749D1D}" dt="2022-06-27T05:29:51.074" v="8154" actId="21"/>
          <ac:spMkLst>
            <pc:docMk/>
            <pc:sldMk cId="141481641" sldId="270"/>
            <ac:spMk id="8" creationId="{1FA70AF1-7A75-60F5-743A-F7CEDDACB393}"/>
          </ac:spMkLst>
        </pc:spChg>
        <pc:spChg chg="add del mod">
          <ac:chgData name="Shibin Joshy" userId="c47396c2-83f0-4de5-b9d4-0a2183cbeb64" providerId="ADAL" clId="{5BFBC65F-1EE7-4F11-A51C-B9A674749D1D}" dt="2022-06-27T05:29:51.074" v="8154" actId="21"/>
          <ac:spMkLst>
            <pc:docMk/>
            <pc:sldMk cId="141481641" sldId="270"/>
            <ac:spMk id="9" creationId="{59D4633E-B866-38FE-08DC-73A3F0607F47}"/>
          </ac:spMkLst>
        </pc:spChg>
        <pc:spChg chg="add mod">
          <ac:chgData name="Shibin Joshy" userId="c47396c2-83f0-4de5-b9d4-0a2183cbeb64" providerId="ADAL" clId="{5BFBC65F-1EE7-4F11-A51C-B9A674749D1D}" dt="2022-06-27T05:03:42.753" v="8141" actId="571"/>
          <ac:spMkLst>
            <pc:docMk/>
            <pc:sldMk cId="141481641" sldId="270"/>
            <ac:spMk id="10" creationId="{9594F440-0AAD-3C93-BEEA-A5D86466F175}"/>
          </ac:spMkLst>
        </pc:spChg>
        <pc:spChg chg="add del mod">
          <ac:chgData name="Shibin Joshy" userId="c47396c2-83f0-4de5-b9d4-0a2183cbeb64" providerId="ADAL" clId="{5BFBC65F-1EE7-4F11-A51C-B9A674749D1D}" dt="2022-06-27T05:29:51.074" v="8154" actId="21"/>
          <ac:spMkLst>
            <pc:docMk/>
            <pc:sldMk cId="141481641" sldId="270"/>
            <ac:spMk id="11" creationId="{02A79072-9363-854A-6766-B699A2BF77B4}"/>
          </ac:spMkLst>
        </pc:spChg>
        <pc:spChg chg="add del mod">
          <ac:chgData name="Shibin Joshy" userId="c47396c2-83f0-4de5-b9d4-0a2183cbeb64" providerId="ADAL" clId="{5BFBC65F-1EE7-4F11-A51C-B9A674749D1D}" dt="2022-06-27T05:29:51.074" v="8154" actId="21"/>
          <ac:spMkLst>
            <pc:docMk/>
            <pc:sldMk cId="141481641" sldId="270"/>
            <ac:spMk id="12" creationId="{8346F22D-4AB4-2289-8065-90E3A64D5FFF}"/>
          </ac:spMkLst>
        </pc:spChg>
        <pc:spChg chg="add del mod ord">
          <ac:chgData name="Shibin Joshy" userId="c47396c2-83f0-4de5-b9d4-0a2183cbeb64" providerId="ADAL" clId="{5BFBC65F-1EE7-4F11-A51C-B9A674749D1D}" dt="2022-06-27T05:36:57.487" v="8238" actId="931"/>
          <ac:spMkLst>
            <pc:docMk/>
            <pc:sldMk cId="141481641" sldId="270"/>
            <ac:spMk id="13" creationId="{CD62E11C-04B0-13E3-CA3E-93B42F79D31D}"/>
          </ac:spMkLst>
        </pc:spChg>
        <pc:spChg chg="add del mod ord">
          <ac:chgData name="Shibin Joshy" userId="c47396c2-83f0-4de5-b9d4-0a2183cbeb64" providerId="ADAL" clId="{5BFBC65F-1EE7-4F11-A51C-B9A674749D1D}" dt="2022-06-27T05:36:26.484" v="8231" actId="931"/>
          <ac:spMkLst>
            <pc:docMk/>
            <pc:sldMk cId="141481641" sldId="270"/>
            <ac:spMk id="14" creationId="{168BEE4D-3DA9-ED1C-9095-FC5BBF44F1FE}"/>
          </ac:spMkLst>
        </pc:spChg>
        <pc:spChg chg="add del mod ord">
          <ac:chgData name="Shibin Joshy" userId="c47396c2-83f0-4de5-b9d4-0a2183cbeb64" providerId="ADAL" clId="{5BFBC65F-1EE7-4F11-A51C-B9A674749D1D}" dt="2022-06-27T05:33:36.504" v="8188" actId="931"/>
          <ac:spMkLst>
            <pc:docMk/>
            <pc:sldMk cId="141481641" sldId="270"/>
            <ac:spMk id="15" creationId="{506EAB50-1477-3692-4DCD-D4047EE20B98}"/>
          </ac:spMkLst>
        </pc:spChg>
        <pc:spChg chg="add del mod ord">
          <ac:chgData name="Shibin Joshy" userId="c47396c2-83f0-4de5-b9d4-0a2183cbeb64" providerId="ADAL" clId="{5BFBC65F-1EE7-4F11-A51C-B9A674749D1D}" dt="2022-06-27T05:35:50.200" v="8223" actId="931"/>
          <ac:spMkLst>
            <pc:docMk/>
            <pc:sldMk cId="141481641" sldId="270"/>
            <ac:spMk id="16" creationId="{BDB07BDC-0617-90CC-7609-7265E02F7148}"/>
          </ac:spMkLst>
        </pc:spChg>
        <pc:spChg chg="add del mod">
          <ac:chgData name="Shibin Joshy" userId="c47396c2-83f0-4de5-b9d4-0a2183cbeb64" providerId="ADAL" clId="{5BFBC65F-1EE7-4F11-A51C-B9A674749D1D}" dt="2022-06-27T05:37:58.131" v="8257"/>
          <ac:spMkLst>
            <pc:docMk/>
            <pc:sldMk cId="141481641" sldId="270"/>
            <ac:spMk id="25" creationId="{5FCBD8F5-6714-F3A8-6CE3-517BBD5E98CD}"/>
          </ac:spMkLst>
        </pc:spChg>
        <pc:spChg chg="add del mod">
          <ac:chgData name="Shibin Joshy" userId="c47396c2-83f0-4de5-b9d4-0a2183cbeb64" providerId="ADAL" clId="{5BFBC65F-1EE7-4F11-A51C-B9A674749D1D}" dt="2022-06-27T05:37:58.131" v="8257"/>
          <ac:spMkLst>
            <pc:docMk/>
            <pc:sldMk cId="141481641" sldId="270"/>
            <ac:spMk id="26" creationId="{3145D8FA-CEA4-9695-2829-304B575A4C1F}"/>
          </ac:spMkLst>
        </pc:spChg>
        <pc:spChg chg="add del mod">
          <ac:chgData name="Shibin Joshy" userId="c47396c2-83f0-4de5-b9d4-0a2183cbeb64" providerId="ADAL" clId="{5BFBC65F-1EE7-4F11-A51C-B9A674749D1D}" dt="2022-06-27T05:37:58.131" v="8257"/>
          <ac:spMkLst>
            <pc:docMk/>
            <pc:sldMk cId="141481641" sldId="270"/>
            <ac:spMk id="27" creationId="{209B966C-0AE5-A0B7-3328-240CFBE75872}"/>
          </ac:spMkLst>
        </pc:spChg>
        <pc:spChg chg="add del mod">
          <ac:chgData name="Shibin Joshy" userId="c47396c2-83f0-4de5-b9d4-0a2183cbeb64" providerId="ADAL" clId="{5BFBC65F-1EE7-4F11-A51C-B9A674749D1D}" dt="2022-06-27T05:37:58.131" v="8257"/>
          <ac:spMkLst>
            <pc:docMk/>
            <pc:sldMk cId="141481641" sldId="270"/>
            <ac:spMk id="28" creationId="{6961C499-37EF-3C45-4D2C-8E7B450294E3}"/>
          </ac:spMkLst>
        </pc:spChg>
        <pc:spChg chg="add del mod">
          <ac:chgData name="Shibin Joshy" userId="c47396c2-83f0-4de5-b9d4-0a2183cbeb64" providerId="ADAL" clId="{5BFBC65F-1EE7-4F11-A51C-B9A674749D1D}" dt="2022-06-27T05:38:06.002" v="8259"/>
          <ac:spMkLst>
            <pc:docMk/>
            <pc:sldMk cId="141481641" sldId="270"/>
            <ac:spMk id="29" creationId="{16F74323-E67D-1E55-4F50-2B006C5FC7B6}"/>
          </ac:spMkLst>
        </pc:spChg>
        <pc:spChg chg="add del mod">
          <ac:chgData name="Shibin Joshy" userId="c47396c2-83f0-4de5-b9d4-0a2183cbeb64" providerId="ADAL" clId="{5BFBC65F-1EE7-4F11-A51C-B9A674749D1D}" dt="2022-06-27T05:38:06.002" v="8259"/>
          <ac:spMkLst>
            <pc:docMk/>
            <pc:sldMk cId="141481641" sldId="270"/>
            <ac:spMk id="30" creationId="{AC435403-78D0-6F22-E6FA-7592D07E888B}"/>
          </ac:spMkLst>
        </pc:spChg>
        <pc:spChg chg="add del mod">
          <ac:chgData name="Shibin Joshy" userId="c47396c2-83f0-4de5-b9d4-0a2183cbeb64" providerId="ADAL" clId="{5BFBC65F-1EE7-4F11-A51C-B9A674749D1D}" dt="2022-06-27T05:38:06.002" v="8259"/>
          <ac:spMkLst>
            <pc:docMk/>
            <pc:sldMk cId="141481641" sldId="270"/>
            <ac:spMk id="31" creationId="{D6A333C4-A587-EA1F-4213-08B37C5808D9}"/>
          </ac:spMkLst>
        </pc:spChg>
        <pc:spChg chg="add del mod">
          <ac:chgData name="Shibin Joshy" userId="c47396c2-83f0-4de5-b9d4-0a2183cbeb64" providerId="ADAL" clId="{5BFBC65F-1EE7-4F11-A51C-B9A674749D1D}" dt="2022-06-27T05:38:06.002" v="8259"/>
          <ac:spMkLst>
            <pc:docMk/>
            <pc:sldMk cId="141481641" sldId="270"/>
            <ac:spMk id="32" creationId="{A10086C8-6684-685B-D661-21FDB1C3ABCE}"/>
          </ac:spMkLst>
        </pc:spChg>
        <pc:spChg chg="add del mod">
          <ac:chgData name="Shibin Joshy" userId="c47396c2-83f0-4de5-b9d4-0a2183cbeb64" providerId="ADAL" clId="{5BFBC65F-1EE7-4F11-A51C-B9A674749D1D}" dt="2022-06-27T05:39:04.243" v="8301"/>
          <ac:spMkLst>
            <pc:docMk/>
            <pc:sldMk cId="141481641" sldId="270"/>
            <ac:spMk id="33" creationId="{D57CC73F-DE4B-242A-387D-CB3419F684A0}"/>
          </ac:spMkLst>
        </pc:spChg>
        <pc:spChg chg="add del mod">
          <ac:chgData name="Shibin Joshy" userId="c47396c2-83f0-4de5-b9d4-0a2183cbeb64" providerId="ADAL" clId="{5BFBC65F-1EE7-4F11-A51C-B9A674749D1D}" dt="2022-06-27T05:39:04.243" v="8301"/>
          <ac:spMkLst>
            <pc:docMk/>
            <pc:sldMk cId="141481641" sldId="270"/>
            <ac:spMk id="34" creationId="{67F14415-3514-9E91-B5B3-4BC6434912D4}"/>
          </ac:spMkLst>
        </pc:spChg>
        <pc:spChg chg="add del mod">
          <ac:chgData name="Shibin Joshy" userId="c47396c2-83f0-4de5-b9d4-0a2183cbeb64" providerId="ADAL" clId="{5BFBC65F-1EE7-4F11-A51C-B9A674749D1D}" dt="2022-06-27T05:39:04.243" v="8301"/>
          <ac:spMkLst>
            <pc:docMk/>
            <pc:sldMk cId="141481641" sldId="270"/>
            <ac:spMk id="35" creationId="{84902538-6901-668F-0EC1-5C2F8C897AEE}"/>
          </ac:spMkLst>
        </pc:spChg>
        <pc:spChg chg="add del mod">
          <ac:chgData name="Shibin Joshy" userId="c47396c2-83f0-4de5-b9d4-0a2183cbeb64" providerId="ADAL" clId="{5BFBC65F-1EE7-4F11-A51C-B9A674749D1D}" dt="2022-06-27T05:39:04.243" v="8301"/>
          <ac:spMkLst>
            <pc:docMk/>
            <pc:sldMk cId="141481641" sldId="270"/>
            <ac:spMk id="36" creationId="{1EC6E557-4C12-F3CE-8B7E-6AAAE51DCD4D}"/>
          </ac:spMkLst>
        </pc:spChg>
        <pc:spChg chg="add mod">
          <ac:chgData name="Shibin Joshy" userId="c47396c2-83f0-4de5-b9d4-0a2183cbeb64" providerId="ADAL" clId="{5BFBC65F-1EE7-4F11-A51C-B9A674749D1D}" dt="2022-06-27T06:16:35.677" v="8992" actId="368"/>
          <ac:spMkLst>
            <pc:docMk/>
            <pc:sldMk cId="141481641" sldId="270"/>
            <ac:spMk id="37" creationId="{70D1D9D6-2A37-4D53-5F96-826600CAEBEA}"/>
          </ac:spMkLst>
        </pc:spChg>
        <pc:spChg chg="add mod">
          <ac:chgData name="Shibin Joshy" userId="c47396c2-83f0-4de5-b9d4-0a2183cbeb64" providerId="ADAL" clId="{5BFBC65F-1EE7-4F11-A51C-B9A674749D1D}" dt="2022-06-27T05:46:35.628" v="8362" actId="571"/>
          <ac:spMkLst>
            <pc:docMk/>
            <pc:sldMk cId="141481641" sldId="270"/>
            <ac:spMk id="38" creationId="{03176FC8-B674-8AB0-7664-42D51E666012}"/>
          </ac:spMkLst>
        </pc:spChg>
        <pc:spChg chg="add del mod">
          <ac:chgData name="Shibin Joshy" userId="c47396c2-83f0-4de5-b9d4-0a2183cbeb64" providerId="ADAL" clId="{5BFBC65F-1EE7-4F11-A51C-B9A674749D1D}" dt="2022-06-27T05:48:18.565" v="8404" actId="478"/>
          <ac:spMkLst>
            <pc:docMk/>
            <pc:sldMk cId="141481641" sldId="270"/>
            <ac:spMk id="39" creationId="{305FE8DF-9131-418C-B704-602125FCB748}"/>
          </ac:spMkLst>
        </pc:spChg>
        <pc:spChg chg="add mod">
          <ac:chgData name="Shibin Joshy" userId="c47396c2-83f0-4de5-b9d4-0a2183cbeb64" providerId="ADAL" clId="{5BFBC65F-1EE7-4F11-A51C-B9A674749D1D}" dt="2022-06-27T06:21:14.387" v="9030" actId="692"/>
          <ac:spMkLst>
            <pc:docMk/>
            <pc:sldMk cId="141481641" sldId="270"/>
            <ac:spMk id="40" creationId="{D5A099FE-8C61-2093-5F49-9CCF45127FCD}"/>
          </ac:spMkLst>
        </pc:spChg>
        <pc:spChg chg="add mod">
          <ac:chgData name="Shibin Joshy" userId="c47396c2-83f0-4de5-b9d4-0a2183cbeb64" providerId="ADAL" clId="{5BFBC65F-1EE7-4F11-A51C-B9A674749D1D}" dt="2022-06-27T06:16:35.677" v="8992" actId="368"/>
          <ac:spMkLst>
            <pc:docMk/>
            <pc:sldMk cId="141481641" sldId="270"/>
            <ac:spMk id="41" creationId="{0F579D60-6A50-1D96-D416-89D360F56F44}"/>
          </ac:spMkLst>
        </pc:spChg>
        <pc:spChg chg="add del mod">
          <ac:chgData name="Shibin Joshy" userId="c47396c2-83f0-4de5-b9d4-0a2183cbeb64" providerId="ADAL" clId="{5BFBC65F-1EE7-4F11-A51C-B9A674749D1D}" dt="2022-06-27T05:50:15.904" v="8445"/>
          <ac:spMkLst>
            <pc:docMk/>
            <pc:sldMk cId="141481641" sldId="270"/>
            <ac:spMk id="42" creationId="{2AEA8BFB-B5D5-D7D4-187C-D94B0BF91D09}"/>
          </ac:spMkLst>
        </pc:spChg>
        <pc:spChg chg="add del mod">
          <ac:chgData name="Shibin Joshy" userId="c47396c2-83f0-4de5-b9d4-0a2183cbeb64" providerId="ADAL" clId="{5BFBC65F-1EE7-4F11-A51C-B9A674749D1D}" dt="2022-06-27T05:50:15.904" v="8445"/>
          <ac:spMkLst>
            <pc:docMk/>
            <pc:sldMk cId="141481641" sldId="270"/>
            <ac:spMk id="43" creationId="{05961091-4215-A93C-A0F8-E68AD91BC248}"/>
          </ac:spMkLst>
        </pc:spChg>
        <pc:spChg chg="add del mod">
          <ac:chgData name="Shibin Joshy" userId="c47396c2-83f0-4de5-b9d4-0a2183cbeb64" providerId="ADAL" clId="{5BFBC65F-1EE7-4F11-A51C-B9A674749D1D}" dt="2022-06-27T05:50:15.904" v="8445"/>
          <ac:spMkLst>
            <pc:docMk/>
            <pc:sldMk cId="141481641" sldId="270"/>
            <ac:spMk id="44" creationId="{1C566912-B218-A4BE-491B-E7573C80E335}"/>
          </ac:spMkLst>
        </pc:spChg>
        <pc:spChg chg="add del mod">
          <ac:chgData name="Shibin Joshy" userId="c47396c2-83f0-4de5-b9d4-0a2183cbeb64" providerId="ADAL" clId="{5BFBC65F-1EE7-4F11-A51C-B9A674749D1D}" dt="2022-06-27T05:50:15.904" v="8445"/>
          <ac:spMkLst>
            <pc:docMk/>
            <pc:sldMk cId="141481641" sldId="270"/>
            <ac:spMk id="45" creationId="{F61B805C-F90C-6F72-CDF0-657A12EAA742}"/>
          </ac:spMkLst>
        </pc:spChg>
        <pc:spChg chg="add mod">
          <ac:chgData name="Shibin Joshy" userId="c47396c2-83f0-4de5-b9d4-0a2183cbeb64" providerId="ADAL" clId="{5BFBC65F-1EE7-4F11-A51C-B9A674749D1D}" dt="2022-06-27T05:51:54.632" v="8447" actId="571"/>
          <ac:spMkLst>
            <pc:docMk/>
            <pc:sldMk cId="141481641" sldId="270"/>
            <ac:spMk id="46" creationId="{BB119CC8-77CD-FF78-B173-6E714F3B86D1}"/>
          </ac:spMkLst>
        </pc:spChg>
        <pc:spChg chg="add del mod">
          <ac:chgData name="Shibin Joshy" userId="c47396c2-83f0-4de5-b9d4-0a2183cbeb64" providerId="ADAL" clId="{5BFBC65F-1EE7-4F11-A51C-B9A674749D1D}" dt="2022-06-27T05:52:28.087" v="8454"/>
          <ac:spMkLst>
            <pc:docMk/>
            <pc:sldMk cId="141481641" sldId="270"/>
            <ac:spMk id="47" creationId="{25AAF2AD-F0B1-9B93-A886-929EB3B7254A}"/>
          </ac:spMkLst>
        </pc:spChg>
        <pc:spChg chg="add del mod">
          <ac:chgData name="Shibin Joshy" userId="c47396c2-83f0-4de5-b9d4-0a2183cbeb64" providerId="ADAL" clId="{5BFBC65F-1EE7-4F11-A51C-B9A674749D1D}" dt="2022-06-27T05:52:28.087" v="8454"/>
          <ac:spMkLst>
            <pc:docMk/>
            <pc:sldMk cId="141481641" sldId="270"/>
            <ac:spMk id="48" creationId="{0BD6DCA3-3C4D-8786-87E4-F4444295154F}"/>
          </ac:spMkLst>
        </pc:spChg>
        <pc:spChg chg="add del mod">
          <ac:chgData name="Shibin Joshy" userId="c47396c2-83f0-4de5-b9d4-0a2183cbeb64" providerId="ADAL" clId="{5BFBC65F-1EE7-4F11-A51C-B9A674749D1D}" dt="2022-06-27T05:52:28.087" v="8454"/>
          <ac:spMkLst>
            <pc:docMk/>
            <pc:sldMk cId="141481641" sldId="270"/>
            <ac:spMk id="49" creationId="{C0C003C1-07B1-4973-5859-E197107A1836}"/>
          </ac:spMkLst>
        </pc:spChg>
        <pc:spChg chg="add del mod">
          <ac:chgData name="Shibin Joshy" userId="c47396c2-83f0-4de5-b9d4-0a2183cbeb64" providerId="ADAL" clId="{5BFBC65F-1EE7-4F11-A51C-B9A674749D1D}" dt="2022-06-27T05:52:28.087" v="8454"/>
          <ac:spMkLst>
            <pc:docMk/>
            <pc:sldMk cId="141481641" sldId="270"/>
            <ac:spMk id="50" creationId="{0E0664C2-EC91-7762-E91E-507001718294}"/>
          </ac:spMkLst>
        </pc:spChg>
        <pc:spChg chg="add mod">
          <ac:chgData name="Shibin Joshy" userId="c47396c2-83f0-4de5-b9d4-0a2183cbeb64" providerId="ADAL" clId="{5BFBC65F-1EE7-4F11-A51C-B9A674749D1D}" dt="2022-06-27T06:21:28.516" v="9040" actId="692"/>
          <ac:spMkLst>
            <pc:docMk/>
            <pc:sldMk cId="141481641" sldId="270"/>
            <ac:spMk id="51" creationId="{10E43A2E-ED6A-FA36-65AC-DF82D7BDD5E2}"/>
          </ac:spMkLst>
        </pc:spChg>
        <pc:spChg chg="mod">
          <ac:chgData name="Shibin Joshy" userId="c47396c2-83f0-4de5-b9d4-0a2183cbeb64" providerId="ADAL" clId="{5BFBC65F-1EE7-4F11-A51C-B9A674749D1D}" dt="2022-06-27T05:56:00.840" v="8488" actId="20577"/>
          <ac:spMkLst>
            <pc:docMk/>
            <pc:sldMk cId="141481641" sldId="270"/>
            <ac:spMk id="55" creationId="{85CD1632-18FE-6C25-8119-F3E9E47A3B60}"/>
          </ac:spMkLst>
        </pc:spChg>
        <pc:spChg chg="add mod">
          <ac:chgData name="Shibin Joshy" userId="c47396c2-83f0-4de5-b9d4-0a2183cbeb64" providerId="ADAL" clId="{5BFBC65F-1EE7-4F11-A51C-B9A674749D1D}" dt="2022-06-27T06:21:58.438" v="9048" actId="1036"/>
          <ac:spMkLst>
            <pc:docMk/>
            <pc:sldMk cId="141481641" sldId="270"/>
            <ac:spMk id="57" creationId="{BCE092EE-5266-C497-998A-16A08C7B3E1F}"/>
          </ac:spMkLst>
        </pc:spChg>
        <pc:spChg chg="add mod">
          <ac:chgData name="Shibin Joshy" userId="c47396c2-83f0-4de5-b9d4-0a2183cbeb64" providerId="ADAL" clId="{5BFBC65F-1EE7-4F11-A51C-B9A674749D1D}" dt="2022-06-27T06:28:00.583" v="9103" actId="1038"/>
          <ac:spMkLst>
            <pc:docMk/>
            <pc:sldMk cId="141481641" sldId="270"/>
            <ac:spMk id="58" creationId="{038B10DA-FBD7-684B-6FD5-CE1E3F67524E}"/>
          </ac:spMkLst>
        </pc:spChg>
        <pc:spChg chg="add mod">
          <ac:chgData name="Shibin Joshy" userId="c47396c2-83f0-4de5-b9d4-0a2183cbeb64" providerId="ADAL" clId="{5BFBC65F-1EE7-4F11-A51C-B9A674749D1D}" dt="2022-06-27T06:28:17.822" v="9108" actId="14100"/>
          <ac:spMkLst>
            <pc:docMk/>
            <pc:sldMk cId="141481641" sldId="270"/>
            <ac:spMk id="59" creationId="{0623C852-B8D0-FFF4-1263-238985E87204}"/>
          </ac:spMkLst>
        </pc:spChg>
        <pc:spChg chg="add mod">
          <ac:chgData name="Shibin Joshy" userId="c47396c2-83f0-4de5-b9d4-0a2183cbeb64" providerId="ADAL" clId="{5BFBC65F-1EE7-4F11-A51C-B9A674749D1D}" dt="2022-06-27T06:21:58.438" v="9048" actId="1036"/>
          <ac:spMkLst>
            <pc:docMk/>
            <pc:sldMk cId="141481641" sldId="270"/>
            <ac:spMk id="60" creationId="{65BCF2C7-F8B7-8E5F-155E-5EB954B07C32}"/>
          </ac:spMkLst>
        </pc:spChg>
        <pc:spChg chg="add mod">
          <ac:chgData name="Shibin Joshy" userId="c47396c2-83f0-4de5-b9d4-0a2183cbeb64" providerId="ADAL" clId="{5BFBC65F-1EE7-4F11-A51C-B9A674749D1D}" dt="2022-06-27T06:40:29.539" v="9353" actId="113"/>
          <ac:spMkLst>
            <pc:docMk/>
            <pc:sldMk cId="141481641" sldId="270"/>
            <ac:spMk id="61" creationId="{EDAB7E3B-1254-5504-7A64-4E37048518D1}"/>
          </ac:spMkLst>
        </pc:spChg>
        <pc:spChg chg="add mod">
          <ac:chgData name="Shibin Joshy" userId="c47396c2-83f0-4de5-b9d4-0a2183cbeb64" providerId="ADAL" clId="{5BFBC65F-1EE7-4F11-A51C-B9A674749D1D}" dt="2022-06-27T06:40:29.539" v="9353" actId="113"/>
          <ac:spMkLst>
            <pc:docMk/>
            <pc:sldMk cId="141481641" sldId="270"/>
            <ac:spMk id="62" creationId="{CD825B69-0AEA-B8B3-71D2-4528D4CB1A57}"/>
          </ac:spMkLst>
        </pc:spChg>
        <pc:spChg chg="add mod">
          <ac:chgData name="Shibin Joshy" userId="c47396c2-83f0-4de5-b9d4-0a2183cbeb64" providerId="ADAL" clId="{5BFBC65F-1EE7-4F11-A51C-B9A674749D1D}" dt="2022-06-27T06:40:34.560" v="9354" actId="113"/>
          <ac:spMkLst>
            <pc:docMk/>
            <pc:sldMk cId="141481641" sldId="270"/>
            <ac:spMk id="63" creationId="{E0C0B692-BD58-63A6-1ACD-C55AE058752C}"/>
          </ac:spMkLst>
        </pc:spChg>
        <pc:spChg chg="add mod">
          <ac:chgData name="Shibin Joshy" userId="c47396c2-83f0-4de5-b9d4-0a2183cbeb64" providerId="ADAL" clId="{5BFBC65F-1EE7-4F11-A51C-B9A674749D1D}" dt="2022-06-27T06:40:34.560" v="9354" actId="113"/>
          <ac:spMkLst>
            <pc:docMk/>
            <pc:sldMk cId="141481641" sldId="270"/>
            <ac:spMk id="64" creationId="{DEAD619A-B2E0-95B6-A985-FF106CA3A876}"/>
          </ac:spMkLst>
        </pc:spChg>
        <pc:spChg chg="add del mod">
          <ac:chgData name="Shibin Joshy" userId="c47396c2-83f0-4de5-b9d4-0a2183cbeb64" providerId="ADAL" clId="{5BFBC65F-1EE7-4F11-A51C-B9A674749D1D}" dt="2022-06-27T06:12:49.668" v="8857"/>
          <ac:spMkLst>
            <pc:docMk/>
            <pc:sldMk cId="141481641" sldId="270"/>
            <ac:spMk id="65" creationId="{0AB75587-ACCF-751F-16BB-E24EA42D2B4A}"/>
          </ac:spMkLst>
        </pc:spChg>
        <pc:spChg chg="add del mod">
          <ac:chgData name="Shibin Joshy" userId="c47396c2-83f0-4de5-b9d4-0a2183cbeb64" providerId="ADAL" clId="{5BFBC65F-1EE7-4F11-A51C-B9A674749D1D}" dt="2022-06-27T06:12:49.668" v="8857"/>
          <ac:spMkLst>
            <pc:docMk/>
            <pc:sldMk cId="141481641" sldId="270"/>
            <ac:spMk id="66" creationId="{8DB6B9FD-8474-9645-2E17-E1AF13523D2D}"/>
          </ac:spMkLst>
        </pc:spChg>
        <pc:spChg chg="add del mod">
          <ac:chgData name="Shibin Joshy" userId="c47396c2-83f0-4de5-b9d4-0a2183cbeb64" providerId="ADAL" clId="{5BFBC65F-1EE7-4F11-A51C-B9A674749D1D}" dt="2022-06-27T06:12:49.668" v="8857"/>
          <ac:spMkLst>
            <pc:docMk/>
            <pc:sldMk cId="141481641" sldId="270"/>
            <ac:spMk id="67" creationId="{7F762FC1-C2F2-D8AD-2243-C76E3003DE69}"/>
          </ac:spMkLst>
        </pc:spChg>
        <pc:spChg chg="add del mod">
          <ac:chgData name="Shibin Joshy" userId="c47396c2-83f0-4de5-b9d4-0a2183cbeb64" providerId="ADAL" clId="{5BFBC65F-1EE7-4F11-A51C-B9A674749D1D}" dt="2022-06-27T06:12:49.668" v="8857"/>
          <ac:spMkLst>
            <pc:docMk/>
            <pc:sldMk cId="141481641" sldId="270"/>
            <ac:spMk id="68" creationId="{F332C352-0AAA-DDC9-6859-062B1BEA6F1B}"/>
          </ac:spMkLst>
        </pc:spChg>
        <pc:spChg chg="add del mod">
          <ac:chgData name="Shibin Joshy" userId="c47396c2-83f0-4de5-b9d4-0a2183cbeb64" providerId="ADAL" clId="{5BFBC65F-1EE7-4F11-A51C-B9A674749D1D}" dt="2022-06-27T06:14:29.500" v="8938"/>
          <ac:spMkLst>
            <pc:docMk/>
            <pc:sldMk cId="141481641" sldId="270"/>
            <ac:spMk id="69" creationId="{3EEA5AC7-7E63-84A2-E033-FCF0CFED7746}"/>
          </ac:spMkLst>
        </pc:spChg>
        <pc:spChg chg="add del mod">
          <ac:chgData name="Shibin Joshy" userId="c47396c2-83f0-4de5-b9d4-0a2183cbeb64" providerId="ADAL" clId="{5BFBC65F-1EE7-4F11-A51C-B9A674749D1D}" dt="2022-06-27T06:14:29.500" v="8938"/>
          <ac:spMkLst>
            <pc:docMk/>
            <pc:sldMk cId="141481641" sldId="270"/>
            <ac:spMk id="70" creationId="{05CF4B1B-8D8C-F253-7B61-D4D6E4A1B655}"/>
          </ac:spMkLst>
        </pc:spChg>
        <pc:spChg chg="add del mod">
          <ac:chgData name="Shibin Joshy" userId="c47396c2-83f0-4de5-b9d4-0a2183cbeb64" providerId="ADAL" clId="{5BFBC65F-1EE7-4F11-A51C-B9A674749D1D}" dt="2022-06-27T06:14:29.500" v="8938"/>
          <ac:spMkLst>
            <pc:docMk/>
            <pc:sldMk cId="141481641" sldId="270"/>
            <ac:spMk id="71" creationId="{F79CFFBB-E20E-9D00-363E-8940501C55ED}"/>
          </ac:spMkLst>
        </pc:spChg>
        <pc:spChg chg="add del mod">
          <ac:chgData name="Shibin Joshy" userId="c47396c2-83f0-4de5-b9d4-0a2183cbeb64" providerId="ADAL" clId="{5BFBC65F-1EE7-4F11-A51C-B9A674749D1D}" dt="2022-06-27T06:14:29.500" v="8938"/>
          <ac:spMkLst>
            <pc:docMk/>
            <pc:sldMk cId="141481641" sldId="270"/>
            <ac:spMk id="72" creationId="{3CBA5C9F-BA96-D9C2-7600-4AFD1BA9CEF2}"/>
          </ac:spMkLst>
        </pc:spChg>
        <pc:spChg chg="add del mod">
          <ac:chgData name="Shibin Joshy" userId="c47396c2-83f0-4de5-b9d4-0a2183cbeb64" providerId="ADAL" clId="{5BFBC65F-1EE7-4F11-A51C-B9A674749D1D}" dt="2022-06-27T06:14:31.332" v="8939"/>
          <ac:spMkLst>
            <pc:docMk/>
            <pc:sldMk cId="141481641" sldId="270"/>
            <ac:spMk id="73" creationId="{668312FA-DA1E-FED4-F891-6D9982DCEF99}"/>
          </ac:spMkLst>
        </pc:spChg>
        <pc:spChg chg="add del mod">
          <ac:chgData name="Shibin Joshy" userId="c47396c2-83f0-4de5-b9d4-0a2183cbeb64" providerId="ADAL" clId="{5BFBC65F-1EE7-4F11-A51C-B9A674749D1D}" dt="2022-06-27T06:14:31.332" v="8939"/>
          <ac:spMkLst>
            <pc:docMk/>
            <pc:sldMk cId="141481641" sldId="270"/>
            <ac:spMk id="74" creationId="{51126C76-F30F-BF90-E5CD-6DB476CFEB38}"/>
          </ac:spMkLst>
        </pc:spChg>
        <pc:spChg chg="add del mod">
          <ac:chgData name="Shibin Joshy" userId="c47396c2-83f0-4de5-b9d4-0a2183cbeb64" providerId="ADAL" clId="{5BFBC65F-1EE7-4F11-A51C-B9A674749D1D}" dt="2022-06-27T06:14:31.332" v="8939"/>
          <ac:spMkLst>
            <pc:docMk/>
            <pc:sldMk cId="141481641" sldId="270"/>
            <ac:spMk id="75" creationId="{A00D5069-8189-6E53-5778-836FE09FEAC6}"/>
          </ac:spMkLst>
        </pc:spChg>
        <pc:spChg chg="add del mod">
          <ac:chgData name="Shibin Joshy" userId="c47396c2-83f0-4de5-b9d4-0a2183cbeb64" providerId="ADAL" clId="{5BFBC65F-1EE7-4F11-A51C-B9A674749D1D}" dt="2022-06-27T06:14:31.332" v="8939"/>
          <ac:spMkLst>
            <pc:docMk/>
            <pc:sldMk cId="141481641" sldId="270"/>
            <ac:spMk id="76" creationId="{D7FD93EA-50C3-814D-72BE-3790C764C1A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" creationId="{C4C26C8A-1BDD-836D-31E4-0C094024F1E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" creationId="{AD5F9DB1-4A53-502E-7526-347E97F7B0A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0" creationId="{A8376D1E-6AAA-581A-C5EB-41C6C550D44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2" creationId="{19121D9C-6975-3459-C1B1-6FFF301BF2D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4" creationId="{FAB76819-AFD8-28F1-7C20-0722BBA7F93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5" creationId="{95DC0176-27F0-05E7-569D-1B408A39F6C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8" creationId="{BBDA693D-63B4-5AF8-3A3F-7E6DFEE89BF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9" creationId="{87B61DAD-7B41-7ADE-4176-8F0015E09BF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01" creationId="{DE284E30-F698-25D1-00F4-89C65BA0F8B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04" creationId="{1A053281-F5D3-4EAF-AEA6-76D38C6E606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05" creationId="{4DA90309-909A-E708-2527-3882A447E1C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06" creationId="{94DDBB83-2871-474E-E7E1-36BA299DEED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07" creationId="{BE0D12F9-F7FE-139B-95CE-03A3254B26D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08" creationId="{DF560C59-5594-F360-D7AB-5AB14B97548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09" creationId="{FC7526CC-1737-3578-CD49-AFC60AAFD96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10" creationId="{35B65B85-F147-8AD9-430F-0E1ECE1B11D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11" creationId="{463954DD-712F-DE04-8C42-E5BCCE3610F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17" creationId="{780ACEF8-3311-D215-5645-7EE96B0EC7D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19" creationId="{CA95F524-678F-94BA-14A7-1D828C2AB9E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20" creationId="{8E885FE7-4661-ACEB-F702-1FD14F67662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21" creationId="{D1FDA907-25B9-552D-7640-B42C0863CB8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22" creationId="{E257602D-9FEA-B5B3-945C-F05ACF02789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23" creationId="{1F9C937B-DB47-BE6A-CD7B-A90475872B5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24" creationId="{C08E4188-4112-EA54-AA46-7A8AF02208D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25" creationId="{574F6496-3969-1828-E9F6-20C33505CA3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26" creationId="{1D9B8C90-24BD-AA96-1319-2661D87AA2E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27" creationId="{71A80C17-C20D-B04C-0382-933670BDD0D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29" creationId="{247C6539-4C22-917F-FA2A-2593E5432EF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30" creationId="{AD6B5E75-47CA-FCC6-FC08-9DF22B86826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31" creationId="{D6061029-7248-C424-80BF-E8B54F7D9AD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32" creationId="{4477A263-5493-9049-148D-EF3C7B5507C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34" creationId="{B856352A-8144-CE47-39C6-22F13D987DF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35" creationId="{CAE60CB3-EF5A-2454-523C-BD0D7AE30A8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36" creationId="{E4241D15-2DF2-2138-4650-2E492065CB3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37" creationId="{25A290E5-3FB1-B891-8E4B-73DAE702CCB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38" creationId="{DFC2EF0B-0AE9-354E-E68E-F11F206FCCB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39" creationId="{0BEF304E-1208-3DFF-4532-DC526100F7F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0" creationId="{7CB75780-4E44-FB2A-898F-B8973A137EA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1" creationId="{8A8AA7AF-3912-6F6E-5857-53171B0E0F9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2" creationId="{49CEE0FC-E01D-80AD-D8B4-EE55E314E0D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3" creationId="{BDD7152D-17CC-2EFB-A01C-511D288408D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4" creationId="{46B6CE8F-E17B-DED9-FD61-EEBB90BDC53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5" creationId="{010C7752-EF5A-6AE4-C89D-84D6CB0BEED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6" creationId="{26CA1177-F227-989C-C478-1DF6118F0A9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7" creationId="{94865ECA-D67F-A90E-AB17-228737B5A4A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8" creationId="{A03D034E-BDB2-256C-9CA4-6DABFD71DBF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49" creationId="{9219ECB1-70B5-22C2-0FCD-E37F8C29E2D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0" creationId="{0A312302-9A0B-F516-0FD8-285108CA5D9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1" creationId="{050496C8-03E7-B26A-4AB9-CBFB350DF61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2" creationId="{1BFCB3D8-1B42-612E-4212-0B23A209AFD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3" creationId="{6FBDE9F6-9B03-0157-C51C-C296D2AAA04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4" creationId="{3AAE0432-B10F-A89A-9B2F-7B874B9FBBC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5" creationId="{12607CA2-A58C-479A-651F-9C08D5EC296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6" creationId="{58836F53-6B38-2A96-8DD6-C35104A526E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7" creationId="{9F730580-4BBB-22AF-7C39-494C12D90CD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8" creationId="{F7A94753-5E30-EA20-5323-97002F5C1EF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59" creationId="{0A1FC182-0900-CA40-63CA-457B88423F7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0" creationId="{8334CC86-073A-F0C5-D036-E6A4E719305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1" creationId="{8EEFD9AE-1AFB-1374-70C2-814AA0C7FAF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2" creationId="{2A1C6383-318F-B555-2DB6-AED6BEADCDB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3" creationId="{667F0863-08AF-AE9D-E87D-5A9CBB1EF99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4" creationId="{2CE6B12F-1A65-081F-0F8C-FBAD2A7FA39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5" creationId="{EA14AC72-B86D-CBBF-90DA-05E9564BCEB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6" creationId="{EA9099B6-A23D-00FB-B74F-1EBCDF3E357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7" creationId="{A8038E4F-A75C-C6B5-0F8F-97E8D4DA99E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8" creationId="{9C237DCB-4EE5-7B45-77A2-56E88D25479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69" creationId="{E3287A86-684E-FABC-34FA-E301A06BD83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0" creationId="{765C124A-D2A0-55B5-0555-4516DD88301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1" creationId="{4C6DCBA1-EA58-2811-907E-6FE459AD86C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2" creationId="{4286CDED-5912-27BE-AA12-25E4D7AD980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3" creationId="{AF828380-5822-BD54-BE51-309CEAD5A08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4" creationId="{53CD98B6-0FB3-71DD-D4E4-66301ADE862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5" creationId="{207E06C8-C777-56C4-6E98-35B7E93BCCF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6" creationId="{126F9428-D256-1902-80D5-C9A96DE0717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7" creationId="{7DB8C981-FA2C-0470-0343-68474837BD1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8" creationId="{DD925E09-0FE0-CA4E-95E8-2905EA0F203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79" creationId="{2D96959E-B492-1758-2267-084F83653C7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0" creationId="{F1BAE3FF-C042-609C-44C7-F8598A0538E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1" creationId="{D80C58E1-4C74-2E28-0231-DD4EF3AD0A7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2" creationId="{C70C95DE-B27F-DD9B-F638-6651A0F942E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3" creationId="{39F26920-9B90-E07A-77E1-73773786944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4" creationId="{6437B294-F702-5E20-3BD1-D270473278A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5" creationId="{BC746ECC-2C5F-793D-C6C1-96A77F32679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6" creationId="{8400032B-DA44-ED2A-5A1A-423CF5AB594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7" creationId="{11C8FBAE-29FC-337D-3543-EB7341CC37F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8" creationId="{FB7060BF-ACE2-F347-B407-CEDC1ABD497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89" creationId="{C9D51171-AA0F-CACA-61D3-C6B2A082BA9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0" creationId="{B4B4968C-1CF2-7797-C2AC-B9DE08601D9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1" creationId="{18BFAD46-B9B3-2977-680E-9DBC25AFDC7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2" creationId="{EAC7E0CA-CD73-5D18-E328-3E285013175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3" creationId="{808EAA8F-73B2-219B-5675-BCF869440E7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4" creationId="{127B9C56-0D8C-E95D-B73B-314F1E709D6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5" creationId="{71FAF21D-526B-1822-8A41-02C730D1704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6" creationId="{CC3C71BF-C863-B681-A080-2C8F133A15E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7" creationId="{CD8A9FBB-C48D-6197-D38D-92F04D629B9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8" creationId="{B6C4C4BE-DF96-86E9-B952-DE8CE7EB7B1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199" creationId="{E64FF04D-81C0-C2BC-CD1E-A57767073D9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0" creationId="{D786CDB2-06AA-1F60-5387-7B845AA7B1E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1" creationId="{F1CD2541-85D2-FDC1-93E6-58BC8D6B16B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2" creationId="{38B3B443-1F1E-495C-376B-C6041E5AE0A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3" creationId="{5D382922-A4B7-AD24-4F4C-3C8EE21873A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4" creationId="{177DB90D-0FAA-C0F4-1084-07511F33761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5" creationId="{FE654297-FA9A-018C-2607-15848D925C3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6" creationId="{34E9AEE1-977E-3511-6D50-A4C529A2A27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7" creationId="{76037C3C-C5DA-0F55-336C-0AF69EAEB73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8" creationId="{C3695A51-CAD0-5EA8-1CAB-0A3A91E4348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09" creationId="{DA18DB36-6DAD-6E4D-BD70-3A3CD330ADF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0" creationId="{D331E20C-BC3C-43DC-9490-4CE9170DB78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1" creationId="{30234F85-5E7B-9748-2109-DD8A3A434F9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2" creationId="{121A577B-7159-3790-1E4F-32B74F87AF4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3" creationId="{3AE65195-A2B4-E8C0-DA22-5F075A74A48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4" creationId="{F9EE4E68-444F-6EFA-0602-D1479F3F20B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5" creationId="{F4DEDD93-3D8F-6AFF-7EE7-C7347025770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6" creationId="{45450701-95AF-E9C4-1085-A7CEE658A72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7" creationId="{23169ECC-807E-28B7-04D0-42B56352F7E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8" creationId="{3DEF575B-5B93-C537-911E-112DE5DC9DB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19" creationId="{9C34C570-D403-37F4-2A15-49FE323BAE2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0" creationId="{02349147-33F7-0211-C452-2B6B1690C6D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1" creationId="{EAA7B1DE-4EB3-F91F-1B43-AE07FFB8DD3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2" creationId="{55DB6003-B095-D07E-C9E2-C33C719B399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3" creationId="{16DF64FE-07C1-8031-A8CB-C5FD754FC84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4" creationId="{58C88DF6-8B5A-8351-3303-3F49B0C4213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5" creationId="{82974AE2-3B8A-33D0-FAB8-BCEC8060FAE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6" creationId="{DD27D6B7-7A9D-18A0-39A4-FE2B39E3043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7" creationId="{AC849302-EDFC-FBC2-EFDA-6711E8A29EE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8" creationId="{7BD98B2F-CBFF-BD71-014B-859171B172B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29" creationId="{96DC5DC7-E8D8-FBE3-ABA9-4AD1D2012A2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0" creationId="{4E83BAAF-D831-12C2-E782-C07CCBB0023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1" creationId="{F49AF6BC-9A0D-9AA9-01CF-633FBCD8C02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2" creationId="{5051E8BE-3182-C319-1A5D-8A85299D956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3" creationId="{FDF123A3-6E28-26AB-7803-6A0F3E70F7F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4" creationId="{001F6FAD-37AE-4251-6447-CCBF98A0B1C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5" creationId="{E33AB83C-9E2D-ADC4-C117-FF8DDD92AC2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6" creationId="{13EACE90-2B88-0C50-0496-4C95A502DA9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7" creationId="{5D87BA7F-7E1C-87D7-DC4A-A2DEE67FD6C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8" creationId="{651B91FD-977C-D5EA-B87E-461DA17790A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39" creationId="{73D50A62-DC2D-79AC-7CD2-6C63EDF8992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0" creationId="{B48BC7EE-E8AE-B7FF-ED72-F788D33B1FE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1" creationId="{1E551D87-DDB7-3B95-1C41-9BC9F96E220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2" creationId="{66DDDF8F-46D9-AD82-C790-9A692D94F0B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3" creationId="{B56E9004-F1F2-E481-0A69-90B83C969FE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4" creationId="{CA014145-B451-CA7F-D7C7-9E16F8C0F2C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5" creationId="{1755DEBD-A1CD-AE4E-098E-E72E963CDF4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6" creationId="{1ABF10AE-1B9F-05BD-9E97-010ABE8020D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7" creationId="{9E14BF05-742A-BE3D-840B-1F6CA1CC15E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8" creationId="{82610FD0-6126-0F4E-71F3-364D0548E0A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49" creationId="{A4C5F818-0A86-4CAA-FD86-59EF2A4148A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0" creationId="{893977D6-D446-E3F5-7E87-FD0F064E4DD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1" creationId="{7E24D637-9382-26A7-8913-D554B7E21BC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2" creationId="{E4C92B5A-A349-02E2-E698-C89FC4F5DE6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3" creationId="{F971CD91-7321-FF34-36BE-577CC7AA673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4" creationId="{864806F1-1555-F3C8-2A9C-9AC41A2DD21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5" creationId="{5D548D1F-9773-5E27-984B-904AB6834C6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6" creationId="{8CC2BB1E-DE9E-F329-1F20-379D3EF8422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7" creationId="{6719A46E-119A-597F-796A-4047ACA4EEC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8" creationId="{ED052A2D-1D73-5DF1-0A5D-7F6BFEBD8ED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59" creationId="{A3DB207E-A581-9D5B-6155-2C3695824D7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0" creationId="{D585A82B-8C7F-3AA5-A6F2-ECED8386B61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1" creationId="{F8AF5F53-1DA0-D20A-505F-323248BCAF0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2" creationId="{18E45A85-F2E1-C818-F6CB-3B35093A6FA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3" creationId="{CE373166-3297-3342-E16B-B1B522BD272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4" creationId="{B0E3B26D-58DC-5217-3D2C-ED37686388C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5" creationId="{36709E1D-F165-9340-2D12-1F5BCA7684A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6" creationId="{EF2BC48D-FAEE-7A80-352C-1C995B2B67D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7" creationId="{782C4457-43B8-60ED-69F1-A63535052B1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8" creationId="{FBD6F380-361F-B3F6-DD12-C8BCBEE7AB5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69" creationId="{BC504C4B-AE9A-A64D-4D5D-EDB47E284B8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0" creationId="{58931D9B-DD5F-58A6-FCD9-737EDC58EAD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1" creationId="{D277D88D-3025-C96C-61C1-DF4F6818022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2" creationId="{1092EA7E-6583-AEA6-776D-70561184E2E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3" creationId="{43DB5C37-6999-EA81-C731-9C50AF79811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4" creationId="{B84464D3-AC6E-0E1C-2843-C6F40B7F66A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5" creationId="{8659D4D3-9EDD-10E0-9C2B-A22B5006C20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6" creationId="{75B8CA14-E313-7CB8-6A14-2EB9EAFC03B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7" creationId="{CAF93B5F-5D3F-57ED-5248-EA949D4542E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8" creationId="{9D7FC44F-48A1-8ED7-1B55-57F041A771B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79" creationId="{AB227A16-A4B4-AC87-2D8B-A47B15A44FA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0" creationId="{46B4055F-5B15-5E29-20A2-CE8ED3F5317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1" creationId="{08405290-52E5-E012-4A3F-B8D395D90C3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2" creationId="{EE84CD0F-61FF-05AA-1A73-8B668DCC914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3" creationId="{15FCE2CE-A33E-DAAB-1D14-B2C6C7A916F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4" creationId="{A1B7DEBA-C722-BE67-E3C4-2BF41F01FF2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5" creationId="{B541B22D-4A1B-416E-7DEF-E8AB0C674A7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6" creationId="{B9303534-A24A-C1DC-BCE3-30C66259D3E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7" creationId="{7273CCDF-A5AA-9A29-B02B-8FB5B51215E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8" creationId="{50530C12-E76C-09C0-0951-0CD0561CEC5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89" creationId="{AB764374-BBAB-D232-18E2-9327139CCC2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0" creationId="{8CBE3D29-6953-4456-3179-503AEF6CE38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1" creationId="{8ACBB4FE-BFF8-B639-2573-D451D9948B9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2" creationId="{75F2D7E8-C679-94CC-6941-A5CA0D72AE7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3" creationId="{AF3A5C39-0A4C-183A-4E42-90247DAE5EE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4" creationId="{ECE707CD-4876-31EB-45AC-719E85D4CE3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5" creationId="{8AF11E70-0078-19B4-2F29-7551B270D76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6" creationId="{2F719749-E2B7-1CE7-A6C8-7FED2A397F5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7" creationId="{3E3F8FF9-B28F-0B11-766D-48F6165BD39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8" creationId="{428ECD3A-36D4-CBEA-3636-3B52283DE9F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299" creationId="{1B5B4EC9-B831-5C2D-7C0F-C563617DCD4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0" creationId="{0B6A9E36-05CA-DD8D-E0F1-6F436F48618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1" creationId="{12A262DB-04D2-CF56-85CA-2EC4BC2894B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2" creationId="{EFC938DF-3E28-CCD4-4FA1-312A683D2C0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3" creationId="{613B5D51-7273-1B4A-1DFE-035371B2675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4" creationId="{F5A7C67A-BFC1-78D6-5E9E-7018FC014DC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5" creationId="{9E36D099-E786-4919-FA6A-51A435890CD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6" creationId="{B566E2C7-CF73-03CA-100E-9CDD0A97B17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7" creationId="{49F77BD7-EB94-548A-B1C1-BF2E678943C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8" creationId="{6E0CD51B-96E8-64EB-3737-DD12F930307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09" creationId="{69264F47-51B5-ECA6-AEBC-3B969E8EB0D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0" creationId="{D560B27B-15C5-6592-75C3-9C218C90151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1" creationId="{49346F74-F6C4-6B9B-34C9-F79FA819CBC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2" creationId="{21B4169B-4536-23B9-05D2-2DBDA32E001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3" creationId="{8795B48B-AAA0-56F6-4908-4F2829FE550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4" creationId="{76CE7824-FB03-35D9-CE77-2F947519CF7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5" creationId="{01B073EB-62C0-BB15-7F12-5F63168B79E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6" creationId="{C81B8B1F-BD33-4FE1-B559-C9E17A5FDE2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7" creationId="{1D1C287B-2483-BCC1-D244-C4748B2E40B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8" creationId="{4AC3EE56-9D3E-91D8-1CD9-2651DA1BAD8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19" creationId="{83AFB689-57A0-15C8-BDA6-D932E03236A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0" creationId="{9E9EF2C1-C3B6-4850-8E37-3217FB04C4F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1" creationId="{F341C7AB-D36C-3608-F487-74DDC049632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2" creationId="{DB928196-3768-53CC-8C47-E08518FCEFF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3" creationId="{300783CA-3342-3866-02BA-689AA968B8F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4" creationId="{3514F6DA-3D7B-9A5A-624B-6E0FFDC5443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5" creationId="{CE11A26E-DD03-DAB0-2E5B-9211E662055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6" creationId="{8C26EB19-2BD4-B6C8-95EB-4B68A334666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7" creationId="{5DA44F3A-842E-7B79-B17F-B2132F64123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8" creationId="{1866ADD9-1B9D-0D76-F6A9-13FD7F29D7F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29" creationId="{96BB7821-88AE-24EA-12A6-49E8D0079B4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0" creationId="{7957C5BE-CB96-DFE6-5919-08C0E78A5B8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1" creationId="{DACBECD6-2FC2-D4F7-F73A-04DA34FE804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2" creationId="{5E308D7F-572D-1883-2FE9-BFB4E02CD0D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3" creationId="{72A03615-B4F6-A6DA-5D01-C1766F0F2EE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4" creationId="{7B8A3D21-DE7D-45A2-5D9F-94F9E57B01A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5" creationId="{778C6A68-F119-03A2-2AF0-5AD369C2339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6" creationId="{4F759F40-7364-D1E7-5301-995765A8AF5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7" creationId="{668EF734-C718-2BB1-36C6-4840550893F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8" creationId="{91F56C4D-703F-A8A5-267B-42BA208DACC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39" creationId="{8AE0F189-D134-7D21-DA04-694B72C4F51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0" creationId="{147DB02B-796F-24ED-40F0-30AE9B13A05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1" creationId="{A6DAAD72-5152-6F5B-50F8-B9538EE131C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2" creationId="{61F9BC82-BCB4-E9D6-FD5F-BD1CA26DC72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3" creationId="{107AE046-2AB9-31D1-5BF1-44511C5E037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4" creationId="{5F20E04D-53ED-1F49-A918-A52E3E98C36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5" creationId="{4B7D290D-6E70-D1DF-16FB-5E02775A4BF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6" creationId="{0DAA463B-3B66-E181-F44E-84BDFAA0B06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7" creationId="{826D7D1E-6736-F164-E914-A566B375C8C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8" creationId="{C68376A1-6320-06B1-E3E3-9A6FB22020F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49" creationId="{B79F7EF8-9520-4ECD-5291-B91C3EC7BE8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0" creationId="{082B115F-854D-126A-6F12-6E60A96B4E6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1" creationId="{4B6F43BB-93EB-EE94-DF76-D897B6984A0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2" creationId="{D0BAE5C1-D2C3-8FA8-479C-4DCEB5D1E62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3" creationId="{519B0167-3DE9-1191-D88B-E7C5E096C6C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4" creationId="{EFCADCC7-3446-B78F-AA4B-8D49801EEAF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5" creationId="{F729D6E9-3800-1757-86A2-55CB3CAA639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6" creationId="{46222CF1-4886-320E-627F-2E5ACFAFFDA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7" creationId="{17186A0C-77BB-7B85-3B10-EE499586840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8" creationId="{459A9C01-8DE2-F301-F489-CCEE62C1AF8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59" creationId="{05202569-7B7D-F431-ACB9-921C774AE28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0" creationId="{9317DFE5-14E4-BF62-CC15-09F04F90852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1" creationId="{6EF0331A-D63F-BE31-63C9-191982AFFD5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2" creationId="{5ACC1F69-2F7C-7BB5-7CF4-CB942F67247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3" creationId="{3FC5F3AB-0575-3A6F-A2AC-C9DA3ECE67C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4" creationId="{2E867E4A-5AE3-B960-5045-10137F3904D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5" creationId="{FD3295C4-574A-D0FD-823C-C8C635EE00D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6" creationId="{1192CFC9-CD19-5485-29B5-1877A07F357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7" creationId="{4E99E3FF-B36D-89A5-E00D-1F70E29D445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8" creationId="{3B83DD95-4B0A-6127-4339-52A6E707BB3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69" creationId="{7A381ABB-450A-10B1-D11C-3F104445DC9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0" creationId="{D6CD04AA-7380-F544-53EA-BB062EFC3AF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1" creationId="{452EF443-2CED-9D38-510F-7580A1D7827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2" creationId="{5D496286-3845-1C62-D140-E6CCD276CC3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3" creationId="{9969B5B6-C0FA-3948-C2E4-034D6D5D65E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4" creationId="{0079203A-F49A-A7B4-8CBE-B10C2292C2E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5" creationId="{D1BDB114-AC88-B92D-3C12-8FF50D247F6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6" creationId="{6B5F5467-3191-FF19-EA7C-616664D97F8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7" creationId="{0B4EDE02-6F2D-8A1C-1616-3231217B534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8" creationId="{4F48834A-5785-5CDE-8920-FF19A54329B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79" creationId="{458D33D5-D99C-E60E-63E9-262F7BB9438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80" creationId="{5B555F1A-35B1-2E68-CC5D-4A5CC95BEC4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81" creationId="{97173417-AB73-F33E-66C8-268C407CE7A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82" creationId="{B59B7E03-40E4-AE4B-5AE2-535FEF3DA3D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83" creationId="{01E9CB73-8BF6-6AF4-941B-3756A1AA687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86" creationId="{8F6F4393-CC92-8809-851B-77C99116A91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87" creationId="{B686304B-361D-F83D-D25C-7BE141C4A75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88" creationId="{EFA46E15-3494-5E25-3873-AE7BFDD0174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89" creationId="{557F9AE4-76B6-392B-441B-FFEC0218FC7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91" creationId="{6EB62350-0AC0-61F2-036C-13617BED8D7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92" creationId="{5E325C94-BAE8-2532-E31F-7C08BB16876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93" creationId="{916CAF86-3651-F128-404F-7BEB5245DE2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94" creationId="{4BD7D2EF-1910-14BC-8E9C-DB540F3E5CC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95" creationId="{6AA6D01D-5EC8-87E1-D46E-0A7E62E7766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96" creationId="{3E83687C-0CA7-FA4F-4BE2-E459F4C2D04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97" creationId="{F30ED712-DFC5-BAF8-BF2A-0D4E1AD175B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98" creationId="{9F7F86BB-8C42-8619-AE93-2362F0E0B15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399" creationId="{51C8F948-F8F4-F8F9-4F9D-6ED248E932D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0" creationId="{96F2E4B3-146E-15EF-B36F-44C38EEFD50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1" creationId="{C6CA133E-52B6-CCCE-5300-476439AD210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2" creationId="{B826F9B9-55C7-1C24-00DC-0EBA7BFE54B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3" creationId="{F8211A9A-11DB-BE45-2037-0ED4A4E8035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4" creationId="{C6E0A5FC-7E60-AF0B-D538-5243FE54E4B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5" creationId="{3437BC3E-051E-504C-E541-C638BBA0E68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6" creationId="{33495781-2AFB-8CB5-8015-1ACB47E65B8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7" creationId="{BFD71F80-F90B-F256-5229-778A99BAC95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8" creationId="{A26756DD-AD5A-536D-D177-D3F36C1E861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09" creationId="{B6AC6590-2E48-528B-6592-6A9A7863915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10" creationId="{CCFAB263-5FD1-0332-ACA9-F9819611431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11" creationId="{B4022AB3-AA50-A775-4A54-42FB729E2E1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12" creationId="{EFD24E7F-510A-8A8A-50E0-0840A0609E9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13" creationId="{97033FE7-04F5-E1F9-9179-5D20F399830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14" creationId="{010CA29D-BD61-3C37-3283-09D37D63154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15" creationId="{C612F1AB-7DD6-53F3-541C-277F804F88C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17" creationId="{FD8F5977-A8B9-62B4-06B9-4F0906068A6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18" creationId="{978A922C-DD6C-CD79-4753-ED62AD83D44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19" creationId="{4AC180F8-6F81-BDBA-3332-61A6AB54564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20" creationId="{458DB471-B8C6-D833-AD8E-38190B62E28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21" creationId="{8B6A7ACF-F645-4D30-8BD2-A97BE53847A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22" creationId="{35FBF93C-4405-45F4-EEBF-DB3AF565414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23" creationId="{84FECF01-258A-F707-1D30-EEF61C1D456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24" creationId="{440FC818-ADDE-8902-C390-5798D3692D2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25" creationId="{5163F631-1CC6-A432-90FA-BFB30D76C0A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26" creationId="{271104B4-1473-130E-EDA4-9C4BEEF0E44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27" creationId="{4ABD751B-2865-F440-08C2-CD7050CC761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31" creationId="{2E2455B2-FD16-2596-FC41-8364446EE9E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32" creationId="{1F9EA7E2-D539-0C95-2AF3-BC6AC363824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33" creationId="{D211648F-1CEC-86B3-7AA4-37BEA41C8FE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34" creationId="{A4FECEA6-7239-6588-A771-8305A1ABBC7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35" creationId="{C73A3E69-5B9B-155A-6362-5126BE421D4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36" creationId="{C1AD9A75-B54F-CE7D-CBA1-8D8377CED83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37" creationId="{08AFA7CC-B471-4AFD-C35D-56E13842E0B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38" creationId="{2B79C33F-F276-BBFB-8602-D49C107C5A8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39" creationId="{FD97BF91-BFA5-CAE8-E440-29ECBEA2239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40" creationId="{398F4D25-E8CD-7954-29E6-D4269C185DF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42" creationId="{9C4B4014-54B7-8712-C5E6-E7B6E98C7A6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45" creationId="{64783622-D433-C6B3-37C4-FACA99C4B54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47" creationId="{ACC8B920-F3B5-BD48-2C35-B5A28ABEC08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48" creationId="{FF84DFE3-3DBE-1415-ACD1-725CB7E6D45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49" creationId="{46115927-55BF-0E55-B569-C208DA67E94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0" creationId="{FC822749-F0A7-8155-6FA1-D154FDF5519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1" creationId="{7FAE79D5-10C3-D33E-C7AC-95CE3AF4021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2" creationId="{EDD10409-102F-1F73-A5DB-3E5FC7B4DE4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3" creationId="{EAB35C82-4905-9FA4-2CB7-9FFBAA4FF89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4" creationId="{930C69FF-FC1A-86BE-4683-B86A163F24B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5" creationId="{5C7BB4D4-A989-F583-7B07-CBCA6F297DC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6" creationId="{39745355-6297-CC6A-9AC2-DCA20410AAE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7" creationId="{80D90E8F-958F-DE59-1CF2-6F162082EB6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8" creationId="{E038E8F1-3FD5-27A5-DDE1-50A436D2B3B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59" creationId="{B034C68B-E978-1D51-6993-0A93CCA2CEA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60" creationId="{78F1A3D6-B58E-62E0-666E-70E83026D15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61" creationId="{6A73BC8F-BE59-AAD1-D3ED-CB712AB8893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62" creationId="{E61F9633-645D-C237-B2D5-1547658B111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63" creationId="{2E2598F9-D374-F7A7-E5A6-6C3DA691D9E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64" creationId="{BFC0AAE0-6043-550F-CA02-3918557FFB1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65" creationId="{ED82D911-7201-2029-29E0-45D5013DC71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0" creationId="{4AAE52E5-F9EE-5A1B-0748-538E8014B01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1" creationId="{18423A1F-4F6A-9977-F4CE-8AE6DC6207C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2" creationId="{8F7AEDEE-71D2-3997-8C71-EBD53277639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3" creationId="{18CEAB58-4AD0-8260-60AA-1369E9722F6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4" creationId="{BAC7683D-28C9-E210-2105-502C5744284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5" creationId="{360CB4BE-3C3B-8148-C6B1-AC871B4B2B9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6" creationId="{FE82267B-90DF-62AD-2922-9B200D3CBBF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7" creationId="{43ECF932-4641-D31D-6310-7555EB387A2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8" creationId="{C117A9D0-7D78-EE9D-D4ED-CA177577C97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79" creationId="{AF440792-B9DD-133B-50ED-0569839A08B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82" creationId="{384763D1-F769-D640-69E5-CD33DB2867D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84" creationId="{7EABD698-50C0-C2AE-2C54-A3CD4DE7241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85" creationId="{3D12B1CA-0A3E-AA0A-ABB1-7F57551A39B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86" creationId="{E144CCA3-3980-BE6A-5D51-166469565A8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87" creationId="{3D7B2C5C-B639-500D-BB7A-220162EF39A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88" creationId="{73E011BE-A9D5-5C9E-48D6-13D168EF4C4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89" creationId="{42097F50-A885-5A04-7A40-623F39383B1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91" creationId="{5679972E-49D7-95BF-6D95-69257254EDB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92" creationId="{FB103962-4274-003C-8785-ABEC961E80B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93" creationId="{6D6EBE75-9931-8A06-F105-D956265C98B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94" creationId="{A114820D-7D27-2CD2-CA77-EA6CFDDA006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96" creationId="{113954C6-9E98-A5ED-B5C8-863F333A171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97" creationId="{3D353F47-44EB-6570-4097-F0FA1057C34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498" creationId="{9514F4DE-9162-3408-36BA-FAEBEA7E38D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00" creationId="{533F4753-20AF-8D3A-7E9B-5DF50C01B2A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04" creationId="{82C9D81A-7F4B-5F58-F36D-C55FDFE6EF9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07" creationId="{6DFD5578-A839-74E2-71F5-82E41BE302E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08" creationId="{633EE977-8735-5BE3-3F2E-F5FAC06FE4C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09" creationId="{F30A417A-8390-DE76-A202-AA3F642290B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0" creationId="{6ADACBBA-DB4F-3FEC-AC41-2D6CD03F672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1" creationId="{9A9056CE-823C-D641-F8C7-80627FBB170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2" creationId="{B95F804C-D76F-7285-D73D-2AA32A3F339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3" creationId="{99A143C9-9858-5704-C686-31B6F28B1AF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4" creationId="{B6ECF2B4-3834-E9FA-0575-98247B0648D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5" creationId="{4B97705D-4994-461B-759C-2032B58135A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6" creationId="{2478F503-5D72-63C8-4BFA-BE471FEB861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7" creationId="{4DCA9D19-A575-D724-041D-A15EC84234C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8" creationId="{D5493117-F648-4668-C1EA-B88FB763206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19" creationId="{C773CCC2-6C3D-D7D7-5905-B2F4CEA63B4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20" creationId="{C696C8B2-6031-7B62-90E2-C7B211295B0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22" creationId="{6D076A67-11FD-6EF1-8300-91C0E5DAB3A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23" creationId="{7763C469-578D-E514-A8F4-16117BF3640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26" creationId="{CFD870BC-1444-5E3A-E9B2-8A62DC5B445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27" creationId="{FC10F82F-65AF-BDE5-9E04-D07C6A68E84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28" creationId="{F3A1BE2D-EE0E-49D1-0B00-3412153DFE1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29" creationId="{53069AD1-586F-9F0F-6CA5-3F2766D1977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30" creationId="{59B2A790-A5D7-6494-91DF-9EA000CF795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31" creationId="{661DD5A6-91B5-2D4F-3096-9B0C5FB5640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32" creationId="{7EB8F098-5C38-E2DE-9922-563A01D65E7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33" creationId="{846F410E-A0E6-91B6-D410-C7001246C87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34" creationId="{8DAFEE60-6A57-A06C-404C-510FD6D0C96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36" creationId="{44853AB9-64ED-6044-20F6-842534BC96E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38" creationId="{577D61F1-9145-53AA-80C5-D6179BDC300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41" creationId="{19A413F8-BDAF-67DE-8600-2C5C6CBC542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51" creationId="{E85AB0ED-53AC-507A-F521-DEF77E4A192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52" creationId="{4CE0FFC1-190F-46D9-16E4-CA51255D9F8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53" creationId="{C643846B-6BE5-CB0F-59D1-D7F016BE8D7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54" creationId="{4B7AD6A1-4C78-C796-CE84-A5461F07C51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55" creationId="{18A1CD9F-DF97-E5DF-E426-00FAC6E0A63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56" creationId="{45892A55-9588-6C87-9FFB-0D119940A1C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59" creationId="{E21E5632-3FCB-AB09-5A3A-CC85373EA1A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60" creationId="{83E64B4E-89B3-7B2B-E772-C9A41073600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61" creationId="{3BB8BE80-F140-F247-6A57-CFD98B5E984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62" creationId="{78523D66-18B1-1CEF-DBA8-FFB702D6DE0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63" creationId="{C745293B-6164-27A0-CCD5-90F398C138D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64" creationId="{17667498-E0F3-8F06-F00C-D1E71A75618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67" creationId="{261158AB-05D1-EEBF-CA32-76BCFD237AB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68" creationId="{95AD46C6-17FC-9BAE-B44F-A7FEBF94F26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69" creationId="{21379361-31A2-4593-CA6D-6942AC09DDC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70" creationId="{EBAC9657-B029-A738-03A8-EDFD0B5480F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71" creationId="{C33FE88E-0C82-30FE-96BE-B707A936EB1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72" creationId="{340BA93A-BF35-7EC1-01C9-05802179A30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75" creationId="{AE3D3F6E-652E-A921-0955-95629E5C701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76" creationId="{1ADE6565-62D6-FDF2-E4EA-161186AC517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77" creationId="{B098D004-585B-D94F-7230-93F7C933573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78" creationId="{019C7A0A-069D-9B7C-B1F0-C2401A03606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79" creationId="{244E6770-BD6E-5CE4-E28D-2918420F761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80" creationId="{C3537964-D7A3-B61B-CB77-E492175ACA3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83" creationId="{777E76F9-CECE-FE70-7F70-9C4500AF3D3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84" creationId="{2AB15CCF-D5BB-E318-5662-CE3399A4F1A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85" creationId="{12077A3C-2624-274E-FCA4-05D07B16A3D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86" creationId="{F0478343-F8BC-F9EB-ED1E-6969EEF6AB1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87" creationId="{31B07D0B-9A8B-2B98-8A8C-F9A2DDF4657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88" creationId="{9D0020CC-1481-974B-9280-3804B9CD7D7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91" creationId="{4AED9D66-284C-CEE8-1A9F-08A1F1AC14A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92" creationId="{DBA69E4F-B828-C65B-EEC0-19BB31818A9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93" creationId="{92F58F23-EF8B-DCC3-B2A3-94421D546BE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94" creationId="{08B330A0-0C26-20E9-B978-2D92D2B0134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95" creationId="{A8A90215-A7A1-9674-8334-861E6F478F7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96" creationId="{07FE64A7-8E7C-79A8-D8CB-A5A0091B102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599" creationId="{9A8724EC-A339-F042-63F0-14B67801ECC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0" creationId="{C4CD91EB-8F46-EE61-00D8-EF6987770C9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1" creationId="{F56F3D35-1F96-0CE8-AEDC-D49473507E3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2" creationId="{2EED8178-5909-AD5D-C773-FADA790086E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3" creationId="{38F547D6-F82D-9044-5AF6-10879901255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4" creationId="{059B13BB-2E9A-A285-6630-7E6224C84AB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5" creationId="{EE967281-AB8B-12D3-EFC8-B72F2E83021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6" creationId="{A56F37E4-07FF-7D00-CE08-5FF280DDEFF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7" creationId="{385E1ECD-F805-A8AA-3EE6-73FCE80D2D0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8" creationId="{14961475-688A-EAD0-BF45-82972145FD3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09" creationId="{03A1BDF9-B936-C75D-2791-095592FE82E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10" creationId="{7E9C3055-BA38-9F6A-13C2-ECE519D6A55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12" creationId="{1FA4446F-2A4E-EA7D-335C-8E657BCA46F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13" creationId="{A30EB7AC-09EB-F06E-C8A4-CDCCEFE0B20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16" creationId="{9EC8EE12-F4EC-399A-537A-DC56DBF5DBC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17" creationId="{690C9AB7-E7D1-9D03-D3D3-89F1F5183D1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18" creationId="{3D0C34A0-9379-48EC-0186-5A29A67CF60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19" creationId="{F22AC02D-4895-000F-DFE4-FE7727BACDA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0" creationId="{349FFB33-3353-341B-C89C-20A2B9ACEFC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1" creationId="{091EED5E-9083-8687-CF1F-3FBD4C25890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2" creationId="{EBFAF9DF-F566-4B6D-7D59-5694D2009F5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3" creationId="{0BA84524-342A-641B-9689-6C83AF8E53C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4" creationId="{FDFF51BD-41E8-A0D7-B33C-08A0E2484CF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5" creationId="{FB72DAA9-AC30-D163-8A3E-9652EEEA3DB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6" creationId="{573EFBD4-94A5-C108-58AE-B6D83B89162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7" creationId="{09375362-CF9C-48B6-27DE-03DDE364F0F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8" creationId="{9568A76F-BD3B-8401-9DDD-8A0973EF502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29" creationId="{D55F3482-C9A4-1B54-3E50-6AF21835DD1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0" creationId="{BC5C2AFC-4072-C44C-84A7-8CB4FBC3189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1" creationId="{FE9AB623-23DD-B40B-C30B-9642A80BE5C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2" creationId="{2EE48A93-B709-AC30-F2BA-EB2760A50E3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3" creationId="{441465D0-E273-77C1-655C-1AE97AEDFFB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4" creationId="{0BBD18B1-DC8E-C743-9B86-CB925438C89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5" creationId="{03C2F506-F590-B3B6-F084-6AF83625247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6" creationId="{71E9E4EE-365D-8C5A-293D-DCFA34656BC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7" creationId="{32BC3AFE-E959-8A5D-2AD1-B559247879A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8" creationId="{CDDEACAA-D886-5F6C-4D3E-7A10FF46DEE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39" creationId="{35E2932F-DBD2-789D-7A28-46A3F576DC2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0" creationId="{5B484584-14B3-761B-3216-626B0E54621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1" creationId="{837E7BF7-E5D2-E29B-01FF-64DF1716798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2" creationId="{6216ADA5-CE53-9844-38B3-D5D1D6E7208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3" creationId="{23713BBE-3DFE-0288-F36C-DA923C06599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4" creationId="{0B9C048C-013B-2B71-E844-0D2A7D9008A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5" creationId="{D9AD0092-57B2-7679-EE9A-35DB9371C8F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6" creationId="{5772B746-B915-4D5B-FE68-CEC9CEBA0DD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7" creationId="{FDEF04F3-DE11-3130-988B-5323286130B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8" creationId="{90316F41-8CCC-830B-7001-9C3D0D8CB4F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49" creationId="{5DAFFD91-1902-CD33-CF78-245F1A43CF7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0" creationId="{2F449BB5-0DD9-1E6F-C402-B19B8743532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1" creationId="{403310AA-1A4C-A1D6-8288-27E522576CC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2" creationId="{11338A6E-D1BB-C9EC-D444-1E3D554B5EF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3" creationId="{808EA542-BB86-6A3E-E0EF-AAD48384C1C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4" creationId="{03B47219-E3A1-C04E-8AAE-0299B66349B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5" creationId="{068FD30A-2CC9-294C-53B9-F059D99F5EC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6" creationId="{9E0229D6-2199-9CC7-51ED-D48C0916BF0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7" creationId="{0A6E569D-1751-B3A7-F9ED-6F97AB40C9C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8" creationId="{6D768ACC-E750-A628-0DB4-F49B2D137B5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59" creationId="{61EF74A4-6F6E-532F-D8C8-9EAC2571A20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0" creationId="{33776653-F018-5880-33EE-D354C420638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1" creationId="{57258BC5-C951-9C8B-E6F8-6C2E27058D2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2" creationId="{BBF960C8-B48C-B551-7076-A061166BF70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3" creationId="{FAF0242C-7FA1-7406-7F65-81B4D646BCF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4" creationId="{8D3D7596-784D-4A07-2357-82B4A5978A9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5" creationId="{2FE349D9-74A3-6945-0062-E0479ED1651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6" creationId="{9F8CEFBB-32E0-D45A-8E42-A58FEAF5F86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7" creationId="{79370966-4F8C-5CB5-518F-3856BC195B3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8" creationId="{7FD2A85F-E089-AF90-A2E9-75488C491B7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69" creationId="{87C59631-F137-C41A-9889-94BB8775494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70" creationId="{F015B5C0-2DB3-0EA0-9B15-B15B8FD9824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71" creationId="{6C0EB50B-8B9B-D234-56C1-80DECF6053B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72" creationId="{B67670AD-319A-3FAB-3BF9-F5D883D6164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74" creationId="{3D490F6D-C9BB-7B26-78C9-52EBD48CC35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75" creationId="{BF52BAAC-E95A-9B87-3F38-74024B20965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77" creationId="{3E241B8A-E2A5-C434-3827-F5C030F8F77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78" creationId="{4E4AB837-B5E6-849B-EC5D-1ADBCE81BBC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79" creationId="{AF10EA80-AEFC-81D0-3D9D-D24F06D0A07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80" creationId="{FBB798D1-B4D3-E1D1-ECDD-6FC65ECDF38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81" creationId="{BD166F20-906D-A3DB-DECA-DB554108671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82" creationId="{260C07C0-058F-4D02-CD47-AFE676D6AB4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83" creationId="{F4AFD355-2FE1-EA3E-12D3-17B59FCDB7F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84" creationId="{A3319D1A-F95A-3972-BBA0-F31A80F5419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85" creationId="{A36AF1BE-65F8-4549-A453-AC1753E5AF6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86" creationId="{9566B96A-3CCB-3572-040F-79013369092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87" creationId="{0F49321A-0394-ADC7-70E1-58A5A3A2B1F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89" creationId="{97922BDF-13E3-F968-4563-52495FC3690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90" creationId="{CAA0D780-9DB7-8BFB-12E0-104AAA3B5AB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92" creationId="{EF7139E6-DEA8-EB71-F628-9BE5AFF5AD6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93" creationId="{C22FBB3E-156E-5D76-3513-1409BD92476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94" creationId="{AC2F3FB6-1854-B6DE-07AC-92917BBFCDA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95" creationId="{B21951EC-36CF-75F8-CD50-6B5E8EBC6D7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96" creationId="{B90498FC-AE0C-9014-6F92-5AB0A152F6A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97" creationId="{633E0A55-FDCF-1544-A8C6-CB285768757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98" creationId="{3C7E393A-6184-9697-FB0A-6A9FE00FC70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699" creationId="{1189BEBC-ABB8-E3AB-A08E-DDF33F93549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0" creationId="{5180FF81-3BAA-9931-CE8D-2AD3B192D22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1" creationId="{66E03B80-1259-9AC0-033B-B087712355D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2" creationId="{8BF6E2B6-681F-BD25-FA0C-31CB8B571D0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3" creationId="{2C771AFD-B923-E767-D618-400A8CE190A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4" creationId="{3FD97C87-5F02-7D3B-C791-B5D672642E6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5" creationId="{92C66D57-E929-C3DA-633B-969639A7900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6" creationId="{31AE016C-C245-9D87-EAA8-4E5A14872F4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7" creationId="{FDE36ABB-4F21-EE3B-44D9-79FAB63C168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8" creationId="{3FCA5AF4-DBEA-C261-1924-C38D988A7EE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09" creationId="{CF5FA207-55E0-A2B8-94A2-9D7EFE72765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0" creationId="{A3151E90-BEF4-F6EE-FE87-501C0F9DD9C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1" creationId="{3EBDC004-7C33-BA8E-694A-0E7FB811479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2" creationId="{561F880C-B52A-D98C-69D2-4D6C400D6EC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3" creationId="{DEED302E-1FA8-D66B-AFF7-4FFA0F2B01F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4" creationId="{6ACDD3B1-E34E-D869-6605-5DE239F242A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5" creationId="{59426E48-DD17-01A3-480A-3A0AFCE379C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6" creationId="{764DFC01-D800-E935-45D0-63B0DFB9B0B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7" creationId="{74DE0629-AB22-B529-10B8-96C9230890B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8" creationId="{CE4903C8-36B0-AC98-ACD7-F5FC5F29F1F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19" creationId="{261AF676-40D4-2AE8-5A7A-151AAF74B76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0" creationId="{0F7FE621-63F9-B1E9-E666-CA4D6FCD754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1" creationId="{146ABC3E-66D5-1E51-4BB0-77E2DE818D1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2" creationId="{7B781DC2-2E6B-9170-6FB7-56E0789B3EC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3" creationId="{98A9A9A0-82AA-EECC-3892-872D63D3CB8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4" creationId="{65628E83-089B-66C1-86A1-476F57356D5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5" creationId="{533D9D23-F7D0-38B1-713A-D5970E22969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6" creationId="{426DE4C0-4846-90CD-2093-6E7294605D7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7" creationId="{98586C0F-6BEA-2367-6E03-0062B425D73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8" creationId="{DFDD5879-1FEB-A39A-50A4-F54DFF93241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29" creationId="{4A3F3B81-16CD-75FE-1409-CF01EC6E837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0" creationId="{D17625EB-9EB1-B95C-6320-7260DB3A93B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1" creationId="{4E14566E-B4A6-8B5F-491A-ACEBB30A065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2" creationId="{AD11FF70-7127-6F72-ACB2-38D498EF54D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3" creationId="{AC6B28D8-D36E-DE03-0FBE-A8FC7435235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4" creationId="{6B83BD9F-1A46-81DF-2A75-812D93ACEAC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5" creationId="{2293DED6-291A-35E8-6EEC-72A7F269874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6" creationId="{25F033F9-D02C-C491-EB3B-F5A22FE3921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7" creationId="{AA86DFF6-FC78-1E11-E143-3E04FF45D2A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8" creationId="{D62C5525-520E-98C2-2C63-C667C06F435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39" creationId="{86F197B8-1BAA-65E9-8BFE-83AA8F7B4ED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40" creationId="{D3C11E10-7D22-6C28-F2B1-5193892E191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41" creationId="{284A2940-FCD7-1357-22E4-7F4D49E8868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42" creationId="{98A0D2AD-5412-B9A6-F441-76EB2C00514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43" creationId="{9B170DB2-2B8F-2E3D-9D0A-46200AF17D4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45" creationId="{B1C7D757-E765-1289-3EDE-0DCE7569136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47" creationId="{99F7EDA1-1C82-E045-1701-9355E33626B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48" creationId="{19D05116-6CD9-52DA-4A1A-FF0DCC31FB8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49" creationId="{74608791-FCDA-A2A8-542D-B4E46C1376B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50" creationId="{47891C76-70F2-E5C7-BFF8-BCCA1069DE6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51" creationId="{B95C5549-09D7-2CBD-5B95-D7613EA7CCE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53" creationId="{FC3A4359-4788-731F-E86A-0D4C1D9B888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54" creationId="{FCC3978F-A713-8425-98D7-DD9F563854E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55" creationId="{E31A1EAC-0A38-ADBB-D821-0622FC837CB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56" creationId="{57B839E9-B320-F98B-57B1-BB45660E99D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57" creationId="{D1FC9D05-ABF6-1804-2C50-DB7E473E5DC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58" creationId="{D8BE8D96-2FAA-BC3F-B51E-331B491B823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59" creationId="{08C25844-F827-851C-AA22-2F900311B16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0" creationId="{2D8A5B34-E545-E565-FF92-1D6078FD667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1" creationId="{8224BC16-26F8-F5BD-B307-0CBFD241CCC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2" creationId="{B66C61E6-2D5A-E701-4F67-7055ED892C4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3" creationId="{FB6FD334-85F9-D7D5-E807-F9DEA0E69F5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4" creationId="{EF981006-6305-CC8A-63D4-21BD5B63200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5" creationId="{9DE65CB6-C80C-61A7-5C65-E924C5D9EC7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6" creationId="{5EC82E6F-5C87-EB2A-1A7E-CD1BA06D89A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7" creationId="{C82EBA11-E74D-C1C2-90E0-C9BF38B8B2D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8" creationId="{8A288B81-5020-9EB3-4DA0-3396F8CF229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69" creationId="{E04DA7EF-20ED-4B5C-2031-5D95632AD4C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0" creationId="{F9FDF204-C510-A2F4-5B4C-38B52F941FB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1" creationId="{1331D6E6-F677-AD37-410B-A90BB46340A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2" creationId="{516022CE-45DC-C85A-09DE-F1B5C83857F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3" creationId="{6771AC27-16CD-B67C-10C0-80EB36F34D2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4" creationId="{C7203315-C839-632A-851E-DBF6538E9E1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5" creationId="{9CFC03D7-58FD-7C91-706E-950C287808B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6" creationId="{0C5A6368-834A-D913-FA6C-387A8E5EE49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7" creationId="{6FC479D2-FCE3-2E6B-F220-7427E919291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8" creationId="{3A8B7023-1DBB-C104-D0DC-2A1EFE2B2AE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79" creationId="{28619EAB-B883-CED6-16B0-3E6388C3E2D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0" creationId="{3864F3B5-FA1D-D35D-6EA2-B67F25E51AD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1" creationId="{0FB19BA3-4D92-FDA6-9B0D-6463E6AD67C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2" creationId="{29886AB3-EF06-53AF-6044-4DA96B3BA02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3" creationId="{34586E42-C3F3-5DAA-9ACB-8512294B83B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4" creationId="{F01600A7-79B7-1350-78E7-3A1102DE74C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5" creationId="{51E1CBBD-7AD9-C7B4-CB2D-F798190A3B0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6" creationId="{A59FDB5B-D414-D031-79C7-4343B788308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7" creationId="{6A7A22EF-EF04-3AFB-C87D-A422BF2B56A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8" creationId="{16BC2C9D-8BC4-9CFC-8520-C2303EF650D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89" creationId="{1F7BBF0A-389A-A180-E7E9-6D2A2F6D807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0" creationId="{C3C8EA4E-5A7D-C126-EF53-C58AD12CA5E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1" creationId="{8E22CA84-0862-C0AA-90DE-1AAC43263BD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2" creationId="{B2C86D72-967C-8B2F-C252-FD4D46F66BA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3" creationId="{3EB4716B-D7F2-043E-911E-A19A23D7E9F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4" creationId="{AF803201-F1F6-3E7B-34EF-C6517E7FC54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5" creationId="{1E50F091-DF74-FEF9-0A13-C6928C03C4D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6" creationId="{847A2594-D26B-A42D-FC12-C943DB6F97B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7" creationId="{0F92D9F6-8899-4772-C183-97E57C081A4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8" creationId="{2BB96EE8-6B24-D3ED-F411-0C2214A0260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799" creationId="{0EB9BDC9-4865-BA31-E553-BCE2EB67673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0" creationId="{7862DB8B-920B-0681-E2F4-468CD1C0C79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1" creationId="{8E434A07-E7BE-8065-F088-AF1993A9D81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2" creationId="{0E8FA1ED-45DB-016C-A374-2D76D9B635B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3" creationId="{E753261F-7E76-551E-FD9E-17E4C2C3672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4" creationId="{132B5F73-E474-F4DB-1F8F-715144EF4AD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5" creationId="{4A2E6666-7D46-194A-49DD-07E4DA58417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6" creationId="{AE5BCC5D-532D-9700-CECC-6C7D3982BEF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7" creationId="{A7EE0310-9B1B-519A-6820-C0C6F965C15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8" creationId="{E39BF55F-70FF-3883-91F0-E5F9FC4FF31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09" creationId="{052959C7-3BD0-83DF-E5FD-DAB7C498D46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0" creationId="{95A15EA1-6712-0FE0-65F4-300B621DC4E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1" creationId="{9F2068DF-B9A3-A90B-FC2F-E011F7CCAAD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2" creationId="{35F31F97-3D85-ACEB-8ADB-BA6EF7C9CC6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3" creationId="{4B8D85F8-E81A-9DBF-CC45-D88B0AC1D29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4" creationId="{CD892992-4FEF-4A0C-BBE0-A0009FF2C15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5" creationId="{47025C43-89EC-1856-A4BB-81977447634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6" creationId="{85D8B988-324D-4C70-6847-0FB9ABA3F6B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7" creationId="{C05730A9-6492-9A55-AEAC-E957B636C27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8" creationId="{15CAEEF6-7F4A-552E-C20B-848C711C338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19" creationId="{F53C2A73-EEFE-6573-303D-163DC6CEF59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20" creationId="{B4C426EB-59EC-D0A3-E25C-6FB4ABCBE65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23" creationId="{0554CD3D-2A3D-3802-EA4B-7237528DABF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24" creationId="{083687C4-4FCF-D6B8-C546-F20C4282F97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25" creationId="{1371B8EB-DDCE-1EAC-44A9-376E86AA5F1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26" creationId="{B0AF9B6E-A39E-6A01-85B9-70DDF8AD484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27" creationId="{211DB31E-8E84-4805-E953-903CE6C3C5B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28" creationId="{E159A47D-4B2E-9B02-0F73-C5A988E6FCF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32" creationId="{95CB9549-8176-DA0C-6A67-D4473C943C2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33" creationId="{1C735710-D934-1105-0EAC-E19F206EB5C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34" creationId="{245813E8-1FBE-9C2B-D1D3-E12EBA83572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35" creationId="{C0DECB8B-6183-39C1-327D-3FF04DFB18E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36" creationId="{0852594B-EB2C-4165-2777-BD618970CAD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37" creationId="{AE186FE6-C764-369B-B8C5-3364BB6F5CE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38" creationId="{B15ADC62-BF13-F996-4B9E-31047CCB4CC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39" creationId="{97CEC417-650B-D97A-93FF-D9B5216EDC9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0" creationId="{E8517DB7-B1F7-9042-72D5-4C24C029627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1" creationId="{13C6AF59-EB96-D549-324B-F398F32BC0D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2" creationId="{2BC47285-D151-A2FF-CC55-2FAA4338F13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3" creationId="{9DB14428-7486-B454-7349-24155C250B4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4" creationId="{1123A68F-E062-E47A-EAC2-8D3B5D27300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5" creationId="{82DFA8B2-42D9-BA1F-2F37-F6837A2C1C5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6" creationId="{CB28A366-2C8B-D0F4-B012-53BC24576CA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7" creationId="{BCE42EC2-9C8A-CEBE-0F9A-69E58336D94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8" creationId="{2C68E3D6-8DC4-687E-4EB2-E82C2E5E467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49" creationId="{B16122E3-92E6-0A7C-5F9B-B0C33DC0940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50" creationId="{E3F6976C-F6CA-EB12-2FCE-06C3FB153A1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52" creationId="{DB222124-BA68-81C3-83A4-85DD9D38C7D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58" creationId="{A76C84B9-3574-3CC9-0BD8-6F5AFA17A67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59" creationId="{4C0447D3-1837-1504-2172-59EBDB97FDE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60" creationId="{8F762596-19BD-5702-E787-97DA86425AD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61" creationId="{0687FC48-21A0-47D3-3E26-1F59F950214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62" creationId="{7AE74D57-B287-9960-AD77-1C785D66371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63" creationId="{C3431B55-19E0-4C79-72BA-1A2323E101B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64" creationId="{363EF54C-3AE5-5F9D-96A2-B1AB5F74932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65" creationId="{55E0F395-AC01-C95C-8011-1E1F88843A3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67" creationId="{E0A6E651-862B-4BFE-59D2-0427A584059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68" creationId="{214F0803-3E4C-372F-37C1-EA0B45FEC23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69" creationId="{C605C3FA-4085-E00A-0526-828012DA473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70" creationId="{1C9F37A6-BBE0-D28C-41EE-D089C0C4815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71" creationId="{99E5DA0C-BEF9-7CF1-2818-6A24D547DFA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72" creationId="{4DEE6FEA-1F01-7AFA-774E-814781DCEFF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73" creationId="{E2538709-64F4-33E8-CB4B-658651A56EF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75" creationId="{E2A180B7-8E1B-D0ED-2DF6-5587CD0ACBD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76" creationId="{63165961-4B3E-DB45-22FB-959DBF33A8B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77" creationId="{BFBFC9AA-C28B-A041-4EF9-E09529B9EC0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78" creationId="{A33BD2B0-58DC-74E9-1FB2-7A87EF2D7BE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79" creationId="{E3A05658-FE06-DC83-5CAB-B0451F386A0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80" creationId="{56E9C634-9EFE-8E59-63F1-D5E352526C5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81" creationId="{E4667266-DDCA-D0AF-7E9E-22423D746D1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82" creationId="{04DBD300-0321-0849-E377-F945FD4BB01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83" creationId="{907A5D0C-B882-338A-1EA8-4188864CCF2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84" creationId="{D476C265-4F68-8C36-5CCD-24F55E7D1DC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87" creationId="{863085B0-8B56-951B-9DB4-D6B69871057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89" creationId="{BB93CF34-8A73-44D7-C475-4B983241C55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91" creationId="{F188EB72-E98B-73A3-2E1F-7C5369666F7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894" creationId="{5DA8C1B9-AA9B-832C-73EB-3D09DAF41BC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04" creationId="{2B05EC4B-B749-8F60-9BF4-7254571FB77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05" creationId="{373032F1-F02C-59F9-6118-200CAB9FDAA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06" creationId="{A8940A82-C411-B2B6-2F54-80EC89C1060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07" creationId="{BAFF01E3-364D-3A6C-CFE9-94D1886012B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08" creationId="{389C101C-09D7-DC74-9F03-EA884E6C5D0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09" creationId="{FEF646E9-983C-745B-9749-AE57591E2E2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12" creationId="{E22523F2-99D8-BB99-EDC0-A5985F35F20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13" creationId="{586558C3-C197-6192-5BF6-C46FE866495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14" creationId="{54FAE67F-055E-E45B-CA81-428D0DC7586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15" creationId="{2F36D62A-BB97-7FDF-D381-54340D7FD1A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16" creationId="{F150FC70-5905-9756-9839-4B865F436F9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17" creationId="{5A0ECF90-AFAE-3813-50EF-877EAFD0C8C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20" creationId="{204BA986-7259-5F98-8DB1-AE77CE3233A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21" creationId="{2BACA721-61ED-25BB-604F-30B99D1B26F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22" creationId="{41D2BAF3-46C0-1760-F8B3-468C6DEA75A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23" creationId="{B34296D1-FF4D-A940-4ED6-867C2A811CE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24" creationId="{926FC387-B0D6-CCD9-B3DE-D0D72F49ED3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25" creationId="{61C99CFD-3BA8-CE32-0E18-416A10A94BC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28" creationId="{F263E370-038A-CDF5-7AA2-16DFDD34EB1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29" creationId="{F58326FE-48EC-C981-34CC-32904DA143D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30" creationId="{27A4B10C-9E65-5794-624E-14CCA8CE342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31" creationId="{25BA71B1-69CB-2B5D-D26C-887C627A6F7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32" creationId="{49AC3D97-47EA-EEE2-5795-7FBA7766F75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33" creationId="{BB5DBD76-35C4-BCF6-7F36-A10280F42FA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36" creationId="{BA85EA4C-2301-8B43-BBFE-648856C9606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37" creationId="{66FC5B6E-6F5D-1B02-FE9F-8D4520CD729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38" creationId="{50D2A177-3353-8C54-B326-ADCB9583BA7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39" creationId="{41454B1E-8F12-5175-1A11-9B382967496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40" creationId="{0A8D6F07-D8BB-399B-A4C1-853F1B88BD8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41" creationId="{5A963F01-5546-C485-C7C1-CE4A997FCB9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44" creationId="{398E33D0-E713-30D6-F3E5-76843E9BF12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45" creationId="{A36E464A-C896-5621-2DD9-6AC766B7E5A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46" creationId="{4F27A637-A0C1-9E85-46AC-8899FC6A1E1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47" creationId="{39D1ADFD-946E-1FBA-9847-5FC164F7A11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48" creationId="{AD52EF4F-BCE3-9A22-BA88-5B89E3A1C5F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49" creationId="{33FC5A30-B319-AA1E-A019-F66E1ACA226B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52" creationId="{1D406A81-C681-2E07-3BE1-B5137B480E2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53" creationId="{1371F38E-D51E-35A0-0341-B171B78E3FF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54" creationId="{69856630-55E0-B9C7-A816-6CCCA5DC1AD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55" creationId="{06566714-DC0F-93E2-8D97-02FFED7E06B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56" creationId="{9B388ED2-A4EB-8AF2-3EAE-3170D3367F8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57" creationId="{725CCC97-CD70-B9C4-385A-884E1FD18D6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58" creationId="{213CDDBC-3B2F-2F87-72CD-B5568CDBA8E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59" creationId="{BA8E3D9D-2EE9-0566-E5E5-628E418377B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0" creationId="{8DE709D9-BDD6-ECC5-E3B3-DB2B5FCC539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1" creationId="{DC96575C-13D2-7109-A004-0F8598061CD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2" creationId="{F16FE5AE-9536-7449-4DF6-F402BE53194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3" creationId="{50EF188A-7159-942A-BAFB-5EE4774A0A1C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4" creationId="{985ABD72-4C27-6AE1-A93D-563F3D24735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5" creationId="{1F451FF9-2AD9-8773-BBA3-DFC431807F7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6" creationId="{01026254-57B5-FF89-DFE5-D8B5C04A47E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7" creationId="{568A97FE-6016-7AE3-2FF7-973D0E3F7A7D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8" creationId="{8E09A8AB-332E-8ACD-005F-4F0BC6FE025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69" creationId="{0B6541BC-BFA0-5A45-6C91-478CA216BAA7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71" creationId="{F71DD391-5034-4ED5-45E2-7B88C45B435E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72" creationId="{E8B7ED62-847B-2E59-BC60-BC2BE006E52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73" creationId="{AAA6EBD3-4826-B02E-93ED-0CFD6335233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74" creationId="{E90579D5-934E-0658-083D-12FC650FED6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75" creationId="{059FA426-3B1A-3397-406F-A70F4FA2DF4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76" creationId="{68575403-F646-ADD8-0BEE-AE41CBAAC055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77" creationId="{7F8AC0F0-AA29-4FA3-208D-B2CB252B95E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78" creationId="{342284DC-119F-C685-C52E-82E08E2BC56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79" creationId="{1BEBB9B5-3119-2A72-DF7D-469423F544E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80" creationId="{9CDEBE1D-07B3-78EB-E8BB-0B2ED82AAC6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81" creationId="{0744D139-E202-07A4-F6EB-53463D3958FA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84" creationId="{B41ED08E-2F31-F30A-00D4-C2D69F4759F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85" creationId="{2322982C-68D1-59EA-9687-C8E2FC2C96B2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86" creationId="{F8C56144-C2BB-7337-80F7-9BCD59D0E260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87" creationId="{006F1B77-79BF-2272-ED50-451977B72578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88" creationId="{B2E60AC1-0BB3-B250-4B6A-02EBFC8B8826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89" creationId="{71DC37FE-70B0-84EA-C2A2-6F38F267D2F3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90" creationId="{F6029340-F74A-87BB-06D2-A0DC3DCD74C4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91" creationId="{02268950-6C25-30A8-70D6-2B1DDBEFAE69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92" creationId="{A6D56C00-181F-AA35-7132-8FB4809BC2AF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93" creationId="{CBFF1FD3-9384-5D68-5AB8-69A1B1D72051}"/>
          </ac:spMkLst>
        </pc:spChg>
        <pc:spChg chg="mod">
          <ac:chgData name="Shibin Joshy" userId="c47396c2-83f0-4de5-b9d4-0a2183cbeb64" providerId="ADAL" clId="{5BFBC65F-1EE7-4F11-A51C-B9A674749D1D}" dt="2022-06-27T06:22:15.184" v="9049"/>
          <ac:spMkLst>
            <pc:docMk/>
            <pc:sldMk cId="141481641" sldId="270"/>
            <ac:spMk id="994" creationId="{13A9F757-8ABF-A079-CAC8-A2549E20F60E}"/>
          </ac:spMkLst>
        </pc:spChg>
        <pc:grpChg chg="add del mod">
          <ac:chgData name="Shibin Joshy" userId="c47396c2-83f0-4de5-b9d4-0a2183cbeb64" providerId="ADAL" clId="{5BFBC65F-1EE7-4F11-A51C-B9A674749D1D}" dt="2022-06-27T06:23:28.486" v="9098" actId="21"/>
          <ac:grpSpMkLst>
            <pc:docMk/>
            <pc:sldMk cId="141481641" sldId="270"/>
            <ac:grpSpMk id="4" creationId="{13F02266-7DCA-E917-79A7-C26677CE47AC}"/>
          </ac:grpSpMkLst>
        </pc:grpChg>
        <pc:grpChg chg="add mod">
          <ac:chgData name="Shibin Joshy" userId="c47396c2-83f0-4de5-b9d4-0a2183cbeb64" providerId="ADAL" clId="{5BFBC65F-1EE7-4F11-A51C-B9A674749D1D}" dt="2022-06-27T05:56:27.226" v="8506" actId="1035"/>
          <ac:grpSpMkLst>
            <pc:docMk/>
            <pc:sldMk cId="141481641" sldId="270"/>
            <ac:grpSpMk id="54" creationId="{CC52CFBD-D15D-BD3D-2F21-786AD154B704}"/>
          </ac:grpSpMkLst>
        </pc:grpChg>
        <pc:grpChg chg="add mod ord">
          <ac:chgData name="Shibin Joshy" userId="c47396c2-83f0-4de5-b9d4-0a2183cbeb64" providerId="ADAL" clId="{5BFBC65F-1EE7-4F11-A51C-B9A674749D1D}" dt="2022-06-27T06:22:32.857" v="9094" actId="171"/>
          <ac:grpSpMkLst>
            <pc:docMk/>
            <pc:sldMk cId="141481641" sldId="270"/>
            <ac:grpSpMk id="77" creationId="{120365B9-535E-7384-9666-0E33D88EF3FF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78" creationId="{3C1082C3-2EF2-3E9A-C832-A7267F053965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1" creationId="{82E7CE2C-47C2-43CA-9860-088EC3072891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2" creationId="{D226B1D0-6E5F-BD0F-FF0F-F1326446A243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3" creationId="{6070BBC6-A746-1A0B-76C1-2B0D88174E51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4" creationId="{05FB211D-C22D-264F-8835-88DE06F661F3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5" creationId="{427CD14E-4284-D181-E995-C404B115D7FC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6" creationId="{99528AF3-E07F-E238-7E98-261B110AABE0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7" creationId="{91ED7FF2-8747-B1AD-1C92-CD0505769BA5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8" creationId="{CC67CE74-D950-969C-316E-79DBA59CBFE9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9" creationId="{4A752FC6-C609-CC2C-C615-25E1E79DA985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1" creationId="{641816CC-0B80-74CD-449F-4F6A0BDBE747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3" creationId="{6455D047-2135-DAEB-3354-45343D3B1BD9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6" creationId="{2A8DA34D-A9A7-EFAD-4C9B-A31C16CCCC6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7" creationId="{94028054-D10E-DF1D-03DE-49C45272B990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00" creationId="{8C2E7B35-08B3-F183-62F1-04249F84833E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02" creationId="{32B9C1A6-D718-8B96-6AB6-FE917659CF2F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03" creationId="{8CFC3F09-9970-DFC2-8483-646BD3D020C9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12" creationId="{BD784733-221D-7DD6-9E71-38CD4A5D5B79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13" creationId="{89132D8F-CD35-A39B-A584-71013533C1A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14" creationId="{F8C9EB24-60FC-3CE0-5DD5-1EC7FA754F7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15" creationId="{4E7251FD-C736-61EE-5573-53D2D18A7E4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16" creationId="{A69F378F-7CF9-5F8A-A9FF-A88D1E6364AD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18" creationId="{9B7DCD5D-3291-3B6D-D518-5CE99C227A24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28" creationId="{8A8E9730-8526-8422-8C53-35D3214BB98C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133" creationId="{26FE097A-F387-021D-84B0-18116267BD9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384" creationId="{B8C2CFF6-2DB0-21AD-EA9D-DE668D62E4DF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385" creationId="{69328F10-03D3-1175-25C1-195EB81DF344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390" creationId="{A16EA334-D6A8-07C0-594F-5D09D0876B8F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16" creationId="{21F9F734-29CF-0F55-6848-E0428B51F1E1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28" creationId="{A3786ED8-9E45-DABE-9866-5EFAAC5FDBC1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29" creationId="{3C5511DF-7721-6F45-3495-CC0AF206F487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30" creationId="{2095A713-2293-E4AE-6C27-A66F49796C19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41" creationId="{E845A776-6196-B356-6632-D8F9A0A27015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43" creationId="{2FCA9975-51AE-0DE2-23C0-4B22D4C3FADE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44" creationId="{F765CA1C-72D4-FC66-4395-82FBA4A105EC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46" creationId="{3BFF6185-0448-7B53-52AF-CB3A8BF1B68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66" creationId="{746099BC-CBAF-2588-8FC4-DFB98E38B21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67" creationId="{DBEA692B-FA32-1D7F-E4D3-BE4886BAC50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68" creationId="{67B5A8A1-0F7A-2699-6F1D-2016843ECAEB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69" creationId="{6B02DD80-A828-FBDC-C1F7-C6646591E18C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80" creationId="{D86B815A-72D9-8FF5-C672-C629B3DD773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81" creationId="{7411B2E0-DF97-DA43-9734-7BB306886534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83" creationId="{DFD5D0C9-F0C7-1D20-5290-74C028822517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90" creationId="{47B152C1-A373-9816-7DDD-60914736D45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95" creationId="{BA80C2E8-451D-C0E1-75C3-2437FF7A06B9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499" creationId="{970C38F8-F082-3FA5-63B2-688258A811C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01" creationId="{90EBA667-F50A-7C36-19C6-54A8B1E5A0E7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02" creationId="{B64F1A88-2D74-9F7D-CA8A-5108132BB77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03" creationId="{7760ED6D-AC10-A792-0EB7-6F6DB057B630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05" creationId="{58994841-7AB7-123E-5934-F522500188FB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06" creationId="{C5A1AC94-32E1-EDDE-14A6-5B2BF94F4747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21" creationId="{5C35194A-3107-F934-717B-F9BFE492C04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24" creationId="{CD88F2F8-C7F4-6204-4B64-8FA40FC0EE7C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25" creationId="{E0B90DF9-C97F-D899-69C3-A139656D9573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35" creationId="{BC6AEBA3-4B52-CB9D-AFD6-561DC475A63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37" creationId="{91A0F8CF-BE28-689B-082C-9DB947EA414D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39" creationId="{9A540303-162B-8185-1A24-125D77C68A8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40" creationId="{6EB23FB8-C9B9-D52B-3843-B14741B627CE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42" creationId="{62AF9026-AFF5-D067-BE8A-1D11E82A7F5F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43" creationId="{B94E25DF-41C5-352F-5CA3-F154C722B3F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44" creationId="{264FE318-7E44-4ADD-8773-DD7ADC800271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45" creationId="{1E6B6760-9A44-6AC0-B787-A8CE43AB5AB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46" creationId="{6F1440E0-81E1-777F-A222-A02BA9B36F1D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47" creationId="{B9CF3953-4757-4C80-F231-7E7A2E403A58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48" creationId="{68828AA4-3DA8-4E02-B211-01EC0BF9A54C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49" creationId="{6B2F26EE-01D9-C572-7B0B-E24235D105F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50" creationId="{923C7A3F-5C7C-B935-2364-B8548B72A31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57" creationId="{57AD490E-0653-2C0F-04CD-E7FD783BA2C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58" creationId="{A3D90E68-CD0D-4FB7-35EB-9D56A1BD612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65" creationId="{D7660634-DE10-07FF-5906-B6DE0650E698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66" creationId="{2EFBF81D-158C-FD21-2BA4-EE230CED4EE8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73" creationId="{50199350-B3CE-CCAF-0700-D9AF2D593F10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74" creationId="{C1B9ABE1-AEC6-5914-440B-3BECFF36E92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81" creationId="{8E45FCD1-C371-20F3-AFF7-612AFDDD8A4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82" creationId="{5D9C99DE-3E10-7762-4DBD-7F09DDA5E1EE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89" creationId="{BA4799EC-0648-8ADB-68A6-C857AD2F79B7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90" creationId="{9ED639D4-2224-AF0F-A22C-91DFE8F637E8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97" creationId="{A2EF74B7-033E-A992-1B93-038A9B62CD54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598" creationId="{A14EFA01-F0E7-F832-204F-82583DEDB11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611" creationId="{B5D31B67-045A-1EB0-4648-79D6F93F809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614" creationId="{B0A1DE6C-11E8-45B8-92E2-A424A184C7B3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615" creationId="{9D21AC7E-8E7C-846C-020E-7FFF0345C33E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673" creationId="{402A32BB-922B-37A2-67FD-97463679129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676" creationId="{975ADB3C-3293-D6BE-AB3F-5F58A5706785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688" creationId="{388CE262-50C4-4045-AD11-444ACDE478F0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691" creationId="{E0AE8125-5D31-10C4-253F-A4A1802A8823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744" creationId="{A9563BFB-7DFD-F1C2-F5B4-0FC5A4C8B01B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746" creationId="{71ABEF4E-1306-C180-B717-5C4EFEFB393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752" creationId="{5B6F8BA0-1B00-1BCE-8485-7B7C93D3F263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21" creationId="{D49F6227-139D-9292-C9BB-4EFC9CDAEDE0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22" creationId="{E83D5D6B-527C-27DB-35DA-DAE395859C41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29" creationId="{24C7C9A0-D2F8-348F-8DA2-2A229432065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30" creationId="{46E621F1-F132-3C90-EB16-8D1FC1F3D35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31" creationId="{A5043A17-0EA6-D5E8-B340-19EF4054B1DE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51" creationId="{3EC850EE-46DD-C316-8266-EF6ABB1CBA8C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53" creationId="{B19AFE3A-4372-371B-D356-290DC7AA21F8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54" creationId="{D76B425F-8F12-85E2-1F9D-5CB1FA219B40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55" creationId="{555B64EA-3704-5F3C-5563-14C76EAEFC9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56" creationId="{63928A10-ABC0-4BC3-1354-B54532D84C54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57" creationId="{49A02D03-9618-D4EE-34A2-566F6D7E7AA1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66" creationId="{3A1E9727-2B6C-5B54-FBAC-1CB71DBB69E3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74" creationId="{CD8C0AD7-C3D4-A9AF-2C93-BAF2925ADFB1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85" creationId="{FBE761B3-54A1-E72B-EE9E-9C64FCF0E97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86" creationId="{640398E8-0FDD-2844-BF16-EF579F91F25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88" creationId="{5F547985-2421-2797-5F12-A89D7B44F8D8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90" creationId="{606A490A-7CDA-2209-220D-08444C0F1BEE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92" creationId="{94C7B6F4-58CA-2E2E-91DB-A385F628F71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93" creationId="{9F5DEE41-02D8-F609-BAE4-72011233D527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95" creationId="{B102DD11-B242-1BDC-C74C-90F0E8088512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96" creationId="{F18375CE-7EC9-EAB0-32F6-31C79182B20F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97" creationId="{9F53D650-E694-60DB-5EA0-AB9E4B8CD01F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98" creationId="{D88E34FD-E27B-FD7D-5279-3B3CBF8F8804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899" creationId="{98E29E8D-7630-F345-27F0-19B438B46EAE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00" creationId="{0516C649-96AA-F9B8-FA26-AF7C4FC8D405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01" creationId="{69E10275-D836-78F8-EA3D-4A54832954E9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02" creationId="{F7FAE87A-5BCF-31E7-CA63-B485164633CD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03" creationId="{9F115344-4996-E202-90B9-1AEC0CA18A83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10" creationId="{D4F6E4A5-BDA1-0A6C-095E-5091DF35AD65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11" creationId="{632C2ED9-A41E-04B3-3D41-D66AEEA6F978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18" creationId="{A1691653-1634-8ACC-9108-DB5E9D4AC2E0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19" creationId="{AF6037ED-41B8-4289-F349-84998FDD62DA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26" creationId="{26A0B651-7646-E608-766A-381B9254633D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27" creationId="{1E80EA7D-407D-3F22-C34B-37D5D6721535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34" creationId="{3EEF94BC-0442-A7B9-49B1-7A0E272A17C6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35" creationId="{2433A366-060D-DE19-62F1-5AF1C0C2EE4F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42" creationId="{87A2D045-7BB5-A762-2362-9D71AC27C259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43" creationId="{AA608D29-B4B3-D1F5-AAAB-BEB65D19D59F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50" creationId="{C60EF7C3-61F9-4DF0-9EDF-19EA6F3F8201}"/>
          </ac:grpSpMkLst>
        </pc:grpChg>
        <pc:grpChg chg="mod">
          <ac:chgData name="Shibin Joshy" userId="c47396c2-83f0-4de5-b9d4-0a2183cbeb64" providerId="ADAL" clId="{5BFBC65F-1EE7-4F11-A51C-B9A674749D1D}" dt="2022-06-27T06:22:15.184" v="9049"/>
          <ac:grpSpMkLst>
            <pc:docMk/>
            <pc:sldMk cId="141481641" sldId="270"/>
            <ac:grpSpMk id="951" creationId="{01678660-C804-4204-DA0D-0289BE123D28}"/>
          </ac:grpSpMkLst>
        </pc:grpChg>
        <pc:grpChg chg="add mod">
          <ac:chgData name="Shibin Joshy" userId="c47396c2-83f0-4de5-b9d4-0a2183cbeb64" providerId="ADAL" clId="{5BFBC65F-1EE7-4F11-A51C-B9A674749D1D}" dt="2022-06-27T06:22:23.158" v="9051" actId="1076"/>
          <ac:grpSpMkLst>
            <pc:docMk/>
            <pc:sldMk cId="141481641" sldId="270"/>
            <ac:grpSpMk id="970" creationId="{4404377A-4689-9CCA-D0A2-2658093F4294}"/>
          </ac:grpSpMkLst>
        </pc:grpChg>
        <pc:grpChg chg="add mod">
          <ac:chgData name="Shibin Joshy" userId="c47396c2-83f0-4de5-b9d4-0a2183cbeb64" providerId="ADAL" clId="{5BFBC65F-1EE7-4F11-A51C-B9A674749D1D}" dt="2022-06-27T06:22:27.192" v="9052" actId="1076"/>
          <ac:grpSpMkLst>
            <pc:docMk/>
            <pc:sldMk cId="141481641" sldId="270"/>
            <ac:grpSpMk id="983" creationId="{A04D4DAE-2113-B3EC-BAAC-4C9462EF0DF8}"/>
          </ac:grpSpMkLst>
        </pc:grpChg>
        <pc:picChg chg="add mod ord modCrop">
          <ac:chgData name="Shibin Joshy" userId="c47396c2-83f0-4de5-b9d4-0a2183cbeb64" providerId="ADAL" clId="{5BFBC65F-1EE7-4F11-A51C-B9A674749D1D}" dt="2022-06-27T06:21:14.387" v="9030" actId="692"/>
          <ac:picMkLst>
            <pc:docMk/>
            <pc:sldMk cId="141481641" sldId="270"/>
            <ac:picMk id="18" creationId="{B18704D6-3BFE-2DE5-9E4B-B62F420078A5}"/>
          </ac:picMkLst>
        </pc:picChg>
        <pc:picChg chg="add mod ord modCrop">
          <ac:chgData name="Shibin Joshy" userId="c47396c2-83f0-4de5-b9d4-0a2183cbeb64" providerId="ADAL" clId="{5BFBC65F-1EE7-4F11-A51C-B9A674749D1D}" dt="2022-06-27T06:17:39.159" v="9006" actId="18131"/>
          <ac:picMkLst>
            <pc:docMk/>
            <pc:sldMk cId="141481641" sldId="270"/>
            <ac:picMk id="20" creationId="{B92204C4-92BD-324F-8CA8-E26DB0EAF9BF}"/>
          </ac:picMkLst>
        </pc:picChg>
        <pc:picChg chg="add mod ord modCrop">
          <ac:chgData name="Shibin Joshy" userId="c47396c2-83f0-4de5-b9d4-0a2183cbeb64" providerId="ADAL" clId="{5BFBC65F-1EE7-4F11-A51C-B9A674749D1D}" dt="2022-06-27T06:33:25.674" v="9208" actId="18131"/>
          <ac:picMkLst>
            <pc:docMk/>
            <pc:sldMk cId="141481641" sldId="270"/>
            <ac:picMk id="22" creationId="{B0CAAE11-D03E-B10C-8000-BE51EB7A8158}"/>
          </ac:picMkLst>
        </pc:picChg>
        <pc:picChg chg="add mod ord modCrop">
          <ac:chgData name="Shibin Joshy" userId="c47396c2-83f0-4de5-b9d4-0a2183cbeb64" providerId="ADAL" clId="{5BFBC65F-1EE7-4F11-A51C-B9A674749D1D}" dt="2022-06-27T06:21:46.447" v="9045" actId="18131"/>
          <ac:picMkLst>
            <pc:docMk/>
            <pc:sldMk cId="141481641" sldId="270"/>
            <ac:picMk id="24" creationId="{52F2EBF1-51B3-C2D6-372E-7C18BEE87872}"/>
          </ac:picMkLst>
        </pc:picChg>
        <pc:picChg chg="add mod">
          <ac:chgData name="Shibin Joshy" userId="c47396c2-83f0-4de5-b9d4-0a2183cbeb64" providerId="ADAL" clId="{5BFBC65F-1EE7-4F11-A51C-B9A674749D1D}" dt="2022-06-27T06:22:15.184" v="9049"/>
          <ac:picMkLst>
            <pc:docMk/>
            <pc:sldMk cId="141481641" sldId="270"/>
            <ac:picMk id="982" creationId="{CADE8432-B9F8-9D69-E3DF-D226950871F6}"/>
          </ac:picMkLst>
        </pc:picChg>
        <pc:cxnChg chg="add del mod">
          <ac:chgData name="Shibin Joshy" userId="c47396c2-83f0-4de5-b9d4-0a2183cbeb64" providerId="ADAL" clId="{5BFBC65F-1EE7-4F11-A51C-B9A674749D1D}" dt="2022-06-27T05:55:13.244" v="8476"/>
          <ac:cxnSpMkLst>
            <pc:docMk/>
            <pc:sldMk cId="141481641" sldId="270"/>
            <ac:cxnSpMk id="52" creationId="{A8B52673-CE48-A390-6664-FD628FF7587C}"/>
          </ac:cxnSpMkLst>
        </pc:cxnChg>
        <pc:cxnChg chg="add del mod">
          <ac:chgData name="Shibin Joshy" userId="c47396c2-83f0-4de5-b9d4-0a2183cbeb64" providerId="ADAL" clId="{5BFBC65F-1EE7-4F11-A51C-B9A674749D1D}" dt="2022-06-27T05:55:34.416" v="8478" actId="21"/>
          <ac:cxnSpMkLst>
            <pc:docMk/>
            <pc:sldMk cId="141481641" sldId="270"/>
            <ac:cxnSpMk id="53" creationId="{D8D59A24-814D-EB09-9194-FAB5279C9AC1}"/>
          </ac:cxnSpMkLst>
        </pc:cxnChg>
        <pc:cxnChg chg="mod">
          <ac:chgData name="Shibin Joshy" userId="c47396c2-83f0-4de5-b9d4-0a2183cbeb64" providerId="ADAL" clId="{5BFBC65F-1EE7-4F11-A51C-B9A674749D1D}" dt="2022-06-27T05:55:48.813" v="8479"/>
          <ac:cxnSpMkLst>
            <pc:docMk/>
            <pc:sldMk cId="141481641" sldId="270"/>
            <ac:cxnSpMk id="56" creationId="{D0C79E39-7F6C-0C01-F41E-A37A43579B76}"/>
          </ac:cxnSpMkLst>
        </pc:cxnChg>
      </pc:sldChg>
      <pc:sldChg chg="addSp delSp modSp new mod ord modClrScheme chgLayout">
        <pc:chgData name="Shibin Joshy" userId="c47396c2-83f0-4de5-b9d4-0a2183cbeb64" providerId="ADAL" clId="{5BFBC65F-1EE7-4F11-A51C-B9A674749D1D}" dt="2022-06-27T08:56:30.313" v="10004" actId="18131"/>
        <pc:sldMkLst>
          <pc:docMk/>
          <pc:sldMk cId="377143493" sldId="271"/>
        </pc:sldMkLst>
        <pc:spChg chg="del">
          <ac:chgData name="Shibin Joshy" userId="c47396c2-83f0-4de5-b9d4-0a2183cbeb64" providerId="ADAL" clId="{5BFBC65F-1EE7-4F11-A51C-B9A674749D1D}" dt="2022-06-27T06:22:49.021" v="9096" actId="700"/>
          <ac:spMkLst>
            <pc:docMk/>
            <pc:sldMk cId="377143493" sldId="271"/>
            <ac:spMk id="2" creationId="{8D9BFCF3-B549-FCD5-AFCC-2CAA3A766393}"/>
          </ac:spMkLst>
        </pc:spChg>
        <pc:spChg chg="del">
          <ac:chgData name="Shibin Joshy" userId="c47396c2-83f0-4de5-b9d4-0a2183cbeb64" providerId="ADAL" clId="{5BFBC65F-1EE7-4F11-A51C-B9A674749D1D}" dt="2022-06-27T06:22:49.021" v="9096" actId="700"/>
          <ac:spMkLst>
            <pc:docMk/>
            <pc:sldMk cId="377143493" sldId="271"/>
            <ac:spMk id="3" creationId="{3E4D8470-3063-48FE-A48C-44335D44FAA2}"/>
          </ac:spMkLst>
        </pc:spChg>
        <pc:spChg chg="del">
          <ac:chgData name="Shibin Joshy" userId="c47396c2-83f0-4de5-b9d4-0a2183cbeb64" providerId="ADAL" clId="{5BFBC65F-1EE7-4F11-A51C-B9A674749D1D}" dt="2022-06-27T06:22:49.021" v="9096" actId="700"/>
          <ac:spMkLst>
            <pc:docMk/>
            <pc:sldMk cId="377143493" sldId="271"/>
            <ac:spMk id="4" creationId="{CA9E0799-CFFF-7304-3DF8-9AB1A8C87DF3}"/>
          </ac:spMkLst>
        </pc:spChg>
        <pc:spChg chg="del">
          <ac:chgData name="Shibin Joshy" userId="c47396c2-83f0-4de5-b9d4-0a2183cbeb64" providerId="ADAL" clId="{5BFBC65F-1EE7-4F11-A51C-B9A674749D1D}" dt="2022-06-27T06:22:49.021" v="9096" actId="700"/>
          <ac:spMkLst>
            <pc:docMk/>
            <pc:sldMk cId="377143493" sldId="271"/>
            <ac:spMk id="5" creationId="{4A7F68F1-E38D-F118-C845-5A13EAFFDA06}"/>
          </ac:spMkLst>
        </pc:spChg>
        <pc:spChg chg="add mod">
          <ac:chgData name="Shibin Joshy" userId="c47396c2-83f0-4de5-b9d4-0a2183cbeb64" providerId="ADAL" clId="{5BFBC65F-1EE7-4F11-A51C-B9A674749D1D}" dt="2022-06-27T06:23:31.074" v="9099"/>
          <ac:spMkLst>
            <pc:docMk/>
            <pc:sldMk cId="377143493" sldId="271"/>
            <ac:spMk id="6" creationId="{EFB2AB45-4768-7075-BA66-3FDA48CA4E32}"/>
          </ac:spMkLst>
        </pc:spChg>
        <pc:spChg chg="add mod">
          <ac:chgData name="Shibin Joshy" userId="c47396c2-83f0-4de5-b9d4-0a2183cbeb64" providerId="ADAL" clId="{5BFBC65F-1EE7-4F11-A51C-B9A674749D1D}" dt="2022-06-27T06:32:07.689" v="9169" actId="1076"/>
          <ac:spMkLst>
            <pc:docMk/>
            <pc:sldMk cId="377143493" sldId="271"/>
            <ac:spMk id="7" creationId="{25AAE456-961A-FBD4-BC51-66B93D653302}"/>
          </ac:spMkLst>
        </pc:spChg>
        <pc:spChg chg="mod">
          <ac:chgData name="Shibin Joshy" userId="c47396c2-83f0-4de5-b9d4-0a2183cbeb64" providerId="ADAL" clId="{5BFBC65F-1EE7-4F11-A51C-B9A674749D1D}" dt="2022-06-27T06:23:31.074" v="9099"/>
          <ac:spMkLst>
            <pc:docMk/>
            <pc:sldMk cId="377143493" sldId="271"/>
            <ac:spMk id="9" creationId="{BE579104-A581-73B2-88FC-279AB82ED51F}"/>
          </ac:spMkLst>
        </pc:spChg>
        <pc:spChg chg="mod">
          <ac:chgData name="Shibin Joshy" userId="c47396c2-83f0-4de5-b9d4-0a2183cbeb64" providerId="ADAL" clId="{5BFBC65F-1EE7-4F11-A51C-B9A674749D1D}" dt="2022-06-27T06:23:31.074" v="9099"/>
          <ac:spMkLst>
            <pc:docMk/>
            <pc:sldMk cId="377143493" sldId="271"/>
            <ac:spMk id="10" creationId="{95EDDBE8-B0F3-D3DD-54DD-92C4BEF17F94}"/>
          </ac:spMkLst>
        </pc:spChg>
        <pc:spChg chg="mod">
          <ac:chgData name="Shibin Joshy" userId="c47396c2-83f0-4de5-b9d4-0a2183cbeb64" providerId="ADAL" clId="{5BFBC65F-1EE7-4F11-A51C-B9A674749D1D}" dt="2022-06-27T06:23:31.074" v="9099"/>
          <ac:spMkLst>
            <pc:docMk/>
            <pc:sldMk cId="377143493" sldId="271"/>
            <ac:spMk id="11" creationId="{B069F75F-D1FB-C687-AE96-901AE691681F}"/>
          </ac:spMkLst>
        </pc:spChg>
        <pc:spChg chg="add del mod">
          <ac:chgData name="Shibin Joshy" userId="c47396c2-83f0-4de5-b9d4-0a2183cbeb64" providerId="ADAL" clId="{5BFBC65F-1EE7-4F11-A51C-B9A674749D1D}" dt="2022-06-27T06:29:39.095" v="9117" actId="21"/>
          <ac:spMkLst>
            <pc:docMk/>
            <pc:sldMk cId="377143493" sldId="271"/>
            <ac:spMk id="12" creationId="{AFD3523A-44C9-F76A-DB36-2A72CE8A1D1A}"/>
          </ac:spMkLst>
        </pc:spChg>
        <pc:spChg chg="add del mod ord">
          <ac:chgData name="Shibin Joshy" userId="c47396c2-83f0-4de5-b9d4-0a2183cbeb64" providerId="ADAL" clId="{5BFBC65F-1EE7-4F11-A51C-B9A674749D1D}" dt="2022-06-27T06:30:23.219" v="9128"/>
          <ac:spMkLst>
            <pc:docMk/>
            <pc:sldMk cId="377143493" sldId="271"/>
            <ac:spMk id="13" creationId="{FCB493B0-AD30-F9AA-6EE2-46D31AC707C8}"/>
          </ac:spMkLst>
        </pc:spChg>
        <pc:spChg chg="add del mod">
          <ac:chgData name="Shibin Joshy" userId="c47396c2-83f0-4de5-b9d4-0a2183cbeb64" providerId="ADAL" clId="{5BFBC65F-1EE7-4F11-A51C-B9A674749D1D}" dt="2022-06-27T06:30:40.051" v="9144"/>
          <ac:spMkLst>
            <pc:docMk/>
            <pc:sldMk cId="377143493" sldId="271"/>
            <ac:spMk id="14" creationId="{571963D9-6A0D-8AE3-A226-0F753682EE03}"/>
          </ac:spMkLst>
        </pc:spChg>
        <pc:spChg chg="add del mod">
          <ac:chgData name="Shibin Joshy" userId="c47396c2-83f0-4de5-b9d4-0a2183cbeb64" providerId="ADAL" clId="{5BFBC65F-1EE7-4F11-A51C-B9A674749D1D}" dt="2022-06-27T06:30:53.182" v="9145" actId="931"/>
          <ac:spMkLst>
            <pc:docMk/>
            <pc:sldMk cId="377143493" sldId="271"/>
            <ac:spMk id="15" creationId="{FE0BAD5C-0CDB-51E5-02E4-1DA5A8473E87}"/>
          </ac:spMkLst>
        </pc:spChg>
        <pc:spChg chg="add del mod">
          <ac:chgData name="Shibin Joshy" userId="c47396c2-83f0-4de5-b9d4-0a2183cbeb64" providerId="ADAL" clId="{5BFBC65F-1EE7-4F11-A51C-B9A674749D1D}" dt="2022-06-27T06:31:42.479" v="9165"/>
          <ac:spMkLst>
            <pc:docMk/>
            <pc:sldMk cId="377143493" sldId="271"/>
            <ac:spMk id="18" creationId="{E37B4A79-39A6-4321-A576-36E7AF116233}"/>
          </ac:spMkLst>
        </pc:spChg>
        <pc:spChg chg="add del mod">
          <ac:chgData name="Shibin Joshy" userId="c47396c2-83f0-4de5-b9d4-0a2183cbeb64" providerId="ADAL" clId="{5BFBC65F-1EE7-4F11-A51C-B9A674749D1D}" dt="2022-06-27T06:32:00.381" v="9167"/>
          <ac:spMkLst>
            <pc:docMk/>
            <pc:sldMk cId="377143493" sldId="271"/>
            <ac:spMk id="19" creationId="{06471388-B9A5-A8BF-C61D-18B04D321237}"/>
          </ac:spMkLst>
        </pc:spChg>
        <pc:spChg chg="add mod">
          <ac:chgData name="Shibin Joshy" userId="c47396c2-83f0-4de5-b9d4-0a2183cbeb64" providerId="ADAL" clId="{5BFBC65F-1EE7-4F11-A51C-B9A674749D1D}" dt="2022-06-27T08:45:06.869" v="9942" actId="1076"/>
          <ac:spMkLst>
            <pc:docMk/>
            <pc:sldMk cId="377143493" sldId="271"/>
            <ac:spMk id="20" creationId="{DCC23581-D1A8-D6B4-A4AA-64DE5E0F13DC}"/>
          </ac:spMkLst>
        </pc:spChg>
        <pc:spChg chg="add del mod">
          <ac:chgData name="Shibin Joshy" userId="c47396c2-83f0-4de5-b9d4-0a2183cbeb64" providerId="ADAL" clId="{5BFBC65F-1EE7-4F11-A51C-B9A674749D1D}" dt="2022-06-27T06:33:50.585" v="9210"/>
          <ac:spMkLst>
            <pc:docMk/>
            <pc:sldMk cId="377143493" sldId="271"/>
            <ac:spMk id="21" creationId="{DEE4B4D6-51B0-26D2-E422-FC91827B02B5}"/>
          </ac:spMkLst>
        </pc:spChg>
        <pc:spChg chg="add mod">
          <ac:chgData name="Shibin Joshy" userId="c47396c2-83f0-4de5-b9d4-0a2183cbeb64" providerId="ADAL" clId="{5BFBC65F-1EE7-4F11-A51C-B9A674749D1D}" dt="2022-06-27T06:38:58.340" v="9326" actId="20577"/>
          <ac:spMkLst>
            <pc:docMk/>
            <pc:sldMk cId="377143493" sldId="271"/>
            <ac:spMk id="22" creationId="{F1FB1F59-5C19-D1EB-785B-538409B771AD}"/>
          </ac:spMkLst>
        </pc:spChg>
        <pc:spChg chg="add mod">
          <ac:chgData name="Shibin Joshy" userId="c47396c2-83f0-4de5-b9d4-0a2183cbeb64" providerId="ADAL" clId="{5BFBC65F-1EE7-4F11-A51C-B9A674749D1D}" dt="2022-06-27T06:48:59.225" v="9472" actId="14100"/>
          <ac:spMkLst>
            <pc:docMk/>
            <pc:sldMk cId="377143493" sldId="271"/>
            <ac:spMk id="25" creationId="{70FF2BFC-3003-0157-696B-1F68A60458A8}"/>
          </ac:spMkLst>
        </pc:spChg>
        <pc:spChg chg="add mod">
          <ac:chgData name="Shibin Joshy" userId="c47396c2-83f0-4de5-b9d4-0a2183cbeb64" providerId="ADAL" clId="{5BFBC65F-1EE7-4F11-A51C-B9A674749D1D}" dt="2022-06-27T06:44:09.964" v="9441" actId="20577"/>
          <ac:spMkLst>
            <pc:docMk/>
            <pc:sldMk cId="377143493" sldId="271"/>
            <ac:spMk id="26" creationId="{542680F6-F9F8-86F2-5DB5-4BCD5AE38B0A}"/>
          </ac:spMkLst>
        </pc:spChg>
        <pc:spChg chg="add del mod">
          <ac:chgData name="Shibin Joshy" userId="c47396c2-83f0-4de5-b9d4-0a2183cbeb64" providerId="ADAL" clId="{5BFBC65F-1EE7-4F11-A51C-B9A674749D1D}" dt="2022-06-27T06:41:13.693" v="9371"/>
          <ac:spMkLst>
            <pc:docMk/>
            <pc:sldMk cId="377143493" sldId="271"/>
            <ac:spMk id="27" creationId="{C4B7D14C-DB11-F972-0386-6B077BD56CFA}"/>
          </ac:spMkLst>
        </pc:spChg>
        <pc:spChg chg="mod">
          <ac:chgData name="Shibin Joshy" userId="c47396c2-83f0-4de5-b9d4-0a2183cbeb64" providerId="ADAL" clId="{5BFBC65F-1EE7-4F11-A51C-B9A674749D1D}" dt="2022-06-27T06:47:35.527" v="9462" actId="571"/>
          <ac:spMkLst>
            <pc:docMk/>
            <pc:sldMk cId="377143493" sldId="271"/>
            <ac:spMk id="31" creationId="{26F9F442-3065-1134-1D41-9F0F24B0DFFD}"/>
          </ac:spMkLst>
        </pc:spChg>
        <pc:spChg chg="mod">
          <ac:chgData name="Shibin Joshy" userId="c47396c2-83f0-4de5-b9d4-0a2183cbeb64" providerId="ADAL" clId="{5BFBC65F-1EE7-4F11-A51C-B9A674749D1D}" dt="2022-06-27T06:47:35.527" v="9462" actId="571"/>
          <ac:spMkLst>
            <pc:docMk/>
            <pc:sldMk cId="377143493" sldId="271"/>
            <ac:spMk id="32" creationId="{232DBFC6-F84B-8EEA-19AC-496E8FBA60AC}"/>
          </ac:spMkLst>
        </pc:spChg>
        <pc:spChg chg="add mod">
          <ac:chgData name="Shibin Joshy" userId="c47396c2-83f0-4de5-b9d4-0a2183cbeb64" providerId="ADAL" clId="{5BFBC65F-1EE7-4F11-A51C-B9A674749D1D}" dt="2022-06-27T06:47:35.527" v="9462" actId="571"/>
          <ac:spMkLst>
            <pc:docMk/>
            <pc:sldMk cId="377143493" sldId="271"/>
            <ac:spMk id="34" creationId="{4435A6E3-2817-7C6A-B73C-7BAF4620C839}"/>
          </ac:spMkLst>
        </pc:spChg>
        <pc:spChg chg="add mod">
          <ac:chgData name="Shibin Joshy" userId="c47396c2-83f0-4de5-b9d4-0a2183cbeb64" providerId="ADAL" clId="{5BFBC65F-1EE7-4F11-A51C-B9A674749D1D}" dt="2022-06-27T06:47:35.527" v="9462" actId="571"/>
          <ac:spMkLst>
            <pc:docMk/>
            <pc:sldMk cId="377143493" sldId="271"/>
            <ac:spMk id="35" creationId="{2EE19CB8-C4FF-9B84-8E33-85B352EFECA8}"/>
          </ac:spMkLst>
        </pc:spChg>
        <pc:spChg chg="del mod topLvl">
          <ac:chgData name="Shibin Joshy" userId="c47396c2-83f0-4de5-b9d4-0a2183cbeb64" providerId="ADAL" clId="{5BFBC65F-1EE7-4F11-A51C-B9A674749D1D}" dt="2022-06-27T06:55:23.228" v="9659" actId="21"/>
          <ac:spMkLst>
            <pc:docMk/>
            <pc:sldMk cId="377143493" sldId="271"/>
            <ac:spMk id="39" creationId="{0B95EC9E-FA8D-804A-671C-BFE40FD17CFF}"/>
          </ac:spMkLst>
        </pc:spChg>
        <pc:spChg chg="del mod topLvl">
          <ac:chgData name="Shibin Joshy" userId="c47396c2-83f0-4de5-b9d4-0a2183cbeb64" providerId="ADAL" clId="{5BFBC65F-1EE7-4F11-A51C-B9A674749D1D}" dt="2022-06-27T06:54:49.094" v="9647" actId="478"/>
          <ac:spMkLst>
            <pc:docMk/>
            <pc:sldMk cId="377143493" sldId="271"/>
            <ac:spMk id="40" creationId="{FD403E02-0D6C-5D57-FB55-272E487079AA}"/>
          </ac:spMkLst>
        </pc:spChg>
        <pc:spChg chg="add mod">
          <ac:chgData name="Shibin Joshy" userId="c47396c2-83f0-4de5-b9d4-0a2183cbeb64" providerId="ADAL" clId="{5BFBC65F-1EE7-4F11-A51C-B9A674749D1D}" dt="2022-06-27T06:56:29.509" v="9681" actId="164"/>
          <ac:spMkLst>
            <pc:docMk/>
            <pc:sldMk cId="377143493" sldId="271"/>
            <ac:spMk id="42" creationId="{D4BC0960-ED53-154F-5443-6BF74E530221}"/>
          </ac:spMkLst>
        </pc:spChg>
        <pc:spChg chg="add mod">
          <ac:chgData name="Shibin Joshy" userId="c47396c2-83f0-4de5-b9d4-0a2183cbeb64" providerId="ADAL" clId="{5BFBC65F-1EE7-4F11-A51C-B9A674749D1D}" dt="2022-06-27T06:56:33.530" v="9682" actId="164"/>
          <ac:spMkLst>
            <pc:docMk/>
            <pc:sldMk cId="377143493" sldId="271"/>
            <ac:spMk id="43" creationId="{D8108B52-EA53-256C-65D5-8C3B66C019D7}"/>
          </ac:spMkLst>
        </pc:spChg>
        <pc:spChg chg="add mod">
          <ac:chgData name="Shibin Joshy" userId="c47396c2-83f0-4de5-b9d4-0a2183cbeb64" providerId="ADAL" clId="{5BFBC65F-1EE7-4F11-A51C-B9A674749D1D}" dt="2022-06-27T06:56:29.509" v="9681" actId="164"/>
          <ac:spMkLst>
            <pc:docMk/>
            <pc:sldMk cId="377143493" sldId="271"/>
            <ac:spMk id="44" creationId="{76DB6AFC-7F2E-DB16-EA50-077F7852AE6F}"/>
          </ac:spMkLst>
        </pc:spChg>
        <pc:spChg chg="add mod">
          <ac:chgData name="Shibin Joshy" userId="c47396c2-83f0-4de5-b9d4-0a2183cbeb64" providerId="ADAL" clId="{5BFBC65F-1EE7-4F11-A51C-B9A674749D1D}" dt="2022-06-27T06:56:33.530" v="9682" actId="164"/>
          <ac:spMkLst>
            <pc:docMk/>
            <pc:sldMk cId="377143493" sldId="271"/>
            <ac:spMk id="45" creationId="{96E6BD0B-5339-D34B-0F24-75EA968DB8AA}"/>
          </ac:spMkLst>
        </pc:spChg>
        <pc:spChg chg="add mod">
          <ac:chgData name="Shibin Joshy" userId="c47396c2-83f0-4de5-b9d4-0a2183cbeb64" providerId="ADAL" clId="{5BFBC65F-1EE7-4F11-A51C-B9A674749D1D}" dt="2022-06-27T06:56:29.509" v="9681" actId="164"/>
          <ac:spMkLst>
            <pc:docMk/>
            <pc:sldMk cId="377143493" sldId="271"/>
            <ac:spMk id="46" creationId="{59B7AD4B-D34D-D42C-4A92-B0F1C9954082}"/>
          </ac:spMkLst>
        </pc:spChg>
        <pc:spChg chg="add mod">
          <ac:chgData name="Shibin Joshy" userId="c47396c2-83f0-4de5-b9d4-0a2183cbeb64" providerId="ADAL" clId="{5BFBC65F-1EE7-4F11-A51C-B9A674749D1D}" dt="2022-06-27T06:56:33.530" v="9682" actId="164"/>
          <ac:spMkLst>
            <pc:docMk/>
            <pc:sldMk cId="377143493" sldId="271"/>
            <ac:spMk id="47" creationId="{FB1BBA45-9AE5-6031-B1DC-AD7B3370353E}"/>
          </ac:spMkLst>
        </pc:spChg>
        <pc:spChg chg="add mod">
          <ac:chgData name="Shibin Joshy" userId="c47396c2-83f0-4de5-b9d4-0a2183cbeb64" providerId="ADAL" clId="{5BFBC65F-1EE7-4F11-A51C-B9A674749D1D}" dt="2022-06-27T06:56:36.159" v="9683" actId="164"/>
          <ac:spMkLst>
            <pc:docMk/>
            <pc:sldMk cId="377143493" sldId="271"/>
            <ac:spMk id="48" creationId="{6F12F4D3-97D9-8FE5-60BF-083A2DCCA6DC}"/>
          </ac:spMkLst>
        </pc:spChg>
        <pc:spChg chg="add mod">
          <ac:chgData name="Shibin Joshy" userId="c47396c2-83f0-4de5-b9d4-0a2183cbeb64" providerId="ADAL" clId="{5BFBC65F-1EE7-4F11-A51C-B9A674749D1D}" dt="2022-06-27T06:56:40.934" v="9686" actId="164"/>
          <ac:spMkLst>
            <pc:docMk/>
            <pc:sldMk cId="377143493" sldId="271"/>
            <ac:spMk id="49" creationId="{5341B7DF-1C81-3712-6BC9-C2245B569E08}"/>
          </ac:spMkLst>
        </pc:spChg>
        <pc:spChg chg="add mod">
          <ac:chgData name="Shibin Joshy" userId="c47396c2-83f0-4de5-b9d4-0a2183cbeb64" providerId="ADAL" clId="{5BFBC65F-1EE7-4F11-A51C-B9A674749D1D}" dt="2022-06-27T06:56:36.159" v="9683" actId="164"/>
          <ac:spMkLst>
            <pc:docMk/>
            <pc:sldMk cId="377143493" sldId="271"/>
            <ac:spMk id="50" creationId="{B25FBDA2-3727-315B-CA7D-9F6CAE98E229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56" creationId="{D223FCF1-D482-3492-3626-21C2545A06D6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57" creationId="{49C87B96-E365-47ED-BFCB-1419814FA74C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58" creationId="{D0B74570-F080-4B8C-904C-2CFE09E7AAE8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59" creationId="{BD77E2D3-64F3-92A1-D823-941309842D05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60" creationId="{4E8FAEC7-EAE4-7F45-D0A1-72429683565B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61" creationId="{544CE85B-95AF-8187-DD1C-32AA8AE3A42D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62" creationId="{71A9F1E3-9385-F5FC-05CC-DD1214AB2588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63" creationId="{F95C917E-1899-3294-2763-DFB57A83AE2E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64" creationId="{3D96B056-201A-8395-8CC5-E3C4CF9CC558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65" creationId="{983C0394-7D75-0DAF-152A-2A5460E9E4DA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66" creationId="{B0BD3CCC-CA68-C774-DF2D-992394D0F5FF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69" creationId="{1273A0FB-2222-CED2-15B2-EC81D044484F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0" creationId="{323CB563-8F95-7193-C428-90284EB3596D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1" creationId="{95BF0412-0813-9359-6460-497CB8328CC2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2" creationId="{4337E981-FB50-FC19-AB4F-5F58151F663F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3" creationId="{DB0F0CDE-3379-50CC-F941-E8B590BA96C9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4" creationId="{FE1D3968-8728-A631-E5C0-E418FF1CFF7B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5" creationId="{B42FCD20-D2AF-9E2F-FBF1-888563AE0851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6" creationId="{64B9124B-37C1-7377-D4D1-B363F197B8A6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7" creationId="{C3538189-6627-312C-DCB6-20E392BF4403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8" creationId="{B39D01F2-2054-DC45-F980-8CA441F4DF96}"/>
          </ac:spMkLst>
        </pc:spChg>
        <pc:spChg chg="mod">
          <ac:chgData name="Shibin Joshy" userId="c47396c2-83f0-4de5-b9d4-0a2183cbeb64" providerId="ADAL" clId="{5BFBC65F-1EE7-4F11-A51C-B9A674749D1D}" dt="2022-06-27T06:58:17.426" v="9700"/>
          <ac:spMkLst>
            <pc:docMk/>
            <pc:sldMk cId="377143493" sldId="271"/>
            <ac:spMk id="79" creationId="{3BE0FBF6-C5C8-C69E-89D0-F1A0EEE3AC68}"/>
          </ac:spMkLst>
        </pc:spChg>
        <pc:spChg chg="add del mod">
          <ac:chgData name="Shibin Joshy" userId="c47396c2-83f0-4de5-b9d4-0a2183cbeb64" providerId="ADAL" clId="{5BFBC65F-1EE7-4F11-A51C-B9A674749D1D}" dt="2022-06-27T08:54:07.506" v="9946" actId="931"/>
          <ac:spMkLst>
            <pc:docMk/>
            <pc:sldMk cId="377143493" sldId="271"/>
            <ac:spMk id="81" creationId="{71163941-250D-5147-0337-0E4C027A9319}"/>
          </ac:spMkLst>
        </pc:spChg>
        <pc:grpChg chg="add mod">
          <ac:chgData name="Shibin Joshy" userId="c47396c2-83f0-4de5-b9d4-0a2183cbeb64" providerId="ADAL" clId="{5BFBC65F-1EE7-4F11-A51C-B9A674749D1D}" dt="2022-06-27T06:23:31.074" v="9099"/>
          <ac:grpSpMkLst>
            <pc:docMk/>
            <pc:sldMk cId="377143493" sldId="271"/>
            <ac:grpSpMk id="8" creationId="{CBC44150-FDBC-9EBC-D7FC-302B3D8C248E}"/>
          </ac:grpSpMkLst>
        </pc:grpChg>
        <pc:grpChg chg="add mod">
          <ac:chgData name="Shibin Joshy" userId="c47396c2-83f0-4de5-b9d4-0a2183cbeb64" providerId="ADAL" clId="{5BFBC65F-1EE7-4F11-A51C-B9A674749D1D}" dt="2022-06-27T06:39:02.349" v="9328" actId="1037"/>
          <ac:grpSpMkLst>
            <pc:docMk/>
            <pc:sldMk cId="377143493" sldId="271"/>
            <ac:grpSpMk id="24" creationId="{74ABB449-5BE7-ACF4-2681-21FAA276CCE4}"/>
          </ac:grpSpMkLst>
        </pc:grpChg>
        <pc:grpChg chg="del mod">
          <ac:chgData name="Shibin Joshy" userId="c47396c2-83f0-4de5-b9d4-0a2183cbeb64" providerId="ADAL" clId="{5BFBC65F-1EE7-4F11-A51C-B9A674749D1D}" dt="2022-06-27T06:46:43.311" v="9446" actId="27803"/>
          <ac:grpSpMkLst>
            <pc:docMk/>
            <pc:sldMk cId="377143493" sldId="271"/>
            <ac:grpSpMk id="30" creationId="{CF5062F6-1D41-0816-E8DB-9815EEB9D4C5}"/>
          </ac:grpSpMkLst>
        </pc:grpChg>
        <pc:grpChg chg="add del mod">
          <ac:chgData name="Shibin Joshy" userId="c47396c2-83f0-4de5-b9d4-0a2183cbeb64" providerId="ADAL" clId="{5BFBC65F-1EE7-4F11-A51C-B9A674749D1D}" dt="2022-06-27T06:54:47.878" v="9646" actId="478"/>
          <ac:grpSpMkLst>
            <pc:docMk/>
            <pc:sldMk cId="377143493" sldId="271"/>
            <ac:grpSpMk id="33" creationId="{E62E37EB-2A79-6867-8CAF-71E5F109ADE5}"/>
          </ac:grpSpMkLst>
        </pc:grpChg>
        <pc:grpChg chg="del mod">
          <ac:chgData name="Shibin Joshy" userId="c47396c2-83f0-4de5-b9d4-0a2183cbeb64" providerId="ADAL" clId="{5BFBC65F-1EE7-4F11-A51C-B9A674749D1D}" dt="2022-06-27T06:48:21.968" v="9465" actId="27803"/>
          <ac:grpSpMkLst>
            <pc:docMk/>
            <pc:sldMk cId="377143493" sldId="271"/>
            <ac:grpSpMk id="38" creationId="{174385D2-AF39-3CD1-C350-DEAD42C617F6}"/>
          </ac:grpSpMkLst>
        </pc:grpChg>
        <pc:grpChg chg="add del mod">
          <ac:chgData name="Shibin Joshy" userId="c47396c2-83f0-4de5-b9d4-0a2183cbeb64" providerId="ADAL" clId="{5BFBC65F-1EE7-4F11-A51C-B9A674749D1D}" dt="2022-06-27T06:54:05.744" v="9577" actId="165"/>
          <ac:grpSpMkLst>
            <pc:docMk/>
            <pc:sldMk cId="377143493" sldId="271"/>
            <ac:grpSpMk id="41" creationId="{11B1D052-F529-CF7C-51F4-35982B3555FB}"/>
          </ac:grpSpMkLst>
        </pc:grpChg>
        <pc:grpChg chg="add mod">
          <ac:chgData name="Shibin Joshy" userId="c47396c2-83f0-4de5-b9d4-0a2183cbeb64" providerId="ADAL" clId="{5BFBC65F-1EE7-4F11-A51C-B9A674749D1D}" dt="2022-06-27T08:44:27.670" v="9940" actId="1076"/>
          <ac:grpSpMkLst>
            <pc:docMk/>
            <pc:sldMk cId="377143493" sldId="271"/>
            <ac:grpSpMk id="51" creationId="{29C1DC2D-480C-0375-4703-936868384446}"/>
          </ac:grpSpMkLst>
        </pc:grpChg>
        <pc:grpChg chg="add mod">
          <ac:chgData name="Shibin Joshy" userId="c47396c2-83f0-4de5-b9d4-0a2183cbeb64" providerId="ADAL" clId="{5BFBC65F-1EE7-4F11-A51C-B9A674749D1D}" dt="2022-06-27T08:44:27.670" v="9940" actId="1076"/>
          <ac:grpSpMkLst>
            <pc:docMk/>
            <pc:sldMk cId="377143493" sldId="271"/>
            <ac:grpSpMk id="52" creationId="{F680AD5F-CCAA-59AD-44C2-959B744C7C6B}"/>
          </ac:grpSpMkLst>
        </pc:grpChg>
        <pc:grpChg chg="add mod">
          <ac:chgData name="Shibin Joshy" userId="c47396c2-83f0-4de5-b9d4-0a2183cbeb64" providerId="ADAL" clId="{5BFBC65F-1EE7-4F11-A51C-B9A674749D1D}" dt="2022-06-27T06:56:40.934" v="9686" actId="164"/>
          <ac:grpSpMkLst>
            <pc:docMk/>
            <pc:sldMk cId="377143493" sldId="271"/>
            <ac:grpSpMk id="53" creationId="{7120758D-639E-BC75-1B2E-41857091CD7D}"/>
          </ac:grpSpMkLst>
        </pc:grpChg>
        <pc:grpChg chg="add mod">
          <ac:chgData name="Shibin Joshy" userId="c47396c2-83f0-4de5-b9d4-0a2183cbeb64" providerId="ADAL" clId="{5BFBC65F-1EE7-4F11-A51C-B9A674749D1D}" dt="2022-06-27T08:44:27.670" v="9940" actId="1076"/>
          <ac:grpSpMkLst>
            <pc:docMk/>
            <pc:sldMk cId="377143493" sldId="271"/>
            <ac:grpSpMk id="54" creationId="{8C6A16EA-D6B4-C78E-5BBF-73A5D087F5B9}"/>
          </ac:grpSpMkLst>
        </pc:grpChg>
        <pc:grpChg chg="add mod">
          <ac:chgData name="Shibin Joshy" userId="c47396c2-83f0-4de5-b9d4-0a2183cbeb64" providerId="ADAL" clId="{5BFBC65F-1EE7-4F11-A51C-B9A674749D1D}" dt="2022-06-27T06:58:22.727" v="9702" actId="1076"/>
          <ac:grpSpMkLst>
            <pc:docMk/>
            <pc:sldMk cId="377143493" sldId="271"/>
            <ac:grpSpMk id="55" creationId="{DA9C5D14-7346-7A1F-5DA0-10B8CF9A3BEF}"/>
          </ac:grpSpMkLst>
        </pc:grpChg>
        <pc:grpChg chg="add mod">
          <ac:chgData name="Shibin Joshy" userId="c47396c2-83f0-4de5-b9d4-0a2183cbeb64" providerId="ADAL" clId="{5BFBC65F-1EE7-4F11-A51C-B9A674749D1D}" dt="2022-06-27T06:58:20.849" v="9701" actId="1076"/>
          <ac:grpSpMkLst>
            <pc:docMk/>
            <pc:sldMk cId="377143493" sldId="271"/>
            <ac:grpSpMk id="68" creationId="{BF553016-A785-2F93-8196-731B37DE2903}"/>
          </ac:grpSpMkLst>
        </pc:grpChg>
        <pc:picChg chg="add del mod modCrop">
          <ac:chgData name="Shibin Joshy" userId="c47396c2-83f0-4de5-b9d4-0a2183cbeb64" providerId="ADAL" clId="{5BFBC65F-1EE7-4F11-A51C-B9A674749D1D}" dt="2022-06-27T08:53:52.012" v="9945" actId="478"/>
          <ac:picMkLst>
            <pc:docMk/>
            <pc:sldMk cId="377143493" sldId="271"/>
            <ac:picMk id="17" creationId="{85F31CCE-8A8A-21AC-0BA4-26C75DA78B95}"/>
          </ac:picMkLst>
        </pc:picChg>
        <pc:picChg chg="add del mod">
          <ac:chgData name="Shibin Joshy" userId="c47396c2-83f0-4de5-b9d4-0a2183cbeb64" providerId="ADAL" clId="{5BFBC65F-1EE7-4F11-A51C-B9A674749D1D}" dt="2022-06-27T06:46:43.311" v="9446" actId="27803"/>
          <ac:picMkLst>
            <pc:docMk/>
            <pc:sldMk cId="377143493" sldId="271"/>
            <ac:picMk id="29" creationId="{36A3DC18-896B-D222-D5F9-36D2A0870736}"/>
          </ac:picMkLst>
        </pc:picChg>
        <pc:picChg chg="add del mod">
          <ac:chgData name="Shibin Joshy" userId="c47396c2-83f0-4de5-b9d4-0a2183cbeb64" providerId="ADAL" clId="{5BFBC65F-1EE7-4F11-A51C-B9A674749D1D}" dt="2022-06-27T06:48:21.968" v="9465" actId="27803"/>
          <ac:picMkLst>
            <pc:docMk/>
            <pc:sldMk cId="377143493" sldId="271"/>
            <ac:picMk id="37" creationId="{F3B0D99A-1887-0BAC-7448-D56AA2F617F6}"/>
          </ac:picMkLst>
        </pc:picChg>
        <pc:picChg chg="add mod">
          <ac:chgData name="Shibin Joshy" userId="c47396c2-83f0-4de5-b9d4-0a2183cbeb64" providerId="ADAL" clId="{5BFBC65F-1EE7-4F11-A51C-B9A674749D1D}" dt="2022-06-27T06:58:27.663" v="9703" actId="1076"/>
          <ac:picMkLst>
            <pc:docMk/>
            <pc:sldMk cId="377143493" sldId="271"/>
            <ac:picMk id="67" creationId="{F4941556-54FB-E45D-E22E-E7B3DDB87F3B}"/>
          </ac:picMkLst>
        </pc:picChg>
        <pc:picChg chg="add mod modCrop">
          <ac:chgData name="Shibin Joshy" userId="c47396c2-83f0-4de5-b9d4-0a2183cbeb64" providerId="ADAL" clId="{5BFBC65F-1EE7-4F11-A51C-B9A674749D1D}" dt="2022-06-27T08:56:30.313" v="10004" actId="18131"/>
          <ac:picMkLst>
            <pc:docMk/>
            <pc:sldMk cId="377143493" sldId="271"/>
            <ac:picMk id="83" creationId="{2A2BA282-18CC-C252-758F-A1821C503247}"/>
          </ac:picMkLst>
        </pc:picChg>
        <pc:cxnChg chg="add mod">
          <ac:chgData name="Shibin Joshy" userId="c47396c2-83f0-4de5-b9d4-0a2183cbeb64" providerId="ADAL" clId="{5BFBC65F-1EE7-4F11-A51C-B9A674749D1D}" dt="2022-06-27T06:39:07.058" v="9330" actId="1037"/>
          <ac:cxnSpMkLst>
            <pc:docMk/>
            <pc:sldMk cId="377143493" sldId="271"/>
            <ac:cxnSpMk id="23" creationId="{D5B0EFE2-4073-F393-949F-8CDA8D94AB68}"/>
          </ac:cxnSpMkLst>
        </pc:cxnChg>
      </pc:sldChg>
      <pc:sldChg chg="addSp delSp modSp new mod modClrScheme chgLayout">
        <pc:chgData name="Shibin Joshy" userId="c47396c2-83f0-4de5-b9d4-0a2183cbeb64" providerId="ADAL" clId="{5BFBC65F-1EE7-4F11-A51C-B9A674749D1D}" dt="2022-06-27T08:35:00.870" v="9934" actId="14100"/>
        <pc:sldMkLst>
          <pc:docMk/>
          <pc:sldMk cId="455181412" sldId="272"/>
        </pc:sldMkLst>
        <pc:spChg chg="del">
          <ac:chgData name="Shibin Joshy" userId="c47396c2-83f0-4de5-b9d4-0a2183cbeb64" providerId="ADAL" clId="{5BFBC65F-1EE7-4F11-A51C-B9A674749D1D}" dt="2022-06-27T07:00:13.567" v="9705" actId="700"/>
          <ac:spMkLst>
            <pc:docMk/>
            <pc:sldMk cId="455181412" sldId="272"/>
            <ac:spMk id="2" creationId="{3A970C43-D07A-AA09-C079-51240DF29FDD}"/>
          </ac:spMkLst>
        </pc:spChg>
        <pc:spChg chg="del">
          <ac:chgData name="Shibin Joshy" userId="c47396c2-83f0-4de5-b9d4-0a2183cbeb64" providerId="ADAL" clId="{5BFBC65F-1EE7-4F11-A51C-B9A674749D1D}" dt="2022-06-27T07:00:13.567" v="9705" actId="700"/>
          <ac:spMkLst>
            <pc:docMk/>
            <pc:sldMk cId="455181412" sldId="272"/>
            <ac:spMk id="3" creationId="{6C1B04CE-FCDB-9BAC-735E-BC1FAA241B7F}"/>
          </ac:spMkLst>
        </pc:spChg>
        <pc:spChg chg="del">
          <ac:chgData name="Shibin Joshy" userId="c47396c2-83f0-4de5-b9d4-0a2183cbeb64" providerId="ADAL" clId="{5BFBC65F-1EE7-4F11-A51C-B9A674749D1D}" dt="2022-06-27T07:00:13.567" v="9705" actId="700"/>
          <ac:spMkLst>
            <pc:docMk/>
            <pc:sldMk cId="455181412" sldId="272"/>
            <ac:spMk id="4" creationId="{650DA69B-A956-5F99-E324-82A9406F4082}"/>
          </ac:spMkLst>
        </pc:spChg>
        <pc:spChg chg="del">
          <ac:chgData name="Shibin Joshy" userId="c47396c2-83f0-4de5-b9d4-0a2183cbeb64" providerId="ADAL" clId="{5BFBC65F-1EE7-4F11-A51C-B9A674749D1D}" dt="2022-06-27T07:00:13.567" v="9705" actId="700"/>
          <ac:spMkLst>
            <pc:docMk/>
            <pc:sldMk cId="455181412" sldId="272"/>
            <ac:spMk id="5" creationId="{61EA281F-C198-ED0C-67D0-D835ADBE7716}"/>
          </ac:spMkLst>
        </pc:spChg>
        <pc:spChg chg="add mod">
          <ac:chgData name="Shibin Joshy" userId="c47396c2-83f0-4de5-b9d4-0a2183cbeb64" providerId="ADAL" clId="{5BFBC65F-1EE7-4F11-A51C-B9A674749D1D}" dt="2022-06-27T08:34:27.463" v="9929" actId="14100"/>
          <ac:spMkLst>
            <pc:docMk/>
            <pc:sldMk cId="455181412" sldId="272"/>
            <ac:spMk id="6" creationId="{00A9F0A6-14CD-1906-E0F9-16D7106FAF59}"/>
          </ac:spMkLst>
        </pc:spChg>
        <pc:spChg chg="add mod">
          <ac:chgData name="Shibin Joshy" userId="c47396c2-83f0-4de5-b9d4-0a2183cbeb64" providerId="ADAL" clId="{5BFBC65F-1EE7-4F11-A51C-B9A674749D1D}" dt="2022-06-27T08:34:27.463" v="9929" actId="14100"/>
          <ac:spMkLst>
            <pc:docMk/>
            <pc:sldMk cId="455181412" sldId="272"/>
            <ac:spMk id="7" creationId="{BA6E0642-C03F-E40B-4F1C-2B6212FA8EA8}"/>
          </ac:spMkLst>
        </pc:spChg>
        <pc:spChg chg="mod">
          <ac:chgData name="Shibin Joshy" userId="c47396c2-83f0-4de5-b9d4-0a2183cbeb64" providerId="ADAL" clId="{5BFBC65F-1EE7-4F11-A51C-B9A674749D1D}" dt="2022-06-27T07:02:40.311" v="9706"/>
          <ac:spMkLst>
            <pc:docMk/>
            <pc:sldMk cId="455181412" sldId="272"/>
            <ac:spMk id="9" creationId="{3CC83B7F-B78D-4DF0-71A8-56539E5E67DA}"/>
          </ac:spMkLst>
        </pc:spChg>
        <pc:spChg chg="mod">
          <ac:chgData name="Shibin Joshy" userId="c47396c2-83f0-4de5-b9d4-0a2183cbeb64" providerId="ADAL" clId="{5BFBC65F-1EE7-4F11-A51C-B9A674749D1D}" dt="2022-06-27T07:02:40.311" v="9706"/>
          <ac:spMkLst>
            <pc:docMk/>
            <pc:sldMk cId="455181412" sldId="272"/>
            <ac:spMk id="10" creationId="{052A0D9D-8800-B789-B77A-6526E2BFD471}"/>
          </ac:spMkLst>
        </pc:spChg>
        <pc:spChg chg="mod">
          <ac:chgData name="Shibin Joshy" userId="c47396c2-83f0-4de5-b9d4-0a2183cbeb64" providerId="ADAL" clId="{5BFBC65F-1EE7-4F11-A51C-B9A674749D1D}" dt="2022-06-27T07:02:40.311" v="9706"/>
          <ac:spMkLst>
            <pc:docMk/>
            <pc:sldMk cId="455181412" sldId="272"/>
            <ac:spMk id="11" creationId="{A79CF51C-8AFA-4787-B2AA-34C0A81D3975}"/>
          </ac:spMkLst>
        </pc:spChg>
        <pc:spChg chg="add del mod topLvl">
          <ac:chgData name="Shibin Joshy" userId="c47396c2-83f0-4de5-b9d4-0a2183cbeb64" providerId="ADAL" clId="{5BFBC65F-1EE7-4F11-A51C-B9A674749D1D}" dt="2022-06-27T08:33:54.379" v="9922" actId="165"/>
          <ac:spMkLst>
            <pc:docMk/>
            <pc:sldMk cId="455181412" sldId="272"/>
            <ac:spMk id="12" creationId="{33867A89-37D4-991A-81D0-A94BBFFE8C11}"/>
          </ac:spMkLst>
        </pc:spChg>
        <pc:spChg chg="add mod topLvl">
          <ac:chgData name="Shibin Joshy" userId="c47396c2-83f0-4de5-b9d4-0a2183cbeb64" providerId="ADAL" clId="{5BFBC65F-1EE7-4F11-A51C-B9A674749D1D}" dt="2022-06-27T08:33:54.379" v="9922" actId="165"/>
          <ac:spMkLst>
            <pc:docMk/>
            <pc:sldMk cId="455181412" sldId="272"/>
            <ac:spMk id="13" creationId="{BDC6D5B0-FC81-5AC2-C5A3-23B0BBF821F0}"/>
          </ac:spMkLst>
        </pc:spChg>
        <pc:spChg chg="add mod topLvl">
          <ac:chgData name="Shibin Joshy" userId="c47396c2-83f0-4de5-b9d4-0a2183cbeb64" providerId="ADAL" clId="{5BFBC65F-1EE7-4F11-A51C-B9A674749D1D}" dt="2022-06-27T08:33:58.529" v="9923" actId="165"/>
          <ac:spMkLst>
            <pc:docMk/>
            <pc:sldMk cId="455181412" sldId="272"/>
            <ac:spMk id="14" creationId="{FA62991E-95CC-539F-3D8C-D0107B457AE3}"/>
          </ac:spMkLst>
        </pc:spChg>
        <pc:spChg chg="add mod topLvl">
          <ac:chgData name="Shibin Joshy" userId="c47396c2-83f0-4de5-b9d4-0a2183cbeb64" providerId="ADAL" clId="{5BFBC65F-1EE7-4F11-A51C-B9A674749D1D}" dt="2022-06-27T08:33:58.529" v="9923" actId="165"/>
          <ac:spMkLst>
            <pc:docMk/>
            <pc:sldMk cId="455181412" sldId="272"/>
            <ac:spMk id="15" creationId="{CD8734B6-B7B7-6690-1572-F790F2C6597D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22" creationId="{DB899A50-0C49-21FC-BD3A-46E78CEF0ED9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23" creationId="{E52DE496-85AD-5CA2-8E9D-41B44A843C59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25" creationId="{FF15E5B2-52F3-2DAB-ED24-139C523DDAE5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26" creationId="{05849327-1E57-0D50-A2A3-721E0C212547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27" creationId="{E6C23FDA-C981-EDBA-808E-0736289069F5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28" creationId="{3B794695-D943-03DB-5260-B0C48E0071F6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29" creationId="{7440F0B7-48F5-A082-F645-AAF7C5619374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30" creationId="{A335A527-F159-C766-F7CB-4F3C9A469BB3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32" creationId="{49AECDC1-EFB3-181D-062C-A4DAC513A4FD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33" creationId="{FA76B166-7CDF-3650-8530-0097D5BA7D3D}"/>
          </ac:spMkLst>
        </pc:spChg>
        <pc:spChg chg="mod topLvl">
          <ac:chgData name="Shibin Joshy" userId="c47396c2-83f0-4de5-b9d4-0a2183cbeb64" providerId="ADAL" clId="{5BFBC65F-1EE7-4F11-A51C-B9A674749D1D}" dt="2022-06-27T08:34:11.565" v="9926" actId="165"/>
          <ac:spMkLst>
            <pc:docMk/>
            <pc:sldMk cId="455181412" sldId="272"/>
            <ac:spMk id="34" creationId="{2ACC8F06-6AD6-1E4A-D2F0-6DDE933FF043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43" creationId="{27CEA3C7-ACA4-B6E1-3E7E-846EFB636B7B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44" creationId="{5BFAC09C-9113-CE86-96AB-631B6ADE8FC7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45" creationId="{47669A69-486E-14B6-25DF-E100554997F6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46" creationId="{B675CA22-490A-A5AE-8B6A-EB2895083EB5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47" creationId="{BC856B96-12B6-F2A2-C3B9-A0631A94D273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48" creationId="{CE033D66-001B-49A5-F575-0B5E64F0EC1F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49" creationId="{6179B139-D16F-9704-0CBA-F286DBB3F1DE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50" creationId="{DC5D2EFB-EDCD-3ABC-C645-F3DC7C78581F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51" creationId="{FB5E76FD-56C7-3DAE-34C8-4ACC53E21E73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52" creationId="{89596CFB-2508-EEBB-6FAA-51946EDEEE9B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53" creationId="{40B1D6A2-3409-E78E-CAFB-1C7537CFE3AC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56" creationId="{52F84B7D-2914-9B7C-AA08-6976AC7175F8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57" creationId="{93C1F8F7-56A5-5196-3C7F-A8D385421198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58" creationId="{CA979A38-AC96-4CD1-8F20-F6284A9597AF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59" creationId="{4D17DB37-B01A-0391-1A1F-4F8D39EA3D0F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60" creationId="{2CF98B5E-01E8-122F-6017-659B35961A94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61" creationId="{4B7AC963-17BC-EDF6-089D-D6DFC04C4F78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62" creationId="{9FA5A150-7B24-46E8-2239-095C8E997219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63" creationId="{B9D880B7-A8DF-A7C4-97B6-B1403C78978E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64" creationId="{D7BE96EA-5133-380D-BC8A-A811A88C9C60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65" creationId="{FF439CE2-45C4-A413-B5DD-7B759B2CBB23}"/>
          </ac:spMkLst>
        </pc:spChg>
        <pc:spChg chg="mod">
          <ac:chgData name="Shibin Joshy" userId="c47396c2-83f0-4de5-b9d4-0a2183cbeb64" providerId="ADAL" clId="{5BFBC65F-1EE7-4F11-A51C-B9A674749D1D}" dt="2022-06-27T08:34:43.210" v="9930"/>
          <ac:spMkLst>
            <pc:docMk/>
            <pc:sldMk cId="455181412" sldId="272"/>
            <ac:spMk id="66" creationId="{A3D2905F-D66B-47DF-218C-6AB67870F692}"/>
          </ac:spMkLst>
        </pc:spChg>
        <pc:grpChg chg="add mod">
          <ac:chgData name="Shibin Joshy" userId="c47396c2-83f0-4de5-b9d4-0a2183cbeb64" providerId="ADAL" clId="{5BFBC65F-1EE7-4F11-A51C-B9A674749D1D}" dt="2022-06-27T07:02:40.311" v="9706"/>
          <ac:grpSpMkLst>
            <pc:docMk/>
            <pc:sldMk cId="455181412" sldId="272"/>
            <ac:grpSpMk id="8" creationId="{08CD7C50-A852-F53E-8161-3E0C50F6B7B7}"/>
          </ac:grpSpMkLst>
        </pc:grpChg>
        <pc:grpChg chg="del mod">
          <ac:chgData name="Shibin Joshy" userId="c47396c2-83f0-4de5-b9d4-0a2183cbeb64" providerId="ADAL" clId="{5BFBC65F-1EE7-4F11-A51C-B9A674749D1D}" dt="2022-06-27T08:30:17.261" v="9860" actId="165"/>
          <ac:grpSpMkLst>
            <pc:docMk/>
            <pc:sldMk cId="455181412" sldId="272"/>
            <ac:grpSpMk id="20" creationId="{C2B5D35C-D391-730F-7119-5410FAEA6D5E}"/>
          </ac:grpSpMkLst>
        </pc:grpChg>
        <pc:grpChg chg="del mod topLvl">
          <ac:chgData name="Shibin Joshy" userId="c47396c2-83f0-4de5-b9d4-0a2183cbeb64" providerId="ADAL" clId="{5BFBC65F-1EE7-4F11-A51C-B9A674749D1D}" dt="2022-06-27T08:31:19.082" v="9869" actId="165"/>
          <ac:grpSpMkLst>
            <pc:docMk/>
            <pc:sldMk cId="455181412" sldId="272"/>
            <ac:grpSpMk id="21" creationId="{9CE5BD2F-E698-4648-94A9-31A4EBC7C2EC}"/>
          </ac:grpSpMkLst>
        </pc:grpChg>
        <pc:grpChg chg="del mod topLvl">
          <ac:chgData name="Shibin Joshy" userId="c47396c2-83f0-4de5-b9d4-0a2183cbeb64" providerId="ADAL" clId="{5BFBC65F-1EE7-4F11-A51C-B9A674749D1D}" dt="2022-06-27T08:30:42.010" v="9863" actId="165"/>
          <ac:grpSpMkLst>
            <pc:docMk/>
            <pc:sldMk cId="455181412" sldId="272"/>
            <ac:grpSpMk id="24" creationId="{817A1559-C42E-742A-2D17-6B61D297F4D9}"/>
          </ac:grpSpMkLst>
        </pc:grpChg>
        <pc:grpChg chg="del mod topLvl">
          <ac:chgData name="Shibin Joshy" userId="c47396c2-83f0-4de5-b9d4-0a2183cbeb64" providerId="ADAL" clId="{5BFBC65F-1EE7-4F11-A51C-B9A674749D1D}" dt="2022-06-27T08:30:20.661" v="9861" actId="165"/>
          <ac:grpSpMkLst>
            <pc:docMk/>
            <pc:sldMk cId="455181412" sldId="272"/>
            <ac:grpSpMk id="31" creationId="{60890872-4FEC-19D8-4E03-F23DFEFC5DEA}"/>
          </ac:grpSpMkLst>
        </pc:grpChg>
        <pc:grpChg chg="add mod topLvl">
          <ac:chgData name="Shibin Joshy" userId="c47396c2-83f0-4de5-b9d4-0a2183cbeb64" providerId="ADAL" clId="{5BFBC65F-1EE7-4F11-A51C-B9A674749D1D}" dt="2022-06-27T08:34:11.565" v="9926" actId="165"/>
          <ac:grpSpMkLst>
            <pc:docMk/>
            <pc:sldMk cId="455181412" sldId="272"/>
            <ac:grpSpMk id="35" creationId="{A8E0C0ED-9F1D-7D0C-8E15-572AB277F63A}"/>
          </ac:grpSpMkLst>
        </pc:grpChg>
        <pc:grpChg chg="add mod topLvl">
          <ac:chgData name="Shibin Joshy" userId="c47396c2-83f0-4de5-b9d4-0a2183cbeb64" providerId="ADAL" clId="{5BFBC65F-1EE7-4F11-A51C-B9A674749D1D}" dt="2022-06-27T08:34:15.326" v="9928" actId="1076"/>
          <ac:grpSpMkLst>
            <pc:docMk/>
            <pc:sldMk cId="455181412" sldId="272"/>
            <ac:grpSpMk id="36" creationId="{01AA6540-2F15-FDF0-0535-C1CCCBD0E3B0}"/>
          </ac:grpSpMkLst>
        </pc:grpChg>
        <pc:grpChg chg="add mod topLvl">
          <ac:chgData name="Shibin Joshy" userId="c47396c2-83f0-4de5-b9d4-0a2183cbeb64" providerId="ADAL" clId="{5BFBC65F-1EE7-4F11-A51C-B9A674749D1D}" dt="2022-06-27T08:34:13.454" v="9927" actId="1076"/>
          <ac:grpSpMkLst>
            <pc:docMk/>
            <pc:sldMk cId="455181412" sldId="272"/>
            <ac:grpSpMk id="37" creationId="{AC655537-6600-A03B-512E-8634AF816E66}"/>
          </ac:grpSpMkLst>
        </pc:grpChg>
        <pc:grpChg chg="add del mod">
          <ac:chgData name="Shibin Joshy" userId="c47396c2-83f0-4de5-b9d4-0a2183cbeb64" providerId="ADAL" clId="{5BFBC65F-1EE7-4F11-A51C-B9A674749D1D}" dt="2022-06-27T08:32:42.986" v="9902" actId="165"/>
          <ac:grpSpMkLst>
            <pc:docMk/>
            <pc:sldMk cId="455181412" sldId="272"/>
            <ac:grpSpMk id="38" creationId="{425DE87F-263F-5F2A-1032-34A76790206E}"/>
          </ac:grpSpMkLst>
        </pc:grpChg>
        <pc:grpChg chg="add del mod topLvl">
          <ac:chgData name="Shibin Joshy" userId="c47396c2-83f0-4de5-b9d4-0a2183cbeb64" providerId="ADAL" clId="{5BFBC65F-1EE7-4F11-A51C-B9A674749D1D}" dt="2022-06-27T08:34:11.565" v="9926" actId="165"/>
          <ac:grpSpMkLst>
            <pc:docMk/>
            <pc:sldMk cId="455181412" sldId="272"/>
            <ac:grpSpMk id="39" creationId="{846E8452-0D43-7F83-E587-4EFDFC2C473F}"/>
          </ac:grpSpMkLst>
        </pc:grpChg>
        <pc:grpChg chg="add del mod topLvl">
          <ac:chgData name="Shibin Joshy" userId="c47396c2-83f0-4de5-b9d4-0a2183cbeb64" providerId="ADAL" clId="{5BFBC65F-1EE7-4F11-A51C-B9A674749D1D}" dt="2022-06-27T08:33:58.529" v="9923" actId="165"/>
          <ac:grpSpMkLst>
            <pc:docMk/>
            <pc:sldMk cId="455181412" sldId="272"/>
            <ac:grpSpMk id="40" creationId="{1F2E5CF4-D0D7-E417-32E1-1292566774AD}"/>
          </ac:grpSpMkLst>
        </pc:grpChg>
        <pc:grpChg chg="add del mod">
          <ac:chgData name="Shibin Joshy" userId="c47396c2-83f0-4de5-b9d4-0a2183cbeb64" providerId="ADAL" clId="{5BFBC65F-1EE7-4F11-A51C-B9A674749D1D}" dt="2022-06-27T08:33:54.379" v="9922" actId="165"/>
          <ac:grpSpMkLst>
            <pc:docMk/>
            <pc:sldMk cId="455181412" sldId="272"/>
            <ac:grpSpMk id="41" creationId="{EF0745CC-31E3-1E07-99ED-77C96A7737E6}"/>
          </ac:grpSpMkLst>
        </pc:grpChg>
        <pc:grpChg chg="add mod">
          <ac:chgData name="Shibin Joshy" userId="c47396c2-83f0-4de5-b9d4-0a2183cbeb64" providerId="ADAL" clId="{5BFBC65F-1EE7-4F11-A51C-B9A674749D1D}" dt="2022-06-27T08:34:56.856" v="9933" actId="14100"/>
          <ac:grpSpMkLst>
            <pc:docMk/>
            <pc:sldMk cId="455181412" sldId="272"/>
            <ac:grpSpMk id="42" creationId="{3B1E38C4-3A86-BD11-1106-4E6DEC8C232E}"/>
          </ac:grpSpMkLst>
        </pc:grpChg>
        <pc:grpChg chg="add mod">
          <ac:chgData name="Shibin Joshy" userId="c47396c2-83f0-4de5-b9d4-0a2183cbeb64" providerId="ADAL" clId="{5BFBC65F-1EE7-4F11-A51C-B9A674749D1D}" dt="2022-06-27T08:34:49.502" v="9932" actId="1076"/>
          <ac:grpSpMkLst>
            <pc:docMk/>
            <pc:sldMk cId="455181412" sldId="272"/>
            <ac:grpSpMk id="55" creationId="{903D8545-9F23-4BAB-4C27-430141D654D7}"/>
          </ac:grpSpMkLst>
        </pc:grpChg>
        <pc:picChg chg="add del">
          <ac:chgData name="Shibin Joshy" userId="c47396c2-83f0-4de5-b9d4-0a2183cbeb64" providerId="ADAL" clId="{5BFBC65F-1EE7-4F11-A51C-B9A674749D1D}" dt="2022-06-27T07:10:53.374" v="9853" actId="22"/>
          <ac:picMkLst>
            <pc:docMk/>
            <pc:sldMk cId="455181412" sldId="272"/>
            <ac:picMk id="17" creationId="{068AF91A-4581-57EA-7155-3AD70E8677EC}"/>
          </ac:picMkLst>
        </pc:picChg>
        <pc:picChg chg="add del mod">
          <ac:chgData name="Shibin Joshy" userId="c47396c2-83f0-4de5-b9d4-0a2183cbeb64" providerId="ADAL" clId="{5BFBC65F-1EE7-4F11-A51C-B9A674749D1D}" dt="2022-06-27T08:21:30.120" v="9859" actId="27803"/>
          <ac:picMkLst>
            <pc:docMk/>
            <pc:sldMk cId="455181412" sldId="272"/>
            <ac:picMk id="19" creationId="{053117E4-1909-5801-6EFB-6A87B3A39E31}"/>
          </ac:picMkLst>
        </pc:picChg>
        <pc:picChg chg="add mod">
          <ac:chgData name="Shibin Joshy" userId="c47396c2-83f0-4de5-b9d4-0a2183cbeb64" providerId="ADAL" clId="{5BFBC65F-1EE7-4F11-A51C-B9A674749D1D}" dt="2022-06-27T08:35:00.870" v="9934" actId="14100"/>
          <ac:picMkLst>
            <pc:docMk/>
            <pc:sldMk cId="455181412" sldId="272"/>
            <ac:picMk id="54" creationId="{89D95377-9F44-B051-1F74-6B95590C2398}"/>
          </ac:picMkLst>
        </pc:picChg>
      </pc:sldChg>
      <pc:sldMasterChg chg="addSldLayout delSldLayout modSldLayout">
        <pc:chgData name="Shibin Joshy" userId="c47396c2-83f0-4de5-b9d4-0a2183cbeb64" providerId="ADAL" clId="{5BFBC65F-1EE7-4F11-A51C-B9A674749D1D}" dt="2022-06-27T06:40:55.676" v="9370" actId="1037"/>
        <pc:sldMasterMkLst>
          <pc:docMk/>
          <pc:sldMasterMk cId="3137936951" sldId="2147483648"/>
        </pc:sldMasterMkLst>
        <pc:sldLayoutChg chg="addSp delSp modSp mod">
          <pc:chgData name="Shibin Joshy" userId="c47396c2-83f0-4de5-b9d4-0a2183cbeb64" providerId="ADAL" clId="{5BFBC65F-1EE7-4F11-A51C-B9A674749D1D}" dt="2022-06-24T08:50:54.967" v="4768" actId="478"/>
          <pc:sldLayoutMkLst>
            <pc:docMk/>
            <pc:sldMasterMk cId="3137936951" sldId="2147483648"/>
            <pc:sldLayoutMk cId="2079315938" sldId="2147483651"/>
          </pc:sldLayoutMkLst>
          <pc:spChg chg="del">
            <ac:chgData name="Shibin Joshy" userId="c47396c2-83f0-4de5-b9d4-0a2183cbeb64" providerId="ADAL" clId="{5BFBC65F-1EE7-4F11-A51C-B9A674749D1D}" dt="2022-06-23T09:52:10.940" v="304" actId="478"/>
            <ac:spMkLst>
              <pc:docMk/>
              <pc:sldMasterMk cId="3137936951" sldId="2147483648"/>
              <pc:sldLayoutMk cId="2079315938" sldId="2147483651"/>
              <ac:spMk id="2" creationId="{33D218A6-0EF0-B4F7-A4F0-EFCE740E112F}"/>
            </ac:spMkLst>
          </pc:spChg>
          <pc:spChg chg="add del">
            <ac:chgData name="Shibin Joshy" userId="c47396c2-83f0-4de5-b9d4-0a2183cbeb64" providerId="ADAL" clId="{5BFBC65F-1EE7-4F11-A51C-B9A674749D1D}" dt="2022-06-24T08:50:46.437" v="4765" actId="11529"/>
            <ac:spMkLst>
              <pc:docMk/>
              <pc:sldMasterMk cId="3137936951" sldId="2147483648"/>
              <pc:sldLayoutMk cId="2079315938" sldId="2147483651"/>
              <ac:spMk id="2" creationId="{409DD554-75CB-C87C-E538-EA518DE710F1}"/>
            </ac:spMkLst>
          </pc:spChg>
          <pc:spChg chg="del">
            <ac:chgData name="Shibin Joshy" userId="c47396c2-83f0-4de5-b9d4-0a2183cbeb64" providerId="ADAL" clId="{5BFBC65F-1EE7-4F11-A51C-B9A674749D1D}" dt="2022-06-23T09:52:10.940" v="304" actId="478"/>
            <ac:spMkLst>
              <pc:docMk/>
              <pc:sldMasterMk cId="3137936951" sldId="2147483648"/>
              <pc:sldLayoutMk cId="2079315938" sldId="2147483651"/>
              <ac:spMk id="3" creationId="{01775819-E7AA-28B0-E6CF-7917A5AE9D64}"/>
            </ac:spMkLst>
          </pc:spChg>
          <pc:spChg chg="add del mod">
            <ac:chgData name="Shibin Joshy" userId="c47396c2-83f0-4de5-b9d4-0a2183cbeb64" providerId="ADAL" clId="{5BFBC65F-1EE7-4F11-A51C-B9A674749D1D}" dt="2022-06-24T08:50:46.437" v="4765" actId="11529"/>
            <ac:spMkLst>
              <pc:docMk/>
              <pc:sldMasterMk cId="3137936951" sldId="2147483648"/>
              <pc:sldLayoutMk cId="2079315938" sldId="2147483651"/>
              <ac:spMk id="3" creationId="{270C47EA-D1CB-CD8D-DE2E-AC592A6CBDF7}"/>
            </ac:spMkLst>
          </pc:spChg>
          <pc:spChg chg="del">
            <ac:chgData name="Shibin Joshy" userId="c47396c2-83f0-4de5-b9d4-0a2183cbeb64" providerId="ADAL" clId="{5BFBC65F-1EE7-4F11-A51C-B9A674749D1D}" dt="2022-06-23T09:52:10.940" v="304" actId="478"/>
            <ac:spMkLst>
              <pc:docMk/>
              <pc:sldMasterMk cId="3137936951" sldId="2147483648"/>
              <pc:sldLayoutMk cId="2079315938" sldId="2147483651"/>
              <ac:spMk id="4" creationId="{9ECEAEBF-2503-A935-AF71-1A9A3E5402DC}"/>
            </ac:spMkLst>
          </pc:spChg>
          <pc:spChg chg="del">
            <ac:chgData name="Shibin Joshy" userId="c47396c2-83f0-4de5-b9d4-0a2183cbeb64" providerId="ADAL" clId="{5BFBC65F-1EE7-4F11-A51C-B9A674749D1D}" dt="2022-06-23T09:52:10.940" v="304" actId="478"/>
            <ac:spMkLst>
              <pc:docMk/>
              <pc:sldMasterMk cId="3137936951" sldId="2147483648"/>
              <pc:sldLayoutMk cId="2079315938" sldId="2147483651"/>
              <ac:spMk id="5" creationId="{E9D64DAA-E2AC-F134-651F-18C16FF8E1EA}"/>
            </ac:spMkLst>
          </pc:spChg>
          <pc:spChg chg="del">
            <ac:chgData name="Shibin Joshy" userId="c47396c2-83f0-4de5-b9d4-0a2183cbeb64" providerId="ADAL" clId="{5BFBC65F-1EE7-4F11-A51C-B9A674749D1D}" dt="2022-06-23T09:52:10.940" v="304" actId="478"/>
            <ac:spMkLst>
              <pc:docMk/>
              <pc:sldMasterMk cId="3137936951" sldId="2147483648"/>
              <pc:sldLayoutMk cId="2079315938" sldId="2147483651"/>
              <ac:spMk id="6" creationId="{4DF03250-3D6E-0957-FBCB-64DB31CB5084}"/>
            </ac:spMkLst>
          </pc:spChg>
          <pc:spChg chg="del mod">
            <ac:chgData name="Shibin Joshy" userId="c47396c2-83f0-4de5-b9d4-0a2183cbeb64" providerId="ADAL" clId="{5BFBC65F-1EE7-4F11-A51C-B9A674749D1D}" dt="2022-06-23T09:52:28.504" v="308" actId="478"/>
            <ac:spMkLst>
              <pc:docMk/>
              <pc:sldMasterMk cId="3137936951" sldId="2147483648"/>
              <pc:sldLayoutMk cId="2079315938" sldId="2147483651"/>
              <ac:spMk id="10" creationId="{D38EA2BA-91F7-5C5D-EAC6-986B9148BB2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" creationId="{121A2020-06DF-67E5-061C-C419E8B47BB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" creationId="{F82F195F-1793-08AD-5609-DFD20A8D2D6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" creationId="{2B472E24-A410-892B-E94C-82103F2DA4B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" creationId="{FD42D99E-A703-8A67-D4D3-1C9063E06B4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" creationId="{5C03EEFF-E4EE-D544-818E-AD0677E8D63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" creationId="{3E932F53-C051-EE87-EB48-1C04BBF0266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" creationId="{60F838D8-9E15-6415-C7F3-572C33CDACF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" creationId="{70E15294-68D2-D3AA-3560-034C9A9A5B6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" creationId="{7E2CDC8B-99DB-D276-8ACC-0144784DFEA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" creationId="{12517046-ABA5-465E-10A8-00E01137D35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" creationId="{3B54FC13-E157-0EFD-12BD-8E9BC2182F5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" creationId="{60EBDA3F-CAA2-03D1-C4EC-1AFB23E5AE8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" creationId="{1B0F3DC4-2112-2871-EE70-0E383003527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" creationId="{97049FAD-CD6E-7C7D-3C73-1A9205F7EB0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" creationId="{B97889EF-4E98-F854-BF6D-FDA56127628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" creationId="{7E0CDF7E-0F7B-667C-6A71-9568CE0E494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" creationId="{3BB5AA6A-5E9F-EEE0-1EB8-0521775838C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" creationId="{6C57CC44-6A5A-C313-9C3D-7A271055913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" creationId="{365DCCD8-115E-69CF-8931-D2197131DEB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" creationId="{1A930454-494A-8871-6A8F-325030C16EA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" creationId="{8CDC37F9-DE9D-A588-E3C8-F57947124CA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" creationId="{FB3355DE-F4AA-A0CF-8382-11A744A6808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" creationId="{2DC9FEB4-26BC-E2D7-6362-72C0D94F94A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" creationId="{A88343F4-6A67-9FF9-4AE2-D7C7CDAA0D2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" creationId="{B4071A5F-0897-0BCC-EF44-14407BAEBAE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" creationId="{4345A1C1-4B5B-1A01-89DF-2BD35BB97F5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" creationId="{4BE2D8EE-38B9-1EA6-2C52-A78818CE474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" creationId="{C7575F4C-7948-6B4D-0748-DE9001C59AB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" creationId="{B66441EB-02ED-AC1C-43F5-EBFF6D2F640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" creationId="{631C7214-5D09-4A1D-35BA-17D6D8EDB81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" creationId="{5E4538B4-B424-9CDA-2DE0-5363EE39409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" creationId="{18066F82-BC6A-86C9-5C40-96172751BE3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" creationId="{D3983F3C-C8D6-B4C6-2B56-2063677ACCC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" creationId="{6865BF80-2CF8-4E48-FF80-B448FD95779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" creationId="{FE9E1168-37AB-0BEC-4413-2DD99B6362A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" creationId="{950B7637-35F8-2A88-BAB5-5B857E77639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" creationId="{0DE34358-F0A7-C93C-55BB-EF769B12219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" creationId="{3D71350B-1526-ACDD-62B4-37942244DBF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" creationId="{C6D3626F-022E-A600-3BD0-F442750ED32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" creationId="{A6240BE1-5135-B269-4D32-F32557BFC3F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" creationId="{0F22B8E0-E2C1-152E-9CB6-262ED25B05D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" creationId="{8D39E467-2439-9E77-B75C-685ECA6E8AE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" creationId="{212A0465-10EC-F54C-E081-105207BCE9A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" creationId="{A1062D81-9BC7-1810-0743-5FB73815C2F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" creationId="{10996811-544B-7DAF-13D4-444BA709EE7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" creationId="{B2909343-75EA-D7F7-D83F-AE008230A89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" creationId="{A31B0D57-1E42-5485-7B49-025F94C2DC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" creationId="{4A256DD2-100B-924F-68E5-2B26AACABEC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" creationId="{5B46B065-8BC1-C4C5-89E6-A02E4E20997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" creationId="{C9883446-9412-834F-36FB-4AE396BFA1C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" creationId="{38548513-73F7-7E45-FCBA-83B5FA6A538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" creationId="{5ED02238-76C0-E790-C14F-AF0C624D4BA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" creationId="{D4D24FF2-6C06-35E5-6528-F67D6DB16AD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" creationId="{0A5D3EFF-0EAC-0422-38E9-A1FDF718DDB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" creationId="{10AADA06-560C-40E8-118D-001691DC44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" creationId="{5CE2C6DD-0C57-BB0D-08F7-98D24E65392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" creationId="{F7A699D8-5A08-1715-FA9A-CF375C512FB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" creationId="{8FD0082E-C103-0B82-1E2A-5130E0E4473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" creationId="{3278E28F-89F8-2B74-5EBC-2A062BE7EEA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" creationId="{37A77C9A-9698-F3A0-B8F9-753B6547137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" creationId="{12EDEA5F-8723-B846-AD70-40CA9CA1A10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" creationId="{CCBE8083-D1E9-AD68-0897-FFA64B7DDA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" creationId="{989608B0-953A-6875-AD48-C53A62A95BB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" creationId="{B61B027E-56B5-310C-488A-14D57E2AA09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" creationId="{34B31124-F663-A454-17B9-65936633BEC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" creationId="{4886150E-C552-D022-9DD9-4F004BC5BF8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" creationId="{798B2FDB-07E5-E2DC-745C-FD9CFE80A87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" creationId="{B8EFB72A-18CA-CF32-8917-96D50E6313B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" creationId="{2838C86C-A0F8-1B64-A4CB-03DB321938E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" creationId="{6C53E8FF-03FE-7E08-3844-C9827BB897D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" creationId="{68385B86-DB16-CA97-FB7F-1FAA64B71A2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" creationId="{E3FC245E-165A-F836-3162-FE549DAB8E0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" creationId="{5F673D15-30CF-A8C5-75E6-48469B4DD6E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" creationId="{C2CC6F8C-767A-75FE-9662-D0ECA6D9685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" creationId="{470CD04D-A351-15CC-252A-B64468CCEDF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8" creationId="{A3A9E10E-7C24-A0CC-C044-79367F904F5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9" creationId="{6CC8F162-19C8-E687-98C6-7E857725346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0" creationId="{622BFE66-FEA9-FECB-3279-7CAAFB6FD28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1" creationId="{51528FC1-EF56-0A6D-3FCF-86AC6900A72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2" creationId="{531A13D8-7119-C1D1-92A5-BF27E220500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3" creationId="{CFCED46D-BA9A-DC19-3547-37D252402EE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4" creationId="{62097AEB-A0FF-2ED8-4ADB-5C1E6267ED3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5" creationId="{5F9AD5F0-6BE9-C2C2-D811-EF20FA64E55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6" creationId="{184D115D-BACD-5C72-08EF-D15F90B3742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7" creationId="{8B81E0DD-C46B-F27C-893D-F2283E9CAD8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8" creationId="{92B73E4D-623C-FFFD-F189-843B2A13D32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99" creationId="{CEB264C9-21C2-4E17-480B-0650CAAC665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0" creationId="{65714B66-1AAC-4939-D06A-F71311FECCA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1" creationId="{A8B2A22A-8742-53B2-A4DC-B05DF960C76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2" creationId="{FEB9386B-2BCB-AA72-8950-E9372C36042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3" creationId="{39E64EB1-9EBB-FA9B-D73D-4EE352FC4E8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4" creationId="{2657E9FA-4767-8DF4-37D5-3555ADCB34D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5" creationId="{6217F511-6EAC-7E2A-3682-FBE6D47E079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6" creationId="{D45921B6-6FE2-51BF-60DA-E9F5BACA731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7" creationId="{E148640A-C156-D222-AD10-F1A0EE383C4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8" creationId="{6AF681A1-8859-3DAA-1F6B-59D2E89424B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09" creationId="{7907FAA9-A899-E684-CDB8-D565485B565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0" creationId="{9D1F9E4A-107E-2082-1A23-B3F16CF08CE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1" creationId="{013DF6F9-F2E7-3A3F-08F4-5DD683E8CA6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2" creationId="{F8E6538C-6C50-A07C-E34D-7A3F34A5312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3" creationId="{3698E507-1412-2233-8474-DCB1EEEBD3A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4" creationId="{901AC371-0B2B-D55B-1F06-AFF6D4AC9AC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5" creationId="{F6BD50F0-68F2-3A5A-60DE-5B373C73B89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6" creationId="{BF09A114-3AA4-076D-CA31-CB1222F12A2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7" creationId="{4003C134-DB0F-1827-5C0C-635EB834E2F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8" creationId="{F9F5E494-1DD3-DD86-4464-27D6961F5AA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19" creationId="{F2C4376A-746A-213E-62CD-36DB59FD120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0" creationId="{867092E2-0A6F-E26B-D398-9CE0C9E390B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1" creationId="{4F660782-133D-B267-C518-8AAF2F7CD86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2" creationId="{BFF2401F-60D8-267B-AD86-47AB69F3919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3" creationId="{56221FEB-4041-3C2C-1EB7-733646DEBFF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4" creationId="{26D4F450-A295-4A19-CC77-E2A31CD4961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5" creationId="{8BF3BF48-D994-7B74-779D-E47B917C403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6" creationId="{5E8B9EDE-5994-7705-D0EB-EDFFA394FFE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7" creationId="{D7359666-85A5-EC0C-92B4-776C62EE607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8" creationId="{E26074B9-01FB-9330-3417-1DD7863B3E9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29" creationId="{830104C5-7714-AFEF-4E23-FDE8ADB7D23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0" creationId="{310CE587-9D83-C925-BA43-E56FD6D41B1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1" creationId="{A3821141-9A86-D467-6C8B-C8EA1930BF8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2" creationId="{5DC51920-2CB8-816C-BA81-B4C0A86F641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3" creationId="{1DB94906-3F3C-C435-E401-358931DBDB1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4" creationId="{DAD990F9-E7CF-B3E2-6E40-9D304CE4B93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5" creationId="{15CD071B-7492-E711-28E4-BA448F3CF9E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6" creationId="{C0CA347C-87FF-3D53-6AB8-07517BC0CEC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7" creationId="{6C86A086-0FFD-D6F9-7936-D49A8C29D2C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8" creationId="{F7A2F033-797D-EB82-A49A-E770317C22A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39" creationId="{EF3C2EB1-1168-B897-F166-6C5D91A449E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0" creationId="{62EB4EC3-1C6F-CE49-6746-ECCB022C2F8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1" creationId="{FE661A0C-C08F-5FEF-5132-F106C6FED74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2" creationId="{0A80EA86-20C2-6917-3114-5B271457626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3" creationId="{4FC76C86-B443-A2AD-9732-41939A5BA3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4" creationId="{2D3DEF7C-9E8B-89AF-149C-65A1F0020A3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5" creationId="{6F0E1839-DF21-AF3B-B2C6-54D6B96EB53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6" creationId="{A36F149E-32D7-8A00-E53D-EC888E2A224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7" creationId="{C68EA18C-6B5D-AFBF-617C-23791554F91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8" creationId="{E324C247-AC08-FCA8-BC21-D2EE050700B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49" creationId="{D7EFC932-6349-6BE5-0A7E-4C695139C03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0" creationId="{19717C56-F0BA-ED93-CB1F-693E0D0FE64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1" creationId="{8AC7B7E6-A0A7-15D3-0304-8089AED8E04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2" creationId="{15B5C450-1141-566E-DC96-F0CB502B808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3" creationId="{7D211D9D-ECBB-FDB6-313D-9645F083FC5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4" creationId="{47ABD1C9-0011-F106-61FE-ED0EE4B4E2C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5" creationId="{A898B549-8DD1-9BEE-0564-25F4C174D52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6" creationId="{764E4553-27B3-29E4-4DBF-B8A29591A8E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7" creationId="{69607A51-CE11-FE54-2919-98B47B1469A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8" creationId="{994E0B80-8AE3-FA19-BA88-319D708DC85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59" creationId="{7D87A4FC-20B9-9C61-FA3A-CC72D6CF138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0" creationId="{98A2EC0E-0378-2713-EEEF-59A7E94D148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1" creationId="{17951012-0A48-FA99-248D-65F3BB2B3D4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2" creationId="{C847709B-5712-8509-8C4C-570F13EEA13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3" creationId="{2A9A48FA-32DD-2352-F5E8-6A00B68B0E4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4" creationId="{5F5C2F39-7150-97F2-1A32-0593BA16A36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5" creationId="{B8DE8959-4568-8313-9514-9C0401E49D7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6" creationId="{881439B6-EDBA-3A1E-61BE-F30706A933D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7" creationId="{11467273-5A14-14DB-357E-F9B5B20BDAA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8" creationId="{D4655641-AE9B-662C-3184-6AA5D573535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69" creationId="{7D576B77-C20A-AEA7-5F00-EA54010D264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0" creationId="{88D99375-980B-EFC2-4528-01B310ACA13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1" creationId="{BA024C1D-1921-4B32-1439-36C54963822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2" creationId="{EFFB7483-0DDF-0519-6282-2E1157110C4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3" creationId="{A6E15882-656E-AA8C-9407-9F25380594B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4" creationId="{C8500A05-F04C-FB66-39C1-C258DE752F4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5" creationId="{9308532B-ACDD-D32E-34E0-8E67478C4C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6" creationId="{B453A691-025C-86E5-F043-8C83CC83DF0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7" creationId="{1B4B9857-F691-A65B-EF0E-5379C1000D3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8" creationId="{02D80CFA-4C56-2608-969C-BE47885D8FB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79" creationId="{59E38366-C0C8-A297-CBF0-341B2D069EF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0" creationId="{D84CF9EF-AE95-6B08-D326-EB519387233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1" creationId="{BE58D989-D707-7774-FAE0-01A4898160D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2" creationId="{9B69031A-A9A0-4934-6339-D1A552F3CA1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3" creationId="{23B41BAF-A0FE-D198-949F-FB76A5356FA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4" creationId="{6593B96C-DC8D-134C-62A0-85D3FA1A81F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5" creationId="{87A15807-DD94-6243-D13E-24CCD74812E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6" creationId="{8C4B9715-24E7-7C40-552A-3F25A3029D4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7" creationId="{BD1E64C0-1180-345F-202A-77834ED5F95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8" creationId="{04D3FF51-4D27-4595-5C34-DC73D57260B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89" creationId="{3AEE0F42-AE3D-95E0-32C6-A3F26C7EB95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0" creationId="{EEB1D272-2205-865B-CEB9-3D69E900B15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1" creationId="{57A7D5D7-6D54-CCFB-5F1A-A71E6F9A2C8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2" creationId="{62CAA5AA-4828-9F87-E105-7FE222BFFFE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3" creationId="{8BC235A7-E85A-661E-8D0E-25E79C35CDF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4" creationId="{5110199D-BBAB-A9C0-A68D-87AF1FF3C89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5" creationId="{6C6935D1-DF11-7490-ED30-7B851492542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6" creationId="{4D893DC5-3617-A243-A13D-48699B74B39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7" creationId="{0D808A63-6A13-366D-2E46-32C87D55382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8" creationId="{DE7B8846-883D-8724-05AB-81DA690B294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199" creationId="{3AC705A6-430F-161A-5BA8-7471C9260D7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0" creationId="{30A7A5E4-1C10-00F2-E462-5FDBE757895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1" creationId="{AD7364DA-91E4-C004-E6BB-652EF89174D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2" creationId="{2057C2B1-6EC9-E1E5-50E7-6485388A80A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3" creationId="{812A3E95-5296-54E8-1DBC-AD4494A4CDB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4" creationId="{6AB79B42-DE2A-2930-1682-BDFA574ECA9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5" creationId="{524D901D-D125-8E61-41AB-45895CDA1C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6" creationId="{C9E03D25-DCDC-E74A-A7CD-6E008A1129A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7" creationId="{D6E2E0D7-3E2A-3621-AF6D-54551CB5B64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8" creationId="{44B3C0E7-449D-2CC0-8424-3C0DB670800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09" creationId="{3C558DB5-07DB-A1A7-F5B7-297D42EA611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0" creationId="{88B4C821-5928-02B7-669C-2CA92E1E01C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1" creationId="{0FCF0174-B521-E153-8AAD-DCCD7298227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2" creationId="{64C016E3-9009-434C-7332-ABBA30F45FA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3" creationId="{107CE0FF-D57E-0AF3-E5B3-F85A821E989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4" creationId="{34B2FE0B-35BB-79D6-1577-F05D36388A1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5" creationId="{60E59230-C33E-D317-60EB-F88EBA9DCB0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6" creationId="{DD4506C4-9079-3E45-23F7-462B4BAC051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7" creationId="{93CED075-C8FD-FE84-10D0-1D314EB7D75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8" creationId="{316B6591-0373-1982-FF82-DF3799D3CF1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19" creationId="{7CBD9C7B-E497-49F7-01A4-37B7FF20245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0" creationId="{CE286F13-E526-3486-1643-228FAA2E284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1" creationId="{53480E00-8C81-021F-6437-F5BD26702C2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2" creationId="{0E88CB9A-D7D7-3FDA-4760-79067680AEB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3" creationId="{DB90A3B6-2169-34DF-11DA-0B1CC1B0521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4" creationId="{1DA8A6B6-E046-2490-771E-403C729FC5D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5" creationId="{F5554363-1D76-879D-357F-B6ABAB5B88A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6" creationId="{AA0C23D5-E912-23A8-B538-7AC1277AC02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7" creationId="{C9A18521-EA40-5F09-1A1F-BEADCA7FD1E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8" creationId="{493DA978-42CF-9398-09DA-F00038D2A94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29" creationId="{E4FF3E6C-5FDA-8F79-3155-FAF01A20346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0" creationId="{DE7E67F3-BD58-8C53-C27A-0B5A9C26FF0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1" creationId="{4F741B52-2459-7EF2-EA17-83AE5DB981E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2" creationId="{839BFEDB-1E23-1909-A4EB-3A3FA677D6E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3" creationId="{A8FD648A-9C17-B00D-B80C-95ABDEA51E3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4" creationId="{B6997338-251A-87FF-9D76-3AA7521E941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5" creationId="{95DFB485-AB18-CBF0-416D-45CF64532AE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6" creationId="{CB66F9A9-4934-2143-AA9E-46A4433C2CE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7" creationId="{C6C3DE63-B94F-9E12-7EDD-EBCBFEB65B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8" creationId="{6F5FF2A7-3D31-7B91-B006-BCC95078153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39" creationId="{988250C7-9C4C-289A-92D0-C070E194843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0" creationId="{8B9740F8-49EE-AC27-D57C-3C84AC5FE3A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1" creationId="{4759302A-ADAF-40C7-4329-C7C14391B4D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2" creationId="{5C33DD83-2950-DA12-190A-A1331A15B3D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3" creationId="{D74DA6C7-EAD9-BF25-0820-5A989582EF9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4" creationId="{D7F89E3A-0DA6-B1C1-DB90-F8A57B1AE26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5" creationId="{DB53E817-C791-01DD-A793-8352DD59069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6" creationId="{F12C9871-8457-5809-DAE8-34352BB5832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7" creationId="{1CEF0F69-5595-802A-B202-C27F72C4479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8" creationId="{4625CFC1-5036-877C-65A4-410DD8870A5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49" creationId="{9CFB3FF0-A822-92EB-E023-4A08A19E96A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0" creationId="{8F014009-B208-F019-5791-96950BC1F6F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1" creationId="{80FE6081-B1C4-A65D-FD63-8525C1D59BA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2" creationId="{95E12D2F-3FF9-09B3-FACD-623AA369A5E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3" creationId="{3DB2BFAC-E611-5966-9106-F0D984ED9AC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4" creationId="{62589367-4D95-E055-482C-02580BA5480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5" creationId="{17FC25D1-6E89-295B-A3AD-B5470DB2096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6" creationId="{751B2B57-61A8-3EBA-1609-D86DA1C691A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7" creationId="{1FA3EE8A-7808-755A-AFB0-1FE686328F8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8" creationId="{C17C3509-17AF-9BA3-0187-4A0B02E222F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59" creationId="{574121AA-8F12-D1C8-A5AE-0B5CEEFC2C9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0" creationId="{840347C0-DA2C-56FC-A50D-717E63A8DB4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1" creationId="{7D7C0829-3F8E-EA59-819D-93ED3674C51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2" creationId="{C2F53EE0-55F9-F8B7-7D1D-24DE2EB40C8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3" creationId="{954AD147-6863-BDFD-6D56-B6BD73889BB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4" creationId="{5D119438-5AEF-5501-D670-796DF1AEB5D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5" creationId="{0F2CCE87-881C-AC33-4746-0982D747430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6" creationId="{0E6EF2D7-1350-7AF6-E79F-F84012C482A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7" creationId="{95B16C30-C880-E70F-BA14-39899FABBD5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8" creationId="{51EC753A-7A6A-4649-2265-87E5C39D19E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69" creationId="{CE7D6F11-63C9-0983-C239-E90CE840AC0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0" creationId="{5DF4EE8A-DC49-C862-F92B-A5310532C9D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1" creationId="{15CF9136-048F-B633-7A22-D8E35DC95BE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2" creationId="{CC16ADAE-A0E8-85F9-6990-E3B2D4E2B59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3" creationId="{386FFE1A-7F52-9232-1F0D-0EB061381DF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4" creationId="{FB224BDF-8E8F-3874-D99F-0B2B4298794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5" creationId="{BE4FF075-C171-150A-AA65-FC6AFCBADAA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6" creationId="{F845D2F1-F9A2-117E-75FD-F2CF6C3901B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7" creationId="{B40CD3C4-4946-B194-4DF5-C21EE250C08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8" creationId="{048B8638-768F-9F53-A44B-39A5CCD6C0A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79" creationId="{7D69974D-F8A7-E475-C493-19699905B0B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0" creationId="{BCF26BE0-1D41-E9C3-4426-78D013275D6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1" creationId="{EFFDDE66-D860-02DA-EF66-BA15BA353CD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2" creationId="{DDF3F706-C28C-7391-D853-E5CED4C0454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3" creationId="{79EA33EE-C114-E4C2-79E1-E6E78AD2563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4" creationId="{090206D1-11B8-0966-2C62-76E3588777E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5" creationId="{758744C1-CD8F-BF7A-AA18-30712F7856A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6" creationId="{5958BFFD-A377-46BF-39F3-B3D0EE9AC92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7" creationId="{4D7BD192-ED0D-9DCD-D052-3E808C2ACAF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8" creationId="{BDD9AFCA-8C48-F41D-391A-646440017C9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89" creationId="{16817E79-B9AA-421F-5E6B-2C5390A92FB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0" creationId="{10D697F7-5545-40A9-DFEA-EC601F6E2D7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1" creationId="{05F4309C-1A15-30CB-8E8F-1A91A7877B8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2" creationId="{6F2DA8A1-0AAB-AE30-3F05-0C19E30EE1C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3" creationId="{FFB9407F-67C5-AADA-4597-F8BFCFBC23D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4" creationId="{A0823A9D-64DC-232C-E8F8-A91970DE6B6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5" creationId="{3309A8F8-CD89-EDB4-8393-8D1ABB1E3DE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6" creationId="{B32EFF50-803F-06B6-67A2-C57D742B04B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7" creationId="{87DD5446-43E3-5108-6FB4-ED708012361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8" creationId="{C5C4F076-4659-21D9-A887-4E54F4F93D2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299" creationId="{66D7430A-A30B-00B7-6869-F9CBD9F3DE0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0" creationId="{9300042A-46C3-12E8-76DE-203E92ECB21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1" creationId="{C425F2CE-6A73-FB5A-6ABD-4310C4C6327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2" creationId="{9569535A-17AE-FA0F-EA9B-B3A0FC9D504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3" creationId="{EC2BA6C4-E78D-1C25-4CCD-890E9671433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4" creationId="{5C9E69BD-CF3D-78ED-69CE-EB12B107572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5" creationId="{70CCFF47-8409-BAD5-153B-2B8CC0125B2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6" creationId="{ACC438F6-2D42-0CDD-6A9F-9B3E783A11C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7" creationId="{D1449E0C-401F-2CA6-E6C4-D823D6DF3A7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8" creationId="{1AFA24F6-13CB-C800-D84A-9A8839C50D7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09" creationId="{A105F795-5DAC-5B8E-89D7-57E9EC747DA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0" creationId="{1D7E39B2-4ED8-02FC-B645-E91FF8F52EB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1" creationId="{4513EA3E-05AD-12C9-2D0C-F5C6EE111E3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2" creationId="{963D6681-CFB2-94F6-C2A4-6300A7E3470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3" creationId="{C9238AE5-B45D-F0CF-BEA7-458E0C10052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4" creationId="{2CA87830-8C27-2D3B-C878-4E61258701F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5" creationId="{E1234261-1451-9E70-8760-D9FA154E94E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6" creationId="{06C27D80-3646-3B46-5B87-FC6BD07791F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7" creationId="{6FD0FA10-E986-E193-4C5D-7B6C916139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8" creationId="{3A36B5A2-9B5A-ECFE-DA9F-FAF8D8949F2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19" creationId="{50AD7DAB-F24A-CFAC-7174-7573B744D7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0" creationId="{F803390F-07A4-F9C5-C06D-775A0E7FD3B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1" creationId="{C8166104-B633-7213-60DD-49F0C533608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2" creationId="{DF2B7139-00AE-DAD0-CD12-43D6F2A6DD8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3" creationId="{6A72B564-C20C-CE8D-7AC8-BA7372C67BA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4" creationId="{5FE1D617-077C-33A3-F6D6-27147C96D04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5" creationId="{1F895A81-7AC1-34D5-0942-D042E90E4D5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6" creationId="{645A2772-2A68-CF24-140C-F286BA9C9D5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7" creationId="{2029DB5D-42DE-D5F7-7AEC-D9C990382AF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8" creationId="{C6BEEACD-D624-197F-6EC3-C4F85829C81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29" creationId="{C243868A-5599-D0C1-C4F4-F4CE255367B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0" creationId="{4B0128F3-3415-D792-5128-BCDDA119A92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1" creationId="{C57BF7E1-6882-C38B-4BF2-8249E1C9A07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2" creationId="{0B49A30B-213E-AA75-DC8E-83AE38C38F6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3" creationId="{FF1D3E7B-6452-6770-FEF9-FB0968DA242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4" creationId="{BD1A0A74-5E13-D391-9D92-495757EF59E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5" creationId="{9B9E5F53-698A-1003-D037-6125B8FACDA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6" creationId="{4853AB55-CB70-B302-AC56-9C5FB5D1325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7" creationId="{F17D6D79-D533-CB8D-D65E-FAD35436066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8" creationId="{B8F04FFA-CDAD-5A13-BBA1-F96A8F30951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39" creationId="{F077B630-985E-7FF3-96B0-D0B76779B88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0" creationId="{383A7622-8BF8-C83B-CF2B-A36D41B915B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1" creationId="{C32BADBA-4B9F-2186-22D3-AE9981312EF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2" creationId="{2658434A-125A-F31F-C0CB-5C51C465E76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3" creationId="{57E23724-E0E5-7D0A-7562-7F04DFDF919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4" creationId="{96F7DE59-ED1C-5228-A7CA-0266B53BAD6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5" creationId="{0B77A2EE-0BF0-CEE1-D8EA-4662FB785A0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6" creationId="{EA7A2500-AB4B-E41C-4D3B-B8F33A23C52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7" creationId="{82EDB43B-58DB-C297-CAFB-22DEF0ECC3B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8" creationId="{B5410086-C7EE-ED35-1D5C-B96758D2B25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49" creationId="{4ACC2C34-5AE5-D269-A38C-7C9DC931CE1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0" creationId="{DC3F884C-48D4-6B29-8B21-B1850A2E0A7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1" creationId="{2573E76D-28F7-CC5A-28AB-4E3C80D0A6F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2" creationId="{BA304A8D-4AB6-9696-EC13-A03B606F030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3" creationId="{0F903A67-1B69-CCA4-7BA6-8E1CD330284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4" creationId="{67478820-51B6-D9BD-CA0D-C366E189DBD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5" creationId="{5A477235-DFA0-CEC8-F34B-CEF4F4990A7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6" creationId="{E260BC11-1223-2B95-FA89-C765B578D08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7" creationId="{6CA94109-5C38-D683-1D94-8D821EE72B0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8" creationId="{7B979640-AAD9-9FE2-1F99-1837A0B36FD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59" creationId="{A1C9F65B-11EF-A5B5-CF1D-DFD03A80DDD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0" creationId="{1EC591B7-5931-BAF4-83E5-1118E3FC4F6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1" creationId="{51775211-C4DA-ABCC-1C2A-6D623D4D24A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2" creationId="{27ECCEE0-E4EB-49A9-ED82-571B1DDCCBD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3" creationId="{43A385D9-DB55-AF44-8D59-C842EBF7CC4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4" creationId="{E118FF97-9836-0564-CE02-A2F133085BD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5" creationId="{80B3C449-2FCE-64AE-2028-7501258F15E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6" creationId="{6E0E9AD3-CA44-697D-74B7-0383EF39188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7" creationId="{2D1DD1A8-E22A-826E-8FED-19556A4EA4A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8" creationId="{40405EE7-8E67-5622-AF4B-FD305AAA21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69" creationId="{4ED31308-D440-E621-AED7-3D77EC1BD56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0" creationId="{7138F7DD-4DA1-F316-0583-BBAB99C34B0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1" creationId="{62D0E08E-4CCB-AAB9-C44B-CD0C327D9E0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2" creationId="{FEB3B8D3-8657-1D35-5639-7AC64F82A83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3" creationId="{BE91E86A-E514-6485-3C46-C30661D4313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4" creationId="{C5C61F3B-F6F2-031B-22AB-6FD0A4D24D4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5" creationId="{57682C27-0751-11CD-62FB-F9CF9BEE53E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6" creationId="{8C23A9CF-9A54-0073-9527-D1127E8355F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7" creationId="{5CEFF66C-CE4D-F4B6-4DAC-6423CBA5002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8" creationId="{C7635340-9996-E0E7-46E7-D6EB8B8DBDE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79" creationId="{A912A336-CE57-0482-4752-129086D53D1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0" creationId="{F5AABF37-91C1-0F2E-A826-51FFDCD0641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1" creationId="{446C80B2-4302-FAA0-6ACE-98FFE8F15D0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2" creationId="{CDBBB748-EA31-43A6-5FCE-D3EB900AC89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3" creationId="{3E8BEB4C-1D91-6A78-7DFF-8960619C30D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4" creationId="{83D2A9C0-556B-83BD-05A4-7D22B6FB9C3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5" creationId="{EA78037F-70E0-FAFA-CE50-28D2827070A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6" creationId="{295F9135-0714-9EC2-C0AD-62072A7A2B4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7" creationId="{77ADF4F2-F0AD-4E76-E49D-18CA98FC4AD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8" creationId="{30BC9073-561E-286D-7A9F-26CB00A10FB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89" creationId="{82F395FC-2F31-9E09-5196-10B1D2CD1D9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0" creationId="{D6648C37-80EE-FF4B-AC5D-F6F3FE308EB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1" creationId="{646EA434-44E0-7278-C185-56FE5DBFA1D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2" creationId="{C86725F3-D990-4282-2C7C-6E64548FA57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3" creationId="{E88BFFE8-B4B9-E17B-FD23-525BEACE941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4" creationId="{98BE4A2B-EEFA-30CF-0209-4BD48FB9C88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5" creationId="{9EDEBB9F-FC5E-D491-18F0-71464513572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6" creationId="{BEF85BCE-9AE8-4A3A-F861-87469757CA2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7" creationId="{05633299-CFA6-B03E-EAE1-F7FBAC10234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8" creationId="{62E95EDF-798D-13CD-0906-47F9F383F37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399" creationId="{FAD5A7E7-851B-AE96-4E3B-8B946ABDD35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0" creationId="{2F8A7EDA-73C1-C2A6-4726-0261A1A87D6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1" creationId="{CC7C89A7-7DB4-ACEA-5FE0-31EDC8E0905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2" creationId="{ED63408B-CB74-E85A-BA5C-CFEFF4B0178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3" creationId="{3B4190A9-4DB4-B7D3-F6B5-D695D8761AF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4" creationId="{17628E67-E583-AB88-504E-E816BD85660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5" creationId="{530EA487-0B87-C82F-5130-7496916AA8E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6" creationId="{89B90F61-A845-6E24-8DA3-057036C09F0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7" creationId="{C3E61A5B-091A-9F94-E790-13DEC0C2908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8" creationId="{F32111DA-25D4-87CF-AA8E-BF8ADEAF767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09" creationId="{360CC33F-422E-D2D2-8F5F-B8BBEFEAF4C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0" creationId="{74597655-2117-7E40-341F-392A20E588B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1" creationId="{63552B2E-8D81-BAEA-73A2-A3F3A407E5D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2" creationId="{DA0ED195-D7B7-4C48-375F-FC2D8448298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3" creationId="{4D3BA381-F866-901D-980B-158585A3181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4" creationId="{9B4654DC-D699-B952-DAF2-F1E88FB8BC1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5" creationId="{E6D5ED36-CA8D-2A30-2109-4CE49A72D12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6" creationId="{59A25F69-0495-196D-2008-27595853373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7" creationId="{64090453-14D1-FCF6-1163-5C589678EDB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8" creationId="{6BF69DC7-0530-828E-1D63-123367FC2D4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19" creationId="{33DBE466-7D6C-6B12-6FCD-4C0ED96D426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0" creationId="{DCBD8728-B5A8-6D79-640A-307F2D4CDE9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1" creationId="{521BDC19-91CB-0A3F-9B2A-E17C00806C5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2" creationId="{A777241A-2BF6-2EED-14F2-109214A6AB7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3" creationId="{F852C764-E0EB-6FDC-2D87-55548F9CC33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4" creationId="{F1672414-5338-D937-7224-C386E26939B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5" creationId="{B3C57413-2A47-9779-1EEF-FC3DC872B3E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6" creationId="{6D989B08-7721-6F0E-9D4E-01A24CAEA83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7" creationId="{DB97DE04-E1E5-279D-502D-DC274CB5244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8" creationId="{7E2B2A86-F419-11CA-104E-9A87BF81DFE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29" creationId="{54F4FE4E-DCB4-7AFC-AA25-54AB94E0F93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0" creationId="{37FE3D01-52C1-5D2D-36E7-2DE5DF729E3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1" creationId="{5010ADBD-B71D-78D7-81FF-721D96A637B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2" creationId="{85DBBB6C-2AA1-643C-1F1A-B286B8B58D1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3" creationId="{1CFEFF14-20C4-5ADC-7006-CA787FF8C13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4" creationId="{D73C69B1-7770-C7BD-7799-339E8D02AAE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5" creationId="{23DC1A2B-17B3-5A46-79CC-C5DA516B66B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6" creationId="{82D43422-4A1D-A403-8DC9-C1C22B8BA9F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7" creationId="{4376B4BE-9BEC-C00C-9AEF-9EDBE79FEF8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8" creationId="{34299AB8-87FE-5506-1B24-566DE22952C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39" creationId="{8B3D1B30-BBEC-7AD7-A891-3E664CD4F74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0" creationId="{97B98FB5-FCC7-614B-D06B-C59FECD5BD7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1" creationId="{AB5D8711-9B12-98F7-CE6C-500265A45A8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2" creationId="{9B98E3B0-9A01-E97F-ED4B-4F1140B6178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3" creationId="{9026C772-6E45-E6DE-E186-54D28632BF5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4" creationId="{3989ACBF-EE94-F0FC-46D3-73C8F5AAE3B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5" creationId="{50324821-8534-55B2-2030-153E1DA76C6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6" creationId="{7C8B6CDD-E544-E183-CECC-AA2DFA3BE9E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7" creationId="{27ECAE54-9817-6A44-05DA-9DA12A084D9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8" creationId="{DACA9C09-EE8C-99BE-EC34-5D8EED047EA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49" creationId="{2F7E4C33-131B-5807-A20C-93AD12382BA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1" creationId="{2F6B6208-776B-860A-54D4-44C7CB2CC6E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2" creationId="{16BEF678-746A-5530-D560-083DBD83015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3" creationId="{2FA2A8E9-91B4-ECFE-60D3-D37B053802F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4" creationId="{DA9CCBF5-EA81-CB20-C59D-D6E7F1090D3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5" creationId="{533876FB-563D-FB3D-FD77-4AD94C829B3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6" creationId="{9D6B0A5F-2828-28C7-CDE4-9FDCE8C49B5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7" creationId="{81C733EA-BF4B-118A-F8D3-30AFF072FF4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8" creationId="{6180C4EF-822D-0463-F81F-F9A37DA5D2E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59" creationId="{AC45BEED-1329-A6F4-D26F-F83DC880F90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0" creationId="{D4C1960C-E992-401C-EAD9-3B77D34779E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1" creationId="{36218C4C-2859-AABC-1B34-8E8DFD3A01D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2" creationId="{67FC29A6-7B6D-2190-CC5E-025A4E8D19B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3" creationId="{E34BD171-8E89-1010-DB6D-1E3B0506235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4" creationId="{8AAD274C-539B-3ABF-F96A-735E7816F5A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5" creationId="{E9B05713-F9F1-2DB6-B573-DB935A6A5CE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6" creationId="{3DC8AB19-21D8-C2B8-5D3E-C77E8AD0B2C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7" creationId="{D6DE58AB-9B6A-942E-2F81-A86650AE26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8" creationId="{3B435776-3B5C-42AF-487B-30CCBB80F16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69" creationId="{B16AB382-897A-6B9A-DB06-BA244CB77C3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0" creationId="{2D23EFDC-9767-8C13-576E-42CDA0324C9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1" creationId="{3D402037-AE96-B6A5-F89A-74D2262C7C3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2" creationId="{8A24DF65-2C53-5B1D-9217-404C574C59C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3" creationId="{E06C3A7C-3F2E-2ED0-CFE5-08E8816A31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4" creationId="{E65AB0CB-9F3B-5DAB-661C-EEBCB0FE86F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5" creationId="{445B8F83-BE02-6594-A8AF-68671EF38FB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6" creationId="{DF76C20A-CBA4-E5A4-26DB-FE193D2D6F3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7" creationId="{4B909C12-D7A7-70BB-2888-D207BD6F07A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8" creationId="{92B0DBFC-F588-B91A-D41A-FA80A9B2A82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79" creationId="{616346CA-5E8F-5B32-C08C-D4252D1E9FD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0" creationId="{60C0A190-C10D-FB68-0BA8-D405D4A6856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1" creationId="{99EFEAA5-F545-A475-1625-E07E64E0DBA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2" creationId="{7ADDACA4-BA43-A961-94A2-74AF4084F0C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3" creationId="{62533380-0529-BA55-355C-83AB5EFFF7E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4" creationId="{A12AB17A-C12A-F744-7EF1-7082ACDC25F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5" creationId="{F12874A3-0FF2-31BE-029E-8467830B1D0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6" creationId="{EC2968B8-F837-D02E-9001-D7481542D41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7" creationId="{DFB3A685-D22B-1A51-EF01-6C6F0DCE882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8" creationId="{7E9E6E03-66A3-37E6-A544-09B459CD0D8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89" creationId="{17CC20E4-8E42-12E2-BDC2-8CB25C6B728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0" creationId="{4D281EF9-125D-D563-3844-4A5024473B7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1" creationId="{D8614C51-5D88-D0E5-A376-DAE02A3F690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2" creationId="{143EB5FD-B767-6353-273A-480F4FE0245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3" creationId="{B799EB60-DA84-8D01-2241-39212CBDF30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4" creationId="{02A4EA2B-2259-1670-F064-889ACCE5113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5" creationId="{503BFDCA-0AD1-EBE3-AACE-E8B6E4E55E9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6" creationId="{E2377A2E-9440-1891-F5E6-4887FDFDD34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7" creationId="{518C1A5F-9290-4844-EDFC-36688810C72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8" creationId="{BADD54BA-E28C-5BB8-983E-98B53C0C1DE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499" creationId="{B8C457B9-5F79-C53A-E67C-27B28F985FB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0" creationId="{2AD6C188-43FD-B218-30CC-EA14F500568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1" creationId="{3F95A290-3F5A-F204-7132-D47D394384C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2" creationId="{294718D7-940A-874E-57FB-68F6DCFD59B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3" creationId="{80AFB7D9-1D9B-14B4-A51F-C3B5EA62992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4" creationId="{3945B8C3-2D97-F56A-038B-97364A632E1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5" creationId="{95FE9E8C-86AD-3BCE-4E51-4308FFB44C6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6" creationId="{06091673-F50A-C77A-7B61-FA3DB492A5B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7" creationId="{15F646B4-C3C0-1F10-F27A-3724E1D19F3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8" creationId="{4E2EF861-32DE-37CE-C28E-992072F7DDE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09" creationId="{A8129F76-10D1-DDCA-43FE-F64E99CA0B3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0" creationId="{81F78574-619A-D401-D9B6-1EAE48738A9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1" creationId="{E1872490-1770-29E1-413E-56E8F395C2B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2" creationId="{3442DA17-5273-4DC5-519D-F094AF58A91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3" creationId="{DD007559-B815-7B04-E008-0DEEE6E6057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4" creationId="{C7694F50-26C6-835F-A2C9-9E4529C4106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5" creationId="{4D889A45-705F-24EE-7C83-FD0860AA8B4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6" creationId="{7730F144-5F60-EB7A-A4B7-46E8F79F462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7" creationId="{400A4F3A-9767-AA87-596C-A8833DB4D82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8" creationId="{EF09840F-1E48-CA5D-C5B7-A9F09BB1D37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19" creationId="{A26787D0-FB07-2C31-0C58-E8551B68EEB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0" creationId="{7370A69A-8B72-7AD8-18C1-83DCEA1D453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1" creationId="{48E25586-CE4F-FC6F-6BE3-97B40AC74A2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2" creationId="{46CC42AF-1624-CDEB-A6FA-747723C3C2B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3" creationId="{72884A65-D9BD-597E-A610-3BFCAF2E8C5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4" creationId="{49272126-9D4E-F52D-14A6-019691F90F7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5" creationId="{DCC76B51-6FBA-6FF9-CA27-EBF27F6BAC3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6" creationId="{5DD55251-A9D2-44F1-110B-C53E209B754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7" creationId="{12E372BE-7AF6-E0BA-26D8-EC3FF7661A6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8" creationId="{30A9458C-4F8B-0EC1-B276-F7F58D4B06F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29" creationId="{79FC4C71-8085-58E5-63F4-0829ACD3BBB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0" creationId="{935A24A2-B490-E24D-3874-B1F55B52892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1" creationId="{FEC5B46E-D1A7-F786-6B6D-52B56CEA6D8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2" creationId="{DA129482-D547-9479-0A48-F32CCCEB966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3" creationId="{DA00F0C5-B244-B975-457D-5DE39705540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4" creationId="{D2640371-6248-2FE6-1778-66E3C1EF056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5" creationId="{9AB1D2CD-FA73-1AE8-8076-5F2B18CEFD3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6" creationId="{B7A5D9CA-A757-F9B1-0379-A24BA7B2A3D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7" creationId="{5B1D39DA-37F6-31E9-B9CE-A8C67069A12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8" creationId="{E77A37EC-E5A8-6AEA-0D44-7CA6643F0A3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39" creationId="{55238044-BF05-0C6B-857B-0C4910C5F58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0" creationId="{EA419D55-705E-3482-014A-1F3BF460530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1" creationId="{2D68C1BE-FCF7-8A68-9F28-C86F87790A4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2" creationId="{82A3AE5C-C221-607F-9DA0-E575C5520AD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3" creationId="{624A1BFA-490B-6384-3390-F0CAD671201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4" creationId="{9B7A5C2C-9053-DEAF-808D-9AD7F417E7B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5" creationId="{BDC7A725-C626-97AF-6D92-68D5044DEB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6" creationId="{C14D9F62-472A-BDD3-D4ED-64DB71F1B60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7" creationId="{518900CD-DA8D-70E1-0491-2F2EDB9D973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8" creationId="{AD759870-F541-45BA-A6AF-B75685CCD3E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49" creationId="{2AFCC5E4-17BD-D69D-48D7-29CF307E5CF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0" creationId="{0B1BCD07-883B-62B9-58ED-108D2597F1A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1" creationId="{D5017D1C-9463-5503-B234-9BAD4B2591B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2" creationId="{90236D82-92C8-2168-1038-E611B2675AA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3" creationId="{DAD0C490-695C-554C-9898-A570D807FFA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4" creationId="{3EDE21E8-805E-AD01-BE53-E0DD66D6B22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5" creationId="{7DA15F36-00A6-076A-F0E5-F86710EBEC8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6" creationId="{66EDD461-14E1-FC21-AAC7-4797D10586F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7" creationId="{01DB2A96-7D4D-26DF-82BF-1773AA33BE3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8" creationId="{8461A389-63D2-F035-B54C-E74E474F646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59" creationId="{243DE972-E9BD-5A7F-E081-F2B73E90CC8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0" creationId="{9287352A-9BE4-EF19-78F3-2614DBD0F0E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1" creationId="{E0F0BC97-BFAA-9177-B762-42C3A82B062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2" creationId="{D55262A7-4EB6-0083-DB8D-1AA5D89ED46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3" creationId="{9A73BBD9-650D-B3EF-457A-04144A47548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4" creationId="{676E8ACF-86DF-67FA-BCB5-5599E6F9A63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5" creationId="{FBEDBE42-7551-19FA-C409-CDA3BF0C3B6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6" creationId="{056A8249-D19B-FBDB-36BC-EF2A305E94E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7" creationId="{28910346-E4C0-9538-9FCE-2E3817EE455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8" creationId="{EFCA31B2-A846-9643-B384-2096C32A651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69" creationId="{580E81D5-151D-5B97-0340-AFC0ACD5D6D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0" creationId="{3FC17E34-C854-EB4D-5777-229943341D9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1" creationId="{EBE45EF7-1D77-194E-3FDC-4438FD84DBE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2" creationId="{0F103A10-B753-6340-9514-9FF0F2B0D2F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3" creationId="{05C6D2C4-4B6C-E4C6-1AF2-BCDD1F5C948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4" creationId="{D73A134E-8660-7F21-4263-20A16182813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5" creationId="{B96FE039-8E35-EC14-8BF2-B71066EE3B3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6" creationId="{1F958FDD-525A-3EC4-3A09-EBB90EE442C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7" creationId="{F38DD7CA-E5BB-8B56-3116-640EBAAA4B0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8" creationId="{71E74599-B1A0-CE82-2543-4BFF93073FB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79" creationId="{D06B0B32-9C81-7A82-D7DA-699F73D1B83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0" creationId="{961D1695-CF6D-6F3C-ED99-4763E66A07A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1" creationId="{B2A36254-933F-5CCA-2048-DD7C3BB220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2" creationId="{A01E4AE4-53BB-8766-B603-A9366DA7CC2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3" creationId="{E7B88843-07D1-5BB3-9DD6-34FB4FC7599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4" creationId="{46BC6946-31AF-E62F-4F85-4776C1AA82E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5" creationId="{03F1B443-84D6-3B14-52D7-97D1BBC9CC1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6" creationId="{C1CAA607-8527-DAA3-72A5-B0A1F4FBD00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7" creationId="{C1D07126-0E8B-475F-2E03-4F77A117374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8" creationId="{36A4CB9A-B5DC-7B60-6CC9-BD5DDEA8245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89" creationId="{59CC0F92-4B3E-2F5D-95CE-C407C0FA7A9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0" creationId="{01BFBAB7-D0F6-AAA7-8BB8-19ED9EA85B9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1" creationId="{40C18343-40DF-30C5-D1E6-BA4B654E4A0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2" creationId="{C7A0C1C2-E994-BCBF-206F-A4DE74396C2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3" creationId="{EFAB7503-7822-5B9B-92B4-310D6783998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4" creationId="{9F43C5E2-ACE5-DF67-BB42-61D9B5C8C55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5" creationId="{457574AB-4B90-0457-9C0F-097EB5DDB4A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6" creationId="{15024C9A-0532-5142-CBA2-9CEBABF7130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7" creationId="{FF0E08B4-2E98-DAD4-1B54-B53F0CAB810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8" creationId="{5C532490-B958-FDAC-A5AA-762D1589BA3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599" creationId="{F794F86E-05B1-0A1F-788C-3A6B712E3A9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0" creationId="{EA1F0073-BDC6-75AA-028C-846DD213DE6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1" creationId="{389980A2-4541-B3CF-C229-8FE5136B010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2" creationId="{148D164B-148E-D7D2-AE5C-B186AAF0C58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3" creationId="{B9DE5748-0165-2F8E-DF6E-1C25F7733B7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4" creationId="{B441E5B9-6A04-345A-5CBE-2D4986A44B2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5" creationId="{CDF78572-11B0-5BFE-907A-86B39B56023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6" creationId="{D657CBF3-219F-7666-CB61-28147666A27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7" creationId="{2B1C319D-D8D5-CB87-DDF9-672F1B5648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8" creationId="{261DEAF8-9F91-EBCC-2CE4-F462AC0659D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09" creationId="{F3349ED9-44C6-AE84-BC19-41CDBA0C6EE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0" creationId="{6C81AADF-956E-B809-5D70-3C629B50451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1" creationId="{B259B187-96CA-5348-09E7-DA7B418FA19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2" creationId="{79ABC998-8BD3-2859-733B-A33CBF01AC8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3" creationId="{35093CB6-8DF2-79A4-8526-5F5C13798A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4" creationId="{34486BD6-F2B4-CE3F-6D1A-96C8B003D38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5" creationId="{391BD034-0558-01E2-220E-6D26011D3DD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6" creationId="{4495CA6D-E8B5-BAB4-1FB4-943EAF25D35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7" creationId="{5C8F8972-2049-43AD-A8CA-01B223D7554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8" creationId="{87505BB7-3FF3-36BF-64A6-2A9AE1698D1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19" creationId="{E34AD411-626A-78B9-49E6-2FC0123F9E9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0" creationId="{94B17821-41D4-7CE2-E655-CB0A4411D5E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1" creationId="{0EEA33B6-4EDF-21C1-049A-97B1AA198A4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2" creationId="{F9496412-339D-603E-80DA-3CC8DEC30BE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3" creationId="{E6A65ABA-AF50-BBFF-C212-75A441550E5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4" creationId="{9D51962E-F51D-8C50-EF30-05988810234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5" creationId="{CBF878A4-1CFE-0DA0-FC61-92A9662E154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6" creationId="{2BD11E46-71BA-D7A6-D833-C7C197DADA7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7" creationId="{10F88339-0EEA-8E59-9239-E5CC0256596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8" creationId="{E81744A7-39C4-D57F-977B-F851A6E9BCC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29" creationId="{1CDD1E27-B312-B8B3-411C-60FAE719AE4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0" creationId="{8A701E1F-2D80-666F-CD32-96F611D134B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1" creationId="{58ADBB04-8042-3DDA-DE7C-141C04D5E7A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2" creationId="{D1B1D13E-4CDB-ADA3-ACC9-33D2FA37CE7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3" creationId="{B0C71BBE-AE1E-01FF-ABD8-8207E7303FE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4" creationId="{AC406365-2D52-B683-0474-28810F3A21C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5" creationId="{6D177130-A793-B029-F48E-C35C3B1D91D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6" creationId="{AE937A64-9EBE-7776-6E55-446CE72E567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7" creationId="{31A9F7D4-3BDA-3F63-62E8-21313E2C2EC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8" creationId="{8A688304-D59D-C612-9887-3F4A2695B72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39" creationId="{00574CF3-4E73-9B8A-C3D3-0C20C61F916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0" creationId="{1A6D4C25-5525-3597-82CF-1F6FFDB2C95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1" creationId="{6362E410-F8A0-0C47-F6B3-974819FD504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2" creationId="{6D3D1928-4B53-BFB4-4DAE-ED85F930867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3" creationId="{7D8EFD67-F6E2-96A8-9228-BD82D6E2187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4" creationId="{E4F96006-1104-0D1B-DF23-FBD55605F19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5" creationId="{C37F9366-FDDC-96D5-69D8-98283930AB4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6" creationId="{559DE12D-9043-EF91-61E1-2C75D090E1E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7" creationId="{7B065AAF-6151-0EDE-C6F5-51B45576863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8" creationId="{45493AB9-B9E5-1494-69BF-80C228ECF27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49" creationId="{17D6B7AA-7DEA-1706-4833-1719AF0978D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0" creationId="{D16669A0-7A37-7A73-AFFF-4224774CB1A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1" creationId="{79EAE03C-8290-9289-A719-9421A327A30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2" creationId="{C6E17F4A-76D2-927C-BBB1-D8D418B6248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3" creationId="{3916AFC9-14B1-FBE9-87B6-BA3887742A7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4" creationId="{62298B09-B4AC-EFF5-B1C0-15A67A80EAF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5" creationId="{81828AF9-0E42-4655-062A-3EBA2302553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6" creationId="{9BF189FC-05C7-2715-5877-AD625C42559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7" creationId="{D3C42603-2DFB-80E4-A1F7-B45F6409AC6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8" creationId="{486D9F90-297C-F17F-627C-2F37000AABF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59" creationId="{F4710584-69B7-25A9-40B1-476073186D4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0" creationId="{CA310DE0-BF12-F489-F3B1-0646C3886BF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1" creationId="{A944143F-4FE6-E14B-D4B2-233CC55107B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2" creationId="{928AF094-DCF6-A8C5-40FD-411B26610C4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3" creationId="{C95B5451-51EF-42D6-6999-95A0A6BACC2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4" creationId="{0D052CB2-6363-5D39-6263-B4104AFD0EC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5" creationId="{5C0A1B3A-0E59-1517-9CF2-B58AFA1F4FF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6" creationId="{A69AAFC6-5F3E-BFD5-86EC-4583C29BCCA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7" creationId="{EC5AEAE5-ED2A-8B81-A193-5D99A6A68F5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8" creationId="{68E507BF-70C9-9802-061C-A8E2A935C72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69" creationId="{F0734006-469E-88A5-C16C-C826C4678F4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0" creationId="{225228FD-9912-7ADC-5DBC-1A5E146A434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1" creationId="{104EDD0E-0EF7-73C7-9E94-99C843564AE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2" creationId="{EED9FBF9-227C-0A4F-69C7-0CB57422990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3" creationId="{B76B009D-9F29-75A2-A653-7C00A254653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4" creationId="{7D8BBEB3-7091-5D53-B1C4-64CEF89864A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5" creationId="{2A674F84-98BA-6E32-C016-3BDC799C9FE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6" creationId="{7A6795A1-20C3-03B5-85C1-A7668444A7E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7" creationId="{FC9753E3-AE56-2078-62A1-9917A759B67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8" creationId="{527A06B4-7509-13D2-0966-C21BABFD134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79" creationId="{5A45E860-6A06-3857-6A6A-F10680403A5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0" creationId="{6AC77055-B295-1209-617D-BC9B6DCABBD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1" creationId="{34BF8053-6A48-2B4F-292D-C17B7EE8B9F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2" creationId="{C8819331-593A-9337-F965-4C0204B37D8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3" creationId="{6CF06961-5032-C9A0-5DCE-8A82C099093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4" creationId="{0F89C6F0-A5DD-5D1B-E007-148DE9E3567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5" creationId="{9A755369-203B-8B52-A63A-C1EFD1CF1A6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6" creationId="{BA1A5544-0287-0CEC-F58C-67677A48406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7" creationId="{044937BD-86AE-3383-02FD-F32B8022773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8" creationId="{8DC1C297-0672-DD0B-0CFB-237ACF88C2A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89" creationId="{307EB47D-79D6-79ED-8F43-EDC161C613F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0" creationId="{37C5712F-AE4B-346D-AD8A-CCFA2FA494A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1" creationId="{531CEC8A-DEFB-C830-75EB-138E7A71E10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2" creationId="{DF7963AF-46AC-5711-EF45-1A334848B78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3" creationId="{FB5AC879-9D78-D278-6311-322FBE84FC2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4" creationId="{5757DA15-C172-973B-A343-2A9697DA73A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5" creationId="{C79C6EB0-F9AC-A1E3-3FCE-05359621E5F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6" creationId="{8516071D-B2B0-0CF5-BFA2-93AADC3D6F6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7" creationId="{63C2954F-3746-3769-A855-B083A3C8CB1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8" creationId="{8BD87A6B-9C79-9D4A-CB1F-79EB0FABBAD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699" creationId="{A55A57C1-75B4-54AE-5B21-D6A3F975BC3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0" creationId="{C5BB86BF-C011-EC76-7FEA-9E5508BA3A2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1" creationId="{8989F866-61E2-8C22-5955-C1952F31805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2" creationId="{B7AF401A-11B1-773E-4429-5F5C0785A52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3" creationId="{6D3D07B2-92F7-BEA9-2920-61E37744DA6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4" creationId="{30CD628B-8DC9-5BCA-74B8-6DE53E7FF9F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5" creationId="{1C9F739B-948B-1AA8-8880-5357C722C7B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6" creationId="{BDC4433B-A1A5-7EA3-1C92-913277D0F17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7" creationId="{10C75068-F616-86BE-8DAA-48D613FA752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8" creationId="{3BBD521E-8998-DB7C-5E33-D0CA4E38385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09" creationId="{DCA522F7-F7A0-9E8B-58D2-D8BC239B2E2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0" creationId="{0A37F4D3-E359-B02B-00D7-CA9BEF7D08A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1" creationId="{5B53335F-159E-DFDC-AED5-95C39E903C8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2" creationId="{C1DC9B62-1ACA-2894-FCFE-9B06ECFAC71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3" creationId="{8EFEE88F-8150-EB23-06CD-21B3FDA1AEC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4" creationId="{AA575E01-8229-73B1-87CA-D501ECA4D63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5" creationId="{BCBC55FD-0C9B-1D41-E76F-561FCA6645E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6" creationId="{A57466C5-66C9-9C71-489E-3B940BCC8BE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7" creationId="{9329B23F-18D6-6B50-5E9E-C9A1604E891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8" creationId="{00D4BA78-1AF5-49C6-AA4D-EB2CA500C7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19" creationId="{3BEE7EFE-EFC8-6E2C-63B9-97D3D34871E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0" creationId="{CD2233D7-D5E7-15D4-925B-6F15747CFC3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1" creationId="{0585BFD9-4BB1-513F-6AB5-CC0090A1150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2" creationId="{E6DBD457-7C3D-BAA6-6A5E-8F23BA772DC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3" creationId="{BF486962-4340-80B9-8051-4BBCBA77B77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4" creationId="{D7A7AB87-5485-A75D-7C41-D95E01BFA76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5" creationId="{7D458E35-B056-C475-05EB-22F58321756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6" creationId="{B3EF483B-8C3F-4AB1-292E-6DA2E93304A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7" creationId="{2C2EBA84-AE28-3998-7BF9-DDC0C36A1E0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8" creationId="{3B5E90B2-2F27-2656-D2CD-F86B2835EB9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29" creationId="{6707EB0D-701C-3B07-BCCB-3D14762C357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0" creationId="{9E3C7DF2-B607-FD94-616F-CC3BD64DC99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1" creationId="{2635DB48-CA96-FDEB-66A3-6B791D1C9E3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2" creationId="{523FF2AA-57A9-054F-B875-3C0FE2C1188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3" creationId="{0146EDF2-BD49-FC5F-53CC-479ADC7F960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4" creationId="{62C51F6B-0EBA-733E-0FA1-43DDC43263F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5" creationId="{061E85A6-3A0D-7AE3-0D5E-4963E26C6D0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6" creationId="{8EFBB445-0753-A4DF-8904-BC68D0D30EA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7" creationId="{E4B74B96-73DA-0DF1-660B-ABD1C9CF86C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8" creationId="{21872F1D-8C6F-9B7F-F971-1BCB7AF9DAF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39" creationId="{F242970A-A56E-0662-7DDF-C5FA04C0CF8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0" creationId="{CE983EBC-FC34-EC76-9C30-B82A66F51B3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1" creationId="{A64E69C7-2E3B-AEBE-3FB0-C16A4F75014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2" creationId="{558FC500-928D-815D-8566-8D7A4AF5893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3" creationId="{A81A660B-D7B6-73D7-585B-C7793109677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4" creationId="{6B3B8128-B0C2-EE56-E6F3-9E3DB0E2871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5" creationId="{7A60D5B7-5986-FB02-3AF3-9E165B31E9B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6" creationId="{D8052688-B7D7-E78A-32B6-24341C0719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7" creationId="{2E5198D9-C327-C4E7-04DE-D377F7D9481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8" creationId="{5251E24C-6B63-9F3D-B188-20669E08FFA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49" creationId="{99A0EA1D-3DEE-D334-3DC6-0CA6D53092C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0" creationId="{76FE7FAB-DDC1-91B6-D160-BA75C72B236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1" creationId="{042B4E4C-967F-FA2A-A0FF-1FBE1363341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2" creationId="{59C89D7A-2A8D-4664-2C7E-FAE22E601DB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3" creationId="{2A4AE2E2-E817-3E21-1755-F6C607F7775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4" creationId="{2CD0B73B-26B8-639C-B735-3FA9AEB3EB1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5" creationId="{21E133F3-D3C6-EE9E-E76F-D83F10B7373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6" creationId="{DC5F4075-32F0-870C-03D5-5AC7FC5EC76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7" creationId="{842D0F68-315D-E934-55B9-6684940633F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8" creationId="{F0AE1AC0-0F3A-FDEF-55B3-C9A586A2D21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59" creationId="{6A2C58B8-84D4-815D-63B1-52D2CCC9A8B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0" creationId="{0AC3C9F9-B2E8-ACAA-F950-5981B2C6734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1" creationId="{853354CB-8C88-4F2D-12C7-16B01668FB8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2" creationId="{A1A78706-EF54-761A-206C-6B4B7AB7682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3" creationId="{048015D9-2410-548C-D2F2-2BAC45A0988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4" creationId="{55B3EBAB-F591-0AE7-2A14-7B5AB6B5D5A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5" creationId="{46EBFCCE-EA36-F5DF-A7C2-703909BA6CC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6" creationId="{CFE07C05-24D8-3D2F-74E1-85BEAC0CDD3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7" creationId="{802425FC-FE72-71DA-9580-E5E04FDAEA2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8" creationId="{B32FE572-A8F0-1410-1454-F131D2912BF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69" creationId="{2A0F70FF-A900-E77F-0F13-40B6F06B472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0" creationId="{22BED35B-17AD-15BB-30F6-413E48431CE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1" creationId="{E6E0DC59-9636-A43C-0888-4FA8BBBC759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2" creationId="{C791EAC7-149D-F03E-5E0C-D35DD132D4E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3" creationId="{0B3A81BD-33B1-CAC1-3B48-3B36F952968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4" creationId="{CB86AAC5-DB80-222E-FF63-8840E15B015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5" creationId="{0D7C9717-1B65-701F-C395-31BFA3D604D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6" creationId="{94C1E803-6A19-9162-286A-6B1B1EF427F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7" creationId="{060FF469-4B6D-AFA8-A66C-76A07C9C4E1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8" creationId="{1467E73A-815A-DB07-C140-738905BBF21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79" creationId="{74C6A8A0-4608-0391-EB99-FF3B37E5C9F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0" creationId="{8C34C057-64F2-9C36-9F51-6FA417FD254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1" creationId="{84A1521F-A053-A6F6-6C97-79749F41CBF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2" creationId="{D06DAA18-3FF5-94A8-3F80-74E25A1518A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3" creationId="{8180EDD3-7B9A-A156-F2E5-0E08EFEE16E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4" creationId="{BB3FD604-5EF9-7C11-EAEF-930AE4DD809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5" creationId="{01183F27-A7CE-C447-B7A8-9A11C06C23B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6" creationId="{147B8820-0B8B-A0A8-17DA-E1A6DD61AEB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7" creationId="{89D12812-11C8-B617-49FE-BECB70D1837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8" creationId="{45E146A6-A823-E854-BAD8-37B8119E379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89" creationId="{7C0DA843-C773-B026-F069-874100476D6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0" creationId="{F8FD431B-11A9-5DCB-4E83-E44764F6D34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1" creationId="{E9FB9515-899F-50D5-1983-8ABADAAE888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2" creationId="{BB610619-E622-C5B3-6314-AB9E802ADD1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3" creationId="{7C0D25FA-01A2-8297-8421-34A93A2A6BC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4" creationId="{E2F33905-5ADA-0475-B1EF-DAF741CAD7D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5" creationId="{D3C07A92-7B93-EF48-8CA7-4FF6E9D14D8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6" creationId="{CCE42012-508D-E166-06B0-0617E3CB926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7" creationId="{E1D8CD8E-885D-61BC-8A5B-3673738E384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8" creationId="{E81C3B39-813F-9FD9-28E4-F83D2D59848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799" creationId="{5EACEF85-CC3C-E016-F5BB-EE8CD9088C7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0" creationId="{211A3FF4-CAD1-78DD-738A-44FEB767DFC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1" creationId="{1C585366-255D-012F-E609-8F29E81BBF2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2" creationId="{56167DD2-A582-923B-B2E4-F6E38185E50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3" creationId="{22753C3A-B22B-AE56-18F2-5B12E275231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4" creationId="{84093084-1E4B-A134-0950-4DE72D437CF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5" creationId="{DCE09253-34E2-3EE4-93E9-89135F93434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6" creationId="{F289EF1E-09A9-32C1-F2B5-085A9C4B529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7" creationId="{D8A7CBA1-0BA5-1B0B-001D-13E648B9DD8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8" creationId="{8DEEB407-855F-1B8D-4433-B0705B5B53A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09" creationId="{CC167D09-7BA9-5956-2A65-E026AFE882B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0" creationId="{C80DD661-5CE5-5010-736A-6522B354AF6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1" creationId="{08F8A2A3-51ED-B025-1111-8D0127A2FDF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2" creationId="{C1965851-E56B-8796-99B8-69BF072C171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3" creationId="{75A60DE6-4345-0F9B-F5CE-F73C94344F9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4" creationId="{7DA6127A-EFA1-9BD6-2D06-C88ACD09B93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5" creationId="{E4F78289-6772-1A0B-1193-F613AB8FAC4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6" creationId="{22A3C409-4574-7614-2F9D-3E3F9B78B6C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7" creationId="{2961CA2C-9C71-CF5B-DEFA-67B6BB97EE9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8" creationId="{36A871B1-C302-D055-5134-5FAFFAE8805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19" creationId="{14003768-38F6-BD7F-ABC5-68F6730A626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0" creationId="{B36DA587-823D-5AC5-32A8-6236C1A87C1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1" creationId="{D882E72E-E7B7-9909-8AEF-BDE8963B486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2" creationId="{E49E6102-C386-B41A-1A62-DA3F3540A81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3" creationId="{F7685855-41B5-66E7-D03F-246AA1E991F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4" creationId="{51EAAB45-A7EE-B786-D2EE-38364C2B916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5" creationId="{38AB0AD7-645A-F5BB-4CCF-003909C81FF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6" creationId="{B74565E4-7FE1-F726-4DD3-8D2CC666566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7" creationId="{ED197484-9BBC-0995-F98E-01F74001D29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8" creationId="{E5394AF3-C69A-D0A9-2D7A-760378EE941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29" creationId="{949B1BC7-8F74-01A5-7FC5-0F503FF0C86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0" creationId="{355A8C64-B250-C7EB-487E-0E3658BF83C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1" creationId="{CDE1F835-BEA5-EE71-DF1B-2AE237012C3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2" creationId="{C0C5D3AE-EEDC-85F0-2DF6-6A241EA0CB4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3" creationId="{98D9759E-1A64-F7D6-1A8B-905BD3ABDFF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4" creationId="{07CFBEB3-55D8-A06B-160D-326725E14F5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5" creationId="{9F3D8F75-B93B-280B-53CF-53F2B9DB1C3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6" creationId="{C3657BA8-83F1-79E6-88C8-0CB24CEEB0C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7" creationId="{19806F25-E325-5F50-74FF-D803EB4A31C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8" creationId="{7B7D6206-FAB4-2318-A07F-8FAEDAE3DB3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39" creationId="{76B8EB35-13DA-B8C4-BA08-F639DE7C689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0" creationId="{D84B51B0-47B5-65D4-5397-1FB8D75BC01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1" creationId="{24ED9FB1-9203-9449-FC17-C44F0DDE5C1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2" creationId="{3F771AB1-06F6-4B48-4107-4D1508C1C2C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3" creationId="{AA67F025-7C50-97F0-08FD-7BFE05BF342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4" creationId="{30810AC1-C509-81BC-6B59-21033A3C4BE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5" creationId="{DD49EDAF-D220-BEAA-A213-7930176605F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6" creationId="{CB3180C1-EA82-EC5D-5BFA-7AF523AC6A9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7" creationId="{404928BA-7790-D9B2-EEDE-E1392CE85E1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8" creationId="{9C8AA4A7-BD22-BB09-9C9E-F167E6A8CAA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49" creationId="{0BAB1E14-37D4-5D17-D9C8-518DE2DF869C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0" creationId="{CC7EBF1A-7898-EEDE-EF4A-3383429C9D2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1" creationId="{8D94BE6B-C282-5096-CC4D-C6EB800E82D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2" creationId="{F9F88D8E-5A96-7F66-8A27-00D95F6D56C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3" creationId="{F734C065-89D9-9A7F-8420-CB57C30AA587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4" creationId="{AEED0AD5-C4F4-E798-F770-6A71DF0DF7E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5" creationId="{06B0898D-40EF-EC66-C78C-A3A83D143FA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6" creationId="{1DD197C3-A31E-F0F0-528A-C23D5D8E820F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7" creationId="{6961550A-08A0-14F8-926A-17593C7D2CD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8" creationId="{2521F9E1-6F7C-C6DC-3756-D735E56395F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59" creationId="{A9289E2D-DE2D-5838-3EAE-8190C670012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0" creationId="{8CACBECE-0393-789B-9C2F-C3503921F364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1" creationId="{716EEE36-8841-8DC9-B429-444D4FBE20E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2" creationId="{63E27E5D-C078-A8C8-ACDF-47DA4BA0278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3" creationId="{1703C3A3-3A57-3874-0CEA-12FAEB78C5F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4" creationId="{927D4DC7-EB3B-3B8D-C739-F41CA25B7A8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5" creationId="{4BC6E2DA-75DC-E016-1AAB-003B032285C8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6" creationId="{9FF4D423-68C5-6C43-7D03-112C72CDB4E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7" creationId="{512AA45B-3D22-035B-D2A3-A5A24FD2B18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8" creationId="{9C7AF2FB-FE9E-E16F-C220-94923E61B6C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69" creationId="{E6DFD622-37D1-FC85-3E4C-7F6696F2828D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0" creationId="{D5199D77-66EA-1F1F-B5A8-B0499FAF0F43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1" creationId="{6344BA3D-F0C4-552B-BC64-B25AB60995A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2" creationId="{87276E11-55B2-4A3A-9B8A-7B9103B1CA3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3" creationId="{8A9BC0F2-F9EB-35AD-FDDC-AE97EA1BD94A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4" creationId="{1593D322-DA76-3427-673D-B743163D0E2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5" creationId="{47454E38-6513-AF36-2B81-22E12214F7C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6" creationId="{13FAFD8B-A9F5-3299-B6E6-1CB86DBC96C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7" creationId="{A25D344C-3F19-0AA8-EAB4-3FDAFB8FDA6B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8" creationId="{F1CC27F9-C29C-965F-669C-5BDBB357C80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79" creationId="{71F935E2-95B6-AAFB-E8CC-04B9C720C4B2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80" creationId="{7C125C32-2D70-80DD-F7A1-D0ACCAB3E855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81" creationId="{F0E99385-BFC4-E19F-AB92-9DE3741D8E50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82" creationId="{91AFC992-A8D9-E79F-0D78-A96789F31791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83" creationId="{C05929B3-31A3-EF68-0F10-090618100E3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84" creationId="{00F0651E-09BF-7A15-8C9E-97A10191B179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85" creationId="{1B124563-49BF-8AE4-DA93-DE5A0BAA3FCE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86" creationId="{78421EC9-3C7F-DD59-E75F-3E4A2A051C06}"/>
            </ac:spMkLst>
          </pc:spChg>
          <pc:spChg chg="mod">
            <ac:chgData name="Shibin Joshy" userId="c47396c2-83f0-4de5-b9d4-0a2183cbeb64" providerId="ADAL" clId="{5BFBC65F-1EE7-4F11-A51C-B9A674749D1D}" dt="2022-06-23T09:52:20.071" v="306" actId="27803"/>
            <ac:spMkLst>
              <pc:docMk/>
              <pc:sldMasterMk cId="3137936951" sldId="2147483648"/>
              <pc:sldLayoutMk cId="2079315938" sldId="2147483651"/>
              <ac:spMk id="887" creationId="{7A02A12C-E6BB-6FEC-68A1-CFEED8712C09}"/>
            </ac:spMkLst>
          </pc:spChg>
          <pc:spChg chg="add del mod">
            <ac:chgData name="Shibin Joshy" userId="c47396c2-83f0-4de5-b9d4-0a2183cbeb64" providerId="ADAL" clId="{5BFBC65F-1EE7-4F11-A51C-B9A674749D1D}" dt="2022-06-24T04:56:00.697" v="3012"/>
            <ac:spMkLst>
              <pc:docMk/>
              <pc:sldMasterMk cId="3137936951" sldId="2147483648"/>
              <pc:sldLayoutMk cId="2079315938" sldId="2147483651"/>
              <ac:spMk id="888" creationId="{37A8A838-7295-C31A-8093-785282B3A61B}"/>
            </ac:spMkLst>
          </pc:spChg>
          <pc:spChg chg="add del mod">
            <ac:chgData name="Shibin Joshy" userId="c47396c2-83f0-4de5-b9d4-0a2183cbeb64" providerId="ADAL" clId="{5BFBC65F-1EE7-4F11-A51C-B9A674749D1D}" dt="2022-06-24T04:56:00.697" v="3012"/>
            <ac:spMkLst>
              <pc:docMk/>
              <pc:sldMasterMk cId="3137936951" sldId="2147483648"/>
              <pc:sldLayoutMk cId="2079315938" sldId="2147483651"/>
              <ac:spMk id="889" creationId="{A0A4D936-75BC-4E31-2F15-E31C31630295}"/>
            </ac:spMkLst>
          </pc:spChg>
          <pc:spChg chg="add del mod">
            <ac:chgData name="Shibin Joshy" userId="c47396c2-83f0-4de5-b9d4-0a2183cbeb64" providerId="ADAL" clId="{5BFBC65F-1EE7-4F11-A51C-B9A674749D1D}" dt="2022-06-24T04:56:00.697" v="3012"/>
            <ac:spMkLst>
              <pc:docMk/>
              <pc:sldMasterMk cId="3137936951" sldId="2147483648"/>
              <pc:sldLayoutMk cId="2079315938" sldId="2147483651"/>
              <ac:spMk id="890" creationId="{60A97F19-E78D-DBFC-C4D0-A96201AE616F}"/>
            </ac:spMkLst>
          </pc:spChg>
          <pc:spChg chg="add del mod">
            <ac:chgData name="Shibin Joshy" userId="c47396c2-83f0-4de5-b9d4-0a2183cbeb64" providerId="ADAL" clId="{5BFBC65F-1EE7-4F11-A51C-B9A674749D1D}" dt="2022-06-24T08:50:46.880" v="4766"/>
            <ac:spMkLst>
              <pc:docMk/>
              <pc:sldMasterMk cId="3137936951" sldId="2147483648"/>
              <pc:sldLayoutMk cId="2079315938" sldId="2147483651"/>
              <ac:spMk id="891" creationId="{E67FBE95-6E6C-5BF6-5743-9435BCCC14DC}"/>
            </ac:spMkLst>
          </pc:spChg>
          <pc:grpChg chg="del mod">
            <ac:chgData name="Shibin Joshy" userId="c47396c2-83f0-4de5-b9d4-0a2183cbeb64" providerId="ADAL" clId="{5BFBC65F-1EE7-4F11-A51C-B9A674749D1D}" dt="2022-06-23T09:52:20.071" v="306" actId="27803"/>
            <ac:grpSpMkLst>
              <pc:docMk/>
              <pc:sldMasterMk cId="3137936951" sldId="2147483648"/>
              <pc:sldLayoutMk cId="2079315938" sldId="2147483651"/>
              <ac:grpSpMk id="9" creationId="{A8418C1C-5428-A38D-85ED-64280C632F70}"/>
            </ac:grpSpMkLst>
          </pc:grpChg>
          <pc:grpChg chg="del mod">
            <ac:chgData name="Shibin Joshy" userId="c47396c2-83f0-4de5-b9d4-0a2183cbeb64" providerId="ADAL" clId="{5BFBC65F-1EE7-4F11-A51C-B9A674749D1D}" dt="2022-06-24T08:50:54.967" v="4768" actId="478"/>
            <ac:grpSpMkLst>
              <pc:docMk/>
              <pc:sldMasterMk cId="3137936951" sldId="2147483648"/>
              <pc:sldLayoutMk cId="2079315938" sldId="2147483651"/>
              <ac:grpSpMk id="11" creationId="{A93E555A-EB6B-CFFD-CBD5-36FF0B0CEFE1}"/>
            </ac:grpSpMkLst>
          </pc:grpChg>
          <pc:grpChg chg="mod">
            <ac:chgData name="Shibin Joshy" userId="c47396c2-83f0-4de5-b9d4-0a2183cbeb64" providerId="ADAL" clId="{5BFBC65F-1EE7-4F11-A51C-B9A674749D1D}" dt="2022-06-23T09:52:20.071" v="306" actId="27803"/>
            <ac:grpSpMkLst>
              <pc:docMk/>
              <pc:sldMasterMk cId="3137936951" sldId="2147483648"/>
              <pc:sldLayoutMk cId="2079315938" sldId="2147483651"/>
              <ac:grpSpMk id="12" creationId="{7C63227D-86DC-C7EF-88C1-398177A4A1B0}"/>
            </ac:grpSpMkLst>
          </pc:grpChg>
          <pc:grpChg chg="mod">
            <ac:chgData name="Shibin Joshy" userId="c47396c2-83f0-4de5-b9d4-0a2183cbeb64" providerId="ADAL" clId="{5BFBC65F-1EE7-4F11-A51C-B9A674749D1D}" dt="2022-06-23T09:52:20.071" v="306" actId="27803"/>
            <ac:grpSpMkLst>
              <pc:docMk/>
              <pc:sldMasterMk cId="3137936951" sldId="2147483648"/>
              <pc:sldLayoutMk cId="2079315938" sldId="2147483651"/>
              <ac:grpSpMk id="450" creationId="{3E07381C-8734-5D25-61D2-BA097AE65B6A}"/>
            </ac:grpSpMkLst>
          </pc:grpChg>
          <pc:picChg chg="add del">
            <ac:chgData name="Shibin Joshy" userId="c47396c2-83f0-4de5-b9d4-0a2183cbeb64" providerId="ADAL" clId="{5BFBC65F-1EE7-4F11-A51C-B9A674749D1D}" dt="2022-06-23T09:52:20.071" v="306" actId="27803"/>
            <ac:picMkLst>
              <pc:docMk/>
              <pc:sldMasterMk cId="3137936951" sldId="2147483648"/>
              <pc:sldLayoutMk cId="2079315938" sldId="2147483651"/>
              <ac:picMk id="8" creationId="{75F9EE0C-809C-775B-3C37-FEEC680B1F0D}"/>
            </ac:picMkLst>
          </pc:picChg>
        </pc:sldLayoutChg>
        <pc:sldLayoutChg chg="addSp delSp modSp add mod modTransition">
          <pc:chgData name="Shibin Joshy" userId="c47396c2-83f0-4de5-b9d4-0a2183cbeb64" providerId="ADAL" clId="{5BFBC65F-1EE7-4F11-A51C-B9A674749D1D}" dt="2022-06-24T05:31:46.354" v="3037"/>
          <pc:sldLayoutMkLst>
            <pc:docMk/>
            <pc:sldMasterMk cId="3137936951" sldId="2147483648"/>
            <pc:sldLayoutMk cId="2375911717" sldId="2147483660"/>
          </pc:sldLayoutMkLst>
          <pc:spChg chg="add 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888" creationId="{724C5EDF-624D-698A-C549-0D14D847F8E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892" creationId="{9A39A818-F808-3D7A-EDC9-061AE5B9D61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893" creationId="{BBBBF323-0299-31DE-4664-0DB3A119B56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894" creationId="{B7C8564D-7A9C-8BFD-9F6C-D5A7DBC8820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895" creationId="{367B2792-E61A-0FF8-1A6A-BF5BB5FE6D9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896" creationId="{B8F79D0F-4620-9B1A-B1CB-23DCC67F400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897" creationId="{B967E972-5F0D-CC01-0E62-67C10BFA799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898" creationId="{A1CA468C-1CB5-45EF-0CA6-AC5C9536115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899" creationId="{3EAEC1D6-E490-9BC9-50D2-FB48110CFDD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0" creationId="{6DE72EBA-8258-B597-CFCE-2B3BDE370B9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1" creationId="{6963B51D-EF96-0D16-8071-BEE39934FE6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2" creationId="{7F4134AA-7076-D47C-97A7-A19D15DADA8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3" creationId="{59C8C2D1-C5BC-211C-684B-15F76336FA5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4" creationId="{1129D4D1-23D4-CAF6-F01D-18628CFBB06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5" creationId="{BBACD8D5-2335-DC5E-E646-C2ACC9CF22B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6" creationId="{C8506BD8-2921-47B5-9F26-1C799C3EA61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7" creationId="{EA9A1D40-C9D0-F02E-F230-0251A7E06FC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8" creationId="{729711B6-AEA4-EF24-41CE-CDC01C36C35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09" creationId="{9686F0E6-3FA6-08C5-FDBD-FBD123B4930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0" creationId="{1AFB718D-2A96-DD3C-766E-129B462EE52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1" creationId="{4A5F780D-52CC-0663-2D0B-100955096D3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2" creationId="{9A000457-4FF0-A568-43B1-A7612617FEC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3" creationId="{56945B40-9C72-51ED-9645-77E284E0333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4" creationId="{F4A0D422-5FB4-8718-190B-F30CBCEBC83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5" creationId="{1E92D4EB-CC18-6C14-80FA-870328B395C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6" creationId="{21C0C07F-5A1A-D503-0975-BFA5DC5F615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7" creationId="{97476B09-CEC5-102B-F1DE-C055FCA7135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8" creationId="{EC9CC187-4F60-1587-9282-29FD9FEAB2E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19" creationId="{E07246B3-C153-96DC-A4F6-02FF7BEC68E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0" creationId="{6B41B175-1C22-3E51-CD30-11D4829963A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1" creationId="{BEE37CFA-EA2C-1AE7-AF3A-7C1647FA13E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2" creationId="{7DE21A4B-DFC2-B672-5066-BB254E09C1D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3" creationId="{E3822AF9-2721-EF74-AC4D-6766138CD9F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4" creationId="{53E73FA7-FFAF-2D8B-E12F-65B66BDD020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5" creationId="{930E8E4B-105D-AA39-15B0-B27C1E3658B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6" creationId="{DAE78521-F64A-CE1C-E1CC-48E0F344575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7" creationId="{76DF8A56-D35C-428C-9E01-8D42757D564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8" creationId="{4A0F68B7-2930-74AD-2560-258CF37BCFA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29" creationId="{FA1E2471-5D84-6812-4DB3-60A721ADE93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0" creationId="{26FB8B7B-5DBE-65A4-143B-F56A02D26D3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1" creationId="{8D14E965-52E5-B482-DD00-1E1C37F0FC8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2" creationId="{20139412-B1D0-AB55-788B-4AF9F4E16E0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3" creationId="{28DA90A5-9E64-00B5-0033-6B964F2AEBB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4" creationId="{F45F606C-3CC8-C839-7400-DBE7F288547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5" creationId="{B0271546-E64A-EE99-3A9B-153D39A5C7A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6" creationId="{2CD4CC39-1472-0AF7-2E0E-056FE432A63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7" creationId="{82693E7C-CA8D-DEE3-2120-D5030EA3097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8" creationId="{7C4D107B-06E2-D6E5-C26D-81585E797C0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39" creationId="{F4963D39-F10A-83CB-2944-FFA297828A2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0" creationId="{D1548236-3BE4-0F68-90B0-F2CB5568668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1" creationId="{47B9063A-1674-EFCA-689F-19053ADA50E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2" creationId="{31433761-4F74-7499-E410-CCF49B9249D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3" creationId="{6D686F7B-1924-77F8-0070-1F9F1E2C4A8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4" creationId="{9D4B4A54-0850-8165-B0C0-203B6240816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5" creationId="{B3F35628-EFD4-A310-5336-61020327BC5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6" creationId="{586210EC-4C3E-D6C5-C4C0-9991274FDBD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7" creationId="{A0C68F52-6326-D6B1-3D8A-51283EFA9AA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8" creationId="{FCB8B279-68F1-94BF-2F9D-96BA96DB4DB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49" creationId="{9820ABA2-A1F9-6D6B-BDF2-65DAA78AAF8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0" creationId="{4F4FE05F-8442-3C66-0090-C0A5EA998E4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1" creationId="{2A8CAA28-95F8-646D-F5FD-61835413D4A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2" creationId="{51F1B81E-6963-538C-B0ED-6AAA3A3F1B9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3" creationId="{E2493D05-CA83-D9D0-BA1D-89211C4FFC4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4" creationId="{D6A57450-F763-CE91-94F6-087F30E5A43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5" creationId="{BB450C60-6EAA-BDF7-916D-36D503BCB4D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6" creationId="{ECAD1601-96EB-F0A5-C601-00600D54179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7" creationId="{D5866444-DD52-3512-AF9E-7B528063723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8" creationId="{AC3FC895-E006-8CCC-C8DC-4D3BB65191C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59" creationId="{740D757B-95D7-CE4F-F68C-0B760BB5BED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0" creationId="{503961D5-24E0-2310-1425-50DBAC429C7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1" creationId="{45331D2E-9C03-FB67-F88B-48E9F404565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2" creationId="{9DC86F12-A6A6-E13D-55E0-29DA8F34944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3" creationId="{6BFA759C-100C-013D-6C7F-EE80D24B428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4" creationId="{15E5FD91-E7C2-EAC9-664E-6D2A9B8F3B0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5" creationId="{F66DE776-E12D-50AA-D137-15E4A324ADA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6" creationId="{9DF88D7D-8BF8-D72A-F366-F49127CA670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7" creationId="{2208CC6B-25C2-3B98-C9EF-32B8CA0CA5A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8" creationId="{FA43E67E-521B-245F-C467-7547D3B3F6E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69" creationId="{4CFA251E-164C-F8F3-4DEB-AFA9BFB482B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0" creationId="{E929020B-795F-931E-1953-812CE4DEC1A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1" creationId="{BCEA4E77-5D62-DBDE-BB53-062F09545D7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2" creationId="{17F7582B-6504-34A0-774C-E69CA13DE7B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3" creationId="{68C86ED5-F385-A26B-5E63-51AE134C7EC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4" creationId="{2F8F2236-BC6B-08D2-DA90-C6707B7A7CF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5" creationId="{6374BCCD-E017-1B00-41AA-32266C3A195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6" creationId="{4A4CAD04-63F2-2DB5-369D-BEF05EDA7D8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7" creationId="{5B6F1D8C-C70C-B0A4-D59D-F5ECCC4AF4E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8" creationId="{B8A9ABEF-5DBD-5037-1202-79FD28D7D27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79" creationId="{72FA10A9-46D2-9A0D-2396-56224983C25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0" creationId="{78FD05D3-8302-3BF1-C84B-B5E3E15CCB4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1" creationId="{9208BFA5-D158-2CEB-7A5C-7E5DF50EFFF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2" creationId="{60033385-527C-0569-FACC-2B0440B9134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3" creationId="{BE332C49-88F0-51DF-71FC-AF7E4963F86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4" creationId="{437603B3-1363-5776-04ED-288B55F383B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5" creationId="{97BC391A-D5EE-3343-5ED2-5E8FF123C0F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6" creationId="{024D24B6-14AB-D5CE-185B-79EF43481F2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7" creationId="{6E52F795-DEB2-14A6-9B93-C8256D86FA2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8" creationId="{A31768A4-D1E2-C72F-1A67-AF3E1037187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89" creationId="{2E6B2D58-F0BF-0C8F-D8A8-7D59C48E4A9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0" creationId="{F3707EAF-C54A-8C38-D065-B4BB352234C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1" creationId="{95B8A197-22C4-7C1A-50F6-5F4F9A07E48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2" creationId="{A35E0F99-66C0-7B0B-11FD-2EFDE856A31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3" creationId="{7A5B372E-CBF3-87CF-38C6-B39C60EF222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4" creationId="{9570C7F8-756C-0E49-4E4C-B1EF3D3B8A9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5" creationId="{A8FB7222-9A47-E7BF-99A7-206C777FFC1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6" creationId="{26965390-202B-EA92-475C-4FA3D86DB5C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7" creationId="{14D23B52-5476-AC5B-1A36-AED8AE95E66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8" creationId="{412E5ED4-687F-C373-975E-1F471D42D95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999" creationId="{8796CE2F-0B03-5A5E-62F6-989680CED97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0" creationId="{5CDC1A1F-B72D-11CB-9AA1-380FA3DD29A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1" creationId="{FD2157DD-6BBF-4C89-006F-5C52F8BBEB2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2" creationId="{CA91F96D-8689-FD88-2883-DC73785440E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3" creationId="{96680F82-BE30-3184-3120-4CD60B67792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4" creationId="{CB7E9213-F66F-5EED-76A9-AC7199352C7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5" creationId="{FF0E49CD-AEE1-4322-C875-7864A27E9A9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6" creationId="{69D44BA3-AF80-D944-1B7B-F25B36EB893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7" creationId="{9194BF99-8E10-B58C-FE90-235F9F04DF5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8" creationId="{BD92B819-5F04-7618-A489-C273080A363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09" creationId="{05C8A775-09E4-1C93-1ADA-54EEF25893C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0" creationId="{B5545794-314C-8791-6DDB-A7385176A27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1" creationId="{44D9BA0C-3B04-6D40-4A87-BBF736E547A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2" creationId="{E9AD103C-98CF-E0EC-A5E2-7B7F68A85FE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3" creationId="{12AAB63D-D9A1-0CB3-AEB7-A646A8859BF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4" creationId="{53ECCA71-544E-CB79-08A7-44AB882D4E8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5" creationId="{41EBE635-0390-B615-C13D-4E471DB9419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6" creationId="{3ABFC07C-85A3-C756-A877-D20B38D6EBB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7" creationId="{D617BF31-FD8B-5B6F-F703-7F536F7AD35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8" creationId="{9D203CC9-C2E3-B01D-AA61-A99B9089C36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19" creationId="{3A16C50A-CA73-72A4-BC38-A1487B870E8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0" creationId="{658B343F-7561-1E07-FB86-12541BF9A4E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1" creationId="{124D53F3-0B4F-9184-2343-1E08002B2FF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2" creationId="{8F848107-05FC-FDC7-B670-051906A5FFD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3" creationId="{D59F20A1-AC83-3634-9D23-2FF13B932D5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4" creationId="{B1666F74-6C67-2721-B1DD-2DF3C201C91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5" creationId="{C7E44DC1-7EB2-7325-925E-A3BA6744159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6" creationId="{01784048-2773-20E5-12DC-FA4DF9FC7E1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7" creationId="{D96FF8A4-C131-8AB9-DA76-1DBC8831A7C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8" creationId="{D4681D14-20E8-3F78-9D25-880C2F24063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29" creationId="{9D21FECD-0F00-6FE9-EAA7-DA8FB8BB8A7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0" creationId="{5C4A383D-3100-962C-F55B-E095C7A02BB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1" creationId="{18AB3BFE-53E5-1794-2FEC-3DAF362D5F7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2" creationId="{8137A7BE-D5E1-DF49-733E-270D2F84144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3" creationId="{677D28C7-272F-A5B8-978F-A95DB2008E9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4" creationId="{95AA98E0-0C4E-93D0-CDCB-933BE6300F4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5" creationId="{EC4CC973-7031-3D7E-6EED-7CCB8B2D169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6" creationId="{8BFD0978-C36B-5976-6C42-9D4939791CF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7" creationId="{E9C5BECA-2FCC-BFEE-2FD3-8EC4C8AFBAB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8" creationId="{DB7E93E7-528B-F305-20F8-7BC50307300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39" creationId="{E29868CA-CF21-B1AF-8F1C-B4F5735B700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0" creationId="{02D0A730-3685-99E3-D4D5-FC7D5DC38A5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1" creationId="{138CE8D1-270A-A159-BC46-82FA5AB34AD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2" creationId="{554CE8BF-A0AB-D32D-5B0D-AAC18137720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3" creationId="{47C61FA9-4158-191E-31BE-81E7ABBC365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4" creationId="{9BF76C7C-EF1B-9A42-15F9-02FF742AB98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5" creationId="{825347C3-8128-A6E7-5502-729B7832C94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6" creationId="{8EFAEC78-93A9-CE5A-D005-7FE55C55ADF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7" creationId="{3B688D07-884E-B67E-4360-212F24D5C34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8" creationId="{94691FDA-AE30-5E4D-4879-ED57E39C231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49" creationId="{0AC25D71-3A7D-3056-537F-EF5309A01CE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0" creationId="{E30D3A40-7F5E-91FC-6D65-529EE62ED0B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1" creationId="{9D7A162B-B070-5BCA-F36F-443EC973BE7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2" creationId="{480B1FFC-2412-96FC-94D2-C2937768610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3" creationId="{7374B332-5819-3B5C-523E-E90147EF606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4" creationId="{159528FE-E3A3-C094-040B-CF51ED24C61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5" creationId="{9F7E458F-B23E-246C-771F-E030815999D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6" creationId="{0B6D6244-334D-3588-F657-85622346659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7" creationId="{8D9907CF-5ADF-A2C3-60C0-ADCFF5729E4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8" creationId="{460B61F2-A55E-E5E9-D205-388B4294EBE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59" creationId="{87051D54-3970-9548-5BD7-53D3FF43E21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0" creationId="{1DEA4221-179B-1FF0-F5F6-09637F607CB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1" creationId="{FDACAC0F-B44D-7011-97FE-53CA83931FB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2" creationId="{0E550C61-3A5C-8EBA-7CF7-F08EA1D7E1A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3" creationId="{FB23858E-F1AF-D976-BB9F-F07EC7E4C79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4" creationId="{293A92DF-4E24-5355-D9B1-DB58B327236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5" creationId="{2E10DB2A-4DC3-CA23-1BDA-29002011197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6" creationId="{91BEFA49-48E8-76BE-0848-D42990AA9D2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7" creationId="{FAB2A9B4-706E-4094-542B-5F173FCE66D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8" creationId="{BA959E14-0D0A-3695-51BC-07516DB65A3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69" creationId="{98CFBE8D-C073-3880-96FE-A7FAC5AA48A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0" creationId="{8742D91E-43D3-7535-423A-50086A7741F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1" creationId="{52501229-340C-1E3C-6F22-81218973031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2" creationId="{8BDBBDF4-9A46-B207-D0E6-67DE65C3653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3" creationId="{5E81B2DA-4996-300D-B9C9-C23BECEA9AD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4" creationId="{E2FA8CE6-D171-296B-3310-AD9062F8E0B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5" creationId="{FFAD81C3-CC21-3D17-09B1-0E5641D6240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6" creationId="{A607CC3F-1428-6DC5-A8F6-D1710267AC1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7" creationId="{05A9DA84-15F2-D3F5-521A-CD6A9E80F49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8" creationId="{712CBFE8-D7E7-80FB-E82C-A1FDA28FC2B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79" creationId="{A3C1EACC-D87C-55A2-AB9F-25D4E354475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0" creationId="{6BB138EE-8099-A006-35BD-C7DAAF2720C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1" creationId="{06E63893-5B4A-55E6-2EA1-8ACCCAF037B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2" creationId="{BCDEB9B5-8AA0-06DD-6747-F20722928CA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3" creationId="{3CCC8566-9331-2D1F-77EA-5E7FF58882B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4" creationId="{EE276DE0-64A8-CC68-5D86-82A6E2F9FB7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5" creationId="{57BD9AD9-7371-11B4-2C4D-5FDC9CC45B8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6" creationId="{E527EBD4-E7E9-24DD-95A3-3CE77852A01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7" creationId="{73021B0C-0C4F-1147-D3E9-7A1F41D2A92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8" creationId="{3A3C3575-6337-CB4A-DC83-21C60567611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89" creationId="{74121535-2A27-06B9-1360-DAE30C2BF1D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0" creationId="{CCAD14B8-35E8-F976-D0DF-F92FB137D15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1" creationId="{15B0ACBE-1E64-5F8D-8E11-2A1060C8C5B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2" creationId="{EAB61546-188D-0EF9-B5A7-BB5757092CA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3" creationId="{4B204A08-899C-BD8E-9D72-8D33A5CCEFF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4" creationId="{CD905F60-6683-2D65-653F-6BDE8B31B88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5" creationId="{61B178D8-E051-E52A-E7C8-1CCB8C40032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6" creationId="{A6322D54-381E-0D3D-DF22-F355D6A3F87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7" creationId="{BF5E94BF-8556-F702-C610-796D4C26D7A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8" creationId="{B82EC33F-E8E8-E577-2BF8-F162745B4A1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099" creationId="{C0C2AF62-4987-A00A-E0EC-617F982AF78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0" creationId="{48E0FE0D-7FED-17AD-D435-4C7930123EB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1" creationId="{9641BA7B-BC0F-776A-20AF-6DA06733695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2" creationId="{69F7F212-D354-22CA-40EF-C0AC1BC095F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3" creationId="{C91CBF8A-D7AA-ED5C-6A25-A34AFF21B79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4" creationId="{27A94827-5865-03CD-C88A-D51094B3704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5" creationId="{52AD4472-AB07-7EFD-34A8-1AF345D9CDE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6" creationId="{B1BB7682-DF39-C4E5-6577-93B03094F33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7" creationId="{2AB508B5-FE18-E4B2-050D-73DCBF881DE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8" creationId="{927FCD44-64B1-0854-4F25-9390F51C994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09" creationId="{A79D0B4D-FAD4-4EFC-716E-9F63CA9AAB6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0" creationId="{BD7EB4AC-417A-3DB7-9022-3314A66A47B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1" creationId="{76851462-7A53-2C7D-9A3D-83CC6D0D8AE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2" creationId="{63628E69-2C24-23AB-4CA4-4F409066A7B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3" creationId="{98F8EA9B-0ECA-3214-E09C-8739AD57438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4" creationId="{1ECAAD4F-0192-401E-F377-E8A4613C2A6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5" creationId="{BD85C0DF-4A91-C6F6-EDB0-6CC2DE38764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6" creationId="{8965FE20-F2DA-3E48-9C25-0D0D5A11EEA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7" creationId="{48BA2C9D-3E87-1A95-9A96-DD0E5F7E21B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8" creationId="{993D0B16-7491-827E-46DC-30B384E92A1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19" creationId="{4FF19E24-D568-6CBB-58E0-0F90672F2EB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0" creationId="{C85E6582-3AC9-CDB9-CC05-B4C1AE2CFBC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1" creationId="{9A501E61-EE22-41A8-6611-07F96E48A3E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2" creationId="{EEB1AD83-55E6-A20B-47BA-BC3096DEEDC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3" creationId="{6E7A4D9E-ACDF-DB44-5040-8B8D0B38288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4" creationId="{EF346C76-BAAA-C31C-F54C-26CF273B474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5" creationId="{9CA758D2-2893-2116-FF6B-EA2C3CAF7FA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6" creationId="{96A5BAAC-D8FE-1506-65C4-C308A1542D9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7" creationId="{38CDD776-4275-AF1C-7263-54DD022B801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8" creationId="{A1411ED6-17B7-7DB0-D9A0-631EEA90B7B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29" creationId="{1C5264FD-BD60-688E-9FBB-6C7D8B55965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0" creationId="{15BCB66A-BB99-F2B5-C38E-AC9DDC5FB5A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1" creationId="{DFF5D53A-FD7F-08CA-26D1-39233123591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2" creationId="{8CAFD2EA-3FF9-6F35-7D76-9DBC1E389F9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3" creationId="{9E463ECA-4C5F-13D7-3764-1F25645AF5E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4" creationId="{F5C2ED28-E5F4-AFB6-0264-F5082534BFD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5" creationId="{3BC00B34-F7A8-1832-35C7-2AB02CD4B39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6" creationId="{6FB2B786-3747-02BC-6E39-90890EAC70D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7" creationId="{D8A67D6D-12E5-1CDA-744D-ADE18C170D1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8" creationId="{D67E500D-963F-8521-C356-A534DE4417C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39" creationId="{21EE8B51-CBE8-0599-E218-B92A54E2CEA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0" creationId="{B700027E-EF3E-0358-D97A-4DB39522DF8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1" creationId="{9D7C20C6-751C-2C7C-6332-C9709342BE7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2" creationId="{2AD36061-BA8D-D7A1-9FB4-B27E742F9B0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3" creationId="{199FD3CF-E81E-5452-A115-90758451F28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4" creationId="{89A9199C-F339-FB68-91AE-8BF5255B3E4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5" creationId="{762D085E-8D7B-A3E0-5CD6-54F62EDC493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6" creationId="{DFCDBF01-E334-20AA-8D26-8824DD54178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7" creationId="{C00BD737-2070-596D-3535-464F7363FFA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8" creationId="{325ECF7B-B1B2-3F3B-E2F2-FF95A639F10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49" creationId="{655A2C1A-EB88-F631-423C-9BBCE3CA884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0" creationId="{92B8738D-46D2-43EF-7C7A-C4BDADEDECB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1" creationId="{09456D56-BCF8-A334-2BD0-5C7DBB30A93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2" creationId="{B1F378B4-93A9-8D2B-24B7-86C7E54E004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3" creationId="{D52B2BB7-A995-4171-285E-B4169BFE692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4" creationId="{B43516F4-65BF-0E73-DD4A-2D4CFBEFBFD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5" creationId="{165F0E6B-F392-5612-321C-6044399FEA4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6" creationId="{717F3C52-98F6-E4C2-3434-BCD294DCE55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7" creationId="{A7FA5FFD-E24D-A6A7-4FAC-83A311A98AF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8" creationId="{56F2248C-5A71-2F93-ADA5-69A26634BF6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59" creationId="{D9063B2E-28E5-6D93-3099-C0FDFAD8072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0" creationId="{7C6AB36F-19F3-E149-363E-47E3D7D971E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1" creationId="{8E964760-6E4F-953F-FE42-64D2E5F7AEA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2" creationId="{C4E34548-9E46-780B-D44F-88013083C03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3" creationId="{40B47F20-3CFC-F746-FCC8-5048C70FE06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4" creationId="{D73F17E3-47D1-4272-A636-8269CA6B33B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5" creationId="{08E0FD10-5E50-0F8C-0B65-7FAE2505A65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6" creationId="{5D1912AA-9E3D-389B-587E-CF4A1ED04CC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7" creationId="{D6814E97-1D89-2011-6EF3-42039B4502C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8" creationId="{193C720A-1DCD-BF2A-8559-F94423EF8F8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69" creationId="{4945A2B3-F4A3-6154-2A2F-1604DF99BF9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0" creationId="{7A8D4E74-C918-B87E-61E7-ED015D753C4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1" creationId="{8B590F16-B292-BBAA-BD2E-B29D34B56F1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2" creationId="{5D7EBA50-3095-AB0D-A91F-DF7B6D38820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3" creationId="{5B69A814-7304-26B7-968D-97DDEC7C9E5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4" creationId="{CFFD6B11-07C7-7445-FF77-62588C39EB1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5" creationId="{6A342B40-4064-D16C-5AD2-4D061F348B7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6" creationId="{92FA8DDE-5395-446A-0FF0-D7E52972263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7" creationId="{07E23E30-B9E1-CB80-9B48-7D1BD39445D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8" creationId="{1AED75CD-CAA0-928F-FB5F-6A3A5CF1EBD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79" creationId="{F5A48054-239E-4DA1-A6EB-4C464C0C193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0" creationId="{263D6692-DA5B-8387-71B7-3F3BB09EB02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1" creationId="{7864A312-16E6-5FAF-E40A-DDB5CEC8351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2" creationId="{C0B34575-F8C9-F920-2FE5-253349B1BCA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3" creationId="{E83ACDE2-59F7-3FAF-820F-C3DAF6C6FE9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4" creationId="{E41FDF96-305F-A81C-0714-96BD9C96829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5" creationId="{DEC69A82-AA1C-E89E-53A8-B54184999CB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6" creationId="{5E9294F9-CD0D-9F79-9FA0-365B8AFD739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7" creationId="{B3317F8E-955B-27DE-DCAE-289E88F4975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8" creationId="{E00C3051-C56A-3141-F3E8-58C60F4CD98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89" creationId="{3D24BEEA-E42A-5777-93C4-E06F01C6E72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0" creationId="{2DFFB7DE-C7AE-CBA6-4509-DBC8BCADC20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1" creationId="{0C2BC2B0-C878-16E9-C60C-8B22DCDA1E2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2" creationId="{6E512518-4B93-2472-A598-B5C359FBB3D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3" creationId="{B3F301FF-D3E8-9C8B-0CCA-60B63515689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4" creationId="{1CF1CD74-8A60-BA65-ECF7-97AE342093F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5" creationId="{DEEA0337-CC7D-D3F0-5E31-D1655094588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6" creationId="{6252E93A-83BC-BCF5-13A9-05937A3C3D6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7" creationId="{EDB72BD1-8246-4316-05D5-7CD3C3B9A05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8" creationId="{34904972-72F0-B6CE-8BB6-1379232A6D5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199" creationId="{F1812021-2627-82B2-CD6D-F13C77747B4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0" creationId="{23C3379D-F2DD-24B0-9CD9-AC7E9E3D930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1" creationId="{E91E093D-7C2F-E73E-9DBC-BB7F7FC73FC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2" creationId="{4604FE60-7C33-2C0F-459B-076EFAEC757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3" creationId="{C25CCD9E-01E2-43EB-18C0-D7606B98B1D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4" creationId="{52221C70-1408-D1B3-C411-C7898E2FB2B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5" creationId="{C2D74833-70CE-1129-06BA-7B5B4B4256B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6" creationId="{F34719FC-0D7F-1D83-095F-9CBC3E0ABCF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7" creationId="{E4E3AD14-634B-9CBB-83FF-ABBE1A96D18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8" creationId="{C3A6CF79-3FE7-A0EA-A71B-22C76752BC9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09" creationId="{3C930700-DF8F-34FF-EB20-A9250C824BA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0" creationId="{06ED64BF-3482-0FF5-8C61-C27AE71BE88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1" creationId="{E4DA6811-0466-7D76-7B4F-76599B9DB69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2" creationId="{BCE6554F-E17C-EC7F-70FD-77FF225EC5A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3" creationId="{D508AB6B-F6D5-12F8-23D9-143FBB0090B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4" creationId="{B0BCBF35-1064-95B2-3951-3048734129A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5" creationId="{08337EE5-9082-0CA7-9F19-0E27961CD3C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6" creationId="{CF115231-7A0E-E1C9-B632-4685265386B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7" creationId="{8CED0969-CB0A-9C45-C440-B87343A10AC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8" creationId="{A3C9EFAD-EF09-6D4A-B51E-2BE75733E22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19" creationId="{97FBFDAE-3DB3-C4E5-3378-3C7F0806F88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0" creationId="{BACB94C6-B25F-78EC-FB7F-56347257CD5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1" creationId="{E7FE73D7-5006-8136-E2DE-7115A17811F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2" creationId="{2BAEB4C5-BC10-FA31-C413-160DA33CEF7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3" creationId="{2AFD38E4-0EC4-E6CE-5B56-BF64D4C7447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4" creationId="{BAB35B78-F86C-FFE1-B6B7-B232405C08F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5" creationId="{464C547C-0B97-0BB9-63B1-D821DB2F80F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6" creationId="{570B06BD-5A96-4476-B46E-CC6F68229F3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7" creationId="{9E12B89B-94D2-B74C-46F2-B4F51F38C9C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8" creationId="{0D70B5AA-7A71-ABE4-0DB2-139CE062E86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29" creationId="{F86D6329-D28E-D69D-9519-7CBBC2AF1F3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0" creationId="{D315CF4B-3820-1956-236E-10A9AFC9A2C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1" creationId="{641E964A-EAD8-F686-0FC5-2FDD6701C82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2" creationId="{5AE63428-6873-F074-7E02-DCFC399DCE5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3" creationId="{FCA41E8E-281D-47EF-EE23-6788A3211AE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4" creationId="{F20DEBB0-3D38-8A66-4F95-D84229902E8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5" creationId="{9AACC1BE-98EB-ED85-FF07-D302DE3F0A1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6" creationId="{08D0EC6E-2A9F-E5AB-A8A9-8241C02A1F0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7" creationId="{7153D341-9475-D10C-1200-29E4D8F65B7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8" creationId="{2ED30A9A-6CB5-BFEF-5B7D-DA82E067407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39" creationId="{61DBA325-E218-DD9E-7B17-34E2ABFC3EA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0" creationId="{0307FB96-AFD9-C0B7-E7DC-07CF0FCAA2C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1" creationId="{AADC4011-1610-74FE-DD32-336B1F632BF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2" creationId="{352238F8-877E-AC43-1329-C91362E632E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3" creationId="{F3672688-FC85-4AC6-D884-6ABBAF7CD6D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4" creationId="{2615F6C7-8D00-9E09-60F4-320153FE4FE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5" creationId="{DE1E9E0D-1F01-5F0D-1D12-E12FA0C8B45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6" creationId="{CEAF1AE3-02B9-3AA2-2CBF-7EF01E5C7B3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7" creationId="{7AFB5047-CFB5-C12A-FBD3-B1ABE25AEB0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8" creationId="{A07A6F74-45C8-FB93-E441-374C73C08FB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49" creationId="{8BAECF9E-5E3F-C203-66AE-FDAFDAF42A4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0" creationId="{484A6646-3EB9-92DA-C461-46A81AB7A1A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1" creationId="{CA803E60-AE69-847E-B6E3-C6DF0CE7FDC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2" creationId="{79A4246E-15E6-A14D-4509-ED5FC4E3C4F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3" creationId="{5FDD456C-ADC7-C05F-F372-F22C906C4CE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4" creationId="{96827738-8895-705B-1ABD-F4DB150E972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5" creationId="{A57656A1-7ED0-0040-A5FA-E55318FDB95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6" creationId="{0C019CD3-1186-880C-C9FA-2A51FE7BC2F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7" creationId="{5BDC557D-07DF-0C47-49E1-258B36C60A8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8" creationId="{33276CBE-77FB-FACF-589A-100D386650B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59" creationId="{913DF3F3-9C0B-1ACB-E02B-39C2934BFC1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0" creationId="{ABE6EB87-A825-EE6C-9EFB-64A3A3B4DFA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1" creationId="{0D52D262-DF61-3273-5FAF-9851625A533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2" creationId="{C9720E7F-A2B5-DD3E-CB8E-4E0AE14349E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3" creationId="{3B48E5EF-7454-D375-1F47-1772CA40DC6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4" creationId="{03461EB7-2697-81E7-B949-D0B83F6E9D7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5" creationId="{82E0264A-2EE9-6B31-AE80-0D97AFED0BE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6" creationId="{2940F252-25D7-D57F-28BE-69D04070A51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7" creationId="{F3FEF3C3-917E-AF34-874A-AACE7483862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8" creationId="{B7DFAE35-A727-D472-A68D-5F9C617FAC6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69" creationId="{61788E3F-E9CD-AC00-0594-F417043E1A5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0" creationId="{30D47F1B-C204-2B92-D336-9742767922B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1" creationId="{241E6CA0-9C11-5D36-FD1C-3FACB4E0A5B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2" creationId="{8EBAC492-BE8F-6E02-11E0-DF3A3623D1D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3" creationId="{878727CA-6E0C-1B2B-DCEF-28E73A39782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4" creationId="{FEBACF9F-EAF9-8C1B-C3F9-F4A1030C1A0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5" creationId="{962D09BF-D20D-00A7-CF1B-81A8B6C7B1B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6" creationId="{4D89C53A-1CBC-5584-C6C7-D4DAB7ABE14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7" creationId="{06C8FD5F-3FC9-02B6-2134-993132D48C6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8" creationId="{9C3D13FE-5ED0-1D67-CF63-8A6B40AC768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79" creationId="{C598A860-9384-E266-B1C5-4F3A02A7B15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0" creationId="{3ECDDDA2-B769-ACAD-2890-B944F235968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1" creationId="{46CE1177-0AF1-0213-88F3-E9DD0919239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2" creationId="{6747532C-11E5-CE77-CC67-AF389FDABC2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3" creationId="{428D79F6-90A0-47BD-673E-427AFEA915C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4" creationId="{E314EC89-C82B-8EBB-06E9-83C26C00789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5" creationId="{3A9D723B-7D0E-4526-D950-8EF28B2CC41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6" creationId="{26C5B095-6B53-4EC6-763E-FE4A14BEB14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7" creationId="{BAD15229-80BB-316D-EF23-AB21ADAEC7C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8" creationId="{DE6CE0D4-E581-9145-EE0A-577AC39B7E2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89" creationId="{C8512CE5-83BA-AA11-9D9E-918B7EE8F97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0" creationId="{2805FEAB-3C51-A5C7-D08A-439D17DD5EC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1" creationId="{240DCE68-F842-4C92-AAC4-AD7A15D9C8D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2" creationId="{F1138916-3472-12BE-BDB9-4B3C6F32D01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3" creationId="{61BC2C3F-78A1-D692-348F-3B5571F0ADE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4" creationId="{3F71B526-2C23-AC26-8FDA-14FC6ACE298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5" creationId="{AF7E3A2B-61B3-AACB-F3D1-43276EDC263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6" creationId="{BBB191AB-61E2-C49C-DE1D-A1D325D93D1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7" creationId="{F9521BA9-0736-4BDA-C87F-6A53EEC38CD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8" creationId="{62751D1B-9D74-8CD5-B547-F41B2961CD5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299" creationId="{5058427B-003E-D479-3B50-CDE44B66222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0" creationId="{D9E9E0F7-EEE3-CF48-194E-2A1725A5D90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1" creationId="{DB87B145-F887-7AD0-C18A-23677ADECD6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2" creationId="{B644D1C8-2675-11C2-68CA-A3D7F4C21BC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3" creationId="{71AB470E-2A37-151D-9A06-EC651C41C17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4" creationId="{11A2BA1D-D29D-DB04-17D8-D5B87399BD9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5" creationId="{8D023C13-5EA2-C6E6-2223-6BCDE88B319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6" creationId="{36F0A2A2-9B25-0BE0-368B-6E33736733A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7" creationId="{EAC938F0-81AA-A411-3D5C-2316783CB9C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8" creationId="{4FB7CAF3-7D47-6DD3-EA66-DBD862A97D3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09" creationId="{2039A3F6-1CA9-8164-512C-650E3940FC6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0" creationId="{6C00DCC6-9E91-3DE6-06A8-A4C0C15EC25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1" creationId="{8A15E7B7-5CE7-BD7E-1375-4209BFB3C76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2" creationId="{A64229CF-3F60-4495-9606-B7C7671F7A8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3" creationId="{3AEA2C14-64D1-D0F6-49BB-AE072992CEB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4" creationId="{7219C405-25D4-B15B-B7B0-322A4831952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5" creationId="{561402DE-9F01-7A02-0225-0899B964E0D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6" creationId="{2595E1EF-1872-1040-E9CE-237470C1AD2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7" creationId="{4747629E-BA16-F467-530E-7F3093D06C7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8" creationId="{0B291D90-CB05-87B4-DADD-D44FB459090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19" creationId="{B266FAD6-DF26-A28C-5BE6-A1B9AB99F22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0" creationId="{DB2B839A-1183-3BF6-787F-B6043FEFD97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1" creationId="{2FC74B03-F56B-A207-7257-488C1D9EDC1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2" creationId="{B8620DCC-3E1B-83CD-FC72-AB51E342EB1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3" creationId="{63A3C55A-E4EA-BC5F-DEA0-695BB5E814B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4" creationId="{C9899899-3E37-D0DA-69A6-9644E39EBB1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5" creationId="{83A37C25-AB71-904D-E9B0-B5AB7F059AE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6" creationId="{BCE9C8DB-8443-8574-A8E3-45639280987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7" creationId="{6FAB0706-7E92-23AA-A5C0-A470D55FB92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8" creationId="{B9CD1F41-BA30-4896-C475-A4B426C8562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29" creationId="{12679EF2-FAD3-80D3-B5AC-89DB23CEB3C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0" creationId="{AB151E5D-409E-CA04-56C5-E28A18AF191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1" creationId="{86A146E5-CAF6-7EF5-5904-2D3252B442E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2" creationId="{6CDBD2D1-009B-1A3A-E609-1B1902F862A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3" creationId="{A9549E01-0570-FBCA-7B5B-AF93DC5EE80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4" creationId="{57EE295B-5B55-9E5F-2750-7345796AEA0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5" creationId="{09925EF8-CD70-CE94-C979-BAC5255E7C8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6" creationId="{D100D610-741F-F595-3BEE-E8127145EB2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7" creationId="{317B5844-48EB-0841-D1FC-D675D65B81A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8" creationId="{D3892F50-FF76-D292-005C-1C48C31CDBD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39" creationId="{8FB4FA0B-83FA-A11B-BF06-D730E80732C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0" creationId="{3EC20E0D-61E8-B878-2604-EA34181851C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1" creationId="{245C7D7F-F156-7918-D6A5-99F96F85145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2" creationId="{91900DF8-7058-A0C8-4B07-26A34448CB3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3" creationId="{9BF2E417-E168-2535-B83C-DC6A585AE86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4" creationId="{435AE0C7-9608-0FF5-76C2-4089F66E18F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5" creationId="{DF211354-3273-815C-2FFB-6F1CD5CB960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6" creationId="{B848A580-0431-DA52-5C8D-CDE44CB141E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7" creationId="{73ACE54D-A1A6-95FE-0984-D1DE2CDF591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8" creationId="{57E653BD-DA6F-E3AB-3926-A8B60707E35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49" creationId="{465E88AF-08AA-5415-3DA1-E871685DBF0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0" creationId="{91C7C166-22C2-EC5B-2229-FF8B3CD011C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1" creationId="{09396C40-53B6-5517-F08E-BF0BDBAC3F5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2" creationId="{27C055DB-4657-78D3-98E3-5EB0CAAB47D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3" creationId="{B323856C-3001-94B4-EEBE-83EF3487216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4" creationId="{3063AD26-AF6F-2C20-D4EB-7EAA21ADAA8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5" creationId="{A3F36424-D570-89AD-900D-4000D2D1F65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6" creationId="{437F3EB6-14DE-9526-62E0-AF326D207ED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7" creationId="{384A8036-75A4-61DC-67EA-9A174C3008A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8" creationId="{0200652B-722F-7066-096B-D9E2BD4351A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59" creationId="{74353322-9FDD-3CDE-FC15-16E9D763A54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0" creationId="{D511B875-78F6-5700-B8B3-0877E2E7A94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1" creationId="{AC4D2595-3584-F972-CFFB-D5739489CDD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2" creationId="{E70B351C-817B-3F3D-A6CD-D65263AADE2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3" creationId="{432D9B81-570A-167B-C107-980D74A4226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4" creationId="{F0121DCA-40B8-883E-F4EC-839BB5DEF67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5" creationId="{134BF1EE-A884-00D9-1CD6-70BFE7D1E7B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6" creationId="{EC068F36-2CF3-7E55-60C0-E30C0DF6089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7" creationId="{FB92D2A6-A773-6FCE-F247-D1E23D61553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8" creationId="{9FE7329A-8FE2-16F9-1C89-E9E04AB568B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69" creationId="{E13C2826-8AF5-1DB4-EE85-C19D580EEC9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0" creationId="{DA529A84-0293-2223-8185-0B0AD401E46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1" creationId="{6D5E8512-2435-C9B4-7183-EB192EFDE95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2" creationId="{4AC2785D-EF73-0392-33B4-8E69EC08D50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3" creationId="{002999E8-9F43-CC5E-DE9A-82C2BA3554B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4" creationId="{DF4A72FB-419C-D569-F856-F10A7BAB388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5" creationId="{87855101-F904-A678-B917-80AD59672AD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6" creationId="{5A3EEE13-3B4A-0CAF-EF19-454656104FC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7" creationId="{3C916D8B-B129-E774-98C9-359EA3DFBEF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8" creationId="{3D96EFDB-CCCC-D1F7-8237-84F3593B9E6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79" creationId="{1C1DC398-2E92-2EE7-407F-393BB9B60DD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0" creationId="{AF7D6EDF-4CCC-0ACC-B662-D5D4375B080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1" creationId="{5FB5DA8E-BBF5-0783-1C0E-D8AEBF533D1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2" creationId="{EDA79F3B-62EF-5569-4961-2FC2D2A5462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3" creationId="{7D070F8C-AD56-4D12-97EA-7578B26BF77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4" creationId="{78852D24-7AA4-B6A1-66D1-47898E219D2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5" creationId="{1C945795-C3FA-A39D-5F1B-3051A01B093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6" creationId="{CD9D645C-A220-3312-5344-3D6283220A4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7" creationId="{CCBF7A55-677B-66F0-70A4-FF8391CC9FD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8" creationId="{6E114B00-CE17-572E-8D0D-423A905100E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89" creationId="{E7CB6EE5-E0FA-303A-5CA7-78B44413A53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0" creationId="{E101141B-BBA8-3415-C4AB-16E75192875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1" creationId="{90489E54-61EE-A4E8-8808-636AABF863F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2" creationId="{D8A0AF60-B9B7-8DE3-02A7-879522CB538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3" creationId="{F7B07E15-5500-E97B-2DAD-F71262EFA68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4" creationId="{B646FE69-C062-AA72-B597-7AD451DDA0A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5" creationId="{6073C443-F5B3-4600-F754-FD629A1BDA0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6" creationId="{728399CE-4C97-C657-B8C5-45201688A32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7" creationId="{FD8B8CFA-F8BF-8264-5665-11A33914635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8" creationId="{23795D75-EA6F-63A7-E28D-FC26F87B06C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399" creationId="{AF5C7B0F-1CF8-BFD3-7FAC-3E4B4740E10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0" creationId="{044789E3-B56B-078A-45CB-60EF22DF75B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1" creationId="{5534EDAB-58B3-AE6F-B28A-54522C9E5A8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2" creationId="{3A558B17-8C0F-B928-6F8C-BC8E4383EC9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3" creationId="{07516C34-2672-7F3F-F699-08BD7BF59C4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4" creationId="{28B4465C-F2EE-3DA0-E386-F90ED5FEA37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5" creationId="{DD5E48D6-A679-EC04-D2AE-1CC9C234ABD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6" creationId="{58317D95-9B82-BBDA-B80F-86152109946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7" creationId="{9E5309A3-3B35-60B8-E9FF-1BD5773C794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8" creationId="{7BBF6C5C-4C25-769E-DBAF-D71DF96A2EE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09" creationId="{8F5DBD47-125A-F48D-8E4E-CEFDE00E1CC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0" creationId="{2F388597-5395-A1F2-6710-372815B8CEB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1" creationId="{D27A9412-E1DF-E982-C142-CD39C75FFC7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2" creationId="{66814990-018A-FF29-8897-F6F38B55261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3" creationId="{C2CFBD84-9474-ACC2-F8D8-4B9542D3C60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4" creationId="{480081EF-9E83-A02D-B219-110459588E8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5" creationId="{6AC43BAD-CDD5-B526-1CC2-8B498837742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6" creationId="{3AFB9A06-ED69-38DB-0E64-3DB25F46FB5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7" creationId="{102878B7-79F6-DD18-A125-C9CE5A1617D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8" creationId="{A9F6B5DA-8590-3CC7-A9C1-821D698D1A5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19" creationId="{82EDCEE7-CD55-6B19-222F-7BBAF9CB479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0" creationId="{69FAEB1E-0CFE-D479-E14D-3368A2AB995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1" creationId="{374F335B-8CC3-184D-CAE5-BF7CB9D9415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2" creationId="{69523824-FC4C-FE39-048B-5930F97F085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3" creationId="{71A46C82-C13E-DB02-8120-87B3AE0AF88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4" creationId="{0BFD4A0E-2ACD-CEDD-3E41-905757DD8B3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5" creationId="{E54195A0-92A7-CCE5-FB91-85D6DF7A7B1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6" creationId="{2ECA83C8-D3C5-E474-257A-50412264510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7" creationId="{2F7C830B-704A-21CA-5C14-F03F38DF51B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8" creationId="{3997E08E-2E99-2EDB-075D-0133FDF03D1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29" creationId="{353ABCB3-59F5-9C99-F4D5-183E962968B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0" creationId="{D2267370-91F0-A975-6020-BFABFC2610D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1" creationId="{2B817340-9707-FBE1-B464-8B92A6A81A9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2" creationId="{9C889B69-69D5-017D-0E5B-32CCB9BB832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3" creationId="{C6F2E60F-8F21-BF45-97F5-E008611AF02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4" creationId="{1824736E-E8BC-0505-C4C3-74B95D87B8A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5" creationId="{480ED1B6-6613-5A65-EBC3-3A13044BCB1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6" creationId="{185833DE-E8B0-EFA3-D786-71CC5F27C01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7" creationId="{75AE2AF8-0676-F127-7549-D30FCDDDCBF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8" creationId="{3AB77399-7013-2672-BC12-5F6026A6A75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39" creationId="{335DC48D-6180-BECE-E377-F9F6AF9FF66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0" creationId="{69417F91-74BA-ED65-AE6A-7AF0EEB918E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1" creationId="{56237D16-89CA-5E25-93EA-E8CAECC6769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2" creationId="{00170A33-C153-29F2-9210-BB6FB7DB47B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3" creationId="{327C6190-D9E2-59A1-ECBF-DFC2E96E728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4" creationId="{3C48162F-A16B-6C38-91E0-A544DFC4429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5" creationId="{20C4BF87-A496-E293-F57A-028E0F717B0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6" creationId="{10DD7931-DE1C-15BF-68ED-F48CF7DC93B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7" creationId="{6B3662AB-73C9-B2C1-B684-18D1C62545A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8" creationId="{3569ACA2-B1FF-EF0D-8076-9798E7B5013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49" creationId="{0277EC1E-D2F9-F884-F25F-EC148F41D80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0" creationId="{A53171CC-EE1C-CB57-DA2F-5F5A353AA12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1" creationId="{DA7556F2-E797-376A-8069-D3DEDA1CE79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2" creationId="{D93BE7E5-4EDC-1AC5-E6E5-96CD9745C68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3" creationId="{E0C82757-3D7B-3CF0-A785-3A7F4CDF2AC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4" creationId="{67650CCA-621B-D511-3E31-89C713E5F30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5" creationId="{EF68E329-DD94-2B7F-1B73-FF588795520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6" creationId="{8D2B5456-4A5E-FBA5-8F49-9C4C9217A3D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7" creationId="{AC72D114-1521-6966-3559-CB1FD804CAE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8" creationId="{D027DE76-3E7C-4B21-5B0A-FE69330C45B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59" creationId="{9BD72E93-161C-F1EB-A583-87D2B263FCF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0" creationId="{2F401BD9-7DAC-44E0-C918-6C1B6195183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1" creationId="{8ABDA151-95AE-E484-0CB7-5E68810062D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2" creationId="{D09D0CCA-749F-DA98-C2EB-A5D88C85C94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3" creationId="{CD581D8D-ABAB-8CF1-B291-F6E738EBC71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4" creationId="{756C7AE5-8344-600F-FED7-E2B46791A6B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5" creationId="{0954698E-9271-8091-4B79-5CD8F957FEE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6" creationId="{B0986BC1-714F-3174-12A4-3946BBF7EE5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7" creationId="{7144B503-080E-0C47-90CE-E2B3E1300F9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8" creationId="{0E08A24E-F232-5AEB-3847-D64E3B2020A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69" creationId="{E498C7B7-DC9A-3C35-003F-6892AB75F6D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0" creationId="{C4998AFE-BEED-B546-0C43-119693FB4E0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1" creationId="{B1CCF2F4-8557-4A17-D956-20A1718E9C5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2" creationId="{08EBB981-3D8B-8FD5-F52C-881CBFEC9D2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3" creationId="{BDFA2D8B-26A9-1541-BC03-8B6D82F745B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4" creationId="{36182547-2AC6-F59E-7258-4BEA72C6E49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5" creationId="{60273F1C-BD32-DDD0-279A-0B4B57A32CF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6" creationId="{5045E067-F9E1-8A73-84BB-59B2E510D5E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7" creationId="{087EE379-44B0-1586-050B-8C3F97C4244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8" creationId="{CD175DD4-D956-C9AA-2D9F-1BB34DEE680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79" creationId="{8AE51C9A-D984-D720-1479-251CAF6117E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0" creationId="{1F68A714-8DA4-D68F-1E10-61FDDBCEE1D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1" creationId="{029334EB-1D95-8A7D-434F-9360E4B5B1E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2" creationId="{5699B3B5-7926-F52D-1855-D3129A369D0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3" creationId="{8FFEAAD7-53A7-BB49-8542-9FC09D95AA9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4" creationId="{36EA64C1-7C44-F502-553B-AFEEE68F5B7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5" creationId="{41260EC9-2B39-8068-654D-BA47B799CC2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6" creationId="{D39B3B77-1E6C-15B7-179F-8B0CFC20C5E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7" creationId="{D721EAB9-38E1-F74B-6843-130C8902275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8" creationId="{BBF64DBF-DCC0-6818-E5CE-8A7F29F50C9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89" creationId="{64821006-D3E0-C7ED-C120-648D25AF663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0" creationId="{09366BFA-4267-ED4A-6A8B-467B3AA5616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1" creationId="{8165AE07-F18C-8178-58A2-051A3167AFE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2" creationId="{706C5088-93B2-04EC-824B-64E4C8C183C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3" creationId="{3706C958-05BD-317D-4AA9-6F674F126D2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4" creationId="{88451FFC-C1DF-81BB-1843-2C670B052F5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5" creationId="{104D714D-312E-239F-2109-7D7C5441121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6" creationId="{2D4008E2-4D77-2FC2-A77D-4B7CD333597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7" creationId="{1145B0E6-8DC4-6510-AFA8-0737F6AC2E2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8" creationId="{B864D7AE-C2E6-42D9-75DC-5B3DA1AE088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499" creationId="{7AC344D0-BF39-15DB-82CE-A23B204932D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0" creationId="{98767B2F-5BE0-E487-84CF-CF3D9434A6D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1" creationId="{DB246D3C-0D34-299E-BE65-96336680659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2" creationId="{014F6A2B-055B-C080-010A-E7DBFB7BEFA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3" creationId="{04509516-46F4-4D7C-4EC8-CE35E12BC75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4" creationId="{35837C2F-9ACB-FC9E-17E4-BCAD6D9025D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5" creationId="{7F1EEEB0-F3FD-6A0E-A838-A43F6B53AB2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6" creationId="{7208CB1A-D6A7-0A39-2DCA-82D607364EC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7" creationId="{0D8EA675-5712-B4E2-9DBA-DDA63521066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8" creationId="{61ABF549-B1DD-28B3-33A2-534EC09F631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09" creationId="{C335784E-6B5A-36A2-8D90-0BA21CCF124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0" creationId="{FCFCA394-D386-6DFB-CACE-CCFD30A1AFB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1" creationId="{C7F5A0A7-B9A1-F24C-F6AE-C1650030296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2" creationId="{638D1CE4-B2D1-21CA-B556-2EC2774D0B6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3" creationId="{1C103CC8-1032-D1DF-398E-A5A698C0B8A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4" creationId="{88594680-9AC5-5EDD-535A-343054715FE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5" creationId="{A3B4A955-4C12-ABB0-E592-611A6B4E2FC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6" creationId="{01B10E64-C325-4C2C-705B-201E91481D1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7" creationId="{55A7B6F5-FC79-A0E5-B6B2-EF55D8C1FC5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8" creationId="{1FCA1081-6FB9-7FD2-78F8-D9AA67F692F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19" creationId="{FE83E728-115B-1A03-DA01-CE0AEE456FC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0" creationId="{55EDAC79-CCC9-938A-4866-5BB6F198097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1" creationId="{5CFE6119-4B0E-A153-B9FE-8CFBC11449F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2" creationId="{87194FA8-06FE-112C-20BF-F67262AE393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3" creationId="{18F645D7-A648-7339-E850-C80ACDDAB0E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4" creationId="{DC170301-5608-3421-33D7-53BCD877228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5" creationId="{5CF79C73-CAC2-3D74-C407-E4901FB765A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6" creationId="{81E0B383-646D-7967-CDE4-D5E9A5FBCB8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7" creationId="{DE8DD37F-1FBC-CCDD-0D44-F6821628157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8" creationId="{5C997647-3EA5-68E0-7CA5-EB6BD27591F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29" creationId="{CBC3D754-BD5D-964D-0609-57B5F22B3BA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0" creationId="{56F649B1-6A05-06D5-95BF-A0C60B1BBFA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1" creationId="{F380B168-0D6D-8516-F212-57BA184494A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2" creationId="{21D120D7-03EF-666E-4EEF-FABD2D5B171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3" creationId="{03BCEBDE-37C3-298D-5148-2A1867F409B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4" creationId="{40F80477-56BD-2A19-3872-9BB67A6F2E7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5" creationId="{720791BC-43DC-E3B1-66D2-7132BA59AB3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6" creationId="{917FBFDA-8044-80F5-3CD6-B7A3F047156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7" creationId="{D41039E7-0403-E3E7-4FEE-06C7547777C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8" creationId="{0EFCB490-83F0-7151-94D0-AD28FEDB1CC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39" creationId="{CDEB5744-0D7A-2953-C9D2-FE06F109246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0" creationId="{3B56798A-2309-348A-41E8-04C924DBCD6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1" creationId="{1155A8BC-2486-E3C9-A0F8-FF719AA3193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2" creationId="{DCBCE728-B5C5-1323-88B8-FBF861FE22A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3" creationId="{A4116CDC-F781-FA84-5717-DF65CD27C3B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4" creationId="{6EC72AE6-9CC5-53EE-B257-80F2A9E4D86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5" creationId="{364A511F-A948-CD2B-6BCB-41F6B291F2E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6" creationId="{F8722666-09DE-F077-ADD8-01FE96EE44C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7" creationId="{80475890-7689-2076-40C1-9773AF0B11A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8" creationId="{6AF2F5A3-BC08-9D31-7698-02FF0F6041D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49" creationId="{891747CD-49FC-D4EC-A87F-1BF8E5AA9EF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0" creationId="{6B746C97-F6D5-9391-5B7D-A9B20066E6D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1" creationId="{5EA5294C-981C-E9C7-DD9D-C01E0B6C8E2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2" creationId="{60DF434D-41F2-6766-1C55-296728CEDC0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3" creationId="{CA36117F-C7AE-6906-66EA-77CCCADF015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4" creationId="{99FD3243-EF46-532B-F7A7-110BEFCD485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5" creationId="{1BB56739-A9CA-6DFC-F054-F42DCE28B63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6" creationId="{51536A26-9300-994C-1B27-C0E29EEB108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7" creationId="{6AB15B30-98AF-33D4-47C8-3F9B2F3F38B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8" creationId="{AE55325F-5E3B-FAA0-420E-43F5556C89F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59" creationId="{2086A265-56CE-983F-3FB0-5FE53BF518D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0" creationId="{9603AD67-EB24-6441-5D4A-08CE1CB532F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1" creationId="{FCC01BA3-E2B5-611B-2A46-61C28EE5B64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2" creationId="{E43CDB47-616D-77C0-CEAB-03879568FBE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3" creationId="{DE58B6AB-90F7-4F63-085B-ABB9299BFD9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4" creationId="{8EBE32E8-077C-3E86-C4AB-D472D1F090A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5" creationId="{15C5454E-CE42-827A-D8CC-5DAE80B482B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6" creationId="{1A4AB500-D1B9-0363-A669-2C25C403944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7" creationId="{42F287DE-BAB5-C607-488A-47867A0D48B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8" creationId="{FEAA587F-051A-F381-C287-D2A05DAEEF5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69" creationId="{087FAB0D-B4ED-8766-25CD-3CFD7A49BBD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0" creationId="{6CEAC7CC-8B8A-B004-271D-81D35D077F4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1" creationId="{60F131A9-49E1-68C0-86E6-E43CF76B853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2" creationId="{56B0E004-D174-09BE-FBDB-19E3BB5D074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3" creationId="{F53ED33A-F372-B335-E69C-D4760112784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4" creationId="{BE8DF4A1-9A61-2C24-9DF9-0DABD01809A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5" creationId="{FA3CB2B0-C89A-C449-B10E-29F081C7AED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6" creationId="{7D9FD9EC-4634-A184-9A69-8B53F4F176A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7" creationId="{2B6C81A8-67E2-D268-D4D6-4BC04659A75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8" creationId="{C6846271-2BE0-F38B-93B4-A1092DFB661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79" creationId="{6C0D37D0-DD68-AA94-994D-B8982FFDC1C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0" creationId="{DFDB0BAA-F803-54B0-2A49-3C778485138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1" creationId="{4FC5ACB4-4A93-60AC-EAB2-C96D0DEEA86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2" creationId="{D1E8E164-6CBD-DD02-4493-38A6E576653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3" creationId="{86A0C1CD-58C1-5BFA-DBC2-283B9FC7CA8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4" creationId="{90230817-9561-071A-D207-DB2C582D004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5" creationId="{6AC0C834-0EA4-445F-18E0-42CC3FD3483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6" creationId="{774EB379-49A6-6FDF-B996-C9382BE48EE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7" creationId="{37EEB95F-D27A-0BE5-6A2B-303A5CCE253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8" creationId="{271A3A50-0156-9B8D-9D3D-B619884DE0D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89" creationId="{7B4B3403-A4ED-3605-BC5D-60D1B4D95EB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0" creationId="{DF28E6DB-893B-E8A0-614F-366A223C947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1" creationId="{3B9149F5-221A-FF01-05D4-6DCAE4616FA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2" creationId="{6CC7D615-8CD5-0225-1664-1948EC8A62F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3" creationId="{5AF5DFA6-DA65-2D43-6AEA-59FAB228498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4" creationId="{02E82E56-C24E-718E-1F7B-D43F153996F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5" creationId="{0E0D64C4-8CC6-74B7-6007-61782134DFC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6" creationId="{CFDC1F3D-6CC6-FD81-D6EE-D77841DC585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7" creationId="{662DADE6-E50A-9994-F08D-085D6BA6A31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8" creationId="{60FA237B-D2DA-9243-B806-CFADD215EF5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599" creationId="{77510358-2213-6294-B73D-137CF9D704E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0" creationId="{FEEE0930-87D4-861A-8D6A-BC86AEA7AF2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1" creationId="{4C8B4A9E-3248-38F0-5030-9AF6F320226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2" creationId="{0D656D71-FAEA-B7FA-B8B6-C69FCBD73D5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3" creationId="{39FBE85B-1D37-844E-AE02-87E098B5858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4" creationId="{5F9FD252-1CB0-88F8-7F38-6495C4DA95B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5" creationId="{DFAC041F-3378-0015-36EC-4262D3B41DD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6" creationId="{3015A7C7-A996-BC00-12A6-D894B844A78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7" creationId="{6C2F8323-943B-2719-4EC3-9B1A9FDE01A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8" creationId="{1F78DC04-94EC-D830-FF7C-949F310060C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09" creationId="{478F8B38-6681-A738-A8D8-258AB44C2F1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0" creationId="{D245B968-D848-4E7D-1D6D-EA52A934FBB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1" creationId="{AA107D7A-3991-F943-72E6-5F6BDAFC567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2" creationId="{121A374F-1591-2CC7-FF96-9BB2C07FF61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3" creationId="{C6026B73-54C9-A4F0-82F4-3776A58AD40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4" creationId="{573EDE5D-48F9-6EBD-F8BD-4831F1141D6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5" creationId="{1829F7B6-4FDD-1AAE-1B9E-52448A03873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6" creationId="{CD2E334B-FFE1-67A4-5574-691B1E964D0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7" creationId="{3DF29404-C287-3E5B-50C8-ABA5AA98B65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8" creationId="{B8A4C482-05B2-E8FC-9370-68BDE890404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19" creationId="{9B987F53-312C-37D4-A7BC-BCF6031C46E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0" creationId="{930F9F39-BBA2-B472-31A5-51E91C9332E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1" creationId="{1EF757E1-C94E-43CA-E342-79A63174653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2" creationId="{69328C05-F80D-4CB0-D9F5-CF58CD87255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3" creationId="{ADC81A6D-00D2-ED8D-8E3E-A1BB57DFF49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4" creationId="{3FAA33DF-9ABF-6755-0FD3-51FBDF4E208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5" creationId="{4AB0B5F5-4148-EBD6-D401-5C06ACC490E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6" creationId="{EA22D15F-E77A-62B4-E4A5-8DD5A5570E0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7" creationId="{912CD5C6-4C1C-507E-96ED-0044F8C7EFC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8" creationId="{AE66529F-80C9-F29D-9A54-C3F0187E39B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29" creationId="{692CA9FE-CD70-770B-2808-1A57355AB03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0" creationId="{38488CF5-7D7E-821B-0BDD-590FF71FE01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1" creationId="{E2FE58A9-DE93-BF1B-35B5-B351BAADD5B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2" creationId="{4C4B7C42-4B52-8234-AD53-EC0AA06B763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3" creationId="{78C52A33-B736-9AC5-2D1D-51B920353E1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4" creationId="{E535A25F-56D9-C4F3-48FC-ECE456A9EE8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5" creationId="{BAF4CF45-FDB3-2C50-CAD8-585EE83C39C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6" creationId="{6ABDB89B-D1D2-C600-CB5D-633433317A5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7" creationId="{6A3036DB-815F-DD19-C40F-2C6F97020F4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8" creationId="{F283F2A2-18E4-B010-EF0D-C00448D9BF8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39" creationId="{D829260C-949C-5161-6C38-7B6141594CD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0" creationId="{D7A712BD-FD96-30C5-EF47-B0198025ADD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1" creationId="{C50CD1BD-9BBE-6AF6-2070-6B65A2B31C4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2" creationId="{D8FD984B-9E7C-8DAA-DC85-A1B7BFCB744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3" creationId="{41F07866-69A9-4422-A828-982505A11F5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4" creationId="{6C8EDDA4-F3F3-325D-C11B-16D4785333C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5" creationId="{B2046190-B935-E3C3-8B3F-BEAED383786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6" creationId="{7160266F-62D5-0931-D2BA-9108CEC2617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7" creationId="{003D0215-42A0-BF25-B087-ECC6E44D7B9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8" creationId="{9597D673-28E7-1013-92C8-132B4C89969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49" creationId="{9BD50061-1C62-7069-253E-5479309889E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0" creationId="{93073029-6B75-831A-9B89-EBB1931945B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1" creationId="{651C6819-2D84-07CA-F067-DA6C8977BD7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2" creationId="{6593D51A-D9CC-C3E0-A1E1-9FC20D7CE52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3" creationId="{8B400BEF-B8B2-798B-ECF3-7B1074435DF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4" creationId="{65FD3782-7FFF-3AD0-533B-323244F2FF2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5" creationId="{876FEF89-4AA9-AC0F-D8D6-1AB659EF616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6" creationId="{81FE6389-3892-D957-CC23-94F25358D2B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7" creationId="{663E0359-562A-35ED-B278-ECBA8D1CB66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8" creationId="{4A7CE55E-7FF5-BAFA-0019-CFDE2F80B2A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59" creationId="{C43F4C2C-A452-BA6C-84DC-2BD7E15B94A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0" creationId="{F54A1962-8D23-146C-379F-9924296D5E6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1" creationId="{A4887E51-11FE-825D-7E2B-6A9068A66FE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2" creationId="{A5A0FC52-1AD5-F1A6-845D-A68A6D7BE03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3" creationId="{B8475C64-602D-2E41-F293-B6A74A5DCDF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4" creationId="{8FDF1DE3-6E8A-5650-6E28-72BF2B763A3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5" creationId="{BBBD547E-E4F1-591A-E4DB-77C268AEB87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6" creationId="{FF5BF136-1A96-3F54-D496-F233D816F89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7" creationId="{5009CE9D-7CD2-04F1-8EBF-62BDF9BB2F3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8" creationId="{016BEE09-F7C1-DEE2-5411-D3DEBDD45A9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69" creationId="{E43E942A-DFF3-7E59-22AB-8A8D8122425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0" creationId="{D47B5D06-2AA3-1D1D-9B2F-9EB70AA5B85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1" creationId="{361D3D57-5C43-6373-00B9-96C6390D036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2" creationId="{11882704-FB26-C31C-3C47-977F9FFF681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3" creationId="{78A1B985-CD33-306F-CB99-746BA958388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4" creationId="{6218B439-D6A3-500D-6D91-C08F1482232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5" creationId="{1E4A40C6-8EDE-6C59-3D98-E62DA63BC04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6" creationId="{866DDD69-AB95-B308-4BA4-FF05894CB21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7" creationId="{BA5AFB79-2947-4745-FC06-E8A69F4B811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8" creationId="{62AFA426-BC6E-4975-5895-47A5505755D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79" creationId="{EEBB74D3-55C8-700D-A77A-843E802BA22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0" creationId="{0DCFD9B1-D5D8-6154-AEDF-D94282CEA73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1" creationId="{B8BC07B5-81D9-E7BA-DDE1-954D641C890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2" creationId="{7F15D29E-2C6A-61AE-F3D1-921E6A49939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3" creationId="{8076E6EE-5E14-A547-BBD8-8A0AE5D0E52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4" creationId="{460116D3-49F5-3092-8F66-BB3B8FE6144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5" creationId="{D81EDF69-92E1-D069-6FAC-7EBD0E8E2DA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6" creationId="{1C1296C7-A062-1DE2-2D7E-4C93B4B9A43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7" creationId="{0D1214EB-D716-0976-CA2C-C8E92903F0B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8" creationId="{E491776E-DDAA-DDDB-F05A-1CFEB7828C4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89" creationId="{6BBDE279-ACF3-80D7-286A-C6A399F5E7F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0" creationId="{CDC60E62-C6E2-721C-E9FE-E5F5EF852D8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1" creationId="{8D50C45A-21BA-9E1A-2724-68ED6AB7090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2" creationId="{5BE5222C-92FA-8AFE-14F5-67D4F70656D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3" creationId="{AFE8EB19-35AD-CDB6-C3B3-BEA244B8963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4" creationId="{D4F1A5DF-DC04-10EA-529F-972B0A78F97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5" creationId="{1C4516A3-C3A7-6724-DC78-4FB6EE201EE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6" creationId="{8EA307C8-38AB-B76C-A383-FFAADA1BFEB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7" creationId="{6F385B30-F1E8-57FD-C2E1-108309FEA09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8" creationId="{7667A46D-71F0-1D3B-DD6E-39BE7FB927B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699" creationId="{E89761C9-6C5B-B9BF-D136-9961B34CCE7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0" creationId="{209DF9E0-4B62-D821-6ADF-7C37082CF82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1" creationId="{48A2121F-206E-37BF-80C0-2041C6DE92A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2" creationId="{4F4C8481-343F-9291-320F-74BEBE52749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3" creationId="{09C404C1-D825-0461-07A3-D2FB792A6ED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4" creationId="{20584666-3CE0-F5CC-9E40-09CD80532A5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5" creationId="{A48DB680-E5B1-6CCD-4894-860A532D26C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6" creationId="{64A23012-A7EE-121E-9DE3-141A1EF230F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7" creationId="{DF83B877-7CA5-627B-4093-1B1D2218005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8" creationId="{9E4AFF9A-E717-1E0E-8734-A992C235A99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09" creationId="{1FFDDDFC-178B-4CC7-CE4B-7F2385CFBF9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0" creationId="{B36A73E0-6AEA-BF30-C46C-D674AC68136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1" creationId="{2A32F8F8-0795-1861-5708-C621354A267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2" creationId="{2D1154B8-46FE-160E-785C-4DB17D8BBA7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3" creationId="{7846CD9B-A162-2DEC-3D77-15E962C0F56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4" creationId="{EC362896-3D66-72E4-BBC7-B6AC1FFA313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5" creationId="{F644D545-9A1B-E666-0DD6-E0231DF698E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6" creationId="{BC5598AE-9F58-B390-5267-48EE04A190B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7" creationId="{091F0C26-D5AA-0092-0EA2-FA0D4AD6EB7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8" creationId="{E9AACB0D-1A6B-034B-D016-53879FF2F9C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19" creationId="{7E53484E-40BA-5F01-E1A0-01C559C1E29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0" creationId="{687F00C3-1B74-CAA2-B5A6-DD7D9C1C1F6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1" creationId="{F731329F-129A-A856-323E-1B4F2EF75CA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2" creationId="{161956DA-ADA5-9658-EE2B-347AB5321DB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3" creationId="{6038EE06-1775-256B-8F57-634B5C8EE03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4" creationId="{676F8F4F-DE03-EE08-D92F-F438C7B8D53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5" creationId="{46C31208-331E-D9D6-6086-EB1DF599DBD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6" creationId="{AC6A6C0B-10FF-B576-81B3-B0158F729CE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7" creationId="{21A0A1C7-CFF0-CF88-0368-7E852997152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8" creationId="{FD136B07-5E17-AE50-0CE1-5341FEBCD36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29" creationId="{9763F766-8300-091F-5A0D-57B65F14912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0" creationId="{34DF45BA-E31A-C465-D9D8-2466C7B2EAC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1" creationId="{205207A0-B627-873D-68CC-FBE6B72EA69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2" creationId="{C673E178-FBD4-D966-5191-099E9158E85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3" creationId="{D67B6029-3348-BE28-B255-DFDCA78724E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4" creationId="{D186D3C6-A626-D6A3-39E5-D4E61B59624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5" creationId="{0DF40AAF-D462-4ED1-F7B8-B839943FF3F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6" creationId="{3B8C32BD-EDB2-DD34-C578-35347E0E0C4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7" creationId="{2B728DD5-93BB-DFDB-30BB-4244973E095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8" creationId="{28F9B7A9-6F2C-543D-363B-43B5CF52792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39" creationId="{50132B4D-5338-D74F-0AE2-8F6E1B897645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0" creationId="{617286C6-04D6-F764-AAC8-13CBAAE92D9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1" creationId="{6AB4819F-EBAB-E204-1F60-4189F0C758E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2" creationId="{FEF2B3BD-7FD5-C133-20D3-A0D2D930C2AA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3" creationId="{A88622A2-C399-B4DE-9F34-A55C56089319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4" creationId="{9C778A21-21DE-3B0F-A51F-C448D171056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5" creationId="{818A2BA6-53B4-BCFE-71A9-BAAEBEC6540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6" creationId="{9464FF62-3C42-1CC2-51B3-431AADCF171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7" creationId="{42788A0E-9D42-6940-846D-709326F3DC68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8" creationId="{1EDB05DD-C6D6-5AC4-B002-CB25CF383E9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49" creationId="{74CFB87E-7B31-E908-EAA2-E8534EBDA3F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0" creationId="{3F5AB71E-3AAB-7418-7814-261263A6D297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1" creationId="{33070BF3-C86A-C5DD-7BE1-4164E522C4E2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2" creationId="{FD75668C-1D41-5A17-314D-3280CBF82143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3" creationId="{67E0D52B-6BC8-B11A-4F1B-BCFA4310BE26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4" creationId="{009D1BD1-9486-E402-C49B-86ACDC328C5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5" creationId="{8A205C51-D00E-BF41-8880-8A9100CF4AE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6" creationId="{954B14E9-567B-B34E-E027-5CCCCBFDDA0C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7" creationId="{56387E6D-C9A0-A8A4-4422-017953FB1721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8" creationId="{36216511-11CD-F94F-288E-6BEC316BC190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59" creationId="{C5F762B2-2B7A-5D43-E615-4F52BAFF3EAF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60" creationId="{5404A201-3119-2B7D-D054-024532C26F3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61" creationId="{F7B14F56-D885-8569-B598-7D843927110B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62" creationId="{1FF4750B-EA53-D4F9-23F4-49C5BE891254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63" creationId="{D82E0ED4-580C-5FA0-6E96-F6DA1744510E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64" creationId="{7E11816B-8340-2F8D-3FFC-BB506F5EC11D}"/>
            </ac:spMkLst>
          </pc:spChg>
          <pc:spChg chg="mod">
            <ac:chgData name="Shibin Joshy" userId="c47396c2-83f0-4de5-b9d4-0a2183cbeb64" providerId="ADAL" clId="{5BFBC65F-1EE7-4F11-A51C-B9A674749D1D}" dt="2022-06-23T09:53:11.859" v="322"/>
            <ac:spMkLst>
              <pc:docMk/>
              <pc:sldMasterMk cId="3137936951" sldId="2147483648"/>
              <pc:sldLayoutMk cId="2375911717" sldId="2147483660"/>
              <ac:spMk id="1765" creationId="{C66F3CE9-DC5A-473D-A7D5-BBDA07AA2B2E}"/>
            </ac:spMkLst>
          </pc:spChg>
          <pc:spChg chg="add del mod">
            <ac:chgData name="Shibin Joshy" userId="c47396c2-83f0-4de5-b9d4-0a2183cbeb64" providerId="ADAL" clId="{5BFBC65F-1EE7-4F11-A51C-B9A674749D1D}" dt="2022-06-24T04:55:46.639" v="3010"/>
            <ac:spMkLst>
              <pc:docMk/>
              <pc:sldMasterMk cId="3137936951" sldId="2147483648"/>
              <pc:sldLayoutMk cId="2375911717" sldId="2147483660"/>
              <ac:spMk id="1766" creationId="{457AFD1D-88DA-8079-9270-0AEB6BC1F715}"/>
            </ac:spMkLst>
          </pc:spChg>
          <pc:spChg chg="add del mod">
            <ac:chgData name="Shibin Joshy" userId="c47396c2-83f0-4de5-b9d4-0a2183cbeb64" providerId="ADAL" clId="{5BFBC65F-1EE7-4F11-A51C-B9A674749D1D}" dt="2022-06-24T04:55:46.639" v="3010"/>
            <ac:spMkLst>
              <pc:docMk/>
              <pc:sldMasterMk cId="3137936951" sldId="2147483648"/>
              <pc:sldLayoutMk cId="2375911717" sldId="2147483660"/>
              <ac:spMk id="1767" creationId="{A8CF0FA8-3822-F5E2-C3AD-BB2DAB3DD184}"/>
            </ac:spMkLst>
          </pc:spChg>
          <pc:spChg chg="add del mod">
            <ac:chgData name="Shibin Joshy" userId="c47396c2-83f0-4de5-b9d4-0a2183cbeb64" providerId="ADAL" clId="{5BFBC65F-1EE7-4F11-A51C-B9A674749D1D}" dt="2022-06-24T04:55:46.639" v="3010"/>
            <ac:spMkLst>
              <pc:docMk/>
              <pc:sldMasterMk cId="3137936951" sldId="2147483648"/>
              <pc:sldLayoutMk cId="2375911717" sldId="2147483660"/>
              <ac:spMk id="1768" creationId="{3163B5AD-FDAB-7C4A-2A2D-6FD3FB40299C}"/>
            </ac:spMkLst>
          </pc:spChg>
          <pc:spChg chg="add del mod">
            <ac:chgData name="Shibin Joshy" userId="c47396c2-83f0-4de5-b9d4-0a2183cbeb64" providerId="ADAL" clId="{5BFBC65F-1EE7-4F11-A51C-B9A674749D1D}" dt="2022-06-24T05:31:46.354" v="3037"/>
            <ac:spMkLst>
              <pc:docMk/>
              <pc:sldMasterMk cId="3137936951" sldId="2147483648"/>
              <pc:sldLayoutMk cId="2375911717" sldId="2147483660"/>
              <ac:spMk id="1769" creationId="{1CBAEB67-30D4-1101-49E4-0A6DA00C8068}"/>
            </ac:spMkLst>
          </pc:spChg>
          <pc:spChg chg="add del mod">
            <ac:chgData name="Shibin Joshy" userId="c47396c2-83f0-4de5-b9d4-0a2183cbeb64" providerId="ADAL" clId="{5BFBC65F-1EE7-4F11-A51C-B9A674749D1D}" dt="2022-06-24T05:31:46.354" v="3037"/>
            <ac:spMkLst>
              <pc:docMk/>
              <pc:sldMasterMk cId="3137936951" sldId="2147483648"/>
              <pc:sldLayoutMk cId="2375911717" sldId="2147483660"/>
              <ac:spMk id="1770" creationId="{9CC68018-3276-75F2-8B1E-DCD91C753F2B}"/>
            </ac:spMkLst>
          </pc:spChg>
          <pc:spChg chg="add del mod">
            <ac:chgData name="Shibin Joshy" userId="c47396c2-83f0-4de5-b9d4-0a2183cbeb64" providerId="ADAL" clId="{5BFBC65F-1EE7-4F11-A51C-B9A674749D1D}" dt="2022-06-24T05:31:46.354" v="3037"/>
            <ac:spMkLst>
              <pc:docMk/>
              <pc:sldMasterMk cId="3137936951" sldId="2147483648"/>
              <pc:sldLayoutMk cId="2375911717" sldId="2147483660"/>
              <ac:spMk id="1771" creationId="{0F6F80E0-BD42-4B67-9483-DEBC8FBB3AFB}"/>
            </ac:spMkLst>
          </pc:spChg>
          <pc:grpChg chg="add mod">
            <ac:chgData name="Shibin Joshy" userId="c47396c2-83f0-4de5-b9d4-0a2183cbeb64" providerId="ADAL" clId="{5BFBC65F-1EE7-4F11-A51C-B9A674749D1D}" dt="2022-06-23T09:53:11.859" v="322"/>
            <ac:grpSpMkLst>
              <pc:docMk/>
              <pc:sldMasterMk cId="3137936951" sldId="2147483648"/>
              <pc:sldLayoutMk cId="2375911717" sldId="2147483660"/>
              <ac:grpSpMk id="889" creationId="{ED53AC1F-02A9-C076-9276-CCBE664D3349}"/>
            </ac:grpSpMkLst>
          </pc:grpChg>
          <pc:grpChg chg="mod">
            <ac:chgData name="Shibin Joshy" userId="c47396c2-83f0-4de5-b9d4-0a2183cbeb64" providerId="ADAL" clId="{5BFBC65F-1EE7-4F11-A51C-B9A674749D1D}" dt="2022-06-23T09:53:11.859" v="322"/>
            <ac:grpSpMkLst>
              <pc:docMk/>
              <pc:sldMasterMk cId="3137936951" sldId="2147483648"/>
              <pc:sldLayoutMk cId="2375911717" sldId="2147483660"/>
              <ac:grpSpMk id="890" creationId="{1F1FC721-1ECC-B45C-CA1B-49CC41E2B1F5}"/>
            </ac:grpSpMkLst>
          </pc:grpChg>
          <pc:grpChg chg="mod">
            <ac:chgData name="Shibin Joshy" userId="c47396c2-83f0-4de5-b9d4-0a2183cbeb64" providerId="ADAL" clId="{5BFBC65F-1EE7-4F11-A51C-B9A674749D1D}" dt="2022-06-23T09:53:11.859" v="322"/>
            <ac:grpSpMkLst>
              <pc:docMk/>
              <pc:sldMasterMk cId="3137936951" sldId="2147483648"/>
              <pc:sldLayoutMk cId="2375911717" sldId="2147483660"/>
              <ac:grpSpMk id="891" creationId="{6EBD3B46-1194-AD39-1768-9394369143CF}"/>
            </ac:grpSpMkLst>
          </pc:grpChg>
        </pc:sldLayoutChg>
        <pc:sldLayoutChg chg="addSp delSp modSp add del mod modTransition">
          <pc:chgData name="Shibin Joshy" userId="c47396c2-83f0-4de5-b9d4-0a2183cbeb64" providerId="ADAL" clId="{5BFBC65F-1EE7-4F11-A51C-B9A674749D1D}" dt="2022-06-24T04:54:58.128" v="2995" actId="2890"/>
          <pc:sldLayoutMkLst>
            <pc:docMk/>
            <pc:sldMasterMk cId="3137936951" sldId="2147483648"/>
            <pc:sldLayoutMk cId="622560715" sldId="2147483661"/>
          </pc:sldLayoutMkLst>
          <pc:spChg chg="add del mod">
            <ac:chgData name="Shibin Joshy" userId="c47396c2-83f0-4de5-b9d4-0a2183cbeb64" providerId="ADAL" clId="{5BFBC65F-1EE7-4F11-A51C-B9A674749D1D}" dt="2022-06-24T04:54:51.352" v="2992"/>
            <ac:spMkLst>
              <pc:docMk/>
              <pc:sldMasterMk cId="3137936951" sldId="2147483648"/>
              <pc:sldLayoutMk cId="622560715" sldId="2147483661"/>
              <ac:spMk id="888" creationId="{148CA64C-AEEE-13DA-DC40-CCA712B5F696}"/>
            </ac:spMkLst>
          </pc:spChg>
        </pc:sldLayoutChg>
        <pc:sldLayoutChg chg="addSp delSp modSp add mod modTransition">
          <pc:chgData name="Shibin Joshy" userId="c47396c2-83f0-4de5-b9d4-0a2183cbeb64" providerId="ADAL" clId="{5BFBC65F-1EE7-4F11-A51C-B9A674749D1D}" dt="2022-06-24T08:51:20.197" v="4773"/>
          <pc:sldLayoutMkLst>
            <pc:docMk/>
            <pc:sldMasterMk cId="3137936951" sldId="2147483648"/>
            <pc:sldLayoutMk cId="3828609237" sldId="2147483661"/>
          </pc:sldLayoutMkLst>
          <pc:spChg chg="add del">
            <ac:chgData name="Shibin Joshy" userId="c47396c2-83f0-4de5-b9d4-0a2183cbeb64" providerId="ADAL" clId="{5BFBC65F-1EE7-4F11-A51C-B9A674749D1D}" dt="2022-06-24T04:56:09.903" v="3015" actId="11529"/>
            <ac:spMkLst>
              <pc:docMk/>
              <pc:sldMasterMk cId="3137936951" sldId="2147483648"/>
              <pc:sldLayoutMk cId="3828609237" sldId="2147483661"/>
              <ac:spMk id="2" creationId="{637E2014-06D8-4696-9F08-6AE7FA65E145}"/>
            </ac:spMkLst>
          </pc:spChg>
          <pc:spChg chg="add del mod">
            <ac:chgData name="Shibin Joshy" userId="c47396c2-83f0-4de5-b9d4-0a2183cbeb64" providerId="ADAL" clId="{5BFBC65F-1EE7-4F11-A51C-B9A674749D1D}" dt="2022-06-24T04:56:14.937" v="3016"/>
            <ac:spMkLst>
              <pc:docMk/>
              <pc:sldMasterMk cId="3137936951" sldId="2147483648"/>
              <pc:sldLayoutMk cId="3828609237" sldId="2147483661"/>
              <ac:spMk id="3" creationId="{A8BD1908-817E-F71F-C0E2-E95D9A0D472D}"/>
            </ac:spMkLst>
          </pc:spChg>
          <pc:spChg chg="add del">
            <ac:chgData name="Shibin Joshy" userId="c47396c2-83f0-4de5-b9d4-0a2183cbeb64" providerId="ADAL" clId="{5BFBC65F-1EE7-4F11-A51C-B9A674749D1D}" dt="2022-06-24T04:56:21.191" v="3017" actId="11529"/>
            <ac:spMkLst>
              <pc:docMk/>
              <pc:sldMasterMk cId="3137936951" sldId="2147483648"/>
              <pc:sldLayoutMk cId="3828609237" sldId="2147483661"/>
              <ac:spMk id="4" creationId="{AEED5F1A-F9C7-2CA3-C581-690F3F38E7A6}"/>
            </ac:spMkLst>
          </pc:spChg>
          <pc:spChg chg="add del mod">
            <ac:chgData name="Shibin Joshy" userId="c47396c2-83f0-4de5-b9d4-0a2183cbeb64" providerId="ADAL" clId="{5BFBC65F-1EE7-4F11-A51C-B9A674749D1D}" dt="2022-06-24T04:56:25.696" v="3018"/>
            <ac:spMkLst>
              <pc:docMk/>
              <pc:sldMasterMk cId="3137936951" sldId="2147483648"/>
              <pc:sldLayoutMk cId="3828609237" sldId="2147483661"/>
              <ac:spMk id="5" creationId="{3E856789-622E-5624-31C1-3EFB4CF4EAA4}"/>
            </ac:spMkLst>
          </pc:spChg>
          <pc:spChg chg="add del">
            <ac:chgData name="Shibin Joshy" userId="c47396c2-83f0-4de5-b9d4-0a2183cbeb64" providerId="ADAL" clId="{5BFBC65F-1EE7-4F11-A51C-B9A674749D1D}" dt="2022-06-24T04:56:31.030" v="3019" actId="11529"/>
            <ac:spMkLst>
              <pc:docMk/>
              <pc:sldMasterMk cId="3137936951" sldId="2147483648"/>
              <pc:sldLayoutMk cId="3828609237" sldId="2147483661"/>
              <ac:spMk id="6" creationId="{712B02A6-49BE-1F6D-3959-9F1635D4709B}"/>
            </ac:spMkLst>
          </pc:spChg>
          <pc:spChg chg="add del mod">
            <ac:chgData name="Shibin Joshy" userId="c47396c2-83f0-4de5-b9d4-0a2183cbeb64" providerId="ADAL" clId="{5BFBC65F-1EE7-4F11-A51C-B9A674749D1D}" dt="2022-06-24T05:31:32.162" v="3034"/>
            <ac:spMkLst>
              <pc:docMk/>
              <pc:sldMasterMk cId="3137936951" sldId="2147483648"/>
              <pc:sldLayoutMk cId="3828609237" sldId="2147483661"/>
              <ac:spMk id="7" creationId="{1F3E6E93-3664-87B4-61FF-FCEB167E343D}"/>
            </ac:spMkLst>
          </pc:spChg>
          <pc:spChg chg="add del">
            <ac:chgData name="Shibin Joshy" userId="c47396c2-83f0-4de5-b9d4-0a2183cbeb64" providerId="ADAL" clId="{5BFBC65F-1EE7-4F11-A51C-B9A674749D1D}" dt="2022-06-24T08:51:15.354" v="4772" actId="11529"/>
            <ac:spMkLst>
              <pc:docMk/>
              <pc:sldMasterMk cId="3137936951" sldId="2147483648"/>
              <pc:sldLayoutMk cId="3828609237" sldId="2147483661"/>
              <ac:spMk id="8" creationId="{AF061339-0285-49C7-3034-CEA164C9225D}"/>
            </ac:spMkLst>
          </pc:spChg>
          <pc:spChg chg="add del mod">
            <ac:chgData name="Shibin Joshy" userId="c47396c2-83f0-4de5-b9d4-0a2183cbeb64" providerId="ADAL" clId="{5BFBC65F-1EE7-4F11-A51C-B9A674749D1D}" dt="2022-06-24T08:51:20.197" v="4773"/>
            <ac:spMkLst>
              <pc:docMk/>
              <pc:sldMasterMk cId="3137936951" sldId="2147483648"/>
              <pc:sldLayoutMk cId="3828609237" sldId="2147483661"/>
              <ac:spMk id="9" creationId="{156E30EE-55B9-C4A0-3FA8-4D0E373671DA}"/>
            </ac:spMkLst>
          </pc:spChg>
          <pc:spChg chg="add del mod">
            <ac:chgData name="Shibin Joshy" userId="c47396c2-83f0-4de5-b9d4-0a2183cbeb64" providerId="ADAL" clId="{5BFBC65F-1EE7-4F11-A51C-B9A674749D1D}" dt="2022-06-24T04:56:14.937" v="3016"/>
            <ac:spMkLst>
              <pc:docMk/>
              <pc:sldMasterMk cId="3137936951" sldId="2147483648"/>
              <pc:sldLayoutMk cId="3828609237" sldId="2147483661"/>
              <ac:spMk id="888" creationId="{E0CA95A5-3EDB-2BD0-E738-7F6611650005}"/>
            </ac:spMkLst>
          </pc:spChg>
          <pc:spChg chg="add del mod">
            <ac:chgData name="Shibin Joshy" userId="c47396c2-83f0-4de5-b9d4-0a2183cbeb64" providerId="ADAL" clId="{5BFBC65F-1EE7-4F11-A51C-B9A674749D1D}" dt="2022-06-24T04:56:25.696" v="3018"/>
            <ac:spMkLst>
              <pc:docMk/>
              <pc:sldMasterMk cId="3137936951" sldId="2147483648"/>
              <pc:sldLayoutMk cId="3828609237" sldId="2147483661"/>
              <ac:spMk id="889" creationId="{B039C29F-CF37-EDEB-D453-78D179BA3F56}"/>
            </ac:spMkLst>
          </pc:spChg>
          <pc:spChg chg="add del mod">
            <ac:chgData name="Shibin Joshy" userId="c47396c2-83f0-4de5-b9d4-0a2183cbeb64" providerId="ADAL" clId="{5BFBC65F-1EE7-4F11-A51C-B9A674749D1D}" dt="2022-06-24T05:31:32.162" v="3034"/>
            <ac:spMkLst>
              <pc:docMk/>
              <pc:sldMasterMk cId="3137936951" sldId="2147483648"/>
              <pc:sldLayoutMk cId="3828609237" sldId="2147483661"/>
              <ac:spMk id="890" creationId="{245A2DDA-34DE-4A57-38E9-FE68BF88727F}"/>
            </ac:spMkLst>
          </pc:spChg>
          <pc:spChg chg="del mod">
            <ac:chgData name="Shibin Joshy" userId="c47396c2-83f0-4de5-b9d4-0a2183cbeb64" providerId="ADAL" clId="{5BFBC65F-1EE7-4F11-A51C-B9A674749D1D}" dt="2022-06-24T05:31:34.899" v="3035" actId="21"/>
            <ac:spMkLst>
              <pc:docMk/>
              <pc:sldMasterMk cId="3137936951" sldId="2147483648"/>
              <pc:sldLayoutMk cId="3828609237" sldId="2147483661"/>
              <ac:spMk id="891" creationId="{04D4E55D-EC4A-9287-F32E-3C21D45EA4A3}"/>
            </ac:spMkLst>
          </pc:spChg>
          <pc:spChg chg="del mod">
            <ac:chgData name="Shibin Joshy" userId="c47396c2-83f0-4de5-b9d4-0a2183cbeb64" providerId="ADAL" clId="{5BFBC65F-1EE7-4F11-A51C-B9A674749D1D}" dt="2022-06-24T05:31:34.899" v="3035" actId="21"/>
            <ac:spMkLst>
              <pc:docMk/>
              <pc:sldMasterMk cId="3137936951" sldId="2147483648"/>
              <pc:sldLayoutMk cId="3828609237" sldId="2147483661"/>
              <ac:spMk id="892" creationId="{25852B33-4F51-ADB0-34D2-A8BB91FC1236}"/>
            </ac:spMkLst>
          </pc:spChg>
          <pc:spChg chg="del mod">
            <ac:chgData name="Shibin Joshy" userId="c47396c2-83f0-4de5-b9d4-0a2183cbeb64" providerId="ADAL" clId="{5BFBC65F-1EE7-4F11-A51C-B9A674749D1D}" dt="2022-06-24T05:31:34.899" v="3035" actId="21"/>
            <ac:spMkLst>
              <pc:docMk/>
              <pc:sldMasterMk cId="3137936951" sldId="2147483648"/>
              <pc:sldLayoutMk cId="3828609237" sldId="2147483661"/>
              <ac:spMk id="893" creationId="{A9FB91CB-703D-E391-6010-68D34EA1C6C9}"/>
            </ac:spMkLst>
          </pc:spChg>
          <pc:spChg chg="add del mod">
            <ac:chgData name="Shibin Joshy" userId="c47396c2-83f0-4de5-b9d4-0a2183cbeb64" providerId="ADAL" clId="{5BFBC65F-1EE7-4F11-A51C-B9A674749D1D}" dt="2022-06-24T08:51:20.197" v="4773"/>
            <ac:spMkLst>
              <pc:docMk/>
              <pc:sldMasterMk cId="3137936951" sldId="2147483648"/>
              <pc:sldLayoutMk cId="3828609237" sldId="2147483661"/>
              <ac:spMk id="894" creationId="{013B241C-C52F-3AFD-55EB-FD3065D5C659}"/>
            </ac:spMkLst>
          </pc:spChg>
          <pc:spChg chg="mod">
            <ac:chgData name="Shibin Joshy" userId="c47396c2-83f0-4de5-b9d4-0a2183cbeb64" providerId="ADAL" clId="{5BFBC65F-1EE7-4F11-A51C-B9A674749D1D}" dt="2022-06-24T08:51:20.197" v="4773"/>
            <ac:spMkLst>
              <pc:docMk/>
              <pc:sldMasterMk cId="3137936951" sldId="2147483648"/>
              <pc:sldLayoutMk cId="3828609237" sldId="2147483661"/>
              <ac:spMk id="895" creationId="{FD066929-F62C-21A3-1835-B24565D32FB4}"/>
            </ac:spMkLst>
          </pc:spChg>
          <pc:grpChg chg="del mod">
            <ac:chgData name="Shibin Joshy" userId="c47396c2-83f0-4de5-b9d4-0a2183cbeb64" providerId="ADAL" clId="{5BFBC65F-1EE7-4F11-A51C-B9A674749D1D}" dt="2022-06-24T08:51:09.686" v="4770" actId="478"/>
            <ac:grpSpMkLst>
              <pc:docMk/>
              <pc:sldMasterMk cId="3137936951" sldId="2147483648"/>
              <pc:sldLayoutMk cId="3828609237" sldId="2147483661"/>
              <ac:grpSpMk id="11" creationId="{A93E555A-EB6B-CFFD-CBD5-36FF0B0CEFE1}"/>
            </ac:grpSpMkLst>
          </pc:grpChg>
        </pc:sldLayoutChg>
        <pc:sldLayoutChg chg="addSp modSp add mod modTransition">
          <pc:chgData name="Shibin Joshy" userId="c47396c2-83f0-4de5-b9d4-0a2183cbeb64" providerId="ADAL" clId="{5BFBC65F-1EE7-4F11-A51C-B9A674749D1D}" dt="2022-06-24T05:55:11.354" v="3205" actId="1035"/>
          <pc:sldLayoutMkLst>
            <pc:docMk/>
            <pc:sldMasterMk cId="3137936951" sldId="2147483648"/>
            <pc:sldLayoutMk cId="3682880275" sldId="2147483662"/>
          </pc:sldLayoutMkLst>
          <pc:spChg chg="mod">
            <ac:chgData name="Shibin Joshy" userId="c47396c2-83f0-4de5-b9d4-0a2183cbeb64" providerId="ADAL" clId="{5BFBC65F-1EE7-4F11-A51C-B9A674749D1D}" dt="2022-06-24T05:54:24.562" v="3174" actId="34135"/>
            <ac:spMkLst>
              <pc:docMk/>
              <pc:sldMasterMk cId="3137936951" sldId="2147483648"/>
              <pc:sldLayoutMk cId="3682880275" sldId="2147483662"/>
              <ac:spMk id="888" creationId="{724C5EDF-624D-698A-C549-0D14D847F8E0}"/>
            </ac:spMkLst>
          </pc:spChg>
          <pc:spChg chg="add mod">
            <ac:chgData name="Shibin Joshy" userId="c47396c2-83f0-4de5-b9d4-0a2183cbeb64" providerId="ADAL" clId="{5BFBC65F-1EE7-4F11-A51C-B9A674749D1D}" dt="2022-06-24T05:55:11.354" v="3205" actId="1035"/>
            <ac:spMkLst>
              <pc:docMk/>
              <pc:sldMasterMk cId="3137936951" sldId="2147483648"/>
              <pc:sldLayoutMk cId="3682880275" sldId="2147483662"/>
              <ac:spMk id="1766" creationId="{6813FA71-D7A2-D70C-5958-D99CF2685CD3}"/>
            </ac:spMkLst>
          </pc:spChg>
          <pc:spChg chg="add mod">
            <ac:chgData name="Shibin Joshy" userId="c47396c2-83f0-4de5-b9d4-0a2183cbeb64" providerId="ADAL" clId="{5BFBC65F-1EE7-4F11-A51C-B9A674749D1D}" dt="2022-06-24T05:55:11.354" v="3205" actId="1035"/>
            <ac:spMkLst>
              <pc:docMk/>
              <pc:sldMasterMk cId="3137936951" sldId="2147483648"/>
              <pc:sldLayoutMk cId="3682880275" sldId="2147483662"/>
              <ac:spMk id="1767" creationId="{80ACFEF3-8F9B-B311-2184-EB5737D1EC8D}"/>
            </ac:spMkLst>
          </pc:spChg>
          <pc:spChg chg="add mod">
            <ac:chgData name="Shibin Joshy" userId="c47396c2-83f0-4de5-b9d4-0a2183cbeb64" providerId="ADAL" clId="{5BFBC65F-1EE7-4F11-A51C-B9A674749D1D}" dt="2022-06-24T05:55:11.354" v="3205" actId="1035"/>
            <ac:spMkLst>
              <pc:docMk/>
              <pc:sldMasterMk cId="3137936951" sldId="2147483648"/>
              <pc:sldLayoutMk cId="3682880275" sldId="2147483662"/>
              <ac:spMk id="1768" creationId="{FF04A1A2-EA8C-019A-F93A-5CB389668F02}"/>
            </ac:spMkLst>
          </pc:spChg>
        </pc:sldLayoutChg>
        <pc:sldLayoutChg chg="addSp delSp modSp add mod modTransition">
          <pc:chgData name="Shibin Joshy" userId="c47396c2-83f0-4de5-b9d4-0a2183cbeb64" providerId="ADAL" clId="{5BFBC65F-1EE7-4F11-A51C-B9A674749D1D}" dt="2022-06-24T08:20:25.584" v="4070" actId="14100"/>
          <pc:sldLayoutMkLst>
            <pc:docMk/>
            <pc:sldMasterMk cId="3137936951" sldId="2147483648"/>
            <pc:sldLayoutMk cId="64670160" sldId="2147483663"/>
          </pc:sldLayoutMkLst>
          <pc:spChg chg="add del">
            <ac:chgData name="Shibin Joshy" userId="c47396c2-83f0-4de5-b9d4-0a2183cbeb64" providerId="ADAL" clId="{5BFBC65F-1EE7-4F11-A51C-B9A674749D1D}" dt="2022-06-24T08:19:20.028" v="4056" actId="11529"/>
            <ac:spMkLst>
              <pc:docMk/>
              <pc:sldMasterMk cId="3137936951" sldId="2147483648"/>
              <pc:sldLayoutMk cId="64670160" sldId="2147483663"/>
              <ac:spMk id="2" creationId="{D5E9C2B0-5CF4-8165-5CFB-1593081270F4}"/>
            </ac:spMkLst>
          </pc:spChg>
          <pc:spChg chg="add del mod">
            <ac:chgData name="Shibin Joshy" userId="c47396c2-83f0-4de5-b9d4-0a2183cbeb64" providerId="ADAL" clId="{5BFBC65F-1EE7-4F11-A51C-B9A674749D1D}" dt="2022-06-24T08:19:31.435" v="4059"/>
            <ac:spMkLst>
              <pc:docMk/>
              <pc:sldMasterMk cId="3137936951" sldId="2147483648"/>
              <pc:sldLayoutMk cId="64670160" sldId="2147483663"/>
              <ac:spMk id="3" creationId="{11344992-F389-9DDB-168F-8DE5CFC85FD0}"/>
            </ac:spMkLst>
          </pc:spChg>
          <pc:spChg chg="add del mod">
            <ac:chgData name="Shibin Joshy" userId="c47396c2-83f0-4de5-b9d4-0a2183cbeb64" providerId="ADAL" clId="{5BFBC65F-1EE7-4F11-A51C-B9A674749D1D}" dt="2022-06-24T08:19:31.435" v="4059"/>
            <ac:spMkLst>
              <pc:docMk/>
              <pc:sldMasterMk cId="3137936951" sldId="2147483648"/>
              <pc:sldLayoutMk cId="64670160" sldId="2147483663"/>
              <ac:spMk id="1766" creationId="{87B2504D-1108-18C3-1A0B-ADF9B36433DB}"/>
            </ac:spMkLst>
          </pc:spChg>
          <pc:spChg chg="mod">
            <ac:chgData name="Shibin Joshy" userId="c47396c2-83f0-4de5-b9d4-0a2183cbeb64" providerId="ADAL" clId="{5BFBC65F-1EE7-4F11-A51C-B9A674749D1D}" dt="2022-06-24T08:20:25.584" v="4070" actId="14100"/>
            <ac:spMkLst>
              <pc:docMk/>
              <pc:sldMasterMk cId="3137936951" sldId="2147483648"/>
              <pc:sldLayoutMk cId="64670160" sldId="2147483663"/>
              <ac:spMk id="1767" creationId="{8BBA1B6A-B6C0-FE4E-017E-0D707A0DD8C7}"/>
            </ac:spMkLst>
          </pc:spChg>
        </pc:sldLayoutChg>
        <pc:sldLayoutChg chg="addSp delSp add del mod modTransition">
          <pc:chgData name="Shibin Joshy" userId="c47396c2-83f0-4de5-b9d4-0a2183cbeb64" providerId="ADAL" clId="{5BFBC65F-1EE7-4F11-A51C-B9A674749D1D}" dt="2022-06-24T08:19:02.095" v="4051" actId="2890"/>
          <pc:sldLayoutMkLst>
            <pc:docMk/>
            <pc:sldMasterMk cId="3137936951" sldId="2147483648"/>
            <pc:sldLayoutMk cId="1353734701" sldId="2147483663"/>
          </pc:sldLayoutMkLst>
          <pc:picChg chg="add del">
            <ac:chgData name="Shibin Joshy" userId="c47396c2-83f0-4de5-b9d4-0a2183cbeb64" providerId="ADAL" clId="{5BFBC65F-1EE7-4F11-A51C-B9A674749D1D}" dt="2022-06-24T08:18:56.972" v="4050" actId="22"/>
            <ac:picMkLst>
              <pc:docMk/>
              <pc:sldMasterMk cId="3137936951" sldId="2147483648"/>
              <pc:sldLayoutMk cId="1353734701" sldId="2147483663"/>
              <ac:picMk id="3" creationId="{FC373AD6-53BD-3F13-8A9A-CB28B12589BB}"/>
            </ac:picMkLst>
          </pc:picChg>
        </pc:sldLayoutChg>
        <pc:sldLayoutChg chg="add mod modTransition">
          <pc:chgData name="Shibin Joshy" userId="c47396c2-83f0-4de5-b9d4-0a2183cbeb64" providerId="ADAL" clId="{5BFBC65F-1EE7-4F11-A51C-B9A674749D1D}" dt="2022-06-24T08:49:46.404" v="4755" actId="2890"/>
          <pc:sldLayoutMkLst>
            <pc:docMk/>
            <pc:sldMasterMk cId="3137936951" sldId="2147483648"/>
            <pc:sldLayoutMk cId="503072344" sldId="2147483664"/>
          </pc:sldLayoutMkLst>
        </pc:sldLayoutChg>
        <pc:sldLayoutChg chg="addSp delSp modSp add mod modTransition">
          <pc:chgData name="Shibin Joshy" userId="c47396c2-83f0-4de5-b9d4-0a2183cbeb64" providerId="ADAL" clId="{5BFBC65F-1EE7-4F11-A51C-B9A674749D1D}" dt="2022-06-27T06:15:16.109" v="8951" actId="478"/>
          <pc:sldLayoutMkLst>
            <pc:docMk/>
            <pc:sldMasterMk cId="3137936951" sldId="2147483648"/>
            <pc:sldLayoutMk cId="2588965504" sldId="2147483665"/>
          </pc:sldLayoutMkLst>
          <pc:spChg chg="add del">
            <ac:chgData name="Shibin Joshy" userId="c47396c2-83f0-4de5-b9d4-0a2183cbeb64" providerId="ADAL" clId="{5BFBC65F-1EE7-4F11-A51C-B9A674749D1D}" dt="2022-06-27T05:31:07.513" v="8158" actId="11529"/>
            <ac:spMkLst>
              <pc:docMk/>
              <pc:sldMasterMk cId="3137936951" sldId="2147483648"/>
              <pc:sldLayoutMk cId="2588965504" sldId="2147483665"/>
              <ac:spMk id="2" creationId="{A56505D2-CA57-0421-0C82-01506086FA4D}"/>
            </ac:spMkLst>
          </pc:spChg>
          <pc:spChg chg="add del mod">
            <ac:chgData name="Shibin Joshy" userId="c47396c2-83f0-4de5-b9d4-0a2183cbeb64" providerId="ADAL" clId="{5BFBC65F-1EE7-4F11-A51C-B9A674749D1D}" dt="2022-06-27T05:31:07.513" v="8158" actId="11529"/>
            <ac:spMkLst>
              <pc:docMk/>
              <pc:sldMasterMk cId="3137936951" sldId="2147483648"/>
              <pc:sldLayoutMk cId="2588965504" sldId="2147483665"/>
              <ac:spMk id="3" creationId="{FCA5DD1F-7F62-7C42-CDD1-F97E970FBB1A}"/>
            </ac:spMkLst>
          </pc:spChg>
          <pc:spChg chg="add del">
            <ac:chgData name="Shibin Joshy" userId="c47396c2-83f0-4de5-b9d4-0a2183cbeb64" providerId="ADAL" clId="{5BFBC65F-1EE7-4F11-A51C-B9A674749D1D}" dt="2022-06-27T05:31:15.815" v="8161" actId="11529"/>
            <ac:spMkLst>
              <pc:docMk/>
              <pc:sldMasterMk cId="3137936951" sldId="2147483648"/>
              <pc:sldLayoutMk cId="2588965504" sldId="2147483665"/>
              <ac:spMk id="4" creationId="{DBB2EF3A-E79E-E255-4D8E-E95216BA466D}"/>
            </ac:spMkLst>
          </pc:spChg>
          <pc:spChg chg="add del mod">
            <ac:chgData name="Shibin Joshy" userId="c47396c2-83f0-4de5-b9d4-0a2183cbeb64" providerId="ADAL" clId="{5BFBC65F-1EE7-4F11-A51C-B9A674749D1D}" dt="2022-06-27T05:32:17.925" v="8178"/>
            <ac:spMkLst>
              <pc:docMk/>
              <pc:sldMasterMk cId="3137936951" sldId="2147483648"/>
              <pc:sldLayoutMk cId="2588965504" sldId="2147483665"/>
              <ac:spMk id="5" creationId="{5973BAC9-D024-FB1C-59C1-0F81AD73CE38}"/>
            </ac:spMkLst>
          </pc:spChg>
          <pc:spChg chg="add del">
            <ac:chgData name="Shibin Joshy" userId="c47396c2-83f0-4de5-b9d4-0a2183cbeb64" providerId="ADAL" clId="{5BFBC65F-1EE7-4F11-A51C-B9A674749D1D}" dt="2022-06-27T05:32:03.203" v="8172" actId="11529"/>
            <ac:spMkLst>
              <pc:docMk/>
              <pc:sldMasterMk cId="3137936951" sldId="2147483648"/>
              <pc:sldLayoutMk cId="2588965504" sldId="2147483665"/>
              <ac:spMk id="6" creationId="{DAFD1A28-EA7D-CBC9-A593-C4157B03B0B1}"/>
            </ac:spMkLst>
          </pc:spChg>
          <pc:spChg chg="add del mod">
            <ac:chgData name="Shibin Joshy" userId="c47396c2-83f0-4de5-b9d4-0a2183cbeb64" providerId="ADAL" clId="{5BFBC65F-1EE7-4F11-A51C-B9A674749D1D}" dt="2022-06-27T05:32:03.203" v="8172" actId="11529"/>
            <ac:spMkLst>
              <pc:docMk/>
              <pc:sldMasterMk cId="3137936951" sldId="2147483648"/>
              <pc:sldLayoutMk cId="2588965504" sldId="2147483665"/>
              <ac:spMk id="7" creationId="{1B45E422-E87C-A07D-9A5B-56D1328F9D06}"/>
            </ac:spMkLst>
          </pc:spChg>
          <pc:spChg chg="add del">
            <ac:chgData name="Shibin Joshy" userId="c47396c2-83f0-4de5-b9d4-0a2183cbeb64" providerId="ADAL" clId="{5BFBC65F-1EE7-4F11-A51C-B9A674749D1D}" dt="2022-06-27T05:32:27.880" v="8181" actId="11529"/>
            <ac:spMkLst>
              <pc:docMk/>
              <pc:sldMasterMk cId="3137936951" sldId="2147483648"/>
              <pc:sldLayoutMk cId="2588965504" sldId="2147483665"/>
              <ac:spMk id="8" creationId="{0A414EA6-F088-24DB-DC90-9830A620A5C8}"/>
            </ac:spMkLst>
          </pc:spChg>
          <pc:spChg chg="add del mod">
            <ac:chgData name="Shibin Joshy" userId="c47396c2-83f0-4de5-b9d4-0a2183cbeb64" providerId="ADAL" clId="{5BFBC65F-1EE7-4F11-A51C-B9A674749D1D}" dt="2022-06-27T05:32:36.865" v="8182"/>
            <ac:spMkLst>
              <pc:docMk/>
              <pc:sldMasterMk cId="3137936951" sldId="2147483648"/>
              <pc:sldLayoutMk cId="2588965504" sldId="2147483665"/>
              <ac:spMk id="9" creationId="{E1DDD7BA-0ADC-1AB2-CCBB-576A3343B05E}"/>
            </ac:spMkLst>
          </pc:spChg>
          <pc:spChg chg="add del">
            <ac:chgData name="Shibin Joshy" userId="c47396c2-83f0-4de5-b9d4-0a2183cbeb64" providerId="ADAL" clId="{5BFBC65F-1EE7-4F11-A51C-B9A674749D1D}" dt="2022-06-27T05:32:44.630" v="8183" actId="11529"/>
            <ac:spMkLst>
              <pc:docMk/>
              <pc:sldMasterMk cId="3137936951" sldId="2147483648"/>
              <pc:sldLayoutMk cId="2588965504" sldId="2147483665"/>
              <ac:spMk id="10" creationId="{AA4CC468-7886-759A-9167-47F0254EB503}"/>
            </ac:spMkLst>
          </pc:spChg>
          <pc:spChg chg="mod">
            <ac:chgData name="Shibin Joshy" userId="c47396c2-83f0-4de5-b9d4-0a2183cbeb64" providerId="ADAL" clId="{5BFBC65F-1EE7-4F11-A51C-B9A674749D1D}" dt="2022-06-27T05:32:17.478" v="8177" actId="34135"/>
            <ac:spMkLst>
              <pc:docMk/>
              <pc:sldMasterMk cId="3137936951" sldId="2147483648"/>
              <pc:sldLayoutMk cId="2588965504" sldId="2147483665"/>
              <ac:spMk id="888" creationId="{724C5EDF-624D-698A-C549-0D14D847F8E0}"/>
            </ac:spMkLst>
          </pc:spChg>
          <pc:spChg chg="add del mod">
            <ac:chgData name="Shibin Joshy" userId="c47396c2-83f0-4de5-b9d4-0a2183cbeb64" providerId="ADAL" clId="{5BFBC65F-1EE7-4F11-A51C-B9A674749D1D}" dt="2022-06-27T05:32:17.925" v="8178"/>
            <ac:spMkLst>
              <pc:docMk/>
              <pc:sldMasterMk cId="3137936951" sldId="2147483648"/>
              <pc:sldLayoutMk cId="2588965504" sldId="2147483665"/>
              <ac:spMk id="1766" creationId="{A763E8A1-3FC9-E974-CBCE-3260C0C2A38F}"/>
            </ac:spMkLst>
          </pc:spChg>
          <pc:spChg chg="add del mod">
            <ac:chgData name="Shibin Joshy" userId="c47396c2-83f0-4de5-b9d4-0a2183cbeb64" providerId="ADAL" clId="{5BFBC65F-1EE7-4F11-A51C-B9A674749D1D}" dt="2022-06-27T05:32:36.865" v="8182"/>
            <ac:spMkLst>
              <pc:docMk/>
              <pc:sldMasterMk cId="3137936951" sldId="2147483648"/>
              <pc:sldLayoutMk cId="2588965504" sldId="2147483665"/>
              <ac:spMk id="1767" creationId="{309F49B4-6927-BF38-83FD-C9CE52A9AAF9}"/>
            </ac:spMkLst>
          </pc:spChg>
          <pc:spChg chg="add del mod">
            <ac:chgData name="Shibin Joshy" userId="c47396c2-83f0-4de5-b9d4-0a2183cbeb64" providerId="ADAL" clId="{5BFBC65F-1EE7-4F11-A51C-B9A674749D1D}" dt="2022-06-27T05:32:59.091" v="8184"/>
            <ac:spMkLst>
              <pc:docMk/>
              <pc:sldMasterMk cId="3137936951" sldId="2147483648"/>
              <pc:sldLayoutMk cId="2588965504" sldId="2147483665"/>
              <ac:spMk id="1768" creationId="{D769801E-F104-3628-6B10-7E9F4055B8B4}"/>
            </ac:spMkLst>
          </pc:spChg>
          <pc:spChg chg="add del mod">
            <ac:chgData name="Shibin Joshy" userId="c47396c2-83f0-4de5-b9d4-0a2183cbeb64" providerId="ADAL" clId="{5BFBC65F-1EE7-4F11-A51C-B9A674749D1D}" dt="2022-06-27T05:33:14.873" v="8186"/>
            <ac:spMkLst>
              <pc:docMk/>
              <pc:sldMasterMk cId="3137936951" sldId="2147483648"/>
              <pc:sldLayoutMk cId="2588965504" sldId="2147483665"/>
              <ac:spMk id="1769" creationId="{A9E1814B-BC17-B892-AC32-841C8C50AB51}"/>
            </ac:spMkLst>
          </pc:spChg>
          <pc:spChg chg="mod">
            <ac:chgData name="Shibin Joshy" userId="c47396c2-83f0-4de5-b9d4-0a2183cbeb64" providerId="ADAL" clId="{5BFBC65F-1EE7-4F11-A51C-B9A674749D1D}" dt="2022-06-27T06:14:53.904" v="8947" actId="1035"/>
            <ac:spMkLst>
              <pc:docMk/>
              <pc:sldMasterMk cId="3137936951" sldId="2147483648"/>
              <pc:sldLayoutMk cId="2588965504" sldId="2147483665"/>
              <ac:spMk id="1770" creationId="{26F1B2DC-06F8-961E-E270-FA2221112891}"/>
            </ac:spMkLst>
          </pc:spChg>
          <pc:spChg chg="mod">
            <ac:chgData name="Shibin Joshy" userId="c47396c2-83f0-4de5-b9d4-0a2183cbeb64" providerId="ADAL" clId="{5BFBC65F-1EE7-4F11-A51C-B9A674749D1D}" dt="2022-06-27T06:14:53.904" v="8947" actId="1035"/>
            <ac:spMkLst>
              <pc:docMk/>
              <pc:sldMasterMk cId="3137936951" sldId="2147483648"/>
              <pc:sldLayoutMk cId="2588965504" sldId="2147483665"/>
              <ac:spMk id="1771" creationId="{19F869E2-E3BC-6536-058C-CF2D7FC0B7FC}"/>
            </ac:spMkLst>
          </pc:spChg>
          <pc:spChg chg="add del mod">
            <ac:chgData name="Shibin Joshy" userId="c47396c2-83f0-4de5-b9d4-0a2183cbeb64" providerId="ADAL" clId="{5BFBC65F-1EE7-4F11-A51C-B9A674749D1D}" dt="2022-06-27T05:32:59.091" v="8184"/>
            <ac:spMkLst>
              <pc:docMk/>
              <pc:sldMasterMk cId="3137936951" sldId="2147483648"/>
              <pc:sldLayoutMk cId="2588965504" sldId="2147483665"/>
              <ac:spMk id="1772" creationId="{2DC552A5-284F-BCE1-5571-2373F028B798}"/>
            </ac:spMkLst>
          </pc:spChg>
          <pc:spChg chg="mod">
            <ac:chgData name="Shibin Joshy" userId="c47396c2-83f0-4de5-b9d4-0a2183cbeb64" providerId="ADAL" clId="{5BFBC65F-1EE7-4F11-A51C-B9A674749D1D}" dt="2022-06-27T06:14:53.904" v="8947" actId="1035"/>
            <ac:spMkLst>
              <pc:docMk/>
              <pc:sldMasterMk cId="3137936951" sldId="2147483648"/>
              <pc:sldLayoutMk cId="2588965504" sldId="2147483665"/>
              <ac:spMk id="1773" creationId="{3E06D1A3-F630-CF3B-5728-D4608451504E}"/>
            </ac:spMkLst>
          </pc:spChg>
          <pc:spChg chg="add del">
            <ac:chgData name="Shibin Joshy" userId="c47396c2-83f0-4de5-b9d4-0a2183cbeb64" providerId="ADAL" clId="{5BFBC65F-1EE7-4F11-A51C-B9A674749D1D}" dt="2022-06-27T05:33:09.239" v="8185" actId="11529"/>
            <ac:spMkLst>
              <pc:docMk/>
              <pc:sldMasterMk cId="3137936951" sldId="2147483648"/>
              <pc:sldLayoutMk cId="2588965504" sldId="2147483665"/>
              <ac:spMk id="1774" creationId="{84A4FE42-070F-4DD3-85C2-BAFD3E351EE3}"/>
            </ac:spMkLst>
          </pc:spChg>
          <pc:spChg chg="add del mod">
            <ac:chgData name="Shibin Joshy" userId="c47396c2-83f0-4de5-b9d4-0a2183cbeb64" providerId="ADAL" clId="{5BFBC65F-1EE7-4F11-A51C-B9A674749D1D}" dt="2022-06-27T05:33:14.873" v="8186"/>
            <ac:spMkLst>
              <pc:docMk/>
              <pc:sldMasterMk cId="3137936951" sldId="2147483648"/>
              <pc:sldLayoutMk cId="2588965504" sldId="2147483665"/>
              <ac:spMk id="1775" creationId="{01958771-A78A-F4AA-36FB-F0160109DC29}"/>
            </ac:spMkLst>
          </pc:spChg>
          <pc:spChg chg="mod">
            <ac:chgData name="Shibin Joshy" userId="c47396c2-83f0-4de5-b9d4-0a2183cbeb64" providerId="ADAL" clId="{5BFBC65F-1EE7-4F11-A51C-B9A674749D1D}" dt="2022-06-27T06:14:53.904" v="8947" actId="1035"/>
            <ac:spMkLst>
              <pc:docMk/>
              <pc:sldMasterMk cId="3137936951" sldId="2147483648"/>
              <pc:sldLayoutMk cId="2588965504" sldId="2147483665"/>
              <ac:spMk id="1776" creationId="{DD34390A-E784-BE38-8ED7-B313CC6347D2}"/>
            </ac:spMkLst>
          </pc:spChg>
          <pc:spChg chg="add del mod">
            <ac:chgData name="Shibin Joshy" userId="c47396c2-83f0-4de5-b9d4-0a2183cbeb64" providerId="ADAL" clId="{5BFBC65F-1EE7-4F11-A51C-B9A674749D1D}" dt="2022-06-27T06:13:22.269" v="8860"/>
            <ac:spMkLst>
              <pc:docMk/>
              <pc:sldMasterMk cId="3137936951" sldId="2147483648"/>
              <pc:sldLayoutMk cId="2588965504" sldId="2147483665"/>
              <ac:spMk id="1778" creationId="{A6372790-9750-7075-054C-F7DF02D02E2D}"/>
            </ac:spMkLst>
          </pc:spChg>
          <pc:spChg chg="add del mod">
            <ac:chgData name="Shibin Joshy" userId="c47396c2-83f0-4de5-b9d4-0a2183cbeb64" providerId="ADAL" clId="{5BFBC65F-1EE7-4F11-A51C-B9A674749D1D}" dt="2022-06-27T06:13:22.269" v="8860"/>
            <ac:spMkLst>
              <pc:docMk/>
              <pc:sldMasterMk cId="3137936951" sldId="2147483648"/>
              <pc:sldLayoutMk cId="2588965504" sldId="2147483665"/>
              <ac:spMk id="1779" creationId="{07188D9B-3452-54FB-6BA0-7A258B4C9273}"/>
            </ac:spMkLst>
          </pc:spChg>
          <pc:spChg chg="add del mod">
            <ac:chgData name="Shibin Joshy" userId="c47396c2-83f0-4de5-b9d4-0a2183cbeb64" providerId="ADAL" clId="{5BFBC65F-1EE7-4F11-A51C-B9A674749D1D}" dt="2022-06-27T06:13:22.269" v="8860"/>
            <ac:spMkLst>
              <pc:docMk/>
              <pc:sldMasterMk cId="3137936951" sldId="2147483648"/>
              <pc:sldLayoutMk cId="2588965504" sldId="2147483665"/>
              <ac:spMk id="1780" creationId="{6B46D79A-F7D5-1699-7A17-44DBC3D02AE3}"/>
            </ac:spMkLst>
          </pc:spChg>
          <pc:spChg chg="add del mod">
            <ac:chgData name="Shibin Joshy" userId="c47396c2-83f0-4de5-b9d4-0a2183cbeb64" providerId="ADAL" clId="{5BFBC65F-1EE7-4F11-A51C-B9A674749D1D}" dt="2022-06-27T06:15:12.360" v="8948" actId="478"/>
            <ac:spMkLst>
              <pc:docMk/>
              <pc:sldMasterMk cId="3137936951" sldId="2147483648"/>
              <pc:sldLayoutMk cId="2588965504" sldId="2147483665"/>
              <ac:spMk id="1781" creationId="{C6D335CA-944C-72DF-3A7C-9288BCFCC73B}"/>
            </ac:spMkLst>
          </pc:spChg>
          <pc:spChg chg="add del mod">
            <ac:chgData name="Shibin Joshy" userId="c47396c2-83f0-4de5-b9d4-0a2183cbeb64" providerId="ADAL" clId="{5BFBC65F-1EE7-4F11-A51C-B9A674749D1D}" dt="2022-06-27T06:15:13.288" v="8949" actId="478"/>
            <ac:spMkLst>
              <pc:docMk/>
              <pc:sldMasterMk cId="3137936951" sldId="2147483648"/>
              <pc:sldLayoutMk cId="2588965504" sldId="2147483665"/>
              <ac:spMk id="1782" creationId="{E26A7705-1FB3-DECF-CEB5-F260DDAE917A}"/>
            </ac:spMkLst>
          </pc:spChg>
          <pc:spChg chg="add del mod">
            <ac:chgData name="Shibin Joshy" userId="c47396c2-83f0-4de5-b9d4-0a2183cbeb64" providerId="ADAL" clId="{5BFBC65F-1EE7-4F11-A51C-B9A674749D1D}" dt="2022-06-27T06:15:14.930" v="8950" actId="478"/>
            <ac:spMkLst>
              <pc:docMk/>
              <pc:sldMasterMk cId="3137936951" sldId="2147483648"/>
              <pc:sldLayoutMk cId="2588965504" sldId="2147483665"/>
              <ac:spMk id="1783" creationId="{36ECFE8A-9CEC-416D-E622-F16EC6BA902B}"/>
            </ac:spMkLst>
          </pc:spChg>
          <pc:spChg chg="add del mod">
            <ac:chgData name="Shibin Joshy" userId="c47396c2-83f0-4de5-b9d4-0a2183cbeb64" providerId="ADAL" clId="{5BFBC65F-1EE7-4F11-A51C-B9A674749D1D}" dt="2022-06-27T06:15:16.109" v="8951" actId="478"/>
            <ac:spMkLst>
              <pc:docMk/>
              <pc:sldMasterMk cId="3137936951" sldId="2147483648"/>
              <pc:sldLayoutMk cId="2588965504" sldId="2147483665"/>
              <ac:spMk id="1784" creationId="{A601543B-DB90-3952-F86B-30E07DFCAF51}"/>
            </ac:spMkLst>
          </pc:spChg>
          <pc:grpChg chg="mod">
            <ac:chgData name="Shibin Joshy" userId="c47396c2-83f0-4de5-b9d4-0a2183cbeb64" providerId="ADAL" clId="{5BFBC65F-1EE7-4F11-A51C-B9A674749D1D}" dt="2022-06-27T05:32:19.218" v="8180" actId="1076"/>
            <ac:grpSpMkLst>
              <pc:docMk/>
              <pc:sldMasterMk cId="3137936951" sldId="2147483648"/>
              <pc:sldLayoutMk cId="2588965504" sldId="2147483665"/>
              <ac:grpSpMk id="889" creationId="{ED53AC1F-02A9-C076-9276-CCBE664D3349}"/>
            </ac:grpSpMkLst>
          </pc:grpChg>
          <pc:picChg chg="add del mod">
            <ac:chgData name="Shibin Joshy" userId="c47396c2-83f0-4de5-b9d4-0a2183cbeb64" providerId="ADAL" clId="{5BFBC65F-1EE7-4F11-A51C-B9A674749D1D}" dt="2022-06-27T06:13:22.269" v="8860"/>
            <ac:picMkLst>
              <pc:docMk/>
              <pc:sldMasterMk cId="3137936951" sldId="2147483648"/>
              <pc:sldLayoutMk cId="2588965504" sldId="2147483665"/>
              <ac:picMk id="1777" creationId="{F8041EE0-6817-7F8E-3B00-6DB536F8A88B}"/>
            </ac:picMkLst>
          </pc:picChg>
        </pc:sldLayoutChg>
        <pc:sldLayoutChg chg="addSp delSp modSp add mod modTransition">
          <pc:chgData name="Shibin Joshy" userId="c47396c2-83f0-4de5-b9d4-0a2183cbeb64" providerId="ADAL" clId="{5BFBC65F-1EE7-4F11-A51C-B9A674749D1D}" dt="2022-06-27T06:40:55.676" v="9370" actId="1037"/>
          <pc:sldLayoutMkLst>
            <pc:docMk/>
            <pc:sldMasterMk cId="3137936951" sldId="2147483648"/>
            <pc:sldLayoutMk cId="4086926341" sldId="2147483666"/>
          </pc:sldLayoutMkLst>
          <pc:spChg chg="add del">
            <ac:chgData name="Shibin Joshy" userId="c47396c2-83f0-4de5-b9d4-0a2183cbeb64" providerId="ADAL" clId="{5BFBC65F-1EE7-4F11-A51C-B9A674749D1D}" dt="2022-06-27T06:29:53.130" v="9120" actId="11529"/>
            <ac:spMkLst>
              <pc:docMk/>
              <pc:sldMasterMk cId="3137936951" sldId="2147483648"/>
              <pc:sldLayoutMk cId="4086926341" sldId="2147483666"/>
              <ac:spMk id="2" creationId="{8E8ACDE2-560B-FFA3-C518-97322CE89891}"/>
            </ac:spMkLst>
          </pc:spChg>
          <pc:spChg chg="add del mod">
            <ac:chgData name="Shibin Joshy" userId="c47396c2-83f0-4de5-b9d4-0a2183cbeb64" providerId="ADAL" clId="{5BFBC65F-1EE7-4F11-A51C-B9A674749D1D}" dt="2022-06-27T06:30:00.485" v="9123"/>
            <ac:spMkLst>
              <pc:docMk/>
              <pc:sldMasterMk cId="3137936951" sldId="2147483648"/>
              <pc:sldLayoutMk cId="4086926341" sldId="2147483666"/>
              <ac:spMk id="3" creationId="{9BB449F8-784B-6B6E-F29F-D0C166063B0F}"/>
            </ac:spMkLst>
          </pc:spChg>
          <pc:spChg chg="add del mod">
            <ac:chgData name="Shibin Joshy" userId="c47396c2-83f0-4de5-b9d4-0a2183cbeb64" providerId="ADAL" clId="{5BFBC65F-1EE7-4F11-A51C-B9A674749D1D}" dt="2022-06-27T06:30:00.485" v="9123"/>
            <ac:spMkLst>
              <pc:docMk/>
              <pc:sldMasterMk cId="3137936951" sldId="2147483648"/>
              <pc:sldLayoutMk cId="4086926341" sldId="2147483666"/>
              <ac:spMk id="1766" creationId="{4EDA2F69-A02F-5033-40F6-4BEEF3F3F4C7}"/>
            </ac:spMkLst>
          </pc:spChg>
          <pc:spChg chg="mod">
            <ac:chgData name="Shibin Joshy" userId="c47396c2-83f0-4de5-b9d4-0a2183cbeb64" providerId="ADAL" clId="{5BFBC65F-1EE7-4F11-A51C-B9A674749D1D}" dt="2022-06-27T06:29:58.204" v="9122"/>
            <ac:spMkLst>
              <pc:docMk/>
              <pc:sldMasterMk cId="3137936951" sldId="2147483648"/>
              <pc:sldLayoutMk cId="4086926341" sldId="2147483666"/>
              <ac:spMk id="1767" creationId="{3B29B015-3676-7B66-F240-94F5EFD51A2E}"/>
            </ac:spMkLst>
          </pc:spChg>
          <pc:spChg chg="mod">
            <ac:chgData name="Shibin Joshy" userId="c47396c2-83f0-4de5-b9d4-0a2183cbeb64" providerId="ADAL" clId="{5BFBC65F-1EE7-4F11-A51C-B9A674749D1D}" dt="2022-06-27T06:29:58.204" v="9122"/>
            <ac:spMkLst>
              <pc:docMk/>
              <pc:sldMasterMk cId="3137936951" sldId="2147483648"/>
              <pc:sldLayoutMk cId="4086926341" sldId="2147483666"/>
              <ac:spMk id="1768" creationId="{0B518C1E-149A-73EE-CB55-55F6FC98626B}"/>
            </ac:spMkLst>
          </pc:spChg>
          <pc:spChg chg="mod">
            <ac:chgData name="Shibin Joshy" userId="c47396c2-83f0-4de5-b9d4-0a2183cbeb64" providerId="ADAL" clId="{5BFBC65F-1EE7-4F11-A51C-B9A674749D1D}" dt="2022-06-27T06:40:55.676" v="9370" actId="1037"/>
            <ac:spMkLst>
              <pc:docMk/>
              <pc:sldMasterMk cId="3137936951" sldId="2147483648"/>
              <pc:sldLayoutMk cId="4086926341" sldId="2147483666"/>
              <ac:spMk id="1769" creationId="{06CB3CEB-EB57-56CF-BC5E-CB4D4BD4B72E}"/>
            </ac:spMkLst>
          </pc:spChg>
        </pc:sldLayoutChg>
      </pc:sldMaster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93D0D7-6B31-13D3-F54F-8C465B8AEE1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A4C0B9B-28F9-C3EE-7AD4-4A35A13DE88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A27297-0750-FC35-72B3-227028BAD8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179B1DE-E49B-F7D1-7241-BE2324AF2E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C59F20-DFC1-F45A-E7AC-2E9BAF5279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2840857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7">
            <a:extLst>
              <a:ext uri="{FF2B5EF4-FFF2-40B4-BE49-F238E27FC236}">
                <a16:creationId xmlns:a16="http://schemas.microsoft.com/office/drawing/2014/main" id="{A93E555A-EB6B-CFFD-CBD5-36FF0B0CEFE1}"/>
              </a:ext>
            </a:extLst>
          </p:cNvPr>
          <p:cNvGrpSpPr/>
          <p:nvPr/>
        </p:nvGrpSpPr>
        <p:grpSpPr>
          <a:xfrm>
            <a:off x="890593" y="361912"/>
            <a:ext cx="10409096" cy="6134747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12" name="Graphic 7">
              <a:extLst>
                <a:ext uri="{FF2B5EF4-FFF2-40B4-BE49-F238E27FC236}">
                  <a16:creationId xmlns:a16="http://schemas.microsoft.com/office/drawing/2014/main" id="{7C63227D-86DC-C7EF-88C1-398177A4A1B0}"/>
                </a:ext>
              </a:extLst>
            </p:cNvPr>
            <p:cNvGrpSpPr/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21A2020-06DF-67E5-061C-C419E8B47BB8}"/>
                  </a:ext>
                </a:extLst>
              </p:cNvPr>
              <p:cNvSpPr/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82F195F-1793-08AD-5609-DFD20A8D2D69}"/>
                  </a:ext>
                </a:extLst>
              </p:cNvPr>
              <p:cNvSpPr/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B472E24-A410-892B-E94C-82103F2DA4B2}"/>
                  </a:ext>
                </a:extLst>
              </p:cNvPr>
              <p:cNvSpPr/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FD42D99E-A703-8A67-D4D3-1C9063E06B4A}"/>
                  </a:ext>
                </a:extLst>
              </p:cNvPr>
              <p:cNvSpPr/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C03EEFF-E4EE-D544-818E-AD0677E8D634}"/>
                  </a:ext>
                </a:extLst>
              </p:cNvPr>
              <p:cNvSpPr/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932F53-C051-EE87-EB48-1C04BBF0266B}"/>
                  </a:ext>
                </a:extLst>
              </p:cNvPr>
              <p:cNvSpPr/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0F838D8-9E15-6415-C7F3-572C33CDACF3}"/>
                  </a:ext>
                </a:extLst>
              </p:cNvPr>
              <p:cNvSpPr/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0E15294-68D2-D3AA-3560-034C9A9A5B61}"/>
                  </a:ext>
                </a:extLst>
              </p:cNvPr>
              <p:cNvSpPr/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E2CDC8B-99DB-D276-8ACC-0144784DFEA8}"/>
                  </a:ext>
                </a:extLst>
              </p:cNvPr>
              <p:cNvSpPr/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2517046-ABA5-465E-10A8-00E01137D35A}"/>
                  </a:ext>
                </a:extLst>
              </p:cNvPr>
              <p:cNvSpPr/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54FC13-E157-0EFD-12BD-8E9BC2182F56}"/>
                  </a:ext>
                </a:extLst>
              </p:cNvPr>
              <p:cNvSpPr/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0EBDA3F-CAA2-03D1-C4EC-1AFB23E5AE81}"/>
                  </a:ext>
                </a:extLst>
              </p:cNvPr>
              <p:cNvSpPr/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B0F3DC4-2112-2871-EE70-0E3830035273}"/>
                  </a:ext>
                </a:extLst>
              </p:cNvPr>
              <p:cNvSpPr/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7049FAD-CD6E-7C7D-3C73-1A9205F7EB04}"/>
                  </a:ext>
                </a:extLst>
              </p:cNvPr>
              <p:cNvSpPr/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97889EF-4E98-F854-BF6D-FDA561276282}"/>
                  </a:ext>
                </a:extLst>
              </p:cNvPr>
              <p:cNvSpPr/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E0CDF7E-0F7B-667C-6A71-9568CE0E4944}"/>
                  </a:ext>
                </a:extLst>
              </p:cNvPr>
              <p:cNvSpPr/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BB5AA6A-5E9F-EEE0-1EB8-0521775838C3}"/>
                  </a:ext>
                </a:extLst>
              </p:cNvPr>
              <p:cNvSpPr/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C57CC44-6A5A-C313-9C3D-7A2710559136}"/>
                  </a:ext>
                </a:extLst>
              </p:cNvPr>
              <p:cNvSpPr/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65DCCD8-115E-69CF-8931-D2197131DEB9}"/>
                  </a:ext>
                </a:extLst>
              </p:cNvPr>
              <p:cNvSpPr/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930454-494A-8871-6A8F-325030C16EAC}"/>
                  </a:ext>
                </a:extLst>
              </p:cNvPr>
              <p:cNvSpPr/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CDC37F9-DE9D-A588-E3C8-F57947124CA3}"/>
                  </a:ext>
                </a:extLst>
              </p:cNvPr>
              <p:cNvSpPr/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B3355DE-F4AA-A0CF-8382-11A744A68089}"/>
                  </a:ext>
                </a:extLst>
              </p:cNvPr>
              <p:cNvSpPr/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DC9FEB4-26BC-E2D7-6362-72C0D94F94AD}"/>
                  </a:ext>
                </a:extLst>
              </p:cNvPr>
              <p:cNvSpPr/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88343F4-6A67-9FF9-4AE2-D7C7CDAA0D2C}"/>
                  </a:ext>
                </a:extLst>
              </p:cNvPr>
              <p:cNvSpPr/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4071A5F-0897-0BCC-EF44-14407BAEBAEE}"/>
                  </a:ext>
                </a:extLst>
              </p:cNvPr>
              <p:cNvSpPr/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345A1C1-4B5B-1A01-89DF-2BD35BB97F50}"/>
                  </a:ext>
                </a:extLst>
              </p:cNvPr>
              <p:cNvSpPr/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BE2D8EE-38B9-1EA6-2C52-A78818CE474D}"/>
                  </a:ext>
                </a:extLst>
              </p:cNvPr>
              <p:cNvSpPr/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7575F4C-7948-6B4D-0748-DE9001C59ABA}"/>
                  </a:ext>
                </a:extLst>
              </p:cNvPr>
              <p:cNvSpPr/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66441EB-02ED-AC1C-43F5-EBFF6D2F640F}"/>
                  </a:ext>
                </a:extLst>
              </p:cNvPr>
              <p:cNvSpPr/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31C7214-5D09-4A1D-35BA-17D6D8EDB818}"/>
                  </a:ext>
                </a:extLst>
              </p:cNvPr>
              <p:cNvSpPr/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E4538B4-B424-9CDA-2DE0-5363EE394099}"/>
                  </a:ext>
                </a:extLst>
              </p:cNvPr>
              <p:cNvSpPr/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8066F82-BC6A-86C9-5C40-96172751BE39}"/>
                  </a:ext>
                </a:extLst>
              </p:cNvPr>
              <p:cNvSpPr/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3983F3C-C8D6-B4C6-2B56-2063677ACCC3}"/>
                  </a:ext>
                </a:extLst>
              </p:cNvPr>
              <p:cNvSpPr/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865BF80-2CF8-4E48-FF80-B448FD957795}"/>
                  </a:ext>
                </a:extLst>
              </p:cNvPr>
              <p:cNvSpPr/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E9E1168-37AB-0BEC-4413-2DD99B6362AD}"/>
                  </a:ext>
                </a:extLst>
              </p:cNvPr>
              <p:cNvSpPr/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50B7637-35F8-2A88-BAB5-5B857E77639C}"/>
                  </a:ext>
                </a:extLst>
              </p:cNvPr>
              <p:cNvSpPr/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DE34358-F0A7-C93C-55BB-EF769B122190}"/>
                  </a:ext>
                </a:extLst>
              </p:cNvPr>
              <p:cNvSpPr/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71350B-1526-ACDD-62B4-37942244DBF1}"/>
                  </a:ext>
                </a:extLst>
              </p:cNvPr>
              <p:cNvSpPr/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6D3626F-022E-A600-3BD0-F442750ED32E}"/>
                  </a:ext>
                </a:extLst>
              </p:cNvPr>
              <p:cNvSpPr/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6240BE1-5135-B269-4D32-F32557BFC3FD}"/>
                  </a:ext>
                </a:extLst>
              </p:cNvPr>
              <p:cNvSpPr/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22B8E0-E2C1-152E-9CB6-262ED25B05D2}"/>
                  </a:ext>
                </a:extLst>
              </p:cNvPr>
              <p:cNvSpPr/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D39E467-2439-9E77-B75C-685ECA6E8AEA}"/>
                  </a:ext>
                </a:extLst>
              </p:cNvPr>
              <p:cNvSpPr/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12A0465-10EC-F54C-E081-105207BCE9A4}"/>
                  </a:ext>
                </a:extLst>
              </p:cNvPr>
              <p:cNvSpPr/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1062D81-9BC7-1810-0743-5FB73815C2F8}"/>
                  </a:ext>
                </a:extLst>
              </p:cNvPr>
              <p:cNvSpPr/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996811-544B-7DAF-13D4-444BA709EE74}"/>
                  </a:ext>
                </a:extLst>
              </p:cNvPr>
              <p:cNvSpPr/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2909343-75EA-D7F7-D83F-AE008230A89F}"/>
                  </a:ext>
                </a:extLst>
              </p:cNvPr>
              <p:cNvSpPr/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31B0D57-1E42-5485-7B49-025F94C2DC7F}"/>
                  </a:ext>
                </a:extLst>
              </p:cNvPr>
              <p:cNvSpPr/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A256DD2-100B-924F-68E5-2B26AACABEC6}"/>
                  </a:ext>
                </a:extLst>
              </p:cNvPr>
              <p:cNvSpPr/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B46B065-8BC1-C4C5-89E6-A02E4E209974}"/>
                  </a:ext>
                </a:extLst>
              </p:cNvPr>
              <p:cNvSpPr/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9883446-9412-834F-36FB-4AE396BFA1C0}"/>
                  </a:ext>
                </a:extLst>
              </p:cNvPr>
              <p:cNvSpPr/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8548513-73F7-7E45-FCBA-83B5FA6A5383}"/>
                  </a:ext>
                </a:extLst>
              </p:cNvPr>
              <p:cNvSpPr/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ED02238-76C0-E790-C14F-AF0C624D4BA5}"/>
                  </a:ext>
                </a:extLst>
              </p:cNvPr>
              <p:cNvSpPr/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4D24FF2-6C06-35E5-6528-F67D6DB16AD7}"/>
                  </a:ext>
                </a:extLst>
              </p:cNvPr>
              <p:cNvSpPr/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A5D3EFF-0EAC-0422-38E9-A1FDF718DDB0}"/>
                  </a:ext>
                </a:extLst>
              </p:cNvPr>
              <p:cNvSpPr/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0AADA06-560C-40E8-118D-001691DC44C8}"/>
                  </a:ext>
                </a:extLst>
              </p:cNvPr>
              <p:cNvSpPr/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CE2C6DD-0C57-BB0D-08F7-98D24E65392C}"/>
                  </a:ext>
                </a:extLst>
              </p:cNvPr>
              <p:cNvSpPr/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7A699D8-5A08-1715-FA9A-CF375C512FB6}"/>
                  </a:ext>
                </a:extLst>
              </p:cNvPr>
              <p:cNvSpPr/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FD0082E-C103-0B82-1E2A-5130E0E44734}"/>
                  </a:ext>
                </a:extLst>
              </p:cNvPr>
              <p:cNvSpPr/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278E28F-89F8-2B74-5EBC-2A062BE7EEAB}"/>
                  </a:ext>
                </a:extLst>
              </p:cNvPr>
              <p:cNvSpPr/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7A77C9A-9698-F3A0-B8F9-753B6547137B}"/>
                  </a:ext>
                </a:extLst>
              </p:cNvPr>
              <p:cNvSpPr/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2EDEA5F-8723-B846-AD70-40CA9CA1A107}"/>
                  </a:ext>
                </a:extLst>
              </p:cNvPr>
              <p:cNvSpPr/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CBE8083-D1E9-AD68-0897-FFA64B7DDAC8}"/>
                  </a:ext>
                </a:extLst>
              </p:cNvPr>
              <p:cNvSpPr/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89608B0-953A-6875-AD48-C53A62A95BB3}"/>
                  </a:ext>
                </a:extLst>
              </p:cNvPr>
              <p:cNvSpPr/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61B027E-56B5-310C-488A-14D57E2AA099}"/>
                  </a:ext>
                </a:extLst>
              </p:cNvPr>
              <p:cNvSpPr/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4B31124-F663-A454-17B9-65936633BEC0}"/>
                  </a:ext>
                </a:extLst>
              </p:cNvPr>
              <p:cNvSpPr/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886150E-C552-D022-9DD9-4F004BC5BF82}"/>
                  </a:ext>
                </a:extLst>
              </p:cNvPr>
              <p:cNvSpPr/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98B2FDB-07E5-E2DC-745C-FD9CFE80A879}"/>
                  </a:ext>
                </a:extLst>
              </p:cNvPr>
              <p:cNvSpPr/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8EFB72A-18CA-CF32-8917-96D50E6313B8}"/>
                  </a:ext>
                </a:extLst>
              </p:cNvPr>
              <p:cNvSpPr/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2838C86C-A0F8-1B64-A4CB-03DB321938E0}"/>
                  </a:ext>
                </a:extLst>
              </p:cNvPr>
              <p:cNvSpPr/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C53E8FF-03FE-7E08-3844-C9827BB897D2}"/>
                  </a:ext>
                </a:extLst>
              </p:cNvPr>
              <p:cNvSpPr/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8385B86-DB16-CA97-FB7F-1FAA64B71A2C}"/>
                  </a:ext>
                </a:extLst>
              </p:cNvPr>
              <p:cNvSpPr/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3FC245E-165A-F836-3162-FE549DAB8E07}"/>
                  </a:ext>
                </a:extLst>
              </p:cNvPr>
              <p:cNvSpPr/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F673D15-30CF-A8C5-75E6-48469B4DD6E1}"/>
                  </a:ext>
                </a:extLst>
              </p:cNvPr>
              <p:cNvSpPr/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2CC6F8C-767A-75FE-9662-D0ECA6D96856}"/>
                  </a:ext>
                </a:extLst>
              </p:cNvPr>
              <p:cNvSpPr/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70CD04D-A351-15CC-252A-B64468CCEDF5}"/>
                  </a:ext>
                </a:extLst>
              </p:cNvPr>
              <p:cNvSpPr/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3A9E10E-7C24-A0CC-C044-79367F904F5D}"/>
                  </a:ext>
                </a:extLst>
              </p:cNvPr>
              <p:cNvSpPr/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C8F162-19C8-E687-98C6-7E857725346A}"/>
                  </a:ext>
                </a:extLst>
              </p:cNvPr>
              <p:cNvSpPr/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22BFE66-FEA9-FECB-3279-7CAAFB6FD283}"/>
                  </a:ext>
                </a:extLst>
              </p:cNvPr>
              <p:cNvSpPr/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1528FC1-EF56-0A6D-3FCF-86AC6900A726}"/>
                  </a:ext>
                </a:extLst>
              </p:cNvPr>
              <p:cNvSpPr/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31A13D8-7119-C1D1-92A5-BF27E2205008}"/>
                  </a:ext>
                </a:extLst>
              </p:cNvPr>
              <p:cNvSpPr/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FCED46D-BA9A-DC19-3547-37D252402EEC}"/>
                  </a:ext>
                </a:extLst>
              </p:cNvPr>
              <p:cNvSpPr/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2097AEB-A0FF-2ED8-4ADB-5C1E6267ED35}"/>
                  </a:ext>
                </a:extLst>
              </p:cNvPr>
              <p:cNvSpPr/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F9AD5F0-6BE9-C2C2-D811-EF20FA64E55C}"/>
                  </a:ext>
                </a:extLst>
              </p:cNvPr>
              <p:cNvSpPr/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84D115D-BACD-5C72-08EF-D15F90B3742E}"/>
                  </a:ext>
                </a:extLst>
              </p:cNvPr>
              <p:cNvSpPr/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B81E0DD-C46B-F27C-893D-F2283E9CAD80}"/>
                  </a:ext>
                </a:extLst>
              </p:cNvPr>
              <p:cNvSpPr/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2B73E4D-623C-FFFD-F189-843B2A13D324}"/>
                  </a:ext>
                </a:extLst>
              </p:cNvPr>
              <p:cNvSpPr/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B264C9-21C2-4E17-480B-0650CAAC6651}"/>
                  </a:ext>
                </a:extLst>
              </p:cNvPr>
              <p:cNvSpPr/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5714B66-1AAC-4939-D06A-F71311FECCA7}"/>
                  </a:ext>
                </a:extLst>
              </p:cNvPr>
              <p:cNvSpPr/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8B2A22A-8742-53B2-A4DC-B05DF960C764}"/>
                  </a:ext>
                </a:extLst>
              </p:cNvPr>
              <p:cNvSpPr/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FEB9386B-2BCB-AA72-8950-E9372C360425}"/>
                  </a:ext>
                </a:extLst>
              </p:cNvPr>
              <p:cNvSpPr/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9E64EB1-9EBB-FA9B-D73D-4EE352FC4E8D}"/>
                  </a:ext>
                </a:extLst>
              </p:cNvPr>
              <p:cNvSpPr/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657E9FA-4767-8DF4-37D5-3555ADCB34DA}"/>
                  </a:ext>
                </a:extLst>
              </p:cNvPr>
              <p:cNvSpPr/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6217F511-6EAC-7E2A-3682-FBE6D47E079A}"/>
                  </a:ext>
                </a:extLst>
              </p:cNvPr>
              <p:cNvSpPr/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45921B6-6FE2-51BF-60DA-E9F5BACA7319}"/>
                  </a:ext>
                </a:extLst>
              </p:cNvPr>
              <p:cNvSpPr/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148640A-C156-D222-AD10-F1A0EE383C43}"/>
                  </a:ext>
                </a:extLst>
              </p:cNvPr>
              <p:cNvSpPr/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AF681A1-8859-3DAA-1F6B-59D2E89424B6}"/>
                  </a:ext>
                </a:extLst>
              </p:cNvPr>
              <p:cNvSpPr/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7907FAA9-A899-E684-CDB8-D565485B565B}"/>
                  </a:ext>
                </a:extLst>
              </p:cNvPr>
              <p:cNvSpPr/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D1F9E4A-107E-2082-1A23-B3F16CF08CE3}"/>
                  </a:ext>
                </a:extLst>
              </p:cNvPr>
              <p:cNvSpPr/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13DF6F9-F2E7-3A3F-08F4-5DD683E8CA6E}"/>
                  </a:ext>
                </a:extLst>
              </p:cNvPr>
              <p:cNvSpPr/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8E6538C-6C50-A07C-E34D-7A3F34A53125}"/>
                  </a:ext>
                </a:extLst>
              </p:cNvPr>
              <p:cNvSpPr/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698E507-1412-2233-8474-DCB1EEEBD3A7}"/>
                  </a:ext>
                </a:extLst>
              </p:cNvPr>
              <p:cNvSpPr/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01AC371-0B2B-D55B-1F06-AFF6D4AC9AC1}"/>
                  </a:ext>
                </a:extLst>
              </p:cNvPr>
              <p:cNvSpPr/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6BD50F0-68F2-3A5A-60DE-5B373C73B89F}"/>
                  </a:ext>
                </a:extLst>
              </p:cNvPr>
              <p:cNvSpPr/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F09A114-3AA4-076D-CA31-CB1222F12A24}"/>
                  </a:ext>
                </a:extLst>
              </p:cNvPr>
              <p:cNvSpPr/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003C134-DB0F-1827-5C0C-635EB834E2F9}"/>
                  </a:ext>
                </a:extLst>
              </p:cNvPr>
              <p:cNvSpPr/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9F5E494-1DD3-DD86-4464-27D6961F5AA7}"/>
                  </a:ext>
                </a:extLst>
              </p:cNvPr>
              <p:cNvSpPr/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2C4376A-746A-213E-62CD-36DB59FD1209}"/>
                  </a:ext>
                </a:extLst>
              </p:cNvPr>
              <p:cNvSpPr/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67092E2-0A6F-E26B-D398-9CE0C9E390B8}"/>
                  </a:ext>
                </a:extLst>
              </p:cNvPr>
              <p:cNvSpPr/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F660782-133D-B267-C518-8AAF2F7CD86B}"/>
                  </a:ext>
                </a:extLst>
              </p:cNvPr>
              <p:cNvSpPr/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FF2401F-60D8-267B-AD86-47AB69F39197}"/>
                  </a:ext>
                </a:extLst>
              </p:cNvPr>
              <p:cNvSpPr/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6221FEB-4041-3C2C-1EB7-733646DEBFFC}"/>
                  </a:ext>
                </a:extLst>
              </p:cNvPr>
              <p:cNvSpPr/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6D4F450-A295-4A19-CC77-E2A31CD4961C}"/>
                  </a:ext>
                </a:extLst>
              </p:cNvPr>
              <p:cNvSpPr/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BF3BF48-D994-7B74-779D-E47B917C403D}"/>
                  </a:ext>
                </a:extLst>
              </p:cNvPr>
              <p:cNvSpPr/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E8B9EDE-5994-7705-D0EB-EDFFA394FFE7}"/>
                  </a:ext>
                </a:extLst>
              </p:cNvPr>
              <p:cNvSpPr/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7359666-85A5-EC0C-92B4-776C62EE607B}"/>
                  </a:ext>
                </a:extLst>
              </p:cNvPr>
              <p:cNvSpPr/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26074B9-01FB-9330-3417-1DD7863B3E95}"/>
                  </a:ext>
                </a:extLst>
              </p:cNvPr>
              <p:cNvSpPr/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30104C5-7714-AFEF-4E23-FDE8ADB7D23C}"/>
                  </a:ext>
                </a:extLst>
              </p:cNvPr>
              <p:cNvSpPr/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10CE587-9D83-C925-BA43-E56FD6D41B16}"/>
                  </a:ext>
                </a:extLst>
              </p:cNvPr>
              <p:cNvSpPr/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3821141-9A86-D467-6C8B-C8EA1930BF8E}"/>
                  </a:ext>
                </a:extLst>
              </p:cNvPr>
              <p:cNvSpPr/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DC51920-2CB8-816C-BA81-B4C0A86F641A}"/>
                  </a:ext>
                </a:extLst>
              </p:cNvPr>
              <p:cNvSpPr/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DB94906-3F3C-C435-E401-358931DBDB18}"/>
                  </a:ext>
                </a:extLst>
              </p:cNvPr>
              <p:cNvSpPr/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AD990F9-E7CF-B3E2-6E40-9D304CE4B932}"/>
                  </a:ext>
                </a:extLst>
              </p:cNvPr>
              <p:cNvSpPr/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5CD071B-7492-E711-28E4-BA448F3CF9EE}"/>
                  </a:ext>
                </a:extLst>
              </p:cNvPr>
              <p:cNvSpPr/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0CA347C-87FF-3D53-6AB8-07517BC0CEC3}"/>
                  </a:ext>
                </a:extLst>
              </p:cNvPr>
              <p:cNvSpPr/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6C86A086-0FFD-D6F9-7936-D49A8C29D2C4}"/>
                  </a:ext>
                </a:extLst>
              </p:cNvPr>
              <p:cNvSpPr/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7A2F033-797D-EB82-A49A-E770317C22AD}"/>
                  </a:ext>
                </a:extLst>
              </p:cNvPr>
              <p:cNvSpPr/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F3C2EB1-1168-B897-F166-6C5D91A449E3}"/>
                  </a:ext>
                </a:extLst>
              </p:cNvPr>
              <p:cNvSpPr/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2EB4EC3-1C6F-CE49-6746-ECCB022C2F8C}"/>
                  </a:ext>
                </a:extLst>
              </p:cNvPr>
              <p:cNvSpPr/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E661A0C-C08F-5FEF-5132-F106C6FED744}"/>
                  </a:ext>
                </a:extLst>
              </p:cNvPr>
              <p:cNvSpPr/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A80EA86-20C2-6917-3114-5B2714576269}"/>
                  </a:ext>
                </a:extLst>
              </p:cNvPr>
              <p:cNvSpPr/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FC76C86-B443-A2AD-9732-41939A5BA37F}"/>
                  </a:ext>
                </a:extLst>
              </p:cNvPr>
              <p:cNvSpPr/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3DEF7C-9E8B-89AF-149C-65A1F0020A3A}"/>
                  </a:ext>
                </a:extLst>
              </p:cNvPr>
              <p:cNvSpPr/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F0E1839-DF21-AF3B-B2C6-54D6B96EB534}"/>
                  </a:ext>
                </a:extLst>
              </p:cNvPr>
              <p:cNvSpPr/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36F149E-32D7-8A00-E53D-EC888E2A224E}"/>
                  </a:ext>
                </a:extLst>
              </p:cNvPr>
              <p:cNvSpPr/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68EA18C-6B5D-AFBF-617C-23791554F91B}"/>
                  </a:ext>
                </a:extLst>
              </p:cNvPr>
              <p:cNvSpPr/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324C247-AC08-FCA8-BC21-D2EE050700B0}"/>
                  </a:ext>
                </a:extLst>
              </p:cNvPr>
              <p:cNvSpPr/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7EFC932-6349-6BE5-0A7E-4C695139C037}"/>
                  </a:ext>
                </a:extLst>
              </p:cNvPr>
              <p:cNvSpPr/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19717C56-F0BA-ED93-CB1F-693E0D0FE645}"/>
                  </a:ext>
                </a:extLst>
              </p:cNvPr>
              <p:cNvSpPr/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AC7B7E6-A0A7-15D3-0304-8089AED8E042}"/>
                  </a:ext>
                </a:extLst>
              </p:cNvPr>
              <p:cNvSpPr/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5B5C450-1141-566E-DC96-F0CB502B8086}"/>
                  </a:ext>
                </a:extLst>
              </p:cNvPr>
              <p:cNvSpPr/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7D211D9D-ECBB-FDB6-313D-9645F083FC53}"/>
                  </a:ext>
                </a:extLst>
              </p:cNvPr>
              <p:cNvSpPr/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7ABD1C9-0011-F106-61FE-ED0EE4B4E2CF}"/>
                  </a:ext>
                </a:extLst>
              </p:cNvPr>
              <p:cNvSpPr/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898B549-8DD1-9BEE-0564-25F4C174D521}"/>
                  </a:ext>
                </a:extLst>
              </p:cNvPr>
              <p:cNvSpPr/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64E4553-27B3-29E4-4DBF-B8A29591A8EC}"/>
                  </a:ext>
                </a:extLst>
              </p:cNvPr>
              <p:cNvSpPr/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9607A51-CE11-FE54-2919-98B47B1469A6}"/>
                  </a:ext>
                </a:extLst>
              </p:cNvPr>
              <p:cNvSpPr/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94E0B80-8AE3-FA19-BA88-319D708DC85D}"/>
                  </a:ext>
                </a:extLst>
              </p:cNvPr>
              <p:cNvSpPr/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D87A4FC-20B9-9C61-FA3A-CC72D6CF138E}"/>
                  </a:ext>
                </a:extLst>
              </p:cNvPr>
              <p:cNvSpPr/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8A2EC0E-0378-2713-EEEF-59A7E94D1480}"/>
                  </a:ext>
                </a:extLst>
              </p:cNvPr>
              <p:cNvSpPr/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7951012-0A48-FA99-248D-65F3BB2B3D4F}"/>
                  </a:ext>
                </a:extLst>
              </p:cNvPr>
              <p:cNvSpPr/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847709B-5712-8509-8C4C-570F13EEA135}"/>
                  </a:ext>
                </a:extLst>
              </p:cNvPr>
              <p:cNvSpPr/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2A9A48FA-32DD-2352-F5E8-6A00B68B0E4C}"/>
                  </a:ext>
                </a:extLst>
              </p:cNvPr>
              <p:cNvSpPr/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5F5C2F39-7150-97F2-1A32-0593BA16A362}"/>
                  </a:ext>
                </a:extLst>
              </p:cNvPr>
              <p:cNvSpPr/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8DE8959-4568-8313-9514-9C0401E49D70}"/>
                  </a:ext>
                </a:extLst>
              </p:cNvPr>
              <p:cNvSpPr/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81439B6-EDBA-3A1E-61BE-F30706A933D4}"/>
                  </a:ext>
                </a:extLst>
              </p:cNvPr>
              <p:cNvSpPr/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1467273-5A14-14DB-357E-F9B5B20BDAAA}"/>
                  </a:ext>
                </a:extLst>
              </p:cNvPr>
              <p:cNvSpPr/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D4655641-AE9B-662C-3184-6AA5D5735353}"/>
                  </a:ext>
                </a:extLst>
              </p:cNvPr>
              <p:cNvSpPr/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D576B77-C20A-AEA7-5F00-EA54010D2640}"/>
                  </a:ext>
                </a:extLst>
              </p:cNvPr>
              <p:cNvSpPr/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8D99375-980B-EFC2-4528-01B310ACA131}"/>
                  </a:ext>
                </a:extLst>
              </p:cNvPr>
              <p:cNvSpPr/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BA024C1D-1921-4B32-1439-36C549638228}"/>
                  </a:ext>
                </a:extLst>
              </p:cNvPr>
              <p:cNvSpPr/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FFB7483-0DDF-0519-6282-2E1157110C4C}"/>
                  </a:ext>
                </a:extLst>
              </p:cNvPr>
              <p:cNvSpPr/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E15882-656E-AA8C-9407-9F25380594B1}"/>
                  </a:ext>
                </a:extLst>
              </p:cNvPr>
              <p:cNvSpPr/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8500A05-F04C-FB66-39C1-C258DE752F49}"/>
                  </a:ext>
                </a:extLst>
              </p:cNvPr>
              <p:cNvSpPr/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9308532B-ACDD-D32E-34E0-8E67478C4CC8}"/>
                  </a:ext>
                </a:extLst>
              </p:cNvPr>
              <p:cNvSpPr/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453A691-025C-86E5-F043-8C83CC83DF0A}"/>
                  </a:ext>
                </a:extLst>
              </p:cNvPr>
              <p:cNvSpPr/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1B4B9857-F691-A65B-EF0E-5379C1000D38}"/>
                  </a:ext>
                </a:extLst>
              </p:cNvPr>
              <p:cNvSpPr/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02D80CFA-4C56-2608-969C-BE47885D8FB6}"/>
                  </a:ext>
                </a:extLst>
              </p:cNvPr>
              <p:cNvSpPr/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9E38366-C0C8-A297-CBF0-341B2D069EF6}"/>
                  </a:ext>
                </a:extLst>
              </p:cNvPr>
              <p:cNvSpPr/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D84CF9EF-AE95-6B08-D326-EB5193872334}"/>
                  </a:ext>
                </a:extLst>
              </p:cNvPr>
              <p:cNvSpPr/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E58D989-D707-7774-FAE0-01A4898160D3}"/>
                  </a:ext>
                </a:extLst>
              </p:cNvPr>
              <p:cNvSpPr/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9B69031A-A9A0-4934-6339-D1A552F3CA17}"/>
                  </a:ext>
                </a:extLst>
              </p:cNvPr>
              <p:cNvSpPr/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3B41BAF-A0FE-D198-949F-FB76A5356FAC}"/>
                  </a:ext>
                </a:extLst>
              </p:cNvPr>
              <p:cNvSpPr/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593B96C-DC8D-134C-62A0-85D3FA1A81FA}"/>
                  </a:ext>
                </a:extLst>
              </p:cNvPr>
              <p:cNvSpPr/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7A15807-DD94-6243-D13E-24CCD74812EF}"/>
                  </a:ext>
                </a:extLst>
              </p:cNvPr>
              <p:cNvSpPr/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C4B9715-24E7-7C40-552A-3F25A3029D41}"/>
                  </a:ext>
                </a:extLst>
              </p:cNvPr>
              <p:cNvSpPr/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BD1E64C0-1180-345F-202A-77834ED5F95B}"/>
                  </a:ext>
                </a:extLst>
              </p:cNvPr>
              <p:cNvSpPr/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4D3FF51-4D27-4595-5C34-DC73D57260B1}"/>
                  </a:ext>
                </a:extLst>
              </p:cNvPr>
              <p:cNvSpPr/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3AEE0F42-AE3D-95E0-32C6-A3F26C7EB95E}"/>
                  </a:ext>
                </a:extLst>
              </p:cNvPr>
              <p:cNvSpPr/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EEB1D272-2205-865B-CEB9-3D69E900B157}"/>
                  </a:ext>
                </a:extLst>
              </p:cNvPr>
              <p:cNvSpPr/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7A7D5D7-6D54-CCFB-5F1A-A71E6F9A2C89}"/>
                  </a:ext>
                </a:extLst>
              </p:cNvPr>
              <p:cNvSpPr/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62CAA5AA-4828-9F87-E105-7FE222BFFFE8}"/>
                  </a:ext>
                </a:extLst>
              </p:cNvPr>
              <p:cNvSpPr/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BC235A7-E85A-661E-8D0E-25E79C35CDF6}"/>
                  </a:ext>
                </a:extLst>
              </p:cNvPr>
              <p:cNvSpPr/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110199D-BBAB-A9C0-A68D-87AF1FF3C891}"/>
                  </a:ext>
                </a:extLst>
              </p:cNvPr>
              <p:cNvSpPr/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6C6935D1-DF11-7490-ED30-7B8514925424}"/>
                  </a:ext>
                </a:extLst>
              </p:cNvPr>
              <p:cNvSpPr/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4D893DC5-3617-A243-A13D-48699B74B39E}"/>
                  </a:ext>
                </a:extLst>
              </p:cNvPr>
              <p:cNvSpPr/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D808A63-6A13-366D-2E46-32C87D55382A}"/>
                  </a:ext>
                </a:extLst>
              </p:cNvPr>
              <p:cNvSpPr/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E7B8846-883D-8724-05AB-81DA690B294D}"/>
                  </a:ext>
                </a:extLst>
              </p:cNvPr>
              <p:cNvSpPr/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AC705A6-430F-161A-5BA8-7471C9260D7D}"/>
                  </a:ext>
                </a:extLst>
              </p:cNvPr>
              <p:cNvSpPr/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0A7A5E4-1C10-00F2-E462-5FDBE757895B}"/>
                  </a:ext>
                </a:extLst>
              </p:cNvPr>
              <p:cNvSpPr/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D7364DA-91E4-C004-E6BB-652EF89174D6}"/>
                  </a:ext>
                </a:extLst>
              </p:cNvPr>
              <p:cNvSpPr/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057C2B1-6EC9-E1E5-50E7-6485388A80A2}"/>
                  </a:ext>
                </a:extLst>
              </p:cNvPr>
              <p:cNvSpPr/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812A3E95-5296-54E8-1DBC-AD4494A4CDBA}"/>
                  </a:ext>
                </a:extLst>
              </p:cNvPr>
              <p:cNvSpPr/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AB79B42-DE2A-2930-1682-BDFA574ECA98}"/>
                  </a:ext>
                </a:extLst>
              </p:cNvPr>
              <p:cNvSpPr/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24D901D-D125-8E61-41AB-45895CDA1C7F}"/>
                  </a:ext>
                </a:extLst>
              </p:cNvPr>
              <p:cNvSpPr/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C9E03D25-DCDC-E74A-A7CD-6E008A1129AE}"/>
                  </a:ext>
                </a:extLst>
              </p:cNvPr>
              <p:cNvSpPr/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6E2E0D7-3E2A-3621-AF6D-54551CB5B64C}"/>
                  </a:ext>
                </a:extLst>
              </p:cNvPr>
              <p:cNvSpPr/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44B3C0E7-449D-2CC0-8424-3C0DB670800B}"/>
                  </a:ext>
                </a:extLst>
              </p:cNvPr>
              <p:cNvSpPr/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3C558DB5-07DB-A1A7-F5B7-297D42EA6111}"/>
                  </a:ext>
                </a:extLst>
              </p:cNvPr>
              <p:cNvSpPr/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88B4C821-5928-02B7-669C-2CA92E1E01CE}"/>
                  </a:ext>
                </a:extLst>
              </p:cNvPr>
              <p:cNvSpPr/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FCF0174-B521-E153-8AAD-DCCD7298227E}"/>
                  </a:ext>
                </a:extLst>
              </p:cNvPr>
              <p:cNvSpPr/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64C016E3-9009-434C-7332-ABBA30F45FA4}"/>
                  </a:ext>
                </a:extLst>
              </p:cNvPr>
              <p:cNvSpPr/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107CE0FF-D57E-0AF3-E5B3-F85A821E9891}"/>
                  </a:ext>
                </a:extLst>
              </p:cNvPr>
              <p:cNvSpPr/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34B2FE0B-35BB-79D6-1577-F05D36388A13}"/>
                  </a:ext>
                </a:extLst>
              </p:cNvPr>
              <p:cNvSpPr/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0E59230-C33E-D317-60EB-F88EBA9DCB00}"/>
                  </a:ext>
                </a:extLst>
              </p:cNvPr>
              <p:cNvSpPr/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D4506C4-9079-3E45-23F7-462B4BAC0510}"/>
                  </a:ext>
                </a:extLst>
              </p:cNvPr>
              <p:cNvSpPr/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93CED075-C8FD-FE84-10D0-1D314EB7D759}"/>
                  </a:ext>
                </a:extLst>
              </p:cNvPr>
              <p:cNvSpPr/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16B6591-0373-1982-FF82-DF3799D3CF15}"/>
                  </a:ext>
                </a:extLst>
              </p:cNvPr>
              <p:cNvSpPr/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7CBD9C7B-E497-49F7-01A4-37B7FF202454}"/>
                  </a:ext>
                </a:extLst>
              </p:cNvPr>
              <p:cNvSpPr/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E286F13-E526-3486-1643-228FAA2E284C}"/>
                  </a:ext>
                </a:extLst>
              </p:cNvPr>
              <p:cNvSpPr/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53480E00-8C81-021F-6437-F5BD26702C27}"/>
                  </a:ext>
                </a:extLst>
              </p:cNvPr>
              <p:cNvSpPr/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0E88CB9A-D7D7-3FDA-4760-79067680AEB2}"/>
                  </a:ext>
                </a:extLst>
              </p:cNvPr>
              <p:cNvSpPr/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B90A3B6-2169-34DF-11DA-0B1CC1B0521E}"/>
                  </a:ext>
                </a:extLst>
              </p:cNvPr>
              <p:cNvSpPr/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DA8A6B6-E046-2490-771E-403C729FC5D9}"/>
                  </a:ext>
                </a:extLst>
              </p:cNvPr>
              <p:cNvSpPr/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5554363-1D76-879D-357F-B6ABAB5B88A0}"/>
                  </a:ext>
                </a:extLst>
              </p:cNvPr>
              <p:cNvSpPr/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AA0C23D5-E912-23A8-B538-7AC1277AC02A}"/>
                  </a:ext>
                </a:extLst>
              </p:cNvPr>
              <p:cNvSpPr/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C9A18521-EA40-5F09-1A1F-BEADCA7FD1E8}"/>
                  </a:ext>
                </a:extLst>
              </p:cNvPr>
              <p:cNvSpPr/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493DA978-42CF-9398-09DA-F00038D2A948}"/>
                  </a:ext>
                </a:extLst>
              </p:cNvPr>
              <p:cNvSpPr/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4FF3E6C-5FDA-8F79-3155-FAF01A203466}"/>
                  </a:ext>
                </a:extLst>
              </p:cNvPr>
              <p:cNvSpPr/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DE7E67F3-BD58-8C53-C27A-0B5A9C26FF02}"/>
                  </a:ext>
                </a:extLst>
              </p:cNvPr>
              <p:cNvSpPr/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F741B52-2459-7EF2-EA17-83AE5DB981E2}"/>
                  </a:ext>
                </a:extLst>
              </p:cNvPr>
              <p:cNvSpPr/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39BFEDB-1E23-1909-A4EB-3A3FA677D6EF}"/>
                  </a:ext>
                </a:extLst>
              </p:cNvPr>
              <p:cNvSpPr/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8FD648A-9C17-B00D-B80C-95ABDEA51E3C}"/>
                  </a:ext>
                </a:extLst>
              </p:cNvPr>
              <p:cNvSpPr/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6997338-251A-87FF-9D76-3AA7521E9417}"/>
                  </a:ext>
                </a:extLst>
              </p:cNvPr>
              <p:cNvSpPr/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95DFB485-AB18-CBF0-416D-45CF64532AE9}"/>
                  </a:ext>
                </a:extLst>
              </p:cNvPr>
              <p:cNvSpPr/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CB66F9A9-4934-2143-AA9E-46A4433C2CE5}"/>
                  </a:ext>
                </a:extLst>
              </p:cNvPr>
              <p:cNvSpPr/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6C3DE63-B94F-9E12-7EDD-EBCBFEB65BC8}"/>
                  </a:ext>
                </a:extLst>
              </p:cNvPr>
              <p:cNvSpPr/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6F5FF2A7-3D31-7B91-B006-BCC95078153A}"/>
                  </a:ext>
                </a:extLst>
              </p:cNvPr>
              <p:cNvSpPr/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88250C7-9C4C-289A-92D0-C070E1948435}"/>
                  </a:ext>
                </a:extLst>
              </p:cNvPr>
              <p:cNvSpPr/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8B9740F8-49EE-AC27-D57C-3C84AC5FE3A7}"/>
                  </a:ext>
                </a:extLst>
              </p:cNvPr>
              <p:cNvSpPr/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4759302A-ADAF-40C7-4329-C7C14391B4D9}"/>
                  </a:ext>
                </a:extLst>
              </p:cNvPr>
              <p:cNvSpPr/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5C33DD83-2950-DA12-190A-A1331A15B3DB}"/>
                  </a:ext>
                </a:extLst>
              </p:cNvPr>
              <p:cNvSpPr/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74DA6C7-EAD9-BF25-0820-5A989582EF9C}"/>
                  </a:ext>
                </a:extLst>
              </p:cNvPr>
              <p:cNvSpPr/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7F89E3A-0DA6-B1C1-DB90-F8A57B1AE262}"/>
                  </a:ext>
                </a:extLst>
              </p:cNvPr>
              <p:cNvSpPr/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B53E817-C791-01DD-A793-8352DD59069E}"/>
                  </a:ext>
                </a:extLst>
              </p:cNvPr>
              <p:cNvSpPr/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F12C9871-8457-5809-DAE8-34352BB58328}"/>
                  </a:ext>
                </a:extLst>
              </p:cNvPr>
              <p:cNvSpPr/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1CEF0F69-5595-802A-B202-C27F72C44796}"/>
                  </a:ext>
                </a:extLst>
              </p:cNvPr>
              <p:cNvSpPr/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625CFC1-5036-877C-65A4-410DD8870A53}"/>
                  </a:ext>
                </a:extLst>
              </p:cNvPr>
              <p:cNvSpPr/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CFB3FF0-A822-92EB-E023-4A08A19E96A1}"/>
                  </a:ext>
                </a:extLst>
              </p:cNvPr>
              <p:cNvSpPr/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8F014009-B208-F019-5791-96950BC1F6FC}"/>
                  </a:ext>
                </a:extLst>
              </p:cNvPr>
              <p:cNvSpPr/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80FE6081-B1C4-A65D-FD63-8525C1D59BAA}"/>
                  </a:ext>
                </a:extLst>
              </p:cNvPr>
              <p:cNvSpPr/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95E12D2F-3FF9-09B3-FACD-623AA369A5E3}"/>
                  </a:ext>
                </a:extLst>
              </p:cNvPr>
              <p:cNvSpPr/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3DB2BFAC-E611-5966-9106-F0D984ED9AC0}"/>
                  </a:ext>
                </a:extLst>
              </p:cNvPr>
              <p:cNvSpPr/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2589367-4D95-E055-482C-02580BA54808}"/>
                  </a:ext>
                </a:extLst>
              </p:cNvPr>
              <p:cNvSpPr/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7FC25D1-6E89-295B-A3AD-B5470DB20964}"/>
                  </a:ext>
                </a:extLst>
              </p:cNvPr>
              <p:cNvSpPr/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751B2B57-61A8-3EBA-1609-D86DA1C691A3}"/>
                  </a:ext>
                </a:extLst>
              </p:cNvPr>
              <p:cNvSpPr/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1FA3EE8A-7808-755A-AFB0-1FE686328F8D}"/>
                  </a:ext>
                </a:extLst>
              </p:cNvPr>
              <p:cNvSpPr/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C17C3509-17AF-9BA3-0187-4A0B02E222F9}"/>
                  </a:ext>
                </a:extLst>
              </p:cNvPr>
              <p:cNvSpPr/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574121AA-8F12-D1C8-A5AE-0B5CEEFC2C9A}"/>
                  </a:ext>
                </a:extLst>
              </p:cNvPr>
              <p:cNvSpPr/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840347C0-DA2C-56FC-A50D-717E63A8DB47}"/>
                  </a:ext>
                </a:extLst>
              </p:cNvPr>
              <p:cNvSpPr/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7D7C0829-3F8E-EA59-819D-93ED3674C512}"/>
                  </a:ext>
                </a:extLst>
              </p:cNvPr>
              <p:cNvSpPr/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2F53EE0-55F9-F8B7-7D1D-24DE2EB40C83}"/>
                  </a:ext>
                </a:extLst>
              </p:cNvPr>
              <p:cNvSpPr/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954AD147-6863-BDFD-6D56-B6BD73889BBF}"/>
                  </a:ext>
                </a:extLst>
              </p:cNvPr>
              <p:cNvSpPr/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D119438-5AEF-5501-D670-796DF1AEB5D9}"/>
                  </a:ext>
                </a:extLst>
              </p:cNvPr>
              <p:cNvSpPr/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F2CCE87-881C-AC33-4746-0982D7474304}"/>
                  </a:ext>
                </a:extLst>
              </p:cNvPr>
              <p:cNvSpPr/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E6EF2D7-1350-7AF6-E79F-F84012C482AF}"/>
                  </a:ext>
                </a:extLst>
              </p:cNvPr>
              <p:cNvSpPr/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95B16C30-C880-E70F-BA14-39899FABBD5D}"/>
                  </a:ext>
                </a:extLst>
              </p:cNvPr>
              <p:cNvSpPr/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1EC753A-7A6A-4649-2265-87E5C39D19E6}"/>
                  </a:ext>
                </a:extLst>
              </p:cNvPr>
              <p:cNvSpPr/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E7D6F11-63C9-0983-C239-E90CE840AC0E}"/>
                  </a:ext>
                </a:extLst>
              </p:cNvPr>
              <p:cNvSpPr/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DF4EE8A-DC49-C862-F92B-A5310532C9DC}"/>
                  </a:ext>
                </a:extLst>
              </p:cNvPr>
              <p:cNvSpPr/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15CF9136-048F-B633-7A22-D8E35DC95BE6}"/>
                  </a:ext>
                </a:extLst>
              </p:cNvPr>
              <p:cNvSpPr/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CC16ADAE-A0E8-85F9-6990-E3B2D4E2B598}"/>
                  </a:ext>
                </a:extLst>
              </p:cNvPr>
              <p:cNvSpPr/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386FFE1A-7F52-9232-1F0D-0EB061381DFE}"/>
                  </a:ext>
                </a:extLst>
              </p:cNvPr>
              <p:cNvSpPr/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FB224BDF-8E8F-3874-D99F-0B2B42987940}"/>
                  </a:ext>
                </a:extLst>
              </p:cNvPr>
              <p:cNvSpPr/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E4FF075-C171-150A-AA65-FC6AFCBADAAD}"/>
                  </a:ext>
                </a:extLst>
              </p:cNvPr>
              <p:cNvSpPr/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45D2F1-F9A2-117E-75FD-F2CF6C3901B4}"/>
                  </a:ext>
                </a:extLst>
              </p:cNvPr>
              <p:cNvSpPr/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40CD3C4-4946-B194-4DF5-C21EE250C089}"/>
                  </a:ext>
                </a:extLst>
              </p:cNvPr>
              <p:cNvSpPr/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48B8638-768F-9F53-A44B-39A5CCD6C0A2}"/>
                  </a:ext>
                </a:extLst>
              </p:cNvPr>
              <p:cNvSpPr/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D69974D-F8A7-E475-C493-19699905B0BF}"/>
                  </a:ext>
                </a:extLst>
              </p:cNvPr>
              <p:cNvSpPr/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CF26BE0-1D41-E9C3-4426-78D013275D61}"/>
                  </a:ext>
                </a:extLst>
              </p:cNvPr>
              <p:cNvSpPr/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FFDDE66-D860-02DA-EF66-BA15BA353CDD}"/>
                  </a:ext>
                </a:extLst>
              </p:cNvPr>
              <p:cNvSpPr/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DDF3F706-C28C-7391-D853-E5CED4C0454B}"/>
                  </a:ext>
                </a:extLst>
              </p:cNvPr>
              <p:cNvSpPr/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9EA33EE-C114-E4C2-79E1-E6E78AD25632}"/>
                  </a:ext>
                </a:extLst>
              </p:cNvPr>
              <p:cNvSpPr/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90206D1-11B8-0966-2C62-76E3588777EA}"/>
                  </a:ext>
                </a:extLst>
              </p:cNvPr>
              <p:cNvSpPr/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758744C1-CD8F-BF7A-AA18-30712F7856AA}"/>
                  </a:ext>
                </a:extLst>
              </p:cNvPr>
              <p:cNvSpPr/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5958BFFD-A377-46BF-39F3-B3D0EE9AC923}"/>
                  </a:ext>
                </a:extLst>
              </p:cNvPr>
              <p:cNvSpPr/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4D7BD192-ED0D-9DCD-D052-3E808C2ACAF6}"/>
                  </a:ext>
                </a:extLst>
              </p:cNvPr>
              <p:cNvSpPr/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BDD9AFCA-8C48-F41D-391A-646440017C95}"/>
                  </a:ext>
                </a:extLst>
              </p:cNvPr>
              <p:cNvSpPr/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16817E79-B9AA-421F-5E6B-2C5390A92FB7}"/>
                  </a:ext>
                </a:extLst>
              </p:cNvPr>
              <p:cNvSpPr/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10D697F7-5545-40A9-DFEA-EC601F6E2D7D}"/>
                  </a:ext>
                </a:extLst>
              </p:cNvPr>
              <p:cNvSpPr/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5F4309C-1A15-30CB-8E8F-1A91A7877B8D}"/>
                  </a:ext>
                </a:extLst>
              </p:cNvPr>
              <p:cNvSpPr/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F2DA8A1-0AAB-AE30-3F05-0C19E30EE1C0}"/>
                  </a:ext>
                </a:extLst>
              </p:cNvPr>
              <p:cNvSpPr/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FFB9407F-67C5-AADA-4597-F8BFCFBC23D9}"/>
                  </a:ext>
                </a:extLst>
              </p:cNvPr>
              <p:cNvSpPr/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0823A9D-64DC-232C-E8F8-A91970DE6B60}"/>
                  </a:ext>
                </a:extLst>
              </p:cNvPr>
              <p:cNvSpPr/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3309A8F8-CD89-EDB4-8393-8D1ABB1E3DED}"/>
                  </a:ext>
                </a:extLst>
              </p:cNvPr>
              <p:cNvSpPr/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32EFF50-803F-06B6-67A2-C57D742B04B8}"/>
                  </a:ext>
                </a:extLst>
              </p:cNvPr>
              <p:cNvSpPr/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7DD5446-43E3-5108-6FB4-ED708012361D}"/>
                  </a:ext>
                </a:extLst>
              </p:cNvPr>
              <p:cNvSpPr/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C5C4F076-4659-21D9-A887-4E54F4F93D21}"/>
                  </a:ext>
                </a:extLst>
              </p:cNvPr>
              <p:cNvSpPr/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6D7430A-A30B-00B7-6869-F9CBD9F3DE0F}"/>
                  </a:ext>
                </a:extLst>
              </p:cNvPr>
              <p:cNvSpPr/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9300042A-46C3-12E8-76DE-203E92ECB21D}"/>
                  </a:ext>
                </a:extLst>
              </p:cNvPr>
              <p:cNvSpPr/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425F2CE-6A73-FB5A-6ABD-4310C4C63276}"/>
                  </a:ext>
                </a:extLst>
              </p:cNvPr>
              <p:cNvSpPr/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569535A-17AE-FA0F-EA9B-B3A0FC9D504B}"/>
                  </a:ext>
                </a:extLst>
              </p:cNvPr>
              <p:cNvSpPr/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C2BA6C4-E78D-1C25-4CCD-890E9671433E}"/>
                  </a:ext>
                </a:extLst>
              </p:cNvPr>
              <p:cNvSpPr/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5C9E69BD-CF3D-78ED-69CE-EB12B107572F}"/>
                  </a:ext>
                </a:extLst>
              </p:cNvPr>
              <p:cNvSpPr/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0CCFF47-8409-BAD5-153B-2B8CC0125B21}"/>
                  </a:ext>
                </a:extLst>
              </p:cNvPr>
              <p:cNvSpPr/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CC438F6-2D42-0CDD-6A9F-9B3E783A11CE}"/>
                  </a:ext>
                </a:extLst>
              </p:cNvPr>
              <p:cNvSpPr/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D1449E0C-401F-2CA6-E6C4-D823D6DF3A73}"/>
                  </a:ext>
                </a:extLst>
              </p:cNvPr>
              <p:cNvSpPr/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AFA24F6-13CB-C800-D84A-9A8839C50D71}"/>
                  </a:ext>
                </a:extLst>
              </p:cNvPr>
              <p:cNvSpPr/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105F795-5DAC-5B8E-89D7-57E9EC747DA7}"/>
                  </a:ext>
                </a:extLst>
              </p:cNvPr>
              <p:cNvSpPr/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D7E39B2-4ED8-02FC-B645-E91FF8F52EBE}"/>
                  </a:ext>
                </a:extLst>
              </p:cNvPr>
              <p:cNvSpPr/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513EA3E-05AD-12C9-2D0C-F5C6EE111E31}"/>
                  </a:ext>
                </a:extLst>
              </p:cNvPr>
              <p:cNvSpPr/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963D6681-CFB2-94F6-C2A4-6300A7E3470C}"/>
                  </a:ext>
                </a:extLst>
              </p:cNvPr>
              <p:cNvSpPr/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C9238AE5-B45D-F0CF-BEA7-458E0C100525}"/>
                  </a:ext>
                </a:extLst>
              </p:cNvPr>
              <p:cNvSpPr/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2CA87830-8C27-2D3B-C878-4E61258701F9}"/>
                  </a:ext>
                </a:extLst>
              </p:cNvPr>
              <p:cNvSpPr/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E1234261-1451-9E70-8760-D9FA154E94EA}"/>
                  </a:ext>
                </a:extLst>
              </p:cNvPr>
              <p:cNvSpPr/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06C27D80-3646-3B46-5B87-FC6BD07791F5}"/>
                  </a:ext>
                </a:extLst>
              </p:cNvPr>
              <p:cNvSpPr/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FD0FA10-E986-E193-4C5D-7B6C916139C8}"/>
                  </a:ext>
                </a:extLst>
              </p:cNvPr>
              <p:cNvSpPr/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A36B5A2-9B5A-ECFE-DA9F-FAF8D8949F2E}"/>
                  </a:ext>
                </a:extLst>
              </p:cNvPr>
              <p:cNvSpPr/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0AD7DAB-F24A-CFAC-7174-7573B744D7C8}"/>
                  </a:ext>
                </a:extLst>
              </p:cNvPr>
              <p:cNvSpPr/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803390F-07A4-F9C5-C06D-775A0E7FD3B2}"/>
                  </a:ext>
                </a:extLst>
              </p:cNvPr>
              <p:cNvSpPr/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C8166104-B633-7213-60DD-49F0C5336087}"/>
                  </a:ext>
                </a:extLst>
              </p:cNvPr>
              <p:cNvSpPr/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F2B7139-00AE-DAD0-CD12-43D6F2A6DD82}"/>
                  </a:ext>
                </a:extLst>
              </p:cNvPr>
              <p:cNvSpPr/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6A72B564-C20C-CE8D-7AC8-BA7372C67BA0}"/>
                  </a:ext>
                </a:extLst>
              </p:cNvPr>
              <p:cNvSpPr/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FE1D617-077C-33A3-F6D6-27147C96D042}"/>
                  </a:ext>
                </a:extLst>
              </p:cNvPr>
              <p:cNvSpPr/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F895A81-7AC1-34D5-0942-D042E90E4D5C}"/>
                  </a:ext>
                </a:extLst>
              </p:cNvPr>
              <p:cNvSpPr/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645A2772-2A68-CF24-140C-F286BA9C9D54}"/>
                  </a:ext>
                </a:extLst>
              </p:cNvPr>
              <p:cNvSpPr/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2029DB5D-42DE-D5F7-7AEC-D9C990382AF8}"/>
                  </a:ext>
                </a:extLst>
              </p:cNvPr>
              <p:cNvSpPr/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C6BEEACD-D624-197F-6EC3-C4F85829C810}"/>
                  </a:ext>
                </a:extLst>
              </p:cNvPr>
              <p:cNvSpPr/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C243868A-5599-D0C1-C4F4-F4CE255367BD}"/>
                  </a:ext>
                </a:extLst>
              </p:cNvPr>
              <p:cNvSpPr/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B0128F3-3415-D792-5128-BCDDA119A92A}"/>
                  </a:ext>
                </a:extLst>
              </p:cNvPr>
              <p:cNvSpPr/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C57BF7E1-6882-C38B-4BF2-8249E1C9A074}"/>
                  </a:ext>
                </a:extLst>
              </p:cNvPr>
              <p:cNvSpPr/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B49A30B-213E-AA75-DC8E-83AE38C38F6C}"/>
                  </a:ext>
                </a:extLst>
              </p:cNvPr>
              <p:cNvSpPr/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FF1D3E7B-6452-6770-FEF9-FB0968DA2420}"/>
                  </a:ext>
                </a:extLst>
              </p:cNvPr>
              <p:cNvSpPr/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BD1A0A74-5E13-D391-9D92-495757EF59ED}"/>
                  </a:ext>
                </a:extLst>
              </p:cNvPr>
              <p:cNvSpPr/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B9E5F53-698A-1003-D037-6125B8FACDA9}"/>
                  </a:ext>
                </a:extLst>
              </p:cNvPr>
              <p:cNvSpPr/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4853AB55-CB70-B302-AC56-9C5FB5D1325C}"/>
                  </a:ext>
                </a:extLst>
              </p:cNvPr>
              <p:cNvSpPr/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F17D6D79-D533-CB8D-D65E-FAD354360664}"/>
                  </a:ext>
                </a:extLst>
              </p:cNvPr>
              <p:cNvSpPr/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B8F04FFA-CDAD-5A13-BBA1-F96A8F309511}"/>
                  </a:ext>
                </a:extLst>
              </p:cNvPr>
              <p:cNvSpPr/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F077B630-985E-7FF3-96B0-D0B76779B88C}"/>
                  </a:ext>
                </a:extLst>
              </p:cNvPr>
              <p:cNvSpPr/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383A7622-8BF8-C83B-CF2B-A36D41B915BF}"/>
                  </a:ext>
                </a:extLst>
              </p:cNvPr>
              <p:cNvSpPr/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C32BADBA-4B9F-2186-22D3-AE9981312EF8}"/>
                  </a:ext>
                </a:extLst>
              </p:cNvPr>
              <p:cNvSpPr/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658434A-125A-F31F-C0CB-5C51C465E76F}"/>
                  </a:ext>
                </a:extLst>
              </p:cNvPr>
              <p:cNvSpPr/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57E23724-E0E5-7D0A-7562-7F04DFDF919A}"/>
                  </a:ext>
                </a:extLst>
              </p:cNvPr>
              <p:cNvSpPr/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96F7DE59-ED1C-5228-A7CA-0266B53BAD65}"/>
                  </a:ext>
                </a:extLst>
              </p:cNvPr>
              <p:cNvSpPr/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B77A2EE-0BF0-CEE1-D8EA-4662FB785A0D}"/>
                  </a:ext>
                </a:extLst>
              </p:cNvPr>
              <p:cNvSpPr/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EA7A2500-AB4B-E41C-4D3B-B8F33A23C52C}"/>
                  </a:ext>
                </a:extLst>
              </p:cNvPr>
              <p:cNvSpPr/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2EDB43B-58DB-C297-CAFB-22DEF0ECC3B0}"/>
                  </a:ext>
                </a:extLst>
              </p:cNvPr>
              <p:cNvSpPr/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B5410086-C7EE-ED35-1D5C-B96758D2B253}"/>
                  </a:ext>
                </a:extLst>
              </p:cNvPr>
              <p:cNvSpPr/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4ACC2C34-5AE5-D269-A38C-7C9DC931CE17}"/>
                  </a:ext>
                </a:extLst>
              </p:cNvPr>
              <p:cNvSpPr/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DC3F884C-48D4-6B29-8B21-B1850A2E0A74}"/>
                  </a:ext>
                </a:extLst>
              </p:cNvPr>
              <p:cNvSpPr/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2573E76D-28F7-CC5A-28AB-4E3C80D0A6F5}"/>
                  </a:ext>
                </a:extLst>
              </p:cNvPr>
              <p:cNvSpPr/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BA304A8D-4AB6-9696-EC13-A03B606F030D}"/>
                  </a:ext>
                </a:extLst>
              </p:cNvPr>
              <p:cNvSpPr/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F903A67-1B69-CCA4-7BA6-8E1CD3302849}"/>
                  </a:ext>
                </a:extLst>
              </p:cNvPr>
              <p:cNvSpPr/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67478820-51B6-D9BD-CA0D-C366E189DBD4}"/>
                  </a:ext>
                </a:extLst>
              </p:cNvPr>
              <p:cNvSpPr/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5A477235-DFA0-CEC8-F34B-CEF4F4990A70}"/>
                  </a:ext>
                </a:extLst>
              </p:cNvPr>
              <p:cNvSpPr/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260BC11-1223-2B95-FA89-C765B578D08C}"/>
                  </a:ext>
                </a:extLst>
              </p:cNvPr>
              <p:cNvSpPr/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6CA94109-5C38-D683-1D94-8D821EE72B01}"/>
                  </a:ext>
                </a:extLst>
              </p:cNvPr>
              <p:cNvSpPr/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B979640-AAD9-9FE2-1F99-1837A0B36FDE}"/>
                  </a:ext>
                </a:extLst>
              </p:cNvPr>
              <p:cNvSpPr/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1C9F65B-11EF-A5B5-CF1D-DFD03A80DDD9}"/>
                  </a:ext>
                </a:extLst>
              </p:cNvPr>
              <p:cNvSpPr/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1EC591B7-5931-BAF4-83E5-1118E3FC4F67}"/>
                  </a:ext>
                </a:extLst>
              </p:cNvPr>
              <p:cNvSpPr/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775211-C4DA-ABCC-1C2A-6D623D4D24A7}"/>
                  </a:ext>
                </a:extLst>
              </p:cNvPr>
              <p:cNvSpPr/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27ECCEE0-E4EB-49A9-ED82-571B1DDCCBD6}"/>
                  </a:ext>
                </a:extLst>
              </p:cNvPr>
              <p:cNvSpPr/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43A385D9-DB55-AF44-8D59-C842EBF7CC43}"/>
                  </a:ext>
                </a:extLst>
              </p:cNvPr>
              <p:cNvSpPr/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E118FF97-9836-0564-CE02-A2F133085BD4}"/>
                  </a:ext>
                </a:extLst>
              </p:cNvPr>
              <p:cNvSpPr/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80B3C449-2FCE-64AE-2028-7501258F15E0}"/>
                  </a:ext>
                </a:extLst>
              </p:cNvPr>
              <p:cNvSpPr/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6E0E9AD3-CA44-697D-74B7-0383EF391883}"/>
                  </a:ext>
                </a:extLst>
              </p:cNvPr>
              <p:cNvSpPr/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2D1DD1A8-E22A-826E-8FED-19556A4EA4A6}"/>
                  </a:ext>
                </a:extLst>
              </p:cNvPr>
              <p:cNvSpPr/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0405EE7-8E67-5622-AF4B-FD305AAA217F}"/>
                  </a:ext>
                </a:extLst>
              </p:cNvPr>
              <p:cNvSpPr/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4ED31308-D440-E621-AED7-3D77EC1BD562}"/>
                  </a:ext>
                </a:extLst>
              </p:cNvPr>
              <p:cNvSpPr/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7138F7DD-4DA1-F316-0583-BBAB99C34B01}"/>
                  </a:ext>
                </a:extLst>
              </p:cNvPr>
              <p:cNvSpPr/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62D0E08E-4CCB-AAB9-C44B-CD0C327D9E05}"/>
                  </a:ext>
                </a:extLst>
              </p:cNvPr>
              <p:cNvSpPr/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FEB3B8D3-8657-1D35-5639-7AC64F82A837}"/>
                  </a:ext>
                </a:extLst>
              </p:cNvPr>
              <p:cNvSpPr/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BE91E86A-E514-6485-3C46-C30661D4313B}"/>
                  </a:ext>
                </a:extLst>
              </p:cNvPr>
              <p:cNvSpPr/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5C61F3B-F6F2-031B-22AB-6FD0A4D24D40}"/>
                  </a:ext>
                </a:extLst>
              </p:cNvPr>
              <p:cNvSpPr/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7682C27-0751-11CD-62FB-F9CF9BEE53E2}"/>
                  </a:ext>
                </a:extLst>
              </p:cNvPr>
              <p:cNvSpPr/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8C23A9CF-9A54-0073-9527-D1127E8355F9}"/>
                  </a:ext>
                </a:extLst>
              </p:cNvPr>
              <p:cNvSpPr/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5CEFF66C-CE4D-F4B6-4DAC-6423CBA5002B}"/>
                  </a:ext>
                </a:extLst>
              </p:cNvPr>
              <p:cNvSpPr/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C7635340-9996-E0E7-46E7-D6EB8B8DBDEA}"/>
                  </a:ext>
                </a:extLst>
              </p:cNvPr>
              <p:cNvSpPr/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912A336-CE57-0482-4752-129086D53D15}"/>
                  </a:ext>
                </a:extLst>
              </p:cNvPr>
              <p:cNvSpPr/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5AABF37-91C1-0F2E-A826-51FFDCD06418}"/>
                  </a:ext>
                </a:extLst>
              </p:cNvPr>
              <p:cNvSpPr/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446C80B2-4302-FAA0-6ACE-98FFE8F15D00}"/>
                  </a:ext>
                </a:extLst>
              </p:cNvPr>
              <p:cNvSpPr/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DBBB748-EA31-43A6-5FCE-D3EB900AC896}"/>
                  </a:ext>
                </a:extLst>
              </p:cNvPr>
              <p:cNvSpPr/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E8BEB4C-1D91-6A78-7DFF-8960619C30D3}"/>
                  </a:ext>
                </a:extLst>
              </p:cNvPr>
              <p:cNvSpPr/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3D2A9C0-556B-83BD-05A4-7D22B6FB9C33}"/>
                  </a:ext>
                </a:extLst>
              </p:cNvPr>
              <p:cNvSpPr/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EA78037F-70E0-FAFA-CE50-28D2827070A2}"/>
                  </a:ext>
                </a:extLst>
              </p:cNvPr>
              <p:cNvSpPr/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95F9135-0714-9EC2-C0AD-62072A7A2B45}"/>
                  </a:ext>
                </a:extLst>
              </p:cNvPr>
              <p:cNvSpPr/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7ADF4F2-F0AD-4E76-E49D-18CA98FC4AD4}"/>
                  </a:ext>
                </a:extLst>
              </p:cNvPr>
              <p:cNvSpPr/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0BC9073-561E-286D-7A9F-26CB00A10FBC}"/>
                  </a:ext>
                </a:extLst>
              </p:cNvPr>
              <p:cNvSpPr/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2F395FC-2F31-9E09-5196-10B1D2CD1D94}"/>
                  </a:ext>
                </a:extLst>
              </p:cNvPr>
              <p:cNvSpPr/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6648C37-80EE-FF4B-AC5D-F6F3FE308EB2}"/>
                  </a:ext>
                </a:extLst>
              </p:cNvPr>
              <p:cNvSpPr/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46EA434-44E0-7278-C185-56FE5DBFA1DB}"/>
                  </a:ext>
                </a:extLst>
              </p:cNvPr>
              <p:cNvSpPr/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C86725F3-D990-4282-2C7C-6E64548FA571}"/>
                  </a:ext>
                </a:extLst>
              </p:cNvPr>
              <p:cNvSpPr/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E88BFFE8-B4B9-E17B-FD23-525BEACE9419}"/>
                  </a:ext>
                </a:extLst>
              </p:cNvPr>
              <p:cNvSpPr/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98BE4A2B-EEFA-30CF-0209-4BD48FB9C884}"/>
                  </a:ext>
                </a:extLst>
              </p:cNvPr>
              <p:cNvSpPr/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EDEBB9F-FC5E-D491-18F0-71464513572E}"/>
                  </a:ext>
                </a:extLst>
              </p:cNvPr>
              <p:cNvSpPr/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EF85BCE-9AE8-4A3A-F861-87469757CA2C}"/>
                  </a:ext>
                </a:extLst>
              </p:cNvPr>
              <p:cNvSpPr/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05633299-CFA6-B03E-EAE1-F7FBAC10234F}"/>
                  </a:ext>
                </a:extLst>
              </p:cNvPr>
              <p:cNvSpPr/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2E95EDF-798D-13CD-0906-47F9F383F372}"/>
                  </a:ext>
                </a:extLst>
              </p:cNvPr>
              <p:cNvSpPr/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AD5A7E7-851B-AE96-4E3B-8B946ABDD358}"/>
                  </a:ext>
                </a:extLst>
              </p:cNvPr>
              <p:cNvSpPr/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2F8A7EDA-73C1-C2A6-4726-0261A1A87D60}"/>
                  </a:ext>
                </a:extLst>
              </p:cNvPr>
              <p:cNvSpPr/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CC7C89A7-7DB4-ACEA-5FE0-31EDC8E0905D}"/>
                  </a:ext>
                </a:extLst>
              </p:cNvPr>
              <p:cNvSpPr/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D63408B-CB74-E85A-BA5C-CFEFF4B01781}"/>
                  </a:ext>
                </a:extLst>
              </p:cNvPr>
              <p:cNvSpPr/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B4190A9-4DB4-B7D3-F6B5-D695D8761AFF}"/>
                  </a:ext>
                </a:extLst>
              </p:cNvPr>
              <p:cNvSpPr/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17628E67-E583-AB88-504E-E816BD856607}"/>
                  </a:ext>
                </a:extLst>
              </p:cNvPr>
              <p:cNvSpPr/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30EA487-0B87-C82F-5130-7496916AA8E2}"/>
                  </a:ext>
                </a:extLst>
              </p:cNvPr>
              <p:cNvSpPr/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9B90F61-A845-6E24-8DA3-057036C09F09}"/>
                  </a:ext>
                </a:extLst>
              </p:cNvPr>
              <p:cNvSpPr/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C3E61A5B-091A-9F94-E790-13DEC0C29080}"/>
                  </a:ext>
                </a:extLst>
              </p:cNvPr>
              <p:cNvSpPr/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32111DA-25D4-87CF-AA8E-BF8ADEAF7679}"/>
                  </a:ext>
                </a:extLst>
              </p:cNvPr>
              <p:cNvSpPr/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60CC33F-422E-D2D2-8F5F-B8BBEFEAF4C5}"/>
                  </a:ext>
                </a:extLst>
              </p:cNvPr>
              <p:cNvSpPr/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4597655-2117-7E40-341F-392A20E588B4}"/>
                  </a:ext>
                </a:extLst>
              </p:cNvPr>
              <p:cNvSpPr/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63552B2E-8D81-BAEA-73A2-A3F3A407E5D5}"/>
                  </a:ext>
                </a:extLst>
              </p:cNvPr>
              <p:cNvSpPr/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DA0ED195-D7B7-4C48-375F-FC2D84482986}"/>
                  </a:ext>
                </a:extLst>
              </p:cNvPr>
              <p:cNvSpPr/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4D3BA381-F866-901D-980B-158585A31819}"/>
                  </a:ext>
                </a:extLst>
              </p:cNvPr>
              <p:cNvSpPr/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9B4654DC-D699-B952-DAF2-F1E88FB8BC13}"/>
                  </a:ext>
                </a:extLst>
              </p:cNvPr>
              <p:cNvSpPr/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6D5ED36-CA8D-2A30-2109-4CE49A72D120}"/>
                  </a:ext>
                </a:extLst>
              </p:cNvPr>
              <p:cNvSpPr/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59A25F69-0495-196D-2008-275958533738}"/>
                  </a:ext>
                </a:extLst>
              </p:cNvPr>
              <p:cNvSpPr/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4090453-14D1-FCF6-1163-5C589678EDB9}"/>
                  </a:ext>
                </a:extLst>
              </p:cNvPr>
              <p:cNvSpPr/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6BF69DC7-0530-828E-1D63-123367FC2D40}"/>
                  </a:ext>
                </a:extLst>
              </p:cNvPr>
              <p:cNvSpPr/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33DBE466-7D6C-6B12-6FCD-4C0ED96D426F}"/>
                  </a:ext>
                </a:extLst>
              </p:cNvPr>
              <p:cNvSpPr/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DCBD8728-B5A8-6D79-640A-307F2D4CDE97}"/>
                  </a:ext>
                </a:extLst>
              </p:cNvPr>
              <p:cNvSpPr/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521BDC19-91CB-0A3F-9B2A-E17C00806C5B}"/>
                  </a:ext>
                </a:extLst>
              </p:cNvPr>
              <p:cNvSpPr/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A777241A-2BF6-2EED-14F2-109214A6AB71}"/>
                  </a:ext>
                </a:extLst>
              </p:cNvPr>
              <p:cNvSpPr/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852C764-E0EB-6FDC-2D87-55548F9CC33D}"/>
                  </a:ext>
                </a:extLst>
              </p:cNvPr>
              <p:cNvSpPr/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F1672414-5338-D937-7224-C386E26939BA}"/>
                  </a:ext>
                </a:extLst>
              </p:cNvPr>
              <p:cNvSpPr/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B3C57413-2A47-9779-1EEF-FC3DC872B3E4}"/>
                  </a:ext>
                </a:extLst>
              </p:cNvPr>
              <p:cNvSpPr/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D989B08-7721-6F0E-9D4E-01A24CAEA838}"/>
                  </a:ext>
                </a:extLst>
              </p:cNvPr>
              <p:cNvSpPr/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B97DE04-E1E5-279D-502D-DC274CB5244B}"/>
                  </a:ext>
                </a:extLst>
              </p:cNvPr>
              <p:cNvSpPr/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E2B2A86-F419-11CA-104E-9A87BF81DFE8}"/>
                  </a:ext>
                </a:extLst>
              </p:cNvPr>
              <p:cNvSpPr/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4F4FE4E-DCB4-7AFC-AA25-54AB94E0F933}"/>
                  </a:ext>
                </a:extLst>
              </p:cNvPr>
              <p:cNvSpPr/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37FE3D01-52C1-5D2D-36E7-2DE5DF729E39}"/>
                  </a:ext>
                </a:extLst>
              </p:cNvPr>
              <p:cNvSpPr/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5010ADBD-B71D-78D7-81FF-721D96A637BD}"/>
                  </a:ext>
                </a:extLst>
              </p:cNvPr>
              <p:cNvSpPr/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85DBBB6C-2AA1-643C-1F1A-B286B8B58D1D}"/>
                  </a:ext>
                </a:extLst>
              </p:cNvPr>
              <p:cNvSpPr/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FEFF14-20C4-5ADC-7006-CA787FF8C13F}"/>
                  </a:ext>
                </a:extLst>
              </p:cNvPr>
              <p:cNvSpPr/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D73C69B1-7770-C7BD-7799-339E8D02AAE6}"/>
                  </a:ext>
                </a:extLst>
              </p:cNvPr>
              <p:cNvSpPr/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3DC1A2B-17B3-5A46-79CC-C5DA516B66BF}"/>
                  </a:ext>
                </a:extLst>
              </p:cNvPr>
              <p:cNvSpPr/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2D43422-4A1D-A403-8DC9-C1C22B8BA9FB}"/>
                  </a:ext>
                </a:extLst>
              </p:cNvPr>
              <p:cNvSpPr/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376B4BE-9BEC-C00C-9AEF-9EDBE79FEF81}"/>
                  </a:ext>
                </a:extLst>
              </p:cNvPr>
              <p:cNvSpPr/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4299AB8-87FE-5506-1B24-566DE22952C0}"/>
                  </a:ext>
                </a:extLst>
              </p:cNvPr>
              <p:cNvSpPr/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B3D1B30-BBEC-7AD7-A891-3E664CD4F74C}"/>
                  </a:ext>
                </a:extLst>
              </p:cNvPr>
              <p:cNvSpPr/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7B98FB5-FCC7-614B-D06B-C59FECD5BD72}"/>
                  </a:ext>
                </a:extLst>
              </p:cNvPr>
              <p:cNvSpPr/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B5D8711-9B12-98F7-CE6C-500265A45A8D}"/>
                  </a:ext>
                </a:extLst>
              </p:cNvPr>
              <p:cNvSpPr/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B98E3B0-9A01-E97F-ED4B-4F1140B6178D}"/>
                  </a:ext>
                </a:extLst>
              </p:cNvPr>
              <p:cNvSpPr/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026C772-6E45-E6DE-E186-54D28632BF50}"/>
                  </a:ext>
                </a:extLst>
              </p:cNvPr>
              <p:cNvSpPr/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3989ACBF-EE94-F0FC-46D3-73C8F5AAE3BA}"/>
                  </a:ext>
                </a:extLst>
              </p:cNvPr>
              <p:cNvSpPr/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50324821-8534-55B2-2030-153E1DA76C63}"/>
                  </a:ext>
                </a:extLst>
              </p:cNvPr>
              <p:cNvSpPr/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7C8B6CDD-E544-E183-CECC-AA2DFA3BE9E8}"/>
                  </a:ext>
                </a:extLst>
              </p:cNvPr>
              <p:cNvSpPr/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7ECAE54-9817-6A44-05DA-9DA12A084D9C}"/>
                  </a:ext>
                </a:extLst>
              </p:cNvPr>
              <p:cNvSpPr/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DACA9C09-EE8C-99BE-EC34-5D8EED047EA3}"/>
                  </a:ext>
                </a:extLst>
              </p:cNvPr>
              <p:cNvSpPr/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F7E4C33-131B-5807-A20C-93AD12382BAC}"/>
                  </a:ext>
                </a:extLst>
              </p:cNvPr>
              <p:cNvSpPr/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50" name="Graphic 7">
              <a:extLst>
                <a:ext uri="{FF2B5EF4-FFF2-40B4-BE49-F238E27FC236}">
                  <a16:creationId xmlns:a16="http://schemas.microsoft.com/office/drawing/2014/main" id="{3E07381C-8734-5D25-61D2-BA097AE65B6A}"/>
                </a:ext>
              </a:extLst>
            </p:cNvPr>
            <p:cNvGrpSpPr/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2F6B6208-776B-860A-54D4-44C7CB2CC6E7}"/>
                  </a:ext>
                </a:extLst>
              </p:cNvPr>
              <p:cNvSpPr/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16BEF678-746A-5530-D560-083DBD830150}"/>
                  </a:ext>
                </a:extLst>
              </p:cNvPr>
              <p:cNvSpPr/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2FA2A8E9-91B4-ECFE-60D3-D37B053802F0}"/>
                  </a:ext>
                </a:extLst>
              </p:cNvPr>
              <p:cNvSpPr/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A9CCBF5-EA81-CB20-C59D-D6E7F1090D3D}"/>
                  </a:ext>
                </a:extLst>
              </p:cNvPr>
              <p:cNvSpPr/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33876FB-563D-FB3D-FD77-4AD94C829B33}"/>
                  </a:ext>
                </a:extLst>
              </p:cNvPr>
              <p:cNvSpPr/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9D6B0A5F-2828-28C7-CDE4-9FDCE8C49B56}"/>
                  </a:ext>
                </a:extLst>
              </p:cNvPr>
              <p:cNvSpPr/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81C733EA-BF4B-118A-F8D3-30AFF072FF4D}"/>
                  </a:ext>
                </a:extLst>
              </p:cNvPr>
              <p:cNvSpPr/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6180C4EF-822D-0463-F81F-F9A37DA5D2EC}"/>
                  </a:ext>
                </a:extLst>
              </p:cNvPr>
              <p:cNvSpPr/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AC45BEED-1329-A6F4-D26F-F83DC880F900}"/>
                  </a:ext>
                </a:extLst>
              </p:cNvPr>
              <p:cNvSpPr/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C1960C-E992-401C-EAD9-3B77D34779EF}"/>
                  </a:ext>
                </a:extLst>
              </p:cNvPr>
              <p:cNvSpPr/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36218C4C-2859-AABC-1B34-8E8DFD3A01DA}"/>
                  </a:ext>
                </a:extLst>
              </p:cNvPr>
              <p:cNvSpPr/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67FC29A6-7B6D-2190-CC5E-025A4E8D19BF}"/>
                  </a:ext>
                </a:extLst>
              </p:cNvPr>
              <p:cNvSpPr/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34BD171-8E89-1010-DB6D-1E3B05062356}"/>
                  </a:ext>
                </a:extLst>
              </p:cNvPr>
              <p:cNvSpPr/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8AAD274C-539B-3ABF-F96A-735E7816F5AD}"/>
                  </a:ext>
                </a:extLst>
              </p:cNvPr>
              <p:cNvSpPr/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9B05713-F9F1-2DB6-B573-DB935A6A5CE9}"/>
                  </a:ext>
                </a:extLst>
              </p:cNvPr>
              <p:cNvSpPr/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3DC8AB19-21D8-C2B8-5D3E-C77E8AD0B2CC}"/>
                  </a:ext>
                </a:extLst>
              </p:cNvPr>
              <p:cNvSpPr/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6DE58AB-9B6A-942E-2F81-A86650AE267F}"/>
                  </a:ext>
                </a:extLst>
              </p:cNvPr>
              <p:cNvSpPr/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3B435776-3B5C-42AF-487B-30CCBB80F162}"/>
                  </a:ext>
                </a:extLst>
              </p:cNvPr>
              <p:cNvSpPr/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B16AB382-897A-6B9A-DB06-BA244CB77C30}"/>
                  </a:ext>
                </a:extLst>
              </p:cNvPr>
              <p:cNvSpPr/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2D23EFDC-9767-8C13-576E-42CDA0324C96}"/>
                  </a:ext>
                </a:extLst>
              </p:cNvPr>
              <p:cNvSpPr/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3D402037-AE96-B6A5-F89A-74D2262C7C36}"/>
                  </a:ext>
                </a:extLst>
              </p:cNvPr>
              <p:cNvSpPr/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8A24DF65-2C53-5B1D-9217-404C574C59C4}"/>
                  </a:ext>
                </a:extLst>
              </p:cNvPr>
              <p:cNvSpPr/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06C3A7C-3F2E-2ED0-CFE5-08E8816A317F}"/>
                  </a:ext>
                </a:extLst>
              </p:cNvPr>
              <p:cNvSpPr/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E65AB0CB-9F3B-5DAB-661C-EEBCB0FE86FA}"/>
                  </a:ext>
                </a:extLst>
              </p:cNvPr>
              <p:cNvSpPr/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445B8F83-BE02-6594-A8AF-68671EF38FB9}"/>
                  </a:ext>
                </a:extLst>
              </p:cNvPr>
              <p:cNvSpPr/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F76C20A-CBA4-E5A4-26DB-FE193D2D6F3B}"/>
                  </a:ext>
                </a:extLst>
              </p:cNvPr>
              <p:cNvSpPr/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B909C12-D7A7-70BB-2888-D207BD6F07AC}"/>
                  </a:ext>
                </a:extLst>
              </p:cNvPr>
              <p:cNvSpPr/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92B0DBFC-F588-B91A-D41A-FA80A9B2A82B}"/>
                  </a:ext>
                </a:extLst>
              </p:cNvPr>
              <p:cNvSpPr/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616346CA-5E8F-5B32-C08C-D4252D1E9FDE}"/>
                  </a:ext>
                </a:extLst>
              </p:cNvPr>
              <p:cNvSpPr/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60C0A190-C10D-FB68-0BA8-D405D4A68569}"/>
                  </a:ext>
                </a:extLst>
              </p:cNvPr>
              <p:cNvSpPr/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9EFEAA5-F545-A475-1625-E07E64E0DBA0}"/>
                  </a:ext>
                </a:extLst>
              </p:cNvPr>
              <p:cNvSpPr/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7ADDACA4-BA43-A961-94A2-74AF4084F0CC}"/>
                  </a:ext>
                </a:extLst>
              </p:cNvPr>
              <p:cNvSpPr/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2533380-0529-BA55-355C-83AB5EFFF7EA}"/>
                  </a:ext>
                </a:extLst>
              </p:cNvPr>
              <p:cNvSpPr/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A12AB17A-C12A-F744-7EF1-7082ACDC25F6}"/>
                  </a:ext>
                </a:extLst>
              </p:cNvPr>
              <p:cNvSpPr/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F12874A3-0FF2-31BE-029E-8467830B1D05}"/>
                  </a:ext>
                </a:extLst>
              </p:cNvPr>
              <p:cNvSpPr/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EC2968B8-F837-D02E-9001-D7481542D416}"/>
                  </a:ext>
                </a:extLst>
              </p:cNvPr>
              <p:cNvSpPr/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DFB3A685-D22B-1A51-EF01-6C6F0DCE882B}"/>
                  </a:ext>
                </a:extLst>
              </p:cNvPr>
              <p:cNvSpPr/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7E9E6E03-66A3-37E6-A544-09B459CD0D87}"/>
                  </a:ext>
                </a:extLst>
              </p:cNvPr>
              <p:cNvSpPr/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17CC20E4-8E42-12E2-BDC2-8CB25C6B7284}"/>
                  </a:ext>
                </a:extLst>
              </p:cNvPr>
              <p:cNvSpPr/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4D281EF9-125D-D563-3844-4A5024473B7B}"/>
                  </a:ext>
                </a:extLst>
              </p:cNvPr>
              <p:cNvSpPr/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D8614C51-5D88-D0E5-A376-DAE02A3F690A}"/>
                  </a:ext>
                </a:extLst>
              </p:cNvPr>
              <p:cNvSpPr/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143EB5FD-B767-6353-273A-480F4FE0245D}"/>
                  </a:ext>
                </a:extLst>
              </p:cNvPr>
              <p:cNvSpPr/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B799EB60-DA84-8D01-2241-39212CBDF30E}"/>
                  </a:ext>
                </a:extLst>
              </p:cNvPr>
              <p:cNvSpPr/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2A4EA2B-2259-1670-F064-889ACCE5113F}"/>
                  </a:ext>
                </a:extLst>
              </p:cNvPr>
              <p:cNvSpPr/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503BFDCA-0AD1-EBE3-AACE-E8B6E4E55E92}"/>
                  </a:ext>
                </a:extLst>
              </p:cNvPr>
              <p:cNvSpPr/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E2377A2E-9440-1891-F5E6-4887FDFDD346}"/>
                  </a:ext>
                </a:extLst>
              </p:cNvPr>
              <p:cNvSpPr/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518C1A5F-9290-4844-EDFC-36688810C727}"/>
                  </a:ext>
                </a:extLst>
              </p:cNvPr>
              <p:cNvSpPr/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BADD54BA-E28C-5BB8-983E-98B53C0C1DEB}"/>
                  </a:ext>
                </a:extLst>
              </p:cNvPr>
              <p:cNvSpPr/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B8C457B9-5F79-C53A-E67C-27B28F985FB1}"/>
                  </a:ext>
                </a:extLst>
              </p:cNvPr>
              <p:cNvSpPr/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2AD6C188-43FD-B218-30CC-EA14F5005682}"/>
                  </a:ext>
                </a:extLst>
              </p:cNvPr>
              <p:cNvSpPr/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3F95A290-3F5A-F204-7132-D47D394384C7}"/>
                  </a:ext>
                </a:extLst>
              </p:cNvPr>
              <p:cNvSpPr/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294718D7-940A-874E-57FB-68F6DCFD59B9}"/>
                  </a:ext>
                </a:extLst>
              </p:cNvPr>
              <p:cNvSpPr/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80AFB7D9-1D9B-14B4-A51F-C3B5EA629927}"/>
                  </a:ext>
                </a:extLst>
              </p:cNvPr>
              <p:cNvSpPr/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3945B8C3-2D97-F56A-038B-97364A632E14}"/>
                  </a:ext>
                </a:extLst>
              </p:cNvPr>
              <p:cNvSpPr/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95FE9E8C-86AD-3BCE-4E51-4308FFB44C64}"/>
                  </a:ext>
                </a:extLst>
              </p:cNvPr>
              <p:cNvSpPr/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06091673-F50A-C77A-7B61-FA3DB492A5B9}"/>
                  </a:ext>
                </a:extLst>
              </p:cNvPr>
              <p:cNvSpPr/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15F646B4-C3C0-1F10-F27A-3724E1D19F37}"/>
                  </a:ext>
                </a:extLst>
              </p:cNvPr>
              <p:cNvSpPr/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4E2EF861-32DE-37CE-C28E-992072F7DDE4}"/>
                  </a:ext>
                </a:extLst>
              </p:cNvPr>
              <p:cNvSpPr/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A8129F76-10D1-DDCA-43FE-F64E99CA0B36}"/>
                  </a:ext>
                </a:extLst>
              </p:cNvPr>
              <p:cNvSpPr/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81F78574-619A-D401-D9B6-1EAE48738A92}"/>
                  </a:ext>
                </a:extLst>
              </p:cNvPr>
              <p:cNvSpPr/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E1872490-1770-29E1-413E-56E8F395C2B4}"/>
                  </a:ext>
                </a:extLst>
              </p:cNvPr>
              <p:cNvSpPr/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3442DA17-5273-4DC5-519D-F094AF58A917}"/>
                  </a:ext>
                </a:extLst>
              </p:cNvPr>
              <p:cNvSpPr/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D007559-B815-7B04-E008-0DEEE6E60575}"/>
                  </a:ext>
                </a:extLst>
              </p:cNvPr>
              <p:cNvSpPr/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C7694F50-26C6-835F-A2C9-9E4529C41066}"/>
                  </a:ext>
                </a:extLst>
              </p:cNvPr>
              <p:cNvSpPr/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4D889A45-705F-24EE-7C83-FD0860AA8B47}"/>
                  </a:ext>
                </a:extLst>
              </p:cNvPr>
              <p:cNvSpPr/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7730F144-5F60-EB7A-A4B7-46E8F79F462A}"/>
                  </a:ext>
                </a:extLst>
              </p:cNvPr>
              <p:cNvSpPr/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400A4F3A-9767-AA87-596C-A8833DB4D825}"/>
                  </a:ext>
                </a:extLst>
              </p:cNvPr>
              <p:cNvSpPr/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EF09840F-1E48-CA5D-C5B7-A9F09BB1D370}"/>
                  </a:ext>
                </a:extLst>
              </p:cNvPr>
              <p:cNvSpPr/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A26787D0-FB07-2C31-0C58-E8551B68EEB0}"/>
                  </a:ext>
                </a:extLst>
              </p:cNvPr>
              <p:cNvSpPr/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7370A69A-8B72-7AD8-18C1-83DCEA1D4533}"/>
                  </a:ext>
                </a:extLst>
              </p:cNvPr>
              <p:cNvSpPr/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8E25586-CE4F-FC6F-6BE3-97B40AC74A22}"/>
                  </a:ext>
                </a:extLst>
              </p:cNvPr>
              <p:cNvSpPr/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46CC42AF-1624-CDEB-A6FA-747723C3C2B2}"/>
                  </a:ext>
                </a:extLst>
              </p:cNvPr>
              <p:cNvSpPr/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72884A65-D9BD-597E-A610-3BFCAF2E8C57}"/>
                  </a:ext>
                </a:extLst>
              </p:cNvPr>
              <p:cNvSpPr/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49272126-9D4E-F52D-14A6-019691F90F77}"/>
                  </a:ext>
                </a:extLst>
              </p:cNvPr>
              <p:cNvSpPr/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DCC76B51-6FBA-6FF9-CA27-EBF27F6BAC34}"/>
                  </a:ext>
                </a:extLst>
              </p:cNvPr>
              <p:cNvSpPr/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5DD55251-A9D2-44F1-110B-C53E209B754F}"/>
                  </a:ext>
                </a:extLst>
              </p:cNvPr>
              <p:cNvSpPr/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12E372BE-7AF6-E0BA-26D8-EC3FF7661A6A}"/>
                  </a:ext>
                </a:extLst>
              </p:cNvPr>
              <p:cNvSpPr/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30A9458C-4F8B-0EC1-B276-F7F58D4B06F1}"/>
                  </a:ext>
                </a:extLst>
              </p:cNvPr>
              <p:cNvSpPr/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9FC4C71-8085-58E5-63F4-0829ACD3BBB0}"/>
                  </a:ext>
                </a:extLst>
              </p:cNvPr>
              <p:cNvSpPr/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935A24A2-B490-E24D-3874-B1F55B52892B}"/>
                  </a:ext>
                </a:extLst>
              </p:cNvPr>
              <p:cNvSpPr/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FEC5B46E-D1A7-F786-6B6D-52B56CEA6D8B}"/>
                  </a:ext>
                </a:extLst>
              </p:cNvPr>
              <p:cNvSpPr/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DA129482-D547-9479-0A48-F32CCCEB9660}"/>
                  </a:ext>
                </a:extLst>
              </p:cNvPr>
              <p:cNvSpPr/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DA00F0C5-B244-B975-457D-5DE397055400}"/>
                  </a:ext>
                </a:extLst>
              </p:cNvPr>
              <p:cNvSpPr/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D2640371-6248-2FE6-1778-66E3C1EF056A}"/>
                  </a:ext>
                </a:extLst>
              </p:cNvPr>
              <p:cNvSpPr/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AB1D2CD-FA73-1AE8-8076-5F2B18CEFD30}"/>
                  </a:ext>
                </a:extLst>
              </p:cNvPr>
              <p:cNvSpPr/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B7A5D9CA-A757-F9B1-0379-A24BA7B2A3D1}"/>
                  </a:ext>
                </a:extLst>
              </p:cNvPr>
              <p:cNvSpPr/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5B1D39DA-37F6-31E9-B9CE-A8C67069A126}"/>
                  </a:ext>
                </a:extLst>
              </p:cNvPr>
              <p:cNvSpPr/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E77A37EC-E5A8-6AEA-0D44-7CA6643F0A32}"/>
                  </a:ext>
                </a:extLst>
              </p:cNvPr>
              <p:cNvSpPr/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55238044-BF05-0C6B-857B-0C4910C5F587}"/>
                  </a:ext>
                </a:extLst>
              </p:cNvPr>
              <p:cNvSpPr/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EA419D55-705E-3482-014A-1F3BF4605309}"/>
                  </a:ext>
                </a:extLst>
              </p:cNvPr>
              <p:cNvSpPr/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D68C1BE-FCF7-8A68-9F28-C86F87790A46}"/>
                  </a:ext>
                </a:extLst>
              </p:cNvPr>
              <p:cNvSpPr/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82A3AE5C-C221-607F-9DA0-E575C5520AD4}"/>
                  </a:ext>
                </a:extLst>
              </p:cNvPr>
              <p:cNvSpPr/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624A1BFA-490B-6384-3390-F0CAD6712018}"/>
                  </a:ext>
                </a:extLst>
              </p:cNvPr>
              <p:cNvSpPr/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9B7A5C2C-9053-DEAF-808D-9AD7F417E7B7}"/>
                  </a:ext>
                </a:extLst>
              </p:cNvPr>
              <p:cNvSpPr/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BDC7A725-C626-97AF-6D92-68D5044DEB7F}"/>
                  </a:ext>
                </a:extLst>
              </p:cNvPr>
              <p:cNvSpPr/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C14D9F62-472A-BDD3-D4ED-64DB71F1B602}"/>
                  </a:ext>
                </a:extLst>
              </p:cNvPr>
              <p:cNvSpPr/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518900CD-DA8D-70E1-0491-2F2EDB9D973E}"/>
                  </a:ext>
                </a:extLst>
              </p:cNvPr>
              <p:cNvSpPr/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AD759870-F541-45BA-A6AF-B75685CCD3E2}"/>
                  </a:ext>
                </a:extLst>
              </p:cNvPr>
              <p:cNvSpPr/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2AFCC5E4-17BD-D69D-48D7-29CF307E5CF1}"/>
                  </a:ext>
                </a:extLst>
              </p:cNvPr>
              <p:cNvSpPr/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0B1BCD07-883B-62B9-58ED-108D2597F1A7}"/>
                  </a:ext>
                </a:extLst>
              </p:cNvPr>
              <p:cNvSpPr/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5017D1C-9463-5503-B234-9BAD4B2591B8}"/>
                  </a:ext>
                </a:extLst>
              </p:cNvPr>
              <p:cNvSpPr/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90236D82-92C8-2168-1038-E611B2675AA3}"/>
                  </a:ext>
                </a:extLst>
              </p:cNvPr>
              <p:cNvSpPr/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DAD0C490-695C-554C-9898-A570D807FFA3}"/>
                  </a:ext>
                </a:extLst>
              </p:cNvPr>
              <p:cNvSpPr/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3EDE21E8-805E-AD01-BE53-E0DD66D6B227}"/>
                  </a:ext>
                </a:extLst>
              </p:cNvPr>
              <p:cNvSpPr/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DA15F36-00A6-076A-F0E5-F86710EBEC8B}"/>
                  </a:ext>
                </a:extLst>
              </p:cNvPr>
              <p:cNvSpPr/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66EDD461-14E1-FC21-AAC7-4797D10586F0}"/>
                  </a:ext>
                </a:extLst>
              </p:cNvPr>
              <p:cNvSpPr/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1DB2A96-7D4D-26DF-82BF-1773AA33BE3F}"/>
                  </a:ext>
                </a:extLst>
              </p:cNvPr>
              <p:cNvSpPr/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8461A389-63D2-F035-B54C-E74E474F646E}"/>
                  </a:ext>
                </a:extLst>
              </p:cNvPr>
              <p:cNvSpPr/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43DE972-E9BD-5A7F-E081-F2B73E90CC8B}"/>
                  </a:ext>
                </a:extLst>
              </p:cNvPr>
              <p:cNvSpPr/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9287352A-9BE4-EF19-78F3-2614DBD0F0E2}"/>
                  </a:ext>
                </a:extLst>
              </p:cNvPr>
              <p:cNvSpPr/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0F0BC97-BFAA-9177-B762-42C3A82B062A}"/>
                  </a:ext>
                </a:extLst>
              </p:cNvPr>
              <p:cNvSpPr/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D55262A7-4EB6-0083-DB8D-1AA5D89ED468}"/>
                  </a:ext>
                </a:extLst>
              </p:cNvPr>
              <p:cNvSpPr/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A73BBD9-650D-B3EF-457A-04144A47548F}"/>
                  </a:ext>
                </a:extLst>
              </p:cNvPr>
              <p:cNvSpPr/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76E8ACF-86DF-67FA-BCB5-5599E6F9A63D}"/>
                  </a:ext>
                </a:extLst>
              </p:cNvPr>
              <p:cNvSpPr/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FBEDBE42-7551-19FA-C409-CDA3BF0C3B64}"/>
                  </a:ext>
                </a:extLst>
              </p:cNvPr>
              <p:cNvSpPr/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056A8249-D19B-FBDB-36BC-EF2A305E94EB}"/>
                  </a:ext>
                </a:extLst>
              </p:cNvPr>
              <p:cNvSpPr/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28910346-E4C0-9538-9FCE-2E3817EE4551}"/>
                  </a:ext>
                </a:extLst>
              </p:cNvPr>
              <p:cNvSpPr/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EFCA31B2-A846-9643-B384-2096C32A6519}"/>
                  </a:ext>
                </a:extLst>
              </p:cNvPr>
              <p:cNvSpPr/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580E81D5-151D-5B97-0340-AFC0ACD5D6DD}"/>
                  </a:ext>
                </a:extLst>
              </p:cNvPr>
              <p:cNvSpPr/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3FC17E34-C854-EB4D-5777-229943341D99}"/>
                  </a:ext>
                </a:extLst>
              </p:cNvPr>
              <p:cNvSpPr/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EBE45EF7-1D77-194E-3FDC-4438FD84DBEC}"/>
                  </a:ext>
                </a:extLst>
              </p:cNvPr>
              <p:cNvSpPr/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0F103A10-B753-6340-9514-9FF0F2B0D2F9}"/>
                  </a:ext>
                </a:extLst>
              </p:cNvPr>
              <p:cNvSpPr/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05C6D2C4-4B6C-E4C6-1AF2-BCDD1F5C948E}"/>
                  </a:ext>
                </a:extLst>
              </p:cNvPr>
              <p:cNvSpPr/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D73A134E-8660-7F21-4263-20A161828137}"/>
                  </a:ext>
                </a:extLst>
              </p:cNvPr>
              <p:cNvSpPr/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B96FE039-8E35-EC14-8BF2-B71066EE3B38}"/>
                  </a:ext>
                </a:extLst>
              </p:cNvPr>
              <p:cNvSpPr/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1F958FDD-525A-3EC4-3A09-EBB90EE442CA}"/>
                  </a:ext>
                </a:extLst>
              </p:cNvPr>
              <p:cNvSpPr/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F38DD7CA-E5BB-8B56-3116-640EBAAA4B01}"/>
                  </a:ext>
                </a:extLst>
              </p:cNvPr>
              <p:cNvSpPr/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71E74599-B1A0-CE82-2543-4BFF93073FB6}"/>
                  </a:ext>
                </a:extLst>
              </p:cNvPr>
              <p:cNvSpPr/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06B0B32-9C81-7A82-D7DA-699F73D1B831}"/>
                  </a:ext>
                </a:extLst>
              </p:cNvPr>
              <p:cNvSpPr/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61D1695-CF6D-6F3C-ED99-4763E66A07A6}"/>
                  </a:ext>
                </a:extLst>
              </p:cNvPr>
              <p:cNvSpPr/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B2A36254-933F-5CCA-2048-DD7C3BB220C8}"/>
                  </a:ext>
                </a:extLst>
              </p:cNvPr>
              <p:cNvSpPr/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01E4AE4-53BB-8766-B603-A9366DA7CC2C}"/>
                  </a:ext>
                </a:extLst>
              </p:cNvPr>
              <p:cNvSpPr/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7B88843-07D1-5BB3-9DD6-34FB4FC75996}"/>
                  </a:ext>
                </a:extLst>
              </p:cNvPr>
              <p:cNvSpPr/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6BC6946-31AF-E62F-4F85-4776C1AA82E9}"/>
                  </a:ext>
                </a:extLst>
              </p:cNvPr>
              <p:cNvSpPr/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03F1B443-84D6-3B14-52D7-97D1BBC9CC1C}"/>
                  </a:ext>
                </a:extLst>
              </p:cNvPr>
              <p:cNvSpPr/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C1CAA607-8527-DAA3-72A5-B0A1F4FBD008}"/>
                  </a:ext>
                </a:extLst>
              </p:cNvPr>
              <p:cNvSpPr/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C1D07126-0E8B-475F-2E03-4F77A1173747}"/>
                  </a:ext>
                </a:extLst>
              </p:cNvPr>
              <p:cNvSpPr/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36A4CB9A-B5DC-7B60-6CC9-BD5DDEA82457}"/>
                  </a:ext>
                </a:extLst>
              </p:cNvPr>
              <p:cNvSpPr/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9CC0F92-4B3E-2F5D-95CE-C407C0FA7A9D}"/>
                  </a:ext>
                </a:extLst>
              </p:cNvPr>
              <p:cNvSpPr/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01BFBAB7-D0F6-AAA7-8BB8-19ED9EA85B93}"/>
                  </a:ext>
                </a:extLst>
              </p:cNvPr>
              <p:cNvSpPr/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40C18343-40DF-30C5-D1E6-BA4B654E4A0F}"/>
                  </a:ext>
                </a:extLst>
              </p:cNvPr>
              <p:cNvSpPr/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C7A0C1C2-E994-BCBF-206F-A4DE74396C2B}"/>
                  </a:ext>
                </a:extLst>
              </p:cNvPr>
              <p:cNvSpPr/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EFAB7503-7822-5B9B-92B4-310D67839983}"/>
                  </a:ext>
                </a:extLst>
              </p:cNvPr>
              <p:cNvSpPr/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9F43C5E2-ACE5-DF67-BB42-61D9B5C8C557}"/>
                  </a:ext>
                </a:extLst>
              </p:cNvPr>
              <p:cNvSpPr/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457574AB-4B90-0457-9C0F-097EB5DDB4A2}"/>
                  </a:ext>
                </a:extLst>
              </p:cNvPr>
              <p:cNvSpPr/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15024C9A-0532-5142-CBA2-9CEBABF71304}"/>
                  </a:ext>
                </a:extLst>
              </p:cNvPr>
              <p:cNvSpPr/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F0E08B4-2E98-DAD4-1B54-B53F0CAB810E}"/>
                  </a:ext>
                </a:extLst>
              </p:cNvPr>
              <p:cNvSpPr/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5C532490-B958-FDAC-A5AA-762D1589BA38}"/>
                  </a:ext>
                </a:extLst>
              </p:cNvPr>
              <p:cNvSpPr/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F794F86E-05B1-0A1F-788C-3A6B712E3A93}"/>
                  </a:ext>
                </a:extLst>
              </p:cNvPr>
              <p:cNvSpPr/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EA1F0073-BDC6-75AA-028C-846DD213DE6B}"/>
                  </a:ext>
                </a:extLst>
              </p:cNvPr>
              <p:cNvSpPr/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389980A2-4541-B3CF-C229-8FE5136B0105}"/>
                  </a:ext>
                </a:extLst>
              </p:cNvPr>
              <p:cNvSpPr/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148D164B-148E-D7D2-AE5C-B186AAF0C58E}"/>
                  </a:ext>
                </a:extLst>
              </p:cNvPr>
              <p:cNvSpPr/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B9DE5748-0165-2F8E-DF6E-1C25F7733B7E}"/>
                  </a:ext>
                </a:extLst>
              </p:cNvPr>
              <p:cNvSpPr/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B441E5B9-6A04-345A-5CBE-2D4986A44B27}"/>
                  </a:ext>
                </a:extLst>
              </p:cNvPr>
              <p:cNvSpPr/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DF78572-11B0-5BFE-907A-86B39B560236}"/>
                  </a:ext>
                </a:extLst>
              </p:cNvPr>
              <p:cNvSpPr/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657CBF3-219F-7666-CB61-28147666A270}"/>
                  </a:ext>
                </a:extLst>
              </p:cNvPr>
              <p:cNvSpPr/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B1C319D-D8D5-CB87-DDF9-672F1B56487F}"/>
                  </a:ext>
                </a:extLst>
              </p:cNvPr>
              <p:cNvSpPr/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261DEAF8-9F91-EBCC-2CE4-F462AC0659DE}"/>
                  </a:ext>
                </a:extLst>
              </p:cNvPr>
              <p:cNvSpPr/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3349ED9-44C6-AE84-BC19-41CDBA0C6EE0}"/>
                  </a:ext>
                </a:extLst>
              </p:cNvPr>
              <p:cNvSpPr/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6C81AADF-956E-B809-5D70-3C629B504515}"/>
                  </a:ext>
                </a:extLst>
              </p:cNvPr>
              <p:cNvSpPr/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59B187-96CA-5348-09E7-DA7B418FA199}"/>
                  </a:ext>
                </a:extLst>
              </p:cNvPr>
              <p:cNvSpPr/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79ABC998-8BD3-2859-733B-A33CBF01AC8C}"/>
                  </a:ext>
                </a:extLst>
              </p:cNvPr>
              <p:cNvSpPr/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5093CB6-8DF2-79A4-8526-5F5C13798A7F}"/>
                  </a:ext>
                </a:extLst>
              </p:cNvPr>
              <p:cNvSpPr/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34486BD6-F2B4-CE3F-6D1A-96C8B003D388}"/>
                  </a:ext>
                </a:extLst>
              </p:cNvPr>
              <p:cNvSpPr/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391BD034-0558-01E2-220E-6D26011D3DD8}"/>
                  </a:ext>
                </a:extLst>
              </p:cNvPr>
              <p:cNvSpPr/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4495CA6D-E8B5-BAB4-1FB4-943EAF25D353}"/>
                  </a:ext>
                </a:extLst>
              </p:cNvPr>
              <p:cNvSpPr/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5C8F8972-2049-43AD-A8CA-01B223D75540}"/>
                  </a:ext>
                </a:extLst>
              </p:cNvPr>
              <p:cNvSpPr/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87505BB7-3FF3-36BF-64A6-2A9AE1698D18}"/>
                  </a:ext>
                </a:extLst>
              </p:cNvPr>
              <p:cNvSpPr/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E34AD411-626A-78B9-49E6-2FC0123F9E99}"/>
                  </a:ext>
                </a:extLst>
              </p:cNvPr>
              <p:cNvSpPr/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94B17821-41D4-7CE2-E655-CB0A4411D5E3}"/>
                  </a:ext>
                </a:extLst>
              </p:cNvPr>
              <p:cNvSpPr/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0EEA33B6-4EDF-21C1-049A-97B1AA198A4E}"/>
                  </a:ext>
                </a:extLst>
              </p:cNvPr>
              <p:cNvSpPr/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F9496412-339D-603E-80DA-3CC8DEC30BED}"/>
                  </a:ext>
                </a:extLst>
              </p:cNvPr>
              <p:cNvSpPr/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E6A65ABA-AF50-BBFF-C212-75A441550E57}"/>
                  </a:ext>
                </a:extLst>
              </p:cNvPr>
              <p:cNvSpPr/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9D51962E-F51D-8C50-EF30-05988810234E}"/>
                  </a:ext>
                </a:extLst>
              </p:cNvPr>
              <p:cNvSpPr/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CBF878A4-1CFE-0DA0-FC61-92A9662E154B}"/>
                  </a:ext>
                </a:extLst>
              </p:cNvPr>
              <p:cNvSpPr/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2BD11E46-71BA-D7A6-D833-C7C197DADA7D}"/>
                  </a:ext>
                </a:extLst>
              </p:cNvPr>
              <p:cNvSpPr/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10F88339-0EEA-8E59-9239-E5CC0256596C}"/>
                  </a:ext>
                </a:extLst>
              </p:cNvPr>
              <p:cNvSpPr/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1744A7-39C4-D57F-977B-F851A6E9BCCF}"/>
                  </a:ext>
                </a:extLst>
              </p:cNvPr>
              <p:cNvSpPr/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1CDD1E27-B312-B8B3-411C-60FAE719AE42}"/>
                  </a:ext>
                </a:extLst>
              </p:cNvPr>
              <p:cNvSpPr/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8A701E1F-2D80-666F-CD32-96F611D134BF}"/>
                  </a:ext>
                </a:extLst>
              </p:cNvPr>
              <p:cNvSpPr/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58ADBB04-8042-3DDA-DE7C-141C04D5E7A2}"/>
                  </a:ext>
                </a:extLst>
              </p:cNvPr>
              <p:cNvSpPr/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1B1D13E-4CDB-ADA3-ACC9-33D2FA37CE7F}"/>
                  </a:ext>
                </a:extLst>
              </p:cNvPr>
              <p:cNvSpPr/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0C71BBE-AE1E-01FF-ABD8-8207E7303FE1}"/>
                  </a:ext>
                </a:extLst>
              </p:cNvPr>
              <p:cNvSpPr/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AC406365-2D52-B683-0474-28810F3A21C6}"/>
                  </a:ext>
                </a:extLst>
              </p:cNvPr>
              <p:cNvSpPr/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6D177130-A793-B029-F48E-C35C3B1D91D4}"/>
                  </a:ext>
                </a:extLst>
              </p:cNvPr>
              <p:cNvSpPr/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AE937A64-9EBE-7776-6E55-446CE72E5673}"/>
                  </a:ext>
                </a:extLst>
              </p:cNvPr>
              <p:cNvSpPr/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31A9F7D4-3BDA-3F63-62E8-21313E2C2EC5}"/>
                  </a:ext>
                </a:extLst>
              </p:cNvPr>
              <p:cNvSpPr/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A688304-D59D-C612-9887-3F4A2695B723}"/>
                  </a:ext>
                </a:extLst>
              </p:cNvPr>
              <p:cNvSpPr/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00574CF3-4E73-9B8A-C3D3-0C20C61F916C}"/>
                  </a:ext>
                </a:extLst>
              </p:cNvPr>
              <p:cNvSpPr/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1A6D4C25-5525-3597-82CF-1F6FFDB2C954}"/>
                  </a:ext>
                </a:extLst>
              </p:cNvPr>
              <p:cNvSpPr/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362E410-F8A0-0C47-F6B3-974819FD5047}"/>
                  </a:ext>
                </a:extLst>
              </p:cNvPr>
              <p:cNvSpPr/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6D3D1928-4B53-BFB4-4DAE-ED85F9308676}"/>
                  </a:ext>
                </a:extLst>
              </p:cNvPr>
              <p:cNvSpPr/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7D8EFD67-F6E2-96A8-9228-BD82D6E21877}"/>
                  </a:ext>
                </a:extLst>
              </p:cNvPr>
              <p:cNvSpPr/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E4F96006-1104-0D1B-DF23-FBD55605F192}"/>
                  </a:ext>
                </a:extLst>
              </p:cNvPr>
              <p:cNvSpPr/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C37F9366-FDDC-96D5-69D8-98283930AB44}"/>
                  </a:ext>
                </a:extLst>
              </p:cNvPr>
              <p:cNvSpPr/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559DE12D-9043-EF91-61E1-2C75D090E1E9}"/>
                  </a:ext>
                </a:extLst>
              </p:cNvPr>
              <p:cNvSpPr/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7B065AAF-6151-0EDE-C6F5-51B455768638}"/>
                  </a:ext>
                </a:extLst>
              </p:cNvPr>
              <p:cNvSpPr/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45493AB9-B9E5-1494-69BF-80C228ECF27C}"/>
                  </a:ext>
                </a:extLst>
              </p:cNvPr>
              <p:cNvSpPr/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17D6B7AA-7DEA-1706-4833-1719AF0978D1}"/>
                  </a:ext>
                </a:extLst>
              </p:cNvPr>
              <p:cNvSpPr/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D16669A0-7A37-7A73-AFFF-4224774CB1AD}"/>
                  </a:ext>
                </a:extLst>
              </p:cNvPr>
              <p:cNvSpPr/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79EAE03C-8290-9289-A719-9421A327A309}"/>
                  </a:ext>
                </a:extLst>
              </p:cNvPr>
              <p:cNvSpPr/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C6E17F4A-76D2-927C-BBB1-D8D418B62485}"/>
                  </a:ext>
                </a:extLst>
              </p:cNvPr>
              <p:cNvSpPr/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916AFC9-14B1-FBE9-87B6-BA3887742A76}"/>
                  </a:ext>
                </a:extLst>
              </p:cNvPr>
              <p:cNvSpPr/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62298B09-B4AC-EFF5-B1C0-15A67A80EAFD}"/>
                  </a:ext>
                </a:extLst>
              </p:cNvPr>
              <p:cNvSpPr/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81828AF9-0E42-4655-062A-3EBA23025536}"/>
                  </a:ext>
                </a:extLst>
              </p:cNvPr>
              <p:cNvSpPr/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9BF189FC-05C7-2715-5877-AD625C425591}"/>
                  </a:ext>
                </a:extLst>
              </p:cNvPr>
              <p:cNvSpPr/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D3C42603-2DFB-80E4-A1F7-B45F6409AC64}"/>
                  </a:ext>
                </a:extLst>
              </p:cNvPr>
              <p:cNvSpPr/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486D9F90-297C-F17F-627C-2F37000AABF7}"/>
                  </a:ext>
                </a:extLst>
              </p:cNvPr>
              <p:cNvSpPr/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F4710584-69B7-25A9-40B1-476073186D4E}"/>
                  </a:ext>
                </a:extLst>
              </p:cNvPr>
              <p:cNvSpPr/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CA310DE0-BF12-F489-F3B1-0646C3886BF4}"/>
                  </a:ext>
                </a:extLst>
              </p:cNvPr>
              <p:cNvSpPr/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A944143F-4FE6-E14B-D4B2-233CC55107BE}"/>
                  </a:ext>
                </a:extLst>
              </p:cNvPr>
              <p:cNvSpPr/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928AF094-DCF6-A8C5-40FD-411B26610C48}"/>
                  </a:ext>
                </a:extLst>
              </p:cNvPr>
              <p:cNvSpPr/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C95B5451-51EF-42D6-6999-95A0A6BACC24}"/>
                  </a:ext>
                </a:extLst>
              </p:cNvPr>
              <p:cNvSpPr/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0D052CB2-6363-5D39-6263-B4104AFD0ECE}"/>
                  </a:ext>
                </a:extLst>
              </p:cNvPr>
              <p:cNvSpPr/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5C0A1B3A-0E59-1517-9CF2-B58AFA1F4FFE}"/>
                  </a:ext>
                </a:extLst>
              </p:cNvPr>
              <p:cNvSpPr/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A69AAFC6-5F3E-BFD5-86EC-4583C29BCCAA}"/>
                  </a:ext>
                </a:extLst>
              </p:cNvPr>
              <p:cNvSpPr/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EC5AEAE5-ED2A-8B81-A193-5D99A6A68F51}"/>
                  </a:ext>
                </a:extLst>
              </p:cNvPr>
              <p:cNvSpPr/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68E507BF-70C9-9802-061C-A8E2A935C72C}"/>
                  </a:ext>
                </a:extLst>
              </p:cNvPr>
              <p:cNvSpPr/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F0734006-469E-88A5-C16C-C826C4678F4B}"/>
                  </a:ext>
                </a:extLst>
              </p:cNvPr>
              <p:cNvSpPr/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225228FD-9912-7ADC-5DBC-1A5E146A434F}"/>
                  </a:ext>
                </a:extLst>
              </p:cNvPr>
              <p:cNvSpPr/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104EDD0E-0EF7-73C7-9E94-99C843564AE0}"/>
                  </a:ext>
                </a:extLst>
              </p:cNvPr>
              <p:cNvSpPr/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EED9FBF9-227C-0A4F-69C7-0CB574229903}"/>
                  </a:ext>
                </a:extLst>
              </p:cNvPr>
              <p:cNvSpPr/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B76B009D-9F29-75A2-A653-7C00A254653D}"/>
                  </a:ext>
                </a:extLst>
              </p:cNvPr>
              <p:cNvSpPr/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D8BBEB3-7091-5D53-B1C4-64CEF89864A9}"/>
                  </a:ext>
                </a:extLst>
              </p:cNvPr>
              <p:cNvSpPr/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2A674F84-98BA-6E32-C016-3BDC799C9FE4}"/>
                  </a:ext>
                </a:extLst>
              </p:cNvPr>
              <p:cNvSpPr/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7A6795A1-20C3-03B5-85C1-A7668444A7E3}"/>
                  </a:ext>
                </a:extLst>
              </p:cNvPr>
              <p:cNvSpPr/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FC9753E3-AE56-2078-62A1-9917A759B675}"/>
                  </a:ext>
                </a:extLst>
              </p:cNvPr>
              <p:cNvSpPr/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27A06B4-7509-13D2-0966-C21BABFD134A}"/>
                  </a:ext>
                </a:extLst>
              </p:cNvPr>
              <p:cNvSpPr/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5A45E860-6A06-3857-6A6A-F10680403A5D}"/>
                  </a:ext>
                </a:extLst>
              </p:cNvPr>
              <p:cNvSpPr/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AC77055-B295-1209-617D-BC9B6DCABBD4}"/>
                  </a:ext>
                </a:extLst>
              </p:cNvPr>
              <p:cNvSpPr/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34BF8053-6A48-2B4F-292D-C17B7EE8B9F9}"/>
                  </a:ext>
                </a:extLst>
              </p:cNvPr>
              <p:cNvSpPr/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C8819331-593A-9337-F965-4C0204B37D8C}"/>
                  </a:ext>
                </a:extLst>
              </p:cNvPr>
              <p:cNvSpPr/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6CF06961-5032-C9A0-5DCE-8A82C0990933}"/>
                  </a:ext>
                </a:extLst>
              </p:cNvPr>
              <p:cNvSpPr/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0F89C6F0-A5DD-5D1B-E007-148DE9E35673}"/>
                  </a:ext>
                </a:extLst>
              </p:cNvPr>
              <p:cNvSpPr/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9A755369-203B-8B52-A63A-C1EFD1CF1A6A}"/>
                  </a:ext>
                </a:extLst>
              </p:cNvPr>
              <p:cNvSpPr/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BA1A5544-0287-0CEC-F58C-67677A484069}"/>
                  </a:ext>
                </a:extLst>
              </p:cNvPr>
              <p:cNvSpPr/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044937BD-86AE-3383-02FD-F32B80227738}"/>
                  </a:ext>
                </a:extLst>
              </p:cNvPr>
              <p:cNvSpPr/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8DC1C297-0672-DD0B-0CFB-237ACF88C2A6}"/>
                  </a:ext>
                </a:extLst>
              </p:cNvPr>
              <p:cNvSpPr/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307EB47D-79D6-79ED-8F43-EDC161C613F6}"/>
                  </a:ext>
                </a:extLst>
              </p:cNvPr>
              <p:cNvSpPr/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37C5712F-AE4B-346D-AD8A-CCFA2FA494A1}"/>
                  </a:ext>
                </a:extLst>
              </p:cNvPr>
              <p:cNvSpPr/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531CEC8A-DEFB-C830-75EB-138E7A71E10A}"/>
                  </a:ext>
                </a:extLst>
              </p:cNvPr>
              <p:cNvSpPr/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DF7963AF-46AC-5711-EF45-1A334848B788}"/>
                  </a:ext>
                </a:extLst>
              </p:cNvPr>
              <p:cNvSpPr/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FB5AC879-9D78-D278-6311-322FBE84FC2F}"/>
                  </a:ext>
                </a:extLst>
              </p:cNvPr>
              <p:cNvSpPr/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5757DA15-C172-973B-A343-2A9697DA73AB}"/>
                  </a:ext>
                </a:extLst>
              </p:cNvPr>
              <p:cNvSpPr/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C79C6EB0-F9AC-A1E3-3FCE-05359621E5F7}"/>
                  </a:ext>
                </a:extLst>
              </p:cNvPr>
              <p:cNvSpPr/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8516071D-B2B0-0CF5-BFA2-93AADC3D6F6A}"/>
                  </a:ext>
                </a:extLst>
              </p:cNvPr>
              <p:cNvSpPr/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63C2954F-3746-3769-A855-B083A3C8CB16}"/>
                  </a:ext>
                </a:extLst>
              </p:cNvPr>
              <p:cNvSpPr/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BD87A6B-9C79-9D4A-CB1F-79EB0FABBAD0}"/>
                  </a:ext>
                </a:extLst>
              </p:cNvPr>
              <p:cNvSpPr/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A55A57C1-75B4-54AE-5B21-D6A3F975BC31}"/>
                  </a:ext>
                </a:extLst>
              </p:cNvPr>
              <p:cNvSpPr/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5BB86BF-C011-EC76-7FEA-9E5508BA3A21}"/>
                  </a:ext>
                </a:extLst>
              </p:cNvPr>
              <p:cNvSpPr/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989F866-61E2-8C22-5955-C1952F31805B}"/>
                  </a:ext>
                </a:extLst>
              </p:cNvPr>
              <p:cNvSpPr/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B7AF401A-11B1-773E-4429-5F5C0785A52D}"/>
                  </a:ext>
                </a:extLst>
              </p:cNvPr>
              <p:cNvSpPr/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6D3D07B2-92F7-BEA9-2920-61E37744DA64}"/>
                  </a:ext>
                </a:extLst>
              </p:cNvPr>
              <p:cNvSpPr/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30CD628B-8DC9-5BCA-74B8-6DE53E7FF9F2}"/>
                  </a:ext>
                </a:extLst>
              </p:cNvPr>
              <p:cNvSpPr/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C9F739B-948B-1AA8-8880-5357C722C7BA}"/>
                  </a:ext>
                </a:extLst>
              </p:cNvPr>
              <p:cNvSpPr/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BDC4433B-A1A5-7EA3-1C92-913277D0F170}"/>
                  </a:ext>
                </a:extLst>
              </p:cNvPr>
              <p:cNvSpPr/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0C75068-F616-86BE-8DAA-48D613FA752B}"/>
                  </a:ext>
                </a:extLst>
              </p:cNvPr>
              <p:cNvSpPr/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3BBD521E-8998-DB7C-5E33-D0CA4E383850}"/>
                  </a:ext>
                </a:extLst>
              </p:cNvPr>
              <p:cNvSpPr/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DCA522F7-F7A0-9E8B-58D2-D8BC239B2E28}"/>
                  </a:ext>
                </a:extLst>
              </p:cNvPr>
              <p:cNvSpPr/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0A37F4D3-E359-B02B-00D7-CA9BEF7D08A9}"/>
                  </a:ext>
                </a:extLst>
              </p:cNvPr>
              <p:cNvSpPr/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5B53335F-159E-DFDC-AED5-95C39E903C81}"/>
                  </a:ext>
                </a:extLst>
              </p:cNvPr>
              <p:cNvSpPr/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C1DC9B62-1ACA-2894-FCFE-9B06ECFAC718}"/>
                  </a:ext>
                </a:extLst>
              </p:cNvPr>
              <p:cNvSpPr/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8EFEE88F-8150-EB23-06CD-21B3FDA1AEC2}"/>
                  </a:ext>
                </a:extLst>
              </p:cNvPr>
              <p:cNvSpPr/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AA575E01-8229-73B1-87CA-D501ECA4D63E}"/>
                  </a:ext>
                </a:extLst>
              </p:cNvPr>
              <p:cNvSpPr/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BCBC55FD-0C9B-1D41-E76F-561FCA6645EB}"/>
                  </a:ext>
                </a:extLst>
              </p:cNvPr>
              <p:cNvSpPr/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A57466C5-66C9-9C71-489E-3B940BCC8BED}"/>
                  </a:ext>
                </a:extLst>
              </p:cNvPr>
              <p:cNvSpPr/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329B23F-18D6-6B50-5E9E-C9A1604E891B}"/>
                  </a:ext>
                </a:extLst>
              </p:cNvPr>
              <p:cNvSpPr/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0D4BA78-1AF5-49C6-AA4D-EB2CA500C7C8}"/>
                  </a:ext>
                </a:extLst>
              </p:cNvPr>
              <p:cNvSpPr/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3BEE7EFE-EFC8-6E2C-63B9-97D3D34871EC}"/>
                  </a:ext>
                </a:extLst>
              </p:cNvPr>
              <p:cNvSpPr/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CD2233D7-D5E7-15D4-925B-6F15747CFC38}"/>
                  </a:ext>
                </a:extLst>
              </p:cNvPr>
              <p:cNvSpPr/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0585BFD9-4BB1-513F-6AB5-CC0090A11501}"/>
                  </a:ext>
                </a:extLst>
              </p:cNvPr>
              <p:cNvSpPr/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E6DBD457-7C3D-BAA6-6A5E-8F23BA772DC0}"/>
                  </a:ext>
                </a:extLst>
              </p:cNvPr>
              <p:cNvSpPr/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BF486962-4340-80B9-8051-4BBCBA77B775}"/>
                  </a:ext>
                </a:extLst>
              </p:cNvPr>
              <p:cNvSpPr/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D7A7AB87-5485-A75D-7C41-D95E01BFA76C}"/>
                  </a:ext>
                </a:extLst>
              </p:cNvPr>
              <p:cNvSpPr/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7D458E35-B056-C475-05EB-22F583217566}"/>
                  </a:ext>
                </a:extLst>
              </p:cNvPr>
              <p:cNvSpPr/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B3EF483B-8C3F-4AB1-292E-6DA2E93304A3}"/>
                  </a:ext>
                </a:extLst>
              </p:cNvPr>
              <p:cNvSpPr/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2C2EBA84-AE28-3998-7BF9-DDC0C36A1E01}"/>
                  </a:ext>
                </a:extLst>
              </p:cNvPr>
              <p:cNvSpPr/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3B5E90B2-2F27-2656-D2CD-F86B2835EB97}"/>
                  </a:ext>
                </a:extLst>
              </p:cNvPr>
              <p:cNvSpPr/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6707EB0D-701C-3B07-BCCB-3D14762C3577}"/>
                  </a:ext>
                </a:extLst>
              </p:cNvPr>
              <p:cNvSpPr/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9E3C7DF2-B607-FD94-616F-CC3BD64DC99B}"/>
                  </a:ext>
                </a:extLst>
              </p:cNvPr>
              <p:cNvSpPr/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2635DB48-CA96-FDEB-66A3-6B791D1C9E39}"/>
                  </a:ext>
                </a:extLst>
              </p:cNvPr>
              <p:cNvSpPr/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523FF2AA-57A9-054F-B875-3C0FE2C11881}"/>
                  </a:ext>
                </a:extLst>
              </p:cNvPr>
              <p:cNvSpPr/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0146EDF2-BD49-FC5F-53CC-479ADC7F9608}"/>
                  </a:ext>
                </a:extLst>
              </p:cNvPr>
              <p:cNvSpPr/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62C51F6B-0EBA-733E-0FA1-43DDC43263FC}"/>
                  </a:ext>
                </a:extLst>
              </p:cNvPr>
              <p:cNvSpPr/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061E85A6-3A0D-7AE3-0D5E-4963E26C6D0F}"/>
                  </a:ext>
                </a:extLst>
              </p:cNvPr>
              <p:cNvSpPr/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8EFBB445-0753-A4DF-8904-BC68D0D30EA8}"/>
                  </a:ext>
                </a:extLst>
              </p:cNvPr>
              <p:cNvSpPr/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E4B74B96-73DA-0DF1-660B-ABD1C9CF86C6}"/>
                  </a:ext>
                </a:extLst>
              </p:cNvPr>
              <p:cNvSpPr/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21872F1D-8C6F-9B7F-F971-1BCB7AF9DAFB}"/>
                  </a:ext>
                </a:extLst>
              </p:cNvPr>
              <p:cNvSpPr/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242970A-A56E-0662-7DDF-C5FA04C0CF8D}"/>
                  </a:ext>
                </a:extLst>
              </p:cNvPr>
              <p:cNvSpPr/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CE983EBC-FC34-EC76-9C30-B82A66F51B39}"/>
                  </a:ext>
                </a:extLst>
              </p:cNvPr>
              <p:cNvSpPr/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A64E69C7-2E3B-AEBE-3FB0-C16A4F750142}"/>
                  </a:ext>
                </a:extLst>
              </p:cNvPr>
              <p:cNvSpPr/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558FC500-928D-815D-8566-8D7A4AF58931}"/>
                  </a:ext>
                </a:extLst>
              </p:cNvPr>
              <p:cNvSpPr/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81A660B-D7B6-73D7-585B-C7793109677D}"/>
                  </a:ext>
                </a:extLst>
              </p:cNvPr>
              <p:cNvSpPr/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B3B8128-B0C2-EE56-E6F3-9E3DB0E28715}"/>
                  </a:ext>
                </a:extLst>
              </p:cNvPr>
              <p:cNvSpPr/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7A60D5B7-5986-FB02-3AF3-9E165B31E9BE}"/>
                  </a:ext>
                </a:extLst>
              </p:cNvPr>
              <p:cNvSpPr/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D8052688-B7D7-E78A-32B6-24341C0719C8}"/>
                  </a:ext>
                </a:extLst>
              </p:cNvPr>
              <p:cNvSpPr/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2E5198D9-C327-C4E7-04DE-D377F7D94810}"/>
                  </a:ext>
                </a:extLst>
              </p:cNvPr>
              <p:cNvSpPr/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5251E24C-6B63-9F3D-B188-20669E08FFA0}"/>
                  </a:ext>
                </a:extLst>
              </p:cNvPr>
              <p:cNvSpPr/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99A0EA1D-3DEE-D334-3DC6-0CA6D53092C7}"/>
                  </a:ext>
                </a:extLst>
              </p:cNvPr>
              <p:cNvSpPr/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76FE7FAB-DDC1-91B6-D160-BA75C72B2366}"/>
                  </a:ext>
                </a:extLst>
              </p:cNvPr>
              <p:cNvSpPr/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042B4E4C-967F-FA2A-A0FF-1FBE13633415}"/>
                  </a:ext>
                </a:extLst>
              </p:cNvPr>
              <p:cNvSpPr/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59C89D7A-2A8D-4664-2C7E-FAE22E601DBB}"/>
                  </a:ext>
                </a:extLst>
              </p:cNvPr>
              <p:cNvSpPr/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2A4AE2E2-E817-3E21-1755-F6C607F7775E}"/>
                  </a:ext>
                </a:extLst>
              </p:cNvPr>
              <p:cNvSpPr/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D0B73B-26B8-639C-B735-3FA9AEB3EB16}"/>
                  </a:ext>
                </a:extLst>
              </p:cNvPr>
              <p:cNvSpPr/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21E133F3-D3C6-EE9E-E76F-D83F10B73735}"/>
                  </a:ext>
                </a:extLst>
              </p:cNvPr>
              <p:cNvSpPr/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DC5F4075-32F0-870C-03D5-5AC7FC5EC76F}"/>
                  </a:ext>
                </a:extLst>
              </p:cNvPr>
              <p:cNvSpPr/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42D0F68-315D-E934-55B9-6684940633F0}"/>
                  </a:ext>
                </a:extLst>
              </p:cNvPr>
              <p:cNvSpPr/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F0AE1AC0-0F3A-FDEF-55B3-C9A586A2D21D}"/>
                  </a:ext>
                </a:extLst>
              </p:cNvPr>
              <p:cNvSpPr/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6A2C58B8-84D4-815D-63B1-52D2CCC9A8BA}"/>
                  </a:ext>
                </a:extLst>
              </p:cNvPr>
              <p:cNvSpPr/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0AC3C9F9-B2E8-ACAA-F950-5981B2C6734C}"/>
                  </a:ext>
                </a:extLst>
              </p:cNvPr>
              <p:cNvSpPr/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3354CB-8C88-4F2D-12C7-16B01668FB86}"/>
                  </a:ext>
                </a:extLst>
              </p:cNvPr>
              <p:cNvSpPr/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1A78706-EF54-761A-206C-6B4B7AB7682A}"/>
                  </a:ext>
                </a:extLst>
              </p:cNvPr>
              <p:cNvSpPr/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048015D9-2410-548C-D2F2-2BAC45A09886}"/>
                  </a:ext>
                </a:extLst>
              </p:cNvPr>
              <p:cNvSpPr/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55B3EBAB-F591-0AE7-2A14-7B5AB6B5D5AD}"/>
                  </a:ext>
                </a:extLst>
              </p:cNvPr>
              <p:cNvSpPr/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46EBFCCE-EA36-F5DF-A7C2-703909BA6CCD}"/>
                  </a:ext>
                </a:extLst>
              </p:cNvPr>
              <p:cNvSpPr/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CFE07C05-24D8-3D2F-74E1-85BEAC0CDD3A}"/>
                  </a:ext>
                </a:extLst>
              </p:cNvPr>
              <p:cNvSpPr/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802425FC-FE72-71DA-9580-E5E04FDAEA2B}"/>
                  </a:ext>
                </a:extLst>
              </p:cNvPr>
              <p:cNvSpPr/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B32FE572-A8F0-1410-1454-F131D2912BFF}"/>
                  </a:ext>
                </a:extLst>
              </p:cNvPr>
              <p:cNvSpPr/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2A0F70FF-A900-E77F-0F13-40B6F06B472E}"/>
                  </a:ext>
                </a:extLst>
              </p:cNvPr>
              <p:cNvSpPr/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22BED35B-17AD-15BB-30F6-413E48431CE8}"/>
                  </a:ext>
                </a:extLst>
              </p:cNvPr>
              <p:cNvSpPr/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E6E0DC59-9636-A43C-0888-4FA8BBBC759D}"/>
                  </a:ext>
                </a:extLst>
              </p:cNvPr>
              <p:cNvSpPr/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91EAC7-149D-F03E-5E0C-D35DD132D4EF}"/>
                  </a:ext>
                </a:extLst>
              </p:cNvPr>
              <p:cNvSpPr/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0B3A81BD-33B1-CAC1-3B48-3B36F952968D}"/>
                  </a:ext>
                </a:extLst>
              </p:cNvPr>
              <p:cNvSpPr/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CB86AAC5-DB80-222E-FF63-8840E15B0151}"/>
                  </a:ext>
                </a:extLst>
              </p:cNvPr>
              <p:cNvSpPr/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0D7C9717-1B65-701F-C395-31BFA3D604D2}"/>
                  </a:ext>
                </a:extLst>
              </p:cNvPr>
              <p:cNvSpPr/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94C1E803-6A19-9162-286A-6B1B1EF427F3}"/>
                  </a:ext>
                </a:extLst>
              </p:cNvPr>
              <p:cNvSpPr/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060FF469-4B6D-AFA8-A66C-76A07C9C4E14}"/>
                  </a:ext>
                </a:extLst>
              </p:cNvPr>
              <p:cNvSpPr/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1467E73A-815A-DB07-C140-738905BBF217}"/>
                  </a:ext>
                </a:extLst>
              </p:cNvPr>
              <p:cNvSpPr/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74C6A8A0-4608-0391-EB99-FF3B37E5C9F2}"/>
                  </a:ext>
                </a:extLst>
              </p:cNvPr>
              <p:cNvSpPr/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8C34C057-64F2-9C36-9F51-6FA417FD2546}"/>
                  </a:ext>
                </a:extLst>
              </p:cNvPr>
              <p:cNvSpPr/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1521F-A053-A6F6-6C97-79749F41CBFA}"/>
                  </a:ext>
                </a:extLst>
              </p:cNvPr>
              <p:cNvSpPr/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D06DAA18-3FF5-94A8-3F80-74E25A1518AA}"/>
                  </a:ext>
                </a:extLst>
              </p:cNvPr>
              <p:cNvSpPr/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180EDD3-7B9A-A156-F2E5-0E08EFEE16E7}"/>
                  </a:ext>
                </a:extLst>
              </p:cNvPr>
              <p:cNvSpPr/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BB3FD604-5EF9-7C11-EAEF-930AE4DD8090}"/>
                  </a:ext>
                </a:extLst>
              </p:cNvPr>
              <p:cNvSpPr/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01183F27-A7CE-C447-B7A8-9A11C06C23B5}"/>
                  </a:ext>
                </a:extLst>
              </p:cNvPr>
              <p:cNvSpPr/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147B8820-0B8B-A0A8-17DA-E1A6DD61AEB5}"/>
                  </a:ext>
                </a:extLst>
              </p:cNvPr>
              <p:cNvSpPr/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89D12812-11C8-B617-49FE-BECB70D1837C}"/>
                  </a:ext>
                </a:extLst>
              </p:cNvPr>
              <p:cNvSpPr/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45E146A6-A823-E854-BAD8-37B8119E3790}"/>
                  </a:ext>
                </a:extLst>
              </p:cNvPr>
              <p:cNvSpPr/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7C0DA843-C773-B026-F069-874100476D69}"/>
                  </a:ext>
                </a:extLst>
              </p:cNvPr>
              <p:cNvSpPr/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F8FD431B-11A9-5DCB-4E83-E44764F6D348}"/>
                  </a:ext>
                </a:extLst>
              </p:cNvPr>
              <p:cNvSpPr/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E9FB9515-899F-50D5-1983-8ABADAAE888C}"/>
                  </a:ext>
                </a:extLst>
              </p:cNvPr>
              <p:cNvSpPr/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BB610619-E622-C5B3-6314-AB9E802ADD1C}"/>
                  </a:ext>
                </a:extLst>
              </p:cNvPr>
              <p:cNvSpPr/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7C0D25FA-01A2-8297-8421-34A93A2A6BC3}"/>
                  </a:ext>
                </a:extLst>
              </p:cNvPr>
              <p:cNvSpPr/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E2F33905-5ADA-0475-B1EF-DAF741CAD7DF}"/>
                  </a:ext>
                </a:extLst>
              </p:cNvPr>
              <p:cNvSpPr/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D3C07A92-7B93-EF48-8CA7-4FF6E9D14D8A}"/>
                  </a:ext>
                </a:extLst>
              </p:cNvPr>
              <p:cNvSpPr/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CCE42012-508D-E166-06B0-0617E3CB9264}"/>
                  </a:ext>
                </a:extLst>
              </p:cNvPr>
              <p:cNvSpPr/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E1D8CD8E-885D-61BC-8A5B-3673738E384E}"/>
                  </a:ext>
                </a:extLst>
              </p:cNvPr>
              <p:cNvSpPr/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E81C3B39-813F-9FD9-28E4-F83D2D598485}"/>
                  </a:ext>
                </a:extLst>
              </p:cNvPr>
              <p:cNvSpPr/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5EACEF85-CC3C-E016-F5BB-EE8CD9088C7C}"/>
                  </a:ext>
                </a:extLst>
              </p:cNvPr>
              <p:cNvSpPr/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211A3FF4-CAD1-78DD-738A-44FEB767DFCF}"/>
                  </a:ext>
                </a:extLst>
              </p:cNvPr>
              <p:cNvSpPr/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1C585366-255D-012F-E609-8F29E81BBF22}"/>
                  </a:ext>
                </a:extLst>
              </p:cNvPr>
              <p:cNvSpPr/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56167DD2-A582-923B-B2E4-F6E38185E508}"/>
                  </a:ext>
                </a:extLst>
              </p:cNvPr>
              <p:cNvSpPr/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22753C3A-B22B-AE56-18F2-5B12E275231D}"/>
                  </a:ext>
                </a:extLst>
              </p:cNvPr>
              <p:cNvSpPr/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84093084-1E4B-A134-0950-4DE72D437CF8}"/>
                  </a:ext>
                </a:extLst>
              </p:cNvPr>
              <p:cNvSpPr/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DCE09253-34E2-3EE4-93E9-89135F934342}"/>
                  </a:ext>
                </a:extLst>
              </p:cNvPr>
              <p:cNvSpPr/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F289EF1E-09A9-32C1-F2B5-085A9C4B5291}"/>
                  </a:ext>
                </a:extLst>
              </p:cNvPr>
              <p:cNvSpPr/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D8A7CBA1-0BA5-1B0B-001D-13E648B9DD8E}"/>
                  </a:ext>
                </a:extLst>
              </p:cNvPr>
              <p:cNvSpPr/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8DEEB407-855F-1B8D-4433-B0705B5B53A5}"/>
                  </a:ext>
                </a:extLst>
              </p:cNvPr>
              <p:cNvSpPr/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CC167D09-7BA9-5956-2A65-E026AFE882BD}"/>
                  </a:ext>
                </a:extLst>
              </p:cNvPr>
              <p:cNvSpPr/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C80DD661-5CE5-5010-736A-6522B354AF69}"/>
                  </a:ext>
                </a:extLst>
              </p:cNvPr>
              <p:cNvSpPr/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08F8A2A3-51ED-B025-1111-8D0127A2FDFA}"/>
                  </a:ext>
                </a:extLst>
              </p:cNvPr>
              <p:cNvSpPr/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C1965851-E56B-8796-99B8-69BF072C171E}"/>
                  </a:ext>
                </a:extLst>
              </p:cNvPr>
              <p:cNvSpPr/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75A60DE6-4345-0F9B-F5CE-F73C94344F92}"/>
                  </a:ext>
                </a:extLst>
              </p:cNvPr>
              <p:cNvSpPr/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7DA6127A-EFA1-9BD6-2D06-C88ACD09B935}"/>
                  </a:ext>
                </a:extLst>
              </p:cNvPr>
              <p:cNvSpPr/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E4F78289-6772-1A0B-1193-F613AB8FAC4C}"/>
                  </a:ext>
                </a:extLst>
              </p:cNvPr>
              <p:cNvSpPr/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22A3C409-4574-7614-2F9D-3E3F9B78B6C1}"/>
                  </a:ext>
                </a:extLst>
              </p:cNvPr>
              <p:cNvSpPr/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2961CA2C-9C71-CF5B-DEFA-67B6BB97EE9D}"/>
                  </a:ext>
                </a:extLst>
              </p:cNvPr>
              <p:cNvSpPr/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36A871B1-C302-D055-5134-5FAFFAE88053}"/>
                  </a:ext>
                </a:extLst>
              </p:cNvPr>
              <p:cNvSpPr/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14003768-38F6-BD7F-ABC5-68F6730A626C}"/>
                  </a:ext>
                </a:extLst>
              </p:cNvPr>
              <p:cNvSpPr/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36DA587-823D-5AC5-32A8-6236C1A87C10}"/>
                  </a:ext>
                </a:extLst>
              </p:cNvPr>
              <p:cNvSpPr/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D882E72E-E7B7-9909-8AEF-BDE8963B486C}"/>
                  </a:ext>
                </a:extLst>
              </p:cNvPr>
              <p:cNvSpPr/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E49E6102-C386-B41A-1A62-DA3F3540A81E}"/>
                  </a:ext>
                </a:extLst>
              </p:cNvPr>
              <p:cNvSpPr/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F7685855-41B5-66E7-D03F-246AA1E991FE}"/>
                  </a:ext>
                </a:extLst>
              </p:cNvPr>
              <p:cNvSpPr/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1EAAB45-A7EE-B786-D2EE-38364C2B9168}"/>
                  </a:ext>
                </a:extLst>
              </p:cNvPr>
              <p:cNvSpPr/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38AB0AD7-645A-F5BB-4CCF-003909C81FF3}"/>
                  </a:ext>
                </a:extLst>
              </p:cNvPr>
              <p:cNvSpPr/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B74565E4-7FE1-F726-4DD3-8D2CC6665662}"/>
                  </a:ext>
                </a:extLst>
              </p:cNvPr>
              <p:cNvSpPr/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ED197484-9BBC-0995-F98E-01F74001D296}"/>
                  </a:ext>
                </a:extLst>
              </p:cNvPr>
              <p:cNvSpPr/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E5394AF3-C69A-D0A9-2D7A-760378EE9418}"/>
                  </a:ext>
                </a:extLst>
              </p:cNvPr>
              <p:cNvSpPr/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49B1BC7-8F74-01A5-7FC5-0F503FF0C86D}"/>
                  </a:ext>
                </a:extLst>
              </p:cNvPr>
              <p:cNvSpPr/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355A8C64-B250-C7EB-487E-0E3658BF83CB}"/>
                  </a:ext>
                </a:extLst>
              </p:cNvPr>
              <p:cNvSpPr/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CDE1F835-BEA5-EE71-DF1B-2AE237012C37}"/>
                  </a:ext>
                </a:extLst>
              </p:cNvPr>
              <p:cNvSpPr/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C0C5D3AE-EEDC-85F0-2DF6-6A241EA0CB43}"/>
                  </a:ext>
                </a:extLst>
              </p:cNvPr>
              <p:cNvSpPr/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98D9759E-1A64-F7D6-1A8B-905BD3ABDFF3}"/>
                  </a:ext>
                </a:extLst>
              </p:cNvPr>
              <p:cNvSpPr/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CFBEB3-55D8-A06B-160D-326725E14F5E}"/>
                  </a:ext>
                </a:extLst>
              </p:cNvPr>
              <p:cNvSpPr/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F3D8F75-B93B-280B-53CF-53F2B9DB1C32}"/>
                  </a:ext>
                </a:extLst>
              </p:cNvPr>
              <p:cNvSpPr/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C3657BA8-83F1-79E6-88C8-0CB24CEEB0C9}"/>
                  </a:ext>
                </a:extLst>
              </p:cNvPr>
              <p:cNvSpPr/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19806F25-E325-5F50-74FF-D803EB4A31C6}"/>
                  </a:ext>
                </a:extLst>
              </p:cNvPr>
              <p:cNvSpPr/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7B7D6206-FAB4-2318-A07F-8FAEDAE3DB38}"/>
                  </a:ext>
                </a:extLst>
              </p:cNvPr>
              <p:cNvSpPr/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6B8EB35-13DA-B8C4-BA08-F639DE7C6896}"/>
                  </a:ext>
                </a:extLst>
              </p:cNvPr>
              <p:cNvSpPr/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D84B51B0-47B5-65D4-5397-1FB8D75BC012}"/>
                  </a:ext>
                </a:extLst>
              </p:cNvPr>
              <p:cNvSpPr/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24ED9FB1-9203-9449-FC17-C44F0DDE5C1D}"/>
                  </a:ext>
                </a:extLst>
              </p:cNvPr>
              <p:cNvSpPr/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3F771AB1-06F6-4B48-4107-4D1508C1C2CB}"/>
                  </a:ext>
                </a:extLst>
              </p:cNvPr>
              <p:cNvSpPr/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AA67F025-7C50-97F0-08FD-7BFE05BF342F}"/>
                  </a:ext>
                </a:extLst>
              </p:cNvPr>
              <p:cNvSpPr/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30810AC1-C509-81BC-6B59-21033A3C4BEC}"/>
                  </a:ext>
                </a:extLst>
              </p:cNvPr>
              <p:cNvSpPr/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DD49EDAF-D220-BEAA-A213-7930176605F1}"/>
                  </a:ext>
                </a:extLst>
              </p:cNvPr>
              <p:cNvSpPr/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CB3180C1-EA82-EC5D-5BFA-7AF523AC6A9B}"/>
                  </a:ext>
                </a:extLst>
              </p:cNvPr>
              <p:cNvSpPr/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404928BA-7790-D9B2-EEDE-E1392CE85E11}"/>
                  </a:ext>
                </a:extLst>
              </p:cNvPr>
              <p:cNvSpPr/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9C8AA4A7-BD22-BB09-9C9E-F167E6A8CAAD}"/>
                  </a:ext>
                </a:extLst>
              </p:cNvPr>
              <p:cNvSpPr/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BAB1E14-37D4-5D17-D9C8-518DE2DF869C}"/>
                  </a:ext>
                </a:extLst>
              </p:cNvPr>
              <p:cNvSpPr/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CC7EBF1A-7898-EEDE-EF4A-3383429C9D27}"/>
                  </a:ext>
                </a:extLst>
              </p:cNvPr>
              <p:cNvSpPr/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8D94BE6B-C282-5096-CC4D-C6EB800E82DF}"/>
                  </a:ext>
                </a:extLst>
              </p:cNvPr>
              <p:cNvSpPr/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9F88D8E-5A96-7F66-8A27-00D95F6D56C3}"/>
                  </a:ext>
                </a:extLst>
              </p:cNvPr>
              <p:cNvSpPr/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F734C065-89D9-9A7F-8420-CB57C30AA587}"/>
                  </a:ext>
                </a:extLst>
              </p:cNvPr>
              <p:cNvSpPr/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AEED0AD5-C4F4-E798-F770-6A71DF0DF7E8}"/>
                  </a:ext>
                </a:extLst>
              </p:cNvPr>
              <p:cNvSpPr/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06B0898D-40EF-EC66-C78C-A3A83D143FAB}"/>
                  </a:ext>
                </a:extLst>
              </p:cNvPr>
              <p:cNvSpPr/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DD197C3-A31E-F0F0-528A-C23D5D8E820F}"/>
                  </a:ext>
                </a:extLst>
              </p:cNvPr>
              <p:cNvSpPr/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6961550A-08A0-14F8-926A-17593C7D2CD4}"/>
                  </a:ext>
                </a:extLst>
              </p:cNvPr>
              <p:cNvSpPr/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2521F9E1-6F7C-C6DC-3756-D735E56395F1}"/>
                  </a:ext>
                </a:extLst>
              </p:cNvPr>
              <p:cNvSpPr/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A9289E2D-DE2D-5838-3EAE-8190C670012D}"/>
                  </a:ext>
                </a:extLst>
              </p:cNvPr>
              <p:cNvSpPr/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8CACBECE-0393-789B-9C2F-C3503921F364}"/>
                  </a:ext>
                </a:extLst>
              </p:cNvPr>
              <p:cNvSpPr/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716EEE36-8841-8DC9-B429-444D4FBE20E0}"/>
                  </a:ext>
                </a:extLst>
              </p:cNvPr>
              <p:cNvSpPr/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63E27E5D-C078-A8C8-ACDF-47DA4BA02781}"/>
                  </a:ext>
                </a:extLst>
              </p:cNvPr>
              <p:cNvSpPr/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1703C3A3-3A57-3874-0CEA-12FAEB78C5F2}"/>
                  </a:ext>
                </a:extLst>
              </p:cNvPr>
              <p:cNvSpPr/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927D4DC7-EB3B-3B8D-C739-F41CA25B7A89}"/>
                  </a:ext>
                </a:extLst>
              </p:cNvPr>
              <p:cNvSpPr/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4BC6E2DA-75DC-E016-1AAB-003B032285C8}"/>
                  </a:ext>
                </a:extLst>
              </p:cNvPr>
              <p:cNvSpPr/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9FF4D423-68C5-6C43-7D03-112C72CDB4E0}"/>
                  </a:ext>
                </a:extLst>
              </p:cNvPr>
              <p:cNvSpPr/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512AA45B-3D22-035B-D2A3-A5A24FD2B186}"/>
                  </a:ext>
                </a:extLst>
              </p:cNvPr>
              <p:cNvSpPr/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9C7AF2FB-FE9E-E16F-C220-94923E61B6C6}"/>
                  </a:ext>
                </a:extLst>
              </p:cNvPr>
              <p:cNvSpPr/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E6DFD622-37D1-FC85-3E4C-7F6696F2828D}"/>
                  </a:ext>
                </a:extLst>
              </p:cNvPr>
              <p:cNvSpPr/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D5199D77-66EA-1F1F-B5A8-B0499FAF0F43}"/>
                  </a:ext>
                </a:extLst>
              </p:cNvPr>
              <p:cNvSpPr/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6344BA3D-F0C4-552B-BC64-B25AB60995A6}"/>
                  </a:ext>
                </a:extLst>
              </p:cNvPr>
              <p:cNvSpPr/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87276E11-55B2-4A3A-9B8A-7B9103B1CA31}"/>
                  </a:ext>
                </a:extLst>
              </p:cNvPr>
              <p:cNvSpPr/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8A9BC0F2-F9EB-35AD-FDDC-AE97EA1BD94A}"/>
                  </a:ext>
                </a:extLst>
              </p:cNvPr>
              <p:cNvSpPr/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1593D322-DA76-3427-673D-B743163D0E29}"/>
                  </a:ext>
                </a:extLst>
              </p:cNvPr>
              <p:cNvSpPr/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47454E38-6513-AF36-2B81-22E12214F7C2}"/>
                  </a:ext>
                </a:extLst>
              </p:cNvPr>
              <p:cNvSpPr/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13FAFD8B-A9F5-3299-B6E6-1CB86DBC96C9}"/>
                  </a:ext>
                </a:extLst>
              </p:cNvPr>
              <p:cNvSpPr/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A25D344C-3F19-0AA8-EAB4-3FDAFB8FDA6B}"/>
                  </a:ext>
                </a:extLst>
              </p:cNvPr>
              <p:cNvSpPr/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F1CC27F9-C29C-965F-669C-5BDBB357C802}"/>
                  </a:ext>
                </a:extLst>
              </p:cNvPr>
              <p:cNvSpPr/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71F935E2-95B6-AAFB-E8CC-04B9C720C4B2}"/>
                  </a:ext>
                </a:extLst>
              </p:cNvPr>
              <p:cNvSpPr/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7C125C32-2D70-80DD-F7A1-D0ACCAB3E855}"/>
                  </a:ext>
                </a:extLst>
              </p:cNvPr>
              <p:cNvSpPr/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F0E99385-BFC4-E19F-AB92-9DE3741D8E50}"/>
                  </a:ext>
                </a:extLst>
              </p:cNvPr>
              <p:cNvSpPr/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91AFC992-A8D9-E79F-0D78-A96789F31791}"/>
                  </a:ext>
                </a:extLst>
              </p:cNvPr>
              <p:cNvSpPr/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C05929B3-31A3-EF68-0F10-090618100E39}"/>
                  </a:ext>
                </a:extLst>
              </p:cNvPr>
              <p:cNvSpPr/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00F0651E-09BF-7A15-8C9E-97A10191B179}"/>
                  </a:ext>
                </a:extLst>
              </p:cNvPr>
              <p:cNvSpPr/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1B124563-49BF-8AE4-DA93-DE5A0BAA3FCE}"/>
                  </a:ext>
                </a:extLst>
              </p:cNvPr>
              <p:cNvSpPr/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78421EC9-3C7F-DD59-E75F-3E4A2A051C06}"/>
                  </a:ext>
                </a:extLst>
              </p:cNvPr>
              <p:cNvSpPr/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7A02A12C-E6BB-6FEC-68A1-CFEED8712C09}"/>
                  </a:ext>
                </a:extLst>
              </p:cNvPr>
              <p:cNvSpPr/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888" name="Graphic 19">
            <a:extLst>
              <a:ext uri="{FF2B5EF4-FFF2-40B4-BE49-F238E27FC236}">
                <a16:creationId xmlns:a16="http://schemas.microsoft.com/office/drawing/2014/main" id="{724C5EDF-624D-698A-C549-0D14D847F8E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-51053"/>
            <a:ext cx="12192000" cy="6909053"/>
          </a:xfrm>
          <a:custGeom>
            <a:avLst/>
            <a:gdLst>
              <a:gd name="connsiteX0" fmla="*/ 0 w 8023383"/>
              <a:gd name="connsiteY0" fmla="*/ 0 h 5750814"/>
              <a:gd name="connsiteX1" fmla="*/ 8023384 w 8023383"/>
              <a:gd name="connsiteY1" fmla="*/ 0 h 5750814"/>
              <a:gd name="connsiteX2" fmla="*/ 8023384 w 8023383"/>
              <a:gd name="connsiteY2" fmla="*/ 5750814 h 5750814"/>
              <a:gd name="connsiteX3" fmla="*/ 0 w 8023383"/>
              <a:gd name="connsiteY3" fmla="*/ 5750814 h 575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23383" h="5750814">
                <a:moveTo>
                  <a:pt x="0" y="0"/>
                </a:moveTo>
                <a:lnTo>
                  <a:pt x="8023384" y="0"/>
                </a:lnTo>
                <a:lnTo>
                  <a:pt x="8023384" y="5750814"/>
                </a:lnTo>
                <a:lnTo>
                  <a:pt x="0" y="5750814"/>
                </a:lnTo>
                <a:close/>
              </a:path>
            </a:pathLst>
          </a:custGeom>
          <a:solidFill>
            <a:srgbClr val="01010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grpSp>
        <p:nvGrpSpPr>
          <p:cNvPr id="889" name="Graphic 22">
            <a:extLst>
              <a:ext uri="{FF2B5EF4-FFF2-40B4-BE49-F238E27FC236}">
                <a16:creationId xmlns:a16="http://schemas.microsoft.com/office/drawing/2014/main" id="{ED53AC1F-02A9-C076-9276-CCBE664D3349}"/>
              </a:ext>
            </a:extLst>
          </p:cNvPr>
          <p:cNvGrpSpPr>
            <a:grpSpLocks/>
          </p:cNvGrpSpPr>
          <p:nvPr userDrawn="1"/>
        </p:nvGrpSpPr>
        <p:grpSpPr>
          <a:xfrm>
            <a:off x="-4019550" y="-2095500"/>
            <a:ext cx="20021550" cy="12287250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890" name="Graphic 22">
              <a:extLst>
                <a:ext uri="{FF2B5EF4-FFF2-40B4-BE49-F238E27FC236}">
                  <a16:creationId xmlns:a16="http://schemas.microsoft.com/office/drawing/2014/main" id="{1F1FC721-1ECC-B45C-CA1B-49CC41E2B1F5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12679EF2-FAD3-80D3-B5AC-89DB23CEB3C7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AB151E5D-409E-CA04-56C5-E28A18AF19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86A146E5-CAF6-7EF5-5904-2D3252B442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6CDBD2D1-009B-1A3A-E609-1B1902F862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A9549E01-0570-FBCA-7B5B-AF93DC5EE8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57EE295B-5B55-9E5F-2750-7345796AE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09925EF8-CD70-CE94-C979-BAC5255E7C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D100D610-741F-F595-3BEE-E8127145EB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17B5844-48EB-0841-D1FC-D675D65B81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D3892F50-FF76-D292-005C-1C48C31CDB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8FB4FA0B-83FA-A11B-BF06-D730E8073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3EC20E0D-61E8-B878-2604-EA34181851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245C7D7F-F156-7918-D6A5-99F96F8514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91900DF8-7058-A0C8-4B07-26A34448CB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9BF2E417-E168-2535-B83C-DC6A585AE8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435AE0C7-9608-0FF5-76C2-4089F66E1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DF211354-3273-815C-2FFB-6F1CD5CB960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B848A580-0431-DA52-5C8D-CDE44CB141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73ACE54D-A1A6-95FE-0984-D1DE2CDF59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57E653BD-DA6F-E3AB-3926-A8B60707E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465E88AF-08AA-5415-3DA1-E871685DBF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91C7C166-22C2-EC5B-2229-FF8B3CD011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09396C40-53B6-5517-F08E-BF0BDBAC3F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27C055DB-4657-78D3-98E3-5EB0CAAB47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B323856C-3001-94B4-EEBE-83EF348721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3063AD26-AF6F-2C20-D4EB-7EAA21ADAA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A3F36424-D570-89AD-900D-4000D2D1F65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437F3EB6-14DE-9526-62E0-AF326D207ED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384A8036-75A4-61DC-67EA-9A174C3008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0200652B-722F-7066-096B-D9E2BD4351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4353322-9FDD-3CDE-FC15-16E9D763A5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D511B875-78F6-5700-B8B3-0877E2E7A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AC4D2595-3584-F972-CFFB-D5739489CD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E70B351C-817B-3F3D-A6CD-D65263AADE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432D9B81-570A-167B-C107-980D74A422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F0121DCA-40B8-883E-F4EC-839BB5DEF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134BF1EE-A884-00D9-1CD6-70BFE7D1E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EC068F36-2CF3-7E55-60C0-E30C0DF608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FB92D2A6-A773-6FCE-F247-D1E23D6155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9FE7329A-8FE2-16F9-1C89-E9E04AB568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E13C2826-8AF5-1DB4-EE85-C19D580EEC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DA529A84-0293-2223-8185-0B0AD401E4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6D5E8512-2435-C9B4-7183-EB192EFDE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4AC2785D-EF73-0392-33B4-8E69EC08D5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002999E8-9F43-CC5E-DE9A-82C2BA3554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DF4A72FB-419C-D569-F856-F10A7BAB38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5" name="Freeform: Shape 1374">
                <a:extLst>
                  <a:ext uri="{FF2B5EF4-FFF2-40B4-BE49-F238E27FC236}">
                    <a16:creationId xmlns:a16="http://schemas.microsoft.com/office/drawing/2014/main" id="{87855101-F904-A678-B917-80AD59672A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5A3EEE13-3B4A-0CAF-EF19-454656104F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3C916D8B-B129-E774-98C9-359EA3DFBEF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D96EFDB-CCCC-D1F7-8237-84F3593B9E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1C1DC398-2E92-2EE7-407F-393BB9B60D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0" name="Freeform: Shape 1379">
                <a:extLst>
                  <a:ext uri="{FF2B5EF4-FFF2-40B4-BE49-F238E27FC236}">
                    <a16:creationId xmlns:a16="http://schemas.microsoft.com/office/drawing/2014/main" id="{AF7D6EDF-4CCC-0ACC-B662-D5D4375B08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5FB5DA8E-BBF5-0783-1C0E-D8AEBF53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DA79F3B-62EF-5569-4961-2FC2D2A546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7D070F8C-AD56-4D12-97EA-7578B26BF7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78852D24-7AA4-B6A1-66D1-47898E219D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5" name="Freeform: Shape 1384">
                <a:extLst>
                  <a:ext uri="{FF2B5EF4-FFF2-40B4-BE49-F238E27FC236}">
                    <a16:creationId xmlns:a16="http://schemas.microsoft.com/office/drawing/2014/main" id="{1C945795-C3FA-A39D-5F1B-3051A01B09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CD9D645C-A220-3312-5344-3D6283220A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CCBF7A55-677B-66F0-70A4-FF8391CC9F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6E114B00-CE17-572E-8D0D-423A905100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E7CB6EE5-E0FA-303A-5CA7-78B44413A5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E101141B-BBA8-3415-C4AB-16E7519287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90489E54-61EE-A4E8-8808-636AABF863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D8A0AF60-B9B7-8DE3-02A7-879522CB53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F7B07E15-5500-E97B-2DAD-F71262EFA68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B646FE69-C062-AA72-B597-7AD451DDA0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5" name="Freeform: Shape 1394">
                <a:extLst>
                  <a:ext uri="{FF2B5EF4-FFF2-40B4-BE49-F238E27FC236}">
                    <a16:creationId xmlns:a16="http://schemas.microsoft.com/office/drawing/2014/main" id="{6073C443-F5B3-4600-F754-FD629A1BD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728399CE-4C97-C657-B8C5-45201688A3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FD8B8CFA-F8BF-8264-5665-11A3391463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23795D75-EA6F-63A7-E28D-FC26F87B06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AF5C7B0F-1CF8-BFD3-7FAC-3E4B4740E1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044789E3-B56B-078A-45CB-60EF22DF7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5534EDAB-58B3-AE6F-B28A-54522C9E5A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3A558B17-8C0F-B928-6F8C-BC8E4383EC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07516C34-2672-7F3F-F699-08BD7BF59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28B4465C-F2EE-3DA0-E386-F90ED5FEA37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DD5E48D6-A679-EC04-D2AE-1CC9C234AB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58317D95-9B82-BBDA-B80F-8615210994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9E5309A3-3B35-60B8-E9FF-1BD5773C7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7BBF6C5C-4C25-769E-DBAF-D71DF96A2E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8F5DBD47-125A-F48D-8E4E-CEFDE00E1C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F388597-5395-A1F2-6710-372815B8CE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D27A9412-E1DF-E982-C142-CD39C75FFC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66814990-018A-FF29-8897-F6F38B552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C2CFBD84-9474-ACC2-F8D8-4B9542D3C6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480081EF-9E83-A02D-B219-110459588E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5" name="Freeform: Shape 1414">
                <a:extLst>
                  <a:ext uri="{FF2B5EF4-FFF2-40B4-BE49-F238E27FC236}">
                    <a16:creationId xmlns:a16="http://schemas.microsoft.com/office/drawing/2014/main" id="{6AC43BAD-CDD5-B526-1CC2-8B49883774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3AFB9A06-ED69-38DB-0E64-3DB25F46FB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02878B7-79F6-DD18-A125-C9CE5A1617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A9F6B5DA-8590-3CC7-A9C1-821D698D1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2EDCEE7-CD55-6B19-222F-7BBAF9CB47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69FAEB1E-0CFE-D479-E14D-3368A2AB9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74F335B-8CC3-184D-CAE5-BF7CB9D94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69523824-FC4C-FE39-048B-5930F97F08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71A46C82-C13E-DB02-8120-87B3AE0AF8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0BFD4A0E-2ACD-CEDD-3E41-905757DD8B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E54195A0-92A7-CCE5-FB91-85D6DF7A7B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2ECA83C8-D3C5-E474-257A-5041226451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2F7C830B-704A-21CA-5C14-F03F38DF51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3997E08E-2E99-2EDB-075D-0133FDF0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353ABCB3-59F5-9C99-F4D5-183E962968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D2267370-91F0-A975-6020-BFABFC2610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2B817340-9707-FBE1-B464-8B92A6A81A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C889B69-69D5-017D-0E5B-32CCB9BB83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C6F2E60F-8F21-BF45-97F5-E008611AF0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1824736E-E8BC-0505-C4C3-74B95D87B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480ED1B6-6613-5A65-EBC3-3A13044BCB1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85833DE-E8B0-EFA3-D786-71CC5F27C0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75AE2AF8-0676-F127-7549-D30FCDDDCB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3AB77399-7013-2672-BC12-5F6026A6A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335DC48D-6180-BECE-E377-F9F6AF9FF6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9417F91-74BA-ED65-AE6A-7AF0EEB91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6237D16-89CA-5E25-93EA-E8CAECC676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00170A33-C153-29F2-9210-BB6FB7DB47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327C6190-D9E2-59A1-ECBF-DFC2E96E72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48162F-A16B-6C38-91E0-A544DFC442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0C4BF87-A496-E293-F57A-028E0F717B0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10DD7931-DE1C-15BF-68ED-F48CF7DC93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6B3662AB-73C9-B2C1-B684-18D1C62545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3569ACA2-B1FF-EF0D-8076-9798E7B501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0277EC1E-D2F9-F884-F25F-EC148F41D8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A53171CC-EE1C-CB57-DA2F-5F5A353AA1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A7556F2-E797-376A-8069-D3DEDA1CE7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D93BE7E5-4EDC-1AC5-E6E5-96CD9745C6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E0C82757-3D7B-3CF0-A785-3A7F4CDF2A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67650CCA-621B-D511-3E31-89C713E5F3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EF68E329-DD94-2B7F-1B73-FF588795520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8D2B5456-4A5E-FBA5-8F49-9C4C9217A3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AC72D114-1521-6966-3559-CB1FD804CA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D027DE76-3E7C-4B21-5B0A-FE69330C45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9BD72E93-161C-F1EB-A583-87D2B263FC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2F401BD9-7DAC-44E0-C918-6C1B619518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8ABDA151-95AE-E484-0CB7-5E68810062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D09D0CCA-749F-DA98-C2EB-A5D88C85C9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CD581D8D-ABAB-8CF1-B291-F6E738EBC7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756C7AE5-8344-600F-FED7-E2B46791A6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0954698E-9271-8091-4B79-5CD8F957F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B0986BC1-714F-3174-12A4-3946BBF7EE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7144B503-080E-0C47-90CE-E2B3E1300F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0E08A24E-F232-5AEB-3847-D64E3B202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E498C7B7-DC9A-3C35-003F-6892AB75F6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C4998AFE-BEED-B546-0C43-119693FB4E0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1" name="Freeform: Shape 1470">
                <a:extLst>
                  <a:ext uri="{FF2B5EF4-FFF2-40B4-BE49-F238E27FC236}">
                    <a16:creationId xmlns:a16="http://schemas.microsoft.com/office/drawing/2014/main" id="{B1CCF2F4-8557-4A17-D956-20A1718E9C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08EBB981-3D8B-8FD5-F52C-881CBFEC9D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BDFA2D8B-26A9-1541-BC03-8B6D82F7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36182547-2AC6-F59E-7258-4BEA72C6E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60273F1C-BD32-DDD0-279A-0B4B57A32C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5045E067-F9E1-8A73-84BB-59B2E510D5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087EE379-44B0-1586-050B-8C3F97C424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8" name="Freeform: Shape 1477">
                <a:extLst>
                  <a:ext uri="{FF2B5EF4-FFF2-40B4-BE49-F238E27FC236}">
                    <a16:creationId xmlns:a16="http://schemas.microsoft.com/office/drawing/2014/main" id="{CD175DD4-D956-C9AA-2D9F-1BB34DEE68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8AE51C9A-D984-D720-1479-251CAF6117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0" name="Freeform: Shape 1479">
                <a:extLst>
                  <a:ext uri="{FF2B5EF4-FFF2-40B4-BE49-F238E27FC236}">
                    <a16:creationId xmlns:a16="http://schemas.microsoft.com/office/drawing/2014/main" id="{1F68A714-8DA4-D68F-1E10-61FDDBCEE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1" name="Freeform: Shape 1480">
                <a:extLst>
                  <a:ext uri="{FF2B5EF4-FFF2-40B4-BE49-F238E27FC236}">
                    <a16:creationId xmlns:a16="http://schemas.microsoft.com/office/drawing/2014/main" id="{029334EB-1D95-8A7D-434F-9360E4B5B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2" name="Freeform: Shape 1481">
                <a:extLst>
                  <a:ext uri="{FF2B5EF4-FFF2-40B4-BE49-F238E27FC236}">
                    <a16:creationId xmlns:a16="http://schemas.microsoft.com/office/drawing/2014/main" id="{5699B3B5-7926-F52D-1855-D3129A369D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3" name="Freeform: Shape 1482">
                <a:extLst>
                  <a:ext uri="{FF2B5EF4-FFF2-40B4-BE49-F238E27FC236}">
                    <a16:creationId xmlns:a16="http://schemas.microsoft.com/office/drawing/2014/main" id="{8FFEAAD7-53A7-BB49-8542-9FC09D95AA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4" name="Freeform: Shape 1483">
                <a:extLst>
                  <a:ext uri="{FF2B5EF4-FFF2-40B4-BE49-F238E27FC236}">
                    <a16:creationId xmlns:a16="http://schemas.microsoft.com/office/drawing/2014/main" id="{36EA64C1-7C44-F502-553B-AFEEE68F5B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5" name="Freeform: Shape 1484">
                <a:extLst>
                  <a:ext uri="{FF2B5EF4-FFF2-40B4-BE49-F238E27FC236}">
                    <a16:creationId xmlns:a16="http://schemas.microsoft.com/office/drawing/2014/main" id="{41260EC9-2B39-8068-654D-BA47B799CC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6" name="Freeform: Shape 1485">
                <a:extLst>
                  <a:ext uri="{FF2B5EF4-FFF2-40B4-BE49-F238E27FC236}">
                    <a16:creationId xmlns:a16="http://schemas.microsoft.com/office/drawing/2014/main" id="{D39B3B77-1E6C-15B7-179F-8B0CFC20C5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7" name="Freeform: Shape 1486">
                <a:extLst>
                  <a:ext uri="{FF2B5EF4-FFF2-40B4-BE49-F238E27FC236}">
                    <a16:creationId xmlns:a16="http://schemas.microsoft.com/office/drawing/2014/main" id="{D721EAB9-38E1-F74B-6843-130C89022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BBF64DBF-DCC0-6818-E5CE-8A7F29F50C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64821006-D3E0-C7ED-C120-648D25AF66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0" name="Freeform: Shape 1489">
                <a:extLst>
                  <a:ext uri="{FF2B5EF4-FFF2-40B4-BE49-F238E27FC236}">
                    <a16:creationId xmlns:a16="http://schemas.microsoft.com/office/drawing/2014/main" id="{09366BFA-4267-ED4A-6A8B-467B3AA561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1" name="Freeform: Shape 1490">
                <a:extLst>
                  <a:ext uri="{FF2B5EF4-FFF2-40B4-BE49-F238E27FC236}">
                    <a16:creationId xmlns:a16="http://schemas.microsoft.com/office/drawing/2014/main" id="{8165AE07-F18C-8178-58A2-051A3167AF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2" name="Freeform: Shape 1491">
                <a:extLst>
                  <a:ext uri="{FF2B5EF4-FFF2-40B4-BE49-F238E27FC236}">
                    <a16:creationId xmlns:a16="http://schemas.microsoft.com/office/drawing/2014/main" id="{706C5088-93B2-04EC-824B-64E4C8C183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3" name="Freeform: Shape 1492">
                <a:extLst>
                  <a:ext uri="{FF2B5EF4-FFF2-40B4-BE49-F238E27FC236}">
                    <a16:creationId xmlns:a16="http://schemas.microsoft.com/office/drawing/2014/main" id="{3706C958-05BD-317D-4AA9-6F674F126D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4" name="Freeform: Shape 1493">
                <a:extLst>
                  <a:ext uri="{FF2B5EF4-FFF2-40B4-BE49-F238E27FC236}">
                    <a16:creationId xmlns:a16="http://schemas.microsoft.com/office/drawing/2014/main" id="{88451FFC-C1DF-81BB-1843-2C670B052F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5" name="Freeform: Shape 1494">
                <a:extLst>
                  <a:ext uri="{FF2B5EF4-FFF2-40B4-BE49-F238E27FC236}">
                    <a16:creationId xmlns:a16="http://schemas.microsoft.com/office/drawing/2014/main" id="{104D714D-312E-239F-2109-7D7C54411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6" name="Freeform: Shape 1495">
                <a:extLst>
                  <a:ext uri="{FF2B5EF4-FFF2-40B4-BE49-F238E27FC236}">
                    <a16:creationId xmlns:a16="http://schemas.microsoft.com/office/drawing/2014/main" id="{2D4008E2-4D77-2FC2-A77D-4B7CD33359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7" name="Freeform: Shape 1496">
                <a:extLst>
                  <a:ext uri="{FF2B5EF4-FFF2-40B4-BE49-F238E27FC236}">
                    <a16:creationId xmlns:a16="http://schemas.microsoft.com/office/drawing/2014/main" id="{1145B0E6-8DC4-6510-AFA8-0737F6AC2E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8" name="Freeform: Shape 1497">
                <a:extLst>
                  <a:ext uri="{FF2B5EF4-FFF2-40B4-BE49-F238E27FC236}">
                    <a16:creationId xmlns:a16="http://schemas.microsoft.com/office/drawing/2014/main" id="{B864D7AE-C2E6-42D9-75DC-5B3DA1AE08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9" name="Freeform: Shape 1498">
                <a:extLst>
                  <a:ext uri="{FF2B5EF4-FFF2-40B4-BE49-F238E27FC236}">
                    <a16:creationId xmlns:a16="http://schemas.microsoft.com/office/drawing/2014/main" id="{7AC344D0-BF39-15DB-82CE-A23B204932D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0" name="Freeform: Shape 1499">
                <a:extLst>
                  <a:ext uri="{FF2B5EF4-FFF2-40B4-BE49-F238E27FC236}">
                    <a16:creationId xmlns:a16="http://schemas.microsoft.com/office/drawing/2014/main" id="{98767B2F-5BE0-E487-84CF-CF3D9434A6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DB246D3C-0D34-299E-BE65-9633668065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14F6A2B-055B-C080-010A-E7DBFB7BEF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04509516-46F4-4D7C-4EC8-CE35E12BC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35837C2F-9ACB-FC9E-17E4-BCAD6D9025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F1EEEB0-F3FD-6A0E-A838-A43F6B53AB2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7208CB1A-D6A7-0A39-2DCA-82D607364E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0D8EA675-5712-B4E2-9DBA-DDA6352106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61ABF549-B1DD-28B3-33A2-534EC09F63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C335784E-6B5A-36A2-8D90-0BA21CCF1244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FCFCA394-D386-6DFB-CACE-CCFD30A1AF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C7F5A0A7-B9A1-F24C-F6AE-C165003029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638D1CE4-B2D1-21CA-B556-2EC2774D0B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1C103CC8-1032-D1DF-398E-A5A698C0B8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88594680-9AC5-5EDD-535A-343054715FE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3B4A955-4C12-ABB0-E592-611A6B4E2F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01B10E64-C325-4C2C-705B-201E91481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55A7B6F5-FC79-A0E5-B6B2-EF55D8C1FC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1FCA1081-6FB9-7FD2-78F8-D9AA67F69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FE83E728-115B-1A03-DA01-CE0AEE456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5EDAC79-CCC9-938A-4866-5BB6F19809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5CFE6119-4B0E-A153-B9FE-8CFBC11449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87194FA8-06FE-112C-20BF-F67262AE39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18F645D7-A648-7339-E850-C80ACDDAB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DC170301-5608-3421-33D7-53BCD87722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5CF79C73-CAC2-3D74-C407-E4901FB765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81E0B383-646D-7967-CDE4-D5E9A5FBCB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DE8DD37F-1FBC-CCDD-0D44-F68216281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5C997647-3EA5-68E0-7CA5-EB6BD27591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9" name="Freeform: Shape 1528">
                <a:extLst>
                  <a:ext uri="{FF2B5EF4-FFF2-40B4-BE49-F238E27FC236}">
                    <a16:creationId xmlns:a16="http://schemas.microsoft.com/office/drawing/2014/main" id="{CBC3D754-BD5D-964D-0609-57B5F22B3B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56F649B1-6A05-06D5-95BF-A0C60B1BBF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F380B168-0D6D-8516-F212-57BA184494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21D120D7-03EF-666E-4EEF-FABD2D5B17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03BCEBDE-37C3-298D-5148-2A1867F409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40F80477-56BD-2A19-3872-9BB67A6F2E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720791BC-43DC-E3B1-66D2-7132BA59AB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917FBFDA-8044-80F5-3CD6-B7A3F04715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D41039E7-0403-E3E7-4FEE-06C7547777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0EFCB490-83F0-7151-94D0-AD28FEDB1C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CDEB5744-0D7A-2953-C9D2-FE06F10924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3B56798A-2309-348A-41E8-04C924DBCD6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155A8BC-2486-E3C9-A0F8-FF719AA319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DCBCE728-B5C5-1323-88B8-FBF861FE22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A4116CDC-F781-FA84-5717-DF65CD27C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6EC72AE6-9CC5-53EE-B257-80F2A9E4D86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364A511F-A948-CD2B-6BCB-41F6B291F2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F8722666-09DE-F077-ADD8-01FE96EE44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7" name="Freeform: Shape 1546">
                <a:extLst>
                  <a:ext uri="{FF2B5EF4-FFF2-40B4-BE49-F238E27FC236}">
                    <a16:creationId xmlns:a16="http://schemas.microsoft.com/office/drawing/2014/main" id="{80475890-7689-2076-40C1-9773AF0B11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6AF2F5A3-BC08-9D31-7698-02FF0F6041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891747CD-49FC-D4EC-A87F-1BF8E5AA9E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6B746C97-F6D5-9391-5B7D-A9B20066E6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5EA5294C-981C-E9C7-DD9D-C01E0B6C8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60DF434D-41F2-6766-1C55-296728CEDC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CA36117F-C7AE-6906-66EA-77CCCADF01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99FD3243-EF46-532B-F7A7-110BEFCD4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1BB56739-A9CA-6DFC-F054-F42DCE28B6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51536A26-9300-994C-1B27-C0E29EEB10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6AB15B30-98AF-33D4-47C8-3F9B2F3F38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AE55325F-5E3B-FAA0-420E-43F5556C89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2086A265-56CE-983F-3FB0-5FE53BF5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9603AD67-EB24-6441-5D4A-08CE1CB532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FCC01BA3-E2B5-611B-2A46-61C28EE5B6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E43CDB47-616D-77C0-CEAB-03879568FB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DE58B6AB-90F7-4F63-085B-ABB9299BFD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8EBE32E8-077C-3E86-C4AB-D472D1F09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15C5454E-CE42-827A-D8CC-5DAE80B482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1A4AB500-D1B9-0363-A669-2C25C40394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42F287DE-BAB5-C607-488A-47867A0D4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FEAA587F-051A-F381-C287-D2A05DAEEF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87FAB0D-B4ED-8766-25CD-3CFD7A49BB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6CEAC7CC-8B8A-B004-271D-81D35D077F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60F131A9-49E1-68C0-86E6-E43CF76B85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56B0E004-D174-09BE-FBDB-19E3BB5D07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F53ED33A-F372-B335-E69C-D476011278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BE8DF4A1-9A61-2C24-9DF9-0DABD01809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FA3CB2B0-C89A-C449-B10E-29F081C7A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7D9FD9EC-4634-A184-9A69-8B53F4F176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2B6C81A8-67E2-D268-D4D6-4BC04659A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C6846271-2BE0-F38B-93B4-A1092DFB6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6C0D37D0-DD68-AA94-994D-B8982FFDC1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FDB0BAA-F803-54B0-2A49-3C77848513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dirty="0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4FC5ACB4-4A93-60AC-EAB2-C96D0DEEA8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2" name="Freeform: Shape 1581">
                <a:extLst>
                  <a:ext uri="{FF2B5EF4-FFF2-40B4-BE49-F238E27FC236}">
                    <a16:creationId xmlns:a16="http://schemas.microsoft.com/office/drawing/2014/main" id="{D1E8E164-6CBD-DD02-4493-38A6E57665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3" name="Freeform: Shape 1582">
                <a:extLst>
                  <a:ext uri="{FF2B5EF4-FFF2-40B4-BE49-F238E27FC236}">
                    <a16:creationId xmlns:a16="http://schemas.microsoft.com/office/drawing/2014/main" id="{86A0C1CD-58C1-5BFA-DBC2-283B9FC7CA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4" name="Freeform: Shape 1583">
                <a:extLst>
                  <a:ext uri="{FF2B5EF4-FFF2-40B4-BE49-F238E27FC236}">
                    <a16:creationId xmlns:a16="http://schemas.microsoft.com/office/drawing/2014/main" id="{90230817-9561-071A-D207-DB2C582D004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5" name="Freeform: Shape 1584">
                <a:extLst>
                  <a:ext uri="{FF2B5EF4-FFF2-40B4-BE49-F238E27FC236}">
                    <a16:creationId xmlns:a16="http://schemas.microsoft.com/office/drawing/2014/main" id="{6AC0C834-0EA4-445F-18E0-42CC3FD348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6" name="Freeform: Shape 1585">
                <a:extLst>
                  <a:ext uri="{FF2B5EF4-FFF2-40B4-BE49-F238E27FC236}">
                    <a16:creationId xmlns:a16="http://schemas.microsoft.com/office/drawing/2014/main" id="{774EB379-49A6-6FDF-B996-C9382BE48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7" name="Freeform: Shape 1586">
                <a:extLst>
                  <a:ext uri="{FF2B5EF4-FFF2-40B4-BE49-F238E27FC236}">
                    <a16:creationId xmlns:a16="http://schemas.microsoft.com/office/drawing/2014/main" id="{37EEB95F-D27A-0BE5-6A2B-303A5CCE25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8" name="Freeform: Shape 1587">
                <a:extLst>
                  <a:ext uri="{FF2B5EF4-FFF2-40B4-BE49-F238E27FC236}">
                    <a16:creationId xmlns:a16="http://schemas.microsoft.com/office/drawing/2014/main" id="{271A3A50-0156-9B8D-9D3D-B619884DE0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7B4B3403-A4ED-3605-BC5D-60D1B4D95E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DF28E6DB-893B-E8A0-614F-366A223C94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3B9149F5-221A-FF01-05D4-6DCAE4616F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6CC7D615-8CD5-0225-1664-1948EC8A6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5AF5DFA6-DA65-2D43-6AEA-59FAB22849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02E82E56-C24E-718E-1F7B-D43F153996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0E0D64C4-8CC6-74B7-6007-61782134DF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CFDC1F3D-6CC6-FD81-D6EE-D77841DC58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662DADE6-E50A-9994-F08D-085D6BA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60FA237B-D2DA-9243-B806-CFADD215EF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77510358-2213-6294-B73D-137CF9D70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FEEE0930-87D4-861A-8D6A-BC86AEA7AF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4C8B4A9E-3248-38F0-5030-9AF6F32022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0D656D71-FAEA-B7FA-B8B6-C69FCBD73D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39FBE85B-1D37-844E-AE02-87E098B585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5F9FD252-1CB0-88F8-7F38-6495C4DA95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DFAC041F-3378-0015-36EC-4262D3B41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3015A7C7-A996-BC00-12A6-D894B844A7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6C2F8323-943B-2719-4EC3-9B1A9FDE01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1F78DC04-94EC-D830-FF7C-949F310060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478F8B38-6681-A738-A8D8-258AB44C2F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D245B968-D848-4E7D-1D6D-EA52A934F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AA107D7A-3991-F943-72E6-5F6BDAFC56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121A374F-1591-2CC7-FF96-9BB2C07FF6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C6026B73-54C9-A4F0-82F4-3776A58AD4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573EDE5D-48F9-6EBD-F8BD-4831F1141D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1829F7B6-4FDD-1AAE-1B9E-52448A0387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CD2E334B-FFE1-67A4-5574-691B1E964D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3DF29404-C287-3E5B-50C8-ABA5AA98B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B8A4C482-05B2-E8FC-9370-68BDE8904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9B987F53-312C-37D4-A7BC-BCF6031C46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0" name="Freeform: Shape 1619">
                <a:extLst>
                  <a:ext uri="{FF2B5EF4-FFF2-40B4-BE49-F238E27FC236}">
                    <a16:creationId xmlns:a16="http://schemas.microsoft.com/office/drawing/2014/main" id="{930F9F39-BBA2-B472-31A5-51E91C9332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1" name="Freeform: Shape 1620">
                <a:extLst>
                  <a:ext uri="{FF2B5EF4-FFF2-40B4-BE49-F238E27FC236}">
                    <a16:creationId xmlns:a16="http://schemas.microsoft.com/office/drawing/2014/main" id="{1EF757E1-C94E-43CA-E342-79A6317465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2" name="Freeform: Shape 1621">
                <a:extLst>
                  <a:ext uri="{FF2B5EF4-FFF2-40B4-BE49-F238E27FC236}">
                    <a16:creationId xmlns:a16="http://schemas.microsoft.com/office/drawing/2014/main" id="{69328C05-F80D-4CB0-D9F5-CF58CD8725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3" name="Freeform: Shape 1622">
                <a:extLst>
                  <a:ext uri="{FF2B5EF4-FFF2-40B4-BE49-F238E27FC236}">
                    <a16:creationId xmlns:a16="http://schemas.microsoft.com/office/drawing/2014/main" id="{ADC81A6D-00D2-ED8D-8E3E-A1BB57DFF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4" name="Freeform: Shape 1623">
                <a:extLst>
                  <a:ext uri="{FF2B5EF4-FFF2-40B4-BE49-F238E27FC236}">
                    <a16:creationId xmlns:a16="http://schemas.microsoft.com/office/drawing/2014/main" id="{3FAA33DF-9ABF-6755-0FD3-51FBDF4E20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5" name="Freeform: Shape 1624">
                <a:extLst>
                  <a:ext uri="{FF2B5EF4-FFF2-40B4-BE49-F238E27FC236}">
                    <a16:creationId xmlns:a16="http://schemas.microsoft.com/office/drawing/2014/main" id="{4AB0B5F5-4148-EBD6-D401-5C06ACC49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6" name="Freeform: Shape 1625">
                <a:extLst>
                  <a:ext uri="{FF2B5EF4-FFF2-40B4-BE49-F238E27FC236}">
                    <a16:creationId xmlns:a16="http://schemas.microsoft.com/office/drawing/2014/main" id="{EA22D15F-E77A-62B4-E4A5-8DD5A5570E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7" name="Freeform: Shape 1626">
                <a:extLst>
                  <a:ext uri="{FF2B5EF4-FFF2-40B4-BE49-F238E27FC236}">
                    <a16:creationId xmlns:a16="http://schemas.microsoft.com/office/drawing/2014/main" id="{912CD5C6-4C1C-507E-96ED-0044F8C7E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8" name="Freeform: Shape 1627">
                <a:extLst>
                  <a:ext uri="{FF2B5EF4-FFF2-40B4-BE49-F238E27FC236}">
                    <a16:creationId xmlns:a16="http://schemas.microsoft.com/office/drawing/2014/main" id="{AE66529F-80C9-F29D-9A54-C3F0187E39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9" name="Freeform: Shape 1628">
                <a:extLst>
                  <a:ext uri="{FF2B5EF4-FFF2-40B4-BE49-F238E27FC236}">
                    <a16:creationId xmlns:a16="http://schemas.microsoft.com/office/drawing/2014/main" id="{692CA9FE-CD70-770B-2808-1A57355AB0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0" name="Freeform: Shape 1629">
                <a:extLst>
                  <a:ext uri="{FF2B5EF4-FFF2-40B4-BE49-F238E27FC236}">
                    <a16:creationId xmlns:a16="http://schemas.microsoft.com/office/drawing/2014/main" id="{38488CF5-7D7E-821B-0BDD-590FF71FE0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1" name="Freeform: Shape 1630">
                <a:extLst>
                  <a:ext uri="{FF2B5EF4-FFF2-40B4-BE49-F238E27FC236}">
                    <a16:creationId xmlns:a16="http://schemas.microsoft.com/office/drawing/2014/main" id="{E2FE58A9-DE93-BF1B-35B5-B351BAADD5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2" name="Freeform: Shape 1631">
                <a:extLst>
                  <a:ext uri="{FF2B5EF4-FFF2-40B4-BE49-F238E27FC236}">
                    <a16:creationId xmlns:a16="http://schemas.microsoft.com/office/drawing/2014/main" id="{4C4B7C42-4B52-8234-AD53-EC0AA06B7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3" name="Freeform: Shape 1632">
                <a:extLst>
                  <a:ext uri="{FF2B5EF4-FFF2-40B4-BE49-F238E27FC236}">
                    <a16:creationId xmlns:a16="http://schemas.microsoft.com/office/drawing/2014/main" id="{78C52A33-B736-9AC5-2D1D-51B920353E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4" name="Freeform: Shape 1633">
                <a:extLst>
                  <a:ext uri="{FF2B5EF4-FFF2-40B4-BE49-F238E27FC236}">
                    <a16:creationId xmlns:a16="http://schemas.microsoft.com/office/drawing/2014/main" id="{E535A25F-56D9-C4F3-48FC-ECE456A9EE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5" name="Freeform: Shape 1634">
                <a:extLst>
                  <a:ext uri="{FF2B5EF4-FFF2-40B4-BE49-F238E27FC236}">
                    <a16:creationId xmlns:a16="http://schemas.microsoft.com/office/drawing/2014/main" id="{BAF4CF45-FDB3-2C50-CAD8-585EE83C39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6" name="Freeform: Shape 1635">
                <a:extLst>
                  <a:ext uri="{FF2B5EF4-FFF2-40B4-BE49-F238E27FC236}">
                    <a16:creationId xmlns:a16="http://schemas.microsoft.com/office/drawing/2014/main" id="{6ABDB89B-D1D2-C600-CB5D-633433317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7" name="Freeform: Shape 1636">
                <a:extLst>
                  <a:ext uri="{FF2B5EF4-FFF2-40B4-BE49-F238E27FC236}">
                    <a16:creationId xmlns:a16="http://schemas.microsoft.com/office/drawing/2014/main" id="{6A3036DB-815F-DD19-C40F-2C6F9702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8" name="Freeform: Shape 1637">
                <a:extLst>
                  <a:ext uri="{FF2B5EF4-FFF2-40B4-BE49-F238E27FC236}">
                    <a16:creationId xmlns:a16="http://schemas.microsoft.com/office/drawing/2014/main" id="{F283F2A2-18E4-B010-EF0D-C00448D9B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9" name="Freeform: Shape 1638">
                <a:extLst>
                  <a:ext uri="{FF2B5EF4-FFF2-40B4-BE49-F238E27FC236}">
                    <a16:creationId xmlns:a16="http://schemas.microsoft.com/office/drawing/2014/main" id="{D829260C-949C-5161-6C38-7B6141594C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0" name="Freeform: Shape 1639">
                <a:extLst>
                  <a:ext uri="{FF2B5EF4-FFF2-40B4-BE49-F238E27FC236}">
                    <a16:creationId xmlns:a16="http://schemas.microsoft.com/office/drawing/2014/main" id="{D7A712BD-FD96-30C5-EF47-B0198025AD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1" name="Freeform: Shape 1640">
                <a:extLst>
                  <a:ext uri="{FF2B5EF4-FFF2-40B4-BE49-F238E27FC236}">
                    <a16:creationId xmlns:a16="http://schemas.microsoft.com/office/drawing/2014/main" id="{C50CD1BD-9BBE-6AF6-2070-6B65A2B31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D8FD984B-9E7C-8DAA-DC85-A1B7BFCB744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41F07866-69A9-4422-A828-982505A11F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6C8EDDA4-F3F3-325D-C11B-16D4785333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5" name="Freeform: Shape 1644">
                <a:extLst>
                  <a:ext uri="{FF2B5EF4-FFF2-40B4-BE49-F238E27FC236}">
                    <a16:creationId xmlns:a16="http://schemas.microsoft.com/office/drawing/2014/main" id="{B2046190-B935-E3C3-8B3F-BEAED38378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7160266F-62D5-0931-D2BA-9108CEC261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003D0215-42A0-BF25-B087-ECC6E44D7B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9597D673-28E7-1013-92C8-132B4C8996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9BD50061-1C62-7069-253E-5479309889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0" name="Freeform: Shape 1649">
                <a:extLst>
                  <a:ext uri="{FF2B5EF4-FFF2-40B4-BE49-F238E27FC236}">
                    <a16:creationId xmlns:a16="http://schemas.microsoft.com/office/drawing/2014/main" id="{93073029-6B75-831A-9B89-EBB19319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1" name="Freeform: Shape 1650">
                <a:extLst>
                  <a:ext uri="{FF2B5EF4-FFF2-40B4-BE49-F238E27FC236}">
                    <a16:creationId xmlns:a16="http://schemas.microsoft.com/office/drawing/2014/main" id="{651C6819-2D84-07CA-F067-DA6C8977BD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2" name="Freeform: Shape 1651">
                <a:extLst>
                  <a:ext uri="{FF2B5EF4-FFF2-40B4-BE49-F238E27FC236}">
                    <a16:creationId xmlns:a16="http://schemas.microsoft.com/office/drawing/2014/main" id="{6593D51A-D9CC-C3E0-A1E1-9FC20D7CE5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3" name="Freeform: Shape 1652">
                <a:extLst>
                  <a:ext uri="{FF2B5EF4-FFF2-40B4-BE49-F238E27FC236}">
                    <a16:creationId xmlns:a16="http://schemas.microsoft.com/office/drawing/2014/main" id="{8B400BEF-B8B2-798B-ECF3-7B1074435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4" name="Freeform: Shape 1653">
                <a:extLst>
                  <a:ext uri="{FF2B5EF4-FFF2-40B4-BE49-F238E27FC236}">
                    <a16:creationId xmlns:a16="http://schemas.microsoft.com/office/drawing/2014/main" id="{65FD3782-7FFF-3AD0-533B-323244F2FF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5" name="Freeform: Shape 1654">
                <a:extLst>
                  <a:ext uri="{FF2B5EF4-FFF2-40B4-BE49-F238E27FC236}">
                    <a16:creationId xmlns:a16="http://schemas.microsoft.com/office/drawing/2014/main" id="{876FEF89-4AA9-AC0F-D8D6-1AB659EF61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6" name="Freeform: Shape 1655">
                <a:extLst>
                  <a:ext uri="{FF2B5EF4-FFF2-40B4-BE49-F238E27FC236}">
                    <a16:creationId xmlns:a16="http://schemas.microsoft.com/office/drawing/2014/main" id="{81FE6389-3892-D957-CC23-94F25358D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7" name="Freeform: Shape 1656">
                <a:extLst>
                  <a:ext uri="{FF2B5EF4-FFF2-40B4-BE49-F238E27FC236}">
                    <a16:creationId xmlns:a16="http://schemas.microsoft.com/office/drawing/2014/main" id="{663E0359-562A-35ED-B278-ECBA8D1CB6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4A7CE55E-7FF5-BAFA-0019-CFDE2F80B2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9" name="Freeform: Shape 1658">
                <a:extLst>
                  <a:ext uri="{FF2B5EF4-FFF2-40B4-BE49-F238E27FC236}">
                    <a16:creationId xmlns:a16="http://schemas.microsoft.com/office/drawing/2014/main" id="{C43F4C2C-A452-BA6C-84DC-2BD7E15B94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0" name="Freeform: Shape 1659">
                <a:extLst>
                  <a:ext uri="{FF2B5EF4-FFF2-40B4-BE49-F238E27FC236}">
                    <a16:creationId xmlns:a16="http://schemas.microsoft.com/office/drawing/2014/main" id="{F54A1962-8D23-146C-379F-9924296D5E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1" name="Freeform: Shape 1660">
                <a:extLst>
                  <a:ext uri="{FF2B5EF4-FFF2-40B4-BE49-F238E27FC236}">
                    <a16:creationId xmlns:a16="http://schemas.microsoft.com/office/drawing/2014/main" id="{A4887E51-11FE-825D-7E2B-6A9068A66F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2" name="Freeform: Shape 1661">
                <a:extLst>
                  <a:ext uri="{FF2B5EF4-FFF2-40B4-BE49-F238E27FC236}">
                    <a16:creationId xmlns:a16="http://schemas.microsoft.com/office/drawing/2014/main" id="{A5A0FC52-1AD5-F1A6-845D-A68A6D7BE0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3" name="Freeform: Shape 1662">
                <a:extLst>
                  <a:ext uri="{FF2B5EF4-FFF2-40B4-BE49-F238E27FC236}">
                    <a16:creationId xmlns:a16="http://schemas.microsoft.com/office/drawing/2014/main" id="{B8475C64-602D-2E41-F293-B6A74A5DCD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4" name="Freeform: Shape 1663">
                <a:extLst>
                  <a:ext uri="{FF2B5EF4-FFF2-40B4-BE49-F238E27FC236}">
                    <a16:creationId xmlns:a16="http://schemas.microsoft.com/office/drawing/2014/main" id="{8FDF1DE3-6E8A-5650-6E28-72BF2B763A3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5" name="Freeform: Shape 1664">
                <a:extLst>
                  <a:ext uri="{FF2B5EF4-FFF2-40B4-BE49-F238E27FC236}">
                    <a16:creationId xmlns:a16="http://schemas.microsoft.com/office/drawing/2014/main" id="{BBBD547E-E4F1-591A-E4DB-77C268AEB8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6" name="Freeform: Shape 1665">
                <a:extLst>
                  <a:ext uri="{FF2B5EF4-FFF2-40B4-BE49-F238E27FC236}">
                    <a16:creationId xmlns:a16="http://schemas.microsoft.com/office/drawing/2014/main" id="{FF5BF136-1A96-3F54-D496-F233D816F8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7" name="Freeform: Shape 1666">
                <a:extLst>
                  <a:ext uri="{FF2B5EF4-FFF2-40B4-BE49-F238E27FC236}">
                    <a16:creationId xmlns:a16="http://schemas.microsoft.com/office/drawing/2014/main" id="{5009CE9D-7CD2-04F1-8EBF-62BDF9BB2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8" name="Freeform: Shape 1667">
                <a:extLst>
                  <a:ext uri="{FF2B5EF4-FFF2-40B4-BE49-F238E27FC236}">
                    <a16:creationId xmlns:a16="http://schemas.microsoft.com/office/drawing/2014/main" id="{016BEE09-F7C1-DEE2-5411-D3DEBDD45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9" name="Freeform: Shape 1668">
                <a:extLst>
                  <a:ext uri="{FF2B5EF4-FFF2-40B4-BE49-F238E27FC236}">
                    <a16:creationId xmlns:a16="http://schemas.microsoft.com/office/drawing/2014/main" id="{E43E942A-DFF3-7E59-22AB-8A8D812242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0" name="Freeform: Shape 1669">
                <a:extLst>
                  <a:ext uri="{FF2B5EF4-FFF2-40B4-BE49-F238E27FC236}">
                    <a16:creationId xmlns:a16="http://schemas.microsoft.com/office/drawing/2014/main" id="{D47B5D06-2AA3-1D1D-9B2F-9EB70AA5B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1" name="Freeform: Shape 1670">
                <a:extLst>
                  <a:ext uri="{FF2B5EF4-FFF2-40B4-BE49-F238E27FC236}">
                    <a16:creationId xmlns:a16="http://schemas.microsoft.com/office/drawing/2014/main" id="{361D3D57-5C43-6373-00B9-96C6390D03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2" name="Freeform: Shape 1671">
                <a:extLst>
                  <a:ext uri="{FF2B5EF4-FFF2-40B4-BE49-F238E27FC236}">
                    <a16:creationId xmlns:a16="http://schemas.microsoft.com/office/drawing/2014/main" id="{11882704-FB26-C31C-3C47-977F9FFF68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3" name="Freeform: Shape 1672">
                <a:extLst>
                  <a:ext uri="{FF2B5EF4-FFF2-40B4-BE49-F238E27FC236}">
                    <a16:creationId xmlns:a16="http://schemas.microsoft.com/office/drawing/2014/main" id="{78A1B985-CD33-306F-CB99-746BA95838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4" name="Freeform: Shape 1673">
                <a:extLst>
                  <a:ext uri="{FF2B5EF4-FFF2-40B4-BE49-F238E27FC236}">
                    <a16:creationId xmlns:a16="http://schemas.microsoft.com/office/drawing/2014/main" id="{6218B439-D6A3-500D-6D91-C08F148223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5" name="Freeform: Shape 1674">
                <a:extLst>
                  <a:ext uri="{FF2B5EF4-FFF2-40B4-BE49-F238E27FC236}">
                    <a16:creationId xmlns:a16="http://schemas.microsoft.com/office/drawing/2014/main" id="{1E4A40C6-8EDE-6C59-3D98-E62DA63BC0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6" name="Freeform: Shape 1675">
                <a:extLst>
                  <a:ext uri="{FF2B5EF4-FFF2-40B4-BE49-F238E27FC236}">
                    <a16:creationId xmlns:a16="http://schemas.microsoft.com/office/drawing/2014/main" id="{866DDD69-AB95-B308-4BA4-FF05894CB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7" name="Freeform: Shape 1676">
                <a:extLst>
                  <a:ext uri="{FF2B5EF4-FFF2-40B4-BE49-F238E27FC236}">
                    <a16:creationId xmlns:a16="http://schemas.microsoft.com/office/drawing/2014/main" id="{BA5AFB79-2947-4745-FC06-E8A69F4B81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8" name="Freeform: Shape 1677">
                <a:extLst>
                  <a:ext uri="{FF2B5EF4-FFF2-40B4-BE49-F238E27FC236}">
                    <a16:creationId xmlns:a16="http://schemas.microsoft.com/office/drawing/2014/main" id="{62AFA426-BC6E-4975-5895-47A5505755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9" name="Freeform: Shape 1678">
                <a:extLst>
                  <a:ext uri="{FF2B5EF4-FFF2-40B4-BE49-F238E27FC236}">
                    <a16:creationId xmlns:a16="http://schemas.microsoft.com/office/drawing/2014/main" id="{EEBB74D3-55C8-700D-A77A-843E802BA2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0" name="Freeform: Shape 1679">
                <a:extLst>
                  <a:ext uri="{FF2B5EF4-FFF2-40B4-BE49-F238E27FC236}">
                    <a16:creationId xmlns:a16="http://schemas.microsoft.com/office/drawing/2014/main" id="{0DCFD9B1-D5D8-6154-AEDF-D94282CEA7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1" name="Freeform: Shape 1680">
                <a:extLst>
                  <a:ext uri="{FF2B5EF4-FFF2-40B4-BE49-F238E27FC236}">
                    <a16:creationId xmlns:a16="http://schemas.microsoft.com/office/drawing/2014/main" id="{B8BC07B5-81D9-E7BA-DDE1-954D641C89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7F15D29E-2C6A-61AE-F3D1-921E6A4993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8076E6EE-5E14-A547-BBD8-8A0AE5D0E5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4" name="Freeform: Shape 1683">
                <a:extLst>
                  <a:ext uri="{FF2B5EF4-FFF2-40B4-BE49-F238E27FC236}">
                    <a16:creationId xmlns:a16="http://schemas.microsoft.com/office/drawing/2014/main" id="{460116D3-49F5-3092-8F66-BB3B8FE6144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5" name="Freeform: Shape 1684">
                <a:extLst>
                  <a:ext uri="{FF2B5EF4-FFF2-40B4-BE49-F238E27FC236}">
                    <a16:creationId xmlns:a16="http://schemas.microsoft.com/office/drawing/2014/main" id="{D81EDF69-92E1-D069-6FAC-7EBD0E8E2D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6" name="Freeform: Shape 1685">
                <a:extLst>
                  <a:ext uri="{FF2B5EF4-FFF2-40B4-BE49-F238E27FC236}">
                    <a16:creationId xmlns:a16="http://schemas.microsoft.com/office/drawing/2014/main" id="{1C1296C7-A062-1DE2-2D7E-4C93B4B9A4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7" name="Freeform: Shape 1686">
                <a:extLst>
                  <a:ext uri="{FF2B5EF4-FFF2-40B4-BE49-F238E27FC236}">
                    <a16:creationId xmlns:a16="http://schemas.microsoft.com/office/drawing/2014/main" id="{0D1214EB-D716-0976-CA2C-C8E92903F0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8" name="Freeform: Shape 1687">
                <a:extLst>
                  <a:ext uri="{FF2B5EF4-FFF2-40B4-BE49-F238E27FC236}">
                    <a16:creationId xmlns:a16="http://schemas.microsoft.com/office/drawing/2014/main" id="{E491776E-DDAA-DDDB-F05A-1CFEB7828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9" name="Freeform: Shape 1688">
                <a:extLst>
                  <a:ext uri="{FF2B5EF4-FFF2-40B4-BE49-F238E27FC236}">
                    <a16:creationId xmlns:a16="http://schemas.microsoft.com/office/drawing/2014/main" id="{6BBDE279-ACF3-80D7-286A-C6A399F5E7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0" name="Freeform: Shape 1689">
                <a:extLst>
                  <a:ext uri="{FF2B5EF4-FFF2-40B4-BE49-F238E27FC236}">
                    <a16:creationId xmlns:a16="http://schemas.microsoft.com/office/drawing/2014/main" id="{CDC60E62-C6E2-721C-E9FE-E5F5EF852D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1" name="Freeform: Shape 1690">
                <a:extLst>
                  <a:ext uri="{FF2B5EF4-FFF2-40B4-BE49-F238E27FC236}">
                    <a16:creationId xmlns:a16="http://schemas.microsoft.com/office/drawing/2014/main" id="{8D50C45A-21BA-9E1A-2724-68ED6AB709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2" name="Freeform: Shape 1691">
                <a:extLst>
                  <a:ext uri="{FF2B5EF4-FFF2-40B4-BE49-F238E27FC236}">
                    <a16:creationId xmlns:a16="http://schemas.microsoft.com/office/drawing/2014/main" id="{5BE5222C-92FA-8AFE-14F5-67D4F70656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3" name="Freeform: Shape 1692">
                <a:extLst>
                  <a:ext uri="{FF2B5EF4-FFF2-40B4-BE49-F238E27FC236}">
                    <a16:creationId xmlns:a16="http://schemas.microsoft.com/office/drawing/2014/main" id="{AFE8EB19-35AD-CDB6-C3B3-BEA244B89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4" name="Freeform: Shape 1693">
                <a:extLst>
                  <a:ext uri="{FF2B5EF4-FFF2-40B4-BE49-F238E27FC236}">
                    <a16:creationId xmlns:a16="http://schemas.microsoft.com/office/drawing/2014/main" id="{D4F1A5DF-DC04-10EA-529F-972B0A78F9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5" name="Freeform: Shape 1694">
                <a:extLst>
                  <a:ext uri="{FF2B5EF4-FFF2-40B4-BE49-F238E27FC236}">
                    <a16:creationId xmlns:a16="http://schemas.microsoft.com/office/drawing/2014/main" id="{1C4516A3-C3A7-6724-DC78-4FB6EE201E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6" name="Freeform: Shape 1695">
                <a:extLst>
                  <a:ext uri="{FF2B5EF4-FFF2-40B4-BE49-F238E27FC236}">
                    <a16:creationId xmlns:a16="http://schemas.microsoft.com/office/drawing/2014/main" id="{8EA307C8-38AB-B76C-A383-FFAADA1BFE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7" name="Freeform: Shape 1696">
                <a:extLst>
                  <a:ext uri="{FF2B5EF4-FFF2-40B4-BE49-F238E27FC236}">
                    <a16:creationId xmlns:a16="http://schemas.microsoft.com/office/drawing/2014/main" id="{6F385B30-F1E8-57FD-C2E1-108309FEA0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8" name="Freeform: Shape 1697">
                <a:extLst>
                  <a:ext uri="{FF2B5EF4-FFF2-40B4-BE49-F238E27FC236}">
                    <a16:creationId xmlns:a16="http://schemas.microsoft.com/office/drawing/2014/main" id="{7667A46D-71F0-1D3B-DD6E-39BE7FB92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9" name="Freeform: Shape 1698">
                <a:extLst>
                  <a:ext uri="{FF2B5EF4-FFF2-40B4-BE49-F238E27FC236}">
                    <a16:creationId xmlns:a16="http://schemas.microsoft.com/office/drawing/2014/main" id="{E89761C9-6C5B-B9BF-D136-9961B34CC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0" name="Freeform: Shape 1699">
                <a:extLst>
                  <a:ext uri="{FF2B5EF4-FFF2-40B4-BE49-F238E27FC236}">
                    <a16:creationId xmlns:a16="http://schemas.microsoft.com/office/drawing/2014/main" id="{209DF9E0-4B62-D821-6ADF-7C37082CF82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1" name="Freeform: Shape 1700">
                <a:extLst>
                  <a:ext uri="{FF2B5EF4-FFF2-40B4-BE49-F238E27FC236}">
                    <a16:creationId xmlns:a16="http://schemas.microsoft.com/office/drawing/2014/main" id="{48A2121F-206E-37BF-80C0-2041C6DE92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2" name="Freeform: Shape 1701">
                <a:extLst>
                  <a:ext uri="{FF2B5EF4-FFF2-40B4-BE49-F238E27FC236}">
                    <a16:creationId xmlns:a16="http://schemas.microsoft.com/office/drawing/2014/main" id="{4F4C8481-343F-9291-320F-74BEBE5274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3" name="Freeform: Shape 1702">
                <a:extLst>
                  <a:ext uri="{FF2B5EF4-FFF2-40B4-BE49-F238E27FC236}">
                    <a16:creationId xmlns:a16="http://schemas.microsoft.com/office/drawing/2014/main" id="{09C404C1-D825-0461-07A3-D2FB792A6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4" name="Freeform: Shape 1703">
                <a:extLst>
                  <a:ext uri="{FF2B5EF4-FFF2-40B4-BE49-F238E27FC236}">
                    <a16:creationId xmlns:a16="http://schemas.microsoft.com/office/drawing/2014/main" id="{20584666-3CE0-F5CC-9E40-09CD80532A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5" name="Freeform: Shape 1704">
                <a:extLst>
                  <a:ext uri="{FF2B5EF4-FFF2-40B4-BE49-F238E27FC236}">
                    <a16:creationId xmlns:a16="http://schemas.microsoft.com/office/drawing/2014/main" id="{A48DB680-E5B1-6CCD-4894-860A532D26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6" name="Freeform: Shape 1705">
                <a:extLst>
                  <a:ext uri="{FF2B5EF4-FFF2-40B4-BE49-F238E27FC236}">
                    <a16:creationId xmlns:a16="http://schemas.microsoft.com/office/drawing/2014/main" id="{64A23012-A7EE-121E-9DE3-141A1EF230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7" name="Freeform: Shape 1706">
                <a:extLst>
                  <a:ext uri="{FF2B5EF4-FFF2-40B4-BE49-F238E27FC236}">
                    <a16:creationId xmlns:a16="http://schemas.microsoft.com/office/drawing/2014/main" id="{DF83B877-7CA5-627B-4093-1B1D22180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8" name="Freeform: Shape 1707">
                <a:extLst>
                  <a:ext uri="{FF2B5EF4-FFF2-40B4-BE49-F238E27FC236}">
                    <a16:creationId xmlns:a16="http://schemas.microsoft.com/office/drawing/2014/main" id="{9E4AFF9A-E717-1E0E-8734-A992C235A9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9" name="Freeform: Shape 1708">
                <a:extLst>
                  <a:ext uri="{FF2B5EF4-FFF2-40B4-BE49-F238E27FC236}">
                    <a16:creationId xmlns:a16="http://schemas.microsoft.com/office/drawing/2014/main" id="{1FFDDDFC-178B-4CC7-CE4B-7F2385CFBF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0" name="Freeform: Shape 1709">
                <a:extLst>
                  <a:ext uri="{FF2B5EF4-FFF2-40B4-BE49-F238E27FC236}">
                    <a16:creationId xmlns:a16="http://schemas.microsoft.com/office/drawing/2014/main" id="{B36A73E0-6AEA-BF30-C46C-D674AC6813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1" name="Freeform: Shape 1710">
                <a:extLst>
                  <a:ext uri="{FF2B5EF4-FFF2-40B4-BE49-F238E27FC236}">
                    <a16:creationId xmlns:a16="http://schemas.microsoft.com/office/drawing/2014/main" id="{2A32F8F8-0795-1861-5708-C621354A2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2D1154B8-46FE-160E-785C-4DB17D8BBA7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7846CD9B-A162-2DEC-3D77-15E962C0F5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4" name="Freeform: Shape 1713">
                <a:extLst>
                  <a:ext uri="{FF2B5EF4-FFF2-40B4-BE49-F238E27FC236}">
                    <a16:creationId xmlns:a16="http://schemas.microsoft.com/office/drawing/2014/main" id="{EC362896-3D66-72E4-BBC7-B6AC1FFA31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5" name="Freeform: Shape 1714">
                <a:extLst>
                  <a:ext uri="{FF2B5EF4-FFF2-40B4-BE49-F238E27FC236}">
                    <a16:creationId xmlns:a16="http://schemas.microsoft.com/office/drawing/2014/main" id="{F644D545-9A1B-E666-0DD6-E0231DF69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BC5598AE-9F58-B390-5267-48EE04A190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091F0C26-D5AA-0092-0EA2-FA0D4AD6E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E9AACB0D-1A6B-034B-D016-53879FF2F9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7E53484E-40BA-5F01-E1A0-01C559C1E2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687F00C3-1B74-CAA2-B5A6-DD7D9C1C1F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F731329F-129A-A856-323E-1B4F2EF75C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161956DA-ADA5-9658-EE2B-347AB5321D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6038EE06-1775-256B-8F57-634B5C8EE0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676F8F4F-DE03-EE08-D92F-F438C7B8D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46C31208-331E-D9D6-6086-EB1DF599DB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AC6A6C0B-10FF-B576-81B3-B0158F729C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21A0A1C7-CFF0-CF88-0368-7E8529971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FD136B07-5E17-AE50-0CE1-5341FEBCD3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9763F766-8300-091F-5A0D-57B65F1491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34DF45BA-E31A-C465-D9D8-2466C7B2EA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205207A0-B627-873D-68CC-FBE6B72EA6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C673E178-FBD4-D966-5191-099E9158E8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D67B6029-3348-BE28-B255-DFDCA78724E1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D186D3C6-A626-D6A3-39E5-D4E61B5962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0DF40AAF-D462-4ED1-F7B8-B839943FF3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3B8C32BD-EDB2-DD34-C578-35347E0E0C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2B728DD5-93BB-DFDB-30BB-4244973E0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28F9B7A9-6F2C-543D-363B-43B5CF5279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50132B4D-5338-D74F-0AE2-8F6E1B8976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617286C6-04D6-F764-AAC8-13CBAAE92D9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6AB4819F-EBAB-E204-1F60-4189F0C758E2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FEF2B3BD-7FD5-C133-20D3-A0D2D930C2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3" name="Freeform: Shape 1742">
                <a:extLst>
                  <a:ext uri="{FF2B5EF4-FFF2-40B4-BE49-F238E27FC236}">
                    <a16:creationId xmlns:a16="http://schemas.microsoft.com/office/drawing/2014/main" id="{A88622A2-C399-B4DE-9F34-A55C56089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9C778A21-21DE-3B0F-A51F-C448D17105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818A2BA6-53B4-BCFE-71A9-BAAEBEC654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9464FF62-3C42-1CC2-51B3-431AADCF17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42788A0E-9D42-6940-846D-709326F3DC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1EDB05DD-C6D6-5AC4-B002-CB25CF383E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74CFB87E-7B31-E908-EAA2-E8534EBDA3F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3F5AB71E-3AAB-7418-7814-261263A6D2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33070BF3-C86A-C5DD-7BE1-4164E522C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FD75668C-1D41-5A17-314D-3280CBF821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3" name="Freeform: Shape 1752">
                <a:extLst>
                  <a:ext uri="{FF2B5EF4-FFF2-40B4-BE49-F238E27FC236}">
                    <a16:creationId xmlns:a16="http://schemas.microsoft.com/office/drawing/2014/main" id="{67E0D52B-6BC8-B11A-4F1B-BCFA4310B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4" name="Freeform: Shape 1753">
                <a:extLst>
                  <a:ext uri="{FF2B5EF4-FFF2-40B4-BE49-F238E27FC236}">
                    <a16:creationId xmlns:a16="http://schemas.microsoft.com/office/drawing/2014/main" id="{009D1BD1-9486-E402-C49B-86ACDC328C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5" name="Freeform: Shape 1754">
                <a:extLst>
                  <a:ext uri="{FF2B5EF4-FFF2-40B4-BE49-F238E27FC236}">
                    <a16:creationId xmlns:a16="http://schemas.microsoft.com/office/drawing/2014/main" id="{8A205C51-D00E-BF41-8880-8A9100CF4A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6" name="Freeform: Shape 1755">
                <a:extLst>
                  <a:ext uri="{FF2B5EF4-FFF2-40B4-BE49-F238E27FC236}">
                    <a16:creationId xmlns:a16="http://schemas.microsoft.com/office/drawing/2014/main" id="{954B14E9-567B-B34E-E027-5CCCCBFDDA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56387E6D-C9A0-A8A4-4422-017953FB17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36216511-11CD-F94F-288E-6BEC316BC1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C5F762B2-2B7A-5D43-E615-4F52BAFF3EA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5404A201-3119-2B7D-D054-024532C26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F7B14F56-D885-8569-B598-7D84392711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1FF4750B-EA53-D4F9-23F4-49C5BE891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D82E0ED4-580C-5FA0-6E96-F6DA174451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7E11816B-8340-2F8D-3FFC-BB506F5EC1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C66F3CE9-DC5A-473D-A7D5-BBDA07AA2B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91" name="Graphic 22">
              <a:extLst>
                <a:ext uri="{FF2B5EF4-FFF2-40B4-BE49-F238E27FC236}">
                  <a16:creationId xmlns:a16="http://schemas.microsoft.com/office/drawing/2014/main" id="{6EBD3B46-1194-AD39-1768-9394369143CF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9A39A818-F808-3D7A-EDC9-061AE5B9D6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BBBBF323-0299-31DE-4664-0DB3A119B5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B7C8564D-7A9C-8BFD-9F6C-D5A7DBC882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367B2792-E61A-0FF8-1A6A-BF5BB5FE6D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B8F79D0F-4620-9B1A-B1CB-23DCC67F40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B967E972-5F0D-CC01-0E62-67C10BFA79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A1CA468C-1CB5-45EF-0CA6-AC5C9536115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3EAEC1D6-E490-9BC9-50D2-FB48110CF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6DE72EBA-8258-B597-CFCE-2B3BDE370B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6963B51D-EF96-0D16-8071-BEE39934F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7F4134AA-7076-D47C-97A7-A19D15DADA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59C8C2D1-C5BC-211C-684B-15F76336F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1129D4D1-23D4-CAF6-F01D-18628CFBB0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BBACD8D5-2335-DC5E-E646-C2ACC9CF2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C8506BD8-2921-47B5-9F26-1C799C3EA6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EA9A1D40-C9D0-F02E-F230-0251A7E06F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729711B6-AEA4-EF24-41CE-CDC01C36C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9686F0E6-3FA6-08C5-FDBD-FBD123B493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1AFB718D-2A96-DD3C-766E-129B462EE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1" name="Freeform: Shape 910">
                <a:extLst>
                  <a:ext uri="{FF2B5EF4-FFF2-40B4-BE49-F238E27FC236}">
                    <a16:creationId xmlns:a16="http://schemas.microsoft.com/office/drawing/2014/main" id="{4A5F780D-52CC-0663-2D0B-100955096D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2" name="Freeform: Shape 911">
                <a:extLst>
                  <a:ext uri="{FF2B5EF4-FFF2-40B4-BE49-F238E27FC236}">
                    <a16:creationId xmlns:a16="http://schemas.microsoft.com/office/drawing/2014/main" id="{9A000457-4FF0-A568-43B1-A7612617FECE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3" name="Freeform: Shape 912">
                <a:extLst>
                  <a:ext uri="{FF2B5EF4-FFF2-40B4-BE49-F238E27FC236}">
                    <a16:creationId xmlns:a16="http://schemas.microsoft.com/office/drawing/2014/main" id="{56945B40-9C72-51ED-9645-77E284E033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F4A0D422-5FB4-8718-190B-F30CBCEBC8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1E92D4EB-CC18-6C14-80FA-870328B395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21C0C07F-5A1A-D503-0975-BFA5DC5F61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97476B09-CEC5-102B-F1DE-C055FCA713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EC9CC187-4F60-1587-9282-29FD9FEAB2E2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E07246B3-C153-96DC-A4F6-02FF7BEC68E7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6B41B175-1C22-3E51-CD30-11D4829963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BEE37CFA-EA2C-1AE7-AF3A-7C1647FA13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7DE21A4B-DFC2-B672-5066-BB254E09C1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3822AF9-2721-EF74-AC4D-6766138CD9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53E73FA7-FFAF-2D8B-E12F-65B66BDD02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930E8E4B-105D-AA39-15B0-B27C1E365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DAE78521-F64A-CE1C-E1CC-48E0F3445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76DF8A56-D35C-428C-9E01-8D42757D56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4A0F68B7-2930-74AD-2560-258CF37BC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FA1E2471-5D84-6812-4DB3-60A721ADE9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26FB8B7B-5DBE-65A4-143B-F56A02D26D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8D14E965-52E5-B482-DD00-1E1C37F0FC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20139412-B1D0-AB55-788B-4AF9F4E16E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28DA90A5-9E64-00B5-0033-6B964F2AEB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F45F606C-3CC8-C839-7400-DBE7F28854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B0271546-E64A-EE99-3A9B-153D39A5C7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6" name="Freeform: Shape 935">
                <a:extLst>
                  <a:ext uri="{FF2B5EF4-FFF2-40B4-BE49-F238E27FC236}">
                    <a16:creationId xmlns:a16="http://schemas.microsoft.com/office/drawing/2014/main" id="{2CD4CC39-1472-0AF7-2E0E-056FE432A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7" name="Freeform: Shape 936">
                <a:extLst>
                  <a:ext uri="{FF2B5EF4-FFF2-40B4-BE49-F238E27FC236}">
                    <a16:creationId xmlns:a16="http://schemas.microsoft.com/office/drawing/2014/main" id="{82693E7C-CA8D-DEE3-2120-D5030EA3097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8" name="Freeform: Shape 937">
                <a:extLst>
                  <a:ext uri="{FF2B5EF4-FFF2-40B4-BE49-F238E27FC236}">
                    <a16:creationId xmlns:a16="http://schemas.microsoft.com/office/drawing/2014/main" id="{7C4D107B-06E2-D6E5-C26D-81585E797C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9" name="Freeform: Shape 938">
                <a:extLst>
                  <a:ext uri="{FF2B5EF4-FFF2-40B4-BE49-F238E27FC236}">
                    <a16:creationId xmlns:a16="http://schemas.microsoft.com/office/drawing/2014/main" id="{F4963D39-F10A-83CB-2944-FFA297828A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0" name="Freeform: Shape 939">
                <a:extLst>
                  <a:ext uri="{FF2B5EF4-FFF2-40B4-BE49-F238E27FC236}">
                    <a16:creationId xmlns:a16="http://schemas.microsoft.com/office/drawing/2014/main" id="{D1548236-3BE4-0F68-90B0-F2CB556866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1" name="Freeform: Shape 940">
                <a:extLst>
                  <a:ext uri="{FF2B5EF4-FFF2-40B4-BE49-F238E27FC236}">
                    <a16:creationId xmlns:a16="http://schemas.microsoft.com/office/drawing/2014/main" id="{47B9063A-1674-EFCA-689F-19053ADA50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31433761-4F74-7499-E410-CCF49B9249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6D686F7B-1924-77F8-0070-1F9F1E2C4A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9D4B4A54-0850-8165-B0C0-203B624081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:a16="http://schemas.microsoft.com/office/drawing/2014/main" id="{B3F35628-EFD4-A310-5336-61020327BC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586210EC-4C3E-D6C5-C4C0-9991274FDB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A0C68F52-6326-D6B1-3D8A-51283EFA9A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8" name="Freeform: Shape 947">
                <a:extLst>
                  <a:ext uri="{FF2B5EF4-FFF2-40B4-BE49-F238E27FC236}">
                    <a16:creationId xmlns:a16="http://schemas.microsoft.com/office/drawing/2014/main" id="{FCB8B279-68F1-94BF-2F9D-96BA96DB4D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9820ABA2-A1F9-6D6B-BDF2-65DAA78AA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F4FE05F-8442-3C66-0090-C0A5EA998E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1" name="Freeform: Shape 950">
                <a:extLst>
                  <a:ext uri="{FF2B5EF4-FFF2-40B4-BE49-F238E27FC236}">
                    <a16:creationId xmlns:a16="http://schemas.microsoft.com/office/drawing/2014/main" id="{2A8CAA28-95F8-646D-F5FD-61835413D4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2" name="Freeform: Shape 951">
                <a:extLst>
                  <a:ext uri="{FF2B5EF4-FFF2-40B4-BE49-F238E27FC236}">
                    <a16:creationId xmlns:a16="http://schemas.microsoft.com/office/drawing/2014/main" id="{51F1B81E-6963-538C-B0ED-6AAA3A3F1B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E2493D05-CA83-D9D0-BA1D-89211C4FF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4" name="Freeform: Shape 953">
                <a:extLst>
                  <a:ext uri="{FF2B5EF4-FFF2-40B4-BE49-F238E27FC236}">
                    <a16:creationId xmlns:a16="http://schemas.microsoft.com/office/drawing/2014/main" id="{D6A57450-F763-CE91-94F6-087F30E5A4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BB450C60-6EAA-BDF7-916D-36D503BCB4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ECAD1601-96EB-F0A5-C601-00600D5417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7" name="Freeform: Shape 956">
                <a:extLst>
                  <a:ext uri="{FF2B5EF4-FFF2-40B4-BE49-F238E27FC236}">
                    <a16:creationId xmlns:a16="http://schemas.microsoft.com/office/drawing/2014/main" id="{D5866444-DD52-3512-AF9E-7B52806372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8" name="Freeform: Shape 957">
                <a:extLst>
                  <a:ext uri="{FF2B5EF4-FFF2-40B4-BE49-F238E27FC236}">
                    <a16:creationId xmlns:a16="http://schemas.microsoft.com/office/drawing/2014/main" id="{AC3FC895-E006-8CCC-C8DC-4D3BB65191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9" name="Freeform: Shape 958">
                <a:extLst>
                  <a:ext uri="{FF2B5EF4-FFF2-40B4-BE49-F238E27FC236}">
                    <a16:creationId xmlns:a16="http://schemas.microsoft.com/office/drawing/2014/main" id="{740D757B-95D7-CE4F-F68C-0B760BB5BE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0" name="Freeform: Shape 959">
                <a:extLst>
                  <a:ext uri="{FF2B5EF4-FFF2-40B4-BE49-F238E27FC236}">
                    <a16:creationId xmlns:a16="http://schemas.microsoft.com/office/drawing/2014/main" id="{503961D5-24E0-2310-1425-50DBAC429C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1" name="Freeform: Shape 960">
                <a:extLst>
                  <a:ext uri="{FF2B5EF4-FFF2-40B4-BE49-F238E27FC236}">
                    <a16:creationId xmlns:a16="http://schemas.microsoft.com/office/drawing/2014/main" id="{45331D2E-9C03-FB67-F88B-48E9F40456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9DC86F12-A6A6-E13D-55E0-29DA8F3494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3" name="Freeform: Shape 962">
                <a:extLst>
                  <a:ext uri="{FF2B5EF4-FFF2-40B4-BE49-F238E27FC236}">
                    <a16:creationId xmlns:a16="http://schemas.microsoft.com/office/drawing/2014/main" id="{6BFA759C-100C-013D-6C7F-EE80D24B4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15E5FD91-E7C2-EAC9-664E-6D2A9B8F3B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F66DE776-E12D-50AA-D137-15E4A324AD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9DF88D7D-8BF8-D72A-F366-F49127CA670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2208CC6B-25C2-3B98-C9EF-32B8CA0CA5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FA43E67E-521B-245F-C467-7547D3B3F6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4CFA251E-164C-F8F3-4DEB-AFA9BFB482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E929020B-795F-931E-1953-812CE4DEC1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BCEA4E77-5D62-DBDE-BB53-062F09545D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17F7582B-6504-34A0-774C-E69CA13DE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68C86ED5-F385-A26B-5E63-51AE134C7E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2F8F2236-BC6B-08D2-DA90-C6707B7A7C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5" name="Freeform: Shape 974">
                <a:extLst>
                  <a:ext uri="{FF2B5EF4-FFF2-40B4-BE49-F238E27FC236}">
                    <a16:creationId xmlns:a16="http://schemas.microsoft.com/office/drawing/2014/main" id="{6374BCCD-E017-1B00-41AA-32266C3A1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4A4CAD04-63F2-2DB5-369D-BEF05EDA7D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5B6F1D8C-C70C-B0A4-D59D-F5ECCC4AF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B8A9ABEF-5DBD-5037-1202-79FD28D7D2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72FA10A9-46D2-9A0D-2396-56224983C2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78FD05D3-8302-3BF1-C84B-B5E3E15CC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9208BFA5-D158-2CEB-7A5C-7E5DF50EFF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60033385-527C-0569-FACC-2B0440B913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BE332C49-88F0-51DF-71FC-AF7E4963F8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437603B3-1363-5776-04ED-288B55F383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97BC391A-D5EE-3343-5ED2-5E8FF123C0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024D24B6-14AB-D5CE-185B-79EF43481F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6E52F795-DEB2-14A6-9B93-C8256D86FA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A31768A4-D1E2-C72F-1A67-AF3E103718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2E6B2D58-F0BF-0C8F-D8A8-7D59C48E4A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F3707EAF-C54A-8C38-D065-B4BB352234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95B8A197-22C4-7C1A-50F6-5F4F9A07E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A35E0F99-66C0-7B0B-11FD-2EFDE85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7A5B372E-CBF3-87CF-38C6-B39C60EF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9570C7F8-756C-0E49-4E4C-B1EF3D3B8A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A8FB7222-9A47-E7BF-99A7-206C777FFC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26965390-202B-EA92-475C-4FA3D86DB5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4D23B52-5476-AC5B-1A36-AED8AE95E6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412E5ED4-687F-C373-975E-1F471D42D9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8796CE2F-0B03-5A5E-62F6-989680CED9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5CDC1A1F-B72D-11CB-9AA1-380FA3DD29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FD2157DD-6BBF-4C89-006F-5C52F8BBEB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CA91F96D-8689-FD88-2883-DC73785440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96680F82-BE30-3184-3120-4CD60B6779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CB7E9213-F66F-5EED-76A9-AC7199352C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FF0E49CD-AEE1-4322-C875-7864A27E9A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69D44BA3-AF80-D944-1B7B-F25B36EB8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9194BF99-8E10-B58C-FE90-235F9F04DF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BD92B819-5F04-7618-A489-C273080A3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05C8A775-09E4-1C93-1ADA-54EEF25893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B5545794-314C-8791-6DDB-A7385176A2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44D9BA0C-3B04-6D40-4A87-BBF736E547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E9AD103C-98CF-E0EC-A5E2-7B7F68A85F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12AAB63D-D9A1-0CB3-AEB7-A646A8859B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53ECCA71-544E-CB79-08A7-44AB882D4E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41EBE635-0390-B615-C13D-4E471DB941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3ABFC07C-85A3-C756-A877-D20B38D6EB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D617BF31-FD8B-5B6F-F703-7F536F7AD3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9D203CC9-C2E3-B01D-AA61-A99B9089C368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3A16C50A-CA73-72A4-BC38-A1487B870E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658B343F-7561-1E07-FB86-12541BF9A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124D53F3-0B4F-9184-2343-1E08002B2F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8F848107-05FC-FDC7-B670-051906A5FF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D59F20A1-AC83-3634-9D23-2FF13B932D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B1666F74-6C67-2721-B1DD-2DF3C201C9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C7E44DC1-7EB2-7325-925E-A3BA674415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01784048-2773-20E5-12DC-FA4DF9FC7E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D96FF8A4-C131-8AB9-DA76-1DBC8831A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D4681D14-20E8-3F78-9D25-880C2F2406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9D21FECD-0F00-6FE9-EAA7-DA8FB8BB8A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5C4A383D-3100-962C-F55B-E095C7A02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18AB3BFE-53E5-1794-2FEC-3DAF362D5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8137A7BE-D5E1-DF49-733E-270D2F8414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677D28C7-272F-A5B8-978F-A95DB2008E9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95AA98E0-0C4E-93D0-CDCB-933BE630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EC4CC973-7031-3D7E-6EED-7CCB8B2D16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8BFD0978-C36B-5976-6C42-9D4939791C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E9C5BECA-2FCC-BFEE-2FD3-8EC4C8AFBA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DB7E93E7-528B-F305-20F8-7BC5030730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E29868CA-CF21-B1AF-8F1C-B4F5735B70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02D0A730-3685-99E3-D4D5-FC7D5DC38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138CE8D1-270A-A159-BC46-82FA5AB34A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54CE8BF-A0AB-D32D-5B0D-AAC1813772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47C61FA9-4158-191E-31BE-81E7ABBC36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9BF76C7C-EF1B-9A42-15F9-02FF742AB9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825347C3-8128-A6E7-5502-729B7832C94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8EFAEC78-93A9-CE5A-D005-7FE55C55AD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3B688D07-884E-B67E-4360-212F24D5C3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94691FDA-AE30-5E4D-4879-ED57E39C2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0AC25D71-3A7D-3056-537F-EF5309A01C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E30D3A40-7F5E-91FC-6D65-529EE62ED0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D7A162B-B070-5BCA-F36F-443EC973BE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480B1FFC-2412-96FC-94D2-C293776861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7374B332-5819-3B5C-523E-E90147EF60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159528FE-E3A3-C094-040B-CF51ED24C615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9F7E458F-B23E-246C-771F-E030815999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0B6D6244-334D-3588-F657-8562234665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9907CF-5ADF-A2C3-60C0-ADCFF5729E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460B61F2-A55E-E5E9-D205-388B4294EB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87051D54-3970-9548-5BD7-53D3FF43E2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1DEA4221-179B-1FF0-F5F6-09637F607C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FDACAC0F-B44D-7011-97FE-53CA83931F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0E550C61-3A5C-8EBA-7CF7-F08EA1D7E1A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FB23858E-F1AF-D976-BB9F-F07EC7E4C7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293A92DF-4E24-5355-D9B1-DB58B32723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2E10DB2A-4DC3-CA23-1BDA-29002011197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1BEFA49-48E8-76BE-0848-D42990AA9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FAB2A9B4-706E-4094-542B-5F173FCE66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BA959E14-0D0A-3695-51BC-07516DB65A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8CFBE8D-C073-3880-96FE-A7FAC5AA4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8742D91E-43D3-7535-423A-50086A7741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52501229-340C-1E3C-6F22-8121897303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8BDBBDF4-9A46-B207-D0E6-67DE65C365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5E81B2DA-4996-300D-B9C9-C23BECEA9A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E2FA8CE6-D171-296B-3310-AD9062F8E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FFAD81C3-CC21-3D17-09B1-0E5641D624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A607CC3F-1428-6DC5-A8F6-D1710267A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05A9DA84-15F2-D3F5-521A-CD6A9E80F4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712CBFE8-D7E7-80FB-E82C-A1FDA28FC2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A3C1EACC-D87C-55A2-AB9F-25D4E35447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6BB138EE-8099-A006-35BD-C7DAAF2720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06E63893-5B4A-55E6-2EA1-8ACCCAF037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BCDEB9B5-8AA0-06DD-6747-F20722928C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3CCC8566-9331-2D1F-77EA-5E7FF5888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EE276DE0-64A8-CC68-5D86-82A6E2F9F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57BD9AD9-7371-11B4-2C4D-5FDC9CC45B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E527EBD4-E7E9-24DD-95A3-3CE77852A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73021B0C-0C4F-1147-D3E9-7A1F41D2A9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3A3C3575-6337-CB4A-DC83-21C6056761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74121535-2A27-06B9-1360-DAE30C2BF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CCAD14B8-35E8-F976-D0DF-F92FB137D1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15B0ACBE-1E64-5F8D-8E11-2A1060C8C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AB61546-188D-0EF9-B5A7-BB5757092C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4B204A08-899C-BD8E-9D72-8D33A5CCEF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CD905F60-6683-2D65-653F-6BDE8B31B8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61B178D8-E051-E52A-E7C8-1CCB8C4003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A6322D54-381E-0D3D-DF22-F355D6A3F8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BF5E94BF-8556-F702-C610-796D4C26D7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B82EC33F-E8E8-E577-2BF8-F162745B4A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C0C2AF62-4987-A00A-E0EC-617F982AF7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48E0FE0D-7FED-17AD-D435-4C7930123E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9641BA7B-BC0F-776A-20AF-6DA067336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69F7F212-D354-22CA-40EF-C0AC1BC095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C91CBF8A-D7AA-ED5C-6A25-A34AFF21B7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27A94827-5865-03CD-C88A-D51094B37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52AD4472-AB07-7EFD-34A8-1AF345D9C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B1BB7682-DF39-C4E5-6577-93B03094F3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AB508B5-FE18-E4B2-050D-73DCBF881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27FCD44-64B1-0854-4F25-9390F51C9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A79D0B4D-FAD4-4EFC-716E-9F63CA9AAB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BD7EB4AC-417A-3DB7-9022-3314A66A47B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76851462-7A53-2C7D-9A3D-83CC6D0D8A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63628E69-2C24-23AB-4CA4-4F409066A7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98F8EA9B-0ECA-3214-E09C-8739AD5743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1ECAAD4F-0192-401E-F377-E8A4613C2A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BD85C0DF-4A91-C6F6-EDB0-6CC2DE3876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965FE20-F2DA-3E48-9C25-0D0D5A11EE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48BA2C9D-3E87-1A95-9A96-DD0E5F7E2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93D0B16-7491-827E-46DC-30B384E92A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4FF19E24-D568-6CBB-58E0-0F90672F2E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85E6582-3AC9-CDB9-CC05-B4C1AE2CFB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9A501E61-EE22-41A8-6611-07F96E48A3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EEB1AD83-55E6-A20B-47BA-BC3096DEED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6E7A4D9E-ACDF-DB44-5040-8B8D0B3828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EF346C76-BAAA-C31C-F54C-26CF273B474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9CA758D2-2893-2116-FF6B-EA2C3CAF7F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96A5BAAC-D8FE-1506-65C4-C308A1542D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38CDD776-4275-AF1C-7263-54DD022B80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A1411ED6-17B7-7DB0-D9A0-631EEA90B7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1C5264FD-BD60-688E-9FBB-6C7D8B559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15BCB66A-BB99-F2B5-C38E-AC9DDC5FB5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DFF5D53A-FD7F-08CA-26D1-3923312359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8CAFD2EA-3FF9-6F35-7D76-9DBC1E389F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E463ECA-4C5F-13D7-3764-1F25645AF5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F5C2ED28-E5F4-AFB6-0264-F5082534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3BC00B34-F7A8-1832-35C7-2AB02CD4B3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6FB2B786-3747-02BC-6E39-90890EAC70D9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D8A67D6D-12E5-1CDA-744D-ADE18C170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D67E500D-963F-8521-C356-A534DE4417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21EE8B51-CBE8-0599-E218-B92A54E2CE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B700027E-EF3E-0358-D97A-4DB39522DF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9D7C20C6-751C-2C7C-6332-C9709342B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2AD36061-BA8D-D7A1-9FB4-B27E742F9B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199FD3CF-E81E-5452-A115-90758451F2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89A9199C-F339-FB68-91AE-8BF5255B3E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762D085E-8D7B-A3E0-5CD6-54F62EDC49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DFCDBF01-E334-20AA-8D26-8824DD5417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C00BD737-2070-596D-3535-464F7363FF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325ECF7B-B1B2-3F3B-E2F2-FF95A639F1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655A2C1A-EB88-F631-423C-9BBCE3CA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92B8738D-46D2-43EF-7C7A-C4BDADEDEC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09456D56-BCF8-A334-2BD0-5C7DBB30A9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B1F378B4-93A9-8D2B-24B7-86C7E54E00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D52B2BB7-A995-4171-285E-B4169BFE6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B43516F4-65BF-0E73-DD4A-2D4CFBEF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165F0E6B-F392-5612-321C-6044399FEA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717F3C52-98F6-E4C2-3434-BCD294DCE5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A7FA5FFD-E24D-A6A7-4FAC-83A311A98A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56F2248C-5A71-2F93-ADA5-69A26634BF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D9063B2E-28E5-6D93-3099-C0FDFAD807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7C6AB36F-19F3-E149-363E-47E3D7D97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8E964760-6E4F-953F-FE42-64D2E5F7AE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C4E34548-9E46-780B-D44F-88013083C0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40B47F20-3CFC-F746-FCC8-5048C70FE0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D73F17E3-47D1-4272-A636-8269CA6B3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8E0FD10-5E50-0F8C-0B65-7FAE2505A6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5D1912AA-9E3D-389B-587E-CF4A1ED04C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D6814E97-1D89-2011-6EF3-42039B450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193C720A-1DCD-BF2A-8559-F94423EF8F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945A2B3-F4A3-6154-2A2F-1604DF99BF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7A8D4E74-C918-B87E-61E7-ED015D753C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8B590F16-B292-BBAA-BD2E-B29D34B56F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5D7EBA50-3095-AB0D-A91F-DF7B6D3882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B69A814-7304-26B7-968D-97DDEC7C9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CFFD6B11-07C7-7445-FF77-62588C39EB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6A342B40-4064-D16C-5AD2-4D061F348B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92FA8DDE-5395-446A-0FF0-D7E5297226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07E23E30-B9E1-CB80-9B48-7D1BD39445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1AED75CD-CAA0-928F-FB5F-6A3A5CF1EB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F5A48054-239E-4DA1-A6EB-4C464C0C19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263D6692-DA5B-8387-71B7-3F3BB09EB0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7864A312-16E6-5FAF-E40A-DDB5CEC835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C0B34575-F8C9-F920-2FE5-253349B1BC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E83ACDE2-59F7-3FAF-820F-C3DAF6C6FE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E41FDF96-305F-A81C-0714-96BD9C9682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DEC69A82-AA1C-E89E-53A8-B54184999C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5E9294F9-CD0D-9F79-9FA0-365B8AFD73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B3317F8E-955B-27DE-DCAE-289E88F49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E00C3051-C56A-3141-F3E8-58C60F4CD9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3D24BEEA-E42A-5777-93C4-E06F01C6E7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2DFFB7DE-C7AE-CBA6-4509-DBC8BCADC2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0C2BC2B0-C878-16E9-C60C-8B22DCDA1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6E512518-4B93-2472-A598-B5C359FBB3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B3F301FF-D3E8-9C8B-0CCA-60B6351568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1CF1CD74-8A60-BA65-ECF7-97AE342093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DEEA0337-CC7D-D3F0-5E31-D16550945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6252E93A-83BC-BCF5-13A9-05937A3C3D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EDB72BD1-8246-4316-05D5-7CD3C3B9A0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34904972-72F0-B6CE-8BB6-1379232A6D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F1812021-2627-82B2-CD6D-F13C77747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23C3379D-F2DD-24B0-9CD9-AC7E9E3D93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E91E093D-7C2F-E73E-9DBC-BB7F7FC73F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4604FE60-7C33-2C0F-459B-076EFAEC7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C25CCD9E-01E2-43EB-18C0-D7606B98B1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2221C70-1408-D1B3-C411-C7898E2FB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C2D74833-70CE-1129-06BA-7B5B4B4256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F34719FC-0D7F-1D83-095F-9CBC3E0AB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E4E3AD14-634B-9CBB-83FF-ABBE1A96D1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C3A6CF79-3FE7-A0EA-A71B-22C76752BC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3C930700-DF8F-34FF-EB20-A9250C824B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06ED64BF-3482-0FF5-8C61-C27AE71BE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E4DA6811-0466-7D76-7B4F-76599B9DB6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BCE6554F-E17C-EC7F-70FD-77FF225EC5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D508AB6B-F6D5-12F8-23D9-143FBB0090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B0BCBF35-1064-95B2-3951-3048734129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8337EE5-9082-0CA7-9F19-0E27961CD3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CF115231-7A0E-E1C9-B632-4685265386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8CED0969-CB0A-9C45-C440-B87343A10A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A3C9EFAD-EF09-6D4A-B51E-2BE75733E2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97FBFDAE-3DB3-C4E5-3378-3C7F0806F8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ACB94C6-B25F-78EC-FB7F-56347257CD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E7FE73D7-5006-8136-E2DE-7115A17811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2BAEB4C5-BC10-FA31-C413-160DA33CEF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2AFD38E4-0EC4-E6CE-5B56-BF64D4C744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BAB35B78-F86C-FFE1-B6B7-B232405C0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464C547C-0B97-0BB9-63B1-D821DB2F80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570B06BD-5A96-4476-B46E-CC6F68229F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9E12B89B-94D2-B74C-46F2-B4F51F38C9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0D70B5AA-7A71-ABE4-0DB2-139CE062E86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F86D6329-D28E-D69D-9519-7CBBC2AF1F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D315CF4B-3820-1956-236E-10A9AFC9A2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641E964A-EAD8-F686-0FC5-2FDD6701C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5AE63428-6873-F074-7E02-DCFC399DC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FCA41E8E-281D-47EF-EE23-6788A3211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F20DEBB0-3D38-8A66-4F95-D84229902E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9AACC1BE-98EB-ED85-FF07-D302DE3F0A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08D0EC6E-2A9F-E5AB-A8A9-8241C02A1F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7153D341-9475-D10C-1200-29E4D8F65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ED30A9A-6CB5-BFEF-5B7D-DA82E06740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61DBA325-E218-DD9E-7B17-34E2ABFC3E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0307FB96-AFD9-C0B7-E7DC-07CF0FCAA2C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AADC4011-1610-74FE-DD32-336B1F632BF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352238F8-877E-AC43-1329-C91362E632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F3672688-FC85-4AC6-D884-6ABBAF7CD6D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2615F6C7-8D00-9E09-60F4-320153FE4F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DE1E9E0D-1F01-5F0D-1D12-E12FA0C8B4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CEAF1AE3-02B9-3AA2-2CBF-7EF01E5C7B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7AFB5047-CFB5-C12A-FBD3-B1ABE25AEB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A07A6F74-45C8-FB93-E441-374C73C08F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8BAECF9E-5E3F-C203-66AE-FDAFDAF42A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484A6646-3EB9-92DA-C461-46A81AB7A1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CA803E60-AE69-847E-B6E3-C6DF0CE7FD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79A4246E-15E6-A14D-4509-ED5FC4E3C4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FDD456C-ADC7-C05F-F372-F22C906C4C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96827738-8895-705B-1ABD-F4DB150E97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A57656A1-7ED0-0040-A5FA-E55318FDB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0C019CD3-1186-880C-C9FA-2A51FE7BC2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5BDC557D-07DF-0C47-49E1-258B36C60A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33276CBE-77FB-FACF-589A-100D386650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913DF3F3-9C0B-1ACB-E02B-39C2934BFC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ABE6EB87-A825-EE6C-9EFB-64A3A3B4D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0D52D262-DF61-3273-5FAF-9851625A53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C9720E7F-A2B5-DD3E-CB8E-4E0AE1434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3B48E5EF-7454-D375-1F47-1772CA40D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03461EB7-2697-81E7-B949-D0B83F6E9D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82E0264A-2EE9-6B31-AE80-0D97AFED0BED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940F252-25D7-D57F-28BE-69D04070A5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F3FEF3C3-917E-AF34-874A-AACE748386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B7DFAE35-A727-D472-A68D-5F9C617FA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61788E3F-E9CD-AC00-0594-F417043E1A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30D47F1B-C204-2B92-D336-9742767922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241E6CA0-9C11-5D36-FD1C-3FACB4E0A5B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8EBAC492-BE8F-6E02-11E0-DF3A3623D1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878727CA-6E0C-1B2B-DCEF-28E73A397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EBACF9F-EAF9-8C1B-C3F9-F4A1030C1A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962D09BF-D20D-00A7-CF1B-81A8B6C7B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4D89C53A-1CBC-5584-C6C7-D4DAB7ABE1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06C8FD5F-3FC9-02B6-2134-993132D48C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9C3D13FE-5ED0-1D67-CF63-8A6B40AC76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C598A860-9384-E266-B1C5-4F3A02A7B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3ECDDDA2-B769-ACAD-2890-B944F23596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6CE1177-0AF1-0213-88F3-E9DD091923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747532C-11E5-CE77-CC67-AF389FDABC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428D79F6-90A0-47BD-673E-427AFEA915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E314EC89-C82B-8EBB-06E9-83C26C0078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3A9D723B-7D0E-4526-D950-8EF28B2CC4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6C5B095-6B53-4EC6-763E-FE4A14BEB1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BAD15229-80BB-316D-EF23-AB21ADAEC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DE6CE0D4-E581-9145-EE0A-577AC39B7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C8512CE5-83BA-AA11-9D9E-918B7EE8F9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2805FEAB-3C51-A5C7-D08A-439D17DD5E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40DCE68-F842-4C92-AAC4-AD7A15D9C8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F1138916-3472-12BE-BDB9-4B3C6F32D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61BC2C3F-78A1-D692-348F-3B5571F0AD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3F71B526-2C23-AC26-8FDA-14FC6ACE29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AF7E3A2B-61B3-AACB-F3D1-43276EDC26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BBB191AB-61E2-C49C-DE1D-A1D325D93D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F9521BA9-0736-4BDA-C87F-6A53EEC38C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62751D1B-9D74-8CD5-B547-F41B2961CD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5058427B-003E-D479-3B50-CDE44B66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D9E9E0F7-EEE3-CF48-194E-2A1725A5D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B87B145-F887-7AD0-C18A-23677ADECD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B644D1C8-2675-11C2-68CA-A3D7F4C21B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71AB470E-2A37-151D-9A06-EC651C41C17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11A2BA1D-D29D-DB04-17D8-D5B87399BD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8D023C13-5EA2-C6E6-2223-6BCDE88B31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36F0A2A2-9B25-0BE0-368B-6E33736733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EAC938F0-81AA-A411-3D5C-2316783CB9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4FB7CAF3-7D47-6DD3-EA66-DBD862A97D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39A3F6-1CA9-8164-512C-650E3940F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6C00DCC6-9E91-3DE6-06A8-A4C0C15EC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A15E7B7-5CE7-BD7E-1375-4209BFB3C7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A64229CF-3F60-4495-9606-B7C7671F7A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3AEA2C14-64D1-D0F6-49BB-AE072992CE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7219C405-25D4-B15B-B7B0-322A483195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561402DE-9F01-7A02-0225-0899B964E0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2595E1EF-1872-1040-E9CE-237470C1A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4747629E-BA16-F467-530E-7F3093D06C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0B291D90-CB05-87B4-DADD-D44FB45909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266FAD6-DF26-A28C-5BE6-A1B9AB99F2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DB2B839A-1183-3BF6-787F-B6043FEFD9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FC74B03-F56B-A207-7257-488C1D9ED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B8620DCC-3E1B-83CD-FC72-AB51E342EB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3A3C55A-E4EA-BC5F-DEA0-695BB5E814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C9899899-3E37-D0DA-69A6-9644E39EBB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83A37C25-AB71-904D-E9B0-B5AB7F059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BCE9C8DB-8443-8574-A8E3-4563928098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6FAB0706-7E92-23AA-A5C0-A470D55FB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B9CD1F41-BA30-4896-C475-A4B426C8562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1766" name="Picture Placeholder 1765">
            <a:extLst>
              <a:ext uri="{FF2B5EF4-FFF2-40B4-BE49-F238E27FC236}">
                <a16:creationId xmlns:a16="http://schemas.microsoft.com/office/drawing/2014/main" id="{6813FA71-D7A2-D70C-5958-D99CF2685C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794539" y="3037446"/>
            <a:ext cx="2751290" cy="1890155"/>
          </a:xfrm>
          <a:custGeom>
            <a:avLst/>
            <a:gdLst>
              <a:gd name="connsiteX0" fmla="*/ 0 w 2751290"/>
              <a:gd name="connsiteY0" fmla="*/ 0 h 1890155"/>
              <a:gd name="connsiteX1" fmla="*/ 2751290 w 2751290"/>
              <a:gd name="connsiteY1" fmla="*/ 0 h 1890155"/>
              <a:gd name="connsiteX2" fmla="*/ 2751290 w 2751290"/>
              <a:gd name="connsiteY2" fmla="*/ 1890155 h 1890155"/>
              <a:gd name="connsiteX3" fmla="*/ 0 w 2751290"/>
              <a:gd name="connsiteY3" fmla="*/ 1890155 h 189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1290" h="1890155">
                <a:moveTo>
                  <a:pt x="0" y="0"/>
                </a:moveTo>
                <a:lnTo>
                  <a:pt x="2751290" y="0"/>
                </a:lnTo>
                <a:lnTo>
                  <a:pt x="2751290" y="1890155"/>
                </a:lnTo>
                <a:lnTo>
                  <a:pt x="0" y="189015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/>
          </a:p>
        </p:txBody>
      </p:sp>
      <p:sp>
        <p:nvSpPr>
          <p:cNvPr id="1767" name="Picture Placeholder 1766">
            <a:extLst>
              <a:ext uri="{FF2B5EF4-FFF2-40B4-BE49-F238E27FC236}">
                <a16:creationId xmlns:a16="http://schemas.microsoft.com/office/drawing/2014/main" id="{80ACFEF3-8F9B-B311-2184-EB5737D1EC8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82281" y="3027963"/>
            <a:ext cx="2751290" cy="1890155"/>
          </a:xfrm>
          <a:custGeom>
            <a:avLst/>
            <a:gdLst>
              <a:gd name="connsiteX0" fmla="*/ 0 w 2751290"/>
              <a:gd name="connsiteY0" fmla="*/ 0 h 1890155"/>
              <a:gd name="connsiteX1" fmla="*/ 2751290 w 2751290"/>
              <a:gd name="connsiteY1" fmla="*/ 0 h 1890155"/>
              <a:gd name="connsiteX2" fmla="*/ 2751290 w 2751290"/>
              <a:gd name="connsiteY2" fmla="*/ 1890155 h 1890155"/>
              <a:gd name="connsiteX3" fmla="*/ 0 w 2751290"/>
              <a:gd name="connsiteY3" fmla="*/ 1890155 h 189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1290" h="1890155">
                <a:moveTo>
                  <a:pt x="0" y="0"/>
                </a:moveTo>
                <a:lnTo>
                  <a:pt x="2751290" y="0"/>
                </a:lnTo>
                <a:lnTo>
                  <a:pt x="2751290" y="1890155"/>
                </a:lnTo>
                <a:lnTo>
                  <a:pt x="0" y="189015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 dirty="0"/>
          </a:p>
        </p:txBody>
      </p:sp>
      <p:sp>
        <p:nvSpPr>
          <p:cNvPr id="1768" name="Picture Placeholder 1767">
            <a:extLst>
              <a:ext uri="{FF2B5EF4-FFF2-40B4-BE49-F238E27FC236}">
                <a16:creationId xmlns:a16="http://schemas.microsoft.com/office/drawing/2014/main" id="{FF04A1A2-EA8C-019A-F93A-5CB389668F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70023" y="3027963"/>
            <a:ext cx="2751290" cy="1890155"/>
          </a:xfrm>
          <a:custGeom>
            <a:avLst/>
            <a:gdLst>
              <a:gd name="connsiteX0" fmla="*/ 0 w 2751290"/>
              <a:gd name="connsiteY0" fmla="*/ 0 h 1890155"/>
              <a:gd name="connsiteX1" fmla="*/ 2751290 w 2751290"/>
              <a:gd name="connsiteY1" fmla="*/ 0 h 1890155"/>
              <a:gd name="connsiteX2" fmla="*/ 2751290 w 2751290"/>
              <a:gd name="connsiteY2" fmla="*/ 1890155 h 1890155"/>
              <a:gd name="connsiteX3" fmla="*/ 0 w 2751290"/>
              <a:gd name="connsiteY3" fmla="*/ 1890155 h 189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51290" h="1890155">
                <a:moveTo>
                  <a:pt x="0" y="0"/>
                </a:moveTo>
                <a:lnTo>
                  <a:pt x="2751290" y="0"/>
                </a:lnTo>
                <a:lnTo>
                  <a:pt x="2751290" y="1890155"/>
                </a:lnTo>
                <a:lnTo>
                  <a:pt x="0" y="189015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6828802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49C2A6-5196-7F24-3AC1-424910405D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C3CEE53-52C2-8E8C-2B3D-A0DF61A121E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F8B59BD-EA71-FC88-A105-B9F25ED992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EAA83F3-FA9C-7CC7-6A27-E4A916B9C9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F611BFF-65C7-726B-E5CA-7905021D02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5C917C2-741D-C6CD-11EC-F85A204D16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618883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D39136-634C-FA39-40AC-BCA518D957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4C079D-A556-4C5C-1AB6-7B33433F20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369CE62-B859-DFF5-B00A-D0E59E63393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7E8E43E-BD58-35C3-8910-2B090A7E5A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EE717D4-80B3-BDD1-1709-5C393495EF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5961991-10B1-CFAE-A01D-81B5AB409A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2DBE2A5-0636-187A-661E-0FA2E756C8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662DA9E-2777-15E1-BF3C-14D9BF9998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5630994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F209F6-6E9C-1A85-5F57-D2B044142B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3C01867-1F32-7F47-FDE9-3A7FDC055F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3244FCF-4D31-3F8D-38A0-2E1C7924A7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2460762-914A-86C1-A4C5-0B8AC156FA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7873760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433B011-4DBB-C186-40C0-4B237504CA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4278924-93C9-5869-EC7C-A6AD321A6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F660C20-EF4F-CB08-DEC4-9637D12ACD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462970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87AF9A-FFF5-EBA0-83D4-2FB6876592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82CEA8E-408D-5A5D-10F7-A965CDFAC1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78DF3B2-E29F-C026-5ED0-11BD9552550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FB337A3-9443-B983-69EF-CFBF7286BB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4C82777-6714-F693-5724-034D4AD333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908513E-E865-2C95-0C51-AF00D8062D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8979022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DCCF9F-6FEC-6045-3CD5-87BAFFF2ED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9989764-191C-1AD5-4DF1-80468FC360D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E9F6978-E0E4-B82B-2349-9B4A134E7B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9526C26-8884-B415-EE5B-6C45A1419A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07F84C7-04E8-DF06-D65E-CF1D7C2E47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8B32B2B-203E-C57D-C4B8-08B64B38FE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0537414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B1BF99-CB03-4E2A-C431-C42AC93706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B76162F-F47B-E451-31B8-DB5D74A0DAB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EC632A-A706-DB75-B9E9-DB66360CB1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986CD5-BD4A-BC15-5FAF-12A26E8497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4715D2-98C2-6F95-2716-E06D98BAAC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45187307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0F9A732-37CE-CAD5-DD87-CD7FE4B57E3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3C94E25-E454-94FC-8DDB-987E201E2DC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1011AD-C707-9DAF-8F12-D8B6812BA0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81634B-967B-2032-A749-208EED153F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EA2220-0C5C-C818-5069-19DF42A314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019860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692C06-E962-14CF-B47A-C62AA94BC4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2E4512-409A-2160-7F17-FBA8DD57459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3378CF8-471C-0B54-46AF-8B7428985E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4F05AF-2744-E019-3638-D966C26EDF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7C2D8F-8EC5-050A-0859-98BEFEA4AF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7731398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93159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Picture Placeholder 894">
            <a:extLst>
              <a:ext uri="{FF2B5EF4-FFF2-40B4-BE49-F238E27FC236}">
                <a16:creationId xmlns:a16="http://schemas.microsoft.com/office/drawing/2014/main" id="{FD066929-F62C-21A3-1835-B24565D32F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8286092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7">
            <a:extLst>
              <a:ext uri="{FF2B5EF4-FFF2-40B4-BE49-F238E27FC236}">
                <a16:creationId xmlns:a16="http://schemas.microsoft.com/office/drawing/2014/main" id="{A93E555A-EB6B-CFFD-CBD5-36FF0B0CEFE1}"/>
              </a:ext>
            </a:extLst>
          </p:cNvPr>
          <p:cNvGrpSpPr/>
          <p:nvPr/>
        </p:nvGrpSpPr>
        <p:grpSpPr>
          <a:xfrm>
            <a:off x="890593" y="361912"/>
            <a:ext cx="10409096" cy="6134747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12" name="Graphic 7">
              <a:extLst>
                <a:ext uri="{FF2B5EF4-FFF2-40B4-BE49-F238E27FC236}">
                  <a16:creationId xmlns:a16="http://schemas.microsoft.com/office/drawing/2014/main" id="{7C63227D-86DC-C7EF-88C1-398177A4A1B0}"/>
                </a:ext>
              </a:extLst>
            </p:cNvPr>
            <p:cNvGrpSpPr/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21A2020-06DF-67E5-061C-C419E8B47BB8}"/>
                  </a:ext>
                </a:extLst>
              </p:cNvPr>
              <p:cNvSpPr/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82F195F-1793-08AD-5609-DFD20A8D2D69}"/>
                  </a:ext>
                </a:extLst>
              </p:cNvPr>
              <p:cNvSpPr/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B472E24-A410-892B-E94C-82103F2DA4B2}"/>
                  </a:ext>
                </a:extLst>
              </p:cNvPr>
              <p:cNvSpPr/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FD42D99E-A703-8A67-D4D3-1C9063E06B4A}"/>
                  </a:ext>
                </a:extLst>
              </p:cNvPr>
              <p:cNvSpPr/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C03EEFF-E4EE-D544-818E-AD0677E8D634}"/>
                  </a:ext>
                </a:extLst>
              </p:cNvPr>
              <p:cNvSpPr/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932F53-C051-EE87-EB48-1C04BBF0266B}"/>
                  </a:ext>
                </a:extLst>
              </p:cNvPr>
              <p:cNvSpPr/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0F838D8-9E15-6415-C7F3-572C33CDACF3}"/>
                  </a:ext>
                </a:extLst>
              </p:cNvPr>
              <p:cNvSpPr/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0E15294-68D2-D3AA-3560-034C9A9A5B61}"/>
                  </a:ext>
                </a:extLst>
              </p:cNvPr>
              <p:cNvSpPr/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E2CDC8B-99DB-D276-8ACC-0144784DFEA8}"/>
                  </a:ext>
                </a:extLst>
              </p:cNvPr>
              <p:cNvSpPr/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2517046-ABA5-465E-10A8-00E01137D35A}"/>
                  </a:ext>
                </a:extLst>
              </p:cNvPr>
              <p:cNvSpPr/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54FC13-E157-0EFD-12BD-8E9BC2182F56}"/>
                  </a:ext>
                </a:extLst>
              </p:cNvPr>
              <p:cNvSpPr/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0EBDA3F-CAA2-03D1-C4EC-1AFB23E5AE81}"/>
                  </a:ext>
                </a:extLst>
              </p:cNvPr>
              <p:cNvSpPr/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B0F3DC4-2112-2871-EE70-0E3830035273}"/>
                  </a:ext>
                </a:extLst>
              </p:cNvPr>
              <p:cNvSpPr/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7049FAD-CD6E-7C7D-3C73-1A9205F7EB04}"/>
                  </a:ext>
                </a:extLst>
              </p:cNvPr>
              <p:cNvSpPr/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97889EF-4E98-F854-BF6D-FDA561276282}"/>
                  </a:ext>
                </a:extLst>
              </p:cNvPr>
              <p:cNvSpPr/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E0CDF7E-0F7B-667C-6A71-9568CE0E4944}"/>
                  </a:ext>
                </a:extLst>
              </p:cNvPr>
              <p:cNvSpPr/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BB5AA6A-5E9F-EEE0-1EB8-0521775838C3}"/>
                  </a:ext>
                </a:extLst>
              </p:cNvPr>
              <p:cNvSpPr/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C57CC44-6A5A-C313-9C3D-7A2710559136}"/>
                  </a:ext>
                </a:extLst>
              </p:cNvPr>
              <p:cNvSpPr/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65DCCD8-115E-69CF-8931-D2197131DEB9}"/>
                  </a:ext>
                </a:extLst>
              </p:cNvPr>
              <p:cNvSpPr/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930454-494A-8871-6A8F-325030C16EAC}"/>
                  </a:ext>
                </a:extLst>
              </p:cNvPr>
              <p:cNvSpPr/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CDC37F9-DE9D-A588-E3C8-F57947124CA3}"/>
                  </a:ext>
                </a:extLst>
              </p:cNvPr>
              <p:cNvSpPr/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B3355DE-F4AA-A0CF-8382-11A744A68089}"/>
                  </a:ext>
                </a:extLst>
              </p:cNvPr>
              <p:cNvSpPr/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DC9FEB4-26BC-E2D7-6362-72C0D94F94AD}"/>
                  </a:ext>
                </a:extLst>
              </p:cNvPr>
              <p:cNvSpPr/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88343F4-6A67-9FF9-4AE2-D7C7CDAA0D2C}"/>
                  </a:ext>
                </a:extLst>
              </p:cNvPr>
              <p:cNvSpPr/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4071A5F-0897-0BCC-EF44-14407BAEBAEE}"/>
                  </a:ext>
                </a:extLst>
              </p:cNvPr>
              <p:cNvSpPr/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345A1C1-4B5B-1A01-89DF-2BD35BB97F50}"/>
                  </a:ext>
                </a:extLst>
              </p:cNvPr>
              <p:cNvSpPr/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BE2D8EE-38B9-1EA6-2C52-A78818CE474D}"/>
                  </a:ext>
                </a:extLst>
              </p:cNvPr>
              <p:cNvSpPr/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7575F4C-7948-6B4D-0748-DE9001C59ABA}"/>
                  </a:ext>
                </a:extLst>
              </p:cNvPr>
              <p:cNvSpPr/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66441EB-02ED-AC1C-43F5-EBFF6D2F640F}"/>
                  </a:ext>
                </a:extLst>
              </p:cNvPr>
              <p:cNvSpPr/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31C7214-5D09-4A1D-35BA-17D6D8EDB818}"/>
                  </a:ext>
                </a:extLst>
              </p:cNvPr>
              <p:cNvSpPr/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E4538B4-B424-9CDA-2DE0-5363EE394099}"/>
                  </a:ext>
                </a:extLst>
              </p:cNvPr>
              <p:cNvSpPr/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8066F82-BC6A-86C9-5C40-96172751BE39}"/>
                  </a:ext>
                </a:extLst>
              </p:cNvPr>
              <p:cNvSpPr/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3983F3C-C8D6-B4C6-2B56-2063677ACCC3}"/>
                  </a:ext>
                </a:extLst>
              </p:cNvPr>
              <p:cNvSpPr/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865BF80-2CF8-4E48-FF80-B448FD957795}"/>
                  </a:ext>
                </a:extLst>
              </p:cNvPr>
              <p:cNvSpPr/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E9E1168-37AB-0BEC-4413-2DD99B6362AD}"/>
                  </a:ext>
                </a:extLst>
              </p:cNvPr>
              <p:cNvSpPr/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50B7637-35F8-2A88-BAB5-5B857E77639C}"/>
                  </a:ext>
                </a:extLst>
              </p:cNvPr>
              <p:cNvSpPr/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DE34358-F0A7-C93C-55BB-EF769B122190}"/>
                  </a:ext>
                </a:extLst>
              </p:cNvPr>
              <p:cNvSpPr/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71350B-1526-ACDD-62B4-37942244DBF1}"/>
                  </a:ext>
                </a:extLst>
              </p:cNvPr>
              <p:cNvSpPr/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6D3626F-022E-A600-3BD0-F442750ED32E}"/>
                  </a:ext>
                </a:extLst>
              </p:cNvPr>
              <p:cNvSpPr/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6240BE1-5135-B269-4D32-F32557BFC3FD}"/>
                  </a:ext>
                </a:extLst>
              </p:cNvPr>
              <p:cNvSpPr/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22B8E0-E2C1-152E-9CB6-262ED25B05D2}"/>
                  </a:ext>
                </a:extLst>
              </p:cNvPr>
              <p:cNvSpPr/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D39E467-2439-9E77-B75C-685ECA6E8AEA}"/>
                  </a:ext>
                </a:extLst>
              </p:cNvPr>
              <p:cNvSpPr/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12A0465-10EC-F54C-E081-105207BCE9A4}"/>
                  </a:ext>
                </a:extLst>
              </p:cNvPr>
              <p:cNvSpPr/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1062D81-9BC7-1810-0743-5FB73815C2F8}"/>
                  </a:ext>
                </a:extLst>
              </p:cNvPr>
              <p:cNvSpPr/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996811-544B-7DAF-13D4-444BA709EE74}"/>
                  </a:ext>
                </a:extLst>
              </p:cNvPr>
              <p:cNvSpPr/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2909343-75EA-D7F7-D83F-AE008230A89F}"/>
                  </a:ext>
                </a:extLst>
              </p:cNvPr>
              <p:cNvSpPr/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31B0D57-1E42-5485-7B49-025F94C2DC7F}"/>
                  </a:ext>
                </a:extLst>
              </p:cNvPr>
              <p:cNvSpPr/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A256DD2-100B-924F-68E5-2B26AACABEC6}"/>
                  </a:ext>
                </a:extLst>
              </p:cNvPr>
              <p:cNvSpPr/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B46B065-8BC1-C4C5-89E6-A02E4E209974}"/>
                  </a:ext>
                </a:extLst>
              </p:cNvPr>
              <p:cNvSpPr/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9883446-9412-834F-36FB-4AE396BFA1C0}"/>
                  </a:ext>
                </a:extLst>
              </p:cNvPr>
              <p:cNvSpPr/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8548513-73F7-7E45-FCBA-83B5FA6A5383}"/>
                  </a:ext>
                </a:extLst>
              </p:cNvPr>
              <p:cNvSpPr/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ED02238-76C0-E790-C14F-AF0C624D4BA5}"/>
                  </a:ext>
                </a:extLst>
              </p:cNvPr>
              <p:cNvSpPr/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4D24FF2-6C06-35E5-6528-F67D6DB16AD7}"/>
                  </a:ext>
                </a:extLst>
              </p:cNvPr>
              <p:cNvSpPr/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A5D3EFF-0EAC-0422-38E9-A1FDF718DDB0}"/>
                  </a:ext>
                </a:extLst>
              </p:cNvPr>
              <p:cNvSpPr/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0AADA06-560C-40E8-118D-001691DC44C8}"/>
                  </a:ext>
                </a:extLst>
              </p:cNvPr>
              <p:cNvSpPr/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CE2C6DD-0C57-BB0D-08F7-98D24E65392C}"/>
                  </a:ext>
                </a:extLst>
              </p:cNvPr>
              <p:cNvSpPr/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7A699D8-5A08-1715-FA9A-CF375C512FB6}"/>
                  </a:ext>
                </a:extLst>
              </p:cNvPr>
              <p:cNvSpPr/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FD0082E-C103-0B82-1E2A-5130E0E44734}"/>
                  </a:ext>
                </a:extLst>
              </p:cNvPr>
              <p:cNvSpPr/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278E28F-89F8-2B74-5EBC-2A062BE7EEAB}"/>
                  </a:ext>
                </a:extLst>
              </p:cNvPr>
              <p:cNvSpPr/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7A77C9A-9698-F3A0-B8F9-753B6547137B}"/>
                  </a:ext>
                </a:extLst>
              </p:cNvPr>
              <p:cNvSpPr/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2EDEA5F-8723-B846-AD70-40CA9CA1A107}"/>
                  </a:ext>
                </a:extLst>
              </p:cNvPr>
              <p:cNvSpPr/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CBE8083-D1E9-AD68-0897-FFA64B7DDAC8}"/>
                  </a:ext>
                </a:extLst>
              </p:cNvPr>
              <p:cNvSpPr/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89608B0-953A-6875-AD48-C53A62A95BB3}"/>
                  </a:ext>
                </a:extLst>
              </p:cNvPr>
              <p:cNvSpPr/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61B027E-56B5-310C-488A-14D57E2AA099}"/>
                  </a:ext>
                </a:extLst>
              </p:cNvPr>
              <p:cNvSpPr/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4B31124-F663-A454-17B9-65936633BEC0}"/>
                  </a:ext>
                </a:extLst>
              </p:cNvPr>
              <p:cNvSpPr/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886150E-C552-D022-9DD9-4F004BC5BF82}"/>
                  </a:ext>
                </a:extLst>
              </p:cNvPr>
              <p:cNvSpPr/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98B2FDB-07E5-E2DC-745C-FD9CFE80A879}"/>
                  </a:ext>
                </a:extLst>
              </p:cNvPr>
              <p:cNvSpPr/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8EFB72A-18CA-CF32-8917-96D50E6313B8}"/>
                  </a:ext>
                </a:extLst>
              </p:cNvPr>
              <p:cNvSpPr/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2838C86C-A0F8-1B64-A4CB-03DB321938E0}"/>
                  </a:ext>
                </a:extLst>
              </p:cNvPr>
              <p:cNvSpPr/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C53E8FF-03FE-7E08-3844-C9827BB897D2}"/>
                  </a:ext>
                </a:extLst>
              </p:cNvPr>
              <p:cNvSpPr/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8385B86-DB16-CA97-FB7F-1FAA64B71A2C}"/>
                  </a:ext>
                </a:extLst>
              </p:cNvPr>
              <p:cNvSpPr/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3FC245E-165A-F836-3162-FE549DAB8E07}"/>
                  </a:ext>
                </a:extLst>
              </p:cNvPr>
              <p:cNvSpPr/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F673D15-30CF-A8C5-75E6-48469B4DD6E1}"/>
                  </a:ext>
                </a:extLst>
              </p:cNvPr>
              <p:cNvSpPr/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2CC6F8C-767A-75FE-9662-D0ECA6D96856}"/>
                  </a:ext>
                </a:extLst>
              </p:cNvPr>
              <p:cNvSpPr/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70CD04D-A351-15CC-252A-B64468CCEDF5}"/>
                  </a:ext>
                </a:extLst>
              </p:cNvPr>
              <p:cNvSpPr/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3A9E10E-7C24-A0CC-C044-79367F904F5D}"/>
                  </a:ext>
                </a:extLst>
              </p:cNvPr>
              <p:cNvSpPr/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C8F162-19C8-E687-98C6-7E857725346A}"/>
                  </a:ext>
                </a:extLst>
              </p:cNvPr>
              <p:cNvSpPr/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22BFE66-FEA9-FECB-3279-7CAAFB6FD283}"/>
                  </a:ext>
                </a:extLst>
              </p:cNvPr>
              <p:cNvSpPr/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1528FC1-EF56-0A6D-3FCF-86AC6900A726}"/>
                  </a:ext>
                </a:extLst>
              </p:cNvPr>
              <p:cNvSpPr/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31A13D8-7119-C1D1-92A5-BF27E2205008}"/>
                  </a:ext>
                </a:extLst>
              </p:cNvPr>
              <p:cNvSpPr/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FCED46D-BA9A-DC19-3547-37D252402EEC}"/>
                  </a:ext>
                </a:extLst>
              </p:cNvPr>
              <p:cNvSpPr/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2097AEB-A0FF-2ED8-4ADB-5C1E6267ED35}"/>
                  </a:ext>
                </a:extLst>
              </p:cNvPr>
              <p:cNvSpPr/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F9AD5F0-6BE9-C2C2-D811-EF20FA64E55C}"/>
                  </a:ext>
                </a:extLst>
              </p:cNvPr>
              <p:cNvSpPr/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84D115D-BACD-5C72-08EF-D15F90B3742E}"/>
                  </a:ext>
                </a:extLst>
              </p:cNvPr>
              <p:cNvSpPr/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B81E0DD-C46B-F27C-893D-F2283E9CAD80}"/>
                  </a:ext>
                </a:extLst>
              </p:cNvPr>
              <p:cNvSpPr/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2B73E4D-623C-FFFD-F189-843B2A13D324}"/>
                  </a:ext>
                </a:extLst>
              </p:cNvPr>
              <p:cNvSpPr/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B264C9-21C2-4E17-480B-0650CAAC6651}"/>
                  </a:ext>
                </a:extLst>
              </p:cNvPr>
              <p:cNvSpPr/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5714B66-1AAC-4939-D06A-F71311FECCA7}"/>
                  </a:ext>
                </a:extLst>
              </p:cNvPr>
              <p:cNvSpPr/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8B2A22A-8742-53B2-A4DC-B05DF960C764}"/>
                  </a:ext>
                </a:extLst>
              </p:cNvPr>
              <p:cNvSpPr/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FEB9386B-2BCB-AA72-8950-E9372C360425}"/>
                  </a:ext>
                </a:extLst>
              </p:cNvPr>
              <p:cNvSpPr/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9E64EB1-9EBB-FA9B-D73D-4EE352FC4E8D}"/>
                  </a:ext>
                </a:extLst>
              </p:cNvPr>
              <p:cNvSpPr/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657E9FA-4767-8DF4-37D5-3555ADCB34DA}"/>
                  </a:ext>
                </a:extLst>
              </p:cNvPr>
              <p:cNvSpPr/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6217F511-6EAC-7E2A-3682-FBE6D47E079A}"/>
                  </a:ext>
                </a:extLst>
              </p:cNvPr>
              <p:cNvSpPr/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45921B6-6FE2-51BF-60DA-E9F5BACA7319}"/>
                  </a:ext>
                </a:extLst>
              </p:cNvPr>
              <p:cNvSpPr/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148640A-C156-D222-AD10-F1A0EE383C43}"/>
                  </a:ext>
                </a:extLst>
              </p:cNvPr>
              <p:cNvSpPr/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AF681A1-8859-3DAA-1F6B-59D2E89424B6}"/>
                  </a:ext>
                </a:extLst>
              </p:cNvPr>
              <p:cNvSpPr/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7907FAA9-A899-E684-CDB8-D565485B565B}"/>
                  </a:ext>
                </a:extLst>
              </p:cNvPr>
              <p:cNvSpPr/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D1F9E4A-107E-2082-1A23-B3F16CF08CE3}"/>
                  </a:ext>
                </a:extLst>
              </p:cNvPr>
              <p:cNvSpPr/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13DF6F9-F2E7-3A3F-08F4-5DD683E8CA6E}"/>
                  </a:ext>
                </a:extLst>
              </p:cNvPr>
              <p:cNvSpPr/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8E6538C-6C50-A07C-E34D-7A3F34A53125}"/>
                  </a:ext>
                </a:extLst>
              </p:cNvPr>
              <p:cNvSpPr/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698E507-1412-2233-8474-DCB1EEEBD3A7}"/>
                  </a:ext>
                </a:extLst>
              </p:cNvPr>
              <p:cNvSpPr/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01AC371-0B2B-D55B-1F06-AFF6D4AC9AC1}"/>
                  </a:ext>
                </a:extLst>
              </p:cNvPr>
              <p:cNvSpPr/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6BD50F0-68F2-3A5A-60DE-5B373C73B89F}"/>
                  </a:ext>
                </a:extLst>
              </p:cNvPr>
              <p:cNvSpPr/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F09A114-3AA4-076D-CA31-CB1222F12A24}"/>
                  </a:ext>
                </a:extLst>
              </p:cNvPr>
              <p:cNvSpPr/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003C134-DB0F-1827-5C0C-635EB834E2F9}"/>
                  </a:ext>
                </a:extLst>
              </p:cNvPr>
              <p:cNvSpPr/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9F5E494-1DD3-DD86-4464-27D6961F5AA7}"/>
                  </a:ext>
                </a:extLst>
              </p:cNvPr>
              <p:cNvSpPr/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2C4376A-746A-213E-62CD-36DB59FD1209}"/>
                  </a:ext>
                </a:extLst>
              </p:cNvPr>
              <p:cNvSpPr/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67092E2-0A6F-E26B-D398-9CE0C9E390B8}"/>
                  </a:ext>
                </a:extLst>
              </p:cNvPr>
              <p:cNvSpPr/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F660782-133D-B267-C518-8AAF2F7CD86B}"/>
                  </a:ext>
                </a:extLst>
              </p:cNvPr>
              <p:cNvSpPr/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FF2401F-60D8-267B-AD86-47AB69F39197}"/>
                  </a:ext>
                </a:extLst>
              </p:cNvPr>
              <p:cNvSpPr/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6221FEB-4041-3C2C-1EB7-733646DEBFFC}"/>
                  </a:ext>
                </a:extLst>
              </p:cNvPr>
              <p:cNvSpPr/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6D4F450-A295-4A19-CC77-E2A31CD4961C}"/>
                  </a:ext>
                </a:extLst>
              </p:cNvPr>
              <p:cNvSpPr/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BF3BF48-D994-7B74-779D-E47B917C403D}"/>
                  </a:ext>
                </a:extLst>
              </p:cNvPr>
              <p:cNvSpPr/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E8B9EDE-5994-7705-D0EB-EDFFA394FFE7}"/>
                  </a:ext>
                </a:extLst>
              </p:cNvPr>
              <p:cNvSpPr/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7359666-85A5-EC0C-92B4-776C62EE607B}"/>
                  </a:ext>
                </a:extLst>
              </p:cNvPr>
              <p:cNvSpPr/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26074B9-01FB-9330-3417-1DD7863B3E95}"/>
                  </a:ext>
                </a:extLst>
              </p:cNvPr>
              <p:cNvSpPr/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30104C5-7714-AFEF-4E23-FDE8ADB7D23C}"/>
                  </a:ext>
                </a:extLst>
              </p:cNvPr>
              <p:cNvSpPr/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10CE587-9D83-C925-BA43-E56FD6D41B16}"/>
                  </a:ext>
                </a:extLst>
              </p:cNvPr>
              <p:cNvSpPr/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3821141-9A86-D467-6C8B-C8EA1930BF8E}"/>
                  </a:ext>
                </a:extLst>
              </p:cNvPr>
              <p:cNvSpPr/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DC51920-2CB8-816C-BA81-B4C0A86F641A}"/>
                  </a:ext>
                </a:extLst>
              </p:cNvPr>
              <p:cNvSpPr/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DB94906-3F3C-C435-E401-358931DBDB18}"/>
                  </a:ext>
                </a:extLst>
              </p:cNvPr>
              <p:cNvSpPr/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AD990F9-E7CF-B3E2-6E40-9D304CE4B932}"/>
                  </a:ext>
                </a:extLst>
              </p:cNvPr>
              <p:cNvSpPr/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5CD071B-7492-E711-28E4-BA448F3CF9EE}"/>
                  </a:ext>
                </a:extLst>
              </p:cNvPr>
              <p:cNvSpPr/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0CA347C-87FF-3D53-6AB8-07517BC0CEC3}"/>
                  </a:ext>
                </a:extLst>
              </p:cNvPr>
              <p:cNvSpPr/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6C86A086-0FFD-D6F9-7936-D49A8C29D2C4}"/>
                  </a:ext>
                </a:extLst>
              </p:cNvPr>
              <p:cNvSpPr/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7A2F033-797D-EB82-A49A-E770317C22AD}"/>
                  </a:ext>
                </a:extLst>
              </p:cNvPr>
              <p:cNvSpPr/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F3C2EB1-1168-B897-F166-6C5D91A449E3}"/>
                  </a:ext>
                </a:extLst>
              </p:cNvPr>
              <p:cNvSpPr/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2EB4EC3-1C6F-CE49-6746-ECCB022C2F8C}"/>
                  </a:ext>
                </a:extLst>
              </p:cNvPr>
              <p:cNvSpPr/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E661A0C-C08F-5FEF-5132-F106C6FED744}"/>
                  </a:ext>
                </a:extLst>
              </p:cNvPr>
              <p:cNvSpPr/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A80EA86-20C2-6917-3114-5B2714576269}"/>
                  </a:ext>
                </a:extLst>
              </p:cNvPr>
              <p:cNvSpPr/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FC76C86-B443-A2AD-9732-41939A5BA37F}"/>
                  </a:ext>
                </a:extLst>
              </p:cNvPr>
              <p:cNvSpPr/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3DEF7C-9E8B-89AF-149C-65A1F0020A3A}"/>
                  </a:ext>
                </a:extLst>
              </p:cNvPr>
              <p:cNvSpPr/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F0E1839-DF21-AF3B-B2C6-54D6B96EB534}"/>
                  </a:ext>
                </a:extLst>
              </p:cNvPr>
              <p:cNvSpPr/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36F149E-32D7-8A00-E53D-EC888E2A224E}"/>
                  </a:ext>
                </a:extLst>
              </p:cNvPr>
              <p:cNvSpPr/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68EA18C-6B5D-AFBF-617C-23791554F91B}"/>
                  </a:ext>
                </a:extLst>
              </p:cNvPr>
              <p:cNvSpPr/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324C247-AC08-FCA8-BC21-D2EE050700B0}"/>
                  </a:ext>
                </a:extLst>
              </p:cNvPr>
              <p:cNvSpPr/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7EFC932-6349-6BE5-0A7E-4C695139C037}"/>
                  </a:ext>
                </a:extLst>
              </p:cNvPr>
              <p:cNvSpPr/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19717C56-F0BA-ED93-CB1F-693E0D0FE645}"/>
                  </a:ext>
                </a:extLst>
              </p:cNvPr>
              <p:cNvSpPr/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AC7B7E6-A0A7-15D3-0304-8089AED8E042}"/>
                  </a:ext>
                </a:extLst>
              </p:cNvPr>
              <p:cNvSpPr/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5B5C450-1141-566E-DC96-F0CB502B8086}"/>
                  </a:ext>
                </a:extLst>
              </p:cNvPr>
              <p:cNvSpPr/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7D211D9D-ECBB-FDB6-313D-9645F083FC53}"/>
                  </a:ext>
                </a:extLst>
              </p:cNvPr>
              <p:cNvSpPr/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7ABD1C9-0011-F106-61FE-ED0EE4B4E2CF}"/>
                  </a:ext>
                </a:extLst>
              </p:cNvPr>
              <p:cNvSpPr/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898B549-8DD1-9BEE-0564-25F4C174D521}"/>
                  </a:ext>
                </a:extLst>
              </p:cNvPr>
              <p:cNvSpPr/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64E4553-27B3-29E4-4DBF-B8A29591A8EC}"/>
                  </a:ext>
                </a:extLst>
              </p:cNvPr>
              <p:cNvSpPr/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9607A51-CE11-FE54-2919-98B47B1469A6}"/>
                  </a:ext>
                </a:extLst>
              </p:cNvPr>
              <p:cNvSpPr/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94E0B80-8AE3-FA19-BA88-319D708DC85D}"/>
                  </a:ext>
                </a:extLst>
              </p:cNvPr>
              <p:cNvSpPr/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D87A4FC-20B9-9C61-FA3A-CC72D6CF138E}"/>
                  </a:ext>
                </a:extLst>
              </p:cNvPr>
              <p:cNvSpPr/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8A2EC0E-0378-2713-EEEF-59A7E94D1480}"/>
                  </a:ext>
                </a:extLst>
              </p:cNvPr>
              <p:cNvSpPr/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7951012-0A48-FA99-248D-65F3BB2B3D4F}"/>
                  </a:ext>
                </a:extLst>
              </p:cNvPr>
              <p:cNvSpPr/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847709B-5712-8509-8C4C-570F13EEA135}"/>
                  </a:ext>
                </a:extLst>
              </p:cNvPr>
              <p:cNvSpPr/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2A9A48FA-32DD-2352-F5E8-6A00B68B0E4C}"/>
                  </a:ext>
                </a:extLst>
              </p:cNvPr>
              <p:cNvSpPr/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5F5C2F39-7150-97F2-1A32-0593BA16A362}"/>
                  </a:ext>
                </a:extLst>
              </p:cNvPr>
              <p:cNvSpPr/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8DE8959-4568-8313-9514-9C0401E49D70}"/>
                  </a:ext>
                </a:extLst>
              </p:cNvPr>
              <p:cNvSpPr/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81439B6-EDBA-3A1E-61BE-F30706A933D4}"/>
                  </a:ext>
                </a:extLst>
              </p:cNvPr>
              <p:cNvSpPr/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1467273-5A14-14DB-357E-F9B5B20BDAAA}"/>
                  </a:ext>
                </a:extLst>
              </p:cNvPr>
              <p:cNvSpPr/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D4655641-AE9B-662C-3184-6AA5D5735353}"/>
                  </a:ext>
                </a:extLst>
              </p:cNvPr>
              <p:cNvSpPr/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D576B77-C20A-AEA7-5F00-EA54010D2640}"/>
                  </a:ext>
                </a:extLst>
              </p:cNvPr>
              <p:cNvSpPr/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8D99375-980B-EFC2-4528-01B310ACA131}"/>
                  </a:ext>
                </a:extLst>
              </p:cNvPr>
              <p:cNvSpPr/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BA024C1D-1921-4B32-1439-36C549638228}"/>
                  </a:ext>
                </a:extLst>
              </p:cNvPr>
              <p:cNvSpPr/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FFB7483-0DDF-0519-6282-2E1157110C4C}"/>
                  </a:ext>
                </a:extLst>
              </p:cNvPr>
              <p:cNvSpPr/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E15882-656E-AA8C-9407-9F25380594B1}"/>
                  </a:ext>
                </a:extLst>
              </p:cNvPr>
              <p:cNvSpPr/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8500A05-F04C-FB66-39C1-C258DE752F49}"/>
                  </a:ext>
                </a:extLst>
              </p:cNvPr>
              <p:cNvSpPr/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9308532B-ACDD-D32E-34E0-8E67478C4CC8}"/>
                  </a:ext>
                </a:extLst>
              </p:cNvPr>
              <p:cNvSpPr/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453A691-025C-86E5-F043-8C83CC83DF0A}"/>
                  </a:ext>
                </a:extLst>
              </p:cNvPr>
              <p:cNvSpPr/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1B4B9857-F691-A65B-EF0E-5379C1000D38}"/>
                  </a:ext>
                </a:extLst>
              </p:cNvPr>
              <p:cNvSpPr/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02D80CFA-4C56-2608-969C-BE47885D8FB6}"/>
                  </a:ext>
                </a:extLst>
              </p:cNvPr>
              <p:cNvSpPr/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9E38366-C0C8-A297-CBF0-341B2D069EF6}"/>
                  </a:ext>
                </a:extLst>
              </p:cNvPr>
              <p:cNvSpPr/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D84CF9EF-AE95-6B08-D326-EB5193872334}"/>
                  </a:ext>
                </a:extLst>
              </p:cNvPr>
              <p:cNvSpPr/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E58D989-D707-7774-FAE0-01A4898160D3}"/>
                  </a:ext>
                </a:extLst>
              </p:cNvPr>
              <p:cNvSpPr/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9B69031A-A9A0-4934-6339-D1A552F3CA17}"/>
                  </a:ext>
                </a:extLst>
              </p:cNvPr>
              <p:cNvSpPr/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3B41BAF-A0FE-D198-949F-FB76A5356FAC}"/>
                  </a:ext>
                </a:extLst>
              </p:cNvPr>
              <p:cNvSpPr/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593B96C-DC8D-134C-62A0-85D3FA1A81FA}"/>
                  </a:ext>
                </a:extLst>
              </p:cNvPr>
              <p:cNvSpPr/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7A15807-DD94-6243-D13E-24CCD74812EF}"/>
                  </a:ext>
                </a:extLst>
              </p:cNvPr>
              <p:cNvSpPr/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C4B9715-24E7-7C40-552A-3F25A3029D41}"/>
                  </a:ext>
                </a:extLst>
              </p:cNvPr>
              <p:cNvSpPr/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BD1E64C0-1180-345F-202A-77834ED5F95B}"/>
                  </a:ext>
                </a:extLst>
              </p:cNvPr>
              <p:cNvSpPr/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4D3FF51-4D27-4595-5C34-DC73D57260B1}"/>
                  </a:ext>
                </a:extLst>
              </p:cNvPr>
              <p:cNvSpPr/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3AEE0F42-AE3D-95E0-32C6-A3F26C7EB95E}"/>
                  </a:ext>
                </a:extLst>
              </p:cNvPr>
              <p:cNvSpPr/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EEB1D272-2205-865B-CEB9-3D69E900B157}"/>
                  </a:ext>
                </a:extLst>
              </p:cNvPr>
              <p:cNvSpPr/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7A7D5D7-6D54-CCFB-5F1A-A71E6F9A2C89}"/>
                  </a:ext>
                </a:extLst>
              </p:cNvPr>
              <p:cNvSpPr/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62CAA5AA-4828-9F87-E105-7FE222BFFFE8}"/>
                  </a:ext>
                </a:extLst>
              </p:cNvPr>
              <p:cNvSpPr/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BC235A7-E85A-661E-8D0E-25E79C35CDF6}"/>
                  </a:ext>
                </a:extLst>
              </p:cNvPr>
              <p:cNvSpPr/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110199D-BBAB-A9C0-A68D-87AF1FF3C891}"/>
                  </a:ext>
                </a:extLst>
              </p:cNvPr>
              <p:cNvSpPr/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6C6935D1-DF11-7490-ED30-7B8514925424}"/>
                  </a:ext>
                </a:extLst>
              </p:cNvPr>
              <p:cNvSpPr/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4D893DC5-3617-A243-A13D-48699B74B39E}"/>
                  </a:ext>
                </a:extLst>
              </p:cNvPr>
              <p:cNvSpPr/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D808A63-6A13-366D-2E46-32C87D55382A}"/>
                  </a:ext>
                </a:extLst>
              </p:cNvPr>
              <p:cNvSpPr/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E7B8846-883D-8724-05AB-81DA690B294D}"/>
                  </a:ext>
                </a:extLst>
              </p:cNvPr>
              <p:cNvSpPr/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AC705A6-430F-161A-5BA8-7471C9260D7D}"/>
                  </a:ext>
                </a:extLst>
              </p:cNvPr>
              <p:cNvSpPr/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0A7A5E4-1C10-00F2-E462-5FDBE757895B}"/>
                  </a:ext>
                </a:extLst>
              </p:cNvPr>
              <p:cNvSpPr/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D7364DA-91E4-C004-E6BB-652EF89174D6}"/>
                  </a:ext>
                </a:extLst>
              </p:cNvPr>
              <p:cNvSpPr/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057C2B1-6EC9-E1E5-50E7-6485388A80A2}"/>
                  </a:ext>
                </a:extLst>
              </p:cNvPr>
              <p:cNvSpPr/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812A3E95-5296-54E8-1DBC-AD4494A4CDBA}"/>
                  </a:ext>
                </a:extLst>
              </p:cNvPr>
              <p:cNvSpPr/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AB79B42-DE2A-2930-1682-BDFA574ECA98}"/>
                  </a:ext>
                </a:extLst>
              </p:cNvPr>
              <p:cNvSpPr/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24D901D-D125-8E61-41AB-45895CDA1C7F}"/>
                  </a:ext>
                </a:extLst>
              </p:cNvPr>
              <p:cNvSpPr/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C9E03D25-DCDC-E74A-A7CD-6E008A1129AE}"/>
                  </a:ext>
                </a:extLst>
              </p:cNvPr>
              <p:cNvSpPr/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6E2E0D7-3E2A-3621-AF6D-54551CB5B64C}"/>
                  </a:ext>
                </a:extLst>
              </p:cNvPr>
              <p:cNvSpPr/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44B3C0E7-449D-2CC0-8424-3C0DB670800B}"/>
                  </a:ext>
                </a:extLst>
              </p:cNvPr>
              <p:cNvSpPr/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3C558DB5-07DB-A1A7-F5B7-297D42EA6111}"/>
                  </a:ext>
                </a:extLst>
              </p:cNvPr>
              <p:cNvSpPr/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88B4C821-5928-02B7-669C-2CA92E1E01CE}"/>
                  </a:ext>
                </a:extLst>
              </p:cNvPr>
              <p:cNvSpPr/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FCF0174-B521-E153-8AAD-DCCD7298227E}"/>
                  </a:ext>
                </a:extLst>
              </p:cNvPr>
              <p:cNvSpPr/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64C016E3-9009-434C-7332-ABBA30F45FA4}"/>
                  </a:ext>
                </a:extLst>
              </p:cNvPr>
              <p:cNvSpPr/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107CE0FF-D57E-0AF3-E5B3-F85A821E9891}"/>
                  </a:ext>
                </a:extLst>
              </p:cNvPr>
              <p:cNvSpPr/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34B2FE0B-35BB-79D6-1577-F05D36388A13}"/>
                  </a:ext>
                </a:extLst>
              </p:cNvPr>
              <p:cNvSpPr/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0E59230-C33E-D317-60EB-F88EBA9DCB00}"/>
                  </a:ext>
                </a:extLst>
              </p:cNvPr>
              <p:cNvSpPr/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D4506C4-9079-3E45-23F7-462B4BAC0510}"/>
                  </a:ext>
                </a:extLst>
              </p:cNvPr>
              <p:cNvSpPr/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93CED075-C8FD-FE84-10D0-1D314EB7D759}"/>
                  </a:ext>
                </a:extLst>
              </p:cNvPr>
              <p:cNvSpPr/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16B6591-0373-1982-FF82-DF3799D3CF15}"/>
                  </a:ext>
                </a:extLst>
              </p:cNvPr>
              <p:cNvSpPr/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7CBD9C7B-E497-49F7-01A4-37B7FF202454}"/>
                  </a:ext>
                </a:extLst>
              </p:cNvPr>
              <p:cNvSpPr/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E286F13-E526-3486-1643-228FAA2E284C}"/>
                  </a:ext>
                </a:extLst>
              </p:cNvPr>
              <p:cNvSpPr/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53480E00-8C81-021F-6437-F5BD26702C27}"/>
                  </a:ext>
                </a:extLst>
              </p:cNvPr>
              <p:cNvSpPr/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0E88CB9A-D7D7-3FDA-4760-79067680AEB2}"/>
                  </a:ext>
                </a:extLst>
              </p:cNvPr>
              <p:cNvSpPr/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B90A3B6-2169-34DF-11DA-0B1CC1B0521E}"/>
                  </a:ext>
                </a:extLst>
              </p:cNvPr>
              <p:cNvSpPr/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DA8A6B6-E046-2490-771E-403C729FC5D9}"/>
                  </a:ext>
                </a:extLst>
              </p:cNvPr>
              <p:cNvSpPr/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5554363-1D76-879D-357F-B6ABAB5B88A0}"/>
                  </a:ext>
                </a:extLst>
              </p:cNvPr>
              <p:cNvSpPr/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AA0C23D5-E912-23A8-B538-7AC1277AC02A}"/>
                  </a:ext>
                </a:extLst>
              </p:cNvPr>
              <p:cNvSpPr/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C9A18521-EA40-5F09-1A1F-BEADCA7FD1E8}"/>
                  </a:ext>
                </a:extLst>
              </p:cNvPr>
              <p:cNvSpPr/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493DA978-42CF-9398-09DA-F00038D2A948}"/>
                  </a:ext>
                </a:extLst>
              </p:cNvPr>
              <p:cNvSpPr/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4FF3E6C-5FDA-8F79-3155-FAF01A203466}"/>
                  </a:ext>
                </a:extLst>
              </p:cNvPr>
              <p:cNvSpPr/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DE7E67F3-BD58-8C53-C27A-0B5A9C26FF02}"/>
                  </a:ext>
                </a:extLst>
              </p:cNvPr>
              <p:cNvSpPr/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F741B52-2459-7EF2-EA17-83AE5DB981E2}"/>
                  </a:ext>
                </a:extLst>
              </p:cNvPr>
              <p:cNvSpPr/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39BFEDB-1E23-1909-A4EB-3A3FA677D6EF}"/>
                  </a:ext>
                </a:extLst>
              </p:cNvPr>
              <p:cNvSpPr/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8FD648A-9C17-B00D-B80C-95ABDEA51E3C}"/>
                  </a:ext>
                </a:extLst>
              </p:cNvPr>
              <p:cNvSpPr/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6997338-251A-87FF-9D76-3AA7521E9417}"/>
                  </a:ext>
                </a:extLst>
              </p:cNvPr>
              <p:cNvSpPr/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95DFB485-AB18-CBF0-416D-45CF64532AE9}"/>
                  </a:ext>
                </a:extLst>
              </p:cNvPr>
              <p:cNvSpPr/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CB66F9A9-4934-2143-AA9E-46A4433C2CE5}"/>
                  </a:ext>
                </a:extLst>
              </p:cNvPr>
              <p:cNvSpPr/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6C3DE63-B94F-9E12-7EDD-EBCBFEB65BC8}"/>
                  </a:ext>
                </a:extLst>
              </p:cNvPr>
              <p:cNvSpPr/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6F5FF2A7-3D31-7B91-B006-BCC95078153A}"/>
                  </a:ext>
                </a:extLst>
              </p:cNvPr>
              <p:cNvSpPr/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88250C7-9C4C-289A-92D0-C070E1948435}"/>
                  </a:ext>
                </a:extLst>
              </p:cNvPr>
              <p:cNvSpPr/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8B9740F8-49EE-AC27-D57C-3C84AC5FE3A7}"/>
                  </a:ext>
                </a:extLst>
              </p:cNvPr>
              <p:cNvSpPr/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4759302A-ADAF-40C7-4329-C7C14391B4D9}"/>
                  </a:ext>
                </a:extLst>
              </p:cNvPr>
              <p:cNvSpPr/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5C33DD83-2950-DA12-190A-A1331A15B3DB}"/>
                  </a:ext>
                </a:extLst>
              </p:cNvPr>
              <p:cNvSpPr/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74DA6C7-EAD9-BF25-0820-5A989582EF9C}"/>
                  </a:ext>
                </a:extLst>
              </p:cNvPr>
              <p:cNvSpPr/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7F89E3A-0DA6-B1C1-DB90-F8A57B1AE262}"/>
                  </a:ext>
                </a:extLst>
              </p:cNvPr>
              <p:cNvSpPr/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B53E817-C791-01DD-A793-8352DD59069E}"/>
                  </a:ext>
                </a:extLst>
              </p:cNvPr>
              <p:cNvSpPr/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F12C9871-8457-5809-DAE8-34352BB58328}"/>
                  </a:ext>
                </a:extLst>
              </p:cNvPr>
              <p:cNvSpPr/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1CEF0F69-5595-802A-B202-C27F72C44796}"/>
                  </a:ext>
                </a:extLst>
              </p:cNvPr>
              <p:cNvSpPr/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625CFC1-5036-877C-65A4-410DD8870A53}"/>
                  </a:ext>
                </a:extLst>
              </p:cNvPr>
              <p:cNvSpPr/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CFB3FF0-A822-92EB-E023-4A08A19E96A1}"/>
                  </a:ext>
                </a:extLst>
              </p:cNvPr>
              <p:cNvSpPr/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8F014009-B208-F019-5791-96950BC1F6FC}"/>
                  </a:ext>
                </a:extLst>
              </p:cNvPr>
              <p:cNvSpPr/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80FE6081-B1C4-A65D-FD63-8525C1D59BAA}"/>
                  </a:ext>
                </a:extLst>
              </p:cNvPr>
              <p:cNvSpPr/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95E12D2F-3FF9-09B3-FACD-623AA369A5E3}"/>
                  </a:ext>
                </a:extLst>
              </p:cNvPr>
              <p:cNvSpPr/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3DB2BFAC-E611-5966-9106-F0D984ED9AC0}"/>
                  </a:ext>
                </a:extLst>
              </p:cNvPr>
              <p:cNvSpPr/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2589367-4D95-E055-482C-02580BA54808}"/>
                  </a:ext>
                </a:extLst>
              </p:cNvPr>
              <p:cNvSpPr/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7FC25D1-6E89-295B-A3AD-B5470DB20964}"/>
                  </a:ext>
                </a:extLst>
              </p:cNvPr>
              <p:cNvSpPr/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751B2B57-61A8-3EBA-1609-D86DA1C691A3}"/>
                  </a:ext>
                </a:extLst>
              </p:cNvPr>
              <p:cNvSpPr/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1FA3EE8A-7808-755A-AFB0-1FE686328F8D}"/>
                  </a:ext>
                </a:extLst>
              </p:cNvPr>
              <p:cNvSpPr/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C17C3509-17AF-9BA3-0187-4A0B02E222F9}"/>
                  </a:ext>
                </a:extLst>
              </p:cNvPr>
              <p:cNvSpPr/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574121AA-8F12-D1C8-A5AE-0B5CEEFC2C9A}"/>
                  </a:ext>
                </a:extLst>
              </p:cNvPr>
              <p:cNvSpPr/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840347C0-DA2C-56FC-A50D-717E63A8DB47}"/>
                  </a:ext>
                </a:extLst>
              </p:cNvPr>
              <p:cNvSpPr/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7D7C0829-3F8E-EA59-819D-93ED3674C512}"/>
                  </a:ext>
                </a:extLst>
              </p:cNvPr>
              <p:cNvSpPr/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2F53EE0-55F9-F8B7-7D1D-24DE2EB40C83}"/>
                  </a:ext>
                </a:extLst>
              </p:cNvPr>
              <p:cNvSpPr/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954AD147-6863-BDFD-6D56-B6BD73889BBF}"/>
                  </a:ext>
                </a:extLst>
              </p:cNvPr>
              <p:cNvSpPr/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D119438-5AEF-5501-D670-796DF1AEB5D9}"/>
                  </a:ext>
                </a:extLst>
              </p:cNvPr>
              <p:cNvSpPr/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F2CCE87-881C-AC33-4746-0982D7474304}"/>
                  </a:ext>
                </a:extLst>
              </p:cNvPr>
              <p:cNvSpPr/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E6EF2D7-1350-7AF6-E79F-F84012C482AF}"/>
                  </a:ext>
                </a:extLst>
              </p:cNvPr>
              <p:cNvSpPr/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95B16C30-C880-E70F-BA14-39899FABBD5D}"/>
                  </a:ext>
                </a:extLst>
              </p:cNvPr>
              <p:cNvSpPr/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1EC753A-7A6A-4649-2265-87E5C39D19E6}"/>
                  </a:ext>
                </a:extLst>
              </p:cNvPr>
              <p:cNvSpPr/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E7D6F11-63C9-0983-C239-E90CE840AC0E}"/>
                  </a:ext>
                </a:extLst>
              </p:cNvPr>
              <p:cNvSpPr/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DF4EE8A-DC49-C862-F92B-A5310532C9DC}"/>
                  </a:ext>
                </a:extLst>
              </p:cNvPr>
              <p:cNvSpPr/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15CF9136-048F-B633-7A22-D8E35DC95BE6}"/>
                  </a:ext>
                </a:extLst>
              </p:cNvPr>
              <p:cNvSpPr/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CC16ADAE-A0E8-85F9-6990-E3B2D4E2B598}"/>
                  </a:ext>
                </a:extLst>
              </p:cNvPr>
              <p:cNvSpPr/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386FFE1A-7F52-9232-1F0D-0EB061381DFE}"/>
                  </a:ext>
                </a:extLst>
              </p:cNvPr>
              <p:cNvSpPr/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FB224BDF-8E8F-3874-D99F-0B2B42987940}"/>
                  </a:ext>
                </a:extLst>
              </p:cNvPr>
              <p:cNvSpPr/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E4FF075-C171-150A-AA65-FC6AFCBADAAD}"/>
                  </a:ext>
                </a:extLst>
              </p:cNvPr>
              <p:cNvSpPr/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45D2F1-F9A2-117E-75FD-F2CF6C3901B4}"/>
                  </a:ext>
                </a:extLst>
              </p:cNvPr>
              <p:cNvSpPr/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40CD3C4-4946-B194-4DF5-C21EE250C089}"/>
                  </a:ext>
                </a:extLst>
              </p:cNvPr>
              <p:cNvSpPr/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48B8638-768F-9F53-A44B-39A5CCD6C0A2}"/>
                  </a:ext>
                </a:extLst>
              </p:cNvPr>
              <p:cNvSpPr/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D69974D-F8A7-E475-C493-19699905B0BF}"/>
                  </a:ext>
                </a:extLst>
              </p:cNvPr>
              <p:cNvSpPr/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CF26BE0-1D41-E9C3-4426-78D013275D61}"/>
                  </a:ext>
                </a:extLst>
              </p:cNvPr>
              <p:cNvSpPr/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FFDDE66-D860-02DA-EF66-BA15BA353CDD}"/>
                  </a:ext>
                </a:extLst>
              </p:cNvPr>
              <p:cNvSpPr/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DDF3F706-C28C-7391-D853-E5CED4C0454B}"/>
                  </a:ext>
                </a:extLst>
              </p:cNvPr>
              <p:cNvSpPr/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9EA33EE-C114-E4C2-79E1-E6E78AD25632}"/>
                  </a:ext>
                </a:extLst>
              </p:cNvPr>
              <p:cNvSpPr/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90206D1-11B8-0966-2C62-76E3588777EA}"/>
                  </a:ext>
                </a:extLst>
              </p:cNvPr>
              <p:cNvSpPr/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758744C1-CD8F-BF7A-AA18-30712F7856AA}"/>
                  </a:ext>
                </a:extLst>
              </p:cNvPr>
              <p:cNvSpPr/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5958BFFD-A377-46BF-39F3-B3D0EE9AC923}"/>
                  </a:ext>
                </a:extLst>
              </p:cNvPr>
              <p:cNvSpPr/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4D7BD192-ED0D-9DCD-D052-3E808C2ACAF6}"/>
                  </a:ext>
                </a:extLst>
              </p:cNvPr>
              <p:cNvSpPr/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BDD9AFCA-8C48-F41D-391A-646440017C95}"/>
                  </a:ext>
                </a:extLst>
              </p:cNvPr>
              <p:cNvSpPr/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16817E79-B9AA-421F-5E6B-2C5390A92FB7}"/>
                  </a:ext>
                </a:extLst>
              </p:cNvPr>
              <p:cNvSpPr/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10D697F7-5545-40A9-DFEA-EC601F6E2D7D}"/>
                  </a:ext>
                </a:extLst>
              </p:cNvPr>
              <p:cNvSpPr/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5F4309C-1A15-30CB-8E8F-1A91A7877B8D}"/>
                  </a:ext>
                </a:extLst>
              </p:cNvPr>
              <p:cNvSpPr/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F2DA8A1-0AAB-AE30-3F05-0C19E30EE1C0}"/>
                  </a:ext>
                </a:extLst>
              </p:cNvPr>
              <p:cNvSpPr/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FFB9407F-67C5-AADA-4597-F8BFCFBC23D9}"/>
                  </a:ext>
                </a:extLst>
              </p:cNvPr>
              <p:cNvSpPr/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0823A9D-64DC-232C-E8F8-A91970DE6B60}"/>
                  </a:ext>
                </a:extLst>
              </p:cNvPr>
              <p:cNvSpPr/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3309A8F8-CD89-EDB4-8393-8D1ABB1E3DED}"/>
                  </a:ext>
                </a:extLst>
              </p:cNvPr>
              <p:cNvSpPr/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32EFF50-803F-06B6-67A2-C57D742B04B8}"/>
                  </a:ext>
                </a:extLst>
              </p:cNvPr>
              <p:cNvSpPr/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7DD5446-43E3-5108-6FB4-ED708012361D}"/>
                  </a:ext>
                </a:extLst>
              </p:cNvPr>
              <p:cNvSpPr/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C5C4F076-4659-21D9-A887-4E54F4F93D21}"/>
                  </a:ext>
                </a:extLst>
              </p:cNvPr>
              <p:cNvSpPr/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6D7430A-A30B-00B7-6869-F9CBD9F3DE0F}"/>
                  </a:ext>
                </a:extLst>
              </p:cNvPr>
              <p:cNvSpPr/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9300042A-46C3-12E8-76DE-203E92ECB21D}"/>
                  </a:ext>
                </a:extLst>
              </p:cNvPr>
              <p:cNvSpPr/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425F2CE-6A73-FB5A-6ABD-4310C4C63276}"/>
                  </a:ext>
                </a:extLst>
              </p:cNvPr>
              <p:cNvSpPr/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569535A-17AE-FA0F-EA9B-B3A0FC9D504B}"/>
                  </a:ext>
                </a:extLst>
              </p:cNvPr>
              <p:cNvSpPr/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C2BA6C4-E78D-1C25-4CCD-890E9671433E}"/>
                  </a:ext>
                </a:extLst>
              </p:cNvPr>
              <p:cNvSpPr/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5C9E69BD-CF3D-78ED-69CE-EB12B107572F}"/>
                  </a:ext>
                </a:extLst>
              </p:cNvPr>
              <p:cNvSpPr/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0CCFF47-8409-BAD5-153B-2B8CC0125B21}"/>
                  </a:ext>
                </a:extLst>
              </p:cNvPr>
              <p:cNvSpPr/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CC438F6-2D42-0CDD-6A9F-9B3E783A11CE}"/>
                  </a:ext>
                </a:extLst>
              </p:cNvPr>
              <p:cNvSpPr/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D1449E0C-401F-2CA6-E6C4-D823D6DF3A73}"/>
                  </a:ext>
                </a:extLst>
              </p:cNvPr>
              <p:cNvSpPr/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AFA24F6-13CB-C800-D84A-9A8839C50D71}"/>
                  </a:ext>
                </a:extLst>
              </p:cNvPr>
              <p:cNvSpPr/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105F795-5DAC-5B8E-89D7-57E9EC747DA7}"/>
                  </a:ext>
                </a:extLst>
              </p:cNvPr>
              <p:cNvSpPr/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D7E39B2-4ED8-02FC-B645-E91FF8F52EBE}"/>
                  </a:ext>
                </a:extLst>
              </p:cNvPr>
              <p:cNvSpPr/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513EA3E-05AD-12C9-2D0C-F5C6EE111E31}"/>
                  </a:ext>
                </a:extLst>
              </p:cNvPr>
              <p:cNvSpPr/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963D6681-CFB2-94F6-C2A4-6300A7E3470C}"/>
                  </a:ext>
                </a:extLst>
              </p:cNvPr>
              <p:cNvSpPr/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C9238AE5-B45D-F0CF-BEA7-458E0C100525}"/>
                  </a:ext>
                </a:extLst>
              </p:cNvPr>
              <p:cNvSpPr/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2CA87830-8C27-2D3B-C878-4E61258701F9}"/>
                  </a:ext>
                </a:extLst>
              </p:cNvPr>
              <p:cNvSpPr/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E1234261-1451-9E70-8760-D9FA154E94EA}"/>
                  </a:ext>
                </a:extLst>
              </p:cNvPr>
              <p:cNvSpPr/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06C27D80-3646-3B46-5B87-FC6BD07791F5}"/>
                  </a:ext>
                </a:extLst>
              </p:cNvPr>
              <p:cNvSpPr/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FD0FA10-E986-E193-4C5D-7B6C916139C8}"/>
                  </a:ext>
                </a:extLst>
              </p:cNvPr>
              <p:cNvSpPr/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A36B5A2-9B5A-ECFE-DA9F-FAF8D8949F2E}"/>
                  </a:ext>
                </a:extLst>
              </p:cNvPr>
              <p:cNvSpPr/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0AD7DAB-F24A-CFAC-7174-7573B744D7C8}"/>
                  </a:ext>
                </a:extLst>
              </p:cNvPr>
              <p:cNvSpPr/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803390F-07A4-F9C5-C06D-775A0E7FD3B2}"/>
                  </a:ext>
                </a:extLst>
              </p:cNvPr>
              <p:cNvSpPr/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C8166104-B633-7213-60DD-49F0C5336087}"/>
                  </a:ext>
                </a:extLst>
              </p:cNvPr>
              <p:cNvSpPr/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F2B7139-00AE-DAD0-CD12-43D6F2A6DD82}"/>
                  </a:ext>
                </a:extLst>
              </p:cNvPr>
              <p:cNvSpPr/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6A72B564-C20C-CE8D-7AC8-BA7372C67BA0}"/>
                  </a:ext>
                </a:extLst>
              </p:cNvPr>
              <p:cNvSpPr/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FE1D617-077C-33A3-F6D6-27147C96D042}"/>
                  </a:ext>
                </a:extLst>
              </p:cNvPr>
              <p:cNvSpPr/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F895A81-7AC1-34D5-0942-D042E90E4D5C}"/>
                  </a:ext>
                </a:extLst>
              </p:cNvPr>
              <p:cNvSpPr/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645A2772-2A68-CF24-140C-F286BA9C9D54}"/>
                  </a:ext>
                </a:extLst>
              </p:cNvPr>
              <p:cNvSpPr/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2029DB5D-42DE-D5F7-7AEC-D9C990382AF8}"/>
                  </a:ext>
                </a:extLst>
              </p:cNvPr>
              <p:cNvSpPr/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C6BEEACD-D624-197F-6EC3-C4F85829C810}"/>
                  </a:ext>
                </a:extLst>
              </p:cNvPr>
              <p:cNvSpPr/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C243868A-5599-D0C1-C4F4-F4CE255367BD}"/>
                  </a:ext>
                </a:extLst>
              </p:cNvPr>
              <p:cNvSpPr/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B0128F3-3415-D792-5128-BCDDA119A92A}"/>
                  </a:ext>
                </a:extLst>
              </p:cNvPr>
              <p:cNvSpPr/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C57BF7E1-6882-C38B-4BF2-8249E1C9A074}"/>
                  </a:ext>
                </a:extLst>
              </p:cNvPr>
              <p:cNvSpPr/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B49A30B-213E-AA75-DC8E-83AE38C38F6C}"/>
                  </a:ext>
                </a:extLst>
              </p:cNvPr>
              <p:cNvSpPr/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FF1D3E7B-6452-6770-FEF9-FB0968DA2420}"/>
                  </a:ext>
                </a:extLst>
              </p:cNvPr>
              <p:cNvSpPr/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BD1A0A74-5E13-D391-9D92-495757EF59ED}"/>
                  </a:ext>
                </a:extLst>
              </p:cNvPr>
              <p:cNvSpPr/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B9E5F53-698A-1003-D037-6125B8FACDA9}"/>
                  </a:ext>
                </a:extLst>
              </p:cNvPr>
              <p:cNvSpPr/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4853AB55-CB70-B302-AC56-9C5FB5D1325C}"/>
                  </a:ext>
                </a:extLst>
              </p:cNvPr>
              <p:cNvSpPr/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F17D6D79-D533-CB8D-D65E-FAD354360664}"/>
                  </a:ext>
                </a:extLst>
              </p:cNvPr>
              <p:cNvSpPr/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B8F04FFA-CDAD-5A13-BBA1-F96A8F309511}"/>
                  </a:ext>
                </a:extLst>
              </p:cNvPr>
              <p:cNvSpPr/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F077B630-985E-7FF3-96B0-D0B76779B88C}"/>
                  </a:ext>
                </a:extLst>
              </p:cNvPr>
              <p:cNvSpPr/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383A7622-8BF8-C83B-CF2B-A36D41B915BF}"/>
                  </a:ext>
                </a:extLst>
              </p:cNvPr>
              <p:cNvSpPr/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C32BADBA-4B9F-2186-22D3-AE9981312EF8}"/>
                  </a:ext>
                </a:extLst>
              </p:cNvPr>
              <p:cNvSpPr/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658434A-125A-F31F-C0CB-5C51C465E76F}"/>
                  </a:ext>
                </a:extLst>
              </p:cNvPr>
              <p:cNvSpPr/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57E23724-E0E5-7D0A-7562-7F04DFDF919A}"/>
                  </a:ext>
                </a:extLst>
              </p:cNvPr>
              <p:cNvSpPr/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96F7DE59-ED1C-5228-A7CA-0266B53BAD65}"/>
                  </a:ext>
                </a:extLst>
              </p:cNvPr>
              <p:cNvSpPr/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B77A2EE-0BF0-CEE1-D8EA-4662FB785A0D}"/>
                  </a:ext>
                </a:extLst>
              </p:cNvPr>
              <p:cNvSpPr/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EA7A2500-AB4B-E41C-4D3B-B8F33A23C52C}"/>
                  </a:ext>
                </a:extLst>
              </p:cNvPr>
              <p:cNvSpPr/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2EDB43B-58DB-C297-CAFB-22DEF0ECC3B0}"/>
                  </a:ext>
                </a:extLst>
              </p:cNvPr>
              <p:cNvSpPr/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B5410086-C7EE-ED35-1D5C-B96758D2B253}"/>
                  </a:ext>
                </a:extLst>
              </p:cNvPr>
              <p:cNvSpPr/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4ACC2C34-5AE5-D269-A38C-7C9DC931CE17}"/>
                  </a:ext>
                </a:extLst>
              </p:cNvPr>
              <p:cNvSpPr/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DC3F884C-48D4-6B29-8B21-B1850A2E0A74}"/>
                  </a:ext>
                </a:extLst>
              </p:cNvPr>
              <p:cNvSpPr/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2573E76D-28F7-CC5A-28AB-4E3C80D0A6F5}"/>
                  </a:ext>
                </a:extLst>
              </p:cNvPr>
              <p:cNvSpPr/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BA304A8D-4AB6-9696-EC13-A03B606F030D}"/>
                  </a:ext>
                </a:extLst>
              </p:cNvPr>
              <p:cNvSpPr/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F903A67-1B69-CCA4-7BA6-8E1CD3302849}"/>
                  </a:ext>
                </a:extLst>
              </p:cNvPr>
              <p:cNvSpPr/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67478820-51B6-D9BD-CA0D-C366E189DBD4}"/>
                  </a:ext>
                </a:extLst>
              </p:cNvPr>
              <p:cNvSpPr/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5A477235-DFA0-CEC8-F34B-CEF4F4990A70}"/>
                  </a:ext>
                </a:extLst>
              </p:cNvPr>
              <p:cNvSpPr/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260BC11-1223-2B95-FA89-C765B578D08C}"/>
                  </a:ext>
                </a:extLst>
              </p:cNvPr>
              <p:cNvSpPr/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6CA94109-5C38-D683-1D94-8D821EE72B01}"/>
                  </a:ext>
                </a:extLst>
              </p:cNvPr>
              <p:cNvSpPr/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B979640-AAD9-9FE2-1F99-1837A0B36FDE}"/>
                  </a:ext>
                </a:extLst>
              </p:cNvPr>
              <p:cNvSpPr/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1C9F65B-11EF-A5B5-CF1D-DFD03A80DDD9}"/>
                  </a:ext>
                </a:extLst>
              </p:cNvPr>
              <p:cNvSpPr/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1EC591B7-5931-BAF4-83E5-1118E3FC4F67}"/>
                  </a:ext>
                </a:extLst>
              </p:cNvPr>
              <p:cNvSpPr/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775211-C4DA-ABCC-1C2A-6D623D4D24A7}"/>
                  </a:ext>
                </a:extLst>
              </p:cNvPr>
              <p:cNvSpPr/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27ECCEE0-E4EB-49A9-ED82-571B1DDCCBD6}"/>
                  </a:ext>
                </a:extLst>
              </p:cNvPr>
              <p:cNvSpPr/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43A385D9-DB55-AF44-8D59-C842EBF7CC43}"/>
                  </a:ext>
                </a:extLst>
              </p:cNvPr>
              <p:cNvSpPr/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E118FF97-9836-0564-CE02-A2F133085BD4}"/>
                  </a:ext>
                </a:extLst>
              </p:cNvPr>
              <p:cNvSpPr/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80B3C449-2FCE-64AE-2028-7501258F15E0}"/>
                  </a:ext>
                </a:extLst>
              </p:cNvPr>
              <p:cNvSpPr/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6E0E9AD3-CA44-697D-74B7-0383EF391883}"/>
                  </a:ext>
                </a:extLst>
              </p:cNvPr>
              <p:cNvSpPr/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2D1DD1A8-E22A-826E-8FED-19556A4EA4A6}"/>
                  </a:ext>
                </a:extLst>
              </p:cNvPr>
              <p:cNvSpPr/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0405EE7-8E67-5622-AF4B-FD305AAA217F}"/>
                  </a:ext>
                </a:extLst>
              </p:cNvPr>
              <p:cNvSpPr/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4ED31308-D440-E621-AED7-3D77EC1BD562}"/>
                  </a:ext>
                </a:extLst>
              </p:cNvPr>
              <p:cNvSpPr/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7138F7DD-4DA1-F316-0583-BBAB99C34B01}"/>
                  </a:ext>
                </a:extLst>
              </p:cNvPr>
              <p:cNvSpPr/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62D0E08E-4CCB-AAB9-C44B-CD0C327D9E05}"/>
                  </a:ext>
                </a:extLst>
              </p:cNvPr>
              <p:cNvSpPr/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FEB3B8D3-8657-1D35-5639-7AC64F82A837}"/>
                  </a:ext>
                </a:extLst>
              </p:cNvPr>
              <p:cNvSpPr/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BE91E86A-E514-6485-3C46-C30661D4313B}"/>
                  </a:ext>
                </a:extLst>
              </p:cNvPr>
              <p:cNvSpPr/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5C61F3B-F6F2-031B-22AB-6FD0A4D24D40}"/>
                  </a:ext>
                </a:extLst>
              </p:cNvPr>
              <p:cNvSpPr/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7682C27-0751-11CD-62FB-F9CF9BEE53E2}"/>
                  </a:ext>
                </a:extLst>
              </p:cNvPr>
              <p:cNvSpPr/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8C23A9CF-9A54-0073-9527-D1127E8355F9}"/>
                  </a:ext>
                </a:extLst>
              </p:cNvPr>
              <p:cNvSpPr/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5CEFF66C-CE4D-F4B6-4DAC-6423CBA5002B}"/>
                  </a:ext>
                </a:extLst>
              </p:cNvPr>
              <p:cNvSpPr/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C7635340-9996-E0E7-46E7-D6EB8B8DBDEA}"/>
                  </a:ext>
                </a:extLst>
              </p:cNvPr>
              <p:cNvSpPr/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912A336-CE57-0482-4752-129086D53D15}"/>
                  </a:ext>
                </a:extLst>
              </p:cNvPr>
              <p:cNvSpPr/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5AABF37-91C1-0F2E-A826-51FFDCD06418}"/>
                  </a:ext>
                </a:extLst>
              </p:cNvPr>
              <p:cNvSpPr/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446C80B2-4302-FAA0-6ACE-98FFE8F15D00}"/>
                  </a:ext>
                </a:extLst>
              </p:cNvPr>
              <p:cNvSpPr/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DBBB748-EA31-43A6-5FCE-D3EB900AC896}"/>
                  </a:ext>
                </a:extLst>
              </p:cNvPr>
              <p:cNvSpPr/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E8BEB4C-1D91-6A78-7DFF-8960619C30D3}"/>
                  </a:ext>
                </a:extLst>
              </p:cNvPr>
              <p:cNvSpPr/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3D2A9C0-556B-83BD-05A4-7D22B6FB9C33}"/>
                  </a:ext>
                </a:extLst>
              </p:cNvPr>
              <p:cNvSpPr/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EA78037F-70E0-FAFA-CE50-28D2827070A2}"/>
                  </a:ext>
                </a:extLst>
              </p:cNvPr>
              <p:cNvSpPr/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95F9135-0714-9EC2-C0AD-62072A7A2B45}"/>
                  </a:ext>
                </a:extLst>
              </p:cNvPr>
              <p:cNvSpPr/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7ADF4F2-F0AD-4E76-E49D-18CA98FC4AD4}"/>
                  </a:ext>
                </a:extLst>
              </p:cNvPr>
              <p:cNvSpPr/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0BC9073-561E-286D-7A9F-26CB00A10FBC}"/>
                  </a:ext>
                </a:extLst>
              </p:cNvPr>
              <p:cNvSpPr/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2F395FC-2F31-9E09-5196-10B1D2CD1D94}"/>
                  </a:ext>
                </a:extLst>
              </p:cNvPr>
              <p:cNvSpPr/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6648C37-80EE-FF4B-AC5D-F6F3FE308EB2}"/>
                  </a:ext>
                </a:extLst>
              </p:cNvPr>
              <p:cNvSpPr/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46EA434-44E0-7278-C185-56FE5DBFA1DB}"/>
                  </a:ext>
                </a:extLst>
              </p:cNvPr>
              <p:cNvSpPr/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C86725F3-D990-4282-2C7C-6E64548FA571}"/>
                  </a:ext>
                </a:extLst>
              </p:cNvPr>
              <p:cNvSpPr/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E88BFFE8-B4B9-E17B-FD23-525BEACE9419}"/>
                  </a:ext>
                </a:extLst>
              </p:cNvPr>
              <p:cNvSpPr/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98BE4A2B-EEFA-30CF-0209-4BD48FB9C884}"/>
                  </a:ext>
                </a:extLst>
              </p:cNvPr>
              <p:cNvSpPr/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EDEBB9F-FC5E-D491-18F0-71464513572E}"/>
                  </a:ext>
                </a:extLst>
              </p:cNvPr>
              <p:cNvSpPr/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EF85BCE-9AE8-4A3A-F861-87469757CA2C}"/>
                  </a:ext>
                </a:extLst>
              </p:cNvPr>
              <p:cNvSpPr/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05633299-CFA6-B03E-EAE1-F7FBAC10234F}"/>
                  </a:ext>
                </a:extLst>
              </p:cNvPr>
              <p:cNvSpPr/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2E95EDF-798D-13CD-0906-47F9F383F372}"/>
                  </a:ext>
                </a:extLst>
              </p:cNvPr>
              <p:cNvSpPr/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AD5A7E7-851B-AE96-4E3B-8B946ABDD358}"/>
                  </a:ext>
                </a:extLst>
              </p:cNvPr>
              <p:cNvSpPr/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2F8A7EDA-73C1-C2A6-4726-0261A1A87D60}"/>
                  </a:ext>
                </a:extLst>
              </p:cNvPr>
              <p:cNvSpPr/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CC7C89A7-7DB4-ACEA-5FE0-31EDC8E0905D}"/>
                  </a:ext>
                </a:extLst>
              </p:cNvPr>
              <p:cNvSpPr/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D63408B-CB74-E85A-BA5C-CFEFF4B01781}"/>
                  </a:ext>
                </a:extLst>
              </p:cNvPr>
              <p:cNvSpPr/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B4190A9-4DB4-B7D3-F6B5-D695D8761AFF}"/>
                  </a:ext>
                </a:extLst>
              </p:cNvPr>
              <p:cNvSpPr/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17628E67-E583-AB88-504E-E816BD856607}"/>
                  </a:ext>
                </a:extLst>
              </p:cNvPr>
              <p:cNvSpPr/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30EA487-0B87-C82F-5130-7496916AA8E2}"/>
                  </a:ext>
                </a:extLst>
              </p:cNvPr>
              <p:cNvSpPr/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9B90F61-A845-6E24-8DA3-057036C09F09}"/>
                  </a:ext>
                </a:extLst>
              </p:cNvPr>
              <p:cNvSpPr/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C3E61A5B-091A-9F94-E790-13DEC0C29080}"/>
                  </a:ext>
                </a:extLst>
              </p:cNvPr>
              <p:cNvSpPr/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32111DA-25D4-87CF-AA8E-BF8ADEAF7679}"/>
                  </a:ext>
                </a:extLst>
              </p:cNvPr>
              <p:cNvSpPr/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60CC33F-422E-D2D2-8F5F-B8BBEFEAF4C5}"/>
                  </a:ext>
                </a:extLst>
              </p:cNvPr>
              <p:cNvSpPr/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4597655-2117-7E40-341F-392A20E588B4}"/>
                  </a:ext>
                </a:extLst>
              </p:cNvPr>
              <p:cNvSpPr/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63552B2E-8D81-BAEA-73A2-A3F3A407E5D5}"/>
                  </a:ext>
                </a:extLst>
              </p:cNvPr>
              <p:cNvSpPr/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DA0ED195-D7B7-4C48-375F-FC2D84482986}"/>
                  </a:ext>
                </a:extLst>
              </p:cNvPr>
              <p:cNvSpPr/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4D3BA381-F866-901D-980B-158585A31819}"/>
                  </a:ext>
                </a:extLst>
              </p:cNvPr>
              <p:cNvSpPr/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9B4654DC-D699-B952-DAF2-F1E88FB8BC13}"/>
                  </a:ext>
                </a:extLst>
              </p:cNvPr>
              <p:cNvSpPr/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6D5ED36-CA8D-2A30-2109-4CE49A72D120}"/>
                  </a:ext>
                </a:extLst>
              </p:cNvPr>
              <p:cNvSpPr/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59A25F69-0495-196D-2008-275958533738}"/>
                  </a:ext>
                </a:extLst>
              </p:cNvPr>
              <p:cNvSpPr/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4090453-14D1-FCF6-1163-5C589678EDB9}"/>
                  </a:ext>
                </a:extLst>
              </p:cNvPr>
              <p:cNvSpPr/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6BF69DC7-0530-828E-1D63-123367FC2D40}"/>
                  </a:ext>
                </a:extLst>
              </p:cNvPr>
              <p:cNvSpPr/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33DBE466-7D6C-6B12-6FCD-4C0ED96D426F}"/>
                  </a:ext>
                </a:extLst>
              </p:cNvPr>
              <p:cNvSpPr/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DCBD8728-B5A8-6D79-640A-307F2D4CDE97}"/>
                  </a:ext>
                </a:extLst>
              </p:cNvPr>
              <p:cNvSpPr/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521BDC19-91CB-0A3F-9B2A-E17C00806C5B}"/>
                  </a:ext>
                </a:extLst>
              </p:cNvPr>
              <p:cNvSpPr/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A777241A-2BF6-2EED-14F2-109214A6AB71}"/>
                  </a:ext>
                </a:extLst>
              </p:cNvPr>
              <p:cNvSpPr/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852C764-E0EB-6FDC-2D87-55548F9CC33D}"/>
                  </a:ext>
                </a:extLst>
              </p:cNvPr>
              <p:cNvSpPr/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F1672414-5338-D937-7224-C386E26939BA}"/>
                  </a:ext>
                </a:extLst>
              </p:cNvPr>
              <p:cNvSpPr/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B3C57413-2A47-9779-1EEF-FC3DC872B3E4}"/>
                  </a:ext>
                </a:extLst>
              </p:cNvPr>
              <p:cNvSpPr/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D989B08-7721-6F0E-9D4E-01A24CAEA838}"/>
                  </a:ext>
                </a:extLst>
              </p:cNvPr>
              <p:cNvSpPr/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B97DE04-E1E5-279D-502D-DC274CB5244B}"/>
                  </a:ext>
                </a:extLst>
              </p:cNvPr>
              <p:cNvSpPr/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E2B2A86-F419-11CA-104E-9A87BF81DFE8}"/>
                  </a:ext>
                </a:extLst>
              </p:cNvPr>
              <p:cNvSpPr/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4F4FE4E-DCB4-7AFC-AA25-54AB94E0F933}"/>
                  </a:ext>
                </a:extLst>
              </p:cNvPr>
              <p:cNvSpPr/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37FE3D01-52C1-5D2D-36E7-2DE5DF729E39}"/>
                  </a:ext>
                </a:extLst>
              </p:cNvPr>
              <p:cNvSpPr/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5010ADBD-B71D-78D7-81FF-721D96A637BD}"/>
                  </a:ext>
                </a:extLst>
              </p:cNvPr>
              <p:cNvSpPr/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85DBBB6C-2AA1-643C-1F1A-B286B8B58D1D}"/>
                  </a:ext>
                </a:extLst>
              </p:cNvPr>
              <p:cNvSpPr/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FEFF14-20C4-5ADC-7006-CA787FF8C13F}"/>
                  </a:ext>
                </a:extLst>
              </p:cNvPr>
              <p:cNvSpPr/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D73C69B1-7770-C7BD-7799-339E8D02AAE6}"/>
                  </a:ext>
                </a:extLst>
              </p:cNvPr>
              <p:cNvSpPr/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3DC1A2B-17B3-5A46-79CC-C5DA516B66BF}"/>
                  </a:ext>
                </a:extLst>
              </p:cNvPr>
              <p:cNvSpPr/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2D43422-4A1D-A403-8DC9-C1C22B8BA9FB}"/>
                  </a:ext>
                </a:extLst>
              </p:cNvPr>
              <p:cNvSpPr/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376B4BE-9BEC-C00C-9AEF-9EDBE79FEF81}"/>
                  </a:ext>
                </a:extLst>
              </p:cNvPr>
              <p:cNvSpPr/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4299AB8-87FE-5506-1B24-566DE22952C0}"/>
                  </a:ext>
                </a:extLst>
              </p:cNvPr>
              <p:cNvSpPr/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B3D1B30-BBEC-7AD7-A891-3E664CD4F74C}"/>
                  </a:ext>
                </a:extLst>
              </p:cNvPr>
              <p:cNvSpPr/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7B98FB5-FCC7-614B-D06B-C59FECD5BD72}"/>
                  </a:ext>
                </a:extLst>
              </p:cNvPr>
              <p:cNvSpPr/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B5D8711-9B12-98F7-CE6C-500265A45A8D}"/>
                  </a:ext>
                </a:extLst>
              </p:cNvPr>
              <p:cNvSpPr/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B98E3B0-9A01-E97F-ED4B-4F1140B6178D}"/>
                  </a:ext>
                </a:extLst>
              </p:cNvPr>
              <p:cNvSpPr/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026C772-6E45-E6DE-E186-54D28632BF50}"/>
                  </a:ext>
                </a:extLst>
              </p:cNvPr>
              <p:cNvSpPr/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3989ACBF-EE94-F0FC-46D3-73C8F5AAE3BA}"/>
                  </a:ext>
                </a:extLst>
              </p:cNvPr>
              <p:cNvSpPr/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50324821-8534-55B2-2030-153E1DA76C63}"/>
                  </a:ext>
                </a:extLst>
              </p:cNvPr>
              <p:cNvSpPr/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7C8B6CDD-E544-E183-CECC-AA2DFA3BE9E8}"/>
                  </a:ext>
                </a:extLst>
              </p:cNvPr>
              <p:cNvSpPr/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7ECAE54-9817-6A44-05DA-9DA12A084D9C}"/>
                  </a:ext>
                </a:extLst>
              </p:cNvPr>
              <p:cNvSpPr/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DACA9C09-EE8C-99BE-EC34-5D8EED047EA3}"/>
                  </a:ext>
                </a:extLst>
              </p:cNvPr>
              <p:cNvSpPr/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F7E4C33-131B-5807-A20C-93AD12382BAC}"/>
                  </a:ext>
                </a:extLst>
              </p:cNvPr>
              <p:cNvSpPr/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50" name="Graphic 7">
              <a:extLst>
                <a:ext uri="{FF2B5EF4-FFF2-40B4-BE49-F238E27FC236}">
                  <a16:creationId xmlns:a16="http://schemas.microsoft.com/office/drawing/2014/main" id="{3E07381C-8734-5D25-61D2-BA097AE65B6A}"/>
                </a:ext>
              </a:extLst>
            </p:cNvPr>
            <p:cNvGrpSpPr/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2F6B6208-776B-860A-54D4-44C7CB2CC6E7}"/>
                  </a:ext>
                </a:extLst>
              </p:cNvPr>
              <p:cNvSpPr/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16BEF678-746A-5530-D560-083DBD830150}"/>
                  </a:ext>
                </a:extLst>
              </p:cNvPr>
              <p:cNvSpPr/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2FA2A8E9-91B4-ECFE-60D3-D37B053802F0}"/>
                  </a:ext>
                </a:extLst>
              </p:cNvPr>
              <p:cNvSpPr/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A9CCBF5-EA81-CB20-C59D-D6E7F1090D3D}"/>
                  </a:ext>
                </a:extLst>
              </p:cNvPr>
              <p:cNvSpPr/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33876FB-563D-FB3D-FD77-4AD94C829B33}"/>
                  </a:ext>
                </a:extLst>
              </p:cNvPr>
              <p:cNvSpPr/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9D6B0A5F-2828-28C7-CDE4-9FDCE8C49B56}"/>
                  </a:ext>
                </a:extLst>
              </p:cNvPr>
              <p:cNvSpPr/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81C733EA-BF4B-118A-F8D3-30AFF072FF4D}"/>
                  </a:ext>
                </a:extLst>
              </p:cNvPr>
              <p:cNvSpPr/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6180C4EF-822D-0463-F81F-F9A37DA5D2EC}"/>
                  </a:ext>
                </a:extLst>
              </p:cNvPr>
              <p:cNvSpPr/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AC45BEED-1329-A6F4-D26F-F83DC880F900}"/>
                  </a:ext>
                </a:extLst>
              </p:cNvPr>
              <p:cNvSpPr/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C1960C-E992-401C-EAD9-3B77D34779EF}"/>
                  </a:ext>
                </a:extLst>
              </p:cNvPr>
              <p:cNvSpPr/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36218C4C-2859-AABC-1B34-8E8DFD3A01DA}"/>
                  </a:ext>
                </a:extLst>
              </p:cNvPr>
              <p:cNvSpPr/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67FC29A6-7B6D-2190-CC5E-025A4E8D19BF}"/>
                  </a:ext>
                </a:extLst>
              </p:cNvPr>
              <p:cNvSpPr/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34BD171-8E89-1010-DB6D-1E3B05062356}"/>
                  </a:ext>
                </a:extLst>
              </p:cNvPr>
              <p:cNvSpPr/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8AAD274C-539B-3ABF-F96A-735E7816F5AD}"/>
                  </a:ext>
                </a:extLst>
              </p:cNvPr>
              <p:cNvSpPr/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9B05713-F9F1-2DB6-B573-DB935A6A5CE9}"/>
                  </a:ext>
                </a:extLst>
              </p:cNvPr>
              <p:cNvSpPr/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3DC8AB19-21D8-C2B8-5D3E-C77E8AD0B2CC}"/>
                  </a:ext>
                </a:extLst>
              </p:cNvPr>
              <p:cNvSpPr/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6DE58AB-9B6A-942E-2F81-A86650AE267F}"/>
                  </a:ext>
                </a:extLst>
              </p:cNvPr>
              <p:cNvSpPr/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3B435776-3B5C-42AF-487B-30CCBB80F162}"/>
                  </a:ext>
                </a:extLst>
              </p:cNvPr>
              <p:cNvSpPr/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B16AB382-897A-6B9A-DB06-BA244CB77C30}"/>
                  </a:ext>
                </a:extLst>
              </p:cNvPr>
              <p:cNvSpPr/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2D23EFDC-9767-8C13-576E-42CDA0324C96}"/>
                  </a:ext>
                </a:extLst>
              </p:cNvPr>
              <p:cNvSpPr/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3D402037-AE96-B6A5-F89A-74D2262C7C36}"/>
                  </a:ext>
                </a:extLst>
              </p:cNvPr>
              <p:cNvSpPr/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8A24DF65-2C53-5B1D-9217-404C574C59C4}"/>
                  </a:ext>
                </a:extLst>
              </p:cNvPr>
              <p:cNvSpPr/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06C3A7C-3F2E-2ED0-CFE5-08E8816A317F}"/>
                  </a:ext>
                </a:extLst>
              </p:cNvPr>
              <p:cNvSpPr/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E65AB0CB-9F3B-5DAB-661C-EEBCB0FE86FA}"/>
                  </a:ext>
                </a:extLst>
              </p:cNvPr>
              <p:cNvSpPr/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445B8F83-BE02-6594-A8AF-68671EF38FB9}"/>
                  </a:ext>
                </a:extLst>
              </p:cNvPr>
              <p:cNvSpPr/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F76C20A-CBA4-E5A4-26DB-FE193D2D6F3B}"/>
                  </a:ext>
                </a:extLst>
              </p:cNvPr>
              <p:cNvSpPr/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B909C12-D7A7-70BB-2888-D207BD6F07AC}"/>
                  </a:ext>
                </a:extLst>
              </p:cNvPr>
              <p:cNvSpPr/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92B0DBFC-F588-B91A-D41A-FA80A9B2A82B}"/>
                  </a:ext>
                </a:extLst>
              </p:cNvPr>
              <p:cNvSpPr/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616346CA-5E8F-5B32-C08C-D4252D1E9FDE}"/>
                  </a:ext>
                </a:extLst>
              </p:cNvPr>
              <p:cNvSpPr/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60C0A190-C10D-FB68-0BA8-D405D4A68569}"/>
                  </a:ext>
                </a:extLst>
              </p:cNvPr>
              <p:cNvSpPr/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9EFEAA5-F545-A475-1625-E07E64E0DBA0}"/>
                  </a:ext>
                </a:extLst>
              </p:cNvPr>
              <p:cNvSpPr/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7ADDACA4-BA43-A961-94A2-74AF4084F0CC}"/>
                  </a:ext>
                </a:extLst>
              </p:cNvPr>
              <p:cNvSpPr/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2533380-0529-BA55-355C-83AB5EFFF7EA}"/>
                  </a:ext>
                </a:extLst>
              </p:cNvPr>
              <p:cNvSpPr/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A12AB17A-C12A-F744-7EF1-7082ACDC25F6}"/>
                  </a:ext>
                </a:extLst>
              </p:cNvPr>
              <p:cNvSpPr/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F12874A3-0FF2-31BE-029E-8467830B1D05}"/>
                  </a:ext>
                </a:extLst>
              </p:cNvPr>
              <p:cNvSpPr/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EC2968B8-F837-D02E-9001-D7481542D416}"/>
                  </a:ext>
                </a:extLst>
              </p:cNvPr>
              <p:cNvSpPr/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DFB3A685-D22B-1A51-EF01-6C6F0DCE882B}"/>
                  </a:ext>
                </a:extLst>
              </p:cNvPr>
              <p:cNvSpPr/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7E9E6E03-66A3-37E6-A544-09B459CD0D87}"/>
                  </a:ext>
                </a:extLst>
              </p:cNvPr>
              <p:cNvSpPr/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17CC20E4-8E42-12E2-BDC2-8CB25C6B7284}"/>
                  </a:ext>
                </a:extLst>
              </p:cNvPr>
              <p:cNvSpPr/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4D281EF9-125D-D563-3844-4A5024473B7B}"/>
                  </a:ext>
                </a:extLst>
              </p:cNvPr>
              <p:cNvSpPr/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D8614C51-5D88-D0E5-A376-DAE02A3F690A}"/>
                  </a:ext>
                </a:extLst>
              </p:cNvPr>
              <p:cNvSpPr/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143EB5FD-B767-6353-273A-480F4FE0245D}"/>
                  </a:ext>
                </a:extLst>
              </p:cNvPr>
              <p:cNvSpPr/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B799EB60-DA84-8D01-2241-39212CBDF30E}"/>
                  </a:ext>
                </a:extLst>
              </p:cNvPr>
              <p:cNvSpPr/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2A4EA2B-2259-1670-F064-889ACCE5113F}"/>
                  </a:ext>
                </a:extLst>
              </p:cNvPr>
              <p:cNvSpPr/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503BFDCA-0AD1-EBE3-AACE-E8B6E4E55E92}"/>
                  </a:ext>
                </a:extLst>
              </p:cNvPr>
              <p:cNvSpPr/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E2377A2E-9440-1891-F5E6-4887FDFDD346}"/>
                  </a:ext>
                </a:extLst>
              </p:cNvPr>
              <p:cNvSpPr/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518C1A5F-9290-4844-EDFC-36688810C727}"/>
                  </a:ext>
                </a:extLst>
              </p:cNvPr>
              <p:cNvSpPr/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BADD54BA-E28C-5BB8-983E-98B53C0C1DEB}"/>
                  </a:ext>
                </a:extLst>
              </p:cNvPr>
              <p:cNvSpPr/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B8C457B9-5F79-C53A-E67C-27B28F985FB1}"/>
                  </a:ext>
                </a:extLst>
              </p:cNvPr>
              <p:cNvSpPr/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2AD6C188-43FD-B218-30CC-EA14F5005682}"/>
                  </a:ext>
                </a:extLst>
              </p:cNvPr>
              <p:cNvSpPr/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3F95A290-3F5A-F204-7132-D47D394384C7}"/>
                  </a:ext>
                </a:extLst>
              </p:cNvPr>
              <p:cNvSpPr/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294718D7-940A-874E-57FB-68F6DCFD59B9}"/>
                  </a:ext>
                </a:extLst>
              </p:cNvPr>
              <p:cNvSpPr/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80AFB7D9-1D9B-14B4-A51F-C3B5EA629927}"/>
                  </a:ext>
                </a:extLst>
              </p:cNvPr>
              <p:cNvSpPr/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3945B8C3-2D97-F56A-038B-97364A632E14}"/>
                  </a:ext>
                </a:extLst>
              </p:cNvPr>
              <p:cNvSpPr/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95FE9E8C-86AD-3BCE-4E51-4308FFB44C64}"/>
                  </a:ext>
                </a:extLst>
              </p:cNvPr>
              <p:cNvSpPr/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06091673-F50A-C77A-7B61-FA3DB492A5B9}"/>
                  </a:ext>
                </a:extLst>
              </p:cNvPr>
              <p:cNvSpPr/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15F646B4-C3C0-1F10-F27A-3724E1D19F37}"/>
                  </a:ext>
                </a:extLst>
              </p:cNvPr>
              <p:cNvSpPr/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4E2EF861-32DE-37CE-C28E-992072F7DDE4}"/>
                  </a:ext>
                </a:extLst>
              </p:cNvPr>
              <p:cNvSpPr/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A8129F76-10D1-DDCA-43FE-F64E99CA0B36}"/>
                  </a:ext>
                </a:extLst>
              </p:cNvPr>
              <p:cNvSpPr/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81F78574-619A-D401-D9B6-1EAE48738A92}"/>
                  </a:ext>
                </a:extLst>
              </p:cNvPr>
              <p:cNvSpPr/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E1872490-1770-29E1-413E-56E8F395C2B4}"/>
                  </a:ext>
                </a:extLst>
              </p:cNvPr>
              <p:cNvSpPr/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3442DA17-5273-4DC5-519D-F094AF58A917}"/>
                  </a:ext>
                </a:extLst>
              </p:cNvPr>
              <p:cNvSpPr/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D007559-B815-7B04-E008-0DEEE6E60575}"/>
                  </a:ext>
                </a:extLst>
              </p:cNvPr>
              <p:cNvSpPr/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C7694F50-26C6-835F-A2C9-9E4529C41066}"/>
                  </a:ext>
                </a:extLst>
              </p:cNvPr>
              <p:cNvSpPr/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4D889A45-705F-24EE-7C83-FD0860AA8B47}"/>
                  </a:ext>
                </a:extLst>
              </p:cNvPr>
              <p:cNvSpPr/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7730F144-5F60-EB7A-A4B7-46E8F79F462A}"/>
                  </a:ext>
                </a:extLst>
              </p:cNvPr>
              <p:cNvSpPr/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400A4F3A-9767-AA87-596C-A8833DB4D825}"/>
                  </a:ext>
                </a:extLst>
              </p:cNvPr>
              <p:cNvSpPr/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EF09840F-1E48-CA5D-C5B7-A9F09BB1D370}"/>
                  </a:ext>
                </a:extLst>
              </p:cNvPr>
              <p:cNvSpPr/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A26787D0-FB07-2C31-0C58-E8551B68EEB0}"/>
                  </a:ext>
                </a:extLst>
              </p:cNvPr>
              <p:cNvSpPr/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7370A69A-8B72-7AD8-18C1-83DCEA1D4533}"/>
                  </a:ext>
                </a:extLst>
              </p:cNvPr>
              <p:cNvSpPr/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8E25586-CE4F-FC6F-6BE3-97B40AC74A22}"/>
                  </a:ext>
                </a:extLst>
              </p:cNvPr>
              <p:cNvSpPr/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46CC42AF-1624-CDEB-A6FA-747723C3C2B2}"/>
                  </a:ext>
                </a:extLst>
              </p:cNvPr>
              <p:cNvSpPr/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72884A65-D9BD-597E-A610-3BFCAF2E8C57}"/>
                  </a:ext>
                </a:extLst>
              </p:cNvPr>
              <p:cNvSpPr/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49272126-9D4E-F52D-14A6-019691F90F77}"/>
                  </a:ext>
                </a:extLst>
              </p:cNvPr>
              <p:cNvSpPr/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DCC76B51-6FBA-6FF9-CA27-EBF27F6BAC34}"/>
                  </a:ext>
                </a:extLst>
              </p:cNvPr>
              <p:cNvSpPr/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5DD55251-A9D2-44F1-110B-C53E209B754F}"/>
                  </a:ext>
                </a:extLst>
              </p:cNvPr>
              <p:cNvSpPr/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12E372BE-7AF6-E0BA-26D8-EC3FF7661A6A}"/>
                  </a:ext>
                </a:extLst>
              </p:cNvPr>
              <p:cNvSpPr/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30A9458C-4F8B-0EC1-B276-F7F58D4B06F1}"/>
                  </a:ext>
                </a:extLst>
              </p:cNvPr>
              <p:cNvSpPr/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9FC4C71-8085-58E5-63F4-0829ACD3BBB0}"/>
                  </a:ext>
                </a:extLst>
              </p:cNvPr>
              <p:cNvSpPr/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935A24A2-B490-E24D-3874-B1F55B52892B}"/>
                  </a:ext>
                </a:extLst>
              </p:cNvPr>
              <p:cNvSpPr/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FEC5B46E-D1A7-F786-6B6D-52B56CEA6D8B}"/>
                  </a:ext>
                </a:extLst>
              </p:cNvPr>
              <p:cNvSpPr/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DA129482-D547-9479-0A48-F32CCCEB9660}"/>
                  </a:ext>
                </a:extLst>
              </p:cNvPr>
              <p:cNvSpPr/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DA00F0C5-B244-B975-457D-5DE397055400}"/>
                  </a:ext>
                </a:extLst>
              </p:cNvPr>
              <p:cNvSpPr/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D2640371-6248-2FE6-1778-66E3C1EF056A}"/>
                  </a:ext>
                </a:extLst>
              </p:cNvPr>
              <p:cNvSpPr/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AB1D2CD-FA73-1AE8-8076-5F2B18CEFD30}"/>
                  </a:ext>
                </a:extLst>
              </p:cNvPr>
              <p:cNvSpPr/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B7A5D9CA-A757-F9B1-0379-A24BA7B2A3D1}"/>
                  </a:ext>
                </a:extLst>
              </p:cNvPr>
              <p:cNvSpPr/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5B1D39DA-37F6-31E9-B9CE-A8C67069A126}"/>
                  </a:ext>
                </a:extLst>
              </p:cNvPr>
              <p:cNvSpPr/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E77A37EC-E5A8-6AEA-0D44-7CA6643F0A32}"/>
                  </a:ext>
                </a:extLst>
              </p:cNvPr>
              <p:cNvSpPr/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55238044-BF05-0C6B-857B-0C4910C5F587}"/>
                  </a:ext>
                </a:extLst>
              </p:cNvPr>
              <p:cNvSpPr/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EA419D55-705E-3482-014A-1F3BF4605309}"/>
                  </a:ext>
                </a:extLst>
              </p:cNvPr>
              <p:cNvSpPr/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D68C1BE-FCF7-8A68-9F28-C86F87790A46}"/>
                  </a:ext>
                </a:extLst>
              </p:cNvPr>
              <p:cNvSpPr/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82A3AE5C-C221-607F-9DA0-E575C5520AD4}"/>
                  </a:ext>
                </a:extLst>
              </p:cNvPr>
              <p:cNvSpPr/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624A1BFA-490B-6384-3390-F0CAD6712018}"/>
                  </a:ext>
                </a:extLst>
              </p:cNvPr>
              <p:cNvSpPr/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9B7A5C2C-9053-DEAF-808D-9AD7F417E7B7}"/>
                  </a:ext>
                </a:extLst>
              </p:cNvPr>
              <p:cNvSpPr/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BDC7A725-C626-97AF-6D92-68D5044DEB7F}"/>
                  </a:ext>
                </a:extLst>
              </p:cNvPr>
              <p:cNvSpPr/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C14D9F62-472A-BDD3-D4ED-64DB71F1B602}"/>
                  </a:ext>
                </a:extLst>
              </p:cNvPr>
              <p:cNvSpPr/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518900CD-DA8D-70E1-0491-2F2EDB9D973E}"/>
                  </a:ext>
                </a:extLst>
              </p:cNvPr>
              <p:cNvSpPr/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AD759870-F541-45BA-A6AF-B75685CCD3E2}"/>
                  </a:ext>
                </a:extLst>
              </p:cNvPr>
              <p:cNvSpPr/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2AFCC5E4-17BD-D69D-48D7-29CF307E5CF1}"/>
                  </a:ext>
                </a:extLst>
              </p:cNvPr>
              <p:cNvSpPr/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0B1BCD07-883B-62B9-58ED-108D2597F1A7}"/>
                  </a:ext>
                </a:extLst>
              </p:cNvPr>
              <p:cNvSpPr/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5017D1C-9463-5503-B234-9BAD4B2591B8}"/>
                  </a:ext>
                </a:extLst>
              </p:cNvPr>
              <p:cNvSpPr/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90236D82-92C8-2168-1038-E611B2675AA3}"/>
                  </a:ext>
                </a:extLst>
              </p:cNvPr>
              <p:cNvSpPr/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DAD0C490-695C-554C-9898-A570D807FFA3}"/>
                  </a:ext>
                </a:extLst>
              </p:cNvPr>
              <p:cNvSpPr/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3EDE21E8-805E-AD01-BE53-E0DD66D6B227}"/>
                  </a:ext>
                </a:extLst>
              </p:cNvPr>
              <p:cNvSpPr/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DA15F36-00A6-076A-F0E5-F86710EBEC8B}"/>
                  </a:ext>
                </a:extLst>
              </p:cNvPr>
              <p:cNvSpPr/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66EDD461-14E1-FC21-AAC7-4797D10586F0}"/>
                  </a:ext>
                </a:extLst>
              </p:cNvPr>
              <p:cNvSpPr/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1DB2A96-7D4D-26DF-82BF-1773AA33BE3F}"/>
                  </a:ext>
                </a:extLst>
              </p:cNvPr>
              <p:cNvSpPr/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8461A389-63D2-F035-B54C-E74E474F646E}"/>
                  </a:ext>
                </a:extLst>
              </p:cNvPr>
              <p:cNvSpPr/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43DE972-E9BD-5A7F-E081-F2B73E90CC8B}"/>
                  </a:ext>
                </a:extLst>
              </p:cNvPr>
              <p:cNvSpPr/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9287352A-9BE4-EF19-78F3-2614DBD0F0E2}"/>
                  </a:ext>
                </a:extLst>
              </p:cNvPr>
              <p:cNvSpPr/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0F0BC97-BFAA-9177-B762-42C3A82B062A}"/>
                  </a:ext>
                </a:extLst>
              </p:cNvPr>
              <p:cNvSpPr/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D55262A7-4EB6-0083-DB8D-1AA5D89ED468}"/>
                  </a:ext>
                </a:extLst>
              </p:cNvPr>
              <p:cNvSpPr/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A73BBD9-650D-B3EF-457A-04144A47548F}"/>
                  </a:ext>
                </a:extLst>
              </p:cNvPr>
              <p:cNvSpPr/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76E8ACF-86DF-67FA-BCB5-5599E6F9A63D}"/>
                  </a:ext>
                </a:extLst>
              </p:cNvPr>
              <p:cNvSpPr/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FBEDBE42-7551-19FA-C409-CDA3BF0C3B64}"/>
                  </a:ext>
                </a:extLst>
              </p:cNvPr>
              <p:cNvSpPr/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056A8249-D19B-FBDB-36BC-EF2A305E94EB}"/>
                  </a:ext>
                </a:extLst>
              </p:cNvPr>
              <p:cNvSpPr/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28910346-E4C0-9538-9FCE-2E3817EE4551}"/>
                  </a:ext>
                </a:extLst>
              </p:cNvPr>
              <p:cNvSpPr/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EFCA31B2-A846-9643-B384-2096C32A6519}"/>
                  </a:ext>
                </a:extLst>
              </p:cNvPr>
              <p:cNvSpPr/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580E81D5-151D-5B97-0340-AFC0ACD5D6DD}"/>
                  </a:ext>
                </a:extLst>
              </p:cNvPr>
              <p:cNvSpPr/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3FC17E34-C854-EB4D-5777-229943341D99}"/>
                  </a:ext>
                </a:extLst>
              </p:cNvPr>
              <p:cNvSpPr/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EBE45EF7-1D77-194E-3FDC-4438FD84DBEC}"/>
                  </a:ext>
                </a:extLst>
              </p:cNvPr>
              <p:cNvSpPr/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0F103A10-B753-6340-9514-9FF0F2B0D2F9}"/>
                  </a:ext>
                </a:extLst>
              </p:cNvPr>
              <p:cNvSpPr/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05C6D2C4-4B6C-E4C6-1AF2-BCDD1F5C948E}"/>
                  </a:ext>
                </a:extLst>
              </p:cNvPr>
              <p:cNvSpPr/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D73A134E-8660-7F21-4263-20A161828137}"/>
                  </a:ext>
                </a:extLst>
              </p:cNvPr>
              <p:cNvSpPr/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B96FE039-8E35-EC14-8BF2-B71066EE3B38}"/>
                  </a:ext>
                </a:extLst>
              </p:cNvPr>
              <p:cNvSpPr/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1F958FDD-525A-3EC4-3A09-EBB90EE442CA}"/>
                  </a:ext>
                </a:extLst>
              </p:cNvPr>
              <p:cNvSpPr/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F38DD7CA-E5BB-8B56-3116-640EBAAA4B01}"/>
                  </a:ext>
                </a:extLst>
              </p:cNvPr>
              <p:cNvSpPr/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71E74599-B1A0-CE82-2543-4BFF93073FB6}"/>
                  </a:ext>
                </a:extLst>
              </p:cNvPr>
              <p:cNvSpPr/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06B0B32-9C81-7A82-D7DA-699F73D1B831}"/>
                  </a:ext>
                </a:extLst>
              </p:cNvPr>
              <p:cNvSpPr/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61D1695-CF6D-6F3C-ED99-4763E66A07A6}"/>
                  </a:ext>
                </a:extLst>
              </p:cNvPr>
              <p:cNvSpPr/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B2A36254-933F-5CCA-2048-DD7C3BB220C8}"/>
                  </a:ext>
                </a:extLst>
              </p:cNvPr>
              <p:cNvSpPr/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01E4AE4-53BB-8766-B603-A9366DA7CC2C}"/>
                  </a:ext>
                </a:extLst>
              </p:cNvPr>
              <p:cNvSpPr/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7B88843-07D1-5BB3-9DD6-34FB4FC75996}"/>
                  </a:ext>
                </a:extLst>
              </p:cNvPr>
              <p:cNvSpPr/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6BC6946-31AF-E62F-4F85-4776C1AA82E9}"/>
                  </a:ext>
                </a:extLst>
              </p:cNvPr>
              <p:cNvSpPr/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03F1B443-84D6-3B14-52D7-97D1BBC9CC1C}"/>
                  </a:ext>
                </a:extLst>
              </p:cNvPr>
              <p:cNvSpPr/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C1CAA607-8527-DAA3-72A5-B0A1F4FBD008}"/>
                  </a:ext>
                </a:extLst>
              </p:cNvPr>
              <p:cNvSpPr/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C1D07126-0E8B-475F-2E03-4F77A1173747}"/>
                  </a:ext>
                </a:extLst>
              </p:cNvPr>
              <p:cNvSpPr/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36A4CB9A-B5DC-7B60-6CC9-BD5DDEA82457}"/>
                  </a:ext>
                </a:extLst>
              </p:cNvPr>
              <p:cNvSpPr/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9CC0F92-4B3E-2F5D-95CE-C407C0FA7A9D}"/>
                  </a:ext>
                </a:extLst>
              </p:cNvPr>
              <p:cNvSpPr/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01BFBAB7-D0F6-AAA7-8BB8-19ED9EA85B93}"/>
                  </a:ext>
                </a:extLst>
              </p:cNvPr>
              <p:cNvSpPr/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40C18343-40DF-30C5-D1E6-BA4B654E4A0F}"/>
                  </a:ext>
                </a:extLst>
              </p:cNvPr>
              <p:cNvSpPr/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C7A0C1C2-E994-BCBF-206F-A4DE74396C2B}"/>
                  </a:ext>
                </a:extLst>
              </p:cNvPr>
              <p:cNvSpPr/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EFAB7503-7822-5B9B-92B4-310D67839983}"/>
                  </a:ext>
                </a:extLst>
              </p:cNvPr>
              <p:cNvSpPr/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9F43C5E2-ACE5-DF67-BB42-61D9B5C8C557}"/>
                  </a:ext>
                </a:extLst>
              </p:cNvPr>
              <p:cNvSpPr/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457574AB-4B90-0457-9C0F-097EB5DDB4A2}"/>
                  </a:ext>
                </a:extLst>
              </p:cNvPr>
              <p:cNvSpPr/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15024C9A-0532-5142-CBA2-9CEBABF71304}"/>
                  </a:ext>
                </a:extLst>
              </p:cNvPr>
              <p:cNvSpPr/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F0E08B4-2E98-DAD4-1B54-B53F0CAB810E}"/>
                  </a:ext>
                </a:extLst>
              </p:cNvPr>
              <p:cNvSpPr/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5C532490-B958-FDAC-A5AA-762D1589BA38}"/>
                  </a:ext>
                </a:extLst>
              </p:cNvPr>
              <p:cNvSpPr/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F794F86E-05B1-0A1F-788C-3A6B712E3A93}"/>
                  </a:ext>
                </a:extLst>
              </p:cNvPr>
              <p:cNvSpPr/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EA1F0073-BDC6-75AA-028C-846DD213DE6B}"/>
                  </a:ext>
                </a:extLst>
              </p:cNvPr>
              <p:cNvSpPr/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389980A2-4541-B3CF-C229-8FE5136B0105}"/>
                  </a:ext>
                </a:extLst>
              </p:cNvPr>
              <p:cNvSpPr/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148D164B-148E-D7D2-AE5C-B186AAF0C58E}"/>
                  </a:ext>
                </a:extLst>
              </p:cNvPr>
              <p:cNvSpPr/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B9DE5748-0165-2F8E-DF6E-1C25F7733B7E}"/>
                  </a:ext>
                </a:extLst>
              </p:cNvPr>
              <p:cNvSpPr/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B441E5B9-6A04-345A-5CBE-2D4986A44B27}"/>
                  </a:ext>
                </a:extLst>
              </p:cNvPr>
              <p:cNvSpPr/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DF78572-11B0-5BFE-907A-86B39B560236}"/>
                  </a:ext>
                </a:extLst>
              </p:cNvPr>
              <p:cNvSpPr/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657CBF3-219F-7666-CB61-28147666A270}"/>
                  </a:ext>
                </a:extLst>
              </p:cNvPr>
              <p:cNvSpPr/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B1C319D-D8D5-CB87-DDF9-672F1B56487F}"/>
                  </a:ext>
                </a:extLst>
              </p:cNvPr>
              <p:cNvSpPr/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261DEAF8-9F91-EBCC-2CE4-F462AC0659DE}"/>
                  </a:ext>
                </a:extLst>
              </p:cNvPr>
              <p:cNvSpPr/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3349ED9-44C6-AE84-BC19-41CDBA0C6EE0}"/>
                  </a:ext>
                </a:extLst>
              </p:cNvPr>
              <p:cNvSpPr/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6C81AADF-956E-B809-5D70-3C629B504515}"/>
                  </a:ext>
                </a:extLst>
              </p:cNvPr>
              <p:cNvSpPr/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59B187-96CA-5348-09E7-DA7B418FA199}"/>
                  </a:ext>
                </a:extLst>
              </p:cNvPr>
              <p:cNvSpPr/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79ABC998-8BD3-2859-733B-A33CBF01AC8C}"/>
                  </a:ext>
                </a:extLst>
              </p:cNvPr>
              <p:cNvSpPr/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5093CB6-8DF2-79A4-8526-5F5C13798A7F}"/>
                  </a:ext>
                </a:extLst>
              </p:cNvPr>
              <p:cNvSpPr/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34486BD6-F2B4-CE3F-6D1A-96C8B003D388}"/>
                  </a:ext>
                </a:extLst>
              </p:cNvPr>
              <p:cNvSpPr/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391BD034-0558-01E2-220E-6D26011D3DD8}"/>
                  </a:ext>
                </a:extLst>
              </p:cNvPr>
              <p:cNvSpPr/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4495CA6D-E8B5-BAB4-1FB4-943EAF25D353}"/>
                  </a:ext>
                </a:extLst>
              </p:cNvPr>
              <p:cNvSpPr/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5C8F8972-2049-43AD-A8CA-01B223D75540}"/>
                  </a:ext>
                </a:extLst>
              </p:cNvPr>
              <p:cNvSpPr/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87505BB7-3FF3-36BF-64A6-2A9AE1698D18}"/>
                  </a:ext>
                </a:extLst>
              </p:cNvPr>
              <p:cNvSpPr/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E34AD411-626A-78B9-49E6-2FC0123F9E99}"/>
                  </a:ext>
                </a:extLst>
              </p:cNvPr>
              <p:cNvSpPr/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94B17821-41D4-7CE2-E655-CB0A4411D5E3}"/>
                  </a:ext>
                </a:extLst>
              </p:cNvPr>
              <p:cNvSpPr/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0EEA33B6-4EDF-21C1-049A-97B1AA198A4E}"/>
                  </a:ext>
                </a:extLst>
              </p:cNvPr>
              <p:cNvSpPr/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F9496412-339D-603E-80DA-3CC8DEC30BED}"/>
                  </a:ext>
                </a:extLst>
              </p:cNvPr>
              <p:cNvSpPr/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E6A65ABA-AF50-BBFF-C212-75A441550E57}"/>
                  </a:ext>
                </a:extLst>
              </p:cNvPr>
              <p:cNvSpPr/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9D51962E-F51D-8C50-EF30-05988810234E}"/>
                  </a:ext>
                </a:extLst>
              </p:cNvPr>
              <p:cNvSpPr/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CBF878A4-1CFE-0DA0-FC61-92A9662E154B}"/>
                  </a:ext>
                </a:extLst>
              </p:cNvPr>
              <p:cNvSpPr/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2BD11E46-71BA-D7A6-D833-C7C197DADA7D}"/>
                  </a:ext>
                </a:extLst>
              </p:cNvPr>
              <p:cNvSpPr/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10F88339-0EEA-8E59-9239-E5CC0256596C}"/>
                  </a:ext>
                </a:extLst>
              </p:cNvPr>
              <p:cNvSpPr/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1744A7-39C4-D57F-977B-F851A6E9BCCF}"/>
                  </a:ext>
                </a:extLst>
              </p:cNvPr>
              <p:cNvSpPr/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1CDD1E27-B312-B8B3-411C-60FAE719AE42}"/>
                  </a:ext>
                </a:extLst>
              </p:cNvPr>
              <p:cNvSpPr/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8A701E1F-2D80-666F-CD32-96F611D134BF}"/>
                  </a:ext>
                </a:extLst>
              </p:cNvPr>
              <p:cNvSpPr/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58ADBB04-8042-3DDA-DE7C-141C04D5E7A2}"/>
                  </a:ext>
                </a:extLst>
              </p:cNvPr>
              <p:cNvSpPr/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1B1D13E-4CDB-ADA3-ACC9-33D2FA37CE7F}"/>
                  </a:ext>
                </a:extLst>
              </p:cNvPr>
              <p:cNvSpPr/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0C71BBE-AE1E-01FF-ABD8-8207E7303FE1}"/>
                  </a:ext>
                </a:extLst>
              </p:cNvPr>
              <p:cNvSpPr/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AC406365-2D52-B683-0474-28810F3A21C6}"/>
                  </a:ext>
                </a:extLst>
              </p:cNvPr>
              <p:cNvSpPr/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6D177130-A793-B029-F48E-C35C3B1D91D4}"/>
                  </a:ext>
                </a:extLst>
              </p:cNvPr>
              <p:cNvSpPr/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AE937A64-9EBE-7776-6E55-446CE72E5673}"/>
                  </a:ext>
                </a:extLst>
              </p:cNvPr>
              <p:cNvSpPr/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31A9F7D4-3BDA-3F63-62E8-21313E2C2EC5}"/>
                  </a:ext>
                </a:extLst>
              </p:cNvPr>
              <p:cNvSpPr/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A688304-D59D-C612-9887-3F4A2695B723}"/>
                  </a:ext>
                </a:extLst>
              </p:cNvPr>
              <p:cNvSpPr/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00574CF3-4E73-9B8A-C3D3-0C20C61F916C}"/>
                  </a:ext>
                </a:extLst>
              </p:cNvPr>
              <p:cNvSpPr/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1A6D4C25-5525-3597-82CF-1F6FFDB2C954}"/>
                  </a:ext>
                </a:extLst>
              </p:cNvPr>
              <p:cNvSpPr/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362E410-F8A0-0C47-F6B3-974819FD5047}"/>
                  </a:ext>
                </a:extLst>
              </p:cNvPr>
              <p:cNvSpPr/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6D3D1928-4B53-BFB4-4DAE-ED85F9308676}"/>
                  </a:ext>
                </a:extLst>
              </p:cNvPr>
              <p:cNvSpPr/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7D8EFD67-F6E2-96A8-9228-BD82D6E21877}"/>
                  </a:ext>
                </a:extLst>
              </p:cNvPr>
              <p:cNvSpPr/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E4F96006-1104-0D1B-DF23-FBD55605F192}"/>
                  </a:ext>
                </a:extLst>
              </p:cNvPr>
              <p:cNvSpPr/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C37F9366-FDDC-96D5-69D8-98283930AB44}"/>
                  </a:ext>
                </a:extLst>
              </p:cNvPr>
              <p:cNvSpPr/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559DE12D-9043-EF91-61E1-2C75D090E1E9}"/>
                  </a:ext>
                </a:extLst>
              </p:cNvPr>
              <p:cNvSpPr/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7B065AAF-6151-0EDE-C6F5-51B455768638}"/>
                  </a:ext>
                </a:extLst>
              </p:cNvPr>
              <p:cNvSpPr/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45493AB9-B9E5-1494-69BF-80C228ECF27C}"/>
                  </a:ext>
                </a:extLst>
              </p:cNvPr>
              <p:cNvSpPr/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17D6B7AA-7DEA-1706-4833-1719AF0978D1}"/>
                  </a:ext>
                </a:extLst>
              </p:cNvPr>
              <p:cNvSpPr/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D16669A0-7A37-7A73-AFFF-4224774CB1AD}"/>
                  </a:ext>
                </a:extLst>
              </p:cNvPr>
              <p:cNvSpPr/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79EAE03C-8290-9289-A719-9421A327A309}"/>
                  </a:ext>
                </a:extLst>
              </p:cNvPr>
              <p:cNvSpPr/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C6E17F4A-76D2-927C-BBB1-D8D418B62485}"/>
                  </a:ext>
                </a:extLst>
              </p:cNvPr>
              <p:cNvSpPr/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916AFC9-14B1-FBE9-87B6-BA3887742A76}"/>
                  </a:ext>
                </a:extLst>
              </p:cNvPr>
              <p:cNvSpPr/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62298B09-B4AC-EFF5-B1C0-15A67A80EAFD}"/>
                  </a:ext>
                </a:extLst>
              </p:cNvPr>
              <p:cNvSpPr/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81828AF9-0E42-4655-062A-3EBA23025536}"/>
                  </a:ext>
                </a:extLst>
              </p:cNvPr>
              <p:cNvSpPr/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9BF189FC-05C7-2715-5877-AD625C425591}"/>
                  </a:ext>
                </a:extLst>
              </p:cNvPr>
              <p:cNvSpPr/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D3C42603-2DFB-80E4-A1F7-B45F6409AC64}"/>
                  </a:ext>
                </a:extLst>
              </p:cNvPr>
              <p:cNvSpPr/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486D9F90-297C-F17F-627C-2F37000AABF7}"/>
                  </a:ext>
                </a:extLst>
              </p:cNvPr>
              <p:cNvSpPr/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F4710584-69B7-25A9-40B1-476073186D4E}"/>
                  </a:ext>
                </a:extLst>
              </p:cNvPr>
              <p:cNvSpPr/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CA310DE0-BF12-F489-F3B1-0646C3886BF4}"/>
                  </a:ext>
                </a:extLst>
              </p:cNvPr>
              <p:cNvSpPr/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A944143F-4FE6-E14B-D4B2-233CC55107BE}"/>
                  </a:ext>
                </a:extLst>
              </p:cNvPr>
              <p:cNvSpPr/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928AF094-DCF6-A8C5-40FD-411B26610C48}"/>
                  </a:ext>
                </a:extLst>
              </p:cNvPr>
              <p:cNvSpPr/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C95B5451-51EF-42D6-6999-95A0A6BACC24}"/>
                  </a:ext>
                </a:extLst>
              </p:cNvPr>
              <p:cNvSpPr/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0D052CB2-6363-5D39-6263-B4104AFD0ECE}"/>
                  </a:ext>
                </a:extLst>
              </p:cNvPr>
              <p:cNvSpPr/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5C0A1B3A-0E59-1517-9CF2-B58AFA1F4FFE}"/>
                  </a:ext>
                </a:extLst>
              </p:cNvPr>
              <p:cNvSpPr/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A69AAFC6-5F3E-BFD5-86EC-4583C29BCCAA}"/>
                  </a:ext>
                </a:extLst>
              </p:cNvPr>
              <p:cNvSpPr/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EC5AEAE5-ED2A-8B81-A193-5D99A6A68F51}"/>
                  </a:ext>
                </a:extLst>
              </p:cNvPr>
              <p:cNvSpPr/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68E507BF-70C9-9802-061C-A8E2A935C72C}"/>
                  </a:ext>
                </a:extLst>
              </p:cNvPr>
              <p:cNvSpPr/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F0734006-469E-88A5-C16C-C826C4678F4B}"/>
                  </a:ext>
                </a:extLst>
              </p:cNvPr>
              <p:cNvSpPr/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225228FD-9912-7ADC-5DBC-1A5E146A434F}"/>
                  </a:ext>
                </a:extLst>
              </p:cNvPr>
              <p:cNvSpPr/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104EDD0E-0EF7-73C7-9E94-99C843564AE0}"/>
                  </a:ext>
                </a:extLst>
              </p:cNvPr>
              <p:cNvSpPr/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EED9FBF9-227C-0A4F-69C7-0CB574229903}"/>
                  </a:ext>
                </a:extLst>
              </p:cNvPr>
              <p:cNvSpPr/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B76B009D-9F29-75A2-A653-7C00A254653D}"/>
                  </a:ext>
                </a:extLst>
              </p:cNvPr>
              <p:cNvSpPr/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D8BBEB3-7091-5D53-B1C4-64CEF89864A9}"/>
                  </a:ext>
                </a:extLst>
              </p:cNvPr>
              <p:cNvSpPr/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2A674F84-98BA-6E32-C016-3BDC799C9FE4}"/>
                  </a:ext>
                </a:extLst>
              </p:cNvPr>
              <p:cNvSpPr/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7A6795A1-20C3-03B5-85C1-A7668444A7E3}"/>
                  </a:ext>
                </a:extLst>
              </p:cNvPr>
              <p:cNvSpPr/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FC9753E3-AE56-2078-62A1-9917A759B675}"/>
                  </a:ext>
                </a:extLst>
              </p:cNvPr>
              <p:cNvSpPr/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27A06B4-7509-13D2-0966-C21BABFD134A}"/>
                  </a:ext>
                </a:extLst>
              </p:cNvPr>
              <p:cNvSpPr/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5A45E860-6A06-3857-6A6A-F10680403A5D}"/>
                  </a:ext>
                </a:extLst>
              </p:cNvPr>
              <p:cNvSpPr/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AC77055-B295-1209-617D-BC9B6DCABBD4}"/>
                  </a:ext>
                </a:extLst>
              </p:cNvPr>
              <p:cNvSpPr/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34BF8053-6A48-2B4F-292D-C17B7EE8B9F9}"/>
                  </a:ext>
                </a:extLst>
              </p:cNvPr>
              <p:cNvSpPr/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C8819331-593A-9337-F965-4C0204B37D8C}"/>
                  </a:ext>
                </a:extLst>
              </p:cNvPr>
              <p:cNvSpPr/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6CF06961-5032-C9A0-5DCE-8A82C0990933}"/>
                  </a:ext>
                </a:extLst>
              </p:cNvPr>
              <p:cNvSpPr/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0F89C6F0-A5DD-5D1B-E007-148DE9E35673}"/>
                  </a:ext>
                </a:extLst>
              </p:cNvPr>
              <p:cNvSpPr/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9A755369-203B-8B52-A63A-C1EFD1CF1A6A}"/>
                  </a:ext>
                </a:extLst>
              </p:cNvPr>
              <p:cNvSpPr/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BA1A5544-0287-0CEC-F58C-67677A484069}"/>
                  </a:ext>
                </a:extLst>
              </p:cNvPr>
              <p:cNvSpPr/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044937BD-86AE-3383-02FD-F32B80227738}"/>
                  </a:ext>
                </a:extLst>
              </p:cNvPr>
              <p:cNvSpPr/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8DC1C297-0672-DD0B-0CFB-237ACF88C2A6}"/>
                  </a:ext>
                </a:extLst>
              </p:cNvPr>
              <p:cNvSpPr/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307EB47D-79D6-79ED-8F43-EDC161C613F6}"/>
                  </a:ext>
                </a:extLst>
              </p:cNvPr>
              <p:cNvSpPr/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37C5712F-AE4B-346D-AD8A-CCFA2FA494A1}"/>
                  </a:ext>
                </a:extLst>
              </p:cNvPr>
              <p:cNvSpPr/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531CEC8A-DEFB-C830-75EB-138E7A71E10A}"/>
                  </a:ext>
                </a:extLst>
              </p:cNvPr>
              <p:cNvSpPr/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DF7963AF-46AC-5711-EF45-1A334848B788}"/>
                  </a:ext>
                </a:extLst>
              </p:cNvPr>
              <p:cNvSpPr/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FB5AC879-9D78-D278-6311-322FBE84FC2F}"/>
                  </a:ext>
                </a:extLst>
              </p:cNvPr>
              <p:cNvSpPr/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5757DA15-C172-973B-A343-2A9697DA73AB}"/>
                  </a:ext>
                </a:extLst>
              </p:cNvPr>
              <p:cNvSpPr/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C79C6EB0-F9AC-A1E3-3FCE-05359621E5F7}"/>
                  </a:ext>
                </a:extLst>
              </p:cNvPr>
              <p:cNvSpPr/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8516071D-B2B0-0CF5-BFA2-93AADC3D6F6A}"/>
                  </a:ext>
                </a:extLst>
              </p:cNvPr>
              <p:cNvSpPr/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63C2954F-3746-3769-A855-B083A3C8CB16}"/>
                  </a:ext>
                </a:extLst>
              </p:cNvPr>
              <p:cNvSpPr/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BD87A6B-9C79-9D4A-CB1F-79EB0FABBAD0}"/>
                  </a:ext>
                </a:extLst>
              </p:cNvPr>
              <p:cNvSpPr/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A55A57C1-75B4-54AE-5B21-D6A3F975BC31}"/>
                  </a:ext>
                </a:extLst>
              </p:cNvPr>
              <p:cNvSpPr/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5BB86BF-C011-EC76-7FEA-9E5508BA3A21}"/>
                  </a:ext>
                </a:extLst>
              </p:cNvPr>
              <p:cNvSpPr/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989F866-61E2-8C22-5955-C1952F31805B}"/>
                  </a:ext>
                </a:extLst>
              </p:cNvPr>
              <p:cNvSpPr/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B7AF401A-11B1-773E-4429-5F5C0785A52D}"/>
                  </a:ext>
                </a:extLst>
              </p:cNvPr>
              <p:cNvSpPr/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6D3D07B2-92F7-BEA9-2920-61E37744DA64}"/>
                  </a:ext>
                </a:extLst>
              </p:cNvPr>
              <p:cNvSpPr/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30CD628B-8DC9-5BCA-74B8-6DE53E7FF9F2}"/>
                  </a:ext>
                </a:extLst>
              </p:cNvPr>
              <p:cNvSpPr/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C9F739B-948B-1AA8-8880-5357C722C7BA}"/>
                  </a:ext>
                </a:extLst>
              </p:cNvPr>
              <p:cNvSpPr/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BDC4433B-A1A5-7EA3-1C92-913277D0F170}"/>
                  </a:ext>
                </a:extLst>
              </p:cNvPr>
              <p:cNvSpPr/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0C75068-F616-86BE-8DAA-48D613FA752B}"/>
                  </a:ext>
                </a:extLst>
              </p:cNvPr>
              <p:cNvSpPr/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3BBD521E-8998-DB7C-5E33-D0CA4E383850}"/>
                  </a:ext>
                </a:extLst>
              </p:cNvPr>
              <p:cNvSpPr/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DCA522F7-F7A0-9E8B-58D2-D8BC239B2E28}"/>
                  </a:ext>
                </a:extLst>
              </p:cNvPr>
              <p:cNvSpPr/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0A37F4D3-E359-B02B-00D7-CA9BEF7D08A9}"/>
                  </a:ext>
                </a:extLst>
              </p:cNvPr>
              <p:cNvSpPr/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5B53335F-159E-DFDC-AED5-95C39E903C81}"/>
                  </a:ext>
                </a:extLst>
              </p:cNvPr>
              <p:cNvSpPr/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C1DC9B62-1ACA-2894-FCFE-9B06ECFAC718}"/>
                  </a:ext>
                </a:extLst>
              </p:cNvPr>
              <p:cNvSpPr/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8EFEE88F-8150-EB23-06CD-21B3FDA1AEC2}"/>
                  </a:ext>
                </a:extLst>
              </p:cNvPr>
              <p:cNvSpPr/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AA575E01-8229-73B1-87CA-D501ECA4D63E}"/>
                  </a:ext>
                </a:extLst>
              </p:cNvPr>
              <p:cNvSpPr/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BCBC55FD-0C9B-1D41-E76F-561FCA6645EB}"/>
                  </a:ext>
                </a:extLst>
              </p:cNvPr>
              <p:cNvSpPr/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A57466C5-66C9-9C71-489E-3B940BCC8BED}"/>
                  </a:ext>
                </a:extLst>
              </p:cNvPr>
              <p:cNvSpPr/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329B23F-18D6-6B50-5E9E-C9A1604E891B}"/>
                  </a:ext>
                </a:extLst>
              </p:cNvPr>
              <p:cNvSpPr/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0D4BA78-1AF5-49C6-AA4D-EB2CA500C7C8}"/>
                  </a:ext>
                </a:extLst>
              </p:cNvPr>
              <p:cNvSpPr/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3BEE7EFE-EFC8-6E2C-63B9-97D3D34871EC}"/>
                  </a:ext>
                </a:extLst>
              </p:cNvPr>
              <p:cNvSpPr/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CD2233D7-D5E7-15D4-925B-6F15747CFC38}"/>
                  </a:ext>
                </a:extLst>
              </p:cNvPr>
              <p:cNvSpPr/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0585BFD9-4BB1-513F-6AB5-CC0090A11501}"/>
                  </a:ext>
                </a:extLst>
              </p:cNvPr>
              <p:cNvSpPr/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E6DBD457-7C3D-BAA6-6A5E-8F23BA772DC0}"/>
                  </a:ext>
                </a:extLst>
              </p:cNvPr>
              <p:cNvSpPr/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BF486962-4340-80B9-8051-4BBCBA77B775}"/>
                  </a:ext>
                </a:extLst>
              </p:cNvPr>
              <p:cNvSpPr/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D7A7AB87-5485-A75D-7C41-D95E01BFA76C}"/>
                  </a:ext>
                </a:extLst>
              </p:cNvPr>
              <p:cNvSpPr/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7D458E35-B056-C475-05EB-22F583217566}"/>
                  </a:ext>
                </a:extLst>
              </p:cNvPr>
              <p:cNvSpPr/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B3EF483B-8C3F-4AB1-292E-6DA2E93304A3}"/>
                  </a:ext>
                </a:extLst>
              </p:cNvPr>
              <p:cNvSpPr/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2C2EBA84-AE28-3998-7BF9-DDC0C36A1E01}"/>
                  </a:ext>
                </a:extLst>
              </p:cNvPr>
              <p:cNvSpPr/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3B5E90B2-2F27-2656-D2CD-F86B2835EB97}"/>
                  </a:ext>
                </a:extLst>
              </p:cNvPr>
              <p:cNvSpPr/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6707EB0D-701C-3B07-BCCB-3D14762C3577}"/>
                  </a:ext>
                </a:extLst>
              </p:cNvPr>
              <p:cNvSpPr/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9E3C7DF2-B607-FD94-616F-CC3BD64DC99B}"/>
                  </a:ext>
                </a:extLst>
              </p:cNvPr>
              <p:cNvSpPr/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2635DB48-CA96-FDEB-66A3-6B791D1C9E39}"/>
                  </a:ext>
                </a:extLst>
              </p:cNvPr>
              <p:cNvSpPr/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523FF2AA-57A9-054F-B875-3C0FE2C11881}"/>
                  </a:ext>
                </a:extLst>
              </p:cNvPr>
              <p:cNvSpPr/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0146EDF2-BD49-FC5F-53CC-479ADC7F9608}"/>
                  </a:ext>
                </a:extLst>
              </p:cNvPr>
              <p:cNvSpPr/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62C51F6B-0EBA-733E-0FA1-43DDC43263FC}"/>
                  </a:ext>
                </a:extLst>
              </p:cNvPr>
              <p:cNvSpPr/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061E85A6-3A0D-7AE3-0D5E-4963E26C6D0F}"/>
                  </a:ext>
                </a:extLst>
              </p:cNvPr>
              <p:cNvSpPr/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8EFBB445-0753-A4DF-8904-BC68D0D30EA8}"/>
                  </a:ext>
                </a:extLst>
              </p:cNvPr>
              <p:cNvSpPr/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E4B74B96-73DA-0DF1-660B-ABD1C9CF86C6}"/>
                  </a:ext>
                </a:extLst>
              </p:cNvPr>
              <p:cNvSpPr/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21872F1D-8C6F-9B7F-F971-1BCB7AF9DAFB}"/>
                  </a:ext>
                </a:extLst>
              </p:cNvPr>
              <p:cNvSpPr/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242970A-A56E-0662-7DDF-C5FA04C0CF8D}"/>
                  </a:ext>
                </a:extLst>
              </p:cNvPr>
              <p:cNvSpPr/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CE983EBC-FC34-EC76-9C30-B82A66F51B39}"/>
                  </a:ext>
                </a:extLst>
              </p:cNvPr>
              <p:cNvSpPr/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A64E69C7-2E3B-AEBE-3FB0-C16A4F750142}"/>
                  </a:ext>
                </a:extLst>
              </p:cNvPr>
              <p:cNvSpPr/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558FC500-928D-815D-8566-8D7A4AF58931}"/>
                  </a:ext>
                </a:extLst>
              </p:cNvPr>
              <p:cNvSpPr/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81A660B-D7B6-73D7-585B-C7793109677D}"/>
                  </a:ext>
                </a:extLst>
              </p:cNvPr>
              <p:cNvSpPr/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B3B8128-B0C2-EE56-E6F3-9E3DB0E28715}"/>
                  </a:ext>
                </a:extLst>
              </p:cNvPr>
              <p:cNvSpPr/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7A60D5B7-5986-FB02-3AF3-9E165B31E9BE}"/>
                  </a:ext>
                </a:extLst>
              </p:cNvPr>
              <p:cNvSpPr/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D8052688-B7D7-E78A-32B6-24341C0719C8}"/>
                  </a:ext>
                </a:extLst>
              </p:cNvPr>
              <p:cNvSpPr/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2E5198D9-C327-C4E7-04DE-D377F7D94810}"/>
                  </a:ext>
                </a:extLst>
              </p:cNvPr>
              <p:cNvSpPr/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5251E24C-6B63-9F3D-B188-20669E08FFA0}"/>
                  </a:ext>
                </a:extLst>
              </p:cNvPr>
              <p:cNvSpPr/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99A0EA1D-3DEE-D334-3DC6-0CA6D53092C7}"/>
                  </a:ext>
                </a:extLst>
              </p:cNvPr>
              <p:cNvSpPr/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76FE7FAB-DDC1-91B6-D160-BA75C72B2366}"/>
                  </a:ext>
                </a:extLst>
              </p:cNvPr>
              <p:cNvSpPr/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042B4E4C-967F-FA2A-A0FF-1FBE13633415}"/>
                  </a:ext>
                </a:extLst>
              </p:cNvPr>
              <p:cNvSpPr/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59C89D7A-2A8D-4664-2C7E-FAE22E601DBB}"/>
                  </a:ext>
                </a:extLst>
              </p:cNvPr>
              <p:cNvSpPr/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2A4AE2E2-E817-3E21-1755-F6C607F7775E}"/>
                  </a:ext>
                </a:extLst>
              </p:cNvPr>
              <p:cNvSpPr/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D0B73B-26B8-639C-B735-3FA9AEB3EB16}"/>
                  </a:ext>
                </a:extLst>
              </p:cNvPr>
              <p:cNvSpPr/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21E133F3-D3C6-EE9E-E76F-D83F10B73735}"/>
                  </a:ext>
                </a:extLst>
              </p:cNvPr>
              <p:cNvSpPr/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DC5F4075-32F0-870C-03D5-5AC7FC5EC76F}"/>
                  </a:ext>
                </a:extLst>
              </p:cNvPr>
              <p:cNvSpPr/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42D0F68-315D-E934-55B9-6684940633F0}"/>
                  </a:ext>
                </a:extLst>
              </p:cNvPr>
              <p:cNvSpPr/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F0AE1AC0-0F3A-FDEF-55B3-C9A586A2D21D}"/>
                  </a:ext>
                </a:extLst>
              </p:cNvPr>
              <p:cNvSpPr/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6A2C58B8-84D4-815D-63B1-52D2CCC9A8BA}"/>
                  </a:ext>
                </a:extLst>
              </p:cNvPr>
              <p:cNvSpPr/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0AC3C9F9-B2E8-ACAA-F950-5981B2C6734C}"/>
                  </a:ext>
                </a:extLst>
              </p:cNvPr>
              <p:cNvSpPr/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3354CB-8C88-4F2D-12C7-16B01668FB86}"/>
                  </a:ext>
                </a:extLst>
              </p:cNvPr>
              <p:cNvSpPr/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1A78706-EF54-761A-206C-6B4B7AB7682A}"/>
                  </a:ext>
                </a:extLst>
              </p:cNvPr>
              <p:cNvSpPr/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048015D9-2410-548C-D2F2-2BAC45A09886}"/>
                  </a:ext>
                </a:extLst>
              </p:cNvPr>
              <p:cNvSpPr/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55B3EBAB-F591-0AE7-2A14-7B5AB6B5D5AD}"/>
                  </a:ext>
                </a:extLst>
              </p:cNvPr>
              <p:cNvSpPr/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46EBFCCE-EA36-F5DF-A7C2-703909BA6CCD}"/>
                  </a:ext>
                </a:extLst>
              </p:cNvPr>
              <p:cNvSpPr/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CFE07C05-24D8-3D2F-74E1-85BEAC0CDD3A}"/>
                  </a:ext>
                </a:extLst>
              </p:cNvPr>
              <p:cNvSpPr/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802425FC-FE72-71DA-9580-E5E04FDAEA2B}"/>
                  </a:ext>
                </a:extLst>
              </p:cNvPr>
              <p:cNvSpPr/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B32FE572-A8F0-1410-1454-F131D2912BFF}"/>
                  </a:ext>
                </a:extLst>
              </p:cNvPr>
              <p:cNvSpPr/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2A0F70FF-A900-E77F-0F13-40B6F06B472E}"/>
                  </a:ext>
                </a:extLst>
              </p:cNvPr>
              <p:cNvSpPr/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22BED35B-17AD-15BB-30F6-413E48431CE8}"/>
                  </a:ext>
                </a:extLst>
              </p:cNvPr>
              <p:cNvSpPr/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E6E0DC59-9636-A43C-0888-4FA8BBBC759D}"/>
                  </a:ext>
                </a:extLst>
              </p:cNvPr>
              <p:cNvSpPr/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91EAC7-149D-F03E-5E0C-D35DD132D4EF}"/>
                  </a:ext>
                </a:extLst>
              </p:cNvPr>
              <p:cNvSpPr/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0B3A81BD-33B1-CAC1-3B48-3B36F952968D}"/>
                  </a:ext>
                </a:extLst>
              </p:cNvPr>
              <p:cNvSpPr/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CB86AAC5-DB80-222E-FF63-8840E15B0151}"/>
                  </a:ext>
                </a:extLst>
              </p:cNvPr>
              <p:cNvSpPr/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0D7C9717-1B65-701F-C395-31BFA3D604D2}"/>
                  </a:ext>
                </a:extLst>
              </p:cNvPr>
              <p:cNvSpPr/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94C1E803-6A19-9162-286A-6B1B1EF427F3}"/>
                  </a:ext>
                </a:extLst>
              </p:cNvPr>
              <p:cNvSpPr/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060FF469-4B6D-AFA8-A66C-76A07C9C4E14}"/>
                  </a:ext>
                </a:extLst>
              </p:cNvPr>
              <p:cNvSpPr/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1467E73A-815A-DB07-C140-738905BBF217}"/>
                  </a:ext>
                </a:extLst>
              </p:cNvPr>
              <p:cNvSpPr/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74C6A8A0-4608-0391-EB99-FF3B37E5C9F2}"/>
                  </a:ext>
                </a:extLst>
              </p:cNvPr>
              <p:cNvSpPr/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8C34C057-64F2-9C36-9F51-6FA417FD2546}"/>
                  </a:ext>
                </a:extLst>
              </p:cNvPr>
              <p:cNvSpPr/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1521F-A053-A6F6-6C97-79749F41CBFA}"/>
                  </a:ext>
                </a:extLst>
              </p:cNvPr>
              <p:cNvSpPr/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D06DAA18-3FF5-94A8-3F80-74E25A1518AA}"/>
                  </a:ext>
                </a:extLst>
              </p:cNvPr>
              <p:cNvSpPr/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180EDD3-7B9A-A156-F2E5-0E08EFEE16E7}"/>
                  </a:ext>
                </a:extLst>
              </p:cNvPr>
              <p:cNvSpPr/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BB3FD604-5EF9-7C11-EAEF-930AE4DD8090}"/>
                  </a:ext>
                </a:extLst>
              </p:cNvPr>
              <p:cNvSpPr/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01183F27-A7CE-C447-B7A8-9A11C06C23B5}"/>
                  </a:ext>
                </a:extLst>
              </p:cNvPr>
              <p:cNvSpPr/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147B8820-0B8B-A0A8-17DA-E1A6DD61AEB5}"/>
                  </a:ext>
                </a:extLst>
              </p:cNvPr>
              <p:cNvSpPr/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89D12812-11C8-B617-49FE-BECB70D1837C}"/>
                  </a:ext>
                </a:extLst>
              </p:cNvPr>
              <p:cNvSpPr/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45E146A6-A823-E854-BAD8-37B8119E3790}"/>
                  </a:ext>
                </a:extLst>
              </p:cNvPr>
              <p:cNvSpPr/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7C0DA843-C773-B026-F069-874100476D69}"/>
                  </a:ext>
                </a:extLst>
              </p:cNvPr>
              <p:cNvSpPr/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F8FD431B-11A9-5DCB-4E83-E44764F6D348}"/>
                  </a:ext>
                </a:extLst>
              </p:cNvPr>
              <p:cNvSpPr/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E9FB9515-899F-50D5-1983-8ABADAAE888C}"/>
                  </a:ext>
                </a:extLst>
              </p:cNvPr>
              <p:cNvSpPr/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BB610619-E622-C5B3-6314-AB9E802ADD1C}"/>
                  </a:ext>
                </a:extLst>
              </p:cNvPr>
              <p:cNvSpPr/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7C0D25FA-01A2-8297-8421-34A93A2A6BC3}"/>
                  </a:ext>
                </a:extLst>
              </p:cNvPr>
              <p:cNvSpPr/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E2F33905-5ADA-0475-B1EF-DAF741CAD7DF}"/>
                  </a:ext>
                </a:extLst>
              </p:cNvPr>
              <p:cNvSpPr/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D3C07A92-7B93-EF48-8CA7-4FF6E9D14D8A}"/>
                  </a:ext>
                </a:extLst>
              </p:cNvPr>
              <p:cNvSpPr/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CCE42012-508D-E166-06B0-0617E3CB9264}"/>
                  </a:ext>
                </a:extLst>
              </p:cNvPr>
              <p:cNvSpPr/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E1D8CD8E-885D-61BC-8A5B-3673738E384E}"/>
                  </a:ext>
                </a:extLst>
              </p:cNvPr>
              <p:cNvSpPr/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E81C3B39-813F-9FD9-28E4-F83D2D598485}"/>
                  </a:ext>
                </a:extLst>
              </p:cNvPr>
              <p:cNvSpPr/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5EACEF85-CC3C-E016-F5BB-EE8CD9088C7C}"/>
                  </a:ext>
                </a:extLst>
              </p:cNvPr>
              <p:cNvSpPr/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211A3FF4-CAD1-78DD-738A-44FEB767DFCF}"/>
                  </a:ext>
                </a:extLst>
              </p:cNvPr>
              <p:cNvSpPr/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1C585366-255D-012F-E609-8F29E81BBF22}"/>
                  </a:ext>
                </a:extLst>
              </p:cNvPr>
              <p:cNvSpPr/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56167DD2-A582-923B-B2E4-F6E38185E508}"/>
                  </a:ext>
                </a:extLst>
              </p:cNvPr>
              <p:cNvSpPr/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22753C3A-B22B-AE56-18F2-5B12E275231D}"/>
                  </a:ext>
                </a:extLst>
              </p:cNvPr>
              <p:cNvSpPr/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84093084-1E4B-A134-0950-4DE72D437CF8}"/>
                  </a:ext>
                </a:extLst>
              </p:cNvPr>
              <p:cNvSpPr/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DCE09253-34E2-3EE4-93E9-89135F934342}"/>
                  </a:ext>
                </a:extLst>
              </p:cNvPr>
              <p:cNvSpPr/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F289EF1E-09A9-32C1-F2B5-085A9C4B5291}"/>
                  </a:ext>
                </a:extLst>
              </p:cNvPr>
              <p:cNvSpPr/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D8A7CBA1-0BA5-1B0B-001D-13E648B9DD8E}"/>
                  </a:ext>
                </a:extLst>
              </p:cNvPr>
              <p:cNvSpPr/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8DEEB407-855F-1B8D-4433-B0705B5B53A5}"/>
                  </a:ext>
                </a:extLst>
              </p:cNvPr>
              <p:cNvSpPr/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CC167D09-7BA9-5956-2A65-E026AFE882BD}"/>
                  </a:ext>
                </a:extLst>
              </p:cNvPr>
              <p:cNvSpPr/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C80DD661-5CE5-5010-736A-6522B354AF69}"/>
                  </a:ext>
                </a:extLst>
              </p:cNvPr>
              <p:cNvSpPr/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08F8A2A3-51ED-B025-1111-8D0127A2FDFA}"/>
                  </a:ext>
                </a:extLst>
              </p:cNvPr>
              <p:cNvSpPr/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C1965851-E56B-8796-99B8-69BF072C171E}"/>
                  </a:ext>
                </a:extLst>
              </p:cNvPr>
              <p:cNvSpPr/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75A60DE6-4345-0F9B-F5CE-F73C94344F92}"/>
                  </a:ext>
                </a:extLst>
              </p:cNvPr>
              <p:cNvSpPr/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7DA6127A-EFA1-9BD6-2D06-C88ACD09B935}"/>
                  </a:ext>
                </a:extLst>
              </p:cNvPr>
              <p:cNvSpPr/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E4F78289-6772-1A0B-1193-F613AB8FAC4C}"/>
                  </a:ext>
                </a:extLst>
              </p:cNvPr>
              <p:cNvSpPr/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22A3C409-4574-7614-2F9D-3E3F9B78B6C1}"/>
                  </a:ext>
                </a:extLst>
              </p:cNvPr>
              <p:cNvSpPr/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2961CA2C-9C71-CF5B-DEFA-67B6BB97EE9D}"/>
                  </a:ext>
                </a:extLst>
              </p:cNvPr>
              <p:cNvSpPr/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36A871B1-C302-D055-5134-5FAFFAE88053}"/>
                  </a:ext>
                </a:extLst>
              </p:cNvPr>
              <p:cNvSpPr/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14003768-38F6-BD7F-ABC5-68F6730A626C}"/>
                  </a:ext>
                </a:extLst>
              </p:cNvPr>
              <p:cNvSpPr/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36DA587-823D-5AC5-32A8-6236C1A87C10}"/>
                  </a:ext>
                </a:extLst>
              </p:cNvPr>
              <p:cNvSpPr/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D882E72E-E7B7-9909-8AEF-BDE8963B486C}"/>
                  </a:ext>
                </a:extLst>
              </p:cNvPr>
              <p:cNvSpPr/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E49E6102-C386-B41A-1A62-DA3F3540A81E}"/>
                  </a:ext>
                </a:extLst>
              </p:cNvPr>
              <p:cNvSpPr/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F7685855-41B5-66E7-D03F-246AA1E991FE}"/>
                  </a:ext>
                </a:extLst>
              </p:cNvPr>
              <p:cNvSpPr/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1EAAB45-A7EE-B786-D2EE-38364C2B9168}"/>
                  </a:ext>
                </a:extLst>
              </p:cNvPr>
              <p:cNvSpPr/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38AB0AD7-645A-F5BB-4CCF-003909C81FF3}"/>
                  </a:ext>
                </a:extLst>
              </p:cNvPr>
              <p:cNvSpPr/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B74565E4-7FE1-F726-4DD3-8D2CC6665662}"/>
                  </a:ext>
                </a:extLst>
              </p:cNvPr>
              <p:cNvSpPr/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ED197484-9BBC-0995-F98E-01F74001D296}"/>
                  </a:ext>
                </a:extLst>
              </p:cNvPr>
              <p:cNvSpPr/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E5394AF3-C69A-D0A9-2D7A-760378EE9418}"/>
                  </a:ext>
                </a:extLst>
              </p:cNvPr>
              <p:cNvSpPr/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49B1BC7-8F74-01A5-7FC5-0F503FF0C86D}"/>
                  </a:ext>
                </a:extLst>
              </p:cNvPr>
              <p:cNvSpPr/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355A8C64-B250-C7EB-487E-0E3658BF83CB}"/>
                  </a:ext>
                </a:extLst>
              </p:cNvPr>
              <p:cNvSpPr/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CDE1F835-BEA5-EE71-DF1B-2AE237012C37}"/>
                  </a:ext>
                </a:extLst>
              </p:cNvPr>
              <p:cNvSpPr/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C0C5D3AE-EEDC-85F0-2DF6-6A241EA0CB43}"/>
                  </a:ext>
                </a:extLst>
              </p:cNvPr>
              <p:cNvSpPr/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98D9759E-1A64-F7D6-1A8B-905BD3ABDFF3}"/>
                  </a:ext>
                </a:extLst>
              </p:cNvPr>
              <p:cNvSpPr/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CFBEB3-55D8-A06B-160D-326725E14F5E}"/>
                  </a:ext>
                </a:extLst>
              </p:cNvPr>
              <p:cNvSpPr/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F3D8F75-B93B-280B-53CF-53F2B9DB1C32}"/>
                  </a:ext>
                </a:extLst>
              </p:cNvPr>
              <p:cNvSpPr/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C3657BA8-83F1-79E6-88C8-0CB24CEEB0C9}"/>
                  </a:ext>
                </a:extLst>
              </p:cNvPr>
              <p:cNvSpPr/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19806F25-E325-5F50-74FF-D803EB4A31C6}"/>
                  </a:ext>
                </a:extLst>
              </p:cNvPr>
              <p:cNvSpPr/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7B7D6206-FAB4-2318-A07F-8FAEDAE3DB38}"/>
                  </a:ext>
                </a:extLst>
              </p:cNvPr>
              <p:cNvSpPr/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6B8EB35-13DA-B8C4-BA08-F639DE7C6896}"/>
                  </a:ext>
                </a:extLst>
              </p:cNvPr>
              <p:cNvSpPr/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D84B51B0-47B5-65D4-5397-1FB8D75BC012}"/>
                  </a:ext>
                </a:extLst>
              </p:cNvPr>
              <p:cNvSpPr/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24ED9FB1-9203-9449-FC17-C44F0DDE5C1D}"/>
                  </a:ext>
                </a:extLst>
              </p:cNvPr>
              <p:cNvSpPr/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3F771AB1-06F6-4B48-4107-4D1508C1C2CB}"/>
                  </a:ext>
                </a:extLst>
              </p:cNvPr>
              <p:cNvSpPr/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AA67F025-7C50-97F0-08FD-7BFE05BF342F}"/>
                  </a:ext>
                </a:extLst>
              </p:cNvPr>
              <p:cNvSpPr/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30810AC1-C509-81BC-6B59-21033A3C4BEC}"/>
                  </a:ext>
                </a:extLst>
              </p:cNvPr>
              <p:cNvSpPr/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DD49EDAF-D220-BEAA-A213-7930176605F1}"/>
                  </a:ext>
                </a:extLst>
              </p:cNvPr>
              <p:cNvSpPr/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CB3180C1-EA82-EC5D-5BFA-7AF523AC6A9B}"/>
                  </a:ext>
                </a:extLst>
              </p:cNvPr>
              <p:cNvSpPr/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404928BA-7790-D9B2-EEDE-E1392CE85E11}"/>
                  </a:ext>
                </a:extLst>
              </p:cNvPr>
              <p:cNvSpPr/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9C8AA4A7-BD22-BB09-9C9E-F167E6A8CAAD}"/>
                  </a:ext>
                </a:extLst>
              </p:cNvPr>
              <p:cNvSpPr/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BAB1E14-37D4-5D17-D9C8-518DE2DF869C}"/>
                  </a:ext>
                </a:extLst>
              </p:cNvPr>
              <p:cNvSpPr/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CC7EBF1A-7898-EEDE-EF4A-3383429C9D27}"/>
                  </a:ext>
                </a:extLst>
              </p:cNvPr>
              <p:cNvSpPr/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8D94BE6B-C282-5096-CC4D-C6EB800E82DF}"/>
                  </a:ext>
                </a:extLst>
              </p:cNvPr>
              <p:cNvSpPr/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9F88D8E-5A96-7F66-8A27-00D95F6D56C3}"/>
                  </a:ext>
                </a:extLst>
              </p:cNvPr>
              <p:cNvSpPr/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F734C065-89D9-9A7F-8420-CB57C30AA587}"/>
                  </a:ext>
                </a:extLst>
              </p:cNvPr>
              <p:cNvSpPr/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AEED0AD5-C4F4-E798-F770-6A71DF0DF7E8}"/>
                  </a:ext>
                </a:extLst>
              </p:cNvPr>
              <p:cNvSpPr/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06B0898D-40EF-EC66-C78C-A3A83D143FAB}"/>
                  </a:ext>
                </a:extLst>
              </p:cNvPr>
              <p:cNvSpPr/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DD197C3-A31E-F0F0-528A-C23D5D8E820F}"/>
                  </a:ext>
                </a:extLst>
              </p:cNvPr>
              <p:cNvSpPr/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6961550A-08A0-14F8-926A-17593C7D2CD4}"/>
                  </a:ext>
                </a:extLst>
              </p:cNvPr>
              <p:cNvSpPr/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2521F9E1-6F7C-C6DC-3756-D735E56395F1}"/>
                  </a:ext>
                </a:extLst>
              </p:cNvPr>
              <p:cNvSpPr/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A9289E2D-DE2D-5838-3EAE-8190C670012D}"/>
                  </a:ext>
                </a:extLst>
              </p:cNvPr>
              <p:cNvSpPr/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8CACBECE-0393-789B-9C2F-C3503921F364}"/>
                  </a:ext>
                </a:extLst>
              </p:cNvPr>
              <p:cNvSpPr/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716EEE36-8841-8DC9-B429-444D4FBE20E0}"/>
                  </a:ext>
                </a:extLst>
              </p:cNvPr>
              <p:cNvSpPr/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63E27E5D-C078-A8C8-ACDF-47DA4BA02781}"/>
                  </a:ext>
                </a:extLst>
              </p:cNvPr>
              <p:cNvSpPr/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1703C3A3-3A57-3874-0CEA-12FAEB78C5F2}"/>
                  </a:ext>
                </a:extLst>
              </p:cNvPr>
              <p:cNvSpPr/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927D4DC7-EB3B-3B8D-C739-F41CA25B7A89}"/>
                  </a:ext>
                </a:extLst>
              </p:cNvPr>
              <p:cNvSpPr/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4BC6E2DA-75DC-E016-1AAB-003B032285C8}"/>
                  </a:ext>
                </a:extLst>
              </p:cNvPr>
              <p:cNvSpPr/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9FF4D423-68C5-6C43-7D03-112C72CDB4E0}"/>
                  </a:ext>
                </a:extLst>
              </p:cNvPr>
              <p:cNvSpPr/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512AA45B-3D22-035B-D2A3-A5A24FD2B186}"/>
                  </a:ext>
                </a:extLst>
              </p:cNvPr>
              <p:cNvSpPr/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9C7AF2FB-FE9E-E16F-C220-94923E61B6C6}"/>
                  </a:ext>
                </a:extLst>
              </p:cNvPr>
              <p:cNvSpPr/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E6DFD622-37D1-FC85-3E4C-7F6696F2828D}"/>
                  </a:ext>
                </a:extLst>
              </p:cNvPr>
              <p:cNvSpPr/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D5199D77-66EA-1F1F-B5A8-B0499FAF0F43}"/>
                  </a:ext>
                </a:extLst>
              </p:cNvPr>
              <p:cNvSpPr/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6344BA3D-F0C4-552B-BC64-B25AB60995A6}"/>
                  </a:ext>
                </a:extLst>
              </p:cNvPr>
              <p:cNvSpPr/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87276E11-55B2-4A3A-9B8A-7B9103B1CA31}"/>
                  </a:ext>
                </a:extLst>
              </p:cNvPr>
              <p:cNvSpPr/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8A9BC0F2-F9EB-35AD-FDDC-AE97EA1BD94A}"/>
                  </a:ext>
                </a:extLst>
              </p:cNvPr>
              <p:cNvSpPr/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1593D322-DA76-3427-673D-B743163D0E29}"/>
                  </a:ext>
                </a:extLst>
              </p:cNvPr>
              <p:cNvSpPr/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47454E38-6513-AF36-2B81-22E12214F7C2}"/>
                  </a:ext>
                </a:extLst>
              </p:cNvPr>
              <p:cNvSpPr/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13FAFD8B-A9F5-3299-B6E6-1CB86DBC96C9}"/>
                  </a:ext>
                </a:extLst>
              </p:cNvPr>
              <p:cNvSpPr/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A25D344C-3F19-0AA8-EAB4-3FDAFB8FDA6B}"/>
                  </a:ext>
                </a:extLst>
              </p:cNvPr>
              <p:cNvSpPr/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F1CC27F9-C29C-965F-669C-5BDBB357C802}"/>
                  </a:ext>
                </a:extLst>
              </p:cNvPr>
              <p:cNvSpPr/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71F935E2-95B6-AAFB-E8CC-04B9C720C4B2}"/>
                  </a:ext>
                </a:extLst>
              </p:cNvPr>
              <p:cNvSpPr/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7C125C32-2D70-80DD-F7A1-D0ACCAB3E855}"/>
                  </a:ext>
                </a:extLst>
              </p:cNvPr>
              <p:cNvSpPr/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F0E99385-BFC4-E19F-AB92-9DE3741D8E50}"/>
                  </a:ext>
                </a:extLst>
              </p:cNvPr>
              <p:cNvSpPr/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91AFC992-A8D9-E79F-0D78-A96789F31791}"/>
                  </a:ext>
                </a:extLst>
              </p:cNvPr>
              <p:cNvSpPr/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C05929B3-31A3-EF68-0F10-090618100E39}"/>
                  </a:ext>
                </a:extLst>
              </p:cNvPr>
              <p:cNvSpPr/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00F0651E-09BF-7A15-8C9E-97A10191B179}"/>
                  </a:ext>
                </a:extLst>
              </p:cNvPr>
              <p:cNvSpPr/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1B124563-49BF-8AE4-DA93-DE5A0BAA3FCE}"/>
                  </a:ext>
                </a:extLst>
              </p:cNvPr>
              <p:cNvSpPr/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78421EC9-3C7F-DD59-E75F-3E4A2A051C06}"/>
                  </a:ext>
                </a:extLst>
              </p:cNvPr>
              <p:cNvSpPr/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7A02A12C-E6BB-6FEC-68A1-CFEED8712C09}"/>
                  </a:ext>
                </a:extLst>
              </p:cNvPr>
              <p:cNvSpPr/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30723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7">
            <a:extLst>
              <a:ext uri="{FF2B5EF4-FFF2-40B4-BE49-F238E27FC236}">
                <a16:creationId xmlns:a16="http://schemas.microsoft.com/office/drawing/2014/main" id="{A93E555A-EB6B-CFFD-CBD5-36FF0B0CEFE1}"/>
              </a:ext>
            </a:extLst>
          </p:cNvPr>
          <p:cNvGrpSpPr/>
          <p:nvPr/>
        </p:nvGrpSpPr>
        <p:grpSpPr>
          <a:xfrm>
            <a:off x="890593" y="361912"/>
            <a:ext cx="10409096" cy="6134747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12" name="Graphic 7">
              <a:extLst>
                <a:ext uri="{FF2B5EF4-FFF2-40B4-BE49-F238E27FC236}">
                  <a16:creationId xmlns:a16="http://schemas.microsoft.com/office/drawing/2014/main" id="{7C63227D-86DC-C7EF-88C1-398177A4A1B0}"/>
                </a:ext>
              </a:extLst>
            </p:cNvPr>
            <p:cNvGrpSpPr/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21A2020-06DF-67E5-061C-C419E8B47BB8}"/>
                  </a:ext>
                </a:extLst>
              </p:cNvPr>
              <p:cNvSpPr/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82F195F-1793-08AD-5609-DFD20A8D2D69}"/>
                  </a:ext>
                </a:extLst>
              </p:cNvPr>
              <p:cNvSpPr/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B472E24-A410-892B-E94C-82103F2DA4B2}"/>
                  </a:ext>
                </a:extLst>
              </p:cNvPr>
              <p:cNvSpPr/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FD42D99E-A703-8A67-D4D3-1C9063E06B4A}"/>
                  </a:ext>
                </a:extLst>
              </p:cNvPr>
              <p:cNvSpPr/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C03EEFF-E4EE-D544-818E-AD0677E8D634}"/>
                  </a:ext>
                </a:extLst>
              </p:cNvPr>
              <p:cNvSpPr/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932F53-C051-EE87-EB48-1C04BBF0266B}"/>
                  </a:ext>
                </a:extLst>
              </p:cNvPr>
              <p:cNvSpPr/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0F838D8-9E15-6415-C7F3-572C33CDACF3}"/>
                  </a:ext>
                </a:extLst>
              </p:cNvPr>
              <p:cNvSpPr/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0E15294-68D2-D3AA-3560-034C9A9A5B61}"/>
                  </a:ext>
                </a:extLst>
              </p:cNvPr>
              <p:cNvSpPr/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E2CDC8B-99DB-D276-8ACC-0144784DFEA8}"/>
                  </a:ext>
                </a:extLst>
              </p:cNvPr>
              <p:cNvSpPr/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2517046-ABA5-465E-10A8-00E01137D35A}"/>
                  </a:ext>
                </a:extLst>
              </p:cNvPr>
              <p:cNvSpPr/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54FC13-E157-0EFD-12BD-8E9BC2182F56}"/>
                  </a:ext>
                </a:extLst>
              </p:cNvPr>
              <p:cNvSpPr/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0EBDA3F-CAA2-03D1-C4EC-1AFB23E5AE81}"/>
                  </a:ext>
                </a:extLst>
              </p:cNvPr>
              <p:cNvSpPr/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B0F3DC4-2112-2871-EE70-0E3830035273}"/>
                  </a:ext>
                </a:extLst>
              </p:cNvPr>
              <p:cNvSpPr/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7049FAD-CD6E-7C7D-3C73-1A9205F7EB04}"/>
                  </a:ext>
                </a:extLst>
              </p:cNvPr>
              <p:cNvSpPr/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97889EF-4E98-F854-BF6D-FDA561276282}"/>
                  </a:ext>
                </a:extLst>
              </p:cNvPr>
              <p:cNvSpPr/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E0CDF7E-0F7B-667C-6A71-9568CE0E4944}"/>
                  </a:ext>
                </a:extLst>
              </p:cNvPr>
              <p:cNvSpPr/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BB5AA6A-5E9F-EEE0-1EB8-0521775838C3}"/>
                  </a:ext>
                </a:extLst>
              </p:cNvPr>
              <p:cNvSpPr/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C57CC44-6A5A-C313-9C3D-7A2710559136}"/>
                  </a:ext>
                </a:extLst>
              </p:cNvPr>
              <p:cNvSpPr/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65DCCD8-115E-69CF-8931-D2197131DEB9}"/>
                  </a:ext>
                </a:extLst>
              </p:cNvPr>
              <p:cNvSpPr/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930454-494A-8871-6A8F-325030C16EAC}"/>
                  </a:ext>
                </a:extLst>
              </p:cNvPr>
              <p:cNvSpPr/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CDC37F9-DE9D-A588-E3C8-F57947124CA3}"/>
                  </a:ext>
                </a:extLst>
              </p:cNvPr>
              <p:cNvSpPr/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B3355DE-F4AA-A0CF-8382-11A744A68089}"/>
                  </a:ext>
                </a:extLst>
              </p:cNvPr>
              <p:cNvSpPr/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DC9FEB4-26BC-E2D7-6362-72C0D94F94AD}"/>
                  </a:ext>
                </a:extLst>
              </p:cNvPr>
              <p:cNvSpPr/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88343F4-6A67-9FF9-4AE2-D7C7CDAA0D2C}"/>
                  </a:ext>
                </a:extLst>
              </p:cNvPr>
              <p:cNvSpPr/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4071A5F-0897-0BCC-EF44-14407BAEBAEE}"/>
                  </a:ext>
                </a:extLst>
              </p:cNvPr>
              <p:cNvSpPr/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345A1C1-4B5B-1A01-89DF-2BD35BB97F50}"/>
                  </a:ext>
                </a:extLst>
              </p:cNvPr>
              <p:cNvSpPr/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BE2D8EE-38B9-1EA6-2C52-A78818CE474D}"/>
                  </a:ext>
                </a:extLst>
              </p:cNvPr>
              <p:cNvSpPr/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7575F4C-7948-6B4D-0748-DE9001C59ABA}"/>
                  </a:ext>
                </a:extLst>
              </p:cNvPr>
              <p:cNvSpPr/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66441EB-02ED-AC1C-43F5-EBFF6D2F640F}"/>
                  </a:ext>
                </a:extLst>
              </p:cNvPr>
              <p:cNvSpPr/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31C7214-5D09-4A1D-35BA-17D6D8EDB818}"/>
                  </a:ext>
                </a:extLst>
              </p:cNvPr>
              <p:cNvSpPr/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E4538B4-B424-9CDA-2DE0-5363EE394099}"/>
                  </a:ext>
                </a:extLst>
              </p:cNvPr>
              <p:cNvSpPr/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8066F82-BC6A-86C9-5C40-96172751BE39}"/>
                  </a:ext>
                </a:extLst>
              </p:cNvPr>
              <p:cNvSpPr/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3983F3C-C8D6-B4C6-2B56-2063677ACCC3}"/>
                  </a:ext>
                </a:extLst>
              </p:cNvPr>
              <p:cNvSpPr/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865BF80-2CF8-4E48-FF80-B448FD957795}"/>
                  </a:ext>
                </a:extLst>
              </p:cNvPr>
              <p:cNvSpPr/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E9E1168-37AB-0BEC-4413-2DD99B6362AD}"/>
                  </a:ext>
                </a:extLst>
              </p:cNvPr>
              <p:cNvSpPr/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50B7637-35F8-2A88-BAB5-5B857E77639C}"/>
                  </a:ext>
                </a:extLst>
              </p:cNvPr>
              <p:cNvSpPr/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DE34358-F0A7-C93C-55BB-EF769B122190}"/>
                  </a:ext>
                </a:extLst>
              </p:cNvPr>
              <p:cNvSpPr/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71350B-1526-ACDD-62B4-37942244DBF1}"/>
                  </a:ext>
                </a:extLst>
              </p:cNvPr>
              <p:cNvSpPr/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6D3626F-022E-A600-3BD0-F442750ED32E}"/>
                  </a:ext>
                </a:extLst>
              </p:cNvPr>
              <p:cNvSpPr/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6240BE1-5135-B269-4D32-F32557BFC3FD}"/>
                  </a:ext>
                </a:extLst>
              </p:cNvPr>
              <p:cNvSpPr/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22B8E0-E2C1-152E-9CB6-262ED25B05D2}"/>
                  </a:ext>
                </a:extLst>
              </p:cNvPr>
              <p:cNvSpPr/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D39E467-2439-9E77-B75C-685ECA6E8AEA}"/>
                  </a:ext>
                </a:extLst>
              </p:cNvPr>
              <p:cNvSpPr/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12A0465-10EC-F54C-E081-105207BCE9A4}"/>
                  </a:ext>
                </a:extLst>
              </p:cNvPr>
              <p:cNvSpPr/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1062D81-9BC7-1810-0743-5FB73815C2F8}"/>
                  </a:ext>
                </a:extLst>
              </p:cNvPr>
              <p:cNvSpPr/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996811-544B-7DAF-13D4-444BA709EE74}"/>
                  </a:ext>
                </a:extLst>
              </p:cNvPr>
              <p:cNvSpPr/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2909343-75EA-D7F7-D83F-AE008230A89F}"/>
                  </a:ext>
                </a:extLst>
              </p:cNvPr>
              <p:cNvSpPr/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31B0D57-1E42-5485-7B49-025F94C2DC7F}"/>
                  </a:ext>
                </a:extLst>
              </p:cNvPr>
              <p:cNvSpPr/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A256DD2-100B-924F-68E5-2B26AACABEC6}"/>
                  </a:ext>
                </a:extLst>
              </p:cNvPr>
              <p:cNvSpPr/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B46B065-8BC1-C4C5-89E6-A02E4E209974}"/>
                  </a:ext>
                </a:extLst>
              </p:cNvPr>
              <p:cNvSpPr/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9883446-9412-834F-36FB-4AE396BFA1C0}"/>
                  </a:ext>
                </a:extLst>
              </p:cNvPr>
              <p:cNvSpPr/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8548513-73F7-7E45-FCBA-83B5FA6A5383}"/>
                  </a:ext>
                </a:extLst>
              </p:cNvPr>
              <p:cNvSpPr/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ED02238-76C0-E790-C14F-AF0C624D4BA5}"/>
                  </a:ext>
                </a:extLst>
              </p:cNvPr>
              <p:cNvSpPr/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4D24FF2-6C06-35E5-6528-F67D6DB16AD7}"/>
                  </a:ext>
                </a:extLst>
              </p:cNvPr>
              <p:cNvSpPr/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A5D3EFF-0EAC-0422-38E9-A1FDF718DDB0}"/>
                  </a:ext>
                </a:extLst>
              </p:cNvPr>
              <p:cNvSpPr/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0AADA06-560C-40E8-118D-001691DC44C8}"/>
                  </a:ext>
                </a:extLst>
              </p:cNvPr>
              <p:cNvSpPr/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CE2C6DD-0C57-BB0D-08F7-98D24E65392C}"/>
                  </a:ext>
                </a:extLst>
              </p:cNvPr>
              <p:cNvSpPr/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7A699D8-5A08-1715-FA9A-CF375C512FB6}"/>
                  </a:ext>
                </a:extLst>
              </p:cNvPr>
              <p:cNvSpPr/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FD0082E-C103-0B82-1E2A-5130E0E44734}"/>
                  </a:ext>
                </a:extLst>
              </p:cNvPr>
              <p:cNvSpPr/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278E28F-89F8-2B74-5EBC-2A062BE7EEAB}"/>
                  </a:ext>
                </a:extLst>
              </p:cNvPr>
              <p:cNvSpPr/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7A77C9A-9698-F3A0-B8F9-753B6547137B}"/>
                  </a:ext>
                </a:extLst>
              </p:cNvPr>
              <p:cNvSpPr/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2EDEA5F-8723-B846-AD70-40CA9CA1A107}"/>
                  </a:ext>
                </a:extLst>
              </p:cNvPr>
              <p:cNvSpPr/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CBE8083-D1E9-AD68-0897-FFA64B7DDAC8}"/>
                  </a:ext>
                </a:extLst>
              </p:cNvPr>
              <p:cNvSpPr/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89608B0-953A-6875-AD48-C53A62A95BB3}"/>
                  </a:ext>
                </a:extLst>
              </p:cNvPr>
              <p:cNvSpPr/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61B027E-56B5-310C-488A-14D57E2AA099}"/>
                  </a:ext>
                </a:extLst>
              </p:cNvPr>
              <p:cNvSpPr/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4B31124-F663-A454-17B9-65936633BEC0}"/>
                  </a:ext>
                </a:extLst>
              </p:cNvPr>
              <p:cNvSpPr/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886150E-C552-D022-9DD9-4F004BC5BF82}"/>
                  </a:ext>
                </a:extLst>
              </p:cNvPr>
              <p:cNvSpPr/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98B2FDB-07E5-E2DC-745C-FD9CFE80A879}"/>
                  </a:ext>
                </a:extLst>
              </p:cNvPr>
              <p:cNvSpPr/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8EFB72A-18CA-CF32-8917-96D50E6313B8}"/>
                  </a:ext>
                </a:extLst>
              </p:cNvPr>
              <p:cNvSpPr/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2838C86C-A0F8-1B64-A4CB-03DB321938E0}"/>
                  </a:ext>
                </a:extLst>
              </p:cNvPr>
              <p:cNvSpPr/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C53E8FF-03FE-7E08-3844-C9827BB897D2}"/>
                  </a:ext>
                </a:extLst>
              </p:cNvPr>
              <p:cNvSpPr/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8385B86-DB16-CA97-FB7F-1FAA64B71A2C}"/>
                  </a:ext>
                </a:extLst>
              </p:cNvPr>
              <p:cNvSpPr/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3FC245E-165A-F836-3162-FE549DAB8E07}"/>
                  </a:ext>
                </a:extLst>
              </p:cNvPr>
              <p:cNvSpPr/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F673D15-30CF-A8C5-75E6-48469B4DD6E1}"/>
                  </a:ext>
                </a:extLst>
              </p:cNvPr>
              <p:cNvSpPr/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2CC6F8C-767A-75FE-9662-D0ECA6D96856}"/>
                  </a:ext>
                </a:extLst>
              </p:cNvPr>
              <p:cNvSpPr/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70CD04D-A351-15CC-252A-B64468CCEDF5}"/>
                  </a:ext>
                </a:extLst>
              </p:cNvPr>
              <p:cNvSpPr/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3A9E10E-7C24-A0CC-C044-79367F904F5D}"/>
                  </a:ext>
                </a:extLst>
              </p:cNvPr>
              <p:cNvSpPr/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C8F162-19C8-E687-98C6-7E857725346A}"/>
                  </a:ext>
                </a:extLst>
              </p:cNvPr>
              <p:cNvSpPr/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22BFE66-FEA9-FECB-3279-7CAAFB6FD283}"/>
                  </a:ext>
                </a:extLst>
              </p:cNvPr>
              <p:cNvSpPr/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1528FC1-EF56-0A6D-3FCF-86AC6900A726}"/>
                  </a:ext>
                </a:extLst>
              </p:cNvPr>
              <p:cNvSpPr/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31A13D8-7119-C1D1-92A5-BF27E2205008}"/>
                  </a:ext>
                </a:extLst>
              </p:cNvPr>
              <p:cNvSpPr/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FCED46D-BA9A-DC19-3547-37D252402EEC}"/>
                  </a:ext>
                </a:extLst>
              </p:cNvPr>
              <p:cNvSpPr/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2097AEB-A0FF-2ED8-4ADB-5C1E6267ED35}"/>
                  </a:ext>
                </a:extLst>
              </p:cNvPr>
              <p:cNvSpPr/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F9AD5F0-6BE9-C2C2-D811-EF20FA64E55C}"/>
                  </a:ext>
                </a:extLst>
              </p:cNvPr>
              <p:cNvSpPr/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84D115D-BACD-5C72-08EF-D15F90B3742E}"/>
                  </a:ext>
                </a:extLst>
              </p:cNvPr>
              <p:cNvSpPr/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B81E0DD-C46B-F27C-893D-F2283E9CAD80}"/>
                  </a:ext>
                </a:extLst>
              </p:cNvPr>
              <p:cNvSpPr/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2B73E4D-623C-FFFD-F189-843B2A13D324}"/>
                  </a:ext>
                </a:extLst>
              </p:cNvPr>
              <p:cNvSpPr/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B264C9-21C2-4E17-480B-0650CAAC6651}"/>
                  </a:ext>
                </a:extLst>
              </p:cNvPr>
              <p:cNvSpPr/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5714B66-1AAC-4939-D06A-F71311FECCA7}"/>
                  </a:ext>
                </a:extLst>
              </p:cNvPr>
              <p:cNvSpPr/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8B2A22A-8742-53B2-A4DC-B05DF960C764}"/>
                  </a:ext>
                </a:extLst>
              </p:cNvPr>
              <p:cNvSpPr/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FEB9386B-2BCB-AA72-8950-E9372C360425}"/>
                  </a:ext>
                </a:extLst>
              </p:cNvPr>
              <p:cNvSpPr/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9E64EB1-9EBB-FA9B-D73D-4EE352FC4E8D}"/>
                  </a:ext>
                </a:extLst>
              </p:cNvPr>
              <p:cNvSpPr/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657E9FA-4767-8DF4-37D5-3555ADCB34DA}"/>
                  </a:ext>
                </a:extLst>
              </p:cNvPr>
              <p:cNvSpPr/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6217F511-6EAC-7E2A-3682-FBE6D47E079A}"/>
                  </a:ext>
                </a:extLst>
              </p:cNvPr>
              <p:cNvSpPr/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45921B6-6FE2-51BF-60DA-E9F5BACA7319}"/>
                  </a:ext>
                </a:extLst>
              </p:cNvPr>
              <p:cNvSpPr/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148640A-C156-D222-AD10-F1A0EE383C43}"/>
                  </a:ext>
                </a:extLst>
              </p:cNvPr>
              <p:cNvSpPr/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AF681A1-8859-3DAA-1F6B-59D2E89424B6}"/>
                  </a:ext>
                </a:extLst>
              </p:cNvPr>
              <p:cNvSpPr/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7907FAA9-A899-E684-CDB8-D565485B565B}"/>
                  </a:ext>
                </a:extLst>
              </p:cNvPr>
              <p:cNvSpPr/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D1F9E4A-107E-2082-1A23-B3F16CF08CE3}"/>
                  </a:ext>
                </a:extLst>
              </p:cNvPr>
              <p:cNvSpPr/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13DF6F9-F2E7-3A3F-08F4-5DD683E8CA6E}"/>
                  </a:ext>
                </a:extLst>
              </p:cNvPr>
              <p:cNvSpPr/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8E6538C-6C50-A07C-E34D-7A3F34A53125}"/>
                  </a:ext>
                </a:extLst>
              </p:cNvPr>
              <p:cNvSpPr/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698E507-1412-2233-8474-DCB1EEEBD3A7}"/>
                  </a:ext>
                </a:extLst>
              </p:cNvPr>
              <p:cNvSpPr/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01AC371-0B2B-D55B-1F06-AFF6D4AC9AC1}"/>
                  </a:ext>
                </a:extLst>
              </p:cNvPr>
              <p:cNvSpPr/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6BD50F0-68F2-3A5A-60DE-5B373C73B89F}"/>
                  </a:ext>
                </a:extLst>
              </p:cNvPr>
              <p:cNvSpPr/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F09A114-3AA4-076D-CA31-CB1222F12A24}"/>
                  </a:ext>
                </a:extLst>
              </p:cNvPr>
              <p:cNvSpPr/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003C134-DB0F-1827-5C0C-635EB834E2F9}"/>
                  </a:ext>
                </a:extLst>
              </p:cNvPr>
              <p:cNvSpPr/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9F5E494-1DD3-DD86-4464-27D6961F5AA7}"/>
                  </a:ext>
                </a:extLst>
              </p:cNvPr>
              <p:cNvSpPr/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2C4376A-746A-213E-62CD-36DB59FD1209}"/>
                  </a:ext>
                </a:extLst>
              </p:cNvPr>
              <p:cNvSpPr/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67092E2-0A6F-E26B-D398-9CE0C9E390B8}"/>
                  </a:ext>
                </a:extLst>
              </p:cNvPr>
              <p:cNvSpPr/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F660782-133D-B267-C518-8AAF2F7CD86B}"/>
                  </a:ext>
                </a:extLst>
              </p:cNvPr>
              <p:cNvSpPr/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FF2401F-60D8-267B-AD86-47AB69F39197}"/>
                  </a:ext>
                </a:extLst>
              </p:cNvPr>
              <p:cNvSpPr/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6221FEB-4041-3C2C-1EB7-733646DEBFFC}"/>
                  </a:ext>
                </a:extLst>
              </p:cNvPr>
              <p:cNvSpPr/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6D4F450-A295-4A19-CC77-E2A31CD4961C}"/>
                  </a:ext>
                </a:extLst>
              </p:cNvPr>
              <p:cNvSpPr/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BF3BF48-D994-7B74-779D-E47B917C403D}"/>
                  </a:ext>
                </a:extLst>
              </p:cNvPr>
              <p:cNvSpPr/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E8B9EDE-5994-7705-D0EB-EDFFA394FFE7}"/>
                  </a:ext>
                </a:extLst>
              </p:cNvPr>
              <p:cNvSpPr/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7359666-85A5-EC0C-92B4-776C62EE607B}"/>
                  </a:ext>
                </a:extLst>
              </p:cNvPr>
              <p:cNvSpPr/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26074B9-01FB-9330-3417-1DD7863B3E95}"/>
                  </a:ext>
                </a:extLst>
              </p:cNvPr>
              <p:cNvSpPr/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30104C5-7714-AFEF-4E23-FDE8ADB7D23C}"/>
                  </a:ext>
                </a:extLst>
              </p:cNvPr>
              <p:cNvSpPr/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10CE587-9D83-C925-BA43-E56FD6D41B16}"/>
                  </a:ext>
                </a:extLst>
              </p:cNvPr>
              <p:cNvSpPr/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3821141-9A86-D467-6C8B-C8EA1930BF8E}"/>
                  </a:ext>
                </a:extLst>
              </p:cNvPr>
              <p:cNvSpPr/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DC51920-2CB8-816C-BA81-B4C0A86F641A}"/>
                  </a:ext>
                </a:extLst>
              </p:cNvPr>
              <p:cNvSpPr/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DB94906-3F3C-C435-E401-358931DBDB18}"/>
                  </a:ext>
                </a:extLst>
              </p:cNvPr>
              <p:cNvSpPr/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AD990F9-E7CF-B3E2-6E40-9D304CE4B932}"/>
                  </a:ext>
                </a:extLst>
              </p:cNvPr>
              <p:cNvSpPr/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5CD071B-7492-E711-28E4-BA448F3CF9EE}"/>
                  </a:ext>
                </a:extLst>
              </p:cNvPr>
              <p:cNvSpPr/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0CA347C-87FF-3D53-6AB8-07517BC0CEC3}"/>
                  </a:ext>
                </a:extLst>
              </p:cNvPr>
              <p:cNvSpPr/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6C86A086-0FFD-D6F9-7936-D49A8C29D2C4}"/>
                  </a:ext>
                </a:extLst>
              </p:cNvPr>
              <p:cNvSpPr/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7A2F033-797D-EB82-A49A-E770317C22AD}"/>
                  </a:ext>
                </a:extLst>
              </p:cNvPr>
              <p:cNvSpPr/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F3C2EB1-1168-B897-F166-6C5D91A449E3}"/>
                  </a:ext>
                </a:extLst>
              </p:cNvPr>
              <p:cNvSpPr/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2EB4EC3-1C6F-CE49-6746-ECCB022C2F8C}"/>
                  </a:ext>
                </a:extLst>
              </p:cNvPr>
              <p:cNvSpPr/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E661A0C-C08F-5FEF-5132-F106C6FED744}"/>
                  </a:ext>
                </a:extLst>
              </p:cNvPr>
              <p:cNvSpPr/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A80EA86-20C2-6917-3114-5B2714576269}"/>
                  </a:ext>
                </a:extLst>
              </p:cNvPr>
              <p:cNvSpPr/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FC76C86-B443-A2AD-9732-41939A5BA37F}"/>
                  </a:ext>
                </a:extLst>
              </p:cNvPr>
              <p:cNvSpPr/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3DEF7C-9E8B-89AF-149C-65A1F0020A3A}"/>
                  </a:ext>
                </a:extLst>
              </p:cNvPr>
              <p:cNvSpPr/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F0E1839-DF21-AF3B-B2C6-54D6B96EB534}"/>
                  </a:ext>
                </a:extLst>
              </p:cNvPr>
              <p:cNvSpPr/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36F149E-32D7-8A00-E53D-EC888E2A224E}"/>
                  </a:ext>
                </a:extLst>
              </p:cNvPr>
              <p:cNvSpPr/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68EA18C-6B5D-AFBF-617C-23791554F91B}"/>
                  </a:ext>
                </a:extLst>
              </p:cNvPr>
              <p:cNvSpPr/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324C247-AC08-FCA8-BC21-D2EE050700B0}"/>
                  </a:ext>
                </a:extLst>
              </p:cNvPr>
              <p:cNvSpPr/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7EFC932-6349-6BE5-0A7E-4C695139C037}"/>
                  </a:ext>
                </a:extLst>
              </p:cNvPr>
              <p:cNvSpPr/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19717C56-F0BA-ED93-CB1F-693E0D0FE645}"/>
                  </a:ext>
                </a:extLst>
              </p:cNvPr>
              <p:cNvSpPr/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AC7B7E6-A0A7-15D3-0304-8089AED8E042}"/>
                  </a:ext>
                </a:extLst>
              </p:cNvPr>
              <p:cNvSpPr/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5B5C450-1141-566E-DC96-F0CB502B8086}"/>
                  </a:ext>
                </a:extLst>
              </p:cNvPr>
              <p:cNvSpPr/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7D211D9D-ECBB-FDB6-313D-9645F083FC53}"/>
                  </a:ext>
                </a:extLst>
              </p:cNvPr>
              <p:cNvSpPr/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7ABD1C9-0011-F106-61FE-ED0EE4B4E2CF}"/>
                  </a:ext>
                </a:extLst>
              </p:cNvPr>
              <p:cNvSpPr/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898B549-8DD1-9BEE-0564-25F4C174D521}"/>
                  </a:ext>
                </a:extLst>
              </p:cNvPr>
              <p:cNvSpPr/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64E4553-27B3-29E4-4DBF-B8A29591A8EC}"/>
                  </a:ext>
                </a:extLst>
              </p:cNvPr>
              <p:cNvSpPr/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9607A51-CE11-FE54-2919-98B47B1469A6}"/>
                  </a:ext>
                </a:extLst>
              </p:cNvPr>
              <p:cNvSpPr/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94E0B80-8AE3-FA19-BA88-319D708DC85D}"/>
                  </a:ext>
                </a:extLst>
              </p:cNvPr>
              <p:cNvSpPr/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D87A4FC-20B9-9C61-FA3A-CC72D6CF138E}"/>
                  </a:ext>
                </a:extLst>
              </p:cNvPr>
              <p:cNvSpPr/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8A2EC0E-0378-2713-EEEF-59A7E94D1480}"/>
                  </a:ext>
                </a:extLst>
              </p:cNvPr>
              <p:cNvSpPr/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7951012-0A48-FA99-248D-65F3BB2B3D4F}"/>
                  </a:ext>
                </a:extLst>
              </p:cNvPr>
              <p:cNvSpPr/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847709B-5712-8509-8C4C-570F13EEA135}"/>
                  </a:ext>
                </a:extLst>
              </p:cNvPr>
              <p:cNvSpPr/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2A9A48FA-32DD-2352-F5E8-6A00B68B0E4C}"/>
                  </a:ext>
                </a:extLst>
              </p:cNvPr>
              <p:cNvSpPr/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5F5C2F39-7150-97F2-1A32-0593BA16A362}"/>
                  </a:ext>
                </a:extLst>
              </p:cNvPr>
              <p:cNvSpPr/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8DE8959-4568-8313-9514-9C0401E49D70}"/>
                  </a:ext>
                </a:extLst>
              </p:cNvPr>
              <p:cNvSpPr/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81439B6-EDBA-3A1E-61BE-F30706A933D4}"/>
                  </a:ext>
                </a:extLst>
              </p:cNvPr>
              <p:cNvSpPr/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1467273-5A14-14DB-357E-F9B5B20BDAAA}"/>
                  </a:ext>
                </a:extLst>
              </p:cNvPr>
              <p:cNvSpPr/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D4655641-AE9B-662C-3184-6AA5D5735353}"/>
                  </a:ext>
                </a:extLst>
              </p:cNvPr>
              <p:cNvSpPr/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D576B77-C20A-AEA7-5F00-EA54010D2640}"/>
                  </a:ext>
                </a:extLst>
              </p:cNvPr>
              <p:cNvSpPr/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8D99375-980B-EFC2-4528-01B310ACA131}"/>
                  </a:ext>
                </a:extLst>
              </p:cNvPr>
              <p:cNvSpPr/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BA024C1D-1921-4B32-1439-36C549638228}"/>
                  </a:ext>
                </a:extLst>
              </p:cNvPr>
              <p:cNvSpPr/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FFB7483-0DDF-0519-6282-2E1157110C4C}"/>
                  </a:ext>
                </a:extLst>
              </p:cNvPr>
              <p:cNvSpPr/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E15882-656E-AA8C-9407-9F25380594B1}"/>
                  </a:ext>
                </a:extLst>
              </p:cNvPr>
              <p:cNvSpPr/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8500A05-F04C-FB66-39C1-C258DE752F49}"/>
                  </a:ext>
                </a:extLst>
              </p:cNvPr>
              <p:cNvSpPr/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9308532B-ACDD-D32E-34E0-8E67478C4CC8}"/>
                  </a:ext>
                </a:extLst>
              </p:cNvPr>
              <p:cNvSpPr/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453A691-025C-86E5-F043-8C83CC83DF0A}"/>
                  </a:ext>
                </a:extLst>
              </p:cNvPr>
              <p:cNvSpPr/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1B4B9857-F691-A65B-EF0E-5379C1000D38}"/>
                  </a:ext>
                </a:extLst>
              </p:cNvPr>
              <p:cNvSpPr/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02D80CFA-4C56-2608-969C-BE47885D8FB6}"/>
                  </a:ext>
                </a:extLst>
              </p:cNvPr>
              <p:cNvSpPr/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9E38366-C0C8-A297-CBF0-341B2D069EF6}"/>
                  </a:ext>
                </a:extLst>
              </p:cNvPr>
              <p:cNvSpPr/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D84CF9EF-AE95-6B08-D326-EB5193872334}"/>
                  </a:ext>
                </a:extLst>
              </p:cNvPr>
              <p:cNvSpPr/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E58D989-D707-7774-FAE0-01A4898160D3}"/>
                  </a:ext>
                </a:extLst>
              </p:cNvPr>
              <p:cNvSpPr/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9B69031A-A9A0-4934-6339-D1A552F3CA17}"/>
                  </a:ext>
                </a:extLst>
              </p:cNvPr>
              <p:cNvSpPr/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3B41BAF-A0FE-D198-949F-FB76A5356FAC}"/>
                  </a:ext>
                </a:extLst>
              </p:cNvPr>
              <p:cNvSpPr/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593B96C-DC8D-134C-62A0-85D3FA1A81FA}"/>
                  </a:ext>
                </a:extLst>
              </p:cNvPr>
              <p:cNvSpPr/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7A15807-DD94-6243-D13E-24CCD74812EF}"/>
                  </a:ext>
                </a:extLst>
              </p:cNvPr>
              <p:cNvSpPr/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C4B9715-24E7-7C40-552A-3F25A3029D41}"/>
                  </a:ext>
                </a:extLst>
              </p:cNvPr>
              <p:cNvSpPr/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BD1E64C0-1180-345F-202A-77834ED5F95B}"/>
                  </a:ext>
                </a:extLst>
              </p:cNvPr>
              <p:cNvSpPr/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4D3FF51-4D27-4595-5C34-DC73D57260B1}"/>
                  </a:ext>
                </a:extLst>
              </p:cNvPr>
              <p:cNvSpPr/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3AEE0F42-AE3D-95E0-32C6-A3F26C7EB95E}"/>
                  </a:ext>
                </a:extLst>
              </p:cNvPr>
              <p:cNvSpPr/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EEB1D272-2205-865B-CEB9-3D69E900B157}"/>
                  </a:ext>
                </a:extLst>
              </p:cNvPr>
              <p:cNvSpPr/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7A7D5D7-6D54-CCFB-5F1A-A71E6F9A2C89}"/>
                  </a:ext>
                </a:extLst>
              </p:cNvPr>
              <p:cNvSpPr/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62CAA5AA-4828-9F87-E105-7FE222BFFFE8}"/>
                  </a:ext>
                </a:extLst>
              </p:cNvPr>
              <p:cNvSpPr/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BC235A7-E85A-661E-8D0E-25E79C35CDF6}"/>
                  </a:ext>
                </a:extLst>
              </p:cNvPr>
              <p:cNvSpPr/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110199D-BBAB-A9C0-A68D-87AF1FF3C891}"/>
                  </a:ext>
                </a:extLst>
              </p:cNvPr>
              <p:cNvSpPr/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6C6935D1-DF11-7490-ED30-7B8514925424}"/>
                  </a:ext>
                </a:extLst>
              </p:cNvPr>
              <p:cNvSpPr/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4D893DC5-3617-A243-A13D-48699B74B39E}"/>
                  </a:ext>
                </a:extLst>
              </p:cNvPr>
              <p:cNvSpPr/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D808A63-6A13-366D-2E46-32C87D55382A}"/>
                  </a:ext>
                </a:extLst>
              </p:cNvPr>
              <p:cNvSpPr/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E7B8846-883D-8724-05AB-81DA690B294D}"/>
                  </a:ext>
                </a:extLst>
              </p:cNvPr>
              <p:cNvSpPr/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AC705A6-430F-161A-5BA8-7471C9260D7D}"/>
                  </a:ext>
                </a:extLst>
              </p:cNvPr>
              <p:cNvSpPr/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0A7A5E4-1C10-00F2-E462-5FDBE757895B}"/>
                  </a:ext>
                </a:extLst>
              </p:cNvPr>
              <p:cNvSpPr/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D7364DA-91E4-C004-E6BB-652EF89174D6}"/>
                  </a:ext>
                </a:extLst>
              </p:cNvPr>
              <p:cNvSpPr/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057C2B1-6EC9-E1E5-50E7-6485388A80A2}"/>
                  </a:ext>
                </a:extLst>
              </p:cNvPr>
              <p:cNvSpPr/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812A3E95-5296-54E8-1DBC-AD4494A4CDBA}"/>
                  </a:ext>
                </a:extLst>
              </p:cNvPr>
              <p:cNvSpPr/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AB79B42-DE2A-2930-1682-BDFA574ECA98}"/>
                  </a:ext>
                </a:extLst>
              </p:cNvPr>
              <p:cNvSpPr/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24D901D-D125-8E61-41AB-45895CDA1C7F}"/>
                  </a:ext>
                </a:extLst>
              </p:cNvPr>
              <p:cNvSpPr/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C9E03D25-DCDC-E74A-A7CD-6E008A1129AE}"/>
                  </a:ext>
                </a:extLst>
              </p:cNvPr>
              <p:cNvSpPr/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6E2E0D7-3E2A-3621-AF6D-54551CB5B64C}"/>
                  </a:ext>
                </a:extLst>
              </p:cNvPr>
              <p:cNvSpPr/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44B3C0E7-449D-2CC0-8424-3C0DB670800B}"/>
                  </a:ext>
                </a:extLst>
              </p:cNvPr>
              <p:cNvSpPr/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3C558DB5-07DB-A1A7-F5B7-297D42EA6111}"/>
                  </a:ext>
                </a:extLst>
              </p:cNvPr>
              <p:cNvSpPr/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88B4C821-5928-02B7-669C-2CA92E1E01CE}"/>
                  </a:ext>
                </a:extLst>
              </p:cNvPr>
              <p:cNvSpPr/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FCF0174-B521-E153-8AAD-DCCD7298227E}"/>
                  </a:ext>
                </a:extLst>
              </p:cNvPr>
              <p:cNvSpPr/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64C016E3-9009-434C-7332-ABBA30F45FA4}"/>
                  </a:ext>
                </a:extLst>
              </p:cNvPr>
              <p:cNvSpPr/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107CE0FF-D57E-0AF3-E5B3-F85A821E9891}"/>
                  </a:ext>
                </a:extLst>
              </p:cNvPr>
              <p:cNvSpPr/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34B2FE0B-35BB-79D6-1577-F05D36388A13}"/>
                  </a:ext>
                </a:extLst>
              </p:cNvPr>
              <p:cNvSpPr/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0E59230-C33E-D317-60EB-F88EBA9DCB00}"/>
                  </a:ext>
                </a:extLst>
              </p:cNvPr>
              <p:cNvSpPr/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D4506C4-9079-3E45-23F7-462B4BAC0510}"/>
                  </a:ext>
                </a:extLst>
              </p:cNvPr>
              <p:cNvSpPr/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93CED075-C8FD-FE84-10D0-1D314EB7D759}"/>
                  </a:ext>
                </a:extLst>
              </p:cNvPr>
              <p:cNvSpPr/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16B6591-0373-1982-FF82-DF3799D3CF15}"/>
                  </a:ext>
                </a:extLst>
              </p:cNvPr>
              <p:cNvSpPr/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7CBD9C7B-E497-49F7-01A4-37B7FF202454}"/>
                  </a:ext>
                </a:extLst>
              </p:cNvPr>
              <p:cNvSpPr/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E286F13-E526-3486-1643-228FAA2E284C}"/>
                  </a:ext>
                </a:extLst>
              </p:cNvPr>
              <p:cNvSpPr/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53480E00-8C81-021F-6437-F5BD26702C27}"/>
                  </a:ext>
                </a:extLst>
              </p:cNvPr>
              <p:cNvSpPr/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0E88CB9A-D7D7-3FDA-4760-79067680AEB2}"/>
                  </a:ext>
                </a:extLst>
              </p:cNvPr>
              <p:cNvSpPr/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B90A3B6-2169-34DF-11DA-0B1CC1B0521E}"/>
                  </a:ext>
                </a:extLst>
              </p:cNvPr>
              <p:cNvSpPr/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DA8A6B6-E046-2490-771E-403C729FC5D9}"/>
                  </a:ext>
                </a:extLst>
              </p:cNvPr>
              <p:cNvSpPr/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5554363-1D76-879D-357F-B6ABAB5B88A0}"/>
                  </a:ext>
                </a:extLst>
              </p:cNvPr>
              <p:cNvSpPr/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AA0C23D5-E912-23A8-B538-7AC1277AC02A}"/>
                  </a:ext>
                </a:extLst>
              </p:cNvPr>
              <p:cNvSpPr/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C9A18521-EA40-5F09-1A1F-BEADCA7FD1E8}"/>
                  </a:ext>
                </a:extLst>
              </p:cNvPr>
              <p:cNvSpPr/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493DA978-42CF-9398-09DA-F00038D2A948}"/>
                  </a:ext>
                </a:extLst>
              </p:cNvPr>
              <p:cNvSpPr/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4FF3E6C-5FDA-8F79-3155-FAF01A203466}"/>
                  </a:ext>
                </a:extLst>
              </p:cNvPr>
              <p:cNvSpPr/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DE7E67F3-BD58-8C53-C27A-0B5A9C26FF02}"/>
                  </a:ext>
                </a:extLst>
              </p:cNvPr>
              <p:cNvSpPr/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F741B52-2459-7EF2-EA17-83AE5DB981E2}"/>
                  </a:ext>
                </a:extLst>
              </p:cNvPr>
              <p:cNvSpPr/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39BFEDB-1E23-1909-A4EB-3A3FA677D6EF}"/>
                  </a:ext>
                </a:extLst>
              </p:cNvPr>
              <p:cNvSpPr/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8FD648A-9C17-B00D-B80C-95ABDEA51E3C}"/>
                  </a:ext>
                </a:extLst>
              </p:cNvPr>
              <p:cNvSpPr/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6997338-251A-87FF-9D76-3AA7521E9417}"/>
                  </a:ext>
                </a:extLst>
              </p:cNvPr>
              <p:cNvSpPr/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95DFB485-AB18-CBF0-416D-45CF64532AE9}"/>
                  </a:ext>
                </a:extLst>
              </p:cNvPr>
              <p:cNvSpPr/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CB66F9A9-4934-2143-AA9E-46A4433C2CE5}"/>
                  </a:ext>
                </a:extLst>
              </p:cNvPr>
              <p:cNvSpPr/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6C3DE63-B94F-9E12-7EDD-EBCBFEB65BC8}"/>
                  </a:ext>
                </a:extLst>
              </p:cNvPr>
              <p:cNvSpPr/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6F5FF2A7-3D31-7B91-B006-BCC95078153A}"/>
                  </a:ext>
                </a:extLst>
              </p:cNvPr>
              <p:cNvSpPr/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88250C7-9C4C-289A-92D0-C070E1948435}"/>
                  </a:ext>
                </a:extLst>
              </p:cNvPr>
              <p:cNvSpPr/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8B9740F8-49EE-AC27-D57C-3C84AC5FE3A7}"/>
                  </a:ext>
                </a:extLst>
              </p:cNvPr>
              <p:cNvSpPr/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4759302A-ADAF-40C7-4329-C7C14391B4D9}"/>
                  </a:ext>
                </a:extLst>
              </p:cNvPr>
              <p:cNvSpPr/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5C33DD83-2950-DA12-190A-A1331A15B3DB}"/>
                  </a:ext>
                </a:extLst>
              </p:cNvPr>
              <p:cNvSpPr/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74DA6C7-EAD9-BF25-0820-5A989582EF9C}"/>
                  </a:ext>
                </a:extLst>
              </p:cNvPr>
              <p:cNvSpPr/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7F89E3A-0DA6-B1C1-DB90-F8A57B1AE262}"/>
                  </a:ext>
                </a:extLst>
              </p:cNvPr>
              <p:cNvSpPr/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B53E817-C791-01DD-A793-8352DD59069E}"/>
                  </a:ext>
                </a:extLst>
              </p:cNvPr>
              <p:cNvSpPr/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F12C9871-8457-5809-DAE8-34352BB58328}"/>
                  </a:ext>
                </a:extLst>
              </p:cNvPr>
              <p:cNvSpPr/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1CEF0F69-5595-802A-B202-C27F72C44796}"/>
                  </a:ext>
                </a:extLst>
              </p:cNvPr>
              <p:cNvSpPr/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625CFC1-5036-877C-65A4-410DD8870A53}"/>
                  </a:ext>
                </a:extLst>
              </p:cNvPr>
              <p:cNvSpPr/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CFB3FF0-A822-92EB-E023-4A08A19E96A1}"/>
                  </a:ext>
                </a:extLst>
              </p:cNvPr>
              <p:cNvSpPr/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8F014009-B208-F019-5791-96950BC1F6FC}"/>
                  </a:ext>
                </a:extLst>
              </p:cNvPr>
              <p:cNvSpPr/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80FE6081-B1C4-A65D-FD63-8525C1D59BAA}"/>
                  </a:ext>
                </a:extLst>
              </p:cNvPr>
              <p:cNvSpPr/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95E12D2F-3FF9-09B3-FACD-623AA369A5E3}"/>
                  </a:ext>
                </a:extLst>
              </p:cNvPr>
              <p:cNvSpPr/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3DB2BFAC-E611-5966-9106-F0D984ED9AC0}"/>
                  </a:ext>
                </a:extLst>
              </p:cNvPr>
              <p:cNvSpPr/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2589367-4D95-E055-482C-02580BA54808}"/>
                  </a:ext>
                </a:extLst>
              </p:cNvPr>
              <p:cNvSpPr/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7FC25D1-6E89-295B-A3AD-B5470DB20964}"/>
                  </a:ext>
                </a:extLst>
              </p:cNvPr>
              <p:cNvSpPr/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751B2B57-61A8-3EBA-1609-D86DA1C691A3}"/>
                  </a:ext>
                </a:extLst>
              </p:cNvPr>
              <p:cNvSpPr/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1FA3EE8A-7808-755A-AFB0-1FE686328F8D}"/>
                  </a:ext>
                </a:extLst>
              </p:cNvPr>
              <p:cNvSpPr/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C17C3509-17AF-9BA3-0187-4A0B02E222F9}"/>
                  </a:ext>
                </a:extLst>
              </p:cNvPr>
              <p:cNvSpPr/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574121AA-8F12-D1C8-A5AE-0B5CEEFC2C9A}"/>
                  </a:ext>
                </a:extLst>
              </p:cNvPr>
              <p:cNvSpPr/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840347C0-DA2C-56FC-A50D-717E63A8DB47}"/>
                  </a:ext>
                </a:extLst>
              </p:cNvPr>
              <p:cNvSpPr/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7D7C0829-3F8E-EA59-819D-93ED3674C512}"/>
                  </a:ext>
                </a:extLst>
              </p:cNvPr>
              <p:cNvSpPr/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2F53EE0-55F9-F8B7-7D1D-24DE2EB40C83}"/>
                  </a:ext>
                </a:extLst>
              </p:cNvPr>
              <p:cNvSpPr/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954AD147-6863-BDFD-6D56-B6BD73889BBF}"/>
                  </a:ext>
                </a:extLst>
              </p:cNvPr>
              <p:cNvSpPr/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D119438-5AEF-5501-D670-796DF1AEB5D9}"/>
                  </a:ext>
                </a:extLst>
              </p:cNvPr>
              <p:cNvSpPr/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F2CCE87-881C-AC33-4746-0982D7474304}"/>
                  </a:ext>
                </a:extLst>
              </p:cNvPr>
              <p:cNvSpPr/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E6EF2D7-1350-7AF6-E79F-F84012C482AF}"/>
                  </a:ext>
                </a:extLst>
              </p:cNvPr>
              <p:cNvSpPr/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95B16C30-C880-E70F-BA14-39899FABBD5D}"/>
                  </a:ext>
                </a:extLst>
              </p:cNvPr>
              <p:cNvSpPr/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1EC753A-7A6A-4649-2265-87E5C39D19E6}"/>
                  </a:ext>
                </a:extLst>
              </p:cNvPr>
              <p:cNvSpPr/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E7D6F11-63C9-0983-C239-E90CE840AC0E}"/>
                  </a:ext>
                </a:extLst>
              </p:cNvPr>
              <p:cNvSpPr/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DF4EE8A-DC49-C862-F92B-A5310532C9DC}"/>
                  </a:ext>
                </a:extLst>
              </p:cNvPr>
              <p:cNvSpPr/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15CF9136-048F-B633-7A22-D8E35DC95BE6}"/>
                  </a:ext>
                </a:extLst>
              </p:cNvPr>
              <p:cNvSpPr/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CC16ADAE-A0E8-85F9-6990-E3B2D4E2B598}"/>
                  </a:ext>
                </a:extLst>
              </p:cNvPr>
              <p:cNvSpPr/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386FFE1A-7F52-9232-1F0D-0EB061381DFE}"/>
                  </a:ext>
                </a:extLst>
              </p:cNvPr>
              <p:cNvSpPr/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FB224BDF-8E8F-3874-D99F-0B2B42987940}"/>
                  </a:ext>
                </a:extLst>
              </p:cNvPr>
              <p:cNvSpPr/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E4FF075-C171-150A-AA65-FC6AFCBADAAD}"/>
                  </a:ext>
                </a:extLst>
              </p:cNvPr>
              <p:cNvSpPr/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45D2F1-F9A2-117E-75FD-F2CF6C3901B4}"/>
                  </a:ext>
                </a:extLst>
              </p:cNvPr>
              <p:cNvSpPr/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40CD3C4-4946-B194-4DF5-C21EE250C089}"/>
                  </a:ext>
                </a:extLst>
              </p:cNvPr>
              <p:cNvSpPr/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48B8638-768F-9F53-A44B-39A5CCD6C0A2}"/>
                  </a:ext>
                </a:extLst>
              </p:cNvPr>
              <p:cNvSpPr/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D69974D-F8A7-E475-C493-19699905B0BF}"/>
                  </a:ext>
                </a:extLst>
              </p:cNvPr>
              <p:cNvSpPr/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CF26BE0-1D41-E9C3-4426-78D013275D61}"/>
                  </a:ext>
                </a:extLst>
              </p:cNvPr>
              <p:cNvSpPr/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FFDDE66-D860-02DA-EF66-BA15BA353CDD}"/>
                  </a:ext>
                </a:extLst>
              </p:cNvPr>
              <p:cNvSpPr/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DDF3F706-C28C-7391-D853-E5CED4C0454B}"/>
                  </a:ext>
                </a:extLst>
              </p:cNvPr>
              <p:cNvSpPr/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9EA33EE-C114-E4C2-79E1-E6E78AD25632}"/>
                  </a:ext>
                </a:extLst>
              </p:cNvPr>
              <p:cNvSpPr/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90206D1-11B8-0966-2C62-76E3588777EA}"/>
                  </a:ext>
                </a:extLst>
              </p:cNvPr>
              <p:cNvSpPr/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758744C1-CD8F-BF7A-AA18-30712F7856AA}"/>
                  </a:ext>
                </a:extLst>
              </p:cNvPr>
              <p:cNvSpPr/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5958BFFD-A377-46BF-39F3-B3D0EE9AC923}"/>
                  </a:ext>
                </a:extLst>
              </p:cNvPr>
              <p:cNvSpPr/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4D7BD192-ED0D-9DCD-D052-3E808C2ACAF6}"/>
                  </a:ext>
                </a:extLst>
              </p:cNvPr>
              <p:cNvSpPr/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BDD9AFCA-8C48-F41D-391A-646440017C95}"/>
                  </a:ext>
                </a:extLst>
              </p:cNvPr>
              <p:cNvSpPr/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16817E79-B9AA-421F-5E6B-2C5390A92FB7}"/>
                  </a:ext>
                </a:extLst>
              </p:cNvPr>
              <p:cNvSpPr/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10D697F7-5545-40A9-DFEA-EC601F6E2D7D}"/>
                  </a:ext>
                </a:extLst>
              </p:cNvPr>
              <p:cNvSpPr/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5F4309C-1A15-30CB-8E8F-1A91A7877B8D}"/>
                  </a:ext>
                </a:extLst>
              </p:cNvPr>
              <p:cNvSpPr/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F2DA8A1-0AAB-AE30-3F05-0C19E30EE1C0}"/>
                  </a:ext>
                </a:extLst>
              </p:cNvPr>
              <p:cNvSpPr/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FFB9407F-67C5-AADA-4597-F8BFCFBC23D9}"/>
                  </a:ext>
                </a:extLst>
              </p:cNvPr>
              <p:cNvSpPr/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0823A9D-64DC-232C-E8F8-A91970DE6B60}"/>
                  </a:ext>
                </a:extLst>
              </p:cNvPr>
              <p:cNvSpPr/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3309A8F8-CD89-EDB4-8393-8D1ABB1E3DED}"/>
                  </a:ext>
                </a:extLst>
              </p:cNvPr>
              <p:cNvSpPr/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32EFF50-803F-06B6-67A2-C57D742B04B8}"/>
                  </a:ext>
                </a:extLst>
              </p:cNvPr>
              <p:cNvSpPr/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7DD5446-43E3-5108-6FB4-ED708012361D}"/>
                  </a:ext>
                </a:extLst>
              </p:cNvPr>
              <p:cNvSpPr/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C5C4F076-4659-21D9-A887-4E54F4F93D21}"/>
                  </a:ext>
                </a:extLst>
              </p:cNvPr>
              <p:cNvSpPr/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6D7430A-A30B-00B7-6869-F9CBD9F3DE0F}"/>
                  </a:ext>
                </a:extLst>
              </p:cNvPr>
              <p:cNvSpPr/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9300042A-46C3-12E8-76DE-203E92ECB21D}"/>
                  </a:ext>
                </a:extLst>
              </p:cNvPr>
              <p:cNvSpPr/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425F2CE-6A73-FB5A-6ABD-4310C4C63276}"/>
                  </a:ext>
                </a:extLst>
              </p:cNvPr>
              <p:cNvSpPr/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569535A-17AE-FA0F-EA9B-B3A0FC9D504B}"/>
                  </a:ext>
                </a:extLst>
              </p:cNvPr>
              <p:cNvSpPr/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C2BA6C4-E78D-1C25-4CCD-890E9671433E}"/>
                  </a:ext>
                </a:extLst>
              </p:cNvPr>
              <p:cNvSpPr/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5C9E69BD-CF3D-78ED-69CE-EB12B107572F}"/>
                  </a:ext>
                </a:extLst>
              </p:cNvPr>
              <p:cNvSpPr/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0CCFF47-8409-BAD5-153B-2B8CC0125B21}"/>
                  </a:ext>
                </a:extLst>
              </p:cNvPr>
              <p:cNvSpPr/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CC438F6-2D42-0CDD-6A9F-9B3E783A11CE}"/>
                  </a:ext>
                </a:extLst>
              </p:cNvPr>
              <p:cNvSpPr/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D1449E0C-401F-2CA6-E6C4-D823D6DF3A73}"/>
                  </a:ext>
                </a:extLst>
              </p:cNvPr>
              <p:cNvSpPr/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AFA24F6-13CB-C800-D84A-9A8839C50D71}"/>
                  </a:ext>
                </a:extLst>
              </p:cNvPr>
              <p:cNvSpPr/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105F795-5DAC-5B8E-89D7-57E9EC747DA7}"/>
                  </a:ext>
                </a:extLst>
              </p:cNvPr>
              <p:cNvSpPr/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D7E39B2-4ED8-02FC-B645-E91FF8F52EBE}"/>
                  </a:ext>
                </a:extLst>
              </p:cNvPr>
              <p:cNvSpPr/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513EA3E-05AD-12C9-2D0C-F5C6EE111E31}"/>
                  </a:ext>
                </a:extLst>
              </p:cNvPr>
              <p:cNvSpPr/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963D6681-CFB2-94F6-C2A4-6300A7E3470C}"/>
                  </a:ext>
                </a:extLst>
              </p:cNvPr>
              <p:cNvSpPr/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C9238AE5-B45D-F0CF-BEA7-458E0C100525}"/>
                  </a:ext>
                </a:extLst>
              </p:cNvPr>
              <p:cNvSpPr/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2CA87830-8C27-2D3B-C878-4E61258701F9}"/>
                  </a:ext>
                </a:extLst>
              </p:cNvPr>
              <p:cNvSpPr/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E1234261-1451-9E70-8760-D9FA154E94EA}"/>
                  </a:ext>
                </a:extLst>
              </p:cNvPr>
              <p:cNvSpPr/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06C27D80-3646-3B46-5B87-FC6BD07791F5}"/>
                  </a:ext>
                </a:extLst>
              </p:cNvPr>
              <p:cNvSpPr/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FD0FA10-E986-E193-4C5D-7B6C916139C8}"/>
                  </a:ext>
                </a:extLst>
              </p:cNvPr>
              <p:cNvSpPr/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A36B5A2-9B5A-ECFE-DA9F-FAF8D8949F2E}"/>
                  </a:ext>
                </a:extLst>
              </p:cNvPr>
              <p:cNvSpPr/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0AD7DAB-F24A-CFAC-7174-7573B744D7C8}"/>
                  </a:ext>
                </a:extLst>
              </p:cNvPr>
              <p:cNvSpPr/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803390F-07A4-F9C5-C06D-775A0E7FD3B2}"/>
                  </a:ext>
                </a:extLst>
              </p:cNvPr>
              <p:cNvSpPr/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C8166104-B633-7213-60DD-49F0C5336087}"/>
                  </a:ext>
                </a:extLst>
              </p:cNvPr>
              <p:cNvSpPr/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F2B7139-00AE-DAD0-CD12-43D6F2A6DD82}"/>
                  </a:ext>
                </a:extLst>
              </p:cNvPr>
              <p:cNvSpPr/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6A72B564-C20C-CE8D-7AC8-BA7372C67BA0}"/>
                  </a:ext>
                </a:extLst>
              </p:cNvPr>
              <p:cNvSpPr/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FE1D617-077C-33A3-F6D6-27147C96D042}"/>
                  </a:ext>
                </a:extLst>
              </p:cNvPr>
              <p:cNvSpPr/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F895A81-7AC1-34D5-0942-D042E90E4D5C}"/>
                  </a:ext>
                </a:extLst>
              </p:cNvPr>
              <p:cNvSpPr/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645A2772-2A68-CF24-140C-F286BA9C9D54}"/>
                  </a:ext>
                </a:extLst>
              </p:cNvPr>
              <p:cNvSpPr/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2029DB5D-42DE-D5F7-7AEC-D9C990382AF8}"/>
                  </a:ext>
                </a:extLst>
              </p:cNvPr>
              <p:cNvSpPr/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C6BEEACD-D624-197F-6EC3-C4F85829C810}"/>
                  </a:ext>
                </a:extLst>
              </p:cNvPr>
              <p:cNvSpPr/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C243868A-5599-D0C1-C4F4-F4CE255367BD}"/>
                  </a:ext>
                </a:extLst>
              </p:cNvPr>
              <p:cNvSpPr/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B0128F3-3415-D792-5128-BCDDA119A92A}"/>
                  </a:ext>
                </a:extLst>
              </p:cNvPr>
              <p:cNvSpPr/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C57BF7E1-6882-C38B-4BF2-8249E1C9A074}"/>
                  </a:ext>
                </a:extLst>
              </p:cNvPr>
              <p:cNvSpPr/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B49A30B-213E-AA75-DC8E-83AE38C38F6C}"/>
                  </a:ext>
                </a:extLst>
              </p:cNvPr>
              <p:cNvSpPr/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FF1D3E7B-6452-6770-FEF9-FB0968DA2420}"/>
                  </a:ext>
                </a:extLst>
              </p:cNvPr>
              <p:cNvSpPr/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BD1A0A74-5E13-D391-9D92-495757EF59ED}"/>
                  </a:ext>
                </a:extLst>
              </p:cNvPr>
              <p:cNvSpPr/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B9E5F53-698A-1003-D037-6125B8FACDA9}"/>
                  </a:ext>
                </a:extLst>
              </p:cNvPr>
              <p:cNvSpPr/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4853AB55-CB70-B302-AC56-9C5FB5D1325C}"/>
                  </a:ext>
                </a:extLst>
              </p:cNvPr>
              <p:cNvSpPr/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F17D6D79-D533-CB8D-D65E-FAD354360664}"/>
                  </a:ext>
                </a:extLst>
              </p:cNvPr>
              <p:cNvSpPr/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B8F04FFA-CDAD-5A13-BBA1-F96A8F309511}"/>
                  </a:ext>
                </a:extLst>
              </p:cNvPr>
              <p:cNvSpPr/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F077B630-985E-7FF3-96B0-D0B76779B88C}"/>
                  </a:ext>
                </a:extLst>
              </p:cNvPr>
              <p:cNvSpPr/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383A7622-8BF8-C83B-CF2B-A36D41B915BF}"/>
                  </a:ext>
                </a:extLst>
              </p:cNvPr>
              <p:cNvSpPr/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C32BADBA-4B9F-2186-22D3-AE9981312EF8}"/>
                  </a:ext>
                </a:extLst>
              </p:cNvPr>
              <p:cNvSpPr/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658434A-125A-F31F-C0CB-5C51C465E76F}"/>
                  </a:ext>
                </a:extLst>
              </p:cNvPr>
              <p:cNvSpPr/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57E23724-E0E5-7D0A-7562-7F04DFDF919A}"/>
                  </a:ext>
                </a:extLst>
              </p:cNvPr>
              <p:cNvSpPr/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96F7DE59-ED1C-5228-A7CA-0266B53BAD65}"/>
                  </a:ext>
                </a:extLst>
              </p:cNvPr>
              <p:cNvSpPr/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B77A2EE-0BF0-CEE1-D8EA-4662FB785A0D}"/>
                  </a:ext>
                </a:extLst>
              </p:cNvPr>
              <p:cNvSpPr/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EA7A2500-AB4B-E41C-4D3B-B8F33A23C52C}"/>
                  </a:ext>
                </a:extLst>
              </p:cNvPr>
              <p:cNvSpPr/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2EDB43B-58DB-C297-CAFB-22DEF0ECC3B0}"/>
                  </a:ext>
                </a:extLst>
              </p:cNvPr>
              <p:cNvSpPr/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B5410086-C7EE-ED35-1D5C-B96758D2B253}"/>
                  </a:ext>
                </a:extLst>
              </p:cNvPr>
              <p:cNvSpPr/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4ACC2C34-5AE5-D269-A38C-7C9DC931CE17}"/>
                  </a:ext>
                </a:extLst>
              </p:cNvPr>
              <p:cNvSpPr/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DC3F884C-48D4-6B29-8B21-B1850A2E0A74}"/>
                  </a:ext>
                </a:extLst>
              </p:cNvPr>
              <p:cNvSpPr/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2573E76D-28F7-CC5A-28AB-4E3C80D0A6F5}"/>
                  </a:ext>
                </a:extLst>
              </p:cNvPr>
              <p:cNvSpPr/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BA304A8D-4AB6-9696-EC13-A03B606F030D}"/>
                  </a:ext>
                </a:extLst>
              </p:cNvPr>
              <p:cNvSpPr/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F903A67-1B69-CCA4-7BA6-8E1CD3302849}"/>
                  </a:ext>
                </a:extLst>
              </p:cNvPr>
              <p:cNvSpPr/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67478820-51B6-D9BD-CA0D-C366E189DBD4}"/>
                  </a:ext>
                </a:extLst>
              </p:cNvPr>
              <p:cNvSpPr/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5A477235-DFA0-CEC8-F34B-CEF4F4990A70}"/>
                  </a:ext>
                </a:extLst>
              </p:cNvPr>
              <p:cNvSpPr/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260BC11-1223-2B95-FA89-C765B578D08C}"/>
                  </a:ext>
                </a:extLst>
              </p:cNvPr>
              <p:cNvSpPr/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6CA94109-5C38-D683-1D94-8D821EE72B01}"/>
                  </a:ext>
                </a:extLst>
              </p:cNvPr>
              <p:cNvSpPr/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B979640-AAD9-9FE2-1F99-1837A0B36FDE}"/>
                  </a:ext>
                </a:extLst>
              </p:cNvPr>
              <p:cNvSpPr/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1C9F65B-11EF-A5B5-CF1D-DFD03A80DDD9}"/>
                  </a:ext>
                </a:extLst>
              </p:cNvPr>
              <p:cNvSpPr/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1EC591B7-5931-BAF4-83E5-1118E3FC4F67}"/>
                  </a:ext>
                </a:extLst>
              </p:cNvPr>
              <p:cNvSpPr/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775211-C4DA-ABCC-1C2A-6D623D4D24A7}"/>
                  </a:ext>
                </a:extLst>
              </p:cNvPr>
              <p:cNvSpPr/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27ECCEE0-E4EB-49A9-ED82-571B1DDCCBD6}"/>
                  </a:ext>
                </a:extLst>
              </p:cNvPr>
              <p:cNvSpPr/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43A385D9-DB55-AF44-8D59-C842EBF7CC43}"/>
                  </a:ext>
                </a:extLst>
              </p:cNvPr>
              <p:cNvSpPr/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E118FF97-9836-0564-CE02-A2F133085BD4}"/>
                  </a:ext>
                </a:extLst>
              </p:cNvPr>
              <p:cNvSpPr/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80B3C449-2FCE-64AE-2028-7501258F15E0}"/>
                  </a:ext>
                </a:extLst>
              </p:cNvPr>
              <p:cNvSpPr/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6E0E9AD3-CA44-697D-74B7-0383EF391883}"/>
                  </a:ext>
                </a:extLst>
              </p:cNvPr>
              <p:cNvSpPr/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2D1DD1A8-E22A-826E-8FED-19556A4EA4A6}"/>
                  </a:ext>
                </a:extLst>
              </p:cNvPr>
              <p:cNvSpPr/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0405EE7-8E67-5622-AF4B-FD305AAA217F}"/>
                  </a:ext>
                </a:extLst>
              </p:cNvPr>
              <p:cNvSpPr/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4ED31308-D440-E621-AED7-3D77EC1BD562}"/>
                  </a:ext>
                </a:extLst>
              </p:cNvPr>
              <p:cNvSpPr/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7138F7DD-4DA1-F316-0583-BBAB99C34B01}"/>
                  </a:ext>
                </a:extLst>
              </p:cNvPr>
              <p:cNvSpPr/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62D0E08E-4CCB-AAB9-C44B-CD0C327D9E05}"/>
                  </a:ext>
                </a:extLst>
              </p:cNvPr>
              <p:cNvSpPr/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FEB3B8D3-8657-1D35-5639-7AC64F82A837}"/>
                  </a:ext>
                </a:extLst>
              </p:cNvPr>
              <p:cNvSpPr/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BE91E86A-E514-6485-3C46-C30661D4313B}"/>
                  </a:ext>
                </a:extLst>
              </p:cNvPr>
              <p:cNvSpPr/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5C61F3B-F6F2-031B-22AB-6FD0A4D24D40}"/>
                  </a:ext>
                </a:extLst>
              </p:cNvPr>
              <p:cNvSpPr/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7682C27-0751-11CD-62FB-F9CF9BEE53E2}"/>
                  </a:ext>
                </a:extLst>
              </p:cNvPr>
              <p:cNvSpPr/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8C23A9CF-9A54-0073-9527-D1127E8355F9}"/>
                  </a:ext>
                </a:extLst>
              </p:cNvPr>
              <p:cNvSpPr/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5CEFF66C-CE4D-F4B6-4DAC-6423CBA5002B}"/>
                  </a:ext>
                </a:extLst>
              </p:cNvPr>
              <p:cNvSpPr/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C7635340-9996-E0E7-46E7-D6EB8B8DBDEA}"/>
                  </a:ext>
                </a:extLst>
              </p:cNvPr>
              <p:cNvSpPr/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912A336-CE57-0482-4752-129086D53D15}"/>
                  </a:ext>
                </a:extLst>
              </p:cNvPr>
              <p:cNvSpPr/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5AABF37-91C1-0F2E-A826-51FFDCD06418}"/>
                  </a:ext>
                </a:extLst>
              </p:cNvPr>
              <p:cNvSpPr/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446C80B2-4302-FAA0-6ACE-98FFE8F15D00}"/>
                  </a:ext>
                </a:extLst>
              </p:cNvPr>
              <p:cNvSpPr/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DBBB748-EA31-43A6-5FCE-D3EB900AC896}"/>
                  </a:ext>
                </a:extLst>
              </p:cNvPr>
              <p:cNvSpPr/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E8BEB4C-1D91-6A78-7DFF-8960619C30D3}"/>
                  </a:ext>
                </a:extLst>
              </p:cNvPr>
              <p:cNvSpPr/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3D2A9C0-556B-83BD-05A4-7D22B6FB9C33}"/>
                  </a:ext>
                </a:extLst>
              </p:cNvPr>
              <p:cNvSpPr/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EA78037F-70E0-FAFA-CE50-28D2827070A2}"/>
                  </a:ext>
                </a:extLst>
              </p:cNvPr>
              <p:cNvSpPr/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95F9135-0714-9EC2-C0AD-62072A7A2B45}"/>
                  </a:ext>
                </a:extLst>
              </p:cNvPr>
              <p:cNvSpPr/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7ADF4F2-F0AD-4E76-E49D-18CA98FC4AD4}"/>
                  </a:ext>
                </a:extLst>
              </p:cNvPr>
              <p:cNvSpPr/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0BC9073-561E-286D-7A9F-26CB00A10FBC}"/>
                  </a:ext>
                </a:extLst>
              </p:cNvPr>
              <p:cNvSpPr/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2F395FC-2F31-9E09-5196-10B1D2CD1D94}"/>
                  </a:ext>
                </a:extLst>
              </p:cNvPr>
              <p:cNvSpPr/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6648C37-80EE-FF4B-AC5D-F6F3FE308EB2}"/>
                  </a:ext>
                </a:extLst>
              </p:cNvPr>
              <p:cNvSpPr/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46EA434-44E0-7278-C185-56FE5DBFA1DB}"/>
                  </a:ext>
                </a:extLst>
              </p:cNvPr>
              <p:cNvSpPr/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C86725F3-D990-4282-2C7C-6E64548FA571}"/>
                  </a:ext>
                </a:extLst>
              </p:cNvPr>
              <p:cNvSpPr/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E88BFFE8-B4B9-E17B-FD23-525BEACE9419}"/>
                  </a:ext>
                </a:extLst>
              </p:cNvPr>
              <p:cNvSpPr/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98BE4A2B-EEFA-30CF-0209-4BD48FB9C884}"/>
                  </a:ext>
                </a:extLst>
              </p:cNvPr>
              <p:cNvSpPr/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EDEBB9F-FC5E-D491-18F0-71464513572E}"/>
                  </a:ext>
                </a:extLst>
              </p:cNvPr>
              <p:cNvSpPr/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EF85BCE-9AE8-4A3A-F861-87469757CA2C}"/>
                  </a:ext>
                </a:extLst>
              </p:cNvPr>
              <p:cNvSpPr/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05633299-CFA6-B03E-EAE1-F7FBAC10234F}"/>
                  </a:ext>
                </a:extLst>
              </p:cNvPr>
              <p:cNvSpPr/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2E95EDF-798D-13CD-0906-47F9F383F372}"/>
                  </a:ext>
                </a:extLst>
              </p:cNvPr>
              <p:cNvSpPr/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AD5A7E7-851B-AE96-4E3B-8B946ABDD358}"/>
                  </a:ext>
                </a:extLst>
              </p:cNvPr>
              <p:cNvSpPr/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2F8A7EDA-73C1-C2A6-4726-0261A1A87D60}"/>
                  </a:ext>
                </a:extLst>
              </p:cNvPr>
              <p:cNvSpPr/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CC7C89A7-7DB4-ACEA-5FE0-31EDC8E0905D}"/>
                  </a:ext>
                </a:extLst>
              </p:cNvPr>
              <p:cNvSpPr/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D63408B-CB74-E85A-BA5C-CFEFF4B01781}"/>
                  </a:ext>
                </a:extLst>
              </p:cNvPr>
              <p:cNvSpPr/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B4190A9-4DB4-B7D3-F6B5-D695D8761AFF}"/>
                  </a:ext>
                </a:extLst>
              </p:cNvPr>
              <p:cNvSpPr/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17628E67-E583-AB88-504E-E816BD856607}"/>
                  </a:ext>
                </a:extLst>
              </p:cNvPr>
              <p:cNvSpPr/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30EA487-0B87-C82F-5130-7496916AA8E2}"/>
                  </a:ext>
                </a:extLst>
              </p:cNvPr>
              <p:cNvSpPr/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9B90F61-A845-6E24-8DA3-057036C09F09}"/>
                  </a:ext>
                </a:extLst>
              </p:cNvPr>
              <p:cNvSpPr/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C3E61A5B-091A-9F94-E790-13DEC0C29080}"/>
                  </a:ext>
                </a:extLst>
              </p:cNvPr>
              <p:cNvSpPr/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32111DA-25D4-87CF-AA8E-BF8ADEAF7679}"/>
                  </a:ext>
                </a:extLst>
              </p:cNvPr>
              <p:cNvSpPr/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60CC33F-422E-D2D2-8F5F-B8BBEFEAF4C5}"/>
                  </a:ext>
                </a:extLst>
              </p:cNvPr>
              <p:cNvSpPr/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4597655-2117-7E40-341F-392A20E588B4}"/>
                  </a:ext>
                </a:extLst>
              </p:cNvPr>
              <p:cNvSpPr/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63552B2E-8D81-BAEA-73A2-A3F3A407E5D5}"/>
                  </a:ext>
                </a:extLst>
              </p:cNvPr>
              <p:cNvSpPr/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DA0ED195-D7B7-4C48-375F-FC2D84482986}"/>
                  </a:ext>
                </a:extLst>
              </p:cNvPr>
              <p:cNvSpPr/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4D3BA381-F866-901D-980B-158585A31819}"/>
                  </a:ext>
                </a:extLst>
              </p:cNvPr>
              <p:cNvSpPr/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9B4654DC-D699-B952-DAF2-F1E88FB8BC13}"/>
                  </a:ext>
                </a:extLst>
              </p:cNvPr>
              <p:cNvSpPr/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6D5ED36-CA8D-2A30-2109-4CE49A72D120}"/>
                  </a:ext>
                </a:extLst>
              </p:cNvPr>
              <p:cNvSpPr/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59A25F69-0495-196D-2008-275958533738}"/>
                  </a:ext>
                </a:extLst>
              </p:cNvPr>
              <p:cNvSpPr/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4090453-14D1-FCF6-1163-5C589678EDB9}"/>
                  </a:ext>
                </a:extLst>
              </p:cNvPr>
              <p:cNvSpPr/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6BF69DC7-0530-828E-1D63-123367FC2D40}"/>
                  </a:ext>
                </a:extLst>
              </p:cNvPr>
              <p:cNvSpPr/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33DBE466-7D6C-6B12-6FCD-4C0ED96D426F}"/>
                  </a:ext>
                </a:extLst>
              </p:cNvPr>
              <p:cNvSpPr/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DCBD8728-B5A8-6D79-640A-307F2D4CDE97}"/>
                  </a:ext>
                </a:extLst>
              </p:cNvPr>
              <p:cNvSpPr/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521BDC19-91CB-0A3F-9B2A-E17C00806C5B}"/>
                  </a:ext>
                </a:extLst>
              </p:cNvPr>
              <p:cNvSpPr/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A777241A-2BF6-2EED-14F2-109214A6AB71}"/>
                  </a:ext>
                </a:extLst>
              </p:cNvPr>
              <p:cNvSpPr/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852C764-E0EB-6FDC-2D87-55548F9CC33D}"/>
                  </a:ext>
                </a:extLst>
              </p:cNvPr>
              <p:cNvSpPr/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F1672414-5338-D937-7224-C386E26939BA}"/>
                  </a:ext>
                </a:extLst>
              </p:cNvPr>
              <p:cNvSpPr/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B3C57413-2A47-9779-1EEF-FC3DC872B3E4}"/>
                  </a:ext>
                </a:extLst>
              </p:cNvPr>
              <p:cNvSpPr/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D989B08-7721-6F0E-9D4E-01A24CAEA838}"/>
                  </a:ext>
                </a:extLst>
              </p:cNvPr>
              <p:cNvSpPr/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B97DE04-E1E5-279D-502D-DC274CB5244B}"/>
                  </a:ext>
                </a:extLst>
              </p:cNvPr>
              <p:cNvSpPr/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E2B2A86-F419-11CA-104E-9A87BF81DFE8}"/>
                  </a:ext>
                </a:extLst>
              </p:cNvPr>
              <p:cNvSpPr/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4F4FE4E-DCB4-7AFC-AA25-54AB94E0F933}"/>
                  </a:ext>
                </a:extLst>
              </p:cNvPr>
              <p:cNvSpPr/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37FE3D01-52C1-5D2D-36E7-2DE5DF729E39}"/>
                  </a:ext>
                </a:extLst>
              </p:cNvPr>
              <p:cNvSpPr/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5010ADBD-B71D-78D7-81FF-721D96A637BD}"/>
                  </a:ext>
                </a:extLst>
              </p:cNvPr>
              <p:cNvSpPr/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85DBBB6C-2AA1-643C-1F1A-B286B8B58D1D}"/>
                  </a:ext>
                </a:extLst>
              </p:cNvPr>
              <p:cNvSpPr/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FEFF14-20C4-5ADC-7006-CA787FF8C13F}"/>
                  </a:ext>
                </a:extLst>
              </p:cNvPr>
              <p:cNvSpPr/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D73C69B1-7770-C7BD-7799-339E8D02AAE6}"/>
                  </a:ext>
                </a:extLst>
              </p:cNvPr>
              <p:cNvSpPr/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3DC1A2B-17B3-5A46-79CC-C5DA516B66BF}"/>
                  </a:ext>
                </a:extLst>
              </p:cNvPr>
              <p:cNvSpPr/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2D43422-4A1D-A403-8DC9-C1C22B8BA9FB}"/>
                  </a:ext>
                </a:extLst>
              </p:cNvPr>
              <p:cNvSpPr/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376B4BE-9BEC-C00C-9AEF-9EDBE79FEF81}"/>
                  </a:ext>
                </a:extLst>
              </p:cNvPr>
              <p:cNvSpPr/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4299AB8-87FE-5506-1B24-566DE22952C0}"/>
                  </a:ext>
                </a:extLst>
              </p:cNvPr>
              <p:cNvSpPr/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B3D1B30-BBEC-7AD7-A891-3E664CD4F74C}"/>
                  </a:ext>
                </a:extLst>
              </p:cNvPr>
              <p:cNvSpPr/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7B98FB5-FCC7-614B-D06B-C59FECD5BD72}"/>
                  </a:ext>
                </a:extLst>
              </p:cNvPr>
              <p:cNvSpPr/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B5D8711-9B12-98F7-CE6C-500265A45A8D}"/>
                  </a:ext>
                </a:extLst>
              </p:cNvPr>
              <p:cNvSpPr/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B98E3B0-9A01-E97F-ED4B-4F1140B6178D}"/>
                  </a:ext>
                </a:extLst>
              </p:cNvPr>
              <p:cNvSpPr/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026C772-6E45-E6DE-E186-54D28632BF50}"/>
                  </a:ext>
                </a:extLst>
              </p:cNvPr>
              <p:cNvSpPr/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3989ACBF-EE94-F0FC-46D3-73C8F5AAE3BA}"/>
                  </a:ext>
                </a:extLst>
              </p:cNvPr>
              <p:cNvSpPr/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50324821-8534-55B2-2030-153E1DA76C63}"/>
                  </a:ext>
                </a:extLst>
              </p:cNvPr>
              <p:cNvSpPr/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7C8B6CDD-E544-E183-CECC-AA2DFA3BE9E8}"/>
                  </a:ext>
                </a:extLst>
              </p:cNvPr>
              <p:cNvSpPr/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7ECAE54-9817-6A44-05DA-9DA12A084D9C}"/>
                  </a:ext>
                </a:extLst>
              </p:cNvPr>
              <p:cNvSpPr/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DACA9C09-EE8C-99BE-EC34-5D8EED047EA3}"/>
                  </a:ext>
                </a:extLst>
              </p:cNvPr>
              <p:cNvSpPr/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F7E4C33-131B-5807-A20C-93AD12382BAC}"/>
                  </a:ext>
                </a:extLst>
              </p:cNvPr>
              <p:cNvSpPr/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50" name="Graphic 7">
              <a:extLst>
                <a:ext uri="{FF2B5EF4-FFF2-40B4-BE49-F238E27FC236}">
                  <a16:creationId xmlns:a16="http://schemas.microsoft.com/office/drawing/2014/main" id="{3E07381C-8734-5D25-61D2-BA097AE65B6A}"/>
                </a:ext>
              </a:extLst>
            </p:cNvPr>
            <p:cNvGrpSpPr/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2F6B6208-776B-860A-54D4-44C7CB2CC6E7}"/>
                  </a:ext>
                </a:extLst>
              </p:cNvPr>
              <p:cNvSpPr/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16BEF678-746A-5530-D560-083DBD830150}"/>
                  </a:ext>
                </a:extLst>
              </p:cNvPr>
              <p:cNvSpPr/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2FA2A8E9-91B4-ECFE-60D3-D37B053802F0}"/>
                  </a:ext>
                </a:extLst>
              </p:cNvPr>
              <p:cNvSpPr/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A9CCBF5-EA81-CB20-C59D-D6E7F1090D3D}"/>
                  </a:ext>
                </a:extLst>
              </p:cNvPr>
              <p:cNvSpPr/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33876FB-563D-FB3D-FD77-4AD94C829B33}"/>
                  </a:ext>
                </a:extLst>
              </p:cNvPr>
              <p:cNvSpPr/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9D6B0A5F-2828-28C7-CDE4-9FDCE8C49B56}"/>
                  </a:ext>
                </a:extLst>
              </p:cNvPr>
              <p:cNvSpPr/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81C733EA-BF4B-118A-F8D3-30AFF072FF4D}"/>
                  </a:ext>
                </a:extLst>
              </p:cNvPr>
              <p:cNvSpPr/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6180C4EF-822D-0463-F81F-F9A37DA5D2EC}"/>
                  </a:ext>
                </a:extLst>
              </p:cNvPr>
              <p:cNvSpPr/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AC45BEED-1329-A6F4-D26F-F83DC880F900}"/>
                  </a:ext>
                </a:extLst>
              </p:cNvPr>
              <p:cNvSpPr/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C1960C-E992-401C-EAD9-3B77D34779EF}"/>
                  </a:ext>
                </a:extLst>
              </p:cNvPr>
              <p:cNvSpPr/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36218C4C-2859-AABC-1B34-8E8DFD3A01DA}"/>
                  </a:ext>
                </a:extLst>
              </p:cNvPr>
              <p:cNvSpPr/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67FC29A6-7B6D-2190-CC5E-025A4E8D19BF}"/>
                  </a:ext>
                </a:extLst>
              </p:cNvPr>
              <p:cNvSpPr/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34BD171-8E89-1010-DB6D-1E3B05062356}"/>
                  </a:ext>
                </a:extLst>
              </p:cNvPr>
              <p:cNvSpPr/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8AAD274C-539B-3ABF-F96A-735E7816F5AD}"/>
                  </a:ext>
                </a:extLst>
              </p:cNvPr>
              <p:cNvSpPr/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9B05713-F9F1-2DB6-B573-DB935A6A5CE9}"/>
                  </a:ext>
                </a:extLst>
              </p:cNvPr>
              <p:cNvSpPr/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3DC8AB19-21D8-C2B8-5D3E-C77E8AD0B2CC}"/>
                  </a:ext>
                </a:extLst>
              </p:cNvPr>
              <p:cNvSpPr/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6DE58AB-9B6A-942E-2F81-A86650AE267F}"/>
                  </a:ext>
                </a:extLst>
              </p:cNvPr>
              <p:cNvSpPr/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3B435776-3B5C-42AF-487B-30CCBB80F162}"/>
                  </a:ext>
                </a:extLst>
              </p:cNvPr>
              <p:cNvSpPr/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B16AB382-897A-6B9A-DB06-BA244CB77C30}"/>
                  </a:ext>
                </a:extLst>
              </p:cNvPr>
              <p:cNvSpPr/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2D23EFDC-9767-8C13-576E-42CDA0324C96}"/>
                  </a:ext>
                </a:extLst>
              </p:cNvPr>
              <p:cNvSpPr/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3D402037-AE96-B6A5-F89A-74D2262C7C36}"/>
                  </a:ext>
                </a:extLst>
              </p:cNvPr>
              <p:cNvSpPr/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8A24DF65-2C53-5B1D-9217-404C574C59C4}"/>
                  </a:ext>
                </a:extLst>
              </p:cNvPr>
              <p:cNvSpPr/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06C3A7C-3F2E-2ED0-CFE5-08E8816A317F}"/>
                  </a:ext>
                </a:extLst>
              </p:cNvPr>
              <p:cNvSpPr/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E65AB0CB-9F3B-5DAB-661C-EEBCB0FE86FA}"/>
                  </a:ext>
                </a:extLst>
              </p:cNvPr>
              <p:cNvSpPr/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445B8F83-BE02-6594-A8AF-68671EF38FB9}"/>
                  </a:ext>
                </a:extLst>
              </p:cNvPr>
              <p:cNvSpPr/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F76C20A-CBA4-E5A4-26DB-FE193D2D6F3B}"/>
                  </a:ext>
                </a:extLst>
              </p:cNvPr>
              <p:cNvSpPr/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B909C12-D7A7-70BB-2888-D207BD6F07AC}"/>
                  </a:ext>
                </a:extLst>
              </p:cNvPr>
              <p:cNvSpPr/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92B0DBFC-F588-B91A-D41A-FA80A9B2A82B}"/>
                  </a:ext>
                </a:extLst>
              </p:cNvPr>
              <p:cNvSpPr/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616346CA-5E8F-5B32-C08C-D4252D1E9FDE}"/>
                  </a:ext>
                </a:extLst>
              </p:cNvPr>
              <p:cNvSpPr/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60C0A190-C10D-FB68-0BA8-D405D4A68569}"/>
                  </a:ext>
                </a:extLst>
              </p:cNvPr>
              <p:cNvSpPr/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9EFEAA5-F545-A475-1625-E07E64E0DBA0}"/>
                  </a:ext>
                </a:extLst>
              </p:cNvPr>
              <p:cNvSpPr/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7ADDACA4-BA43-A961-94A2-74AF4084F0CC}"/>
                  </a:ext>
                </a:extLst>
              </p:cNvPr>
              <p:cNvSpPr/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2533380-0529-BA55-355C-83AB5EFFF7EA}"/>
                  </a:ext>
                </a:extLst>
              </p:cNvPr>
              <p:cNvSpPr/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A12AB17A-C12A-F744-7EF1-7082ACDC25F6}"/>
                  </a:ext>
                </a:extLst>
              </p:cNvPr>
              <p:cNvSpPr/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F12874A3-0FF2-31BE-029E-8467830B1D05}"/>
                  </a:ext>
                </a:extLst>
              </p:cNvPr>
              <p:cNvSpPr/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EC2968B8-F837-D02E-9001-D7481542D416}"/>
                  </a:ext>
                </a:extLst>
              </p:cNvPr>
              <p:cNvSpPr/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DFB3A685-D22B-1A51-EF01-6C6F0DCE882B}"/>
                  </a:ext>
                </a:extLst>
              </p:cNvPr>
              <p:cNvSpPr/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7E9E6E03-66A3-37E6-A544-09B459CD0D87}"/>
                  </a:ext>
                </a:extLst>
              </p:cNvPr>
              <p:cNvSpPr/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17CC20E4-8E42-12E2-BDC2-8CB25C6B7284}"/>
                  </a:ext>
                </a:extLst>
              </p:cNvPr>
              <p:cNvSpPr/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4D281EF9-125D-D563-3844-4A5024473B7B}"/>
                  </a:ext>
                </a:extLst>
              </p:cNvPr>
              <p:cNvSpPr/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D8614C51-5D88-D0E5-A376-DAE02A3F690A}"/>
                  </a:ext>
                </a:extLst>
              </p:cNvPr>
              <p:cNvSpPr/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143EB5FD-B767-6353-273A-480F4FE0245D}"/>
                  </a:ext>
                </a:extLst>
              </p:cNvPr>
              <p:cNvSpPr/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B799EB60-DA84-8D01-2241-39212CBDF30E}"/>
                  </a:ext>
                </a:extLst>
              </p:cNvPr>
              <p:cNvSpPr/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2A4EA2B-2259-1670-F064-889ACCE5113F}"/>
                  </a:ext>
                </a:extLst>
              </p:cNvPr>
              <p:cNvSpPr/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503BFDCA-0AD1-EBE3-AACE-E8B6E4E55E92}"/>
                  </a:ext>
                </a:extLst>
              </p:cNvPr>
              <p:cNvSpPr/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E2377A2E-9440-1891-F5E6-4887FDFDD346}"/>
                  </a:ext>
                </a:extLst>
              </p:cNvPr>
              <p:cNvSpPr/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518C1A5F-9290-4844-EDFC-36688810C727}"/>
                  </a:ext>
                </a:extLst>
              </p:cNvPr>
              <p:cNvSpPr/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BADD54BA-E28C-5BB8-983E-98B53C0C1DEB}"/>
                  </a:ext>
                </a:extLst>
              </p:cNvPr>
              <p:cNvSpPr/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B8C457B9-5F79-C53A-E67C-27B28F985FB1}"/>
                  </a:ext>
                </a:extLst>
              </p:cNvPr>
              <p:cNvSpPr/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2AD6C188-43FD-B218-30CC-EA14F5005682}"/>
                  </a:ext>
                </a:extLst>
              </p:cNvPr>
              <p:cNvSpPr/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3F95A290-3F5A-F204-7132-D47D394384C7}"/>
                  </a:ext>
                </a:extLst>
              </p:cNvPr>
              <p:cNvSpPr/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294718D7-940A-874E-57FB-68F6DCFD59B9}"/>
                  </a:ext>
                </a:extLst>
              </p:cNvPr>
              <p:cNvSpPr/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80AFB7D9-1D9B-14B4-A51F-C3B5EA629927}"/>
                  </a:ext>
                </a:extLst>
              </p:cNvPr>
              <p:cNvSpPr/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3945B8C3-2D97-F56A-038B-97364A632E14}"/>
                  </a:ext>
                </a:extLst>
              </p:cNvPr>
              <p:cNvSpPr/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95FE9E8C-86AD-3BCE-4E51-4308FFB44C64}"/>
                  </a:ext>
                </a:extLst>
              </p:cNvPr>
              <p:cNvSpPr/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06091673-F50A-C77A-7B61-FA3DB492A5B9}"/>
                  </a:ext>
                </a:extLst>
              </p:cNvPr>
              <p:cNvSpPr/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15F646B4-C3C0-1F10-F27A-3724E1D19F37}"/>
                  </a:ext>
                </a:extLst>
              </p:cNvPr>
              <p:cNvSpPr/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4E2EF861-32DE-37CE-C28E-992072F7DDE4}"/>
                  </a:ext>
                </a:extLst>
              </p:cNvPr>
              <p:cNvSpPr/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A8129F76-10D1-DDCA-43FE-F64E99CA0B36}"/>
                  </a:ext>
                </a:extLst>
              </p:cNvPr>
              <p:cNvSpPr/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81F78574-619A-D401-D9B6-1EAE48738A92}"/>
                  </a:ext>
                </a:extLst>
              </p:cNvPr>
              <p:cNvSpPr/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E1872490-1770-29E1-413E-56E8F395C2B4}"/>
                  </a:ext>
                </a:extLst>
              </p:cNvPr>
              <p:cNvSpPr/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3442DA17-5273-4DC5-519D-F094AF58A917}"/>
                  </a:ext>
                </a:extLst>
              </p:cNvPr>
              <p:cNvSpPr/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D007559-B815-7B04-E008-0DEEE6E60575}"/>
                  </a:ext>
                </a:extLst>
              </p:cNvPr>
              <p:cNvSpPr/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C7694F50-26C6-835F-A2C9-9E4529C41066}"/>
                  </a:ext>
                </a:extLst>
              </p:cNvPr>
              <p:cNvSpPr/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4D889A45-705F-24EE-7C83-FD0860AA8B47}"/>
                  </a:ext>
                </a:extLst>
              </p:cNvPr>
              <p:cNvSpPr/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7730F144-5F60-EB7A-A4B7-46E8F79F462A}"/>
                  </a:ext>
                </a:extLst>
              </p:cNvPr>
              <p:cNvSpPr/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400A4F3A-9767-AA87-596C-A8833DB4D825}"/>
                  </a:ext>
                </a:extLst>
              </p:cNvPr>
              <p:cNvSpPr/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EF09840F-1E48-CA5D-C5B7-A9F09BB1D370}"/>
                  </a:ext>
                </a:extLst>
              </p:cNvPr>
              <p:cNvSpPr/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A26787D0-FB07-2C31-0C58-E8551B68EEB0}"/>
                  </a:ext>
                </a:extLst>
              </p:cNvPr>
              <p:cNvSpPr/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7370A69A-8B72-7AD8-18C1-83DCEA1D4533}"/>
                  </a:ext>
                </a:extLst>
              </p:cNvPr>
              <p:cNvSpPr/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8E25586-CE4F-FC6F-6BE3-97B40AC74A22}"/>
                  </a:ext>
                </a:extLst>
              </p:cNvPr>
              <p:cNvSpPr/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46CC42AF-1624-CDEB-A6FA-747723C3C2B2}"/>
                  </a:ext>
                </a:extLst>
              </p:cNvPr>
              <p:cNvSpPr/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72884A65-D9BD-597E-A610-3BFCAF2E8C57}"/>
                  </a:ext>
                </a:extLst>
              </p:cNvPr>
              <p:cNvSpPr/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49272126-9D4E-F52D-14A6-019691F90F77}"/>
                  </a:ext>
                </a:extLst>
              </p:cNvPr>
              <p:cNvSpPr/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DCC76B51-6FBA-6FF9-CA27-EBF27F6BAC34}"/>
                  </a:ext>
                </a:extLst>
              </p:cNvPr>
              <p:cNvSpPr/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5DD55251-A9D2-44F1-110B-C53E209B754F}"/>
                  </a:ext>
                </a:extLst>
              </p:cNvPr>
              <p:cNvSpPr/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12E372BE-7AF6-E0BA-26D8-EC3FF7661A6A}"/>
                  </a:ext>
                </a:extLst>
              </p:cNvPr>
              <p:cNvSpPr/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30A9458C-4F8B-0EC1-B276-F7F58D4B06F1}"/>
                  </a:ext>
                </a:extLst>
              </p:cNvPr>
              <p:cNvSpPr/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9FC4C71-8085-58E5-63F4-0829ACD3BBB0}"/>
                  </a:ext>
                </a:extLst>
              </p:cNvPr>
              <p:cNvSpPr/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935A24A2-B490-E24D-3874-B1F55B52892B}"/>
                  </a:ext>
                </a:extLst>
              </p:cNvPr>
              <p:cNvSpPr/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FEC5B46E-D1A7-F786-6B6D-52B56CEA6D8B}"/>
                  </a:ext>
                </a:extLst>
              </p:cNvPr>
              <p:cNvSpPr/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DA129482-D547-9479-0A48-F32CCCEB9660}"/>
                  </a:ext>
                </a:extLst>
              </p:cNvPr>
              <p:cNvSpPr/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DA00F0C5-B244-B975-457D-5DE397055400}"/>
                  </a:ext>
                </a:extLst>
              </p:cNvPr>
              <p:cNvSpPr/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D2640371-6248-2FE6-1778-66E3C1EF056A}"/>
                  </a:ext>
                </a:extLst>
              </p:cNvPr>
              <p:cNvSpPr/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AB1D2CD-FA73-1AE8-8076-5F2B18CEFD30}"/>
                  </a:ext>
                </a:extLst>
              </p:cNvPr>
              <p:cNvSpPr/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B7A5D9CA-A757-F9B1-0379-A24BA7B2A3D1}"/>
                  </a:ext>
                </a:extLst>
              </p:cNvPr>
              <p:cNvSpPr/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5B1D39DA-37F6-31E9-B9CE-A8C67069A126}"/>
                  </a:ext>
                </a:extLst>
              </p:cNvPr>
              <p:cNvSpPr/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E77A37EC-E5A8-6AEA-0D44-7CA6643F0A32}"/>
                  </a:ext>
                </a:extLst>
              </p:cNvPr>
              <p:cNvSpPr/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55238044-BF05-0C6B-857B-0C4910C5F587}"/>
                  </a:ext>
                </a:extLst>
              </p:cNvPr>
              <p:cNvSpPr/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EA419D55-705E-3482-014A-1F3BF4605309}"/>
                  </a:ext>
                </a:extLst>
              </p:cNvPr>
              <p:cNvSpPr/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D68C1BE-FCF7-8A68-9F28-C86F87790A46}"/>
                  </a:ext>
                </a:extLst>
              </p:cNvPr>
              <p:cNvSpPr/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82A3AE5C-C221-607F-9DA0-E575C5520AD4}"/>
                  </a:ext>
                </a:extLst>
              </p:cNvPr>
              <p:cNvSpPr/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624A1BFA-490B-6384-3390-F0CAD6712018}"/>
                  </a:ext>
                </a:extLst>
              </p:cNvPr>
              <p:cNvSpPr/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9B7A5C2C-9053-DEAF-808D-9AD7F417E7B7}"/>
                  </a:ext>
                </a:extLst>
              </p:cNvPr>
              <p:cNvSpPr/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BDC7A725-C626-97AF-6D92-68D5044DEB7F}"/>
                  </a:ext>
                </a:extLst>
              </p:cNvPr>
              <p:cNvSpPr/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C14D9F62-472A-BDD3-D4ED-64DB71F1B602}"/>
                  </a:ext>
                </a:extLst>
              </p:cNvPr>
              <p:cNvSpPr/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518900CD-DA8D-70E1-0491-2F2EDB9D973E}"/>
                  </a:ext>
                </a:extLst>
              </p:cNvPr>
              <p:cNvSpPr/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AD759870-F541-45BA-A6AF-B75685CCD3E2}"/>
                  </a:ext>
                </a:extLst>
              </p:cNvPr>
              <p:cNvSpPr/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2AFCC5E4-17BD-D69D-48D7-29CF307E5CF1}"/>
                  </a:ext>
                </a:extLst>
              </p:cNvPr>
              <p:cNvSpPr/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0B1BCD07-883B-62B9-58ED-108D2597F1A7}"/>
                  </a:ext>
                </a:extLst>
              </p:cNvPr>
              <p:cNvSpPr/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5017D1C-9463-5503-B234-9BAD4B2591B8}"/>
                  </a:ext>
                </a:extLst>
              </p:cNvPr>
              <p:cNvSpPr/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90236D82-92C8-2168-1038-E611B2675AA3}"/>
                  </a:ext>
                </a:extLst>
              </p:cNvPr>
              <p:cNvSpPr/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DAD0C490-695C-554C-9898-A570D807FFA3}"/>
                  </a:ext>
                </a:extLst>
              </p:cNvPr>
              <p:cNvSpPr/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3EDE21E8-805E-AD01-BE53-E0DD66D6B227}"/>
                  </a:ext>
                </a:extLst>
              </p:cNvPr>
              <p:cNvSpPr/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DA15F36-00A6-076A-F0E5-F86710EBEC8B}"/>
                  </a:ext>
                </a:extLst>
              </p:cNvPr>
              <p:cNvSpPr/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66EDD461-14E1-FC21-AAC7-4797D10586F0}"/>
                  </a:ext>
                </a:extLst>
              </p:cNvPr>
              <p:cNvSpPr/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1DB2A96-7D4D-26DF-82BF-1773AA33BE3F}"/>
                  </a:ext>
                </a:extLst>
              </p:cNvPr>
              <p:cNvSpPr/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8461A389-63D2-F035-B54C-E74E474F646E}"/>
                  </a:ext>
                </a:extLst>
              </p:cNvPr>
              <p:cNvSpPr/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43DE972-E9BD-5A7F-E081-F2B73E90CC8B}"/>
                  </a:ext>
                </a:extLst>
              </p:cNvPr>
              <p:cNvSpPr/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9287352A-9BE4-EF19-78F3-2614DBD0F0E2}"/>
                  </a:ext>
                </a:extLst>
              </p:cNvPr>
              <p:cNvSpPr/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0F0BC97-BFAA-9177-B762-42C3A82B062A}"/>
                  </a:ext>
                </a:extLst>
              </p:cNvPr>
              <p:cNvSpPr/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D55262A7-4EB6-0083-DB8D-1AA5D89ED468}"/>
                  </a:ext>
                </a:extLst>
              </p:cNvPr>
              <p:cNvSpPr/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A73BBD9-650D-B3EF-457A-04144A47548F}"/>
                  </a:ext>
                </a:extLst>
              </p:cNvPr>
              <p:cNvSpPr/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76E8ACF-86DF-67FA-BCB5-5599E6F9A63D}"/>
                  </a:ext>
                </a:extLst>
              </p:cNvPr>
              <p:cNvSpPr/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FBEDBE42-7551-19FA-C409-CDA3BF0C3B64}"/>
                  </a:ext>
                </a:extLst>
              </p:cNvPr>
              <p:cNvSpPr/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056A8249-D19B-FBDB-36BC-EF2A305E94EB}"/>
                  </a:ext>
                </a:extLst>
              </p:cNvPr>
              <p:cNvSpPr/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28910346-E4C0-9538-9FCE-2E3817EE4551}"/>
                  </a:ext>
                </a:extLst>
              </p:cNvPr>
              <p:cNvSpPr/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EFCA31B2-A846-9643-B384-2096C32A6519}"/>
                  </a:ext>
                </a:extLst>
              </p:cNvPr>
              <p:cNvSpPr/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580E81D5-151D-5B97-0340-AFC0ACD5D6DD}"/>
                  </a:ext>
                </a:extLst>
              </p:cNvPr>
              <p:cNvSpPr/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3FC17E34-C854-EB4D-5777-229943341D99}"/>
                  </a:ext>
                </a:extLst>
              </p:cNvPr>
              <p:cNvSpPr/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EBE45EF7-1D77-194E-3FDC-4438FD84DBEC}"/>
                  </a:ext>
                </a:extLst>
              </p:cNvPr>
              <p:cNvSpPr/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0F103A10-B753-6340-9514-9FF0F2B0D2F9}"/>
                  </a:ext>
                </a:extLst>
              </p:cNvPr>
              <p:cNvSpPr/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05C6D2C4-4B6C-E4C6-1AF2-BCDD1F5C948E}"/>
                  </a:ext>
                </a:extLst>
              </p:cNvPr>
              <p:cNvSpPr/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D73A134E-8660-7F21-4263-20A161828137}"/>
                  </a:ext>
                </a:extLst>
              </p:cNvPr>
              <p:cNvSpPr/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B96FE039-8E35-EC14-8BF2-B71066EE3B38}"/>
                  </a:ext>
                </a:extLst>
              </p:cNvPr>
              <p:cNvSpPr/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1F958FDD-525A-3EC4-3A09-EBB90EE442CA}"/>
                  </a:ext>
                </a:extLst>
              </p:cNvPr>
              <p:cNvSpPr/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F38DD7CA-E5BB-8B56-3116-640EBAAA4B01}"/>
                  </a:ext>
                </a:extLst>
              </p:cNvPr>
              <p:cNvSpPr/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71E74599-B1A0-CE82-2543-4BFF93073FB6}"/>
                  </a:ext>
                </a:extLst>
              </p:cNvPr>
              <p:cNvSpPr/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06B0B32-9C81-7A82-D7DA-699F73D1B831}"/>
                  </a:ext>
                </a:extLst>
              </p:cNvPr>
              <p:cNvSpPr/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61D1695-CF6D-6F3C-ED99-4763E66A07A6}"/>
                  </a:ext>
                </a:extLst>
              </p:cNvPr>
              <p:cNvSpPr/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B2A36254-933F-5CCA-2048-DD7C3BB220C8}"/>
                  </a:ext>
                </a:extLst>
              </p:cNvPr>
              <p:cNvSpPr/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01E4AE4-53BB-8766-B603-A9366DA7CC2C}"/>
                  </a:ext>
                </a:extLst>
              </p:cNvPr>
              <p:cNvSpPr/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7B88843-07D1-5BB3-9DD6-34FB4FC75996}"/>
                  </a:ext>
                </a:extLst>
              </p:cNvPr>
              <p:cNvSpPr/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6BC6946-31AF-E62F-4F85-4776C1AA82E9}"/>
                  </a:ext>
                </a:extLst>
              </p:cNvPr>
              <p:cNvSpPr/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03F1B443-84D6-3B14-52D7-97D1BBC9CC1C}"/>
                  </a:ext>
                </a:extLst>
              </p:cNvPr>
              <p:cNvSpPr/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C1CAA607-8527-DAA3-72A5-B0A1F4FBD008}"/>
                  </a:ext>
                </a:extLst>
              </p:cNvPr>
              <p:cNvSpPr/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C1D07126-0E8B-475F-2E03-4F77A1173747}"/>
                  </a:ext>
                </a:extLst>
              </p:cNvPr>
              <p:cNvSpPr/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36A4CB9A-B5DC-7B60-6CC9-BD5DDEA82457}"/>
                  </a:ext>
                </a:extLst>
              </p:cNvPr>
              <p:cNvSpPr/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9CC0F92-4B3E-2F5D-95CE-C407C0FA7A9D}"/>
                  </a:ext>
                </a:extLst>
              </p:cNvPr>
              <p:cNvSpPr/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01BFBAB7-D0F6-AAA7-8BB8-19ED9EA85B93}"/>
                  </a:ext>
                </a:extLst>
              </p:cNvPr>
              <p:cNvSpPr/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40C18343-40DF-30C5-D1E6-BA4B654E4A0F}"/>
                  </a:ext>
                </a:extLst>
              </p:cNvPr>
              <p:cNvSpPr/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C7A0C1C2-E994-BCBF-206F-A4DE74396C2B}"/>
                  </a:ext>
                </a:extLst>
              </p:cNvPr>
              <p:cNvSpPr/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EFAB7503-7822-5B9B-92B4-310D67839983}"/>
                  </a:ext>
                </a:extLst>
              </p:cNvPr>
              <p:cNvSpPr/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9F43C5E2-ACE5-DF67-BB42-61D9B5C8C557}"/>
                  </a:ext>
                </a:extLst>
              </p:cNvPr>
              <p:cNvSpPr/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457574AB-4B90-0457-9C0F-097EB5DDB4A2}"/>
                  </a:ext>
                </a:extLst>
              </p:cNvPr>
              <p:cNvSpPr/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15024C9A-0532-5142-CBA2-9CEBABF71304}"/>
                  </a:ext>
                </a:extLst>
              </p:cNvPr>
              <p:cNvSpPr/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F0E08B4-2E98-DAD4-1B54-B53F0CAB810E}"/>
                  </a:ext>
                </a:extLst>
              </p:cNvPr>
              <p:cNvSpPr/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5C532490-B958-FDAC-A5AA-762D1589BA38}"/>
                  </a:ext>
                </a:extLst>
              </p:cNvPr>
              <p:cNvSpPr/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F794F86E-05B1-0A1F-788C-3A6B712E3A93}"/>
                  </a:ext>
                </a:extLst>
              </p:cNvPr>
              <p:cNvSpPr/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EA1F0073-BDC6-75AA-028C-846DD213DE6B}"/>
                  </a:ext>
                </a:extLst>
              </p:cNvPr>
              <p:cNvSpPr/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389980A2-4541-B3CF-C229-8FE5136B0105}"/>
                  </a:ext>
                </a:extLst>
              </p:cNvPr>
              <p:cNvSpPr/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148D164B-148E-D7D2-AE5C-B186AAF0C58E}"/>
                  </a:ext>
                </a:extLst>
              </p:cNvPr>
              <p:cNvSpPr/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B9DE5748-0165-2F8E-DF6E-1C25F7733B7E}"/>
                  </a:ext>
                </a:extLst>
              </p:cNvPr>
              <p:cNvSpPr/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B441E5B9-6A04-345A-5CBE-2D4986A44B27}"/>
                  </a:ext>
                </a:extLst>
              </p:cNvPr>
              <p:cNvSpPr/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DF78572-11B0-5BFE-907A-86B39B560236}"/>
                  </a:ext>
                </a:extLst>
              </p:cNvPr>
              <p:cNvSpPr/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657CBF3-219F-7666-CB61-28147666A270}"/>
                  </a:ext>
                </a:extLst>
              </p:cNvPr>
              <p:cNvSpPr/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B1C319D-D8D5-CB87-DDF9-672F1B56487F}"/>
                  </a:ext>
                </a:extLst>
              </p:cNvPr>
              <p:cNvSpPr/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261DEAF8-9F91-EBCC-2CE4-F462AC0659DE}"/>
                  </a:ext>
                </a:extLst>
              </p:cNvPr>
              <p:cNvSpPr/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3349ED9-44C6-AE84-BC19-41CDBA0C6EE0}"/>
                  </a:ext>
                </a:extLst>
              </p:cNvPr>
              <p:cNvSpPr/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6C81AADF-956E-B809-5D70-3C629B504515}"/>
                  </a:ext>
                </a:extLst>
              </p:cNvPr>
              <p:cNvSpPr/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59B187-96CA-5348-09E7-DA7B418FA199}"/>
                  </a:ext>
                </a:extLst>
              </p:cNvPr>
              <p:cNvSpPr/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79ABC998-8BD3-2859-733B-A33CBF01AC8C}"/>
                  </a:ext>
                </a:extLst>
              </p:cNvPr>
              <p:cNvSpPr/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5093CB6-8DF2-79A4-8526-5F5C13798A7F}"/>
                  </a:ext>
                </a:extLst>
              </p:cNvPr>
              <p:cNvSpPr/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34486BD6-F2B4-CE3F-6D1A-96C8B003D388}"/>
                  </a:ext>
                </a:extLst>
              </p:cNvPr>
              <p:cNvSpPr/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391BD034-0558-01E2-220E-6D26011D3DD8}"/>
                  </a:ext>
                </a:extLst>
              </p:cNvPr>
              <p:cNvSpPr/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4495CA6D-E8B5-BAB4-1FB4-943EAF25D353}"/>
                  </a:ext>
                </a:extLst>
              </p:cNvPr>
              <p:cNvSpPr/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5C8F8972-2049-43AD-A8CA-01B223D75540}"/>
                  </a:ext>
                </a:extLst>
              </p:cNvPr>
              <p:cNvSpPr/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87505BB7-3FF3-36BF-64A6-2A9AE1698D18}"/>
                  </a:ext>
                </a:extLst>
              </p:cNvPr>
              <p:cNvSpPr/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E34AD411-626A-78B9-49E6-2FC0123F9E99}"/>
                  </a:ext>
                </a:extLst>
              </p:cNvPr>
              <p:cNvSpPr/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94B17821-41D4-7CE2-E655-CB0A4411D5E3}"/>
                  </a:ext>
                </a:extLst>
              </p:cNvPr>
              <p:cNvSpPr/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0EEA33B6-4EDF-21C1-049A-97B1AA198A4E}"/>
                  </a:ext>
                </a:extLst>
              </p:cNvPr>
              <p:cNvSpPr/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F9496412-339D-603E-80DA-3CC8DEC30BED}"/>
                  </a:ext>
                </a:extLst>
              </p:cNvPr>
              <p:cNvSpPr/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E6A65ABA-AF50-BBFF-C212-75A441550E57}"/>
                  </a:ext>
                </a:extLst>
              </p:cNvPr>
              <p:cNvSpPr/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9D51962E-F51D-8C50-EF30-05988810234E}"/>
                  </a:ext>
                </a:extLst>
              </p:cNvPr>
              <p:cNvSpPr/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CBF878A4-1CFE-0DA0-FC61-92A9662E154B}"/>
                  </a:ext>
                </a:extLst>
              </p:cNvPr>
              <p:cNvSpPr/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2BD11E46-71BA-D7A6-D833-C7C197DADA7D}"/>
                  </a:ext>
                </a:extLst>
              </p:cNvPr>
              <p:cNvSpPr/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10F88339-0EEA-8E59-9239-E5CC0256596C}"/>
                  </a:ext>
                </a:extLst>
              </p:cNvPr>
              <p:cNvSpPr/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1744A7-39C4-D57F-977B-F851A6E9BCCF}"/>
                  </a:ext>
                </a:extLst>
              </p:cNvPr>
              <p:cNvSpPr/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1CDD1E27-B312-B8B3-411C-60FAE719AE42}"/>
                  </a:ext>
                </a:extLst>
              </p:cNvPr>
              <p:cNvSpPr/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8A701E1F-2D80-666F-CD32-96F611D134BF}"/>
                  </a:ext>
                </a:extLst>
              </p:cNvPr>
              <p:cNvSpPr/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58ADBB04-8042-3DDA-DE7C-141C04D5E7A2}"/>
                  </a:ext>
                </a:extLst>
              </p:cNvPr>
              <p:cNvSpPr/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1B1D13E-4CDB-ADA3-ACC9-33D2FA37CE7F}"/>
                  </a:ext>
                </a:extLst>
              </p:cNvPr>
              <p:cNvSpPr/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0C71BBE-AE1E-01FF-ABD8-8207E7303FE1}"/>
                  </a:ext>
                </a:extLst>
              </p:cNvPr>
              <p:cNvSpPr/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AC406365-2D52-B683-0474-28810F3A21C6}"/>
                  </a:ext>
                </a:extLst>
              </p:cNvPr>
              <p:cNvSpPr/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6D177130-A793-B029-F48E-C35C3B1D91D4}"/>
                  </a:ext>
                </a:extLst>
              </p:cNvPr>
              <p:cNvSpPr/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AE937A64-9EBE-7776-6E55-446CE72E5673}"/>
                  </a:ext>
                </a:extLst>
              </p:cNvPr>
              <p:cNvSpPr/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31A9F7D4-3BDA-3F63-62E8-21313E2C2EC5}"/>
                  </a:ext>
                </a:extLst>
              </p:cNvPr>
              <p:cNvSpPr/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A688304-D59D-C612-9887-3F4A2695B723}"/>
                  </a:ext>
                </a:extLst>
              </p:cNvPr>
              <p:cNvSpPr/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00574CF3-4E73-9B8A-C3D3-0C20C61F916C}"/>
                  </a:ext>
                </a:extLst>
              </p:cNvPr>
              <p:cNvSpPr/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1A6D4C25-5525-3597-82CF-1F6FFDB2C954}"/>
                  </a:ext>
                </a:extLst>
              </p:cNvPr>
              <p:cNvSpPr/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362E410-F8A0-0C47-F6B3-974819FD5047}"/>
                  </a:ext>
                </a:extLst>
              </p:cNvPr>
              <p:cNvSpPr/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6D3D1928-4B53-BFB4-4DAE-ED85F9308676}"/>
                  </a:ext>
                </a:extLst>
              </p:cNvPr>
              <p:cNvSpPr/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7D8EFD67-F6E2-96A8-9228-BD82D6E21877}"/>
                  </a:ext>
                </a:extLst>
              </p:cNvPr>
              <p:cNvSpPr/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E4F96006-1104-0D1B-DF23-FBD55605F192}"/>
                  </a:ext>
                </a:extLst>
              </p:cNvPr>
              <p:cNvSpPr/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C37F9366-FDDC-96D5-69D8-98283930AB44}"/>
                  </a:ext>
                </a:extLst>
              </p:cNvPr>
              <p:cNvSpPr/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559DE12D-9043-EF91-61E1-2C75D090E1E9}"/>
                  </a:ext>
                </a:extLst>
              </p:cNvPr>
              <p:cNvSpPr/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7B065AAF-6151-0EDE-C6F5-51B455768638}"/>
                  </a:ext>
                </a:extLst>
              </p:cNvPr>
              <p:cNvSpPr/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45493AB9-B9E5-1494-69BF-80C228ECF27C}"/>
                  </a:ext>
                </a:extLst>
              </p:cNvPr>
              <p:cNvSpPr/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17D6B7AA-7DEA-1706-4833-1719AF0978D1}"/>
                  </a:ext>
                </a:extLst>
              </p:cNvPr>
              <p:cNvSpPr/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D16669A0-7A37-7A73-AFFF-4224774CB1AD}"/>
                  </a:ext>
                </a:extLst>
              </p:cNvPr>
              <p:cNvSpPr/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79EAE03C-8290-9289-A719-9421A327A309}"/>
                  </a:ext>
                </a:extLst>
              </p:cNvPr>
              <p:cNvSpPr/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C6E17F4A-76D2-927C-BBB1-D8D418B62485}"/>
                  </a:ext>
                </a:extLst>
              </p:cNvPr>
              <p:cNvSpPr/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916AFC9-14B1-FBE9-87B6-BA3887742A76}"/>
                  </a:ext>
                </a:extLst>
              </p:cNvPr>
              <p:cNvSpPr/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62298B09-B4AC-EFF5-B1C0-15A67A80EAFD}"/>
                  </a:ext>
                </a:extLst>
              </p:cNvPr>
              <p:cNvSpPr/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81828AF9-0E42-4655-062A-3EBA23025536}"/>
                  </a:ext>
                </a:extLst>
              </p:cNvPr>
              <p:cNvSpPr/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9BF189FC-05C7-2715-5877-AD625C425591}"/>
                  </a:ext>
                </a:extLst>
              </p:cNvPr>
              <p:cNvSpPr/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D3C42603-2DFB-80E4-A1F7-B45F6409AC64}"/>
                  </a:ext>
                </a:extLst>
              </p:cNvPr>
              <p:cNvSpPr/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486D9F90-297C-F17F-627C-2F37000AABF7}"/>
                  </a:ext>
                </a:extLst>
              </p:cNvPr>
              <p:cNvSpPr/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F4710584-69B7-25A9-40B1-476073186D4E}"/>
                  </a:ext>
                </a:extLst>
              </p:cNvPr>
              <p:cNvSpPr/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CA310DE0-BF12-F489-F3B1-0646C3886BF4}"/>
                  </a:ext>
                </a:extLst>
              </p:cNvPr>
              <p:cNvSpPr/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A944143F-4FE6-E14B-D4B2-233CC55107BE}"/>
                  </a:ext>
                </a:extLst>
              </p:cNvPr>
              <p:cNvSpPr/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928AF094-DCF6-A8C5-40FD-411B26610C48}"/>
                  </a:ext>
                </a:extLst>
              </p:cNvPr>
              <p:cNvSpPr/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C95B5451-51EF-42D6-6999-95A0A6BACC24}"/>
                  </a:ext>
                </a:extLst>
              </p:cNvPr>
              <p:cNvSpPr/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0D052CB2-6363-5D39-6263-B4104AFD0ECE}"/>
                  </a:ext>
                </a:extLst>
              </p:cNvPr>
              <p:cNvSpPr/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5C0A1B3A-0E59-1517-9CF2-B58AFA1F4FFE}"/>
                  </a:ext>
                </a:extLst>
              </p:cNvPr>
              <p:cNvSpPr/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A69AAFC6-5F3E-BFD5-86EC-4583C29BCCAA}"/>
                  </a:ext>
                </a:extLst>
              </p:cNvPr>
              <p:cNvSpPr/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EC5AEAE5-ED2A-8B81-A193-5D99A6A68F51}"/>
                  </a:ext>
                </a:extLst>
              </p:cNvPr>
              <p:cNvSpPr/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68E507BF-70C9-9802-061C-A8E2A935C72C}"/>
                  </a:ext>
                </a:extLst>
              </p:cNvPr>
              <p:cNvSpPr/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F0734006-469E-88A5-C16C-C826C4678F4B}"/>
                  </a:ext>
                </a:extLst>
              </p:cNvPr>
              <p:cNvSpPr/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225228FD-9912-7ADC-5DBC-1A5E146A434F}"/>
                  </a:ext>
                </a:extLst>
              </p:cNvPr>
              <p:cNvSpPr/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104EDD0E-0EF7-73C7-9E94-99C843564AE0}"/>
                  </a:ext>
                </a:extLst>
              </p:cNvPr>
              <p:cNvSpPr/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EED9FBF9-227C-0A4F-69C7-0CB574229903}"/>
                  </a:ext>
                </a:extLst>
              </p:cNvPr>
              <p:cNvSpPr/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B76B009D-9F29-75A2-A653-7C00A254653D}"/>
                  </a:ext>
                </a:extLst>
              </p:cNvPr>
              <p:cNvSpPr/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D8BBEB3-7091-5D53-B1C4-64CEF89864A9}"/>
                  </a:ext>
                </a:extLst>
              </p:cNvPr>
              <p:cNvSpPr/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2A674F84-98BA-6E32-C016-3BDC799C9FE4}"/>
                  </a:ext>
                </a:extLst>
              </p:cNvPr>
              <p:cNvSpPr/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7A6795A1-20C3-03B5-85C1-A7668444A7E3}"/>
                  </a:ext>
                </a:extLst>
              </p:cNvPr>
              <p:cNvSpPr/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FC9753E3-AE56-2078-62A1-9917A759B675}"/>
                  </a:ext>
                </a:extLst>
              </p:cNvPr>
              <p:cNvSpPr/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27A06B4-7509-13D2-0966-C21BABFD134A}"/>
                  </a:ext>
                </a:extLst>
              </p:cNvPr>
              <p:cNvSpPr/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5A45E860-6A06-3857-6A6A-F10680403A5D}"/>
                  </a:ext>
                </a:extLst>
              </p:cNvPr>
              <p:cNvSpPr/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AC77055-B295-1209-617D-BC9B6DCABBD4}"/>
                  </a:ext>
                </a:extLst>
              </p:cNvPr>
              <p:cNvSpPr/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34BF8053-6A48-2B4F-292D-C17B7EE8B9F9}"/>
                  </a:ext>
                </a:extLst>
              </p:cNvPr>
              <p:cNvSpPr/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C8819331-593A-9337-F965-4C0204B37D8C}"/>
                  </a:ext>
                </a:extLst>
              </p:cNvPr>
              <p:cNvSpPr/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6CF06961-5032-C9A0-5DCE-8A82C0990933}"/>
                  </a:ext>
                </a:extLst>
              </p:cNvPr>
              <p:cNvSpPr/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0F89C6F0-A5DD-5D1B-E007-148DE9E35673}"/>
                  </a:ext>
                </a:extLst>
              </p:cNvPr>
              <p:cNvSpPr/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9A755369-203B-8B52-A63A-C1EFD1CF1A6A}"/>
                  </a:ext>
                </a:extLst>
              </p:cNvPr>
              <p:cNvSpPr/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BA1A5544-0287-0CEC-F58C-67677A484069}"/>
                  </a:ext>
                </a:extLst>
              </p:cNvPr>
              <p:cNvSpPr/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044937BD-86AE-3383-02FD-F32B80227738}"/>
                  </a:ext>
                </a:extLst>
              </p:cNvPr>
              <p:cNvSpPr/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8DC1C297-0672-DD0B-0CFB-237ACF88C2A6}"/>
                  </a:ext>
                </a:extLst>
              </p:cNvPr>
              <p:cNvSpPr/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307EB47D-79D6-79ED-8F43-EDC161C613F6}"/>
                  </a:ext>
                </a:extLst>
              </p:cNvPr>
              <p:cNvSpPr/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37C5712F-AE4B-346D-AD8A-CCFA2FA494A1}"/>
                  </a:ext>
                </a:extLst>
              </p:cNvPr>
              <p:cNvSpPr/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531CEC8A-DEFB-C830-75EB-138E7A71E10A}"/>
                  </a:ext>
                </a:extLst>
              </p:cNvPr>
              <p:cNvSpPr/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DF7963AF-46AC-5711-EF45-1A334848B788}"/>
                  </a:ext>
                </a:extLst>
              </p:cNvPr>
              <p:cNvSpPr/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FB5AC879-9D78-D278-6311-322FBE84FC2F}"/>
                  </a:ext>
                </a:extLst>
              </p:cNvPr>
              <p:cNvSpPr/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5757DA15-C172-973B-A343-2A9697DA73AB}"/>
                  </a:ext>
                </a:extLst>
              </p:cNvPr>
              <p:cNvSpPr/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C79C6EB0-F9AC-A1E3-3FCE-05359621E5F7}"/>
                  </a:ext>
                </a:extLst>
              </p:cNvPr>
              <p:cNvSpPr/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8516071D-B2B0-0CF5-BFA2-93AADC3D6F6A}"/>
                  </a:ext>
                </a:extLst>
              </p:cNvPr>
              <p:cNvSpPr/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63C2954F-3746-3769-A855-B083A3C8CB16}"/>
                  </a:ext>
                </a:extLst>
              </p:cNvPr>
              <p:cNvSpPr/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BD87A6B-9C79-9D4A-CB1F-79EB0FABBAD0}"/>
                  </a:ext>
                </a:extLst>
              </p:cNvPr>
              <p:cNvSpPr/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A55A57C1-75B4-54AE-5B21-D6A3F975BC31}"/>
                  </a:ext>
                </a:extLst>
              </p:cNvPr>
              <p:cNvSpPr/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5BB86BF-C011-EC76-7FEA-9E5508BA3A21}"/>
                  </a:ext>
                </a:extLst>
              </p:cNvPr>
              <p:cNvSpPr/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989F866-61E2-8C22-5955-C1952F31805B}"/>
                  </a:ext>
                </a:extLst>
              </p:cNvPr>
              <p:cNvSpPr/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B7AF401A-11B1-773E-4429-5F5C0785A52D}"/>
                  </a:ext>
                </a:extLst>
              </p:cNvPr>
              <p:cNvSpPr/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6D3D07B2-92F7-BEA9-2920-61E37744DA64}"/>
                  </a:ext>
                </a:extLst>
              </p:cNvPr>
              <p:cNvSpPr/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30CD628B-8DC9-5BCA-74B8-6DE53E7FF9F2}"/>
                  </a:ext>
                </a:extLst>
              </p:cNvPr>
              <p:cNvSpPr/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C9F739B-948B-1AA8-8880-5357C722C7BA}"/>
                  </a:ext>
                </a:extLst>
              </p:cNvPr>
              <p:cNvSpPr/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BDC4433B-A1A5-7EA3-1C92-913277D0F170}"/>
                  </a:ext>
                </a:extLst>
              </p:cNvPr>
              <p:cNvSpPr/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0C75068-F616-86BE-8DAA-48D613FA752B}"/>
                  </a:ext>
                </a:extLst>
              </p:cNvPr>
              <p:cNvSpPr/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3BBD521E-8998-DB7C-5E33-D0CA4E383850}"/>
                  </a:ext>
                </a:extLst>
              </p:cNvPr>
              <p:cNvSpPr/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DCA522F7-F7A0-9E8B-58D2-D8BC239B2E28}"/>
                  </a:ext>
                </a:extLst>
              </p:cNvPr>
              <p:cNvSpPr/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0A37F4D3-E359-B02B-00D7-CA9BEF7D08A9}"/>
                  </a:ext>
                </a:extLst>
              </p:cNvPr>
              <p:cNvSpPr/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5B53335F-159E-DFDC-AED5-95C39E903C81}"/>
                  </a:ext>
                </a:extLst>
              </p:cNvPr>
              <p:cNvSpPr/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C1DC9B62-1ACA-2894-FCFE-9B06ECFAC718}"/>
                  </a:ext>
                </a:extLst>
              </p:cNvPr>
              <p:cNvSpPr/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8EFEE88F-8150-EB23-06CD-21B3FDA1AEC2}"/>
                  </a:ext>
                </a:extLst>
              </p:cNvPr>
              <p:cNvSpPr/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AA575E01-8229-73B1-87CA-D501ECA4D63E}"/>
                  </a:ext>
                </a:extLst>
              </p:cNvPr>
              <p:cNvSpPr/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BCBC55FD-0C9B-1D41-E76F-561FCA6645EB}"/>
                  </a:ext>
                </a:extLst>
              </p:cNvPr>
              <p:cNvSpPr/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A57466C5-66C9-9C71-489E-3B940BCC8BED}"/>
                  </a:ext>
                </a:extLst>
              </p:cNvPr>
              <p:cNvSpPr/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329B23F-18D6-6B50-5E9E-C9A1604E891B}"/>
                  </a:ext>
                </a:extLst>
              </p:cNvPr>
              <p:cNvSpPr/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0D4BA78-1AF5-49C6-AA4D-EB2CA500C7C8}"/>
                  </a:ext>
                </a:extLst>
              </p:cNvPr>
              <p:cNvSpPr/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3BEE7EFE-EFC8-6E2C-63B9-97D3D34871EC}"/>
                  </a:ext>
                </a:extLst>
              </p:cNvPr>
              <p:cNvSpPr/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CD2233D7-D5E7-15D4-925B-6F15747CFC38}"/>
                  </a:ext>
                </a:extLst>
              </p:cNvPr>
              <p:cNvSpPr/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0585BFD9-4BB1-513F-6AB5-CC0090A11501}"/>
                  </a:ext>
                </a:extLst>
              </p:cNvPr>
              <p:cNvSpPr/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E6DBD457-7C3D-BAA6-6A5E-8F23BA772DC0}"/>
                  </a:ext>
                </a:extLst>
              </p:cNvPr>
              <p:cNvSpPr/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BF486962-4340-80B9-8051-4BBCBA77B775}"/>
                  </a:ext>
                </a:extLst>
              </p:cNvPr>
              <p:cNvSpPr/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D7A7AB87-5485-A75D-7C41-D95E01BFA76C}"/>
                  </a:ext>
                </a:extLst>
              </p:cNvPr>
              <p:cNvSpPr/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7D458E35-B056-C475-05EB-22F583217566}"/>
                  </a:ext>
                </a:extLst>
              </p:cNvPr>
              <p:cNvSpPr/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B3EF483B-8C3F-4AB1-292E-6DA2E93304A3}"/>
                  </a:ext>
                </a:extLst>
              </p:cNvPr>
              <p:cNvSpPr/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2C2EBA84-AE28-3998-7BF9-DDC0C36A1E01}"/>
                  </a:ext>
                </a:extLst>
              </p:cNvPr>
              <p:cNvSpPr/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3B5E90B2-2F27-2656-D2CD-F86B2835EB97}"/>
                  </a:ext>
                </a:extLst>
              </p:cNvPr>
              <p:cNvSpPr/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6707EB0D-701C-3B07-BCCB-3D14762C3577}"/>
                  </a:ext>
                </a:extLst>
              </p:cNvPr>
              <p:cNvSpPr/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9E3C7DF2-B607-FD94-616F-CC3BD64DC99B}"/>
                  </a:ext>
                </a:extLst>
              </p:cNvPr>
              <p:cNvSpPr/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2635DB48-CA96-FDEB-66A3-6B791D1C9E39}"/>
                  </a:ext>
                </a:extLst>
              </p:cNvPr>
              <p:cNvSpPr/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523FF2AA-57A9-054F-B875-3C0FE2C11881}"/>
                  </a:ext>
                </a:extLst>
              </p:cNvPr>
              <p:cNvSpPr/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0146EDF2-BD49-FC5F-53CC-479ADC7F9608}"/>
                  </a:ext>
                </a:extLst>
              </p:cNvPr>
              <p:cNvSpPr/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62C51F6B-0EBA-733E-0FA1-43DDC43263FC}"/>
                  </a:ext>
                </a:extLst>
              </p:cNvPr>
              <p:cNvSpPr/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061E85A6-3A0D-7AE3-0D5E-4963E26C6D0F}"/>
                  </a:ext>
                </a:extLst>
              </p:cNvPr>
              <p:cNvSpPr/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8EFBB445-0753-A4DF-8904-BC68D0D30EA8}"/>
                  </a:ext>
                </a:extLst>
              </p:cNvPr>
              <p:cNvSpPr/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E4B74B96-73DA-0DF1-660B-ABD1C9CF86C6}"/>
                  </a:ext>
                </a:extLst>
              </p:cNvPr>
              <p:cNvSpPr/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21872F1D-8C6F-9B7F-F971-1BCB7AF9DAFB}"/>
                  </a:ext>
                </a:extLst>
              </p:cNvPr>
              <p:cNvSpPr/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242970A-A56E-0662-7DDF-C5FA04C0CF8D}"/>
                  </a:ext>
                </a:extLst>
              </p:cNvPr>
              <p:cNvSpPr/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CE983EBC-FC34-EC76-9C30-B82A66F51B39}"/>
                  </a:ext>
                </a:extLst>
              </p:cNvPr>
              <p:cNvSpPr/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A64E69C7-2E3B-AEBE-3FB0-C16A4F750142}"/>
                  </a:ext>
                </a:extLst>
              </p:cNvPr>
              <p:cNvSpPr/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558FC500-928D-815D-8566-8D7A4AF58931}"/>
                  </a:ext>
                </a:extLst>
              </p:cNvPr>
              <p:cNvSpPr/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81A660B-D7B6-73D7-585B-C7793109677D}"/>
                  </a:ext>
                </a:extLst>
              </p:cNvPr>
              <p:cNvSpPr/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B3B8128-B0C2-EE56-E6F3-9E3DB0E28715}"/>
                  </a:ext>
                </a:extLst>
              </p:cNvPr>
              <p:cNvSpPr/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7A60D5B7-5986-FB02-3AF3-9E165B31E9BE}"/>
                  </a:ext>
                </a:extLst>
              </p:cNvPr>
              <p:cNvSpPr/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D8052688-B7D7-E78A-32B6-24341C0719C8}"/>
                  </a:ext>
                </a:extLst>
              </p:cNvPr>
              <p:cNvSpPr/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2E5198D9-C327-C4E7-04DE-D377F7D94810}"/>
                  </a:ext>
                </a:extLst>
              </p:cNvPr>
              <p:cNvSpPr/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5251E24C-6B63-9F3D-B188-20669E08FFA0}"/>
                  </a:ext>
                </a:extLst>
              </p:cNvPr>
              <p:cNvSpPr/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99A0EA1D-3DEE-D334-3DC6-0CA6D53092C7}"/>
                  </a:ext>
                </a:extLst>
              </p:cNvPr>
              <p:cNvSpPr/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76FE7FAB-DDC1-91B6-D160-BA75C72B2366}"/>
                  </a:ext>
                </a:extLst>
              </p:cNvPr>
              <p:cNvSpPr/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042B4E4C-967F-FA2A-A0FF-1FBE13633415}"/>
                  </a:ext>
                </a:extLst>
              </p:cNvPr>
              <p:cNvSpPr/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59C89D7A-2A8D-4664-2C7E-FAE22E601DBB}"/>
                  </a:ext>
                </a:extLst>
              </p:cNvPr>
              <p:cNvSpPr/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2A4AE2E2-E817-3E21-1755-F6C607F7775E}"/>
                  </a:ext>
                </a:extLst>
              </p:cNvPr>
              <p:cNvSpPr/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D0B73B-26B8-639C-B735-3FA9AEB3EB16}"/>
                  </a:ext>
                </a:extLst>
              </p:cNvPr>
              <p:cNvSpPr/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21E133F3-D3C6-EE9E-E76F-D83F10B73735}"/>
                  </a:ext>
                </a:extLst>
              </p:cNvPr>
              <p:cNvSpPr/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DC5F4075-32F0-870C-03D5-5AC7FC5EC76F}"/>
                  </a:ext>
                </a:extLst>
              </p:cNvPr>
              <p:cNvSpPr/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42D0F68-315D-E934-55B9-6684940633F0}"/>
                  </a:ext>
                </a:extLst>
              </p:cNvPr>
              <p:cNvSpPr/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F0AE1AC0-0F3A-FDEF-55B3-C9A586A2D21D}"/>
                  </a:ext>
                </a:extLst>
              </p:cNvPr>
              <p:cNvSpPr/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6A2C58B8-84D4-815D-63B1-52D2CCC9A8BA}"/>
                  </a:ext>
                </a:extLst>
              </p:cNvPr>
              <p:cNvSpPr/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0AC3C9F9-B2E8-ACAA-F950-5981B2C6734C}"/>
                  </a:ext>
                </a:extLst>
              </p:cNvPr>
              <p:cNvSpPr/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3354CB-8C88-4F2D-12C7-16B01668FB86}"/>
                  </a:ext>
                </a:extLst>
              </p:cNvPr>
              <p:cNvSpPr/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1A78706-EF54-761A-206C-6B4B7AB7682A}"/>
                  </a:ext>
                </a:extLst>
              </p:cNvPr>
              <p:cNvSpPr/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048015D9-2410-548C-D2F2-2BAC45A09886}"/>
                  </a:ext>
                </a:extLst>
              </p:cNvPr>
              <p:cNvSpPr/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55B3EBAB-F591-0AE7-2A14-7B5AB6B5D5AD}"/>
                  </a:ext>
                </a:extLst>
              </p:cNvPr>
              <p:cNvSpPr/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46EBFCCE-EA36-F5DF-A7C2-703909BA6CCD}"/>
                  </a:ext>
                </a:extLst>
              </p:cNvPr>
              <p:cNvSpPr/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CFE07C05-24D8-3D2F-74E1-85BEAC0CDD3A}"/>
                  </a:ext>
                </a:extLst>
              </p:cNvPr>
              <p:cNvSpPr/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802425FC-FE72-71DA-9580-E5E04FDAEA2B}"/>
                  </a:ext>
                </a:extLst>
              </p:cNvPr>
              <p:cNvSpPr/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B32FE572-A8F0-1410-1454-F131D2912BFF}"/>
                  </a:ext>
                </a:extLst>
              </p:cNvPr>
              <p:cNvSpPr/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2A0F70FF-A900-E77F-0F13-40B6F06B472E}"/>
                  </a:ext>
                </a:extLst>
              </p:cNvPr>
              <p:cNvSpPr/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22BED35B-17AD-15BB-30F6-413E48431CE8}"/>
                  </a:ext>
                </a:extLst>
              </p:cNvPr>
              <p:cNvSpPr/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E6E0DC59-9636-A43C-0888-4FA8BBBC759D}"/>
                  </a:ext>
                </a:extLst>
              </p:cNvPr>
              <p:cNvSpPr/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91EAC7-149D-F03E-5E0C-D35DD132D4EF}"/>
                  </a:ext>
                </a:extLst>
              </p:cNvPr>
              <p:cNvSpPr/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0B3A81BD-33B1-CAC1-3B48-3B36F952968D}"/>
                  </a:ext>
                </a:extLst>
              </p:cNvPr>
              <p:cNvSpPr/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CB86AAC5-DB80-222E-FF63-8840E15B0151}"/>
                  </a:ext>
                </a:extLst>
              </p:cNvPr>
              <p:cNvSpPr/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0D7C9717-1B65-701F-C395-31BFA3D604D2}"/>
                  </a:ext>
                </a:extLst>
              </p:cNvPr>
              <p:cNvSpPr/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94C1E803-6A19-9162-286A-6B1B1EF427F3}"/>
                  </a:ext>
                </a:extLst>
              </p:cNvPr>
              <p:cNvSpPr/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060FF469-4B6D-AFA8-A66C-76A07C9C4E14}"/>
                  </a:ext>
                </a:extLst>
              </p:cNvPr>
              <p:cNvSpPr/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1467E73A-815A-DB07-C140-738905BBF217}"/>
                  </a:ext>
                </a:extLst>
              </p:cNvPr>
              <p:cNvSpPr/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74C6A8A0-4608-0391-EB99-FF3B37E5C9F2}"/>
                  </a:ext>
                </a:extLst>
              </p:cNvPr>
              <p:cNvSpPr/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8C34C057-64F2-9C36-9F51-6FA417FD2546}"/>
                  </a:ext>
                </a:extLst>
              </p:cNvPr>
              <p:cNvSpPr/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1521F-A053-A6F6-6C97-79749F41CBFA}"/>
                  </a:ext>
                </a:extLst>
              </p:cNvPr>
              <p:cNvSpPr/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D06DAA18-3FF5-94A8-3F80-74E25A1518AA}"/>
                  </a:ext>
                </a:extLst>
              </p:cNvPr>
              <p:cNvSpPr/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180EDD3-7B9A-A156-F2E5-0E08EFEE16E7}"/>
                  </a:ext>
                </a:extLst>
              </p:cNvPr>
              <p:cNvSpPr/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BB3FD604-5EF9-7C11-EAEF-930AE4DD8090}"/>
                  </a:ext>
                </a:extLst>
              </p:cNvPr>
              <p:cNvSpPr/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01183F27-A7CE-C447-B7A8-9A11C06C23B5}"/>
                  </a:ext>
                </a:extLst>
              </p:cNvPr>
              <p:cNvSpPr/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147B8820-0B8B-A0A8-17DA-E1A6DD61AEB5}"/>
                  </a:ext>
                </a:extLst>
              </p:cNvPr>
              <p:cNvSpPr/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89D12812-11C8-B617-49FE-BECB70D1837C}"/>
                  </a:ext>
                </a:extLst>
              </p:cNvPr>
              <p:cNvSpPr/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45E146A6-A823-E854-BAD8-37B8119E3790}"/>
                  </a:ext>
                </a:extLst>
              </p:cNvPr>
              <p:cNvSpPr/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7C0DA843-C773-B026-F069-874100476D69}"/>
                  </a:ext>
                </a:extLst>
              </p:cNvPr>
              <p:cNvSpPr/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F8FD431B-11A9-5DCB-4E83-E44764F6D348}"/>
                  </a:ext>
                </a:extLst>
              </p:cNvPr>
              <p:cNvSpPr/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E9FB9515-899F-50D5-1983-8ABADAAE888C}"/>
                  </a:ext>
                </a:extLst>
              </p:cNvPr>
              <p:cNvSpPr/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BB610619-E622-C5B3-6314-AB9E802ADD1C}"/>
                  </a:ext>
                </a:extLst>
              </p:cNvPr>
              <p:cNvSpPr/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7C0D25FA-01A2-8297-8421-34A93A2A6BC3}"/>
                  </a:ext>
                </a:extLst>
              </p:cNvPr>
              <p:cNvSpPr/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E2F33905-5ADA-0475-B1EF-DAF741CAD7DF}"/>
                  </a:ext>
                </a:extLst>
              </p:cNvPr>
              <p:cNvSpPr/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D3C07A92-7B93-EF48-8CA7-4FF6E9D14D8A}"/>
                  </a:ext>
                </a:extLst>
              </p:cNvPr>
              <p:cNvSpPr/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CCE42012-508D-E166-06B0-0617E3CB9264}"/>
                  </a:ext>
                </a:extLst>
              </p:cNvPr>
              <p:cNvSpPr/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E1D8CD8E-885D-61BC-8A5B-3673738E384E}"/>
                  </a:ext>
                </a:extLst>
              </p:cNvPr>
              <p:cNvSpPr/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E81C3B39-813F-9FD9-28E4-F83D2D598485}"/>
                  </a:ext>
                </a:extLst>
              </p:cNvPr>
              <p:cNvSpPr/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5EACEF85-CC3C-E016-F5BB-EE8CD9088C7C}"/>
                  </a:ext>
                </a:extLst>
              </p:cNvPr>
              <p:cNvSpPr/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211A3FF4-CAD1-78DD-738A-44FEB767DFCF}"/>
                  </a:ext>
                </a:extLst>
              </p:cNvPr>
              <p:cNvSpPr/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1C585366-255D-012F-E609-8F29E81BBF22}"/>
                  </a:ext>
                </a:extLst>
              </p:cNvPr>
              <p:cNvSpPr/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56167DD2-A582-923B-B2E4-F6E38185E508}"/>
                  </a:ext>
                </a:extLst>
              </p:cNvPr>
              <p:cNvSpPr/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22753C3A-B22B-AE56-18F2-5B12E275231D}"/>
                  </a:ext>
                </a:extLst>
              </p:cNvPr>
              <p:cNvSpPr/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84093084-1E4B-A134-0950-4DE72D437CF8}"/>
                  </a:ext>
                </a:extLst>
              </p:cNvPr>
              <p:cNvSpPr/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DCE09253-34E2-3EE4-93E9-89135F934342}"/>
                  </a:ext>
                </a:extLst>
              </p:cNvPr>
              <p:cNvSpPr/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F289EF1E-09A9-32C1-F2B5-085A9C4B5291}"/>
                  </a:ext>
                </a:extLst>
              </p:cNvPr>
              <p:cNvSpPr/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D8A7CBA1-0BA5-1B0B-001D-13E648B9DD8E}"/>
                  </a:ext>
                </a:extLst>
              </p:cNvPr>
              <p:cNvSpPr/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8DEEB407-855F-1B8D-4433-B0705B5B53A5}"/>
                  </a:ext>
                </a:extLst>
              </p:cNvPr>
              <p:cNvSpPr/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CC167D09-7BA9-5956-2A65-E026AFE882BD}"/>
                  </a:ext>
                </a:extLst>
              </p:cNvPr>
              <p:cNvSpPr/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C80DD661-5CE5-5010-736A-6522B354AF69}"/>
                  </a:ext>
                </a:extLst>
              </p:cNvPr>
              <p:cNvSpPr/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08F8A2A3-51ED-B025-1111-8D0127A2FDFA}"/>
                  </a:ext>
                </a:extLst>
              </p:cNvPr>
              <p:cNvSpPr/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C1965851-E56B-8796-99B8-69BF072C171E}"/>
                  </a:ext>
                </a:extLst>
              </p:cNvPr>
              <p:cNvSpPr/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75A60DE6-4345-0F9B-F5CE-F73C94344F92}"/>
                  </a:ext>
                </a:extLst>
              </p:cNvPr>
              <p:cNvSpPr/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7DA6127A-EFA1-9BD6-2D06-C88ACD09B935}"/>
                  </a:ext>
                </a:extLst>
              </p:cNvPr>
              <p:cNvSpPr/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E4F78289-6772-1A0B-1193-F613AB8FAC4C}"/>
                  </a:ext>
                </a:extLst>
              </p:cNvPr>
              <p:cNvSpPr/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22A3C409-4574-7614-2F9D-3E3F9B78B6C1}"/>
                  </a:ext>
                </a:extLst>
              </p:cNvPr>
              <p:cNvSpPr/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2961CA2C-9C71-CF5B-DEFA-67B6BB97EE9D}"/>
                  </a:ext>
                </a:extLst>
              </p:cNvPr>
              <p:cNvSpPr/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36A871B1-C302-D055-5134-5FAFFAE88053}"/>
                  </a:ext>
                </a:extLst>
              </p:cNvPr>
              <p:cNvSpPr/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14003768-38F6-BD7F-ABC5-68F6730A626C}"/>
                  </a:ext>
                </a:extLst>
              </p:cNvPr>
              <p:cNvSpPr/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36DA587-823D-5AC5-32A8-6236C1A87C10}"/>
                  </a:ext>
                </a:extLst>
              </p:cNvPr>
              <p:cNvSpPr/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D882E72E-E7B7-9909-8AEF-BDE8963B486C}"/>
                  </a:ext>
                </a:extLst>
              </p:cNvPr>
              <p:cNvSpPr/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E49E6102-C386-B41A-1A62-DA3F3540A81E}"/>
                  </a:ext>
                </a:extLst>
              </p:cNvPr>
              <p:cNvSpPr/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F7685855-41B5-66E7-D03F-246AA1E991FE}"/>
                  </a:ext>
                </a:extLst>
              </p:cNvPr>
              <p:cNvSpPr/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1EAAB45-A7EE-B786-D2EE-38364C2B9168}"/>
                  </a:ext>
                </a:extLst>
              </p:cNvPr>
              <p:cNvSpPr/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38AB0AD7-645A-F5BB-4CCF-003909C81FF3}"/>
                  </a:ext>
                </a:extLst>
              </p:cNvPr>
              <p:cNvSpPr/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B74565E4-7FE1-F726-4DD3-8D2CC6665662}"/>
                  </a:ext>
                </a:extLst>
              </p:cNvPr>
              <p:cNvSpPr/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ED197484-9BBC-0995-F98E-01F74001D296}"/>
                  </a:ext>
                </a:extLst>
              </p:cNvPr>
              <p:cNvSpPr/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E5394AF3-C69A-D0A9-2D7A-760378EE9418}"/>
                  </a:ext>
                </a:extLst>
              </p:cNvPr>
              <p:cNvSpPr/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49B1BC7-8F74-01A5-7FC5-0F503FF0C86D}"/>
                  </a:ext>
                </a:extLst>
              </p:cNvPr>
              <p:cNvSpPr/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355A8C64-B250-C7EB-487E-0E3658BF83CB}"/>
                  </a:ext>
                </a:extLst>
              </p:cNvPr>
              <p:cNvSpPr/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CDE1F835-BEA5-EE71-DF1B-2AE237012C37}"/>
                  </a:ext>
                </a:extLst>
              </p:cNvPr>
              <p:cNvSpPr/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C0C5D3AE-EEDC-85F0-2DF6-6A241EA0CB43}"/>
                  </a:ext>
                </a:extLst>
              </p:cNvPr>
              <p:cNvSpPr/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98D9759E-1A64-F7D6-1A8B-905BD3ABDFF3}"/>
                  </a:ext>
                </a:extLst>
              </p:cNvPr>
              <p:cNvSpPr/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CFBEB3-55D8-A06B-160D-326725E14F5E}"/>
                  </a:ext>
                </a:extLst>
              </p:cNvPr>
              <p:cNvSpPr/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F3D8F75-B93B-280B-53CF-53F2B9DB1C32}"/>
                  </a:ext>
                </a:extLst>
              </p:cNvPr>
              <p:cNvSpPr/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C3657BA8-83F1-79E6-88C8-0CB24CEEB0C9}"/>
                  </a:ext>
                </a:extLst>
              </p:cNvPr>
              <p:cNvSpPr/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19806F25-E325-5F50-74FF-D803EB4A31C6}"/>
                  </a:ext>
                </a:extLst>
              </p:cNvPr>
              <p:cNvSpPr/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7B7D6206-FAB4-2318-A07F-8FAEDAE3DB38}"/>
                  </a:ext>
                </a:extLst>
              </p:cNvPr>
              <p:cNvSpPr/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6B8EB35-13DA-B8C4-BA08-F639DE7C6896}"/>
                  </a:ext>
                </a:extLst>
              </p:cNvPr>
              <p:cNvSpPr/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D84B51B0-47B5-65D4-5397-1FB8D75BC012}"/>
                  </a:ext>
                </a:extLst>
              </p:cNvPr>
              <p:cNvSpPr/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24ED9FB1-9203-9449-FC17-C44F0DDE5C1D}"/>
                  </a:ext>
                </a:extLst>
              </p:cNvPr>
              <p:cNvSpPr/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3F771AB1-06F6-4B48-4107-4D1508C1C2CB}"/>
                  </a:ext>
                </a:extLst>
              </p:cNvPr>
              <p:cNvSpPr/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AA67F025-7C50-97F0-08FD-7BFE05BF342F}"/>
                  </a:ext>
                </a:extLst>
              </p:cNvPr>
              <p:cNvSpPr/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30810AC1-C509-81BC-6B59-21033A3C4BEC}"/>
                  </a:ext>
                </a:extLst>
              </p:cNvPr>
              <p:cNvSpPr/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DD49EDAF-D220-BEAA-A213-7930176605F1}"/>
                  </a:ext>
                </a:extLst>
              </p:cNvPr>
              <p:cNvSpPr/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CB3180C1-EA82-EC5D-5BFA-7AF523AC6A9B}"/>
                  </a:ext>
                </a:extLst>
              </p:cNvPr>
              <p:cNvSpPr/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404928BA-7790-D9B2-EEDE-E1392CE85E11}"/>
                  </a:ext>
                </a:extLst>
              </p:cNvPr>
              <p:cNvSpPr/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9C8AA4A7-BD22-BB09-9C9E-F167E6A8CAAD}"/>
                  </a:ext>
                </a:extLst>
              </p:cNvPr>
              <p:cNvSpPr/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BAB1E14-37D4-5D17-D9C8-518DE2DF869C}"/>
                  </a:ext>
                </a:extLst>
              </p:cNvPr>
              <p:cNvSpPr/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CC7EBF1A-7898-EEDE-EF4A-3383429C9D27}"/>
                  </a:ext>
                </a:extLst>
              </p:cNvPr>
              <p:cNvSpPr/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8D94BE6B-C282-5096-CC4D-C6EB800E82DF}"/>
                  </a:ext>
                </a:extLst>
              </p:cNvPr>
              <p:cNvSpPr/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9F88D8E-5A96-7F66-8A27-00D95F6D56C3}"/>
                  </a:ext>
                </a:extLst>
              </p:cNvPr>
              <p:cNvSpPr/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F734C065-89D9-9A7F-8420-CB57C30AA587}"/>
                  </a:ext>
                </a:extLst>
              </p:cNvPr>
              <p:cNvSpPr/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AEED0AD5-C4F4-E798-F770-6A71DF0DF7E8}"/>
                  </a:ext>
                </a:extLst>
              </p:cNvPr>
              <p:cNvSpPr/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06B0898D-40EF-EC66-C78C-A3A83D143FAB}"/>
                  </a:ext>
                </a:extLst>
              </p:cNvPr>
              <p:cNvSpPr/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DD197C3-A31E-F0F0-528A-C23D5D8E820F}"/>
                  </a:ext>
                </a:extLst>
              </p:cNvPr>
              <p:cNvSpPr/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6961550A-08A0-14F8-926A-17593C7D2CD4}"/>
                  </a:ext>
                </a:extLst>
              </p:cNvPr>
              <p:cNvSpPr/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2521F9E1-6F7C-C6DC-3756-D735E56395F1}"/>
                  </a:ext>
                </a:extLst>
              </p:cNvPr>
              <p:cNvSpPr/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A9289E2D-DE2D-5838-3EAE-8190C670012D}"/>
                  </a:ext>
                </a:extLst>
              </p:cNvPr>
              <p:cNvSpPr/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8CACBECE-0393-789B-9C2F-C3503921F364}"/>
                  </a:ext>
                </a:extLst>
              </p:cNvPr>
              <p:cNvSpPr/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716EEE36-8841-8DC9-B429-444D4FBE20E0}"/>
                  </a:ext>
                </a:extLst>
              </p:cNvPr>
              <p:cNvSpPr/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63E27E5D-C078-A8C8-ACDF-47DA4BA02781}"/>
                  </a:ext>
                </a:extLst>
              </p:cNvPr>
              <p:cNvSpPr/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1703C3A3-3A57-3874-0CEA-12FAEB78C5F2}"/>
                  </a:ext>
                </a:extLst>
              </p:cNvPr>
              <p:cNvSpPr/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927D4DC7-EB3B-3B8D-C739-F41CA25B7A89}"/>
                  </a:ext>
                </a:extLst>
              </p:cNvPr>
              <p:cNvSpPr/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4BC6E2DA-75DC-E016-1AAB-003B032285C8}"/>
                  </a:ext>
                </a:extLst>
              </p:cNvPr>
              <p:cNvSpPr/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9FF4D423-68C5-6C43-7D03-112C72CDB4E0}"/>
                  </a:ext>
                </a:extLst>
              </p:cNvPr>
              <p:cNvSpPr/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512AA45B-3D22-035B-D2A3-A5A24FD2B186}"/>
                  </a:ext>
                </a:extLst>
              </p:cNvPr>
              <p:cNvSpPr/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9C7AF2FB-FE9E-E16F-C220-94923E61B6C6}"/>
                  </a:ext>
                </a:extLst>
              </p:cNvPr>
              <p:cNvSpPr/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E6DFD622-37D1-FC85-3E4C-7F6696F2828D}"/>
                  </a:ext>
                </a:extLst>
              </p:cNvPr>
              <p:cNvSpPr/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D5199D77-66EA-1F1F-B5A8-B0499FAF0F43}"/>
                  </a:ext>
                </a:extLst>
              </p:cNvPr>
              <p:cNvSpPr/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6344BA3D-F0C4-552B-BC64-B25AB60995A6}"/>
                  </a:ext>
                </a:extLst>
              </p:cNvPr>
              <p:cNvSpPr/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87276E11-55B2-4A3A-9B8A-7B9103B1CA31}"/>
                  </a:ext>
                </a:extLst>
              </p:cNvPr>
              <p:cNvSpPr/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8A9BC0F2-F9EB-35AD-FDDC-AE97EA1BD94A}"/>
                  </a:ext>
                </a:extLst>
              </p:cNvPr>
              <p:cNvSpPr/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1593D322-DA76-3427-673D-B743163D0E29}"/>
                  </a:ext>
                </a:extLst>
              </p:cNvPr>
              <p:cNvSpPr/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47454E38-6513-AF36-2B81-22E12214F7C2}"/>
                  </a:ext>
                </a:extLst>
              </p:cNvPr>
              <p:cNvSpPr/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13FAFD8B-A9F5-3299-B6E6-1CB86DBC96C9}"/>
                  </a:ext>
                </a:extLst>
              </p:cNvPr>
              <p:cNvSpPr/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A25D344C-3F19-0AA8-EAB4-3FDAFB8FDA6B}"/>
                  </a:ext>
                </a:extLst>
              </p:cNvPr>
              <p:cNvSpPr/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F1CC27F9-C29C-965F-669C-5BDBB357C802}"/>
                  </a:ext>
                </a:extLst>
              </p:cNvPr>
              <p:cNvSpPr/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71F935E2-95B6-AAFB-E8CC-04B9C720C4B2}"/>
                  </a:ext>
                </a:extLst>
              </p:cNvPr>
              <p:cNvSpPr/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7C125C32-2D70-80DD-F7A1-D0ACCAB3E855}"/>
                  </a:ext>
                </a:extLst>
              </p:cNvPr>
              <p:cNvSpPr/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F0E99385-BFC4-E19F-AB92-9DE3741D8E50}"/>
                  </a:ext>
                </a:extLst>
              </p:cNvPr>
              <p:cNvSpPr/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91AFC992-A8D9-E79F-0D78-A96789F31791}"/>
                  </a:ext>
                </a:extLst>
              </p:cNvPr>
              <p:cNvSpPr/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C05929B3-31A3-EF68-0F10-090618100E39}"/>
                  </a:ext>
                </a:extLst>
              </p:cNvPr>
              <p:cNvSpPr/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00F0651E-09BF-7A15-8C9E-97A10191B179}"/>
                  </a:ext>
                </a:extLst>
              </p:cNvPr>
              <p:cNvSpPr/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1B124563-49BF-8AE4-DA93-DE5A0BAA3FCE}"/>
                  </a:ext>
                </a:extLst>
              </p:cNvPr>
              <p:cNvSpPr/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78421EC9-3C7F-DD59-E75F-3E4A2A051C06}"/>
                  </a:ext>
                </a:extLst>
              </p:cNvPr>
              <p:cNvSpPr/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7A02A12C-E6BB-6FEC-68A1-CFEED8712C09}"/>
                  </a:ext>
                </a:extLst>
              </p:cNvPr>
              <p:cNvSpPr/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888" name="Graphic 19">
            <a:extLst>
              <a:ext uri="{FF2B5EF4-FFF2-40B4-BE49-F238E27FC236}">
                <a16:creationId xmlns:a16="http://schemas.microsoft.com/office/drawing/2014/main" id="{724C5EDF-624D-698A-C549-0D14D847F8E0}"/>
              </a:ext>
            </a:extLst>
          </p:cNvPr>
          <p:cNvSpPr>
            <a:spLocks/>
          </p:cNvSpPr>
          <p:nvPr userDrawn="1"/>
        </p:nvSpPr>
        <p:spPr>
          <a:xfrm>
            <a:off x="0" y="-51054"/>
            <a:ext cx="12192000" cy="6909053"/>
          </a:xfrm>
          <a:custGeom>
            <a:avLst/>
            <a:gdLst>
              <a:gd name="connsiteX0" fmla="*/ 0 w 8023383"/>
              <a:gd name="connsiteY0" fmla="*/ 0 h 5750814"/>
              <a:gd name="connsiteX1" fmla="*/ 8023384 w 8023383"/>
              <a:gd name="connsiteY1" fmla="*/ 0 h 5750814"/>
              <a:gd name="connsiteX2" fmla="*/ 8023384 w 8023383"/>
              <a:gd name="connsiteY2" fmla="*/ 5750814 h 5750814"/>
              <a:gd name="connsiteX3" fmla="*/ 0 w 8023383"/>
              <a:gd name="connsiteY3" fmla="*/ 5750814 h 575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23383" h="5750814">
                <a:moveTo>
                  <a:pt x="0" y="0"/>
                </a:moveTo>
                <a:lnTo>
                  <a:pt x="8023384" y="0"/>
                </a:lnTo>
                <a:lnTo>
                  <a:pt x="8023384" y="5750814"/>
                </a:lnTo>
                <a:lnTo>
                  <a:pt x="0" y="5750814"/>
                </a:lnTo>
                <a:close/>
              </a:path>
            </a:pathLst>
          </a:custGeom>
          <a:solidFill>
            <a:srgbClr val="01010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grpSp>
        <p:nvGrpSpPr>
          <p:cNvPr id="889" name="Graphic 22">
            <a:extLst>
              <a:ext uri="{FF2B5EF4-FFF2-40B4-BE49-F238E27FC236}">
                <a16:creationId xmlns:a16="http://schemas.microsoft.com/office/drawing/2014/main" id="{ED53AC1F-02A9-C076-9276-CCBE664D3349}"/>
              </a:ext>
            </a:extLst>
          </p:cNvPr>
          <p:cNvGrpSpPr>
            <a:grpSpLocks/>
          </p:cNvGrpSpPr>
          <p:nvPr userDrawn="1"/>
        </p:nvGrpSpPr>
        <p:grpSpPr>
          <a:xfrm>
            <a:off x="-4019550" y="-2095500"/>
            <a:ext cx="20021550" cy="12287250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890" name="Graphic 22">
              <a:extLst>
                <a:ext uri="{FF2B5EF4-FFF2-40B4-BE49-F238E27FC236}">
                  <a16:creationId xmlns:a16="http://schemas.microsoft.com/office/drawing/2014/main" id="{1F1FC721-1ECC-B45C-CA1B-49CC41E2B1F5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12679EF2-FAD3-80D3-B5AC-89DB23CEB3C7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AB151E5D-409E-CA04-56C5-E28A18AF19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86A146E5-CAF6-7EF5-5904-2D3252B442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6CDBD2D1-009B-1A3A-E609-1B1902F862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A9549E01-0570-FBCA-7B5B-AF93DC5EE8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57EE295B-5B55-9E5F-2750-7345796AE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09925EF8-CD70-CE94-C979-BAC5255E7C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D100D610-741F-F595-3BEE-E8127145EB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17B5844-48EB-0841-D1FC-D675D65B81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D3892F50-FF76-D292-005C-1C48C31CDB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8FB4FA0B-83FA-A11B-BF06-D730E8073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3EC20E0D-61E8-B878-2604-EA34181851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245C7D7F-F156-7918-D6A5-99F96F8514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91900DF8-7058-A0C8-4B07-26A34448CB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9BF2E417-E168-2535-B83C-DC6A585AE8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435AE0C7-9608-0FF5-76C2-4089F66E1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DF211354-3273-815C-2FFB-6F1CD5CB960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B848A580-0431-DA52-5C8D-CDE44CB141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73ACE54D-A1A6-95FE-0984-D1DE2CDF59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57E653BD-DA6F-E3AB-3926-A8B60707E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465E88AF-08AA-5415-3DA1-E871685DBF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91C7C166-22C2-EC5B-2229-FF8B3CD011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09396C40-53B6-5517-F08E-BF0BDBAC3F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27C055DB-4657-78D3-98E3-5EB0CAAB47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B323856C-3001-94B4-EEBE-83EF348721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3063AD26-AF6F-2C20-D4EB-7EAA21ADAA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A3F36424-D570-89AD-900D-4000D2D1F65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437F3EB6-14DE-9526-62E0-AF326D207ED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384A8036-75A4-61DC-67EA-9A174C3008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0200652B-722F-7066-096B-D9E2BD4351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4353322-9FDD-3CDE-FC15-16E9D763A5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D511B875-78F6-5700-B8B3-0877E2E7A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AC4D2595-3584-F972-CFFB-D5739489CD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E70B351C-817B-3F3D-A6CD-D65263AADE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432D9B81-570A-167B-C107-980D74A422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F0121DCA-40B8-883E-F4EC-839BB5DEF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134BF1EE-A884-00D9-1CD6-70BFE7D1E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EC068F36-2CF3-7E55-60C0-E30C0DF608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FB92D2A6-A773-6FCE-F247-D1E23D6155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9FE7329A-8FE2-16F9-1C89-E9E04AB568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E13C2826-8AF5-1DB4-EE85-C19D580EEC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DA529A84-0293-2223-8185-0B0AD401E4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6D5E8512-2435-C9B4-7183-EB192EFDE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4AC2785D-EF73-0392-33B4-8E69EC08D5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002999E8-9F43-CC5E-DE9A-82C2BA3554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DF4A72FB-419C-D569-F856-F10A7BAB38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5" name="Freeform: Shape 1374">
                <a:extLst>
                  <a:ext uri="{FF2B5EF4-FFF2-40B4-BE49-F238E27FC236}">
                    <a16:creationId xmlns:a16="http://schemas.microsoft.com/office/drawing/2014/main" id="{87855101-F904-A678-B917-80AD59672A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5A3EEE13-3B4A-0CAF-EF19-454656104F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3C916D8B-B129-E774-98C9-359EA3DFBEF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D96EFDB-CCCC-D1F7-8237-84F3593B9E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1C1DC398-2E92-2EE7-407F-393BB9B60D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0" name="Freeform: Shape 1379">
                <a:extLst>
                  <a:ext uri="{FF2B5EF4-FFF2-40B4-BE49-F238E27FC236}">
                    <a16:creationId xmlns:a16="http://schemas.microsoft.com/office/drawing/2014/main" id="{AF7D6EDF-4CCC-0ACC-B662-D5D4375B08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5FB5DA8E-BBF5-0783-1C0E-D8AEBF53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DA79F3B-62EF-5569-4961-2FC2D2A546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7D070F8C-AD56-4D12-97EA-7578B26BF7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78852D24-7AA4-B6A1-66D1-47898E219D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5" name="Freeform: Shape 1384">
                <a:extLst>
                  <a:ext uri="{FF2B5EF4-FFF2-40B4-BE49-F238E27FC236}">
                    <a16:creationId xmlns:a16="http://schemas.microsoft.com/office/drawing/2014/main" id="{1C945795-C3FA-A39D-5F1B-3051A01B09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CD9D645C-A220-3312-5344-3D6283220A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CCBF7A55-677B-66F0-70A4-FF8391CC9F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6E114B00-CE17-572E-8D0D-423A905100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E7CB6EE5-E0FA-303A-5CA7-78B44413A5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E101141B-BBA8-3415-C4AB-16E7519287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90489E54-61EE-A4E8-8808-636AABF863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D8A0AF60-B9B7-8DE3-02A7-879522CB53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F7B07E15-5500-E97B-2DAD-F71262EFA68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B646FE69-C062-AA72-B597-7AD451DDA0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5" name="Freeform: Shape 1394">
                <a:extLst>
                  <a:ext uri="{FF2B5EF4-FFF2-40B4-BE49-F238E27FC236}">
                    <a16:creationId xmlns:a16="http://schemas.microsoft.com/office/drawing/2014/main" id="{6073C443-F5B3-4600-F754-FD629A1BD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728399CE-4C97-C657-B8C5-45201688A3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FD8B8CFA-F8BF-8264-5665-11A3391463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23795D75-EA6F-63A7-E28D-FC26F87B06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AF5C7B0F-1CF8-BFD3-7FAC-3E4B4740E1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044789E3-B56B-078A-45CB-60EF22DF7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5534EDAB-58B3-AE6F-B28A-54522C9E5A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3A558B17-8C0F-B928-6F8C-BC8E4383EC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07516C34-2672-7F3F-F699-08BD7BF59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28B4465C-F2EE-3DA0-E386-F90ED5FEA37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DD5E48D6-A679-EC04-D2AE-1CC9C234AB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58317D95-9B82-BBDA-B80F-8615210994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9E5309A3-3B35-60B8-E9FF-1BD5773C7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7BBF6C5C-4C25-769E-DBAF-D71DF96A2E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8F5DBD47-125A-F48D-8E4E-CEFDE00E1C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F388597-5395-A1F2-6710-372815B8CE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D27A9412-E1DF-E982-C142-CD39C75FFC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66814990-018A-FF29-8897-F6F38B552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C2CFBD84-9474-ACC2-F8D8-4B9542D3C6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480081EF-9E83-A02D-B219-110459588E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5" name="Freeform: Shape 1414">
                <a:extLst>
                  <a:ext uri="{FF2B5EF4-FFF2-40B4-BE49-F238E27FC236}">
                    <a16:creationId xmlns:a16="http://schemas.microsoft.com/office/drawing/2014/main" id="{6AC43BAD-CDD5-B526-1CC2-8B49883774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3AFB9A06-ED69-38DB-0E64-3DB25F46FB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02878B7-79F6-DD18-A125-C9CE5A1617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A9F6B5DA-8590-3CC7-A9C1-821D698D1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2EDCEE7-CD55-6B19-222F-7BBAF9CB47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69FAEB1E-0CFE-D479-E14D-3368A2AB9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74F335B-8CC3-184D-CAE5-BF7CB9D94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69523824-FC4C-FE39-048B-5930F97F08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71A46C82-C13E-DB02-8120-87B3AE0AF8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0BFD4A0E-2ACD-CEDD-3E41-905757DD8B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E54195A0-92A7-CCE5-FB91-85D6DF7A7B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2ECA83C8-D3C5-E474-257A-5041226451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2F7C830B-704A-21CA-5C14-F03F38DF51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3997E08E-2E99-2EDB-075D-0133FDF0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353ABCB3-59F5-9C99-F4D5-183E962968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D2267370-91F0-A975-6020-BFABFC2610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2B817340-9707-FBE1-B464-8B92A6A81A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C889B69-69D5-017D-0E5B-32CCB9BB83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C6F2E60F-8F21-BF45-97F5-E008611AF0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1824736E-E8BC-0505-C4C3-74B95D87B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480ED1B6-6613-5A65-EBC3-3A13044BCB1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85833DE-E8B0-EFA3-D786-71CC5F27C0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75AE2AF8-0676-F127-7549-D30FCDDDCB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3AB77399-7013-2672-BC12-5F6026A6A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335DC48D-6180-BECE-E377-F9F6AF9FF6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9417F91-74BA-ED65-AE6A-7AF0EEB91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6237D16-89CA-5E25-93EA-E8CAECC676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00170A33-C153-29F2-9210-BB6FB7DB47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327C6190-D9E2-59A1-ECBF-DFC2E96E72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48162F-A16B-6C38-91E0-A544DFC442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0C4BF87-A496-E293-F57A-028E0F717B0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10DD7931-DE1C-15BF-68ED-F48CF7DC93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6B3662AB-73C9-B2C1-B684-18D1C62545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3569ACA2-B1FF-EF0D-8076-9798E7B501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0277EC1E-D2F9-F884-F25F-EC148F41D8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A53171CC-EE1C-CB57-DA2F-5F5A353AA1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A7556F2-E797-376A-8069-D3DEDA1CE7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D93BE7E5-4EDC-1AC5-E6E5-96CD9745C6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E0C82757-3D7B-3CF0-A785-3A7F4CDF2A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67650CCA-621B-D511-3E31-89C713E5F3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EF68E329-DD94-2B7F-1B73-FF588795520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8D2B5456-4A5E-FBA5-8F49-9C4C9217A3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AC72D114-1521-6966-3559-CB1FD804CA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D027DE76-3E7C-4B21-5B0A-FE69330C45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9BD72E93-161C-F1EB-A583-87D2B263FC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2F401BD9-7DAC-44E0-C918-6C1B619518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8ABDA151-95AE-E484-0CB7-5E68810062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D09D0CCA-749F-DA98-C2EB-A5D88C85C9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CD581D8D-ABAB-8CF1-B291-F6E738EBC7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756C7AE5-8344-600F-FED7-E2B46791A6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0954698E-9271-8091-4B79-5CD8F957F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B0986BC1-714F-3174-12A4-3946BBF7EE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7144B503-080E-0C47-90CE-E2B3E1300F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0E08A24E-F232-5AEB-3847-D64E3B202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E498C7B7-DC9A-3C35-003F-6892AB75F6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C4998AFE-BEED-B546-0C43-119693FB4E0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1" name="Freeform: Shape 1470">
                <a:extLst>
                  <a:ext uri="{FF2B5EF4-FFF2-40B4-BE49-F238E27FC236}">
                    <a16:creationId xmlns:a16="http://schemas.microsoft.com/office/drawing/2014/main" id="{B1CCF2F4-8557-4A17-D956-20A1718E9C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08EBB981-3D8B-8FD5-F52C-881CBFEC9D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BDFA2D8B-26A9-1541-BC03-8B6D82F7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36182547-2AC6-F59E-7258-4BEA72C6E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60273F1C-BD32-DDD0-279A-0B4B57A32C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5045E067-F9E1-8A73-84BB-59B2E510D5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087EE379-44B0-1586-050B-8C3F97C424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8" name="Freeform: Shape 1477">
                <a:extLst>
                  <a:ext uri="{FF2B5EF4-FFF2-40B4-BE49-F238E27FC236}">
                    <a16:creationId xmlns:a16="http://schemas.microsoft.com/office/drawing/2014/main" id="{CD175DD4-D956-C9AA-2D9F-1BB34DEE68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8AE51C9A-D984-D720-1479-251CAF6117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0" name="Freeform: Shape 1479">
                <a:extLst>
                  <a:ext uri="{FF2B5EF4-FFF2-40B4-BE49-F238E27FC236}">
                    <a16:creationId xmlns:a16="http://schemas.microsoft.com/office/drawing/2014/main" id="{1F68A714-8DA4-D68F-1E10-61FDDBCEE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1" name="Freeform: Shape 1480">
                <a:extLst>
                  <a:ext uri="{FF2B5EF4-FFF2-40B4-BE49-F238E27FC236}">
                    <a16:creationId xmlns:a16="http://schemas.microsoft.com/office/drawing/2014/main" id="{029334EB-1D95-8A7D-434F-9360E4B5B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2" name="Freeform: Shape 1481">
                <a:extLst>
                  <a:ext uri="{FF2B5EF4-FFF2-40B4-BE49-F238E27FC236}">
                    <a16:creationId xmlns:a16="http://schemas.microsoft.com/office/drawing/2014/main" id="{5699B3B5-7926-F52D-1855-D3129A369D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3" name="Freeform: Shape 1482">
                <a:extLst>
                  <a:ext uri="{FF2B5EF4-FFF2-40B4-BE49-F238E27FC236}">
                    <a16:creationId xmlns:a16="http://schemas.microsoft.com/office/drawing/2014/main" id="{8FFEAAD7-53A7-BB49-8542-9FC09D95AA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4" name="Freeform: Shape 1483">
                <a:extLst>
                  <a:ext uri="{FF2B5EF4-FFF2-40B4-BE49-F238E27FC236}">
                    <a16:creationId xmlns:a16="http://schemas.microsoft.com/office/drawing/2014/main" id="{36EA64C1-7C44-F502-553B-AFEEE68F5B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5" name="Freeform: Shape 1484">
                <a:extLst>
                  <a:ext uri="{FF2B5EF4-FFF2-40B4-BE49-F238E27FC236}">
                    <a16:creationId xmlns:a16="http://schemas.microsoft.com/office/drawing/2014/main" id="{41260EC9-2B39-8068-654D-BA47B799CC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6" name="Freeform: Shape 1485">
                <a:extLst>
                  <a:ext uri="{FF2B5EF4-FFF2-40B4-BE49-F238E27FC236}">
                    <a16:creationId xmlns:a16="http://schemas.microsoft.com/office/drawing/2014/main" id="{D39B3B77-1E6C-15B7-179F-8B0CFC20C5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7" name="Freeform: Shape 1486">
                <a:extLst>
                  <a:ext uri="{FF2B5EF4-FFF2-40B4-BE49-F238E27FC236}">
                    <a16:creationId xmlns:a16="http://schemas.microsoft.com/office/drawing/2014/main" id="{D721EAB9-38E1-F74B-6843-130C89022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BBF64DBF-DCC0-6818-E5CE-8A7F29F50C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64821006-D3E0-C7ED-C120-648D25AF66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0" name="Freeform: Shape 1489">
                <a:extLst>
                  <a:ext uri="{FF2B5EF4-FFF2-40B4-BE49-F238E27FC236}">
                    <a16:creationId xmlns:a16="http://schemas.microsoft.com/office/drawing/2014/main" id="{09366BFA-4267-ED4A-6A8B-467B3AA561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1" name="Freeform: Shape 1490">
                <a:extLst>
                  <a:ext uri="{FF2B5EF4-FFF2-40B4-BE49-F238E27FC236}">
                    <a16:creationId xmlns:a16="http://schemas.microsoft.com/office/drawing/2014/main" id="{8165AE07-F18C-8178-58A2-051A3167AF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2" name="Freeform: Shape 1491">
                <a:extLst>
                  <a:ext uri="{FF2B5EF4-FFF2-40B4-BE49-F238E27FC236}">
                    <a16:creationId xmlns:a16="http://schemas.microsoft.com/office/drawing/2014/main" id="{706C5088-93B2-04EC-824B-64E4C8C183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3" name="Freeform: Shape 1492">
                <a:extLst>
                  <a:ext uri="{FF2B5EF4-FFF2-40B4-BE49-F238E27FC236}">
                    <a16:creationId xmlns:a16="http://schemas.microsoft.com/office/drawing/2014/main" id="{3706C958-05BD-317D-4AA9-6F674F126D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4" name="Freeform: Shape 1493">
                <a:extLst>
                  <a:ext uri="{FF2B5EF4-FFF2-40B4-BE49-F238E27FC236}">
                    <a16:creationId xmlns:a16="http://schemas.microsoft.com/office/drawing/2014/main" id="{88451FFC-C1DF-81BB-1843-2C670B052F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5" name="Freeform: Shape 1494">
                <a:extLst>
                  <a:ext uri="{FF2B5EF4-FFF2-40B4-BE49-F238E27FC236}">
                    <a16:creationId xmlns:a16="http://schemas.microsoft.com/office/drawing/2014/main" id="{104D714D-312E-239F-2109-7D7C54411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6" name="Freeform: Shape 1495">
                <a:extLst>
                  <a:ext uri="{FF2B5EF4-FFF2-40B4-BE49-F238E27FC236}">
                    <a16:creationId xmlns:a16="http://schemas.microsoft.com/office/drawing/2014/main" id="{2D4008E2-4D77-2FC2-A77D-4B7CD33359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7" name="Freeform: Shape 1496">
                <a:extLst>
                  <a:ext uri="{FF2B5EF4-FFF2-40B4-BE49-F238E27FC236}">
                    <a16:creationId xmlns:a16="http://schemas.microsoft.com/office/drawing/2014/main" id="{1145B0E6-8DC4-6510-AFA8-0737F6AC2E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8" name="Freeform: Shape 1497">
                <a:extLst>
                  <a:ext uri="{FF2B5EF4-FFF2-40B4-BE49-F238E27FC236}">
                    <a16:creationId xmlns:a16="http://schemas.microsoft.com/office/drawing/2014/main" id="{B864D7AE-C2E6-42D9-75DC-5B3DA1AE08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9" name="Freeform: Shape 1498">
                <a:extLst>
                  <a:ext uri="{FF2B5EF4-FFF2-40B4-BE49-F238E27FC236}">
                    <a16:creationId xmlns:a16="http://schemas.microsoft.com/office/drawing/2014/main" id="{7AC344D0-BF39-15DB-82CE-A23B204932D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0" name="Freeform: Shape 1499">
                <a:extLst>
                  <a:ext uri="{FF2B5EF4-FFF2-40B4-BE49-F238E27FC236}">
                    <a16:creationId xmlns:a16="http://schemas.microsoft.com/office/drawing/2014/main" id="{98767B2F-5BE0-E487-84CF-CF3D9434A6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DB246D3C-0D34-299E-BE65-9633668065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14F6A2B-055B-C080-010A-E7DBFB7BEF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04509516-46F4-4D7C-4EC8-CE35E12BC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35837C2F-9ACB-FC9E-17E4-BCAD6D9025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F1EEEB0-F3FD-6A0E-A838-A43F6B53AB2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7208CB1A-D6A7-0A39-2DCA-82D607364E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0D8EA675-5712-B4E2-9DBA-DDA6352106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61ABF549-B1DD-28B3-33A2-534EC09F63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C335784E-6B5A-36A2-8D90-0BA21CCF1244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FCFCA394-D386-6DFB-CACE-CCFD30A1AF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C7F5A0A7-B9A1-F24C-F6AE-C165003029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638D1CE4-B2D1-21CA-B556-2EC2774D0B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1C103CC8-1032-D1DF-398E-A5A698C0B8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88594680-9AC5-5EDD-535A-343054715FE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3B4A955-4C12-ABB0-E592-611A6B4E2F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01B10E64-C325-4C2C-705B-201E91481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55A7B6F5-FC79-A0E5-B6B2-EF55D8C1FC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1FCA1081-6FB9-7FD2-78F8-D9AA67F69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FE83E728-115B-1A03-DA01-CE0AEE456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5EDAC79-CCC9-938A-4866-5BB6F19809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5CFE6119-4B0E-A153-B9FE-8CFBC11449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87194FA8-06FE-112C-20BF-F67262AE39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18F645D7-A648-7339-E850-C80ACDDAB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DC170301-5608-3421-33D7-53BCD87722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5CF79C73-CAC2-3D74-C407-E4901FB765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81E0B383-646D-7967-CDE4-D5E9A5FBCB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DE8DD37F-1FBC-CCDD-0D44-F68216281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5C997647-3EA5-68E0-7CA5-EB6BD27591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9" name="Freeform: Shape 1528">
                <a:extLst>
                  <a:ext uri="{FF2B5EF4-FFF2-40B4-BE49-F238E27FC236}">
                    <a16:creationId xmlns:a16="http://schemas.microsoft.com/office/drawing/2014/main" id="{CBC3D754-BD5D-964D-0609-57B5F22B3B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56F649B1-6A05-06D5-95BF-A0C60B1BBF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F380B168-0D6D-8516-F212-57BA184494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21D120D7-03EF-666E-4EEF-FABD2D5B17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03BCEBDE-37C3-298D-5148-2A1867F409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40F80477-56BD-2A19-3872-9BB67A6F2E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720791BC-43DC-E3B1-66D2-7132BA59AB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917FBFDA-8044-80F5-3CD6-B7A3F04715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D41039E7-0403-E3E7-4FEE-06C7547777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0EFCB490-83F0-7151-94D0-AD28FEDB1C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CDEB5744-0D7A-2953-C9D2-FE06F10924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3B56798A-2309-348A-41E8-04C924DBCD6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155A8BC-2486-E3C9-A0F8-FF719AA319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DCBCE728-B5C5-1323-88B8-FBF861FE22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A4116CDC-F781-FA84-5717-DF65CD27C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6EC72AE6-9CC5-53EE-B257-80F2A9E4D86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364A511F-A948-CD2B-6BCB-41F6B291F2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F8722666-09DE-F077-ADD8-01FE96EE44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7" name="Freeform: Shape 1546">
                <a:extLst>
                  <a:ext uri="{FF2B5EF4-FFF2-40B4-BE49-F238E27FC236}">
                    <a16:creationId xmlns:a16="http://schemas.microsoft.com/office/drawing/2014/main" id="{80475890-7689-2076-40C1-9773AF0B11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6AF2F5A3-BC08-9D31-7698-02FF0F6041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891747CD-49FC-D4EC-A87F-1BF8E5AA9E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6B746C97-F6D5-9391-5B7D-A9B20066E6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5EA5294C-981C-E9C7-DD9D-C01E0B6C8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60DF434D-41F2-6766-1C55-296728CEDC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CA36117F-C7AE-6906-66EA-77CCCADF01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99FD3243-EF46-532B-F7A7-110BEFCD4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1BB56739-A9CA-6DFC-F054-F42DCE28B6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51536A26-9300-994C-1B27-C0E29EEB10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6AB15B30-98AF-33D4-47C8-3F9B2F3F38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AE55325F-5E3B-FAA0-420E-43F5556C89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2086A265-56CE-983F-3FB0-5FE53BF5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9603AD67-EB24-6441-5D4A-08CE1CB532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FCC01BA3-E2B5-611B-2A46-61C28EE5B6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E43CDB47-616D-77C0-CEAB-03879568FB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DE58B6AB-90F7-4F63-085B-ABB9299BFD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8EBE32E8-077C-3E86-C4AB-D472D1F09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15C5454E-CE42-827A-D8CC-5DAE80B482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1A4AB500-D1B9-0363-A669-2C25C40394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42F287DE-BAB5-C607-488A-47867A0D4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FEAA587F-051A-F381-C287-D2A05DAEEF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87FAB0D-B4ED-8766-25CD-3CFD7A49BB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6CEAC7CC-8B8A-B004-271D-81D35D077F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60F131A9-49E1-68C0-86E6-E43CF76B85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56B0E004-D174-09BE-FBDB-19E3BB5D07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F53ED33A-F372-B335-E69C-D476011278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BE8DF4A1-9A61-2C24-9DF9-0DABD01809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FA3CB2B0-C89A-C449-B10E-29F081C7A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7D9FD9EC-4634-A184-9A69-8B53F4F176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2B6C81A8-67E2-D268-D4D6-4BC04659A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C6846271-2BE0-F38B-93B4-A1092DFB6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6C0D37D0-DD68-AA94-994D-B8982FFDC1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FDB0BAA-F803-54B0-2A49-3C77848513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dirty="0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4FC5ACB4-4A93-60AC-EAB2-C96D0DEEA8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2" name="Freeform: Shape 1581">
                <a:extLst>
                  <a:ext uri="{FF2B5EF4-FFF2-40B4-BE49-F238E27FC236}">
                    <a16:creationId xmlns:a16="http://schemas.microsoft.com/office/drawing/2014/main" id="{D1E8E164-6CBD-DD02-4493-38A6E57665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3" name="Freeform: Shape 1582">
                <a:extLst>
                  <a:ext uri="{FF2B5EF4-FFF2-40B4-BE49-F238E27FC236}">
                    <a16:creationId xmlns:a16="http://schemas.microsoft.com/office/drawing/2014/main" id="{86A0C1CD-58C1-5BFA-DBC2-283B9FC7CA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4" name="Freeform: Shape 1583">
                <a:extLst>
                  <a:ext uri="{FF2B5EF4-FFF2-40B4-BE49-F238E27FC236}">
                    <a16:creationId xmlns:a16="http://schemas.microsoft.com/office/drawing/2014/main" id="{90230817-9561-071A-D207-DB2C582D004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5" name="Freeform: Shape 1584">
                <a:extLst>
                  <a:ext uri="{FF2B5EF4-FFF2-40B4-BE49-F238E27FC236}">
                    <a16:creationId xmlns:a16="http://schemas.microsoft.com/office/drawing/2014/main" id="{6AC0C834-0EA4-445F-18E0-42CC3FD348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6" name="Freeform: Shape 1585">
                <a:extLst>
                  <a:ext uri="{FF2B5EF4-FFF2-40B4-BE49-F238E27FC236}">
                    <a16:creationId xmlns:a16="http://schemas.microsoft.com/office/drawing/2014/main" id="{774EB379-49A6-6FDF-B996-C9382BE48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7" name="Freeform: Shape 1586">
                <a:extLst>
                  <a:ext uri="{FF2B5EF4-FFF2-40B4-BE49-F238E27FC236}">
                    <a16:creationId xmlns:a16="http://schemas.microsoft.com/office/drawing/2014/main" id="{37EEB95F-D27A-0BE5-6A2B-303A5CCE25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8" name="Freeform: Shape 1587">
                <a:extLst>
                  <a:ext uri="{FF2B5EF4-FFF2-40B4-BE49-F238E27FC236}">
                    <a16:creationId xmlns:a16="http://schemas.microsoft.com/office/drawing/2014/main" id="{271A3A50-0156-9B8D-9D3D-B619884DE0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7B4B3403-A4ED-3605-BC5D-60D1B4D95E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DF28E6DB-893B-E8A0-614F-366A223C94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3B9149F5-221A-FF01-05D4-6DCAE4616F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6CC7D615-8CD5-0225-1664-1948EC8A6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5AF5DFA6-DA65-2D43-6AEA-59FAB22849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02E82E56-C24E-718E-1F7B-D43F153996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0E0D64C4-8CC6-74B7-6007-61782134DF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CFDC1F3D-6CC6-FD81-D6EE-D77841DC58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662DADE6-E50A-9994-F08D-085D6BA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60FA237B-D2DA-9243-B806-CFADD215EF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77510358-2213-6294-B73D-137CF9D70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FEEE0930-87D4-861A-8D6A-BC86AEA7AF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4C8B4A9E-3248-38F0-5030-9AF6F32022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0D656D71-FAEA-B7FA-B8B6-C69FCBD73D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39FBE85B-1D37-844E-AE02-87E098B585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5F9FD252-1CB0-88F8-7F38-6495C4DA95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DFAC041F-3378-0015-36EC-4262D3B41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3015A7C7-A996-BC00-12A6-D894B844A7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6C2F8323-943B-2719-4EC3-9B1A9FDE01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1F78DC04-94EC-D830-FF7C-949F310060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478F8B38-6681-A738-A8D8-258AB44C2F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D245B968-D848-4E7D-1D6D-EA52A934F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AA107D7A-3991-F943-72E6-5F6BDAFC56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121A374F-1591-2CC7-FF96-9BB2C07FF6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C6026B73-54C9-A4F0-82F4-3776A58AD4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573EDE5D-48F9-6EBD-F8BD-4831F1141D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1829F7B6-4FDD-1AAE-1B9E-52448A0387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CD2E334B-FFE1-67A4-5574-691B1E964D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3DF29404-C287-3E5B-50C8-ABA5AA98B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B8A4C482-05B2-E8FC-9370-68BDE8904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9B987F53-312C-37D4-A7BC-BCF6031C46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0" name="Freeform: Shape 1619">
                <a:extLst>
                  <a:ext uri="{FF2B5EF4-FFF2-40B4-BE49-F238E27FC236}">
                    <a16:creationId xmlns:a16="http://schemas.microsoft.com/office/drawing/2014/main" id="{930F9F39-BBA2-B472-31A5-51E91C9332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1" name="Freeform: Shape 1620">
                <a:extLst>
                  <a:ext uri="{FF2B5EF4-FFF2-40B4-BE49-F238E27FC236}">
                    <a16:creationId xmlns:a16="http://schemas.microsoft.com/office/drawing/2014/main" id="{1EF757E1-C94E-43CA-E342-79A6317465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2" name="Freeform: Shape 1621">
                <a:extLst>
                  <a:ext uri="{FF2B5EF4-FFF2-40B4-BE49-F238E27FC236}">
                    <a16:creationId xmlns:a16="http://schemas.microsoft.com/office/drawing/2014/main" id="{69328C05-F80D-4CB0-D9F5-CF58CD8725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3" name="Freeform: Shape 1622">
                <a:extLst>
                  <a:ext uri="{FF2B5EF4-FFF2-40B4-BE49-F238E27FC236}">
                    <a16:creationId xmlns:a16="http://schemas.microsoft.com/office/drawing/2014/main" id="{ADC81A6D-00D2-ED8D-8E3E-A1BB57DFF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4" name="Freeform: Shape 1623">
                <a:extLst>
                  <a:ext uri="{FF2B5EF4-FFF2-40B4-BE49-F238E27FC236}">
                    <a16:creationId xmlns:a16="http://schemas.microsoft.com/office/drawing/2014/main" id="{3FAA33DF-9ABF-6755-0FD3-51FBDF4E20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5" name="Freeform: Shape 1624">
                <a:extLst>
                  <a:ext uri="{FF2B5EF4-FFF2-40B4-BE49-F238E27FC236}">
                    <a16:creationId xmlns:a16="http://schemas.microsoft.com/office/drawing/2014/main" id="{4AB0B5F5-4148-EBD6-D401-5C06ACC49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6" name="Freeform: Shape 1625">
                <a:extLst>
                  <a:ext uri="{FF2B5EF4-FFF2-40B4-BE49-F238E27FC236}">
                    <a16:creationId xmlns:a16="http://schemas.microsoft.com/office/drawing/2014/main" id="{EA22D15F-E77A-62B4-E4A5-8DD5A5570E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7" name="Freeform: Shape 1626">
                <a:extLst>
                  <a:ext uri="{FF2B5EF4-FFF2-40B4-BE49-F238E27FC236}">
                    <a16:creationId xmlns:a16="http://schemas.microsoft.com/office/drawing/2014/main" id="{912CD5C6-4C1C-507E-96ED-0044F8C7E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8" name="Freeform: Shape 1627">
                <a:extLst>
                  <a:ext uri="{FF2B5EF4-FFF2-40B4-BE49-F238E27FC236}">
                    <a16:creationId xmlns:a16="http://schemas.microsoft.com/office/drawing/2014/main" id="{AE66529F-80C9-F29D-9A54-C3F0187E39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9" name="Freeform: Shape 1628">
                <a:extLst>
                  <a:ext uri="{FF2B5EF4-FFF2-40B4-BE49-F238E27FC236}">
                    <a16:creationId xmlns:a16="http://schemas.microsoft.com/office/drawing/2014/main" id="{692CA9FE-CD70-770B-2808-1A57355AB0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0" name="Freeform: Shape 1629">
                <a:extLst>
                  <a:ext uri="{FF2B5EF4-FFF2-40B4-BE49-F238E27FC236}">
                    <a16:creationId xmlns:a16="http://schemas.microsoft.com/office/drawing/2014/main" id="{38488CF5-7D7E-821B-0BDD-590FF71FE0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1" name="Freeform: Shape 1630">
                <a:extLst>
                  <a:ext uri="{FF2B5EF4-FFF2-40B4-BE49-F238E27FC236}">
                    <a16:creationId xmlns:a16="http://schemas.microsoft.com/office/drawing/2014/main" id="{E2FE58A9-DE93-BF1B-35B5-B351BAADD5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2" name="Freeform: Shape 1631">
                <a:extLst>
                  <a:ext uri="{FF2B5EF4-FFF2-40B4-BE49-F238E27FC236}">
                    <a16:creationId xmlns:a16="http://schemas.microsoft.com/office/drawing/2014/main" id="{4C4B7C42-4B52-8234-AD53-EC0AA06B7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3" name="Freeform: Shape 1632">
                <a:extLst>
                  <a:ext uri="{FF2B5EF4-FFF2-40B4-BE49-F238E27FC236}">
                    <a16:creationId xmlns:a16="http://schemas.microsoft.com/office/drawing/2014/main" id="{78C52A33-B736-9AC5-2D1D-51B920353E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4" name="Freeform: Shape 1633">
                <a:extLst>
                  <a:ext uri="{FF2B5EF4-FFF2-40B4-BE49-F238E27FC236}">
                    <a16:creationId xmlns:a16="http://schemas.microsoft.com/office/drawing/2014/main" id="{E535A25F-56D9-C4F3-48FC-ECE456A9EE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5" name="Freeform: Shape 1634">
                <a:extLst>
                  <a:ext uri="{FF2B5EF4-FFF2-40B4-BE49-F238E27FC236}">
                    <a16:creationId xmlns:a16="http://schemas.microsoft.com/office/drawing/2014/main" id="{BAF4CF45-FDB3-2C50-CAD8-585EE83C39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6" name="Freeform: Shape 1635">
                <a:extLst>
                  <a:ext uri="{FF2B5EF4-FFF2-40B4-BE49-F238E27FC236}">
                    <a16:creationId xmlns:a16="http://schemas.microsoft.com/office/drawing/2014/main" id="{6ABDB89B-D1D2-C600-CB5D-633433317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7" name="Freeform: Shape 1636">
                <a:extLst>
                  <a:ext uri="{FF2B5EF4-FFF2-40B4-BE49-F238E27FC236}">
                    <a16:creationId xmlns:a16="http://schemas.microsoft.com/office/drawing/2014/main" id="{6A3036DB-815F-DD19-C40F-2C6F9702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8" name="Freeform: Shape 1637">
                <a:extLst>
                  <a:ext uri="{FF2B5EF4-FFF2-40B4-BE49-F238E27FC236}">
                    <a16:creationId xmlns:a16="http://schemas.microsoft.com/office/drawing/2014/main" id="{F283F2A2-18E4-B010-EF0D-C00448D9B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9" name="Freeform: Shape 1638">
                <a:extLst>
                  <a:ext uri="{FF2B5EF4-FFF2-40B4-BE49-F238E27FC236}">
                    <a16:creationId xmlns:a16="http://schemas.microsoft.com/office/drawing/2014/main" id="{D829260C-949C-5161-6C38-7B6141594C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0" name="Freeform: Shape 1639">
                <a:extLst>
                  <a:ext uri="{FF2B5EF4-FFF2-40B4-BE49-F238E27FC236}">
                    <a16:creationId xmlns:a16="http://schemas.microsoft.com/office/drawing/2014/main" id="{D7A712BD-FD96-30C5-EF47-B0198025AD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1" name="Freeform: Shape 1640">
                <a:extLst>
                  <a:ext uri="{FF2B5EF4-FFF2-40B4-BE49-F238E27FC236}">
                    <a16:creationId xmlns:a16="http://schemas.microsoft.com/office/drawing/2014/main" id="{C50CD1BD-9BBE-6AF6-2070-6B65A2B31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D8FD984B-9E7C-8DAA-DC85-A1B7BFCB744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41F07866-69A9-4422-A828-982505A11F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6C8EDDA4-F3F3-325D-C11B-16D4785333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5" name="Freeform: Shape 1644">
                <a:extLst>
                  <a:ext uri="{FF2B5EF4-FFF2-40B4-BE49-F238E27FC236}">
                    <a16:creationId xmlns:a16="http://schemas.microsoft.com/office/drawing/2014/main" id="{B2046190-B935-E3C3-8B3F-BEAED38378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7160266F-62D5-0931-D2BA-9108CEC261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003D0215-42A0-BF25-B087-ECC6E44D7B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9597D673-28E7-1013-92C8-132B4C8996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9BD50061-1C62-7069-253E-5479309889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0" name="Freeform: Shape 1649">
                <a:extLst>
                  <a:ext uri="{FF2B5EF4-FFF2-40B4-BE49-F238E27FC236}">
                    <a16:creationId xmlns:a16="http://schemas.microsoft.com/office/drawing/2014/main" id="{93073029-6B75-831A-9B89-EBB19319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1" name="Freeform: Shape 1650">
                <a:extLst>
                  <a:ext uri="{FF2B5EF4-FFF2-40B4-BE49-F238E27FC236}">
                    <a16:creationId xmlns:a16="http://schemas.microsoft.com/office/drawing/2014/main" id="{651C6819-2D84-07CA-F067-DA6C8977BD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2" name="Freeform: Shape 1651">
                <a:extLst>
                  <a:ext uri="{FF2B5EF4-FFF2-40B4-BE49-F238E27FC236}">
                    <a16:creationId xmlns:a16="http://schemas.microsoft.com/office/drawing/2014/main" id="{6593D51A-D9CC-C3E0-A1E1-9FC20D7CE5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3" name="Freeform: Shape 1652">
                <a:extLst>
                  <a:ext uri="{FF2B5EF4-FFF2-40B4-BE49-F238E27FC236}">
                    <a16:creationId xmlns:a16="http://schemas.microsoft.com/office/drawing/2014/main" id="{8B400BEF-B8B2-798B-ECF3-7B1074435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4" name="Freeform: Shape 1653">
                <a:extLst>
                  <a:ext uri="{FF2B5EF4-FFF2-40B4-BE49-F238E27FC236}">
                    <a16:creationId xmlns:a16="http://schemas.microsoft.com/office/drawing/2014/main" id="{65FD3782-7FFF-3AD0-533B-323244F2FF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5" name="Freeform: Shape 1654">
                <a:extLst>
                  <a:ext uri="{FF2B5EF4-FFF2-40B4-BE49-F238E27FC236}">
                    <a16:creationId xmlns:a16="http://schemas.microsoft.com/office/drawing/2014/main" id="{876FEF89-4AA9-AC0F-D8D6-1AB659EF61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6" name="Freeform: Shape 1655">
                <a:extLst>
                  <a:ext uri="{FF2B5EF4-FFF2-40B4-BE49-F238E27FC236}">
                    <a16:creationId xmlns:a16="http://schemas.microsoft.com/office/drawing/2014/main" id="{81FE6389-3892-D957-CC23-94F25358D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7" name="Freeform: Shape 1656">
                <a:extLst>
                  <a:ext uri="{FF2B5EF4-FFF2-40B4-BE49-F238E27FC236}">
                    <a16:creationId xmlns:a16="http://schemas.microsoft.com/office/drawing/2014/main" id="{663E0359-562A-35ED-B278-ECBA8D1CB6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4A7CE55E-7FF5-BAFA-0019-CFDE2F80B2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9" name="Freeform: Shape 1658">
                <a:extLst>
                  <a:ext uri="{FF2B5EF4-FFF2-40B4-BE49-F238E27FC236}">
                    <a16:creationId xmlns:a16="http://schemas.microsoft.com/office/drawing/2014/main" id="{C43F4C2C-A452-BA6C-84DC-2BD7E15B94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0" name="Freeform: Shape 1659">
                <a:extLst>
                  <a:ext uri="{FF2B5EF4-FFF2-40B4-BE49-F238E27FC236}">
                    <a16:creationId xmlns:a16="http://schemas.microsoft.com/office/drawing/2014/main" id="{F54A1962-8D23-146C-379F-9924296D5E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1" name="Freeform: Shape 1660">
                <a:extLst>
                  <a:ext uri="{FF2B5EF4-FFF2-40B4-BE49-F238E27FC236}">
                    <a16:creationId xmlns:a16="http://schemas.microsoft.com/office/drawing/2014/main" id="{A4887E51-11FE-825D-7E2B-6A9068A66F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2" name="Freeform: Shape 1661">
                <a:extLst>
                  <a:ext uri="{FF2B5EF4-FFF2-40B4-BE49-F238E27FC236}">
                    <a16:creationId xmlns:a16="http://schemas.microsoft.com/office/drawing/2014/main" id="{A5A0FC52-1AD5-F1A6-845D-A68A6D7BE0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3" name="Freeform: Shape 1662">
                <a:extLst>
                  <a:ext uri="{FF2B5EF4-FFF2-40B4-BE49-F238E27FC236}">
                    <a16:creationId xmlns:a16="http://schemas.microsoft.com/office/drawing/2014/main" id="{B8475C64-602D-2E41-F293-B6A74A5DCD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4" name="Freeform: Shape 1663">
                <a:extLst>
                  <a:ext uri="{FF2B5EF4-FFF2-40B4-BE49-F238E27FC236}">
                    <a16:creationId xmlns:a16="http://schemas.microsoft.com/office/drawing/2014/main" id="{8FDF1DE3-6E8A-5650-6E28-72BF2B763A3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5" name="Freeform: Shape 1664">
                <a:extLst>
                  <a:ext uri="{FF2B5EF4-FFF2-40B4-BE49-F238E27FC236}">
                    <a16:creationId xmlns:a16="http://schemas.microsoft.com/office/drawing/2014/main" id="{BBBD547E-E4F1-591A-E4DB-77C268AEB8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6" name="Freeform: Shape 1665">
                <a:extLst>
                  <a:ext uri="{FF2B5EF4-FFF2-40B4-BE49-F238E27FC236}">
                    <a16:creationId xmlns:a16="http://schemas.microsoft.com/office/drawing/2014/main" id="{FF5BF136-1A96-3F54-D496-F233D816F8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7" name="Freeform: Shape 1666">
                <a:extLst>
                  <a:ext uri="{FF2B5EF4-FFF2-40B4-BE49-F238E27FC236}">
                    <a16:creationId xmlns:a16="http://schemas.microsoft.com/office/drawing/2014/main" id="{5009CE9D-7CD2-04F1-8EBF-62BDF9BB2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8" name="Freeform: Shape 1667">
                <a:extLst>
                  <a:ext uri="{FF2B5EF4-FFF2-40B4-BE49-F238E27FC236}">
                    <a16:creationId xmlns:a16="http://schemas.microsoft.com/office/drawing/2014/main" id="{016BEE09-F7C1-DEE2-5411-D3DEBDD45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9" name="Freeform: Shape 1668">
                <a:extLst>
                  <a:ext uri="{FF2B5EF4-FFF2-40B4-BE49-F238E27FC236}">
                    <a16:creationId xmlns:a16="http://schemas.microsoft.com/office/drawing/2014/main" id="{E43E942A-DFF3-7E59-22AB-8A8D812242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0" name="Freeform: Shape 1669">
                <a:extLst>
                  <a:ext uri="{FF2B5EF4-FFF2-40B4-BE49-F238E27FC236}">
                    <a16:creationId xmlns:a16="http://schemas.microsoft.com/office/drawing/2014/main" id="{D47B5D06-2AA3-1D1D-9B2F-9EB70AA5B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1" name="Freeform: Shape 1670">
                <a:extLst>
                  <a:ext uri="{FF2B5EF4-FFF2-40B4-BE49-F238E27FC236}">
                    <a16:creationId xmlns:a16="http://schemas.microsoft.com/office/drawing/2014/main" id="{361D3D57-5C43-6373-00B9-96C6390D03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2" name="Freeform: Shape 1671">
                <a:extLst>
                  <a:ext uri="{FF2B5EF4-FFF2-40B4-BE49-F238E27FC236}">
                    <a16:creationId xmlns:a16="http://schemas.microsoft.com/office/drawing/2014/main" id="{11882704-FB26-C31C-3C47-977F9FFF68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3" name="Freeform: Shape 1672">
                <a:extLst>
                  <a:ext uri="{FF2B5EF4-FFF2-40B4-BE49-F238E27FC236}">
                    <a16:creationId xmlns:a16="http://schemas.microsoft.com/office/drawing/2014/main" id="{78A1B985-CD33-306F-CB99-746BA95838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4" name="Freeform: Shape 1673">
                <a:extLst>
                  <a:ext uri="{FF2B5EF4-FFF2-40B4-BE49-F238E27FC236}">
                    <a16:creationId xmlns:a16="http://schemas.microsoft.com/office/drawing/2014/main" id="{6218B439-D6A3-500D-6D91-C08F148223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5" name="Freeform: Shape 1674">
                <a:extLst>
                  <a:ext uri="{FF2B5EF4-FFF2-40B4-BE49-F238E27FC236}">
                    <a16:creationId xmlns:a16="http://schemas.microsoft.com/office/drawing/2014/main" id="{1E4A40C6-8EDE-6C59-3D98-E62DA63BC0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6" name="Freeform: Shape 1675">
                <a:extLst>
                  <a:ext uri="{FF2B5EF4-FFF2-40B4-BE49-F238E27FC236}">
                    <a16:creationId xmlns:a16="http://schemas.microsoft.com/office/drawing/2014/main" id="{866DDD69-AB95-B308-4BA4-FF05894CB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7" name="Freeform: Shape 1676">
                <a:extLst>
                  <a:ext uri="{FF2B5EF4-FFF2-40B4-BE49-F238E27FC236}">
                    <a16:creationId xmlns:a16="http://schemas.microsoft.com/office/drawing/2014/main" id="{BA5AFB79-2947-4745-FC06-E8A69F4B81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8" name="Freeform: Shape 1677">
                <a:extLst>
                  <a:ext uri="{FF2B5EF4-FFF2-40B4-BE49-F238E27FC236}">
                    <a16:creationId xmlns:a16="http://schemas.microsoft.com/office/drawing/2014/main" id="{62AFA426-BC6E-4975-5895-47A5505755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9" name="Freeform: Shape 1678">
                <a:extLst>
                  <a:ext uri="{FF2B5EF4-FFF2-40B4-BE49-F238E27FC236}">
                    <a16:creationId xmlns:a16="http://schemas.microsoft.com/office/drawing/2014/main" id="{EEBB74D3-55C8-700D-A77A-843E802BA2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0" name="Freeform: Shape 1679">
                <a:extLst>
                  <a:ext uri="{FF2B5EF4-FFF2-40B4-BE49-F238E27FC236}">
                    <a16:creationId xmlns:a16="http://schemas.microsoft.com/office/drawing/2014/main" id="{0DCFD9B1-D5D8-6154-AEDF-D94282CEA7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1" name="Freeform: Shape 1680">
                <a:extLst>
                  <a:ext uri="{FF2B5EF4-FFF2-40B4-BE49-F238E27FC236}">
                    <a16:creationId xmlns:a16="http://schemas.microsoft.com/office/drawing/2014/main" id="{B8BC07B5-81D9-E7BA-DDE1-954D641C89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7F15D29E-2C6A-61AE-F3D1-921E6A4993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8076E6EE-5E14-A547-BBD8-8A0AE5D0E5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4" name="Freeform: Shape 1683">
                <a:extLst>
                  <a:ext uri="{FF2B5EF4-FFF2-40B4-BE49-F238E27FC236}">
                    <a16:creationId xmlns:a16="http://schemas.microsoft.com/office/drawing/2014/main" id="{460116D3-49F5-3092-8F66-BB3B8FE6144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5" name="Freeform: Shape 1684">
                <a:extLst>
                  <a:ext uri="{FF2B5EF4-FFF2-40B4-BE49-F238E27FC236}">
                    <a16:creationId xmlns:a16="http://schemas.microsoft.com/office/drawing/2014/main" id="{D81EDF69-92E1-D069-6FAC-7EBD0E8E2D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6" name="Freeform: Shape 1685">
                <a:extLst>
                  <a:ext uri="{FF2B5EF4-FFF2-40B4-BE49-F238E27FC236}">
                    <a16:creationId xmlns:a16="http://schemas.microsoft.com/office/drawing/2014/main" id="{1C1296C7-A062-1DE2-2D7E-4C93B4B9A4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7" name="Freeform: Shape 1686">
                <a:extLst>
                  <a:ext uri="{FF2B5EF4-FFF2-40B4-BE49-F238E27FC236}">
                    <a16:creationId xmlns:a16="http://schemas.microsoft.com/office/drawing/2014/main" id="{0D1214EB-D716-0976-CA2C-C8E92903F0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8" name="Freeform: Shape 1687">
                <a:extLst>
                  <a:ext uri="{FF2B5EF4-FFF2-40B4-BE49-F238E27FC236}">
                    <a16:creationId xmlns:a16="http://schemas.microsoft.com/office/drawing/2014/main" id="{E491776E-DDAA-DDDB-F05A-1CFEB7828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9" name="Freeform: Shape 1688">
                <a:extLst>
                  <a:ext uri="{FF2B5EF4-FFF2-40B4-BE49-F238E27FC236}">
                    <a16:creationId xmlns:a16="http://schemas.microsoft.com/office/drawing/2014/main" id="{6BBDE279-ACF3-80D7-286A-C6A399F5E7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0" name="Freeform: Shape 1689">
                <a:extLst>
                  <a:ext uri="{FF2B5EF4-FFF2-40B4-BE49-F238E27FC236}">
                    <a16:creationId xmlns:a16="http://schemas.microsoft.com/office/drawing/2014/main" id="{CDC60E62-C6E2-721C-E9FE-E5F5EF852D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1" name="Freeform: Shape 1690">
                <a:extLst>
                  <a:ext uri="{FF2B5EF4-FFF2-40B4-BE49-F238E27FC236}">
                    <a16:creationId xmlns:a16="http://schemas.microsoft.com/office/drawing/2014/main" id="{8D50C45A-21BA-9E1A-2724-68ED6AB709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2" name="Freeform: Shape 1691">
                <a:extLst>
                  <a:ext uri="{FF2B5EF4-FFF2-40B4-BE49-F238E27FC236}">
                    <a16:creationId xmlns:a16="http://schemas.microsoft.com/office/drawing/2014/main" id="{5BE5222C-92FA-8AFE-14F5-67D4F70656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3" name="Freeform: Shape 1692">
                <a:extLst>
                  <a:ext uri="{FF2B5EF4-FFF2-40B4-BE49-F238E27FC236}">
                    <a16:creationId xmlns:a16="http://schemas.microsoft.com/office/drawing/2014/main" id="{AFE8EB19-35AD-CDB6-C3B3-BEA244B89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4" name="Freeform: Shape 1693">
                <a:extLst>
                  <a:ext uri="{FF2B5EF4-FFF2-40B4-BE49-F238E27FC236}">
                    <a16:creationId xmlns:a16="http://schemas.microsoft.com/office/drawing/2014/main" id="{D4F1A5DF-DC04-10EA-529F-972B0A78F9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5" name="Freeform: Shape 1694">
                <a:extLst>
                  <a:ext uri="{FF2B5EF4-FFF2-40B4-BE49-F238E27FC236}">
                    <a16:creationId xmlns:a16="http://schemas.microsoft.com/office/drawing/2014/main" id="{1C4516A3-C3A7-6724-DC78-4FB6EE201E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6" name="Freeform: Shape 1695">
                <a:extLst>
                  <a:ext uri="{FF2B5EF4-FFF2-40B4-BE49-F238E27FC236}">
                    <a16:creationId xmlns:a16="http://schemas.microsoft.com/office/drawing/2014/main" id="{8EA307C8-38AB-B76C-A383-FFAADA1BFE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7" name="Freeform: Shape 1696">
                <a:extLst>
                  <a:ext uri="{FF2B5EF4-FFF2-40B4-BE49-F238E27FC236}">
                    <a16:creationId xmlns:a16="http://schemas.microsoft.com/office/drawing/2014/main" id="{6F385B30-F1E8-57FD-C2E1-108309FEA0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8" name="Freeform: Shape 1697">
                <a:extLst>
                  <a:ext uri="{FF2B5EF4-FFF2-40B4-BE49-F238E27FC236}">
                    <a16:creationId xmlns:a16="http://schemas.microsoft.com/office/drawing/2014/main" id="{7667A46D-71F0-1D3B-DD6E-39BE7FB92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9" name="Freeform: Shape 1698">
                <a:extLst>
                  <a:ext uri="{FF2B5EF4-FFF2-40B4-BE49-F238E27FC236}">
                    <a16:creationId xmlns:a16="http://schemas.microsoft.com/office/drawing/2014/main" id="{E89761C9-6C5B-B9BF-D136-9961B34CC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0" name="Freeform: Shape 1699">
                <a:extLst>
                  <a:ext uri="{FF2B5EF4-FFF2-40B4-BE49-F238E27FC236}">
                    <a16:creationId xmlns:a16="http://schemas.microsoft.com/office/drawing/2014/main" id="{209DF9E0-4B62-D821-6ADF-7C37082CF82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1" name="Freeform: Shape 1700">
                <a:extLst>
                  <a:ext uri="{FF2B5EF4-FFF2-40B4-BE49-F238E27FC236}">
                    <a16:creationId xmlns:a16="http://schemas.microsoft.com/office/drawing/2014/main" id="{48A2121F-206E-37BF-80C0-2041C6DE92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2" name="Freeform: Shape 1701">
                <a:extLst>
                  <a:ext uri="{FF2B5EF4-FFF2-40B4-BE49-F238E27FC236}">
                    <a16:creationId xmlns:a16="http://schemas.microsoft.com/office/drawing/2014/main" id="{4F4C8481-343F-9291-320F-74BEBE5274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3" name="Freeform: Shape 1702">
                <a:extLst>
                  <a:ext uri="{FF2B5EF4-FFF2-40B4-BE49-F238E27FC236}">
                    <a16:creationId xmlns:a16="http://schemas.microsoft.com/office/drawing/2014/main" id="{09C404C1-D825-0461-07A3-D2FB792A6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4" name="Freeform: Shape 1703">
                <a:extLst>
                  <a:ext uri="{FF2B5EF4-FFF2-40B4-BE49-F238E27FC236}">
                    <a16:creationId xmlns:a16="http://schemas.microsoft.com/office/drawing/2014/main" id="{20584666-3CE0-F5CC-9E40-09CD80532A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5" name="Freeform: Shape 1704">
                <a:extLst>
                  <a:ext uri="{FF2B5EF4-FFF2-40B4-BE49-F238E27FC236}">
                    <a16:creationId xmlns:a16="http://schemas.microsoft.com/office/drawing/2014/main" id="{A48DB680-E5B1-6CCD-4894-860A532D26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6" name="Freeform: Shape 1705">
                <a:extLst>
                  <a:ext uri="{FF2B5EF4-FFF2-40B4-BE49-F238E27FC236}">
                    <a16:creationId xmlns:a16="http://schemas.microsoft.com/office/drawing/2014/main" id="{64A23012-A7EE-121E-9DE3-141A1EF230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7" name="Freeform: Shape 1706">
                <a:extLst>
                  <a:ext uri="{FF2B5EF4-FFF2-40B4-BE49-F238E27FC236}">
                    <a16:creationId xmlns:a16="http://schemas.microsoft.com/office/drawing/2014/main" id="{DF83B877-7CA5-627B-4093-1B1D22180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8" name="Freeform: Shape 1707">
                <a:extLst>
                  <a:ext uri="{FF2B5EF4-FFF2-40B4-BE49-F238E27FC236}">
                    <a16:creationId xmlns:a16="http://schemas.microsoft.com/office/drawing/2014/main" id="{9E4AFF9A-E717-1E0E-8734-A992C235A9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9" name="Freeform: Shape 1708">
                <a:extLst>
                  <a:ext uri="{FF2B5EF4-FFF2-40B4-BE49-F238E27FC236}">
                    <a16:creationId xmlns:a16="http://schemas.microsoft.com/office/drawing/2014/main" id="{1FFDDDFC-178B-4CC7-CE4B-7F2385CFBF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0" name="Freeform: Shape 1709">
                <a:extLst>
                  <a:ext uri="{FF2B5EF4-FFF2-40B4-BE49-F238E27FC236}">
                    <a16:creationId xmlns:a16="http://schemas.microsoft.com/office/drawing/2014/main" id="{B36A73E0-6AEA-BF30-C46C-D674AC6813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1" name="Freeform: Shape 1710">
                <a:extLst>
                  <a:ext uri="{FF2B5EF4-FFF2-40B4-BE49-F238E27FC236}">
                    <a16:creationId xmlns:a16="http://schemas.microsoft.com/office/drawing/2014/main" id="{2A32F8F8-0795-1861-5708-C621354A2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2D1154B8-46FE-160E-785C-4DB17D8BBA7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7846CD9B-A162-2DEC-3D77-15E962C0F5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4" name="Freeform: Shape 1713">
                <a:extLst>
                  <a:ext uri="{FF2B5EF4-FFF2-40B4-BE49-F238E27FC236}">
                    <a16:creationId xmlns:a16="http://schemas.microsoft.com/office/drawing/2014/main" id="{EC362896-3D66-72E4-BBC7-B6AC1FFA31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5" name="Freeform: Shape 1714">
                <a:extLst>
                  <a:ext uri="{FF2B5EF4-FFF2-40B4-BE49-F238E27FC236}">
                    <a16:creationId xmlns:a16="http://schemas.microsoft.com/office/drawing/2014/main" id="{F644D545-9A1B-E666-0DD6-E0231DF69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BC5598AE-9F58-B390-5267-48EE04A190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091F0C26-D5AA-0092-0EA2-FA0D4AD6E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E9AACB0D-1A6B-034B-D016-53879FF2F9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7E53484E-40BA-5F01-E1A0-01C559C1E2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687F00C3-1B74-CAA2-B5A6-DD7D9C1C1F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F731329F-129A-A856-323E-1B4F2EF75C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161956DA-ADA5-9658-EE2B-347AB5321D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6038EE06-1775-256B-8F57-634B5C8EE0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676F8F4F-DE03-EE08-D92F-F438C7B8D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46C31208-331E-D9D6-6086-EB1DF599DB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AC6A6C0B-10FF-B576-81B3-B0158F729C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21A0A1C7-CFF0-CF88-0368-7E8529971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FD136B07-5E17-AE50-0CE1-5341FEBCD3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9763F766-8300-091F-5A0D-57B65F1491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34DF45BA-E31A-C465-D9D8-2466C7B2EA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205207A0-B627-873D-68CC-FBE6B72EA6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C673E178-FBD4-D966-5191-099E9158E8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D67B6029-3348-BE28-B255-DFDCA78724E1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D186D3C6-A626-D6A3-39E5-D4E61B5962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0DF40AAF-D462-4ED1-F7B8-B839943FF3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3B8C32BD-EDB2-DD34-C578-35347E0E0C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2B728DD5-93BB-DFDB-30BB-4244973E0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28F9B7A9-6F2C-543D-363B-43B5CF5279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50132B4D-5338-D74F-0AE2-8F6E1B8976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617286C6-04D6-F764-AAC8-13CBAAE92D9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6AB4819F-EBAB-E204-1F60-4189F0C758E2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FEF2B3BD-7FD5-C133-20D3-A0D2D930C2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3" name="Freeform: Shape 1742">
                <a:extLst>
                  <a:ext uri="{FF2B5EF4-FFF2-40B4-BE49-F238E27FC236}">
                    <a16:creationId xmlns:a16="http://schemas.microsoft.com/office/drawing/2014/main" id="{A88622A2-C399-B4DE-9F34-A55C56089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9C778A21-21DE-3B0F-A51F-C448D17105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818A2BA6-53B4-BCFE-71A9-BAAEBEC654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9464FF62-3C42-1CC2-51B3-431AADCF17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42788A0E-9D42-6940-846D-709326F3DC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1EDB05DD-C6D6-5AC4-B002-CB25CF383E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74CFB87E-7B31-E908-EAA2-E8534EBDA3F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3F5AB71E-3AAB-7418-7814-261263A6D2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33070BF3-C86A-C5DD-7BE1-4164E522C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FD75668C-1D41-5A17-314D-3280CBF821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3" name="Freeform: Shape 1752">
                <a:extLst>
                  <a:ext uri="{FF2B5EF4-FFF2-40B4-BE49-F238E27FC236}">
                    <a16:creationId xmlns:a16="http://schemas.microsoft.com/office/drawing/2014/main" id="{67E0D52B-6BC8-B11A-4F1B-BCFA4310B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4" name="Freeform: Shape 1753">
                <a:extLst>
                  <a:ext uri="{FF2B5EF4-FFF2-40B4-BE49-F238E27FC236}">
                    <a16:creationId xmlns:a16="http://schemas.microsoft.com/office/drawing/2014/main" id="{009D1BD1-9486-E402-C49B-86ACDC328C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5" name="Freeform: Shape 1754">
                <a:extLst>
                  <a:ext uri="{FF2B5EF4-FFF2-40B4-BE49-F238E27FC236}">
                    <a16:creationId xmlns:a16="http://schemas.microsoft.com/office/drawing/2014/main" id="{8A205C51-D00E-BF41-8880-8A9100CF4A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6" name="Freeform: Shape 1755">
                <a:extLst>
                  <a:ext uri="{FF2B5EF4-FFF2-40B4-BE49-F238E27FC236}">
                    <a16:creationId xmlns:a16="http://schemas.microsoft.com/office/drawing/2014/main" id="{954B14E9-567B-B34E-E027-5CCCCBFDDA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56387E6D-C9A0-A8A4-4422-017953FB17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36216511-11CD-F94F-288E-6BEC316BC1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C5F762B2-2B7A-5D43-E615-4F52BAFF3EA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5404A201-3119-2B7D-D054-024532C26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F7B14F56-D885-8569-B598-7D84392711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1FF4750B-EA53-D4F9-23F4-49C5BE891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D82E0ED4-580C-5FA0-6E96-F6DA174451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7E11816B-8340-2F8D-3FFC-BB506F5EC1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C66F3CE9-DC5A-473D-A7D5-BBDA07AA2B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91" name="Graphic 22">
              <a:extLst>
                <a:ext uri="{FF2B5EF4-FFF2-40B4-BE49-F238E27FC236}">
                  <a16:creationId xmlns:a16="http://schemas.microsoft.com/office/drawing/2014/main" id="{6EBD3B46-1194-AD39-1768-9394369143CF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9A39A818-F808-3D7A-EDC9-061AE5B9D6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BBBBF323-0299-31DE-4664-0DB3A119B5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B7C8564D-7A9C-8BFD-9F6C-D5A7DBC882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367B2792-E61A-0FF8-1A6A-BF5BB5FE6D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B8F79D0F-4620-9B1A-B1CB-23DCC67F40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B967E972-5F0D-CC01-0E62-67C10BFA79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A1CA468C-1CB5-45EF-0CA6-AC5C9536115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3EAEC1D6-E490-9BC9-50D2-FB48110CF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6DE72EBA-8258-B597-CFCE-2B3BDE370B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6963B51D-EF96-0D16-8071-BEE39934F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7F4134AA-7076-D47C-97A7-A19D15DADA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59C8C2D1-C5BC-211C-684B-15F76336F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1129D4D1-23D4-CAF6-F01D-18628CFBB0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BBACD8D5-2335-DC5E-E646-C2ACC9CF2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C8506BD8-2921-47B5-9F26-1C799C3EA6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EA9A1D40-C9D0-F02E-F230-0251A7E06F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729711B6-AEA4-EF24-41CE-CDC01C36C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9686F0E6-3FA6-08C5-FDBD-FBD123B493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1AFB718D-2A96-DD3C-766E-129B462EE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1" name="Freeform: Shape 910">
                <a:extLst>
                  <a:ext uri="{FF2B5EF4-FFF2-40B4-BE49-F238E27FC236}">
                    <a16:creationId xmlns:a16="http://schemas.microsoft.com/office/drawing/2014/main" id="{4A5F780D-52CC-0663-2D0B-100955096D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2" name="Freeform: Shape 911">
                <a:extLst>
                  <a:ext uri="{FF2B5EF4-FFF2-40B4-BE49-F238E27FC236}">
                    <a16:creationId xmlns:a16="http://schemas.microsoft.com/office/drawing/2014/main" id="{9A000457-4FF0-A568-43B1-A7612617FECE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3" name="Freeform: Shape 912">
                <a:extLst>
                  <a:ext uri="{FF2B5EF4-FFF2-40B4-BE49-F238E27FC236}">
                    <a16:creationId xmlns:a16="http://schemas.microsoft.com/office/drawing/2014/main" id="{56945B40-9C72-51ED-9645-77E284E033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F4A0D422-5FB4-8718-190B-F30CBCEBC8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1E92D4EB-CC18-6C14-80FA-870328B395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21C0C07F-5A1A-D503-0975-BFA5DC5F61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97476B09-CEC5-102B-F1DE-C055FCA713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EC9CC187-4F60-1587-9282-29FD9FEAB2E2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E07246B3-C153-96DC-A4F6-02FF7BEC68E7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6B41B175-1C22-3E51-CD30-11D4829963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BEE37CFA-EA2C-1AE7-AF3A-7C1647FA13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7DE21A4B-DFC2-B672-5066-BB254E09C1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3822AF9-2721-EF74-AC4D-6766138CD9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53E73FA7-FFAF-2D8B-E12F-65B66BDD02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930E8E4B-105D-AA39-15B0-B27C1E365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DAE78521-F64A-CE1C-E1CC-48E0F3445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76DF8A56-D35C-428C-9E01-8D42757D56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4A0F68B7-2930-74AD-2560-258CF37BC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FA1E2471-5D84-6812-4DB3-60A721ADE9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26FB8B7B-5DBE-65A4-143B-F56A02D26D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8D14E965-52E5-B482-DD00-1E1C37F0FC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20139412-B1D0-AB55-788B-4AF9F4E16E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28DA90A5-9E64-00B5-0033-6B964F2AEB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F45F606C-3CC8-C839-7400-DBE7F28854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B0271546-E64A-EE99-3A9B-153D39A5C7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6" name="Freeform: Shape 935">
                <a:extLst>
                  <a:ext uri="{FF2B5EF4-FFF2-40B4-BE49-F238E27FC236}">
                    <a16:creationId xmlns:a16="http://schemas.microsoft.com/office/drawing/2014/main" id="{2CD4CC39-1472-0AF7-2E0E-056FE432A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7" name="Freeform: Shape 936">
                <a:extLst>
                  <a:ext uri="{FF2B5EF4-FFF2-40B4-BE49-F238E27FC236}">
                    <a16:creationId xmlns:a16="http://schemas.microsoft.com/office/drawing/2014/main" id="{82693E7C-CA8D-DEE3-2120-D5030EA3097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8" name="Freeform: Shape 937">
                <a:extLst>
                  <a:ext uri="{FF2B5EF4-FFF2-40B4-BE49-F238E27FC236}">
                    <a16:creationId xmlns:a16="http://schemas.microsoft.com/office/drawing/2014/main" id="{7C4D107B-06E2-D6E5-C26D-81585E797C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9" name="Freeform: Shape 938">
                <a:extLst>
                  <a:ext uri="{FF2B5EF4-FFF2-40B4-BE49-F238E27FC236}">
                    <a16:creationId xmlns:a16="http://schemas.microsoft.com/office/drawing/2014/main" id="{F4963D39-F10A-83CB-2944-FFA297828A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0" name="Freeform: Shape 939">
                <a:extLst>
                  <a:ext uri="{FF2B5EF4-FFF2-40B4-BE49-F238E27FC236}">
                    <a16:creationId xmlns:a16="http://schemas.microsoft.com/office/drawing/2014/main" id="{D1548236-3BE4-0F68-90B0-F2CB556866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1" name="Freeform: Shape 940">
                <a:extLst>
                  <a:ext uri="{FF2B5EF4-FFF2-40B4-BE49-F238E27FC236}">
                    <a16:creationId xmlns:a16="http://schemas.microsoft.com/office/drawing/2014/main" id="{47B9063A-1674-EFCA-689F-19053ADA50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31433761-4F74-7499-E410-CCF49B9249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6D686F7B-1924-77F8-0070-1F9F1E2C4A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9D4B4A54-0850-8165-B0C0-203B624081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:a16="http://schemas.microsoft.com/office/drawing/2014/main" id="{B3F35628-EFD4-A310-5336-61020327BC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586210EC-4C3E-D6C5-C4C0-9991274FDB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A0C68F52-6326-D6B1-3D8A-51283EFA9A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8" name="Freeform: Shape 947">
                <a:extLst>
                  <a:ext uri="{FF2B5EF4-FFF2-40B4-BE49-F238E27FC236}">
                    <a16:creationId xmlns:a16="http://schemas.microsoft.com/office/drawing/2014/main" id="{FCB8B279-68F1-94BF-2F9D-96BA96DB4D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9820ABA2-A1F9-6D6B-BDF2-65DAA78AA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F4FE05F-8442-3C66-0090-C0A5EA998E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1" name="Freeform: Shape 950">
                <a:extLst>
                  <a:ext uri="{FF2B5EF4-FFF2-40B4-BE49-F238E27FC236}">
                    <a16:creationId xmlns:a16="http://schemas.microsoft.com/office/drawing/2014/main" id="{2A8CAA28-95F8-646D-F5FD-61835413D4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2" name="Freeform: Shape 951">
                <a:extLst>
                  <a:ext uri="{FF2B5EF4-FFF2-40B4-BE49-F238E27FC236}">
                    <a16:creationId xmlns:a16="http://schemas.microsoft.com/office/drawing/2014/main" id="{51F1B81E-6963-538C-B0ED-6AAA3A3F1B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E2493D05-CA83-D9D0-BA1D-89211C4FF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4" name="Freeform: Shape 953">
                <a:extLst>
                  <a:ext uri="{FF2B5EF4-FFF2-40B4-BE49-F238E27FC236}">
                    <a16:creationId xmlns:a16="http://schemas.microsoft.com/office/drawing/2014/main" id="{D6A57450-F763-CE91-94F6-087F30E5A4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BB450C60-6EAA-BDF7-916D-36D503BCB4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ECAD1601-96EB-F0A5-C601-00600D5417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7" name="Freeform: Shape 956">
                <a:extLst>
                  <a:ext uri="{FF2B5EF4-FFF2-40B4-BE49-F238E27FC236}">
                    <a16:creationId xmlns:a16="http://schemas.microsoft.com/office/drawing/2014/main" id="{D5866444-DD52-3512-AF9E-7B52806372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8" name="Freeform: Shape 957">
                <a:extLst>
                  <a:ext uri="{FF2B5EF4-FFF2-40B4-BE49-F238E27FC236}">
                    <a16:creationId xmlns:a16="http://schemas.microsoft.com/office/drawing/2014/main" id="{AC3FC895-E006-8CCC-C8DC-4D3BB65191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9" name="Freeform: Shape 958">
                <a:extLst>
                  <a:ext uri="{FF2B5EF4-FFF2-40B4-BE49-F238E27FC236}">
                    <a16:creationId xmlns:a16="http://schemas.microsoft.com/office/drawing/2014/main" id="{740D757B-95D7-CE4F-F68C-0B760BB5BE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0" name="Freeform: Shape 959">
                <a:extLst>
                  <a:ext uri="{FF2B5EF4-FFF2-40B4-BE49-F238E27FC236}">
                    <a16:creationId xmlns:a16="http://schemas.microsoft.com/office/drawing/2014/main" id="{503961D5-24E0-2310-1425-50DBAC429C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1" name="Freeform: Shape 960">
                <a:extLst>
                  <a:ext uri="{FF2B5EF4-FFF2-40B4-BE49-F238E27FC236}">
                    <a16:creationId xmlns:a16="http://schemas.microsoft.com/office/drawing/2014/main" id="{45331D2E-9C03-FB67-F88B-48E9F40456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9DC86F12-A6A6-E13D-55E0-29DA8F3494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3" name="Freeform: Shape 962">
                <a:extLst>
                  <a:ext uri="{FF2B5EF4-FFF2-40B4-BE49-F238E27FC236}">
                    <a16:creationId xmlns:a16="http://schemas.microsoft.com/office/drawing/2014/main" id="{6BFA759C-100C-013D-6C7F-EE80D24B4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15E5FD91-E7C2-EAC9-664E-6D2A9B8F3B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F66DE776-E12D-50AA-D137-15E4A324AD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9DF88D7D-8BF8-D72A-F366-F49127CA670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2208CC6B-25C2-3B98-C9EF-32B8CA0CA5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FA43E67E-521B-245F-C467-7547D3B3F6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4CFA251E-164C-F8F3-4DEB-AFA9BFB482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E929020B-795F-931E-1953-812CE4DEC1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BCEA4E77-5D62-DBDE-BB53-062F09545D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17F7582B-6504-34A0-774C-E69CA13DE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68C86ED5-F385-A26B-5E63-51AE134C7E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2F8F2236-BC6B-08D2-DA90-C6707B7A7C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5" name="Freeform: Shape 974">
                <a:extLst>
                  <a:ext uri="{FF2B5EF4-FFF2-40B4-BE49-F238E27FC236}">
                    <a16:creationId xmlns:a16="http://schemas.microsoft.com/office/drawing/2014/main" id="{6374BCCD-E017-1B00-41AA-32266C3A1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4A4CAD04-63F2-2DB5-369D-BEF05EDA7D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5B6F1D8C-C70C-B0A4-D59D-F5ECCC4AF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B8A9ABEF-5DBD-5037-1202-79FD28D7D2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72FA10A9-46D2-9A0D-2396-56224983C2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78FD05D3-8302-3BF1-C84B-B5E3E15CC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9208BFA5-D158-2CEB-7A5C-7E5DF50EFF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60033385-527C-0569-FACC-2B0440B913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BE332C49-88F0-51DF-71FC-AF7E4963F8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437603B3-1363-5776-04ED-288B55F383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97BC391A-D5EE-3343-5ED2-5E8FF123C0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024D24B6-14AB-D5CE-185B-79EF43481F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6E52F795-DEB2-14A6-9B93-C8256D86FA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A31768A4-D1E2-C72F-1A67-AF3E103718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2E6B2D58-F0BF-0C8F-D8A8-7D59C48E4A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F3707EAF-C54A-8C38-D065-B4BB352234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95B8A197-22C4-7C1A-50F6-5F4F9A07E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A35E0F99-66C0-7B0B-11FD-2EFDE85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7A5B372E-CBF3-87CF-38C6-B39C60EF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9570C7F8-756C-0E49-4E4C-B1EF3D3B8A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A8FB7222-9A47-E7BF-99A7-206C777FFC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26965390-202B-EA92-475C-4FA3D86DB5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4D23B52-5476-AC5B-1A36-AED8AE95E6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412E5ED4-687F-C373-975E-1F471D42D9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8796CE2F-0B03-5A5E-62F6-989680CED9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5CDC1A1F-B72D-11CB-9AA1-380FA3DD29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FD2157DD-6BBF-4C89-006F-5C52F8BBEB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CA91F96D-8689-FD88-2883-DC73785440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96680F82-BE30-3184-3120-4CD60B6779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CB7E9213-F66F-5EED-76A9-AC7199352C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FF0E49CD-AEE1-4322-C875-7864A27E9A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69D44BA3-AF80-D944-1B7B-F25B36EB8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9194BF99-8E10-B58C-FE90-235F9F04DF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BD92B819-5F04-7618-A489-C273080A3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05C8A775-09E4-1C93-1ADA-54EEF25893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B5545794-314C-8791-6DDB-A7385176A2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44D9BA0C-3B04-6D40-4A87-BBF736E547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E9AD103C-98CF-E0EC-A5E2-7B7F68A85F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12AAB63D-D9A1-0CB3-AEB7-A646A8859B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53ECCA71-544E-CB79-08A7-44AB882D4E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41EBE635-0390-B615-C13D-4E471DB941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3ABFC07C-85A3-C756-A877-D20B38D6EB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D617BF31-FD8B-5B6F-F703-7F536F7AD3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9D203CC9-C2E3-B01D-AA61-A99B9089C368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3A16C50A-CA73-72A4-BC38-A1487B870E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658B343F-7561-1E07-FB86-12541BF9A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124D53F3-0B4F-9184-2343-1E08002B2F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8F848107-05FC-FDC7-B670-051906A5FF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D59F20A1-AC83-3634-9D23-2FF13B932D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B1666F74-6C67-2721-B1DD-2DF3C201C9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C7E44DC1-7EB2-7325-925E-A3BA674415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01784048-2773-20E5-12DC-FA4DF9FC7E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D96FF8A4-C131-8AB9-DA76-1DBC8831A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D4681D14-20E8-3F78-9D25-880C2F2406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9D21FECD-0F00-6FE9-EAA7-DA8FB8BB8A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5C4A383D-3100-962C-F55B-E095C7A02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18AB3BFE-53E5-1794-2FEC-3DAF362D5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8137A7BE-D5E1-DF49-733E-270D2F8414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677D28C7-272F-A5B8-978F-A95DB2008E9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95AA98E0-0C4E-93D0-CDCB-933BE630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EC4CC973-7031-3D7E-6EED-7CCB8B2D16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8BFD0978-C36B-5976-6C42-9D4939791C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E9C5BECA-2FCC-BFEE-2FD3-8EC4C8AFBA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DB7E93E7-528B-F305-20F8-7BC5030730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E29868CA-CF21-B1AF-8F1C-B4F5735B70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02D0A730-3685-99E3-D4D5-FC7D5DC38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138CE8D1-270A-A159-BC46-82FA5AB34A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54CE8BF-A0AB-D32D-5B0D-AAC1813772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47C61FA9-4158-191E-31BE-81E7ABBC36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9BF76C7C-EF1B-9A42-15F9-02FF742AB9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825347C3-8128-A6E7-5502-729B7832C94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8EFAEC78-93A9-CE5A-D005-7FE55C55AD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3B688D07-884E-B67E-4360-212F24D5C3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94691FDA-AE30-5E4D-4879-ED57E39C2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0AC25D71-3A7D-3056-537F-EF5309A01C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E30D3A40-7F5E-91FC-6D65-529EE62ED0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D7A162B-B070-5BCA-F36F-443EC973BE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480B1FFC-2412-96FC-94D2-C293776861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7374B332-5819-3B5C-523E-E90147EF60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159528FE-E3A3-C094-040B-CF51ED24C615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9F7E458F-B23E-246C-771F-E030815999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0B6D6244-334D-3588-F657-8562234665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9907CF-5ADF-A2C3-60C0-ADCFF5729E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460B61F2-A55E-E5E9-D205-388B4294EB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87051D54-3970-9548-5BD7-53D3FF43E2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1DEA4221-179B-1FF0-F5F6-09637F607C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FDACAC0F-B44D-7011-97FE-53CA83931F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0E550C61-3A5C-8EBA-7CF7-F08EA1D7E1A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FB23858E-F1AF-D976-BB9F-F07EC7E4C7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293A92DF-4E24-5355-D9B1-DB58B32723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2E10DB2A-4DC3-CA23-1BDA-29002011197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1BEFA49-48E8-76BE-0848-D42990AA9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FAB2A9B4-706E-4094-542B-5F173FCE66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BA959E14-0D0A-3695-51BC-07516DB65A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8CFBE8D-C073-3880-96FE-A7FAC5AA4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8742D91E-43D3-7535-423A-50086A7741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52501229-340C-1E3C-6F22-8121897303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8BDBBDF4-9A46-B207-D0E6-67DE65C365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5E81B2DA-4996-300D-B9C9-C23BECEA9A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E2FA8CE6-D171-296B-3310-AD9062F8E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FFAD81C3-CC21-3D17-09B1-0E5641D624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A607CC3F-1428-6DC5-A8F6-D1710267A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05A9DA84-15F2-D3F5-521A-CD6A9E80F4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712CBFE8-D7E7-80FB-E82C-A1FDA28FC2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A3C1EACC-D87C-55A2-AB9F-25D4E35447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6BB138EE-8099-A006-35BD-C7DAAF2720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06E63893-5B4A-55E6-2EA1-8ACCCAF037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BCDEB9B5-8AA0-06DD-6747-F20722928C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3CCC8566-9331-2D1F-77EA-5E7FF5888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EE276DE0-64A8-CC68-5D86-82A6E2F9F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57BD9AD9-7371-11B4-2C4D-5FDC9CC45B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E527EBD4-E7E9-24DD-95A3-3CE77852A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73021B0C-0C4F-1147-D3E9-7A1F41D2A9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3A3C3575-6337-CB4A-DC83-21C6056761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74121535-2A27-06B9-1360-DAE30C2BF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CCAD14B8-35E8-F976-D0DF-F92FB137D1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15B0ACBE-1E64-5F8D-8E11-2A1060C8C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AB61546-188D-0EF9-B5A7-BB5757092C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4B204A08-899C-BD8E-9D72-8D33A5CCEF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CD905F60-6683-2D65-653F-6BDE8B31B8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61B178D8-E051-E52A-E7C8-1CCB8C4003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A6322D54-381E-0D3D-DF22-F355D6A3F8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BF5E94BF-8556-F702-C610-796D4C26D7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B82EC33F-E8E8-E577-2BF8-F162745B4A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C0C2AF62-4987-A00A-E0EC-617F982AF7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48E0FE0D-7FED-17AD-D435-4C7930123E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9641BA7B-BC0F-776A-20AF-6DA067336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69F7F212-D354-22CA-40EF-C0AC1BC095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C91CBF8A-D7AA-ED5C-6A25-A34AFF21B7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27A94827-5865-03CD-C88A-D51094B37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52AD4472-AB07-7EFD-34A8-1AF345D9C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B1BB7682-DF39-C4E5-6577-93B03094F3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AB508B5-FE18-E4B2-050D-73DCBF881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27FCD44-64B1-0854-4F25-9390F51C9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A79D0B4D-FAD4-4EFC-716E-9F63CA9AAB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BD7EB4AC-417A-3DB7-9022-3314A66A47B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76851462-7A53-2C7D-9A3D-83CC6D0D8A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63628E69-2C24-23AB-4CA4-4F409066A7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98F8EA9B-0ECA-3214-E09C-8739AD5743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1ECAAD4F-0192-401E-F377-E8A4613C2A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BD85C0DF-4A91-C6F6-EDB0-6CC2DE3876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965FE20-F2DA-3E48-9C25-0D0D5A11EE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48BA2C9D-3E87-1A95-9A96-DD0E5F7E2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93D0B16-7491-827E-46DC-30B384E92A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4FF19E24-D568-6CBB-58E0-0F90672F2E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85E6582-3AC9-CDB9-CC05-B4C1AE2CFB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9A501E61-EE22-41A8-6611-07F96E48A3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EEB1AD83-55E6-A20B-47BA-BC3096DEED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6E7A4D9E-ACDF-DB44-5040-8B8D0B3828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EF346C76-BAAA-C31C-F54C-26CF273B474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9CA758D2-2893-2116-FF6B-EA2C3CAF7F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96A5BAAC-D8FE-1506-65C4-C308A1542D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38CDD776-4275-AF1C-7263-54DD022B80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A1411ED6-17B7-7DB0-D9A0-631EEA90B7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1C5264FD-BD60-688E-9FBB-6C7D8B559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15BCB66A-BB99-F2B5-C38E-AC9DDC5FB5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DFF5D53A-FD7F-08CA-26D1-3923312359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8CAFD2EA-3FF9-6F35-7D76-9DBC1E389F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E463ECA-4C5F-13D7-3764-1F25645AF5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F5C2ED28-E5F4-AFB6-0264-F5082534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3BC00B34-F7A8-1832-35C7-2AB02CD4B3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6FB2B786-3747-02BC-6E39-90890EAC70D9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D8A67D6D-12E5-1CDA-744D-ADE18C170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D67E500D-963F-8521-C356-A534DE4417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21EE8B51-CBE8-0599-E218-B92A54E2CE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B700027E-EF3E-0358-D97A-4DB39522DF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9D7C20C6-751C-2C7C-6332-C9709342B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2AD36061-BA8D-D7A1-9FB4-B27E742F9B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199FD3CF-E81E-5452-A115-90758451F2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89A9199C-F339-FB68-91AE-8BF5255B3E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762D085E-8D7B-A3E0-5CD6-54F62EDC49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DFCDBF01-E334-20AA-8D26-8824DD5417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C00BD737-2070-596D-3535-464F7363FF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325ECF7B-B1B2-3F3B-E2F2-FF95A639F1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655A2C1A-EB88-F631-423C-9BBCE3CA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92B8738D-46D2-43EF-7C7A-C4BDADEDEC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09456D56-BCF8-A334-2BD0-5C7DBB30A9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B1F378B4-93A9-8D2B-24B7-86C7E54E00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D52B2BB7-A995-4171-285E-B4169BFE6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B43516F4-65BF-0E73-DD4A-2D4CFBEF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165F0E6B-F392-5612-321C-6044399FEA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717F3C52-98F6-E4C2-3434-BCD294DCE5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A7FA5FFD-E24D-A6A7-4FAC-83A311A98A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56F2248C-5A71-2F93-ADA5-69A26634BF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D9063B2E-28E5-6D93-3099-C0FDFAD807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7C6AB36F-19F3-E149-363E-47E3D7D97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8E964760-6E4F-953F-FE42-64D2E5F7AE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C4E34548-9E46-780B-D44F-88013083C0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40B47F20-3CFC-F746-FCC8-5048C70FE0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D73F17E3-47D1-4272-A636-8269CA6B3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8E0FD10-5E50-0F8C-0B65-7FAE2505A6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5D1912AA-9E3D-389B-587E-CF4A1ED04C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D6814E97-1D89-2011-6EF3-42039B450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193C720A-1DCD-BF2A-8559-F94423EF8F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945A2B3-F4A3-6154-2A2F-1604DF99BF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7A8D4E74-C918-B87E-61E7-ED015D753C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8B590F16-B292-BBAA-BD2E-B29D34B56F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5D7EBA50-3095-AB0D-A91F-DF7B6D3882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B69A814-7304-26B7-968D-97DDEC7C9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CFFD6B11-07C7-7445-FF77-62588C39EB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6A342B40-4064-D16C-5AD2-4D061F348B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92FA8DDE-5395-446A-0FF0-D7E5297226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07E23E30-B9E1-CB80-9B48-7D1BD39445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1AED75CD-CAA0-928F-FB5F-6A3A5CF1EB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F5A48054-239E-4DA1-A6EB-4C464C0C19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263D6692-DA5B-8387-71B7-3F3BB09EB0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7864A312-16E6-5FAF-E40A-DDB5CEC835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C0B34575-F8C9-F920-2FE5-253349B1BC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E83ACDE2-59F7-3FAF-820F-C3DAF6C6FE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E41FDF96-305F-A81C-0714-96BD9C9682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DEC69A82-AA1C-E89E-53A8-B54184999C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5E9294F9-CD0D-9F79-9FA0-365B8AFD73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B3317F8E-955B-27DE-DCAE-289E88F49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E00C3051-C56A-3141-F3E8-58C60F4CD9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3D24BEEA-E42A-5777-93C4-E06F01C6E7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2DFFB7DE-C7AE-CBA6-4509-DBC8BCADC2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0C2BC2B0-C878-16E9-C60C-8B22DCDA1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6E512518-4B93-2472-A598-B5C359FBB3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B3F301FF-D3E8-9C8B-0CCA-60B6351568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1CF1CD74-8A60-BA65-ECF7-97AE342093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DEEA0337-CC7D-D3F0-5E31-D16550945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6252E93A-83BC-BCF5-13A9-05937A3C3D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EDB72BD1-8246-4316-05D5-7CD3C3B9A0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34904972-72F0-B6CE-8BB6-1379232A6D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F1812021-2627-82B2-CD6D-F13C77747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23C3379D-F2DD-24B0-9CD9-AC7E9E3D93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E91E093D-7C2F-E73E-9DBC-BB7F7FC73F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4604FE60-7C33-2C0F-459B-076EFAEC7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C25CCD9E-01E2-43EB-18C0-D7606B98B1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2221C70-1408-D1B3-C411-C7898E2FB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C2D74833-70CE-1129-06BA-7B5B4B4256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F34719FC-0D7F-1D83-095F-9CBC3E0AB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E4E3AD14-634B-9CBB-83FF-ABBE1A96D1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C3A6CF79-3FE7-A0EA-A71B-22C76752BC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3C930700-DF8F-34FF-EB20-A9250C824B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06ED64BF-3482-0FF5-8C61-C27AE71BE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E4DA6811-0466-7D76-7B4F-76599B9DB6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BCE6554F-E17C-EC7F-70FD-77FF225EC5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D508AB6B-F6D5-12F8-23D9-143FBB0090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B0BCBF35-1064-95B2-3951-3048734129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8337EE5-9082-0CA7-9F19-0E27961CD3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CF115231-7A0E-E1C9-B632-4685265386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8CED0969-CB0A-9C45-C440-B87343A10A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A3C9EFAD-EF09-6D4A-B51E-2BE75733E2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97FBFDAE-3DB3-C4E5-3378-3C7F0806F8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ACB94C6-B25F-78EC-FB7F-56347257CD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E7FE73D7-5006-8136-E2DE-7115A17811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2BAEB4C5-BC10-FA31-C413-160DA33CEF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2AFD38E4-0EC4-E6CE-5B56-BF64D4C744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BAB35B78-F86C-FFE1-B6B7-B232405C0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464C547C-0B97-0BB9-63B1-D821DB2F80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570B06BD-5A96-4476-B46E-CC6F68229F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9E12B89B-94D2-B74C-46F2-B4F51F38C9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0D70B5AA-7A71-ABE4-0DB2-139CE062E86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F86D6329-D28E-D69D-9519-7CBBC2AF1F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D315CF4B-3820-1956-236E-10A9AFC9A2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641E964A-EAD8-F686-0FC5-2FDD6701C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5AE63428-6873-F074-7E02-DCFC399DC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FCA41E8E-281D-47EF-EE23-6788A3211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F20DEBB0-3D38-8A66-4F95-D84229902E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9AACC1BE-98EB-ED85-FF07-D302DE3F0A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08D0EC6E-2A9F-E5AB-A8A9-8241C02A1F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7153D341-9475-D10C-1200-29E4D8F65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ED30A9A-6CB5-BFEF-5B7D-DA82E06740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61DBA325-E218-DD9E-7B17-34E2ABFC3E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0307FB96-AFD9-C0B7-E7DC-07CF0FCAA2C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AADC4011-1610-74FE-DD32-336B1F632BF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352238F8-877E-AC43-1329-C91362E632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F3672688-FC85-4AC6-D884-6ABBAF7CD6D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2615F6C7-8D00-9E09-60F4-320153FE4F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DE1E9E0D-1F01-5F0D-1D12-E12FA0C8B4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CEAF1AE3-02B9-3AA2-2CBF-7EF01E5C7B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7AFB5047-CFB5-C12A-FBD3-B1ABE25AEB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A07A6F74-45C8-FB93-E441-374C73C08F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8BAECF9E-5E3F-C203-66AE-FDAFDAF42A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484A6646-3EB9-92DA-C461-46A81AB7A1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CA803E60-AE69-847E-B6E3-C6DF0CE7FD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79A4246E-15E6-A14D-4509-ED5FC4E3C4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FDD456C-ADC7-C05F-F372-F22C906C4C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96827738-8895-705B-1ABD-F4DB150E97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A57656A1-7ED0-0040-A5FA-E55318FDB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0C019CD3-1186-880C-C9FA-2A51FE7BC2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5BDC557D-07DF-0C47-49E1-258B36C60A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33276CBE-77FB-FACF-589A-100D386650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913DF3F3-9C0B-1ACB-E02B-39C2934BFC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ABE6EB87-A825-EE6C-9EFB-64A3A3B4D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0D52D262-DF61-3273-5FAF-9851625A53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C9720E7F-A2B5-DD3E-CB8E-4E0AE1434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3B48E5EF-7454-D375-1F47-1772CA40D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03461EB7-2697-81E7-B949-D0B83F6E9D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82E0264A-2EE9-6B31-AE80-0D97AFED0BED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940F252-25D7-D57F-28BE-69D04070A5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F3FEF3C3-917E-AF34-874A-AACE748386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B7DFAE35-A727-D472-A68D-5F9C617FA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61788E3F-E9CD-AC00-0594-F417043E1A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30D47F1B-C204-2B92-D336-9742767922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241E6CA0-9C11-5D36-FD1C-3FACB4E0A5B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8EBAC492-BE8F-6E02-11E0-DF3A3623D1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878727CA-6E0C-1B2B-DCEF-28E73A397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EBACF9F-EAF9-8C1B-C3F9-F4A1030C1A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962D09BF-D20D-00A7-CF1B-81A8B6C7B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4D89C53A-1CBC-5584-C6C7-D4DAB7ABE1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06C8FD5F-3FC9-02B6-2134-993132D48C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9C3D13FE-5ED0-1D67-CF63-8A6B40AC76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C598A860-9384-E266-B1C5-4F3A02A7B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3ECDDDA2-B769-ACAD-2890-B944F23596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6CE1177-0AF1-0213-88F3-E9DD091923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747532C-11E5-CE77-CC67-AF389FDABC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428D79F6-90A0-47BD-673E-427AFEA915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E314EC89-C82B-8EBB-06E9-83C26C0078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3A9D723B-7D0E-4526-D950-8EF28B2CC4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6C5B095-6B53-4EC6-763E-FE4A14BEB1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BAD15229-80BB-316D-EF23-AB21ADAEC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DE6CE0D4-E581-9145-EE0A-577AC39B7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C8512CE5-83BA-AA11-9D9E-918B7EE8F9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2805FEAB-3C51-A5C7-D08A-439D17DD5E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40DCE68-F842-4C92-AAC4-AD7A15D9C8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F1138916-3472-12BE-BDB9-4B3C6F32D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61BC2C3F-78A1-D692-348F-3B5571F0AD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3F71B526-2C23-AC26-8FDA-14FC6ACE29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AF7E3A2B-61B3-AACB-F3D1-43276EDC26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BBB191AB-61E2-C49C-DE1D-A1D325D93D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F9521BA9-0736-4BDA-C87F-6A53EEC38C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62751D1B-9D74-8CD5-B547-F41B2961CD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5058427B-003E-D479-3B50-CDE44B66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D9E9E0F7-EEE3-CF48-194E-2A1725A5D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B87B145-F887-7AD0-C18A-23677ADECD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B644D1C8-2675-11C2-68CA-A3D7F4C21B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71AB470E-2A37-151D-9A06-EC651C41C17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11A2BA1D-D29D-DB04-17D8-D5B87399BD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8D023C13-5EA2-C6E6-2223-6BCDE88B31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36F0A2A2-9B25-0BE0-368B-6E33736733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EAC938F0-81AA-A411-3D5C-2316783CB9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4FB7CAF3-7D47-6DD3-EA66-DBD862A97D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39A3F6-1CA9-8164-512C-650E3940F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6C00DCC6-9E91-3DE6-06A8-A4C0C15EC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A15E7B7-5CE7-BD7E-1375-4209BFB3C7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A64229CF-3F60-4495-9606-B7C7671F7A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3AEA2C14-64D1-D0F6-49BB-AE072992CE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7219C405-25D4-B15B-B7B0-322A483195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561402DE-9F01-7A02-0225-0899B964E0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2595E1EF-1872-1040-E9CE-237470C1A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4747629E-BA16-F467-530E-7F3093D06C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0B291D90-CB05-87B4-DADD-D44FB45909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266FAD6-DF26-A28C-5BE6-A1B9AB99F2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DB2B839A-1183-3BF6-787F-B6043FEFD9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FC74B03-F56B-A207-7257-488C1D9ED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B8620DCC-3E1B-83CD-FC72-AB51E342EB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3A3C55A-E4EA-BC5F-DEA0-695BB5E814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C9899899-3E37-D0DA-69A6-9644E39EBB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83A37C25-AB71-904D-E9B0-B5AB7F059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BCE9C8DB-8443-8574-A8E3-4563928098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6FAB0706-7E92-23AA-A5C0-A470D55FB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B9CD1F41-BA30-4896-C475-A4B426C8562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59117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7">
            <a:extLst>
              <a:ext uri="{FF2B5EF4-FFF2-40B4-BE49-F238E27FC236}">
                <a16:creationId xmlns:a16="http://schemas.microsoft.com/office/drawing/2014/main" id="{A93E555A-EB6B-CFFD-CBD5-36FF0B0CEFE1}"/>
              </a:ext>
            </a:extLst>
          </p:cNvPr>
          <p:cNvGrpSpPr/>
          <p:nvPr/>
        </p:nvGrpSpPr>
        <p:grpSpPr>
          <a:xfrm>
            <a:off x="890593" y="361912"/>
            <a:ext cx="10409096" cy="6134747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12" name="Graphic 7">
              <a:extLst>
                <a:ext uri="{FF2B5EF4-FFF2-40B4-BE49-F238E27FC236}">
                  <a16:creationId xmlns:a16="http://schemas.microsoft.com/office/drawing/2014/main" id="{7C63227D-86DC-C7EF-88C1-398177A4A1B0}"/>
                </a:ext>
              </a:extLst>
            </p:cNvPr>
            <p:cNvGrpSpPr/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21A2020-06DF-67E5-061C-C419E8B47BB8}"/>
                  </a:ext>
                </a:extLst>
              </p:cNvPr>
              <p:cNvSpPr/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82F195F-1793-08AD-5609-DFD20A8D2D69}"/>
                  </a:ext>
                </a:extLst>
              </p:cNvPr>
              <p:cNvSpPr/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B472E24-A410-892B-E94C-82103F2DA4B2}"/>
                  </a:ext>
                </a:extLst>
              </p:cNvPr>
              <p:cNvSpPr/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FD42D99E-A703-8A67-D4D3-1C9063E06B4A}"/>
                  </a:ext>
                </a:extLst>
              </p:cNvPr>
              <p:cNvSpPr/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C03EEFF-E4EE-D544-818E-AD0677E8D634}"/>
                  </a:ext>
                </a:extLst>
              </p:cNvPr>
              <p:cNvSpPr/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932F53-C051-EE87-EB48-1C04BBF0266B}"/>
                  </a:ext>
                </a:extLst>
              </p:cNvPr>
              <p:cNvSpPr/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0F838D8-9E15-6415-C7F3-572C33CDACF3}"/>
                  </a:ext>
                </a:extLst>
              </p:cNvPr>
              <p:cNvSpPr/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0E15294-68D2-D3AA-3560-034C9A9A5B61}"/>
                  </a:ext>
                </a:extLst>
              </p:cNvPr>
              <p:cNvSpPr/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E2CDC8B-99DB-D276-8ACC-0144784DFEA8}"/>
                  </a:ext>
                </a:extLst>
              </p:cNvPr>
              <p:cNvSpPr/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2517046-ABA5-465E-10A8-00E01137D35A}"/>
                  </a:ext>
                </a:extLst>
              </p:cNvPr>
              <p:cNvSpPr/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54FC13-E157-0EFD-12BD-8E9BC2182F56}"/>
                  </a:ext>
                </a:extLst>
              </p:cNvPr>
              <p:cNvSpPr/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0EBDA3F-CAA2-03D1-C4EC-1AFB23E5AE81}"/>
                  </a:ext>
                </a:extLst>
              </p:cNvPr>
              <p:cNvSpPr/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B0F3DC4-2112-2871-EE70-0E3830035273}"/>
                  </a:ext>
                </a:extLst>
              </p:cNvPr>
              <p:cNvSpPr/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7049FAD-CD6E-7C7D-3C73-1A9205F7EB04}"/>
                  </a:ext>
                </a:extLst>
              </p:cNvPr>
              <p:cNvSpPr/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97889EF-4E98-F854-BF6D-FDA561276282}"/>
                  </a:ext>
                </a:extLst>
              </p:cNvPr>
              <p:cNvSpPr/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E0CDF7E-0F7B-667C-6A71-9568CE0E4944}"/>
                  </a:ext>
                </a:extLst>
              </p:cNvPr>
              <p:cNvSpPr/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BB5AA6A-5E9F-EEE0-1EB8-0521775838C3}"/>
                  </a:ext>
                </a:extLst>
              </p:cNvPr>
              <p:cNvSpPr/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C57CC44-6A5A-C313-9C3D-7A2710559136}"/>
                  </a:ext>
                </a:extLst>
              </p:cNvPr>
              <p:cNvSpPr/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65DCCD8-115E-69CF-8931-D2197131DEB9}"/>
                  </a:ext>
                </a:extLst>
              </p:cNvPr>
              <p:cNvSpPr/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930454-494A-8871-6A8F-325030C16EAC}"/>
                  </a:ext>
                </a:extLst>
              </p:cNvPr>
              <p:cNvSpPr/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CDC37F9-DE9D-A588-E3C8-F57947124CA3}"/>
                  </a:ext>
                </a:extLst>
              </p:cNvPr>
              <p:cNvSpPr/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B3355DE-F4AA-A0CF-8382-11A744A68089}"/>
                  </a:ext>
                </a:extLst>
              </p:cNvPr>
              <p:cNvSpPr/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DC9FEB4-26BC-E2D7-6362-72C0D94F94AD}"/>
                  </a:ext>
                </a:extLst>
              </p:cNvPr>
              <p:cNvSpPr/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88343F4-6A67-9FF9-4AE2-D7C7CDAA0D2C}"/>
                  </a:ext>
                </a:extLst>
              </p:cNvPr>
              <p:cNvSpPr/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4071A5F-0897-0BCC-EF44-14407BAEBAEE}"/>
                  </a:ext>
                </a:extLst>
              </p:cNvPr>
              <p:cNvSpPr/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345A1C1-4B5B-1A01-89DF-2BD35BB97F50}"/>
                  </a:ext>
                </a:extLst>
              </p:cNvPr>
              <p:cNvSpPr/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BE2D8EE-38B9-1EA6-2C52-A78818CE474D}"/>
                  </a:ext>
                </a:extLst>
              </p:cNvPr>
              <p:cNvSpPr/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7575F4C-7948-6B4D-0748-DE9001C59ABA}"/>
                  </a:ext>
                </a:extLst>
              </p:cNvPr>
              <p:cNvSpPr/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66441EB-02ED-AC1C-43F5-EBFF6D2F640F}"/>
                  </a:ext>
                </a:extLst>
              </p:cNvPr>
              <p:cNvSpPr/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31C7214-5D09-4A1D-35BA-17D6D8EDB818}"/>
                  </a:ext>
                </a:extLst>
              </p:cNvPr>
              <p:cNvSpPr/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E4538B4-B424-9CDA-2DE0-5363EE394099}"/>
                  </a:ext>
                </a:extLst>
              </p:cNvPr>
              <p:cNvSpPr/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8066F82-BC6A-86C9-5C40-96172751BE39}"/>
                  </a:ext>
                </a:extLst>
              </p:cNvPr>
              <p:cNvSpPr/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3983F3C-C8D6-B4C6-2B56-2063677ACCC3}"/>
                  </a:ext>
                </a:extLst>
              </p:cNvPr>
              <p:cNvSpPr/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865BF80-2CF8-4E48-FF80-B448FD957795}"/>
                  </a:ext>
                </a:extLst>
              </p:cNvPr>
              <p:cNvSpPr/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E9E1168-37AB-0BEC-4413-2DD99B6362AD}"/>
                  </a:ext>
                </a:extLst>
              </p:cNvPr>
              <p:cNvSpPr/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50B7637-35F8-2A88-BAB5-5B857E77639C}"/>
                  </a:ext>
                </a:extLst>
              </p:cNvPr>
              <p:cNvSpPr/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DE34358-F0A7-C93C-55BB-EF769B122190}"/>
                  </a:ext>
                </a:extLst>
              </p:cNvPr>
              <p:cNvSpPr/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71350B-1526-ACDD-62B4-37942244DBF1}"/>
                  </a:ext>
                </a:extLst>
              </p:cNvPr>
              <p:cNvSpPr/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6D3626F-022E-A600-3BD0-F442750ED32E}"/>
                  </a:ext>
                </a:extLst>
              </p:cNvPr>
              <p:cNvSpPr/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6240BE1-5135-B269-4D32-F32557BFC3FD}"/>
                  </a:ext>
                </a:extLst>
              </p:cNvPr>
              <p:cNvSpPr/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22B8E0-E2C1-152E-9CB6-262ED25B05D2}"/>
                  </a:ext>
                </a:extLst>
              </p:cNvPr>
              <p:cNvSpPr/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D39E467-2439-9E77-B75C-685ECA6E8AEA}"/>
                  </a:ext>
                </a:extLst>
              </p:cNvPr>
              <p:cNvSpPr/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12A0465-10EC-F54C-E081-105207BCE9A4}"/>
                  </a:ext>
                </a:extLst>
              </p:cNvPr>
              <p:cNvSpPr/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1062D81-9BC7-1810-0743-5FB73815C2F8}"/>
                  </a:ext>
                </a:extLst>
              </p:cNvPr>
              <p:cNvSpPr/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996811-544B-7DAF-13D4-444BA709EE74}"/>
                  </a:ext>
                </a:extLst>
              </p:cNvPr>
              <p:cNvSpPr/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2909343-75EA-D7F7-D83F-AE008230A89F}"/>
                  </a:ext>
                </a:extLst>
              </p:cNvPr>
              <p:cNvSpPr/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31B0D57-1E42-5485-7B49-025F94C2DC7F}"/>
                  </a:ext>
                </a:extLst>
              </p:cNvPr>
              <p:cNvSpPr/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A256DD2-100B-924F-68E5-2B26AACABEC6}"/>
                  </a:ext>
                </a:extLst>
              </p:cNvPr>
              <p:cNvSpPr/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B46B065-8BC1-C4C5-89E6-A02E4E209974}"/>
                  </a:ext>
                </a:extLst>
              </p:cNvPr>
              <p:cNvSpPr/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9883446-9412-834F-36FB-4AE396BFA1C0}"/>
                  </a:ext>
                </a:extLst>
              </p:cNvPr>
              <p:cNvSpPr/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8548513-73F7-7E45-FCBA-83B5FA6A5383}"/>
                  </a:ext>
                </a:extLst>
              </p:cNvPr>
              <p:cNvSpPr/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ED02238-76C0-E790-C14F-AF0C624D4BA5}"/>
                  </a:ext>
                </a:extLst>
              </p:cNvPr>
              <p:cNvSpPr/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4D24FF2-6C06-35E5-6528-F67D6DB16AD7}"/>
                  </a:ext>
                </a:extLst>
              </p:cNvPr>
              <p:cNvSpPr/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A5D3EFF-0EAC-0422-38E9-A1FDF718DDB0}"/>
                  </a:ext>
                </a:extLst>
              </p:cNvPr>
              <p:cNvSpPr/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0AADA06-560C-40E8-118D-001691DC44C8}"/>
                  </a:ext>
                </a:extLst>
              </p:cNvPr>
              <p:cNvSpPr/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CE2C6DD-0C57-BB0D-08F7-98D24E65392C}"/>
                  </a:ext>
                </a:extLst>
              </p:cNvPr>
              <p:cNvSpPr/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7A699D8-5A08-1715-FA9A-CF375C512FB6}"/>
                  </a:ext>
                </a:extLst>
              </p:cNvPr>
              <p:cNvSpPr/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FD0082E-C103-0B82-1E2A-5130E0E44734}"/>
                  </a:ext>
                </a:extLst>
              </p:cNvPr>
              <p:cNvSpPr/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278E28F-89F8-2B74-5EBC-2A062BE7EEAB}"/>
                  </a:ext>
                </a:extLst>
              </p:cNvPr>
              <p:cNvSpPr/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7A77C9A-9698-F3A0-B8F9-753B6547137B}"/>
                  </a:ext>
                </a:extLst>
              </p:cNvPr>
              <p:cNvSpPr/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2EDEA5F-8723-B846-AD70-40CA9CA1A107}"/>
                  </a:ext>
                </a:extLst>
              </p:cNvPr>
              <p:cNvSpPr/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CBE8083-D1E9-AD68-0897-FFA64B7DDAC8}"/>
                  </a:ext>
                </a:extLst>
              </p:cNvPr>
              <p:cNvSpPr/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89608B0-953A-6875-AD48-C53A62A95BB3}"/>
                  </a:ext>
                </a:extLst>
              </p:cNvPr>
              <p:cNvSpPr/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61B027E-56B5-310C-488A-14D57E2AA099}"/>
                  </a:ext>
                </a:extLst>
              </p:cNvPr>
              <p:cNvSpPr/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4B31124-F663-A454-17B9-65936633BEC0}"/>
                  </a:ext>
                </a:extLst>
              </p:cNvPr>
              <p:cNvSpPr/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886150E-C552-D022-9DD9-4F004BC5BF82}"/>
                  </a:ext>
                </a:extLst>
              </p:cNvPr>
              <p:cNvSpPr/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98B2FDB-07E5-E2DC-745C-FD9CFE80A879}"/>
                  </a:ext>
                </a:extLst>
              </p:cNvPr>
              <p:cNvSpPr/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8EFB72A-18CA-CF32-8917-96D50E6313B8}"/>
                  </a:ext>
                </a:extLst>
              </p:cNvPr>
              <p:cNvSpPr/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2838C86C-A0F8-1B64-A4CB-03DB321938E0}"/>
                  </a:ext>
                </a:extLst>
              </p:cNvPr>
              <p:cNvSpPr/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C53E8FF-03FE-7E08-3844-C9827BB897D2}"/>
                  </a:ext>
                </a:extLst>
              </p:cNvPr>
              <p:cNvSpPr/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8385B86-DB16-CA97-FB7F-1FAA64B71A2C}"/>
                  </a:ext>
                </a:extLst>
              </p:cNvPr>
              <p:cNvSpPr/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3FC245E-165A-F836-3162-FE549DAB8E07}"/>
                  </a:ext>
                </a:extLst>
              </p:cNvPr>
              <p:cNvSpPr/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F673D15-30CF-A8C5-75E6-48469B4DD6E1}"/>
                  </a:ext>
                </a:extLst>
              </p:cNvPr>
              <p:cNvSpPr/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2CC6F8C-767A-75FE-9662-D0ECA6D96856}"/>
                  </a:ext>
                </a:extLst>
              </p:cNvPr>
              <p:cNvSpPr/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70CD04D-A351-15CC-252A-B64468CCEDF5}"/>
                  </a:ext>
                </a:extLst>
              </p:cNvPr>
              <p:cNvSpPr/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3A9E10E-7C24-A0CC-C044-79367F904F5D}"/>
                  </a:ext>
                </a:extLst>
              </p:cNvPr>
              <p:cNvSpPr/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C8F162-19C8-E687-98C6-7E857725346A}"/>
                  </a:ext>
                </a:extLst>
              </p:cNvPr>
              <p:cNvSpPr/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22BFE66-FEA9-FECB-3279-7CAAFB6FD283}"/>
                  </a:ext>
                </a:extLst>
              </p:cNvPr>
              <p:cNvSpPr/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1528FC1-EF56-0A6D-3FCF-86AC6900A726}"/>
                  </a:ext>
                </a:extLst>
              </p:cNvPr>
              <p:cNvSpPr/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31A13D8-7119-C1D1-92A5-BF27E2205008}"/>
                  </a:ext>
                </a:extLst>
              </p:cNvPr>
              <p:cNvSpPr/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FCED46D-BA9A-DC19-3547-37D252402EEC}"/>
                  </a:ext>
                </a:extLst>
              </p:cNvPr>
              <p:cNvSpPr/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2097AEB-A0FF-2ED8-4ADB-5C1E6267ED35}"/>
                  </a:ext>
                </a:extLst>
              </p:cNvPr>
              <p:cNvSpPr/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F9AD5F0-6BE9-C2C2-D811-EF20FA64E55C}"/>
                  </a:ext>
                </a:extLst>
              </p:cNvPr>
              <p:cNvSpPr/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84D115D-BACD-5C72-08EF-D15F90B3742E}"/>
                  </a:ext>
                </a:extLst>
              </p:cNvPr>
              <p:cNvSpPr/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B81E0DD-C46B-F27C-893D-F2283E9CAD80}"/>
                  </a:ext>
                </a:extLst>
              </p:cNvPr>
              <p:cNvSpPr/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2B73E4D-623C-FFFD-F189-843B2A13D324}"/>
                  </a:ext>
                </a:extLst>
              </p:cNvPr>
              <p:cNvSpPr/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B264C9-21C2-4E17-480B-0650CAAC6651}"/>
                  </a:ext>
                </a:extLst>
              </p:cNvPr>
              <p:cNvSpPr/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5714B66-1AAC-4939-D06A-F71311FECCA7}"/>
                  </a:ext>
                </a:extLst>
              </p:cNvPr>
              <p:cNvSpPr/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8B2A22A-8742-53B2-A4DC-B05DF960C764}"/>
                  </a:ext>
                </a:extLst>
              </p:cNvPr>
              <p:cNvSpPr/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FEB9386B-2BCB-AA72-8950-E9372C360425}"/>
                  </a:ext>
                </a:extLst>
              </p:cNvPr>
              <p:cNvSpPr/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9E64EB1-9EBB-FA9B-D73D-4EE352FC4E8D}"/>
                  </a:ext>
                </a:extLst>
              </p:cNvPr>
              <p:cNvSpPr/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657E9FA-4767-8DF4-37D5-3555ADCB34DA}"/>
                  </a:ext>
                </a:extLst>
              </p:cNvPr>
              <p:cNvSpPr/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6217F511-6EAC-7E2A-3682-FBE6D47E079A}"/>
                  </a:ext>
                </a:extLst>
              </p:cNvPr>
              <p:cNvSpPr/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45921B6-6FE2-51BF-60DA-E9F5BACA7319}"/>
                  </a:ext>
                </a:extLst>
              </p:cNvPr>
              <p:cNvSpPr/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148640A-C156-D222-AD10-F1A0EE383C43}"/>
                  </a:ext>
                </a:extLst>
              </p:cNvPr>
              <p:cNvSpPr/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AF681A1-8859-3DAA-1F6B-59D2E89424B6}"/>
                  </a:ext>
                </a:extLst>
              </p:cNvPr>
              <p:cNvSpPr/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7907FAA9-A899-E684-CDB8-D565485B565B}"/>
                  </a:ext>
                </a:extLst>
              </p:cNvPr>
              <p:cNvSpPr/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D1F9E4A-107E-2082-1A23-B3F16CF08CE3}"/>
                  </a:ext>
                </a:extLst>
              </p:cNvPr>
              <p:cNvSpPr/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13DF6F9-F2E7-3A3F-08F4-5DD683E8CA6E}"/>
                  </a:ext>
                </a:extLst>
              </p:cNvPr>
              <p:cNvSpPr/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8E6538C-6C50-A07C-E34D-7A3F34A53125}"/>
                  </a:ext>
                </a:extLst>
              </p:cNvPr>
              <p:cNvSpPr/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698E507-1412-2233-8474-DCB1EEEBD3A7}"/>
                  </a:ext>
                </a:extLst>
              </p:cNvPr>
              <p:cNvSpPr/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01AC371-0B2B-D55B-1F06-AFF6D4AC9AC1}"/>
                  </a:ext>
                </a:extLst>
              </p:cNvPr>
              <p:cNvSpPr/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6BD50F0-68F2-3A5A-60DE-5B373C73B89F}"/>
                  </a:ext>
                </a:extLst>
              </p:cNvPr>
              <p:cNvSpPr/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F09A114-3AA4-076D-CA31-CB1222F12A24}"/>
                  </a:ext>
                </a:extLst>
              </p:cNvPr>
              <p:cNvSpPr/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003C134-DB0F-1827-5C0C-635EB834E2F9}"/>
                  </a:ext>
                </a:extLst>
              </p:cNvPr>
              <p:cNvSpPr/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9F5E494-1DD3-DD86-4464-27D6961F5AA7}"/>
                  </a:ext>
                </a:extLst>
              </p:cNvPr>
              <p:cNvSpPr/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2C4376A-746A-213E-62CD-36DB59FD1209}"/>
                  </a:ext>
                </a:extLst>
              </p:cNvPr>
              <p:cNvSpPr/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67092E2-0A6F-E26B-D398-9CE0C9E390B8}"/>
                  </a:ext>
                </a:extLst>
              </p:cNvPr>
              <p:cNvSpPr/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F660782-133D-B267-C518-8AAF2F7CD86B}"/>
                  </a:ext>
                </a:extLst>
              </p:cNvPr>
              <p:cNvSpPr/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FF2401F-60D8-267B-AD86-47AB69F39197}"/>
                  </a:ext>
                </a:extLst>
              </p:cNvPr>
              <p:cNvSpPr/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6221FEB-4041-3C2C-1EB7-733646DEBFFC}"/>
                  </a:ext>
                </a:extLst>
              </p:cNvPr>
              <p:cNvSpPr/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6D4F450-A295-4A19-CC77-E2A31CD4961C}"/>
                  </a:ext>
                </a:extLst>
              </p:cNvPr>
              <p:cNvSpPr/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BF3BF48-D994-7B74-779D-E47B917C403D}"/>
                  </a:ext>
                </a:extLst>
              </p:cNvPr>
              <p:cNvSpPr/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E8B9EDE-5994-7705-D0EB-EDFFA394FFE7}"/>
                  </a:ext>
                </a:extLst>
              </p:cNvPr>
              <p:cNvSpPr/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7359666-85A5-EC0C-92B4-776C62EE607B}"/>
                  </a:ext>
                </a:extLst>
              </p:cNvPr>
              <p:cNvSpPr/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26074B9-01FB-9330-3417-1DD7863B3E95}"/>
                  </a:ext>
                </a:extLst>
              </p:cNvPr>
              <p:cNvSpPr/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30104C5-7714-AFEF-4E23-FDE8ADB7D23C}"/>
                  </a:ext>
                </a:extLst>
              </p:cNvPr>
              <p:cNvSpPr/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10CE587-9D83-C925-BA43-E56FD6D41B16}"/>
                  </a:ext>
                </a:extLst>
              </p:cNvPr>
              <p:cNvSpPr/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3821141-9A86-D467-6C8B-C8EA1930BF8E}"/>
                  </a:ext>
                </a:extLst>
              </p:cNvPr>
              <p:cNvSpPr/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DC51920-2CB8-816C-BA81-B4C0A86F641A}"/>
                  </a:ext>
                </a:extLst>
              </p:cNvPr>
              <p:cNvSpPr/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DB94906-3F3C-C435-E401-358931DBDB18}"/>
                  </a:ext>
                </a:extLst>
              </p:cNvPr>
              <p:cNvSpPr/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AD990F9-E7CF-B3E2-6E40-9D304CE4B932}"/>
                  </a:ext>
                </a:extLst>
              </p:cNvPr>
              <p:cNvSpPr/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5CD071B-7492-E711-28E4-BA448F3CF9EE}"/>
                  </a:ext>
                </a:extLst>
              </p:cNvPr>
              <p:cNvSpPr/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0CA347C-87FF-3D53-6AB8-07517BC0CEC3}"/>
                  </a:ext>
                </a:extLst>
              </p:cNvPr>
              <p:cNvSpPr/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6C86A086-0FFD-D6F9-7936-D49A8C29D2C4}"/>
                  </a:ext>
                </a:extLst>
              </p:cNvPr>
              <p:cNvSpPr/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7A2F033-797D-EB82-A49A-E770317C22AD}"/>
                  </a:ext>
                </a:extLst>
              </p:cNvPr>
              <p:cNvSpPr/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F3C2EB1-1168-B897-F166-6C5D91A449E3}"/>
                  </a:ext>
                </a:extLst>
              </p:cNvPr>
              <p:cNvSpPr/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2EB4EC3-1C6F-CE49-6746-ECCB022C2F8C}"/>
                  </a:ext>
                </a:extLst>
              </p:cNvPr>
              <p:cNvSpPr/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E661A0C-C08F-5FEF-5132-F106C6FED744}"/>
                  </a:ext>
                </a:extLst>
              </p:cNvPr>
              <p:cNvSpPr/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A80EA86-20C2-6917-3114-5B2714576269}"/>
                  </a:ext>
                </a:extLst>
              </p:cNvPr>
              <p:cNvSpPr/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FC76C86-B443-A2AD-9732-41939A5BA37F}"/>
                  </a:ext>
                </a:extLst>
              </p:cNvPr>
              <p:cNvSpPr/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3DEF7C-9E8B-89AF-149C-65A1F0020A3A}"/>
                  </a:ext>
                </a:extLst>
              </p:cNvPr>
              <p:cNvSpPr/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F0E1839-DF21-AF3B-B2C6-54D6B96EB534}"/>
                  </a:ext>
                </a:extLst>
              </p:cNvPr>
              <p:cNvSpPr/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36F149E-32D7-8A00-E53D-EC888E2A224E}"/>
                  </a:ext>
                </a:extLst>
              </p:cNvPr>
              <p:cNvSpPr/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68EA18C-6B5D-AFBF-617C-23791554F91B}"/>
                  </a:ext>
                </a:extLst>
              </p:cNvPr>
              <p:cNvSpPr/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324C247-AC08-FCA8-BC21-D2EE050700B0}"/>
                  </a:ext>
                </a:extLst>
              </p:cNvPr>
              <p:cNvSpPr/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7EFC932-6349-6BE5-0A7E-4C695139C037}"/>
                  </a:ext>
                </a:extLst>
              </p:cNvPr>
              <p:cNvSpPr/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19717C56-F0BA-ED93-CB1F-693E0D0FE645}"/>
                  </a:ext>
                </a:extLst>
              </p:cNvPr>
              <p:cNvSpPr/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AC7B7E6-A0A7-15D3-0304-8089AED8E042}"/>
                  </a:ext>
                </a:extLst>
              </p:cNvPr>
              <p:cNvSpPr/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5B5C450-1141-566E-DC96-F0CB502B8086}"/>
                  </a:ext>
                </a:extLst>
              </p:cNvPr>
              <p:cNvSpPr/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7D211D9D-ECBB-FDB6-313D-9645F083FC53}"/>
                  </a:ext>
                </a:extLst>
              </p:cNvPr>
              <p:cNvSpPr/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7ABD1C9-0011-F106-61FE-ED0EE4B4E2CF}"/>
                  </a:ext>
                </a:extLst>
              </p:cNvPr>
              <p:cNvSpPr/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898B549-8DD1-9BEE-0564-25F4C174D521}"/>
                  </a:ext>
                </a:extLst>
              </p:cNvPr>
              <p:cNvSpPr/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64E4553-27B3-29E4-4DBF-B8A29591A8EC}"/>
                  </a:ext>
                </a:extLst>
              </p:cNvPr>
              <p:cNvSpPr/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9607A51-CE11-FE54-2919-98B47B1469A6}"/>
                  </a:ext>
                </a:extLst>
              </p:cNvPr>
              <p:cNvSpPr/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94E0B80-8AE3-FA19-BA88-319D708DC85D}"/>
                  </a:ext>
                </a:extLst>
              </p:cNvPr>
              <p:cNvSpPr/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D87A4FC-20B9-9C61-FA3A-CC72D6CF138E}"/>
                  </a:ext>
                </a:extLst>
              </p:cNvPr>
              <p:cNvSpPr/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8A2EC0E-0378-2713-EEEF-59A7E94D1480}"/>
                  </a:ext>
                </a:extLst>
              </p:cNvPr>
              <p:cNvSpPr/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7951012-0A48-FA99-248D-65F3BB2B3D4F}"/>
                  </a:ext>
                </a:extLst>
              </p:cNvPr>
              <p:cNvSpPr/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847709B-5712-8509-8C4C-570F13EEA135}"/>
                  </a:ext>
                </a:extLst>
              </p:cNvPr>
              <p:cNvSpPr/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2A9A48FA-32DD-2352-F5E8-6A00B68B0E4C}"/>
                  </a:ext>
                </a:extLst>
              </p:cNvPr>
              <p:cNvSpPr/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5F5C2F39-7150-97F2-1A32-0593BA16A362}"/>
                  </a:ext>
                </a:extLst>
              </p:cNvPr>
              <p:cNvSpPr/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8DE8959-4568-8313-9514-9C0401E49D70}"/>
                  </a:ext>
                </a:extLst>
              </p:cNvPr>
              <p:cNvSpPr/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81439B6-EDBA-3A1E-61BE-F30706A933D4}"/>
                  </a:ext>
                </a:extLst>
              </p:cNvPr>
              <p:cNvSpPr/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1467273-5A14-14DB-357E-F9B5B20BDAAA}"/>
                  </a:ext>
                </a:extLst>
              </p:cNvPr>
              <p:cNvSpPr/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D4655641-AE9B-662C-3184-6AA5D5735353}"/>
                  </a:ext>
                </a:extLst>
              </p:cNvPr>
              <p:cNvSpPr/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D576B77-C20A-AEA7-5F00-EA54010D2640}"/>
                  </a:ext>
                </a:extLst>
              </p:cNvPr>
              <p:cNvSpPr/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8D99375-980B-EFC2-4528-01B310ACA131}"/>
                  </a:ext>
                </a:extLst>
              </p:cNvPr>
              <p:cNvSpPr/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BA024C1D-1921-4B32-1439-36C549638228}"/>
                  </a:ext>
                </a:extLst>
              </p:cNvPr>
              <p:cNvSpPr/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FFB7483-0DDF-0519-6282-2E1157110C4C}"/>
                  </a:ext>
                </a:extLst>
              </p:cNvPr>
              <p:cNvSpPr/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E15882-656E-AA8C-9407-9F25380594B1}"/>
                  </a:ext>
                </a:extLst>
              </p:cNvPr>
              <p:cNvSpPr/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8500A05-F04C-FB66-39C1-C258DE752F49}"/>
                  </a:ext>
                </a:extLst>
              </p:cNvPr>
              <p:cNvSpPr/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9308532B-ACDD-D32E-34E0-8E67478C4CC8}"/>
                  </a:ext>
                </a:extLst>
              </p:cNvPr>
              <p:cNvSpPr/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453A691-025C-86E5-F043-8C83CC83DF0A}"/>
                  </a:ext>
                </a:extLst>
              </p:cNvPr>
              <p:cNvSpPr/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1B4B9857-F691-A65B-EF0E-5379C1000D38}"/>
                  </a:ext>
                </a:extLst>
              </p:cNvPr>
              <p:cNvSpPr/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02D80CFA-4C56-2608-969C-BE47885D8FB6}"/>
                  </a:ext>
                </a:extLst>
              </p:cNvPr>
              <p:cNvSpPr/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9E38366-C0C8-A297-CBF0-341B2D069EF6}"/>
                  </a:ext>
                </a:extLst>
              </p:cNvPr>
              <p:cNvSpPr/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D84CF9EF-AE95-6B08-D326-EB5193872334}"/>
                  </a:ext>
                </a:extLst>
              </p:cNvPr>
              <p:cNvSpPr/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E58D989-D707-7774-FAE0-01A4898160D3}"/>
                  </a:ext>
                </a:extLst>
              </p:cNvPr>
              <p:cNvSpPr/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9B69031A-A9A0-4934-6339-D1A552F3CA17}"/>
                  </a:ext>
                </a:extLst>
              </p:cNvPr>
              <p:cNvSpPr/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3B41BAF-A0FE-D198-949F-FB76A5356FAC}"/>
                  </a:ext>
                </a:extLst>
              </p:cNvPr>
              <p:cNvSpPr/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593B96C-DC8D-134C-62A0-85D3FA1A81FA}"/>
                  </a:ext>
                </a:extLst>
              </p:cNvPr>
              <p:cNvSpPr/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7A15807-DD94-6243-D13E-24CCD74812EF}"/>
                  </a:ext>
                </a:extLst>
              </p:cNvPr>
              <p:cNvSpPr/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C4B9715-24E7-7C40-552A-3F25A3029D41}"/>
                  </a:ext>
                </a:extLst>
              </p:cNvPr>
              <p:cNvSpPr/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BD1E64C0-1180-345F-202A-77834ED5F95B}"/>
                  </a:ext>
                </a:extLst>
              </p:cNvPr>
              <p:cNvSpPr/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4D3FF51-4D27-4595-5C34-DC73D57260B1}"/>
                  </a:ext>
                </a:extLst>
              </p:cNvPr>
              <p:cNvSpPr/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3AEE0F42-AE3D-95E0-32C6-A3F26C7EB95E}"/>
                  </a:ext>
                </a:extLst>
              </p:cNvPr>
              <p:cNvSpPr/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EEB1D272-2205-865B-CEB9-3D69E900B157}"/>
                  </a:ext>
                </a:extLst>
              </p:cNvPr>
              <p:cNvSpPr/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7A7D5D7-6D54-CCFB-5F1A-A71E6F9A2C89}"/>
                  </a:ext>
                </a:extLst>
              </p:cNvPr>
              <p:cNvSpPr/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62CAA5AA-4828-9F87-E105-7FE222BFFFE8}"/>
                  </a:ext>
                </a:extLst>
              </p:cNvPr>
              <p:cNvSpPr/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BC235A7-E85A-661E-8D0E-25E79C35CDF6}"/>
                  </a:ext>
                </a:extLst>
              </p:cNvPr>
              <p:cNvSpPr/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110199D-BBAB-A9C0-A68D-87AF1FF3C891}"/>
                  </a:ext>
                </a:extLst>
              </p:cNvPr>
              <p:cNvSpPr/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6C6935D1-DF11-7490-ED30-7B8514925424}"/>
                  </a:ext>
                </a:extLst>
              </p:cNvPr>
              <p:cNvSpPr/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4D893DC5-3617-A243-A13D-48699B74B39E}"/>
                  </a:ext>
                </a:extLst>
              </p:cNvPr>
              <p:cNvSpPr/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D808A63-6A13-366D-2E46-32C87D55382A}"/>
                  </a:ext>
                </a:extLst>
              </p:cNvPr>
              <p:cNvSpPr/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E7B8846-883D-8724-05AB-81DA690B294D}"/>
                  </a:ext>
                </a:extLst>
              </p:cNvPr>
              <p:cNvSpPr/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AC705A6-430F-161A-5BA8-7471C9260D7D}"/>
                  </a:ext>
                </a:extLst>
              </p:cNvPr>
              <p:cNvSpPr/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0A7A5E4-1C10-00F2-E462-5FDBE757895B}"/>
                  </a:ext>
                </a:extLst>
              </p:cNvPr>
              <p:cNvSpPr/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D7364DA-91E4-C004-E6BB-652EF89174D6}"/>
                  </a:ext>
                </a:extLst>
              </p:cNvPr>
              <p:cNvSpPr/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057C2B1-6EC9-E1E5-50E7-6485388A80A2}"/>
                  </a:ext>
                </a:extLst>
              </p:cNvPr>
              <p:cNvSpPr/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812A3E95-5296-54E8-1DBC-AD4494A4CDBA}"/>
                  </a:ext>
                </a:extLst>
              </p:cNvPr>
              <p:cNvSpPr/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AB79B42-DE2A-2930-1682-BDFA574ECA98}"/>
                  </a:ext>
                </a:extLst>
              </p:cNvPr>
              <p:cNvSpPr/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24D901D-D125-8E61-41AB-45895CDA1C7F}"/>
                  </a:ext>
                </a:extLst>
              </p:cNvPr>
              <p:cNvSpPr/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C9E03D25-DCDC-E74A-A7CD-6E008A1129AE}"/>
                  </a:ext>
                </a:extLst>
              </p:cNvPr>
              <p:cNvSpPr/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6E2E0D7-3E2A-3621-AF6D-54551CB5B64C}"/>
                  </a:ext>
                </a:extLst>
              </p:cNvPr>
              <p:cNvSpPr/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44B3C0E7-449D-2CC0-8424-3C0DB670800B}"/>
                  </a:ext>
                </a:extLst>
              </p:cNvPr>
              <p:cNvSpPr/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3C558DB5-07DB-A1A7-F5B7-297D42EA6111}"/>
                  </a:ext>
                </a:extLst>
              </p:cNvPr>
              <p:cNvSpPr/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88B4C821-5928-02B7-669C-2CA92E1E01CE}"/>
                  </a:ext>
                </a:extLst>
              </p:cNvPr>
              <p:cNvSpPr/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FCF0174-B521-E153-8AAD-DCCD7298227E}"/>
                  </a:ext>
                </a:extLst>
              </p:cNvPr>
              <p:cNvSpPr/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64C016E3-9009-434C-7332-ABBA30F45FA4}"/>
                  </a:ext>
                </a:extLst>
              </p:cNvPr>
              <p:cNvSpPr/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107CE0FF-D57E-0AF3-E5B3-F85A821E9891}"/>
                  </a:ext>
                </a:extLst>
              </p:cNvPr>
              <p:cNvSpPr/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34B2FE0B-35BB-79D6-1577-F05D36388A13}"/>
                  </a:ext>
                </a:extLst>
              </p:cNvPr>
              <p:cNvSpPr/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0E59230-C33E-D317-60EB-F88EBA9DCB00}"/>
                  </a:ext>
                </a:extLst>
              </p:cNvPr>
              <p:cNvSpPr/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D4506C4-9079-3E45-23F7-462B4BAC0510}"/>
                  </a:ext>
                </a:extLst>
              </p:cNvPr>
              <p:cNvSpPr/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93CED075-C8FD-FE84-10D0-1D314EB7D759}"/>
                  </a:ext>
                </a:extLst>
              </p:cNvPr>
              <p:cNvSpPr/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16B6591-0373-1982-FF82-DF3799D3CF15}"/>
                  </a:ext>
                </a:extLst>
              </p:cNvPr>
              <p:cNvSpPr/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7CBD9C7B-E497-49F7-01A4-37B7FF202454}"/>
                  </a:ext>
                </a:extLst>
              </p:cNvPr>
              <p:cNvSpPr/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E286F13-E526-3486-1643-228FAA2E284C}"/>
                  </a:ext>
                </a:extLst>
              </p:cNvPr>
              <p:cNvSpPr/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53480E00-8C81-021F-6437-F5BD26702C27}"/>
                  </a:ext>
                </a:extLst>
              </p:cNvPr>
              <p:cNvSpPr/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0E88CB9A-D7D7-3FDA-4760-79067680AEB2}"/>
                  </a:ext>
                </a:extLst>
              </p:cNvPr>
              <p:cNvSpPr/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B90A3B6-2169-34DF-11DA-0B1CC1B0521E}"/>
                  </a:ext>
                </a:extLst>
              </p:cNvPr>
              <p:cNvSpPr/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DA8A6B6-E046-2490-771E-403C729FC5D9}"/>
                  </a:ext>
                </a:extLst>
              </p:cNvPr>
              <p:cNvSpPr/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5554363-1D76-879D-357F-B6ABAB5B88A0}"/>
                  </a:ext>
                </a:extLst>
              </p:cNvPr>
              <p:cNvSpPr/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AA0C23D5-E912-23A8-B538-7AC1277AC02A}"/>
                  </a:ext>
                </a:extLst>
              </p:cNvPr>
              <p:cNvSpPr/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C9A18521-EA40-5F09-1A1F-BEADCA7FD1E8}"/>
                  </a:ext>
                </a:extLst>
              </p:cNvPr>
              <p:cNvSpPr/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493DA978-42CF-9398-09DA-F00038D2A948}"/>
                  </a:ext>
                </a:extLst>
              </p:cNvPr>
              <p:cNvSpPr/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4FF3E6C-5FDA-8F79-3155-FAF01A203466}"/>
                  </a:ext>
                </a:extLst>
              </p:cNvPr>
              <p:cNvSpPr/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DE7E67F3-BD58-8C53-C27A-0B5A9C26FF02}"/>
                  </a:ext>
                </a:extLst>
              </p:cNvPr>
              <p:cNvSpPr/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F741B52-2459-7EF2-EA17-83AE5DB981E2}"/>
                  </a:ext>
                </a:extLst>
              </p:cNvPr>
              <p:cNvSpPr/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39BFEDB-1E23-1909-A4EB-3A3FA677D6EF}"/>
                  </a:ext>
                </a:extLst>
              </p:cNvPr>
              <p:cNvSpPr/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8FD648A-9C17-B00D-B80C-95ABDEA51E3C}"/>
                  </a:ext>
                </a:extLst>
              </p:cNvPr>
              <p:cNvSpPr/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6997338-251A-87FF-9D76-3AA7521E9417}"/>
                  </a:ext>
                </a:extLst>
              </p:cNvPr>
              <p:cNvSpPr/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95DFB485-AB18-CBF0-416D-45CF64532AE9}"/>
                  </a:ext>
                </a:extLst>
              </p:cNvPr>
              <p:cNvSpPr/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CB66F9A9-4934-2143-AA9E-46A4433C2CE5}"/>
                  </a:ext>
                </a:extLst>
              </p:cNvPr>
              <p:cNvSpPr/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6C3DE63-B94F-9E12-7EDD-EBCBFEB65BC8}"/>
                  </a:ext>
                </a:extLst>
              </p:cNvPr>
              <p:cNvSpPr/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6F5FF2A7-3D31-7B91-B006-BCC95078153A}"/>
                  </a:ext>
                </a:extLst>
              </p:cNvPr>
              <p:cNvSpPr/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88250C7-9C4C-289A-92D0-C070E1948435}"/>
                  </a:ext>
                </a:extLst>
              </p:cNvPr>
              <p:cNvSpPr/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8B9740F8-49EE-AC27-D57C-3C84AC5FE3A7}"/>
                  </a:ext>
                </a:extLst>
              </p:cNvPr>
              <p:cNvSpPr/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4759302A-ADAF-40C7-4329-C7C14391B4D9}"/>
                  </a:ext>
                </a:extLst>
              </p:cNvPr>
              <p:cNvSpPr/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5C33DD83-2950-DA12-190A-A1331A15B3DB}"/>
                  </a:ext>
                </a:extLst>
              </p:cNvPr>
              <p:cNvSpPr/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74DA6C7-EAD9-BF25-0820-5A989582EF9C}"/>
                  </a:ext>
                </a:extLst>
              </p:cNvPr>
              <p:cNvSpPr/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7F89E3A-0DA6-B1C1-DB90-F8A57B1AE262}"/>
                  </a:ext>
                </a:extLst>
              </p:cNvPr>
              <p:cNvSpPr/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B53E817-C791-01DD-A793-8352DD59069E}"/>
                  </a:ext>
                </a:extLst>
              </p:cNvPr>
              <p:cNvSpPr/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F12C9871-8457-5809-DAE8-34352BB58328}"/>
                  </a:ext>
                </a:extLst>
              </p:cNvPr>
              <p:cNvSpPr/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1CEF0F69-5595-802A-B202-C27F72C44796}"/>
                  </a:ext>
                </a:extLst>
              </p:cNvPr>
              <p:cNvSpPr/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625CFC1-5036-877C-65A4-410DD8870A53}"/>
                  </a:ext>
                </a:extLst>
              </p:cNvPr>
              <p:cNvSpPr/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CFB3FF0-A822-92EB-E023-4A08A19E96A1}"/>
                  </a:ext>
                </a:extLst>
              </p:cNvPr>
              <p:cNvSpPr/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8F014009-B208-F019-5791-96950BC1F6FC}"/>
                  </a:ext>
                </a:extLst>
              </p:cNvPr>
              <p:cNvSpPr/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80FE6081-B1C4-A65D-FD63-8525C1D59BAA}"/>
                  </a:ext>
                </a:extLst>
              </p:cNvPr>
              <p:cNvSpPr/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95E12D2F-3FF9-09B3-FACD-623AA369A5E3}"/>
                  </a:ext>
                </a:extLst>
              </p:cNvPr>
              <p:cNvSpPr/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3DB2BFAC-E611-5966-9106-F0D984ED9AC0}"/>
                  </a:ext>
                </a:extLst>
              </p:cNvPr>
              <p:cNvSpPr/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2589367-4D95-E055-482C-02580BA54808}"/>
                  </a:ext>
                </a:extLst>
              </p:cNvPr>
              <p:cNvSpPr/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7FC25D1-6E89-295B-A3AD-B5470DB20964}"/>
                  </a:ext>
                </a:extLst>
              </p:cNvPr>
              <p:cNvSpPr/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751B2B57-61A8-3EBA-1609-D86DA1C691A3}"/>
                  </a:ext>
                </a:extLst>
              </p:cNvPr>
              <p:cNvSpPr/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1FA3EE8A-7808-755A-AFB0-1FE686328F8D}"/>
                  </a:ext>
                </a:extLst>
              </p:cNvPr>
              <p:cNvSpPr/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C17C3509-17AF-9BA3-0187-4A0B02E222F9}"/>
                  </a:ext>
                </a:extLst>
              </p:cNvPr>
              <p:cNvSpPr/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574121AA-8F12-D1C8-A5AE-0B5CEEFC2C9A}"/>
                  </a:ext>
                </a:extLst>
              </p:cNvPr>
              <p:cNvSpPr/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840347C0-DA2C-56FC-A50D-717E63A8DB47}"/>
                  </a:ext>
                </a:extLst>
              </p:cNvPr>
              <p:cNvSpPr/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7D7C0829-3F8E-EA59-819D-93ED3674C512}"/>
                  </a:ext>
                </a:extLst>
              </p:cNvPr>
              <p:cNvSpPr/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2F53EE0-55F9-F8B7-7D1D-24DE2EB40C83}"/>
                  </a:ext>
                </a:extLst>
              </p:cNvPr>
              <p:cNvSpPr/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954AD147-6863-BDFD-6D56-B6BD73889BBF}"/>
                  </a:ext>
                </a:extLst>
              </p:cNvPr>
              <p:cNvSpPr/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D119438-5AEF-5501-D670-796DF1AEB5D9}"/>
                  </a:ext>
                </a:extLst>
              </p:cNvPr>
              <p:cNvSpPr/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F2CCE87-881C-AC33-4746-0982D7474304}"/>
                  </a:ext>
                </a:extLst>
              </p:cNvPr>
              <p:cNvSpPr/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E6EF2D7-1350-7AF6-E79F-F84012C482AF}"/>
                  </a:ext>
                </a:extLst>
              </p:cNvPr>
              <p:cNvSpPr/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95B16C30-C880-E70F-BA14-39899FABBD5D}"/>
                  </a:ext>
                </a:extLst>
              </p:cNvPr>
              <p:cNvSpPr/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1EC753A-7A6A-4649-2265-87E5C39D19E6}"/>
                  </a:ext>
                </a:extLst>
              </p:cNvPr>
              <p:cNvSpPr/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E7D6F11-63C9-0983-C239-E90CE840AC0E}"/>
                  </a:ext>
                </a:extLst>
              </p:cNvPr>
              <p:cNvSpPr/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DF4EE8A-DC49-C862-F92B-A5310532C9DC}"/>
                  </a:ext>
                </a:extLst>
              </p:cNvPr>
              <p:cNvSpPr/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15CF9136-048F-B633-7A22-D8E35DC95BE6}"/>
                  </a:ext>
                </a:extLst>
              </p:cNvPr>
              <p:cNvSpPr/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CC16ADAE-A0E8-85F9-6990-E3B2D4E2B598}"/>
                  </a:ext>
                </a:extLst>
              </p:cNvPr>
              <p:cNvSpPr/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386FFE1A-7F52-9232-1F0D-0EB061381DFE}"/>
                  </a:ext>
                </a:extLst>
              </p:cNvPr>
              <p:cNvSpPr/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FB224BDF-8E8F-3874-D99F-0B2B42987940}"/>
                  </a:ext>
                </a:extLst>
              </p:cNvPr>
              <p:cNvSpPr/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E4FF075-C171-150A-AA65-FC6AFCBADAAD}"/>
                  </a:ext>
                </a:extLst>
              </p:cNvPr>
              <p:cNvSpPr/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45D2F1-F9A2-117E-75FD-F2CF6C3901B4}"/>
                  </a:ext>
                </a:extLst>
              </p:cNvPr>
              <p:cNvSpPr/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40CD3C4-4946-B194-4DF5-C21EE250C089}"/>
                  </a:ext>
                </a:extLst>
              </p:cNvPr>
              <p:cNvSpPr/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48B8638-768F-9F53-A44B-39A5CCD6C0A2}"/>
                  </a:ext>
                </a:extLst>
              </p:cNvPr>
              <p:cNvSpPr/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D69974D-F8A7-E475-C493-19699905B0BF}"/>
                  </a:ext>
                </a:extLst>
              </p:cNvPr>
              <p:cNvSpPr/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CF26BE0-1D41-E9C3-4426-78D013275D61}"/>
                  </a:ext>
                </a:extLst>
              </p:cNvPr>
              <p:cNvSpPr/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FFDDE66-D860-02DA-EF66-BA15BA353CDD}"/>
                  </a:ext>
                </a:extLst>
              </p:cNvPr>
              <p:cNvSpPr/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DDF3F706-C28C-7391-D853-E5CED4C0454B}"/>
                  </a:ext>
                </a:extLst>
              </p:cNvPr>
              <p:cNvSpPr/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9EA33EE-C114-E4C2-79E1-E6E78AD25632}"/>
                  </a:ext>
                </a:extLst>
              </p:cNvPr>
              <p:cNvSpPr/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90206D1-11B8-0966-2C62-76E3588777EA}"/>
                  </a:ext>
                </a:extLst>
              </p:cNvPr>
              <p:cNvSpPr/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758744C1-CD8F-BF7A-AA18-30712F7856AA}"/>
                  </a:ext>
                </a:extLst>
              </p:cNvPr>
              <p:cNvSpPr/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5958BFFD-A377-46BF-39F3-B3D0EE9AC923}"/>
                  </a:ext>
                </a:extLst>
              </p:cNvPr>
              <p:cNvSpPr/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4D7BD192-ED0D-9DCD-D052-3E808C2ACAF6}"/>
                  </a:ext>
                </a:extLst>
              </p:cNvPr>
              <p:cNvSpPr/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BDD9AFCA-8C48-F41D-391A-646440017C95}"/>
                  </a:ext>
                </a:extLst>
              </p:cNvPr>
              <p:cNvSpPr/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16817E79-B9AA-421F-5E6B-2C5390A92FB7}"/>
                  </a:ext>
                </a:extLst>
              </p:cNvPr>
              <p:cNvSpPr/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10D697F7-5545-40A9-DFEA-EC601F6E2D7D}"/>
                  </a:ext>
                </a:extLst>
              </p:cNvPr>
              <p:cNvSpPr/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5F4309C-1A15-30CB-8E8F-1A91A7877B8D}"/>
                  </a:ext>
                </a:extLst>
              </p:cNvPr>
              <p:cNvSpPr/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F2DA8A1-0AAB-AE30-3F05-0C19E30EE1C0}"/>
                  </a:ext>
                </a:extLst>
              </p:cNvPr>
              <p:cNvSpPr/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FFB9407F-67C5-AADA-4597-F8BFCFBC23D9}"/>
                  </a:ext>
                </a:extLst>
              </p:cNvPr>
              <p:cNvSpPr/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0823A9D-64DC-232C-E8F8-A91970DE6B60}"/>
                  </a:ext>
                </a:extLst>
              </p:cNvPr>
              <p:cNvSpPr/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3309A8F8-CD89-EDB4-8393-8D1ABB1E3DED}"/>
                  </a:ext>
                </a:extLst>
              </p:cNvPr>
              <p:cNvSpPr/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32EFF50-803F-06B6-67A2-C57D742B04B8}"/>
                  </a:ext>
                </a:extLst>
              </p:cNvPr>
              <p:cNvSpPr/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7DD5446-43E3-5108-6FB4-ED708012361D}"/>
                  </a:ext>
                </a:extLst>
              </p:cNvPr>
              <p:cNvSpPr/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C5C4F076-4659-21D9-A887-4E54F4F93D21}"/>
                  </a:ext>
                </a:extLst>
              </p:cNvPr>
              <p:cNvSpPr/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6D7430A-A30B-00B7-6869-F9CBD9F3DE0F}"/>
                  </a:ext>
                </a:extLst>
              </p:cNvPr>
              <p:cNvSpPr/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9300042A-46C3-12E8-76DE-203E92ECB21D}"/>
                  </a:ext>
                </a:extLst>
              </p:cNvPr>
              <p:cNvSpPr/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425F2CE-6A73-FB5A-6ABD-4310C4C63276}"/>
                  </a:ext>
                </a:extLst>
              </p:cNvPr>
              <p:cNvSpPr/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569535A-17AE-FA0F-EA9B-B3A0FC9D504B}"/>
                  </a:ext>
                </a:extLst>
              </p:cNvPr>
              <p:cNvSpPr/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C2BA6C4-E78D-1C25-4CCD-890E9671433E}"/>
                  </a:ext>
                </a:extLst>
              </p:cNvPr>
              <p:cNvSpPr/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5C9E69BD-CF3D-78ED-69CE-EB12B107572F}"/>
                  </a:ext>
                </a:extLst>
              </p:cNvPr>
              <p:cNvSpPr/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0CCFF47-8409-BAD5-153B-2B8CC0125B21}"/>
                  </a:ext>
                </a:extLst>
              </p:cNvPr>
              <p:cNvSpPr/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CC438F6-2D42-0CDD-6A9F-9B3E783A11CE}"/>
                  </a:ext>
                </a:extLst>
              </p:cNvPr>
              <p:cNvSpPr/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D1449E0C-401F-2CA6-E6C4-D823D6DF3A73}"/>
                  </a:ext>
                </a:extLst>
              </p:cNvPr>
              <p:cNvSpPr/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AFA24F6-13CB-C800-D84A-9A8839C50D71}"/>
                  </a:ext>
                </a:extLst>
              </p:cNvPr>
              <p:cNvSpPr/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105F795-5DAC-5B8E-89D7-57E9EC747DA7}"/>
                  </a:ext>
                </a:extLst>
              </p:cNvPr>
              <p:cNvSpPr/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D7E39B2-4ED8-02FC-B645-E91FF8F52EBE}"/>
                  </a:ext>
                </a:extLst>
              </p:cNvPr>
              <p:cNvSpPr/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513EA3E-05AD-12C9-2D0C-F5C6EE111E31}"/>
                  </a:ext>
                </a:extLst>
              </p:cNvPr>
              <p:cNvSpPr/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963D6681-CFB2-94F6-C2A4-6300A7E3470C}"/>
                  </a:ext>
                </a:extLst>
              </p:cNvPr>
              <p:cNvSpPr/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C9238AE5-B45D-F0CF-BEA7-458E0C100525}"/>
                  </a:ext>
                </a:extLst>
              </p:cNvPr>
              <p:cNvSpPr/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2CA87830-8C27-2D3B-C878-4E61258701F9}"/>
                  </a:ext>
                </a:extLst>
              </p:cNvPr>
              <p:cNvSpPr/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E1234261-1451-9E70-8760-D9FA154E94EA}"/>
                  </a:ext>
                </a:extLst>
              </p:cNvPr>
              <p:cNvSpPr/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06C27D80-3646-3B46-5B87-FC6BD07791F5}"/>
                  </a:ext>
                </a:extLst>
              </p:cNvPr>
              <p:cNvSpPr/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FD0FA10-E986-E193-4C5D-7B6C916139C8}"/>
                  </a:ext>
                </a:extLst>
              </p:cNvPr>
              <p:cNvSpPr/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A36B5A2-9B5A-ECFE-DA9F-FAF8D8949F2E}"/>
                  </a:ext>
                </a:extLst>
              </p:cNvPr>
              <p:cNvSpPr/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0AD7DAB-F24A-CFAC-7174-7573B744D7C8}"/>
                  </a:ext>
                </a:extLst>
              </p:cNvPr>
              <p:cNvSpPr/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803390F-07A4-F9C5-C06D-775A0E7FD3B2}"/>
                  </a:ext>
                </a:extLst>
              </p:cNvPr>
              <p:cNvSpPr/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C8166104-B633-7213-60DD-49F0C5336087}"/>
                  </a:ext>
                </a:extLst>
              </p:cNvPr>
              <p:cNvSpPr/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F2B7139-00AE-DAD0-CD12-43D6F2A6DD82}"/>
                  </a:ext>
                </a:extLst>
              </p:cNvPr>
              <p:cNvSpPr/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6A72B564-C20C-CE8D-7AC8-BA7372C67BA0}"/>
                  </a:ext>
                </a:extLst>
              </p:cNvPr>
              <p:cNvSpPr/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FE1D617-077C-33A3-F6D6-27147C96D042}"/>
                  </a:ext>
                </a:extLst>
              </p:cNvPr>
              <p:cNvSpPr/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F895A81-7AC1-34D5-0942-D042E90E4D5C}"/>
                  </a:ext>
                </a:extLst>
              </p:cNvPr>
              <p:cNvSpPr/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645A2772-2A68-CF24-140C-F286BA9C9D54}"/>
                  </a:ext>
                </a:extLst>
              </p:cNvPr>
              <p:cNvSpPr/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2029DB5D-42DE-D5F7-7AEC-D9C990382AF8}"/>
                  </a:ext>
                </a:extLst>
              </p:cNvPr>
              <p:cNvSpPr/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C6BEEACD-D624-197F-6EC3-C4F85829C810}"/>
                  </a:ext>
                </a:extLst>
              </p:cNvPr>
              <p:cNvSpPr/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C243868A-5599-D0C1-C4F4-F4CE255367BD}"/>
                  </a:ext>
                </a:extLst>
              </p:cNvPr>
              <p:cNvSpPr/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B0128F3-3415-D792-5128-BCDDA119A92A}"/>
                  </a:ext>
                </a:extLst>
              </p:cNvPr>
              <p:cNvSpPr/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C57BF7E1-6882-C38B-4BF2-8249E1C9A074}"/>
                  </a:ext>
                </a:extLst>
              </p:cNvPr>
              <p:cNvSpPr/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B49A30B-213E-AA75-DC8E-83AE38C38F6C}"/>
                  </a:ext>
                </a:extLst>
              </p:cNvPr>
              <p:cNvSpPr/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FF1D3E7B-6452-6770-FEF9-FB0968DA2420}"/>
                  </a:ext>
                </a:extLst>
              </p:cNvPr>
              <p:cNvSpPr/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BD1A0A74-5E13-D391-9D92-495757EF59ED}"/>
                  </a:ext>
                </a:extLst>
              </p:cNvPr>
              <p:cNvSpPr/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B9E5F53-698A-1003-D037-6125B8FACDA9}"/>
                  </a:ext>
                </a:extLst>
              </p:cNvPr>
              <p:cNvSpPr/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4853AB55-CB70-B302-AC56-9C5FB5D1325C}"/>
                  </a:ext>
                </a:extLst>
              </p:cNvPr>
              <p:cNvSpPr/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F17D6D79-D533-CB8D-D65E-FAD354360664}"/>
                  </a:ext>
                </a:extLst>
              </p:cNvPr>
              <p:cNvSpPr/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B8F04FFA-CDAD-5A13-BBA1-F96A8F309511}"/>
                  </a:ext>
                </a:extLst>
              </p:cNvPr>
              <p:cNvSpPr/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F077B630-985E-7FF3-96B0-D0B76779B88C}"/>
                  </a:ext>
                </a:extLst>
              </p:cNvPr>
              <p:cNvSpPr/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383A7622-8BF8-C83B-CF2B-A36D41B915BF}"/>
                  </a:ext>
                </a:extLst>
              </p:cNvPr>
              <p:cNvSpPr/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C32BADBA-4B9F-2186-22D3-AE9981312EF8}"/>
                  </a:ext>
                </a:extLst>
              </p:cNvPr>
              <p:cNvSpPr/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658434A-125A-F31F-C0CB-5C51C465E76F}"/>
                  </a:ext>
                </a:extLst>
              </p:cNvPr>
              <p:cNvSpPr/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57E23724-E0E5-7D0A-7562-7F04DFDF919A}"/>
                  </a:ext>
                </a:extLst>
              </p:cNvPr>
              <p:cNvSpPr/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96F7DE59-ED1C-5228-A7CA-0266B53BAD65}"/>
                  </a:ext>
                </a:extLst>
              </p:cNvPr>
              <p:cNvSpPr/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B77A2EE-0BF0-CEE1-D8EA-4662FB785A0D}"/>
                  </a:ext>
                </a:extLst>
              </p:cNvPr>
              <p:cNvSpPr/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EA7A2500-AB4B-E41C-4D3B-B8F33A23C52C}"/>
                  </a:ext>
                </a:extLst>
              </p:cNvPr>
              <p:cNvSpPr/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2EDB43B-58DB-C297-CAFB-22DEF0ECC3B0}"/>
                  </a:ext>
                </a:extLst>
              </p:cNvPr>
              <p:cNvSpPr/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B5410086-C7EE-ED35-1D5C-B96758D2B253}"/>
                  </a:ext>
                </a:extLst>
              </p:cNvPr>
              <p:cNvSpPr/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4ACC2C34-5AE5-D269-A38C-7C9DC931CE17}"/>
                  </a:ext>
                </a:extLst>
              </p:cNvPr>
              <p:cNvSpPr/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DC3F884C-48D4-6B29-8B21-B1850A2E0A74}"/>
                  </a:ext>
                </a:extLst>
              </p:cNvPr>
              <p:cNvSpPr/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2573E76D-28F7-CC5A-28AB-4E3C80D0A6F5}"/>
                  </a:ext>
                </a:extLst>
              </p:cNvPr>
              <p:cNvSpPr/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BA304A8D-4AB6-9696-EC13-A03B606F030D}"/>
                  </a:ext>
                </a:extLst>
              </p:cNvPr>
              <p:cNvSpPr/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F903A67-1B69-CCA4-7BA6-8E1CD3302849}"/>
                  </a:ext>
                </a:extLst>
              </p:cNvPr>
              <p:cNvSpPr/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67478820-51B6-D9BD-CA0D-C366E189DBD4}"/>
                  </a:ext>
                </a:extLst>
              </p:cNvPr>
              <p:cNvSpPr/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5A477235-DFA0-CEC8-F34B-CEF4F4990A70}"/>
                  </a:ext>
                </a:extLst>
              </p:cNvPr>
              <p:cNvSpPr/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260BC11-1223-2B95-FA89-C765B578D08C}"/>
                  </a:ext>
                </a:extLst>
              </p:cNvPr>
              <p:cNvSpPr/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6CA94109-5C38-D683-1D94-8D821EE72B01}"/>
                  </a:ext>
                </a:extLst>
              </p:cNvPr>
              <p:cNvSpPr/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B979640-AAD9-9FE2-1F99-1837A0B36FDE}"/>
                  </a:ext>
                </a:extLst>
              </p:cNvPr>
              <p:cNvSpPr/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1C9F65B-11EF-A5B5-CF1D-DFD03A80DDD9}"/>
                  </a:ext>
                </a:extLst>
              </p:cNvPr>
              <p:cNvSpPr/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1EC591B7-5931-BAF4-83E5-1118E3FC4F67}"/>
                  </a:ext>
                </a:extLst>
              </p:cNvPr>
              <p:cNvSpPr/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775211-C4DA-ABCC-1C2A-6D623D4D24A7}"/>
                  </a:ext>
                </a:extLst>
              </p:cNvPr>
              <p:cNvSpPr/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27ECCEE0-E4EB-49A9-ED82-571B1DDCCBD6}"/>
                  </a:ext>
                </a:extLst>
              </p:cNvPr>
              <p:cNvSpPr/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43A385D9-DB55-AF44-8D59-C842EBF7CC43}"/>
                  </a:ext>
                </a:extLst>
              </p:cNvPr>
              <p:cNvSpPr/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E118FF97-9836-0564-CE02-A2F133085BD4}"/>
                  </a:ext>
                </a:extLst>
              </p:cNvPr>
              <p:cNvSpPr/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80B3C449-2FCE-64AE-2028-7501258F15E0}"/>
                  </a:ext>
                </a:extLst>
              </p:cNvPr>
              <p:cNvSpPr/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6E0E9AD3-CA44-697D-74B7-0383EF391883}"/>
                  </a:ext>
                </a:extLst>
              </p:cNvPr>
              <p:cNvSpPr/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2D1DD1A8-E22A-826E-8FED-19556A4EA4A6}"/>
                  </a:ext>
                </a:extLst>
              </p:cNvPr>
              <p:cNvSpPr/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0405EE7-8E67-5622-AF4B-FD305AAA217F}"/>
                  </a:ext>
                </a:extLst>
              </p:cNvPr>
              <p:cNvSpPr/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4ED31308-D440-E621-AED7-3D77EC1BD562}"/>
                  </a:ext>
                </a:extLst>
              </p:cNvPr>
              <p:cNvSpPr/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7138F7DD-4DA1-F316-0583-BBAB99C34B01}"/>
                  </a:ext>
                </a:extLst>
              </p:cNvPr>
              <p:cNvSpPr/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62D0E08E-4CCB-AAB9-C44B-CD0C327D9E05}"/>
                  </a:ext>
                </a:extLst>
              </p:cNvPr>
              <p:cNvSpPr/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FEB3B8D3-8657-1D35-5639-7AC64F82A837}"/>
                  </a:ext>
                </a:extLst>
              </p:cNvPr>
              <p:cNvSpPr/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BE91E86A-E514-6485-3C46-C30661D4313B}"/>
                  </a:ext>
                </a:extLst>
              </p:cNvPr>
              <p:cNvSpPr/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5C61F3B-F6F2-031B-22AB-6FD0A4D24D40}"/>
                  </a:ext>
                </a:extLst>
              </p:cNvPr>
              <p:cNvSpPr/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7682C27-0751-11CD-62FB-F9CF9BEE53E2}"/>
                  </a:ext>
                </a:extLst>
              </p:cNvPr>
              <p:cNvSpPr/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8C23A9CF-9A54-0073-9527-D1127E8355F9}"/>
                  </a:ext>
                </a:extLst>
              </p:cNvPr>
              <p:cNvSpPr/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5CEFF66C-CE4D-F4B6-4DAC-6423CBA5002B}"/>
                  </a:ext>
                </a:extLst>
              </p:cNvPr>
              <p:cNvSpPr/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C7635340-9996-E0E7-46E7-D6EB8B8DBDEA}"/>
                  </a:ext>
                </a:extLst>
              </p:cNvPr>
              <p:cNvSpPr/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912A336-CE57-0482-4752-129086D53D15}"/>
                  </a:ext>
                </a:extLst>
              </p:cNvPr>
              <p:cNvSpPr/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5AABF37-91C1-0F2E-A826-51FFDCD06418}"/>
                  </a:ext>
                </a:extLst>
              </p:cNvPr>
              <p:cNvSpPr/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446C80B2-4302-FAA0-6ACE-98FFE8F15D00}"/>
                  </a:ext>
                </a:extLst>
              </p:cNvPr>
              <p:cNvSpPr/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DBBB748-EA31-43A6-5FCE-D3EB900AC896}"/>
                  </a:ext>
                </a:extLst>
              </p:cNvPr>
              <p:cNvSpPr/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E8BEB4C-1D91-6A78-7DFF-8960619C30D3}"/>
                  </a:ext>
                </a:extLst>
              </p:cNvPr>
              <p:cNvSpPr/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3D2A9C0-556B-83BD-05A4-7D22B6FB9C33}"/>
                  </a:ext>
                </a:extLst>
              </p:cNvPr>
              <p:cNvSpPr/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EA78037F-70E0-FAFA-CE50-28D2827070A2}"/>
                  </a:ext>
                </a:extLst>
              </p:cNvPr>
              <p:cNvSpPr/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95F9135-0714-9EC2-C0AD-62072A7A2B45}"/>
                  </a:ext>
                </a:extLst>
              </p:cNvPr>
              <p:cNvSpPr/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7ADF4F2-F0AD-4E76-E49D-18CA98FC4AD4}"/>
                  </a:ext>
                </a:extLst>
              </p:cNvPr>
              <p:cNvSpPr/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0BC9073-561E-286D-7A9F-26CB00A10FBC}"/>
                  </a:ext>
                </a:extLst>
              </p:cNvPr>
              <p:cNvSpPr/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2F395FC-2F31-9E09-5196-10B1D2CD1D94}"/>
                  </a:ext>
                </a:extLst>
              </p:cNvPr>
              <p:cNvSpPr/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6648C37-80EE-FF4B-AC5D-F6F3FE308EB2}"/>
                  </a:ext>
                </a:extLst>
              </p:cNvPr>
              <p:cNvSpPr/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46EA434-44E0-7278-C185-56FE5DBFA1DB}"/>
                  </a:ext>
                </a:extLst>
              </p:cNvPr>
              <p:cNvSpPr/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C86725F3-D990-4282-2C7C-6E64548FA571}"/>
                  </a:ext>
                </a:extLst>
              </p:cNvPr>
              <p:cNvSpPr/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E88BFFE8-B4B9-E17B-FD23-525BEACE9419}"/>
                  </a:ext>
                </a:extLst>
              </p:cNvPr>
              <p:cNvSpPr/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98BE4A2B-EEFA-30CF-0209-4BD48FB9C884}"/>
                  </a:ext>
                </a:extLst>
              </p:cNvPr>
              <p:cNvSpPr/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EDEBB9F-FC5E-D491-18F0-71464513572E}"/>
                  </a:ext>
                </a:extLst>
              </p:cNvPr>
              <p:cNvSpPr/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EF85BCE-9AE8-4A3A-F861-87469757CA2C}"/>
                  </a:ext>
                </a:extLst>
              </p:cNvPr>
              <p:cNvSpPr/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05633299-CFA6-B03E-EAE1-F7FBAC10234F}"/>
                  </a:ext>
                </a:extLst>
              </p:cNvPr>
              <p:cNvSpPr/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2E95EDF-798D-13CD-0906-47F9F383F372}"/>
                  </a:ext>
                </a:extLst>
              </p:cNvPr>
              <p:cNvSpPr/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AD5A7E7-851B-AE96-4E3B-8B946ABDD358}"/>
                  </a:ext>
                </a:extLst>
              </p:cNvPr>
              <p:cNvSpPr/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2F8A7EDA-73C1-C2A6-4726-0261A1A87D60}"/>
                  </a:ext>
                </a:extLst>
              </p:cNvPr>
              <p:cNvSpPr/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CC7C89A7-7DB4-ACEA-5FE0-31EDC8E0905D}"/>
                  </a:ext>
                </a:extLst>
              </p:cNvPr>
              <p:cNvSpPr/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D63408B-CB74-E85A-BA5C-CFEFF4B01781}"/>
                  </a:ext>
                </a:extLst>
              </p:cNvPr>
              <p:cNvSpPr/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B4190A9-4DB4-B7D3-F6B5-D695D8761AFF}"/>
                  </a:ext>
                </a:extLst>
              </p:cNvPr>
              <p:cNvSpPr/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17628E67-E583-AB88-504E-E816BD856607}"/>
                  </a:ext>
                </a:extLst>
              </p:cNvPr>
              <p:cNvSpPr/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30EA487-0B87-C82F-5130-7496916AA8E2}"/>
                  </a:ext>
                </a:extLst>
              </p:cNvPr>
              <p:cNvSpPr/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9B90F61-A845-6E24-8DA3-057036C09F09}"/>
                  </a:ext>
                </a:extLst>
              </p:cNvPr>
              <p:cNvSpPr/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C3E61A5B-091A-9F94-E790-13DEC0C29080}"/>
                  </a:ext>
                </a:extLst>
              </p:cNvPr>
              <p:cNvSpPr/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32111DA-25D4-87CF-AA8E-BF8ADEAF7679}"/>
                  </a:ext>
                </a:extLst>
              </p:cNvPr>
              <p:cNvSpPr/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60CC33F-422E-D2D2-8F5F-B8BBEFEAF4C5}"/>
                  </a:ext>
                </a:extLst>
              </p:cNvPr>
              <p:cNvSpPr/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4597655-2117-7E40-341F-392A20E588B4}"/>
                  </a:ext>
                </a:extLst>
              </p:cNvPr>
              <p:cNvSpPr/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63552B2E-8D81-BAEA-73A2-A3F3A407E5D5}"/>
                  </a:ext>
                </a:extLst>
              </p:cNvPr>
              <p:cNvSpPr/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DA0ED195-D7B7-4C48-375F-FC2D84482986}"/>
                  </a:ext>
                </a:extLst>
              </p:cNvPr>
              <p:cNvSpPr/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4D3BA381-F866-901D-980B-158585A31819}"/>
                  </a:ext>
                </a:extLst>
              </p:cNvPr>
              <p:cNvSpPr/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9B4654DC-D699-B952-DAF2-F1E88FB8BC13}"/>
                  </a:ext>
                </a:extLst>
              </p:cNvPr>
              <p:cNvSpPr/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6D5ED36-CA8D-2A30-2109-4CE49A72D120}"/>
                  </a:ext>
                </a:extLst>
              </p:cNvPr>
              <p:cNvSpPr/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59A25F69-0495-196D-2008-275958533738}"/>
                  </a:ext>
                </a:extLst>
              </p:cNvPr>
              <p:cNvSpPr/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4090453-14D1-FCF6-1163-5C589678EDB9}"/>
                  </a:ext>
                </a:extLst>
              </p:cNvPr>
              <p:cNvSpPr/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6BF69DC7-0530-828E-1D63-123367FC2D40}"/>
                  </a:ext>
                </a:extLst>
              </p:cNvPr>
              <p:cNvSpPr/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33DBE466-7D6C-6B12-6FCD-4C0ED96D426F}"/>
                  </a:ext>
                </a:extLst>
              </p:cNvPr>
              <p:cNvSpPr/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DCBD8728-B5A8-6D79-640A-307F2D4CDE97}"/>
                  </a:ext>
                </a:extLst>
              </p:cNvPr>
              <p:cNvSpPr/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521BDC19-91CB-0A3F-9B2A-E17C00806C5B}"/>
                  </a:ext>
                </a:extLst>
              </p:cNvPr>
              <p:cNvSpPr/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A777241A-2BF6-2EED-14F2-109214A6AB71}"/>
                  </a:ext>
                </a:extLst>
              </p:cNvPr>
              <p:cNvSpPr/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852C764-E0EB-6FDC-2D87-55548F9CC33D}"/>
                  </a:ext>
                </a:extLst>
              </p:cNvPr>
              <p:cNvSpPr/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F1672414-5338-D937-7224-C386E26939BA}"/>
                  </a:ext>
                </a:extLst>
              </p:cNvPr>
              <p:cNvSpPr/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B3C57413-2A47-9779-1EEF-FC3DC872B3E4}"/>
                  </a:ext>
                </a:extLst>
              </p:cNvPr>
              <p:cNvSpPr/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D989B08-7721-6F0E-9D4E-01A24CAEA838}"/>
                  </a:ext>
                </a:extLst>
              </p:cNvPr>
              <p:cNvSpPr/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B97DE04-E1E5-279D-502D-DC274CB5244B}"/>
                  </a:ext>
                </a:extLst>
              </p:cNvPr>
              <p:cNvSpPr/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E2B2A86-F419-11CA-104E-9A87BF81DFE8}"/>
                  </a:ext>
                </a:extLst>
              </p:cNvPr>
              <p:cNvSpPr/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4F4FE4E-DCB4-7AFC-AA25-54AB94E0F933}"/>
                  </a:ext>
                </a:extLst>
              </p:cNvPr>
              <p:cNvSpPr/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37FE3D01-52C1-5D2D-36E7-2DE5DF729E39}"/>
                  </a:ext>
                </a:extLst>
              </p:cNvPr>
              <p:cNvSpPr/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5010ADBD-B71D-78D7-81FF-721D96A637BD}"/>
                  </a:ext>
                </a:extLst>
              </p:cNvPr>
              <p:cNvSpPr/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85DBBB6C-2AA1-643C-1F1A-B286B8B58D1D}"/>
                  </a:ext>
                </a:extLst>
              </p:cNvPr>
              <p:cNvSpPr/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FEFF14-20C4-5ADC-7006-CA787FF8C13F}"/>
                  </a:ext>
                </a:extLst>
              </p:cNvPr>
              <p:cNvSpPr/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D73C69B1-7770-C7BD-7799-339E8D02AAE6}"/>
                  </a:ext>
                </a:extLst>
              </p:cNvPr>
              <p:cNvSpPr/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3DC1A2B-17B3-5A46-79CC-C5DA516B66BF}"/>
                  </a:ext>
                </a:extLst>
              </p:cNvPr>
              <p:cNvSpPr/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2D43422-4A1D-A403-8DC9-C1C22B8BA9FB}"/>
                  </a:ext>
                </a:extLst>
              </p:cNvPr>
              <p:cNvSpPr/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376B4BE-9BEC-C00C-9AEF-9EDBE79FEF81}"/>
                  </a:ext>
                </a:extLst>
              </p:cNvPr>
              <p:cNvSpPr/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4299AB8-87FE-5506-1B24-566DE22952C0}"/>
                  </a:ext>
                </a:extLst>
              </p:cNvPr>
              <p:cNvSpPr/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B3D1B30-BBEC-7AD7-A891-3E664CD4F74C}"/>
                  </a:ext>
                </a:extLst>
              </p:cNvPr>
              <p:cNvSpPr/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7B98FB5-FCC7-614B-D06B-C59FECD5BD72}"/>
                  </a:ext>
                </a:extLst>
              </p:cNvPr>
              <p:cNvSpPr/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B5D8711-9B12-98F7-CE6C-500265A45A8D}"/>
                  </a:ext>
                </a:extLst>
              </p:cNvPr>
              <p:cNvSpPr/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B98E3B0-9A01-E97F-ED4B-4F1140B6178D}"/>
                  </a:ext>
                </a:extLst>
              </p:cNvPr>
              <p:cNvSpPr/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026C772-6E45-E6DE-E186-54D28632BF50}"/>
                  </a:ext>
                </a:extLst>
              </p:cNvPr>
              <p:cNvSpPr/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3989ACBF-EE94-F0FC-46D3-73C8F5AAE3BA}"/>
                  </a:ext>
                </a:extLst>
              </p:cNvPr>
              <p:cNvSpPr/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50324821-8534-55B2-2030-153E1DA76C63}"/>
                  </a:ext>
                </a:extLst>
              </p:cNvPr>
              <p:cNvSpPr/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7C8B6CDD-E544-E183-CECC-AA2DFA3BE9E8}"/>
                  </a:ext>
                </a:extLst>
              </p:cNvPr>
              <p:cNvSpPr/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7ECAE54-9817-6A44-05DA-9DA12A084D9C}"/>
                  </a:ext>
                </a:extLst>
              </p:cNvPr>
              <p:cNvSpPr/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DACA9C09-EE8C-99BE-EC34-5D8EED047EA3}"/>
                  </a:ext>
                </a:extLst>
              </p:cNvPr>
              <p:cNvSpPr/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F7E4C33-131B-5807-A20C-93AD12382BAC}"/>
                  </a:ext>
                </a:extLst>
              </p:cNvPr>
              <p:cNvSpPr/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50" name="Graphic 7">
              <a:extLst>
                <a:ext uri="{FF2B5EF4-FFF2-40B4-BE49-F238E27FC236}">
                  <a16:creationId xmlns:a16="http://schemas.microsoft.com/office/drawing/2014/main" id="{3E07381C-8734-5D25-61D2-BA097AE65B6A}"/>
                </a:ext>
              </a:extLst>
            </p:cNvPr>
            <p:cNvGrpSpPr/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2F6B6208-776B-860A-54D4-44C7CB2CC6E7}"/>
                  </a:ext>
                </a:extLst>
              </p:cNvPr>
              <p:cNvSpPr/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16BEF678-746A-5530-D560-083DBD830150}"/>
                  </a:ext>
                </a:extLst>
              </p:cNvPr>
              <p:cNvSpPr/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2FA2A8E9-91B4-ECFE-60D3-D37B053802F0}"/>
                  </a:ext>
                </a:extLst>
              </p:cNvPr>
              <p:cNvSpPr/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A9CCBF5-EA81-CB20-C59D-D6E7F1090D3D}"/>
                  </a:ext>
                </a:extLst>
              </p:cNvPr>
              <p:cNvSpPr/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33876FB-563D-FB3D-FD77-4AD94C829B33}"/>
                  </a:ext>
                </a:extLst>
              </p:cNvPr>
              <p:cNvSpPr/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9D6B0A5F-2828-28C7-CDE4-9FDCE8C49B56}"/>
                  </a:ext>
                </a:extLst>
              </p:cNvPr>
              <p:cNvSpPr/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81C733EA-BF4B-118A-F8D3-30AFF072FF4D}"/>
                  </a:ext>
                </a:extLst>
              </p:cNvPr>
              <p:cNvSpPr/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6180C4EF-822D-0463-F81F-F9A37DA5D2EC}"/>
                  </a:ext>
                </a:extLst>
              </p:cNvPr>
              <p:cNvSpPr/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AC45BEED-1329-A6F4-D26F-F83DC880F900}"/>
                  </a:ext>
                </a:extLst>
              </p:cNvPr>
              <p:cNvSpPr/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C1960C-E992-401C-EAD9-3B77D34779EF}"/>
                  </a:ext>
                </a:extLst>
              </p:cNvPr>
              <p:cNvSpPr/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36218C4C-2859-AABC-1B34-8E8DFD3A01DA}"/>
                  </a:ext>
                </a:extLst>
              </p:cNvPr>
              <p:cNvSpPr/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67FC29A6-7B6D-2190-CC5E-025A4E8D19BF}"/>
                  </a:ext>
                </a:extLst>
              </p:cNvPr>
              <p:cNvSpPr/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34BD171-8E89-1010-DB6D-1E3B05062356}"/>
                  </a:ext>
                </a:extLst>
              </p:cNvPr>
              <p:cNvSpPr/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8AAD274C-539B-3ABF-F96A-735E7816F5AD}"/>
                  </a:ext>
                </a:extLst>
              </p:cNvPr>
              <p:cNvSpPr/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9B05713-F9F1-2DB6-B573-DB935A6A5CE9}"/>
                  </a:ext>
                </a:extLst>
              </p:cNvPr>
              <p:cNvSpPr/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3DC8AB19-21D8-C2B8-5D3E-C77E8AD0B2CC}"/>
                  </a:ext>
                </a:extLst>
              </p:cNvPr>
              <p:cNvSpPr/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6DE58AB-9B6A-942E-2F81-A86650AE267F}"/>
                  </a:ext>
                </a:extLst>
              </p:cNvPr>
              <p:cNvSpPr/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3B435776-3B5C-42AF-487B-30CCBB80F162}"/>
                  </a:ext>
                </a:extLst>
              </p:cNvPr>
              <p:cNvSpPr/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B16AB382-897A-6B9A-DB06-BA244CB77C30}"/>
                  </a:ext>
                </a:extLst>
              </p:cNvPr>
              <p:cNvSpPr/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2D23EFDC-9767-8C13-576E-42CDA0324C96}"/>
                  </a:ext>
                </a:extLst>
              </p:cNvPr>
              <p:cNvSpPr/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3D402037-AE96-B6A5-F89A-74D2262C7C36}"/>
                  </a:ext>
                </a:extLst>
              </p:cNvPr>
              <p:cNvSpPr/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8A24DF65-2C53-5B1D-9217-404C574C59C4}"/>
                  </a:ext>
                </a:extLst>
              </p:cNvPr>
              <p:cNvSpPr/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06C3A7C-3F2E-2ED0-CFE5-08E8816A317F}"/>
                  </a:ext>
                </a:extLst>
              </p:cNvPr>
              <p:cNvSpPr/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E65AB0CB-9F3B-5DAB-661C-EEBCB0FE86FA}"/>
                  </a:ext>
                </a:extLst>
              </p:cNvPr>
              <p:cNvSpPr/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445B8F83-BE02-6594-A8AF-68671EF38FB9}"/>
                  </a:ext>
                </a:extLst>
              </p:cNvPr>
              <p:cNvSpPr/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F76C20A-CBA4-E5A4-26DB-FE193D2D6F3B}"/>
                  </a:ext>
                </a:extLst>
              </p:cNvPr>
              <p:cNvSpPr/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B909C12-D7A7-70BB-2888-D207BD6F07AC}"/>
                  </a:ext>
                </a:extLst>
              </p:cNvPr>
              <p:cNvSpPr/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92B0DBFC-F588-B91A-D41A-FA80A9B2A82B}"/>
                  </a:ext>
                </a:extLst>
              </p:cNvPr>
              <p:cNvSpPr/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616346CA-5E8F-5B32-C08C-D4252D1E9FDE}"/>
                  </a:ext>
                </a:extLst>
              </p:cNvPr>
              <p:cNvSpPr/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60C0A190-C10D-FB68-0BA8-D405D4A68569}"/>
                  </a:ext>
                </a:extLst>
              </p:cNvPr>
              <p:cNvSpPr/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9EFEAA5-F545-A475-1625-E07E64E0DBA0}"/>
                  </a:ext>
                </a:extLst>
              </p:cNvPr>
              <p:cNvSpPr/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7ADDACA4-BA43-A961-94A2-74AF4084F0CC}"/>
                  </a:ext>
                </a:extLst>
              </p:cNvPr>
              <p:cNvSpPr/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2533380-0529-BA55-355C-83AB5EFFF7EA}"/>
                  </a:ext>
                </a:extLst>
              </p:cNvPr>
              <p:cNvSpPr/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A12AB17A-C12A-F744-7EF1-7082ACDC25F6}"/>
                  </a:ext>
                </a:extLst>
              </p:cNvPr>
              <p:cNvSpPr/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F12874A3-0FF2-31BE-029E-8467830B1D05}"/>
                  </a:ext>
                </a:extLst>
              </p:cNvPr>
              <p:cNvSpPr/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EC2968B8-F837-D02E-9001-D7481542D416}"/>
                  </a:ext>
                </a:extLst>
              </p:cNvPr>
              <p:cNvSpPr/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DFB3A685-D22B-1A51-EF01-6C6F0DCE882B}"/>
                  </a:ext>
                </a:extLst>
              </p:cNvPr>
              <p:cNvSpPr/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7E9E6E03-66A3-37E6-A544-09B459CD0D87}"/>
                  </a:ext>
                </a:extLst>
              </p:cNvPr>
              <p:cNvSpPr/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17CC20E4-8E42-12E2-BDC2-8CB25C6B7284}"/>
                  </a:ext>
                </a:extLst>
              </p:cNvPr>
              <p:cNvSpPr/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4D281EF9-125D-D563-3844-4A5024473B7B}"/>
                  </a:ext>
                </a:extLst>
              </p:cNvPr>
              <p:cNvSpPr/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D8614C51-5D88-D0E5-A376-DAE02A3F690A}"/>
                  </a:ext>
                </a:extLst>
              </p:cNvPr>
              <p:cNvSpPr/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143EB5FD-B767-6353-273A-480F4FE0245D}"/>
                  </a:ext>
                </a:extLst>
              </p:cNvPr>
              <p:cNvSpPr/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B799EB60-DA84-8D01-2241-39212CBDF30E}"/>
                  </a:ext>
                </a:extLst>
              </p:cNvPr>
              <p:cNvSpPr/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2A4EA2B-2259-1670-F064-889ACCE5113F}"/>
                  </a:ext>
                </a:extLst>
              </p:cNvPr>
              <p:cNvSpPr/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503BFDCA-0AD1-EBE3-AACE-E8B6E4E55E92}"/>
                  </a:ext>
                </a:extLst>
              </p:cNvPr>
              <p:cNvSpPr/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E2377A2E-9440-1891-F5E6-4887FDFDD346}"/>
                  </a:ext>
                </a:extLst>
              </p:cNvPr>
              <p:cNvSpPr/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518C1A5F-9290-4844-EDFC-36688810C727}"/>
                  </a:ext>
                </a:extLst>
              </p:cNvPr>
              <p:cNvSpPr/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BADD54BA-E28C-5BB8-983E-98B53C0C1DEB}"/>
                  </a:ext>
                </a:extLst>
              </p:cNvPr>
              <p:cNvSpPr/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B8C457B9-5F79-C53A-E67C-27B28F985FB1}"/>
                  </a:ext>
                </a:extLst>
              </p:cNvPr>
              <p:cNvSpPr/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2AD6C188-43FD-B218-30CC-EA14F5005682}"/>
                  </a:ext>
                </a:extLst>
              </p:cNvPr>
              <p:cNvSpPr/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3F95A290-3F5A-F204-7132-D47D394384C7}"/>
                  </a:ext>
                </a:extLst>
              </p:cNvPr>
              <p:cNvSpPr/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294718D7-940A-874E-57FB-68F6DCFD59B9}"/>
                  </a:ext>
                </a:extLst>
              </p:cNvPr>
              <p:cNvSpPr/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80AFB7D9-1D9B-14B4-A51F-C3B5EA629927}"/>
                  </a:ext>
                </a:extLst>
              </p:cNvPr>
              <p:cNvSpPr/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3945B8C3-2D97-F56A-038B-97364A632E14}"/>
                  </a:ext>
                </a:extLst>
              </p:cNvPr>
              <p:cNvSpPr/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95FE9E8C-86AD-3BCE-4E51-4308FFB44C64}"/>
                  </a:ext>
                </a:extLst>
              </p:cNvPr>
              <p:cNvSpPr/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06091673-F50A-C77A-7B61-FA3DB492A5B9}"/>
                  </a:ext>
                </a:extLst>
              </p:cNvPr>
              <p:cNvSpPr/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15F646B4-C3C0-1F10-F27A-3724E1D19F37}"/>
                  </a:ext>
                </a:extLst>
              </p:cNvPr>
              <p:cNvSpPr/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4E2EF861-32DE-37CE-C28E-992072F7DDE4}"/>
                  </a:ext>
                </a:extLst>
              </p:cNvPr>
              <p:cNvSpPr/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A8129F76-10D1-DDCA-43FE-F64E99CA0B36}"/>
                  </a:ext>
                </a:extLst>
              </p:cNvPr>
              <p:cNvSpPr/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81F78574-619A-D401-D9B6-1EAE48738A92}"/>
                  </a:ext>
                </a:extLst>
              </p:cNvPr>
              <p:cNvSpPr/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E1872490-1770-29E1-413E-56E8F395C2B4}"/>
                  </a:ext>
                </a:extLst>
              </p:cNvPr>
              <p:cNvSpPr/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3442DA17-5273-4DC5-519D-F094AF58A917}"/>
                  </a:ext>
                </a:extLst>
              </p:cNvPr>
              <p:cNvSpPr/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D007559-B815-7B04-E008-0DEEE6E60575}"/>
                  </a:ext>
                </a:extLst>
              </p:cNvPr>
              <p:cNvSpPr/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C7694F50-26C6-835F-A2C9-9E4529C41066}"/>
                  </a:ext>
                </a:extLst>
              </p:cNvPr>
              <p:cNvSpPr/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4D889A45-705F-24EE-7C83-FD0860AA8B47}"/>
                  </a:ext>
                </a:extLst>
              </p:cNvPr>
              <p:cNvSpPr/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7730F144-5F60-EB7A-A4B7-46E8F79F462A}"/>
                  </a:ext>
                </a:extLst>
              </p:cNvPr>
              <p:cNvSpPr/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400A4F3A-9767-AA87-596C-A8833DB4D825}"/>
                  </a:ext>
                </a:extLst>
              </p:cNvPr>
              <p:cNvSpPr/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EF09840F-1E48-CA5D-C5B7-A9F09BB1D370}"/>
                  </a:ext>
                </a:extLst>
              </p:cNvPr>
              <p:cNvSpPr/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A26787D0-FB07-2C31-0C58-E8551B68EEB0}"/>
                  </a:ext>
                </a:extLst>
              </p:cNvPr>
              <p:cNvSpPr/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7370A69A-8B72-7AD8-18C1-83DCEA1D4533}"/>
                  </a:ext>
                </a:extLst>
              </p:cNvPr>
              <p:cNvSpPr/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8E25586-CE4F-FC6F-6BE3-97B40AC74A22}"/>
                  </a:ext>
                </a:extLst>
              </p:cNvPr>
              <p:cNvSpPr/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46CC42AF-1624-CDEB-A6FA-747723C3C2B2}"/>
                  </a:ext>
                </a:extLst>
              </p:cNvPr>
              <p:cNvSpPr/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72884A65-D9BD-597E-A610-3BFCAF2E8C57}"/>
                  </a:ext>
                </a:extLst>
              </p:cNvPr>
              <p:cNvSpPr/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49272126-9D4E-F52D-14A6-019691F90F77}"/>
                  </a:ext>
                </a:extLst>
              </p:cNvPr>
              <p:cNvSpPr/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DCC76B51-6FBA-6FF9-CA27-EBF27F6BAC34}"/>
                  </a:ext>
                </a:extLst>
              </p:cNvPr>
              <p:cNvSpPr/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5DD55251-A9D2-44F1-110B-C53E209B754F}"/>
                  </a:ext>
                </a:extLst>
              </p:cNvPr>
              <p:cNvSpPr/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12E372BE-7AF6-E0BA-26D8-EC3FF7661A6A}"/>
                  </a:ext>
                </a:extLst>
              </p:cNvPr>
              <p:cNvSpPr/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30A9458C-4F8B-0EC1-B276-F7F58D4B06F1}"/>
                  </a:ext>
                </a:extLst>
              </p:cNvPr>
              <p:cNvSpPr/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9FC4C71-8085-58E5-63F4-0829ACD3BBB0}"/>
                  </a:ext>
                </a:extLst>
              </p:cNvPr>
              <p:cNvSpPr/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935A24A2-B490-E24D-3874-B1F55B52892B}"/>
                  </a:ext>
                </a:extLst>
              </p:cNvPr>
              <p:cNvSpPr/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FEC5B46E-D1A7-F786-6B6D-52B56CEA6D8B}"/>
                  </a:ext>
                </a:extLst>
              </p:cNvPr>
              <p:cNvSpPr/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DA129482-D547-9479-0A48-F32CCCEB9660}"/>
                  </a:ext>
                </a:extLst>
              </p:cNvPr>
              <p:cNvSpPr/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DA00F0C5-B244-B975-457D-5DE397055400}"/>
                  </a:ext>
                </a:extLst>
              </p:cNvPr>
              <p:cNvSpPr/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D2640371-6248-2FE6-1778-66E3C1EF056A}"/>
                  </a:ext>
                </a:extLst>
              </p:cNvPr>
              <p:cNvSpPr/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AB1D2CD-FA73-1AE8-8076-5F2B18CEFD30}"/>
                  </a:ext>
                </a:extLst>
              </p:cNvPr>
              <p:cNvSpPr/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B7A5D9CA-A757-F9B1-0379-A24BA7B2A3D1}"/>
                  </a:ext>
                </a:extLst>
              </p:cNvPr>
              <p:cNvSpPr/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5B1D39DA-37F6-31E9-B9CE-A8C67069A126}"/>
                  </a:ext>
                </a:extLst>
              </p:cNvPr>
              <p:cNvSpPr/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E77A37EC-E5A8-6AEA-0D44-7CA6643F0A32}"/>
                  </a:ext>
                </a:extLst>
              </p:cNvPr>
              <p:cNvSpPr/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55238044-BF05-0C6B-857B-0C4910C5F587}"/>
                  </a:ext>
                </a:extLst>
              </p:cNvPr>
              <p:cNvSpPr/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EA419D55-705E-3482-014A-1F3BF4605309}"/>
                  </a:ext>
                </a:extLst>
              </p:cNvPr>
              <p:cNvSpPr/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D68C1BE-FCF7-8A68-9F28-C86F87790A46}"/>
                  </a:ext>
                </a:extLst>
              </p:cNvPr>
              <p:cNvSpPr/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82A3AE5C-C221-607F-9DA0-E575C5520AD4}"/>
                  </a:ext>
                </a:extLst>
              </p:cNvPr>
              <p:cNvSpPr/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624A1BFA-490B-6384-3390-F0CAD6712018}"/>
                  </a:ext>
                </a:extLst>
              </p:cNvPr>
              <p:cNvSpPr/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9B7A5C2C-9053-DEAF-808D-9AD7F417E7B7}"/>
                  </a:ext>
                </a:extLst>
              </p:cNvPr>
              <p:cNvSpPr/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BDC7A725-C626-97AF-6D92-68D5044DEB7F}"/>
                  </a:ext>
                </a:extLst>
              </p:cNvPr>
              <p:cNvSpPr/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C14D9F62-472A-BDD3-D4ED-64DB71F1B602}"/>
                  </a:ext>
                </a:extLst>
              </p:cNvPr>
              <p:cNvSpPr/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518900CD-DA8D-70E1-0491-2F2EDB9D973E}"/>
                  </a:ext>
                </a:extLst>
              </p:cNvPr>
              <p:cNvSpPr/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AD759870-F541-45BA-A6AF-B75685CCD3E2}"/>
                  </a:ext>
                </a:extLst>
              </p:cNvPr>
              <p:cNvSpPr/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2AFCC5E4-17BD-D69D-48D7-29CF307E5CF1}"/>
                  </a:ext>
                </a:extLst>
              </p:cNvPr>
              <p:cNvSpPr/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0B1BCD07-883B-62B9-58ED-108D2597F1A7}"/>
                  </a:ext>
                </a:extLst>
              </p:cNvPr>
              <p:cNvSpPr/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5017D1C-9463-5503-B234-9BAD4B2591B8}"/>
                  </a:ext>
                </a:extLst>
              </p:cNvPr>
              <p:cNvSpPr/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90236D82-92C8-2168-1038-E611B2675AA3}"/>
                  </a:ext>
                </a:extLst>
              </p:cNvPr>
              <p:cNvSpPr/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DAD0C490-695C-554C-9898-A570D807FFA3}"/>
                  </a:ext>
                </a:extLst>
              </p:cNvPr>
              <p:cNvSpPr/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3EDE21E8-805E-AD01-BE53-E0DD66D6B227}"/>
                  </a:ext>
                </a:extLst>
              </p:cNvPr>
              <p:cNvSpPr/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DA15F36-00A6-076A-F0E5-F86710EBEC8B}"/>
                  </a:ext>
                </a:extLst>
              </p:cNvPr>
              <p:cNvSpPr/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66EDD461-14E1-FC21-AAC7-4797D10586F0}"/>
                  </a:ext>
                </a:extLst>
              </p:cNvPr>
              <p:cNvSpPr/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1DB2A96-7D4D-26DF-82BF-1773AA33BE3F}"/>
                  </a:ext>
                </a:extLst>
              </p:cNvPr>
              <p:cNvSpPr/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8461A389-63D2-F035-B54C-E74E474F646E}"/>
                  </a:ext>
                </a:extLst>
              </p:cNvPr>
              <p:cNvSpPr/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43DE972-E9BD-5A7F-E081-F2B73E90CC8B}"/>
                  </a:ext>
                </a:extLst>
              </p:cNvPr>
              <p:cNvSpPr/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9287352A-9BE4-EF19-78F3-2614DBD0F0E2}"/>
                  </a:ext>
                </a:extLst>
              </p:cNvPr>
              <p:cNvSpPr/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0F0BC97-BFAA-9177-B762-42C3A82B062A}"/>
                  </a:ext>
                </a:extLst>
              </p:cNvPr>
              <p:cNvSpPr/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D55262A7-4EB6-0083-DB8D-1AA5D89ED468}"/>
                  </a:ext>
                </a:extLst>
              </p:cNvPr>
              <p:cNvSpPr/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A73BBD9-650D-B3EF-457A-04144A47548F}"/>
                  </a:ext>
                </a:extLst>
              </p:cNvPr>
              <p:cNvSpPr/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76E8ACF-86DF-67FA-BCB5-5599E6F9A63D}"/>
                  </a:ext>
                </a:extLst>
              </p:cNvPr>
              <p:cNvSpPr/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FBEDBE42-7551-19FA-C409-CDA3BF0C3B64}"/>
                  </a:ext>
                </a:extLst>
              </p:cNvPr>
              <p:cNvSpPr/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056A8249-D19B-FBDB-36BC-EF2A305E94EB}"/>
                  </a:ext>
                </a:extLst>
              </p:cNvPr>
              <p:cNvSpPr/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28910346-E4C0-9538-9FCE-2E3817EE4551}"/>
                  </a:ext>
                </a:extLst>
              </p:cNvPr>
              <p:cNvSpPr/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EFCA31B2-A846-9643-B384-2096C32A6519}"/>
                  </a:ext>
                </a:extLst>
              </p:cNvPr>
              <p:cNvSpPr/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580E81D5-151D-5B97-0340-AFC0ACD5D6DD}"/>
                  </a:ext>
                </a:extLst>
              </p:cNvPr>
              <p:cNvSpPr/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3FC17E34-C854-EB4D-5777-229943341D99}"/>
                  </a:ext>
                </a:extLst>
              </p:cNvPr>
              <p:cNvSpPr/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EBE45EF7-1D77-194E-3FDC-4438FD84DBEC}"/>
                  </a:ext>
                </a:extLst>
              </p:cNvPr>
              <p:cNvSpPr/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0F103A10-B753-6340-9514-9FF0F2B0D2F9}"/>
                  </a:ext>
                </a:extLst>
              </p:cNvPr>
              <p:cNvSpPr/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05C6D2C4-4B6C-E4C6-1AF2-BCDD1F5C948E}"/>
                  </a:ext>
                </a:extLst>
              </p:cNvPr>
              <p:cNvSpPr/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D73A134E-8660-7F21-4263-20A161828137}"/>
                  </a:ext>
                </a:extLst>
              </p:cNvPr>
              <p:cNvSpPr/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B96FE039-8E35-EC14-8BF2-B71066EE3B38}"/>
                  </a:ext>
                </a:extLst>
              </p:cNvPr>
              <p:cNvSpPr/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1F958FDD-525A-3EC4-3A09-EBB90EE442CA}"/>
                  </a:ext>
                </a:extLst>
              </p:cNvPr>
              <p:cNvSpPr/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F38DD7CA-E5BB-8B56-3116-640EBAAA4B01}"/>
                  </a:ext>
                </a:extLst>
              </p:cNvPr>
              <p:cNvSpPr/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71E74599-B1A0-CE82-2543-4BFF93073FB6}"/>
                  </a:ext>
                </a:extLst>
              </p:cNvPr>
              <p:cNvSpPr/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06B0B32-9C81-7A82-D7DA-699F73D1B831}"/>
                  </a:ext>
                </a:extLst>
              </p:cNvPr>
              <p:cNvSpPr/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61D1695-CF6D-6F3C-ED99-4763E66A07A6}"/>
                  </a:ext>
                </a:extLst>
              </p:cNvPr>
              <p:cNvSpPr/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B2A36254-933F-5CCA-2048-DD7C3BB220C8}"/>
                  </a:ext>
                </a:extLst>
              </p:cNvPr>
              <p:cNvSpPr/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01E4AE4-53BB-8766-B603-A9366DA7CC2C}"/>
                  </a:ext>
                </a:extLst>
              </p:cNvPr>
              <p:cNvSpPr/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7B88843-07D1-5BB3-9DD6-34FB4FC75996}"/>
                  </a:ext>
                </a:extLst>
              </p:cNvPr>
              <p:cNvSpPr/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6BC6946-31AF-E62F-4F85-4776C1AA82E9}"/>
                  </a:ext>
                </a:extLst>
              </p:cNvPr>
              <p:cNvSpPr/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03F1B443-84D6-3B14-52D7-97D1BBC9CC1C}"/>
                  </a:ext>
                </a:extLst>
              </p:cNvPr>
              <p:cNvSpPr/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C1CAA607-8527-DAA3-72A5-B0A1F4FBD008}"/>
                  </a:ext>
                </a:extLst>
              </p:cNvPr>
              <p:cNvSpPr/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C1D07126-0E8B-475F-2E03-4F77A1173747}"/>
                  </a:ext>
                </a:extLst>
              </p:cNvPr>
              <p:cNvSpPr/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36A4CB9A-B5DC-7B60-6CC9-BD5DDEA82457}"/>
                  </a:ext>
                </a:extLst>
              </p:cNvPr>
              <p:cNvSpPr/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9CC0F92-4B3E-2F5D-95CE-C407C0FA7A9D}"/>
                  </a:ext>
                </a:extLst>
              </p:cNvPr>
              <p:cNvSpPr/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01BFBAB7-D0F6-AAA7-8BB8-19ED9EA85B93}"/>
                  </a:ext>
                </a:extLst>
              </p:cNvPr>
              <p:cNvSpPr/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40C18343-40DF-30C5-D1E6-BA4B654E4A0F}"/>
                  </a:ext>
                </a:extLst>
              </p:cNvPr>
              <p:cNvSpPr/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C7A0C1C2-E994-BCBF-206F-A4DE74396C2B}"/>
                  </a:ext>
                </a:extLst>
              </p:cNvPr>
              <p:cNvSpPr/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EFAB7503-7822-5B9B-92B4-310D67839983}"/>
                  </a:ext>
                </a:extLst>
              </p:cNvPr>
              <p:cNvSpPr/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9F43C5E2-ACE5-DF67-BB42-61D9B5C8C557}"/>
                  </a:ext>
                </a:extLst>
              </p:cNvPr>
              <p:cNvSpPr/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457574AB-4B90-0457-9C0F-097EB5DDB4A2}"/>
                  </a:ext>
                </a:extLst>
              </p:cNvPr>
              <p:cNvSpPr/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15024C9A-0532-5142-CBA2-9CEBABF71304}"/>
                  </a:ext>
                </a:extLst>
              </p:cNvPr>
              <p:cNvSpPr/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F0E08B4-2E98-DAD4-1B54-B53F0CAB810E}"/>
                  </a:ext>
                </a:extLst>
              </p:cNvPr>
              <p:cNvSpPr/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5C532490-B958-FDAC-A5AA-762D1589BA38}"/>
                  </a:ext>
                </a:extLst>
              </p:cNvPr>
              <p:cNvSpPr/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F794F86E-05B1-0A1F-788C-3A6B712E3A93}"/>
                  </a:ext>
                </a:extLst>
              </p:cNvPr>
              <p:cNvSpPr/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EA1F0073-BDC6-75AA-028C-846DD213DE6B}"/>
                  </a:ext>
                </a:extLst>
              </p:cNvPr>
              <p:cNvSpPr/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389980A2-4541-B3CF-C229-8FE5136B0105}"/>
                  </a:ext>
                </a:extLst>
              </p:cNvPr>
              <p:cNvSpPr/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148D164B-148E-D7D2-AE5C-B186AAF0C58E}"/>
                  </a:ext>
                </a:extLst>
              </p:cNvPr>
              <p:cNvSpPr/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B9DE5748-0165-2F8E-DF6E-1C25F7733B7E}"/>
                  </a:ext>
                </a:extLst>
              </p:cNvPr>
              <p:cNvSpPr/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B441E5B9-6A04-345A-5CBE-2D4986A44B27}"/>
                  </a:ext>
                </a:extLst>
              </p:cNvPr>
              <p:cNvSpPr/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DF78572-11B0-5BFE-907A-86B39B560236}"/>
                  </a:ext>
                </a:extLst>
              </p:cNvPr>
              <p:cNvSpPr/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657CBF3-219F-7666-CB61-28147666A270}"/>
                  </a:ext>
                </a:extLst>
              </p:cNvPr>
              <p:cNvSpPr/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B1C319D-D8D5-CB87-DDF9-672F1B56487F}"/>
                  </a:ext>
                </a:extLst>
              </p:cNvPr>
              <p:cNvSpPr/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261DEAF8-9F91-EBCC-2CE4-F462AC0659DE}"/>
                  </a:ext>
                </a:extLst>
              </p:cNvPr>
              <p:cNvSpPr/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3349ED9-44C6-AE84-BC19-41CDBA0C6EE0}"/>
                  </a:ext>
                </a:extLst>
              </p:cNvPr>
              <p:cNvSpPr/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6C81AADF-956E-B809-5D70-3C629B504515}"/>
                  </a:ext>
                </a:extLst>
              </p:cNvPr>
              <p:cNvSpPr/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59B187-96CA-5348-09E7-DA7B418FA199}"/>
                  </a:ext>
                </a:extLst>
              </p:cNvPr>
              <p:cNvSpPr/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79ABC998-8BD3-2859-733B-A33CBF01AC8C}"/>
                  </a:ext>
                </a:extLst>
              </p:cNvPr>
              <p:cNvSpPr/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5093CB6-8DF2-79A4-8526-5F5C13798A7F}"/>
                  </a:ext>
                </a:extLst>
              </p:cNvPr>
              <p:cNvSpPr/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34486BD6-F2B4-CE3F-6D1A-96C8B003D388}"/>
                  </a:ext>
                </a:extLst>
              </p:cNvPr>
              <p:cNvSpPr/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391BD034-0558-01E2-220E-6D26011D3DD8}"/>
                  </a:ext>
                </a:extLst>
              </p:cNvPr>
              <p:cNvSpPr/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4495CA6D-E8B5-BAB4-1FB4-943EAF25D353}"/>
                  </a:ext>
                </a:extLst>
              </p:cNvPr>
              <p:cNvSpPr/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5C8F8972-2049-43AD-A8CA-01B223D75540}"/>
                  </a:ext>
                </a:extLst>
              </p:cNvPr>
              <p:cNvSpPr/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87505BB7-3FF3-36BF-64A6-2A9AE1698D18}"/>
                  </a:ext>
                </a:extLst>
              </p:cNvPr>
              <p:cNvSpPr/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E34AD411-626A-78B9-49E6-2FC0123F9E99}"/>
                  </a:ext>
                </a:extLst>
              </p:cNvPr>
              <p:cNvSpPr/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94B17821-41D4-7CE2-E655-CB0A4411D5E3}"/>
                  </a:ext>
                </a:extLst>
              </p:cNvPr>
              <p:cNvSpPr/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0EEA33B6-4EDF-21C1-049A-97B1AA198A4E}"/>
                  </a:ext>
                </a:extLst>
              </p:cNvPr>
              <p:cNvSpPr/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F9496412-339D-603E-80DA-3CC8DEC30BED}"/>
                  </a:ext>
                </a:extLst>
              </p:cNvPr>
              <p:cNvSpPr/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E6A65ABA-AF50-BBFF-C212-75A441550E57}"/>
                  </a:ext>
                </a:extLst>
              </p:cNvPr>
              <p:cNvSpPr/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9D51962E-F51D-8C50-EF30-05988810234E}"/>
                  </a:ext>
                </a:extLst>
              </p:cNvPr>
              <p:cNvSpPr/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CBF878A4-1CFE-0DA0-FC61-92A9662E154B}"/>
                  </a:ext>
                </a:extLst>
              </p:cNvPr>
              <p:cNvSpPr/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2BD11E46-71BA-D7A6-D833-C7C197DADA7D}"/>
                  </a:ext>
                </a:extLst>
              </p:cNvPr>
              <p:cNvSpPr/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10F88339-0EEA-8E59-9239-E5CC0256596C}"/>
                  </a:ext>
                </a:extLst>
              </p:cNvPr>
              <p:cNvSpPr/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1744A7-39C4-D57F-977B-F851A6E9BCCF}"/>
                  </a:ext>
                </a:extLst>
              </p:cNvPr>
              <p:cNvSpPr/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1CDD1E27-B312-B8B3-411C-60FAE719AE42}"/>
                  </a:ext>
                </a:extLst>
              </p:cNvPr>
              <p:cNvSpPr/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8A701E1F-2D80-666F-CD32-96F611D134BF}"/>
                  </a:ext>
                </a:extLst>
              </p:cNvPr>
              <p:cNvSpPr/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58ADBB04-8042-3DDA-DE7C-141C04D5E7A2}"/>
                  </a:ext>
                </a:extLst>
              </p:cNvPr>
              <p:cNvSpPr/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1B1D13E-4CDB-ADA3-ACC9-33D2FA37CE7F}"/>
                  </a:ext>
                </a:extLst>
              </p:cNvPr>
              <p:cNvSpPr/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0C71BBE-AE1E-01FF-ABD8-8207E7303FE1}"/>
                  </a:ext>
                </a:extLst>
              </p:cNvPr>
              <p:cNvSpPr/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AC406365-2D52-B683-0474-28810F3A21C6}"/>
                  </a:ext>
                </a:extLst>
              </p:cNvPr>
              <p:cNvSpPr/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6D177130-A793-B029-F48E-C35C3B1D91D4}"/>
                  </a:ext>
                </a:extLst>
              </p:cNvPr>
              <p:cNvSpPr/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AE937A64-9EBE-7776-6E55-446CE72E5673}"/>
                  </a:ext>
                </a:extLst>
              </p:cNvPr>
              <p:cNvSpPr/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31A9F7D4-3BDA-3F63-62E8-21313E2C2EC5}"/>
                  </a:ext>
                </a:extLst>
              </p:cNvPr>
              <p:cNvSpPr/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A688304-D59D-C612-9887-3F4A2695B723}"/>
                  </a:ext>
                </a:extLst>
              </p:cNvPr>
              <p:cNvSpPr/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00574CF3-4E73-9B8A-C3D3-0C20C61F916C}"/>
                  </a:ext>
                </a:extLst>
              </p:cNvPr>
              <p:cNvSpPr/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1A6D4C25-5525-3597-82CF-1F6FFDB2C954}"/>
                  </a:ext>
                </a:extLst>
              </p:cNvPr>
              <p:cNvSpPr/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362E410-F8A0-0C47-F6B3-974819FD5047}"/>
                  </a:ext>
                </a:extLst>
              </p:cNvPr>
              <p:cNvSpPr/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6D3D1928-4B53-BFB4-4DAE-ED85F9308676}"/>
                  </a:ext>
                </a:extLst>
              </p:cNvPr>
              <p:cNvSpPr/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7D8EFD67-F6E2-96A8-9228-BD82D6E21877}"/>
                  </a:ext>
                </a:extLst>
              </p:cNvPr>
              <p:cNvSpPr/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E4F96006-1104-0D1B-DF23-FBD55605F192}"/>
                  </a:ext>
                </a:extLst>
              </p:cNvPr>
              <p:cNvSpPr/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C37F9366-FDDC-96D5-69D8-98283930AB44}"/>
                  </a:ext>
                </a:extLst>
              </p:cNvPr>
              <p:cNvSpPr/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559DE12D-9043-EF91-61E1-2C75D090E1E9}"/>
                  </a:ext>
                </a:extLst>
              </p:cNvPr>
              <p:cNvSpPr/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7B065AAF-6151-0EDE-C6F5-51B455768638}"/>
                  </a:ext>
                </a:extLst>
              </p:cNvPr>
              <p:cNvSpPr/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45493AB9-B9E5-1494-69BF-80C228ECF27C}"/>
                  </a:ext>
                </a:extLst>
              </p:cNvPr>
              <p:cNvSpPr/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17D6B7AA-7DEA-1706-4833-1719AF0978D1}"/>
                  </a:ext>
                </a:extLst>
              </p:cNvPr>
              <p:cNvSpPr/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D16669A0-7A37-7A73-AFFF-4224774CB1AD}"/>
                  </a:ext>
                </a:extLst>
              </p:cNvPr>
              <p:cNvSpPr/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79EAE03C-8290-9289-A719-9421A327A309}"/>
                  </a:ext>
                </a:extLst>
              </p:cNvPr>
              <p:cNvSpPr/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C6E17F4A-76D2-927C-BBB1-D8D418B62485}"/>
                  </a:ext>
                </a:extLst>
              </p:cNvPr>
              <p:cNvSpPr/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916AFC9-14B1-FBE9-87B6-BA3887742A76}"/>
                  </a:ext>
                </a:extLst>
              </p:cNvPr>
              <p:cNvSpPr/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62298B09-B4AC-EFF5-B1C0-15A67A80EAFD}"/>
                  </a:ext>
                </a:extLst>
              </p:cNvPr>
              <p:cNvSpPr/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81828AF9-0E42-4655-062A-3EBA23025536}"/>
                  </a:ext>
                </a:extLst>
              </p:cNvPr>
              <p:cNvSpPr/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9BF189FC-05C7-2715-5877-AD625C425591}"/>
                  </a:ext>
                </a:extLst>
              </p:cNvPr>
              <p:cNvSpPr/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D3C42603-2DFB-80E4-A1F7-B45F6409AC64}"/>
                  </a:ext>
                </a:extLst>
              </p:cNvPr>
              <p:cNvSpPr/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486D9F90-297C-F17F-627C-2F37000AABF7}"/>
                  </a:ext>
                </a:extLst>
              </p:cNvPr>
              <p:cNvSpPr/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F4710584-69B7-25A9-40B1-476073186D4E}"/>
                  </a:ext>
                </a:extLst>
              </p:cNvPr>
              <p:cNvSpPr/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CA310DE0-BF12-F489-F3B1-0646C3886BF4}"/>
                  </a:ext>
                </a:extLst>
              </p:cNvPr>
              <p:cNvSpPr/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A944143F-4FE6-E14B-D4B2-233CC55107BE}"/>
                  </a:ext>
                </a:extLst>
              </p:cNvPr>
              <p:cNvSpPr/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928AF094-DCF6-A8C5-40FD-411B26610C48}"/>
                  </a:ext>
                </a:extLst>
              </p:cNvPr>
              <p:cNvSpPr/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C95B5451-51EF-42D6-6999-95A0A6BACC24}"/>
                  </a:ext>
                </a:extLst>
              </p:cNvPr>
              <p:cNvSpPr/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0D052CB2-6363-5D39-6263-B4104AFD0ECE}"/>
                  </a:ext>
                </a:extLst>
              </p:cNvPr>
              <p:cNvSpPr/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5C0A1B3A-0E59-1517-9CF2-B58AFA1F4FFE}"/>
                  </a:ext>
                </a:extLst>
              </p:cNvPr>
              <p:cNvSpPr/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A69AAFC6-5F3E-BFD5-86EC-4583C29BCCAA}"/>
                  </a:ext>
                </a:extLst>
              </p:cNvPr>
              <p:cNvSpPr/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EC5AEAE5-ED2A-8B81-A193-5D99A6A68F51}"/>
                  </a:ext>
                </a:extLst>
              </p:cNvPr>
              <p:cNvSpPr/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68E507BF-70C9-9802-061C-A8E2A935C72C}"/>
                  </a:ext>
                </a:extLst>
              </p:cNvPr>
              <p:cNvSpPr/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F0734006-469E-88A5-C16C-C826C4678F4B}"/>
                  </a:ext>
                </a:extLst>
              </p:cNvPr>
              <p:cNvSpPr/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225228FD-9912-7ADC-5DBC-1A5E146A434F}"/>
                  </a:ext>
                </a:extLst>
              </p:cNvPr>
              <p:cNvSpPr/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104EDD0E-0EF7-73C7-9E94-99C843564AE0}"/>
                  </a:ext>
                </a:extLst>
              </p:cNvPr>
              <p:cNvSpPr/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EED9FBF9-227C-0A4F-69C7-0CB574229903}"/>
                  </a:ext>
                </a:extLst>
              </p:cNvPr>
              <p:cNvSpPr/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B76B009D-9F29-75A2-A653-7C00A254653D}"/>
                  </a:ext>
                </a:extLst>
              </p:cNvPr>
              <p:cNvSpPr/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D8BBEB3-7091-5D53-B1C4-64CEF89864A9}"/>
                  </a:ext>
                </a:extLst>
              </p:cNvPr>
              <p:cNvSpPr/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2A674F84-98BA-6E32-C016-3BDC799C9FE4}"/>
                  </a:ext>
                </a:extLst>
              </p:cNvPr>
              <p:cNvSpPr/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7A6795A1-20C3-03B5-85C1-A7668444A7E3}"/>
                  </a:ext>
                </a:extLst>
              </p:cNvPr>
              <p:cNvSpPr/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FC9753E3-AE56-2078-62A1-9917A759B675}"/>
                  </a:ext>
                </a:extLst>
              </p:cNvPr>
              <p:cNvSpPr/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27A06B4-7509-13D2-0966-C21BABFD134A}"/>
                  </a:ext>
                </a:extLst>
              </p:cNvPr>
              <p:cNvSpPr/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5A45E860-6A06-3857-6A6A-F10680403A5D}"/>
                  </a:ext>
                </a:extLst>
              </p:cNvPr>
              <p:cNvSpPr/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AC77055-B295-1209-617D-BC9B6DCABBD4}"/>
                  </a:ext>
                </a:extLst>
              </p:cNvPr>
              <p:cNvSpPr/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34BF8053-6A48-2B4F-292D-C17B7EE8B9F9}"/>
                  </a:ext>
                </a:extLst>
              </p:cNvPr>
              <p:cNvSpPr/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C8819331-593A-9337-F965-4C0204B37D8C}"/>
                  </a:ext>
                </a:extLst>
              </p:cNvPr>
              <p:cNvSpPr/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6CF06961-5032-C9A0-5DCE-8A82C0990933}"/>
                  </a:ext>
                </a:extLst>
              </p:cNvPr>
              <p:cNvSpPr/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0F89C6F0-A5DD-5D1B-E007-148DE9E35673}"/>
                  </a:ext>
                </a:extLst>
              </p:cNvPr>
              <p:cNvSpPr/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9A755369-203B-8B52-A63A-C1EFD1CF1A6A}"/>
                  </a:ext>
                </a:extLst>
              </p:cNvPr>
              <p:cNvSpPr/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BA1A5544-0287-0CEC-F58C-67677A484069}"/>
                  </a:ext>
                </a:extLst>
              </p:cNvPr>
              <p:cNvSpPr/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044937BD-86AE-3383-02FD-F32B80227738}"/>
                  </a:ext>
                </a:extLst>
              </p:cNvPr>
              <p:cNvSpPr/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8DC1C297-0672-DD0B-0CFB-237ACF88C2A6}"/>
                  </a:ext>
                </a:extLst>
              </p:cNvPr>
              <p:cNvSpPr/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307EB47D-79D6-79ED-8F43-EDC161C613F6}"/>
                  </a:ext>
                </a:extLst>
              </p:cNvPr>
              <p:cNvSpPr/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37C5712F-AE4B-346D-AD8A-CCFA2FA494A1}"/>
                  </a:ext>
                </a:extLst>
              </p:cNvPr>
              <p:cNvSpPr/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531CEC8A-DEFB-C830-75EB-138E7A71E10A}"/>
                  </a:ext>
                </a:extLst>
              </p:cNvPr>
              <p:cNvSpPr/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DF7963AF-46AC-5711-EF45-1A334848B788}"/>
                  </a:ext>
                </a:extLst>
              </p:cNvPr>
              <p:cNvSpPr/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FB5AC879-9D78-D278-6311-322FBE84FC2F}"/>
                  </a:ext>
                </a:extLst>
              </p:cNvPr>
              <p:cNvSpPr/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5757DA15-C172-973B-A343-2A9697DA73AB}"/>
                  </a:ext>
                </a:extLst>
              </p:cNvPr>
              <p:cNvSpPr/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C79C6EB0-F9AC-A1E3-3FCE-05359621E5F7}"/>
                  </a:ext>
                </a:extLst>
              </p:cNvPr>
              <p:cNvSpPr/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8516071D-B2B0-0CF5-BFA2-93AADC3D6F6A}"/>
                  </a:ext>
                </a:extLst>
              </p:cNvPr>
              <p:cNvSpPr/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63C2954F-3746-3769-A855-B083A3C8CB16}"/>
                  </a:ext>
                </a:extLst>
              </p:cNvPr>
              <p:cNvSpPr/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BD87A6B-9C79-9D4A-CB1F-79EB0FABBAD0}"/>
                  </a:ext>
                </a:extLst>
              </p:cNvPr>
              <p:cNvSpPr/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A55A57C1-75B4-54AE-5B21-D6A3F975BC31}"/>
                  </a:ext>
                </a:extLst>
              </p:cNvPr>
              <p:cNvSpPr/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5BB86BF-C011-EC76-7FEA-9E5508BA3A21}"/>
                  </a:ext>
                </a:extLst>
              </p:cNvPr>
              <p:cNvSpPr/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989F866-61E2-8C22-5955-C1952F31805B}"/>
                  </a:ext>
                </a:extLst>
              </p:cNvPr>
              <p:cNvSpPr/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B7AF401A-11B1-773E-4429-5F5C0785A52D}"/>
                  </a:ext>
                </a:extLst>
              </p:cNvPr>
              <p:cNvSpPr/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6D3D07B2-92F7-BEA9-2920-61E37744DA64}"/>
                  </a:ext>
                </a:extLst>
              </p:cNvPr>
              <p:cNvSpPr/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30CD628B-8DC9-5BCA-74B8-6DE53E7FF9F2}"/>
                  </a:ext>
                </a:extLst>
              </p:cNvPr>
              <p:cNvSpPr/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C9F739B-948B-1AA8-8880-5357C722C7BA}"/>
                  </a:ext>
                </a:extLst>
              </p:cNvPr>
              <p:cNvSpPr/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BDC4433B-A1A5-7EA3-1C92-913277D0F170}"/>
                  </a:ext>
                </a:extLst>
              </p:cNvPr>
              <p:cNvSpPr/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0C75068-F616-86BE-8DAA-48D613FA752B}"/>
                  </a:ext>
                </a:extLst>
              </p:cNvPr>
              <p:cNvSpPr/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3BBD521E-8998-DB7C-5E33-D0CA4E383850}"/>
                  </a:ext>
                </a:extLst>
              </p:cNvPr>
              <p:cNvSpPr/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DCA522F7-F7A0-9E8B-58D2-D8BC239B2E28}"/>
                  </a:ext>
                </a:extLst>
              </p:cNvPr>
              <p:cNvSpPr/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0A37F4D3-E359-B02B-00D7-CA9BEF7D08A9}"/>
                  </a:ext>
                </a:extLst>
              </p:cNvPr>
              <p:cNvSpPr/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5B53335F-159E-DFDC-AED5-95C39E903C81}"/>
                  </a:ext>
                </a:extLst>
              </p:cNvPr>
              <p:cNvSpPr/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C1DC9B62-1ACA-2894-FCFE-9B06ECFAC718}"/>
                  </a:ext>
                </a:extLst>
              </p:cNvPr>
              <p:cNvSpPr/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8EFEE88F-8150-EB23-06CD-21B3FDA1AEC2}"/>
                  </a:ext>
                </a:extLst>
              </p:cNvPr>
              <p:cNvSpPr/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AA575E01-8229-73B1-87CA-D501ECA4D63E}"/>
                  </a:ext>
                </a:extLst>
              </p:cNvPr>
              <p:cNvSpPr/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BCBC55FD-0C9B-1D41-E76F-561FCA6645EB}"/>
                  </a:ext>
                </a:extLst>
              </p:cNvPr>
              <p:cNvSpPr/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A57466C5-66C9-9C71-489E-3B940BCC8BED}"/>
                  </a:ext>
                </a:extLst>
              </p:cNvPr>
              <p:cNvSpPr/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329B23F-18D6-6B50-5E9E-C9A1604E891B}"/>
                  </a:ext>
                </a:extLst>
              </p:cNvPr>
              <p:cNvSpPr/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0D4BA78-1AF5-49C6-AA4D-EB2CA500C7C8}"/>
                  </a:ext>
                </a:extLst>
              </p:cNvPr>
              <p:cNvSpPr/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3BEE7EFE-EFC8-6E2C-63B9-97D3D34871EC}"/>
                  </a:ext>
                </a:extLst>
              </p:cNvPr>
              <p:cNvSpPr/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CD2233D7-D5E7-15D4-925B-6F15747CFC38}"/>
                  </a:ext>
                </a:extLst>
              </p:cNvPr>
              <p:cNvSpPr/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0585BFD9-4BB1-513F-6AB5-CC0090A11501}"/>
                  </a:ext>
                </a:extLst>
              </p:cNvPr>
              <p:cNvSpPr/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E6DBD457-7C3D-BAA6-6A5E-8F23BA772DC0}"/>
                  </a:ext>
                </a:extLst>
              </p:cNvPr>
              <p:cNvSpPr/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BF486962-4340-80B9-8051-4BBCBA77B775}"/>
                  </a:ext>
                </a:extLst>
              </p:cNvPr>
              <p:cNvSpPr/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D7A7AB87-5485-A75D-7C41-D95E01BFA76C}"/>
                  </a:ext>
                </a:extLst>
              </p:cNvPr>
              <p:cNvSpPr/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7D458E35-B056-C475-05EB-22F583217566}"/>
                  </a:ext>
                </a:extLst>
              </p:cNvPr>
              <p:cNvSpPr/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B3EF483B-8C3F-4AB1-292E-6DA2E93304A3}"/>
                  </a:ext>
                </a:extLst>
              </p:cNvPr>
              <p:cNvSpPr/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2C2EBA84-AE28-3998-7BF9-DDC0C36A1E01}"/>
                  </a:ext>
                </a:extLst>
              </p:cNvPr>
              <p:cNvSpPr/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3B5E90B2-2F27-2656-D2CD-F86B2835EB97}"/>
                  </a:ext>
                </a:extLst>
              </p:cNvPr>
              <p:cNvSpPr/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6707EB0D-701C-3B07-BCCB-3D14762C3577}"/>
                  </a:ext>
                </a:extLst>
              </p:cNvPr>
              <p:cNvSpPr/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9E3C7DF2-B607-FD94-616F-CC3BD64DC99B}"/>
                  </a:ext>
                </a:extLst>
              </p:cNvPr>
              <p:cNvSpPr/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2635DB48-CA96-FDEB-66A3-6B791D1C9E39}"/>
                  </a:ext>
                </a:extLst>
              </p:cNvPr>
              <p:cNvSpPr/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523FF2AA-57A9-054F-B875-3C0FE2C11881}"/>
                  </a:ext>
                </a:extLst>
              </p:cNvPr>
              <p:cNvSpPr/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0146EDF2-BD49-FC5F-53CC-479ADC7F9608}"/>
                  </a:ext>
                </a:extLst>
              </p:cNvPr>
              <p:cNvSpPr/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62C51F6B-0EBA-733E-0FA1-43DDC43263FC}"/>
                  </a:ext>
                </a:extLst>
              </p:cNvPr>
              <p:cNvSpPr/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061E85A6-3A0D-7AE3-0D5E-4963E26C6D0F}"/>
                  </a:ext>
                </a:extLst>
              </p:cNvPr>
              <p:cNvSpPr/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8EFBB445-0753-A4DF-8904-BC68D0D30EA8}"/>
                  </a:ext>
                </a:extLst>
              </p:cNvPr>
              <p:cNvSpPr/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E4B74B96-73DA-0DF1-660B-ABD1C9CF86C6}"/>
                  </a:ext>
                </a:extLst>
              </p:cNvPr>
              <p:cNvSpPr/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21872F1D-8C6F-9B7F-F971-1BCB7AF9DAFB}"/>
                  </a:ext>
                </a:extLst>
              </p:cNvPr>
              <p:cNvSpPr/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242970A-A56E-0662-7DDF-C5FA04C0CF8D}"/>
                  </a:ext>
                </a:extLst>
              </p:cNvPr>
              <p:cNvSpPr/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CE983EBC-FC34-EC76-9C30-B82A66F51B39}"/>
                  </a:ext>
                </a:extLst>
              </p:cNvPr>
              <p:cNvSpPr/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A64E69C7-2E3B-AEBE-3FB0-C16A4F750142}"/>
                  </a:ext>
                </a:extLst>
              </p:cNvPr>
              <p:cNvSpPr/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558FC500-928D-815D-8566-8D7A4AF58931}"/>
                  </a:ext>
                </a:extLst>
              </p:cNvPr>
              <p:cNvSpPr/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81A660B-D7B6-73D7-585B-C7793109677D}"/>
                  </a:ext>
                </a:extLst>
              </p:cNvPr>
              <p:cNvSpPr/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B3B8128-B0C2-EE56-E6F3-9E3DB0E28715}"/>
                  </a:ext>
                </a:extLst>
              </p:cNvPr>
              <p:cNvSpPr/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7A60D5B7-5986-FB02-3AF3-9E165B31E9BE}"/>
                  </a:ext>
                </a:extLst>
              </p:cNvPr>
              <p:cNvSpPr/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D8052688-B7D7-E78A-32B6-24341C0719C8}"/>
                  </a:ext>
                </a:extLst>
              </p:cNvPr>
              <p:cNvSpPr/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2E5198D9-C327-C4E7-04DE-D377F7D94810}"/>
                  </a:ext>
                </a:extLst>
              </p:cNvPr>
              <p:cNvSpPr/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5251E24C-6B63-9F3D-B188-20669E08FFA0}"/>
                  </a:ext>
                </a:extLst>
              </p:cNvPr>
              <p:cNvSpPr/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99A0EA1D-3DEE-D334-3DC6-0CA6D53092C7}"/>
                  </a:ext>
                </a:extLst>
              </p:cNvPr>
              <p:cNvSpPr/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76FE7FAB-DDC1-91B6-D160-BA75C72B2366}"/>
                  </a:ext>
                </a:extLst>
              </p:cNvPr>
              <p:cNvSpPr/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042B4E4C-967F-FA2A-A0FF-1FBE13633415}"/>
                  </a:ext>
                </a:extLst>
              </p:cNvPr>
              <p:cNvSpPr/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59C89D7A-2A8D-4664-2C7E-FAE22E601DBB}"/>
                  </a:ext>
                </a:extLst>
              </p:cNvPr>
              <p:cNvSpPr/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2A4AE2E2-E817-3E21-1755-F6C607F7775E}"/>
                  </a:ext>
                </a:extLst>
              </p:cNvPr>
              <p:cNvSpPr/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D0B73B-26B8-639C-B735-3FA9AEB3EB16}"/>
                  </a:ext>
                </a:extLst>
              </p:cNvPr>
              <p:cNvSpPr/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21E133F3-D3C6-EE9E-E76F-D83F10B73735}"/>
                  </a:ext>
                </a:extLst>
              </p:cNvPr>
              <p:cNvSpPr/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DC5F4075-32F0-870C-03D5-5AC7FC5EC76F}"/>
                  </a:ext>
                </a:extLst>
              </p:cNvPr>
              <p:cNvSpPr/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42D0F68-315D-E934-55B9-6684940633F0}"/>
                  </a:ext>
                </a:extLst>
              </p:cNvPr>
              <p:cNvSpPr/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F0AE1AC0-0F3A-FDEF-55B3-C9A586A2D21D}"/>
                  </a:ext>
                </a:extLst>
              </p:cNvPr>
              <p:cNvSpPr/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6A2C58B8-84D4-815D-63B1-52D2CCC9A8BA}"/>
                  </a:ext>
                </a:extLst>
              </p:cNvPr>
              <p:cNvSpPr/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0AC3C9F9-B2E8-ACAA-F950-5981B2C6734C}"/>
                  </a:ext>
                </a:extLst>
              </p:cNvPr>
              <p:cNvSpPr/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3354CB-8C88-4F2D-12C7-16B01668FB86}"/>
                  </a:ext>
                </a:extLst>
              </p:cNvPr>
              <p:cNvSpPr/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1A78706-EF54-761A-206C-6B4B7AB7682A}"/>
                  </a:ext>
                </a:extLst>
              </p:cNvPr>
              <p:cNvSpPr/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048015D9-2410-548C-D2F2-2BAC45A09886}"/>
                  </a:ext>
                </a:extLst>
              </p:cNvPr>
              <p:cNvSpPr/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55B3EBAB-F591-0AE7-2A14-7B5AB6B5D5AD}"/>
                  </a:ext>
                </a:extLst>
              </p:cNvPr>
              <p:cNvSpPr/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46EBFCCE-EA36-F5DF-A7C2-703909BA6CCD}"/>
                  </a:ext>
                </a:extLst>
              </p:cNvPr>
              <p:cNvSpPr/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CFE07C05-24D8-3D2F-74E1-85BEAC0CDD3A}"/>
                  </a:ext>
                </a:extLst>
              </p:cNvPr>
              <p:cNvSpPr/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802425FC-FE72-71DA-9580-E5E04FDAEA2B}"/>
                  </a:ext>
                </a:extLst>
              </p:cNvPr>
              <p:cNvSpPr/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B32FE572-A8F0-1410-1454-F131D2912BFF}"/>
                  </a:ext>
                </a:extLst>
              </p:cNvPr>
              <p:cNvSpPr/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2A0F70FF-A900-E77F-0F13-40B6F06B472E}"/>
                  </a:ext>
                </a:extLst>
              </p:cNvPr>
              <p:cNvSpPr/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22BED35B-17AD-15BB-30F6-413E48431CE8}"/>
                  </a:ext>
                </a:extLst>
              </p:cNvPr>
              <p:cNvSpPr/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E6E0DC59-9636-A43C-0888-4FA8BBBC759D}"/>
                  </a:ext>
                </a:extLst>
              </p:cNvPr>
              <p:cNvSpPr/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91EAC7-149D-F03E-5E0C-D35DD132D4EF}"/>
                  </a:ext>
                </a:extLst>
              </p:cNvPr>
              <p:cNvSpPr/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0B3A81BD-33B1-CAC1-3B48-3B36F952968D}"/>
                  </a:ext>
                </a:extLst>
              </p:cNvPr>
              <p:cNvSpPr/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CB86AAC5-DB80-222E-FF63-8840E15B0151}"/>
                  </a:ext>
                </a:extLst>
              </p:cNvPr>
              <p:cNvSpPr/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0D7C9717-1B65-701F-C395-31BFA3D604D2}"/>
                  </a:ext>
                </a:extLst>
              </p:cNvPr>
              <p:cNvSpPr/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94C1E803-6A19-9162-286A-6B1B1EF427F3}"/>
                  </a:ext>
                </a:extLst>
              </p:cNvPr>
              <p:cNvSpPr/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060FF469-4B6D-AFA8-A66C-76A07C9C4E14}"/>
                  </a:ext>
                </a:extLst>
              </p:cNvPr>
              <p:cNvSpPr/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1467E73A-815A-DB07-C140-738905BBF217}"/>
                  </a:ext>
                </a:extLst>
              </p:cNvPr>
              <p:cNvSpPr/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74C6A8A0-4608-0391-EB99-FF3B37E5C9F2}"/>
                  </a:ext>
                </a:extLst>
              </p:cNvPr>
              <p:cNvSpPr/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8C34C057-64F2-9C36-9F51-6FA417FD2546}"/>
                  </a:ext>
                </a:extLst>
              </p:cNvPr>
              <p:cNvSpPr/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1521F-A053-A6F6-6C97-79749F41CBFA}"/>
                  </a:ext>
                </a:extLst>
              </p:cNvPr>
              <p:cNvSpPr/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D06DAA18-3FF5-94A8-3F80-74E25A1518AA}"/>
                  </a:ext>
                </a:extLst>
              </p:cNvPr>
              <p:cNvSpPr/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180EDD3-7B9A-A156-F2E5-0E08EFEE16E7}"/>
                  </a:ext>
                </a:extLst>
              </p:cNvPr>
              <p:cNvSpPr/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BB3FD604-5EF9-7C11-EAEF-930AE4DD8090}"/>
                  </a:ext>
                </a:extLst>
              </p:cNvPr>
              <p:cNvSpPr/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01183F27-A7CE-C447-B7A8-9A11C06C23B5}"/>
                  </a:ext>
                </a:extLst>
              </p:cNvPr>
              <p:cNvSpPr/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147B8820-0B8B-A0A8-17DA-E1A6DD61AEB5}"/>
                  </a:ext>
                </a:extLst>
              </p:cNvPr>
              <p:cNvSpPr/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89D12812-11C8-B617-49FE-BECB70D1837C}"/>
                  </a:ext>
                </a:extLst>
              </p:cNvPr>
              <p:cNvSpPr/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45E146A6-A823-E854-BAD8-37B8119E3790}"/>
                  </a:ext>
                </a:extLst>
              </p:cNvPr>
              <p:cNvSpPr/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7C0DA843-C773-B026-F069-874100476D69}"/>
                  </a:ext>
                </a:extLst>
              </p:cNvPr>
              <p:cNvSpPr/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F8FD431B-11A9-5DCB-4E83-E44764F6D348}"/>
                  </a:ext>
                </a:extLst>
              </p:cNvPr>
              <p:cNvSpPr/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E9FB9515-899F-50D5-1983-8ABADAAE888C}"/>
                  </a:ext>
                </a:extLst>
              </p:cNvPr>
              <p:cNvSpPr/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BB610619-E622-C5B3-6314-AB9E802ADD1C}"/>
                  </a:ext>
                </a:extLst>
              </p:cNvPr>
              <p:cNvSpPr/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7C0D25FA-01A2-8297-8421-34A93A2A6BC3}"/>
                  </a:ext>
                </a:extLst>
              </p:cNvPr>
              <p:cNvSpPr/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E2F33905-5ADA-0475-B1EF-DAF741CAD7DF}"/>
                  </a:ext>
                </a:extLst>
              </p:cNvPr>
              <p:cNvSpPr/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D3C07A92-7B93-EF48-8CA7-4FF6E9D14D8A}"/>
                  </a:ext>
                </a:extLst>
              </p:cNvPr>
              <p:cNvSpPr/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CCE42012-508D-E166-06B0-0617E3CB9264}"/>
                  </a:ext>
                </a:extLst>
              </p:cNvPr>
              <p:cNvSpPr/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E1D8CD8E-885D-61BC-8A5B-3673738E384E}"/>
                  </a:ext>
                </a:extLst>
              </p:cNvPr>
              <p:cNvSpPr/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E81C3B39-813F-9FD9-28E4-F83D2D598485}"/>
                  </a:ext>
                </a:extLst>
              </p:cNvPr>
              <p:cNvSpPr/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5EACEF85-CC3C-E016-F5BB-EE8CD9088C7C}"/>
                  </a:ext>
                </a:extLst>
              </p:cNvPr>
              <p:cNvSpPr/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211A3FF4-CAD1-78DD-738A-44FEB767DFCF}"/>
                  </a:ext>
                </a:extLst>
              </p:cNvPr>
              <p:cNvSpPr/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1C585366-255D-012F-E609-8F29E81BBF22}"/>
                  </a:ext>
                </a:extLst>
              </p:cNvPr>
              <p:cNvSpPr/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56167DD2-A582-923B-B2E4-F6E38185E508}"/>
                  </a:ext>
                </a:extLst>
              </p:cNvPr>
              <p:cNvSpPr/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22753C3A-B22B-AE56-18F2-5B12E275231D}"/>
                  </a:ext>
                </a:extLst>
              </p:cNvPr>
              <p:cNvSpPr/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84093084-1E4B-A134-0950-4DE72D437CF8}"/>
                  </a:ext>
                </a:extLst>
              </p:cNvPr>
              <p:cNvSpPr/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DCE09253-34E2-3EE4-93E9-89135F934342}"/>
                  </a:ext>
                </a:extLst>
              </p:cNvPr>
              <p:cNvSpPr/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F289EF1E-09A9-32C1-F2B5-085A9C4B5291}"/>
                  </a:ext>
                </a:extLst>
              </p:cNvPr>
              <p:cNvSpPr/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D8A7CBA1-0BA5-1B0B-001D-13E648B9DD8E}"/>
                  </a:ext>
                </a:extLst>
              </p:cNvPr>
              <p:cNvSpPr/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8DEEB407-855F-1B8D-4433-B0705B5B53A5}"/>
                  </a:ext>
                </a:extLst>
              </p:cNvPr>
              <p:cNvSpPr/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CC167D09-7BA9-5956-2A65-E026AFE882BD}"/>
                  </a:ext>
                </a:extLst>
              </p:cNvPr>
              <p:cNvSpPr/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C80DD661-5CE5-5010-736A-6522B354AF69}"/>
                  </a:ext>
                </a:extLst>
              </p:cNvPr>
              <p:cNvSpPr/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08F8A2A3-51ED-B025-1111-8D0127A2FDFA}"/>
                  </a:ext>
                </a:extLst>
              </p:cNvPr>
              <p:cNvSpPr/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C1965851-E56B-8796-99B8-69BF072C171E}"/>
                  </a:ext>
                </a:extLst>
              </p:cNvPr>
              <p:cNvSpPr/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75A60DE6-4345-0F9B-F5CE-F73C94344F92}"/>
                  </a:ext>
                </a:extLst>
              </p:cNvPr>
              <p:cNvSpPr/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7DA6127A-EFA1-9BD6-2D06-C88ACD09B935}"/>
                  </a:ext>
                </a:extLst>
              </p:cNvPr>
              <p:cNvSpPr/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E4F78289-6772-1A0B-1193-F613AB8FAC4C}"/>
                  </a:ext>
                </a:extLst>
              </p:cNvPr>
              <p:cNvSpPr/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22A3C409-4574-7614-2F9D-3E3F9B78B6C1}"/>
                  </a:ext>
                </a:extLst>
              </p:cNvPr>
              <p:cNvSpPr/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2961CA2C-9C71-CF5B-DEFA-67B6BB97EE9D}"/>
                  </a:ext>
                </a:extLst>
              </p:cNvPr>
              <p:cNvSpPr/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36A871B1-C302-D055-5134-5FAFFAE88053}"/>
                  </a:ext>
                </a:extLst>
              </p:cNvPr>
              <p:cNvSpPr/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14003768-38F6-BD7F-ABC5-68F6730A626C}"/>
                  </a:ext>
                </a:extLst>
              </p:cNvPr>
              <p:cNvSpPr/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36DA587-823D-5AC5-32A8-6236C1A87C10}"/>
                  </a:ext>
                </a:extLst>
              </p:cNvPr>
              <p:cNvSpPr/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D882E72E-E7B7-9909-8AEF-BDE8963B486C}"/>
                  </a:ext>
                </a:extLst>
              </p:cNvPr>
              <p:cNvSpPr/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E49E6102-C386-B41A-1A62-DA3F3540A81E}"/>
                  </a:ext>
                </a:extLst>
              </p:cNvPr>
              <p:cNvSpPr/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F7685855-41B5-66E7-D03F-246AA1E991FE}"/>
                  </a:ext>
                </a:extLst>
              </p:cNvPr>
              <p:cNvSpPr/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1EAAB45-A7EE-B786-D2EE-38364C2B9168}"/>
                  </a:ext>
                </a:extLst>
              </p:cNvPr>
              <p:cNvSpPr/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38AB0AD7-645A-F5BB-4CCF-003909C81FF3}"/>
                  </a:ext>
                </a:extLst>
              </p:cNvPr>
              <p:cNvSpPr/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B74565E4-7FE1-F726-4DD3-8D2CC6665662}"/>
                  </a:ext>
                </a:extLst>
              </p:cNvPr>
              <p:cNvSpPr/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ED197484-9BBC-0995-F98E-01F74001D296}"/>
                  </a:ext>
                </a:extLst>
              </p:cNvPr>
              <p:cNvSpPr/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E5394AF3-C69A-D0A9-2D7A-760378EE9418}"/>
                  </a:ext>
                </a:extLst>
              </p:cNvPr>
              <p:cNvSpPr/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49B1BC7-8F74-01A5-7FC5-0F503FF0C86D}"/>
                  </a:ext>
                </a:extLst>
              </p:cNvPr>
              <p:cNvSpPr/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355A8C64-B250-C7EB-487E-0E3658BF83CB}"/>
                  </a:ext>
                </a:extLst>
              </p:cNvPr>
              <p:cNvSpPr/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CDE1F835-BEA5-EE71-DF1B-2AE237012C37}"/>
                  </a:ext>
                </a:extLst>
              </p:cNvPr>
              <p:cNvSpPr/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C0C5D3AE-EEDC-85F0-2DF6-6A241EA0CB43}"/>
                  </a:ext>
                </a:extLst>
              </p:cNvPr>
              <p:cNvSpPr/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98D9759E-1A64-F7D6-1A8B-905BD3ABDFF3}"/>
                  </a:ext>
                </a:extLst>
              </p:cNvPr>
              <p:cNvSpPr/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CFBEB3-55D8-A06B-160D-326725E14F5E}"/>
                  </a:ext>
                </a:extLst>
              </p:cNvPr>
              <p:cNvSpPr/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F3D8F75-B93B-280B-53CF-53F2B9DB1C32}"/>
                  </a:ext>
                </a:extLst>
              </p:cNvPr>
              <p:cNvSpPr/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C3657BA8-83F1-79E6-88C8-0CB24CEEB0C9}"/>
                  </a:ext>
                </a:extLst>
              </p:cNvPr>
              <p:cNvSpPr/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19806F25-E325-5F50-74FF-D803EB4A31C6}"/>
                  </a:ext>
                </a:extLst>
              </p:cNvPr>
              <p:cNvSpPr/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7B7D6206-FAB4-2318-A07F-8FAEDAE3DB38}"/>
                  </a:ext>
                </a:extLst>
              </p:cNvPr>
              <p:cNvSpPr/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6B8EB35-13DA-B8C4-BA08-F639DE7C6896}"/>
                  </a:ext>
                </a:extLst>
              </p:cNvPr>
              <p:cNvSpPr/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D84B51B0-47B5-65D4-5397-1FB8D75BC012}"/>
                  </a:ext>
                </a:extLst>
              </p:cNvPr>
              <p:cNvSpPr/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24ED9FB1-9203-9449-FC17-C44F0DDE5C1D}"/>
                  </a:ext>
                </a:extLst>
              </p:cNvPr>
              <p:cNvSpPr/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3F771AB1-06F6-4B48-4107-4D1508C1C2CB}"/>
                  </a:ext>
                </a:extLst>
              </p:cNvPr>
              <p:cNvSpPr/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AA67F025-7C50-97F0-08FD-7BFE05BF342F}"/>
                  </a:ext>
                </a:extLst>
              </p:cNvPr>
              <p:cNvSpPr/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30810AC1-C509-81BC-6B59-21033A3C4BEC}"/>
                  </a:ext>
                </a:extLst>
              </p:cNvPr>
              <p:cNvSpPr/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DD49EDAF-D220-BEAA-A213-7930176605F1}"/>
                  </a:ext>
                </a:extLst>
              </p:cNvPr>
              <p:cNvSpPr/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CB3180C1-EA82-EC5D-5BFA-7AF523AC6A9B}"/>
                  </a:ext>
                </a:extLst>
              </p:cNvPr>
              <p:cNvSpPr/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404928BA-7790-D9B2-EEDE-E1392CE85E11}"/>
                  </a:ext>
                </a:extLst>
              </p:cNvPr>
              <p:cNvSpPr/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9C8AA4A7-BD22-BB09-9C9E-F167E6A8CAAD}"/>
                  </a:ext>
                </a:extLst>
              </p:cNvPr>
              <p:cNvSpPr/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BAB1E14-37D4-5D17-D9C8-518DE2DF869C}"/>
                  </a:ext>
                </a:extLst>
              </p:cNvPr>
              <p:cNvSpPr/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CC7EBF1A-7898-EEDE-EF4A-3383429C9D27}"/>
                  </a:ext>
                </a:extLst>
              </p:cNvPr>
              <p:cNvSpPr/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8D94BE6B-C282-5096-CC4D-C6EB800E82DF}"/>
                  </a:ext>
                </a:extLst>
              </p:cNvPr>
              <p:cNvSpPr/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9F88D8E-5A96-7F66-8A27-00D95F6D56C3}"/>
                  </a:ext>
                </a:extLst>
              </p:cNvPr>
              <p:cNvSpPr/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F734C065-89D9-9A7F-8420-CB57C30AA587}"/>
                  </a:ext>
                </a:extLst>
              </p:cNvPr>
              <p:cNvSpPr/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AEED0AD5-C4F4-E798-F770-6A71DF0DF7E8}"/>
                  </a:ext>
                </a:extLst>
              </p:cNvPr>
              <p:cNvSpPr/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06B0898D-40EF-EC66-C78C-A3A83D143FAB}"/>
                  </a:ext>
                </a:extLst>
              </p:cNvPr>
              <p:cNvSpPr/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DD197C3-A31E-F0F0-528A-C23D5D8E820F}"/>
                  </a:ext>
                </a:extLst>
              </p:cNvPr>
              <p:cNvSpPr/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6961550A-08A0-14F8-926A-17593C7D2CD4}"/>
                  </a:ext>
                </a:extLst>
              </p:cNvPr>
              <p:cNvSpPr/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2521F9E1-6F7C-C6DC-3756-D735E56395F1}"/>
                  </a:ext>
                </a:extLst>
              </p:cNvPr>
              <p:cNvSpPr/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A9289E2D-DE2D-5838-3EAE-8190C670012D}"/>
                  </a:ext>
                </a:extLst>
              </p:cNvPr>
              <p:cNvSpPr/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8CACBECE-0393-789B-9C2F-C3503921F364}"/>
                  </a:ext>
                </a:extLst>
              </p:cNvPr>
              <p:cNvSpPr/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716EEE36-8841-8DC9-B429-444D4FBE20E0}"/>
                  </a:ext>
                </a:extLst>
              </p:cNvPr>
              <p:cNvSpPr/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63E27E5D-C078-A8C8-ACDF-47DA4BA02781}"/>
                  </a:ext>
                </a:extLst>
              </p:cNvPr>
              <p:cNvSpPr/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1703C3A3-3A57-3874-0CEA-12FAEB78C5F2}"/>
                  </a:ext>
                </a:extLst>
              </p:cNvPr>
              <p:cNvSpPr/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927D4DC7-EB3B-3B8D-C739-F41CA25B7A89}"/>
                  </a:ext>
                </a:extLst>
              </p:cNvPr>
              <p:cNvSpPr/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4BC6E2DA-75DC-E016-1AAB-003B032285C8}"/>
                  </a:ext>
                </a:extLst>
              </p:cNvPr>
              <p:cNvSpPr/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9FF4D423-68C5-6C43-7D03-112C72CDB4E0}"/>
                  </a:ext>
                </a:extLst>
              </p:cNvPr>
              <p:cNvSpPr/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512AA45B-3D22-035B-D2A3-A5A24FD2B186}"/>
                  </a:ext>
                </a:extLst>
              </p:cNvPr>
              <p:cNvSpPr/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9C7AF2FB-FE9E-E16F-C220-94923E61B6C6}"/>
                  </a:ext>
                </a:extLst>
              </p:cNvPr>
              <p:cNvSpPr/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E6DFD622-37D1-FC85-3E4C-7F6696F2828D}"/>
                  </a:ext>
                </a:extLst>
              </p:cNvPr>
              <p:cNvSpPr/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D5199D77-66EA-1F1F-B5A8-B0499FAF0F43}"/>
                  </a:ext>
                </a:extLst>
              </p:cNvPr>
              <p:cNvSpPr/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6344BA3D-F0C4-552B-BC64-B25AB60995A6}"/>
                  </a:ext>
                </a:extLst>
              </p:cNvPr>
              <p:cNvSpPr/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87276E11-55B2-4A3A-9B8A-7B9103B1CA31}"/>
                  </a:ext>
                </a:extLst>
              </p:cNvPr>
              <p:cNvSpPr/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8A9BC0F2-F9EB-35AD-FDDC-AE97EA1BD94A}"/>
                  </a:ext>
                </a:extLst>
              </p:cNvPr>
              <p:cNvSpPr/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1593D322-DA76-3427-673D-B743163D0E29}"/>
                  </a:ext>
                </a:extLst>
              </p:cNvPr>
              <p:cNvSpPr/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47454E38-6513-AF36-2B81-22E12214F7C2}"/>
                  </a:ext>
                </a:extLst>
              </p:cNvPr>
              <p:cNvSpPr/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13FAFD8B-A9F5-3299-B6E6-1CB86DBC96C9}"/>
                  </a:ext>
                </a:extLst>
              </p:cNvPr>
              <p:cNvSpPr/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A25D344C-3F19-0AA8-EAB4-3FDAFB8FDA6B}"/>
                  </a:ext>
                </a:extLst>
              </p:cNvPr>
              <p:cNvSpPr/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F1CC27F9-C29C-965F-669C-5BDBB357C802}"/>
                  </a:ext>
                </a:extLst>
              </p:cNvPr>
              <p:cNvSpPr/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71F935E2-95B6-AAFB-E8CC-04B9C720C4B2}"/>
                  </a:ext>
                </a:extLst>
              </p:cNvPr>
              <p:cNvSpPr/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7C125C32-2D70-80DD-F7A1-D0ACCAB3E855}"/>
                  </a:ext>
                </a:extLst>
              </p:cNvPr>
              <p:cNvSpPr/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F0E99385-BFC4-E19F-AB92-9DE3741D8E50}"/>
                  </a:ext>
                </a:extLst>
              </p:cNvPr>
              <p:cNvSpPr/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91AFC992-A8D9-E79F-0D78-A96789F31791}"/>
                  </a:ext>
                </a:extLst>
              </p:cNvPr>
              <p:cNvSpPr/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C05929B3-31A3-EF68-0F10-090618100E39}"/>
                  </a:ext>
                </a:extLst>
              </p:cNvPr>
              <p:cNvSpPr/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00F0651E-09BF-7A15-8C9E-97A10191B179}"/>
                  </a:ext>
                </a:extLst>
              </p:cNvPr>
              <p:cNvSpPr/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1B124563-49BF-8AE4-DA93-DE5A0BAA3FCE}"/>
                  </a:ext>
                </a:extLst>
              </p:cNvPr>
              <p:cNvSpPr/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78421EC9-3C7F-DD59-E75F-3E4A2A051C06}"/>
                  </a:ext>
                </a:extLst>
              </p:cNvPr>
              <p:cNvSpPr/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7A02A12C-E6BB-6FEC-68A1-CFEED8712C09}"/>
                  </a:ext>
                </a:extLst>
              </p:cNvPr>
              <p:cNvSpPr/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888" name="Graphic 19">
            <a:extLst>
              <a:ext uri="{FF2B5EF4-FFF2-40B4-BE49-F238E27FC236}">
                <a16:creationId xmlns:a16="http://schemas.microsoft.com/office/drawing/2014/main" id="{724C5EDF-624D-698A-C549-0D14D847F8E0}"/>
              </a:ext>
            </a:extLst>
          </p:cNvPr>
          <p:cNvSpPr>
            <a:spLocks/>
          </p:cNvSpPr>
          <p:nvPr userDrawn="1"/>
        </p:nvSpPr>
        <p:spPr>
          <a:xfrm>
            <a:off x="0" y="-51054"/>
            <a:ext cx="12192000" cy="6909053"/>
          </a:xfrm>
          <a:custGeom>
            <a:avLst/>
            <a:gdLst>
              <a:gd name="connsiteX0" fmla="*/ 0 w 8023383"/>
              <a:gd name="connsiteY0" fmla="*/ 0 h 5750814"/>
              <a:gd name="connsiteX1" fmla="*/ 8023384 w 8023383"/>
              <a:gd name="connsiteY1" fmla="*/ 0 h 5750814"/>
              <a:gd name="connsiteX2" fmla="*/ 8023384 w 8023383"/>
              <a:gd name="connsiteY2" fmla="*/ 5750814 h 5750814"/>
              <a:gd name="connsiteX3" fmla="*/ 0 w 8023383"/>
              <a:gd name="connsiteY3" fmla="*/ 5750814 h 575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23383" h="5750814">
                <a:moveTo>
                  <a:pt x="0" y="0"/>
                </a:moveTo>
                <a:lnTo>
                  <a:pt x="8023384" y="0"/>
                </a:lnTo>
                <a:lnTo>
                  <a:pt x="8023384" y="5750814"/>
                </a:lnTo>
                <a:lnTo>
                  <a:pt x="0" y="5750814"/>
                </a:lnTo>
                <a:close/>
              </a:path>
            </a:pathLst>
          </a:custGeom>
          <a:solidFill>
            <a:srgbClr val="01010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grpSp>
        <p:nvGrpSpPr>
          <p:cNvPr id="889" name="Graphic 22">
            <a:extLst>
              <a:ext uri="{FF2B5EF4-FFF2-40B4-BE49-F238E27FC236}">
                <a16:creationId xmlns:a16="http://schemas.microsoft.com/office/drawing/2014/main" id="{ED53AC1F-02A9-C076-9276-CCBE664D3349}"/>
              </a:ext>
            </a:extLst>
          </p:cNvPr>
          <p:cNvGrpSpPr>
            <a:grpSpLocks/>
          </p:cNvGrpSpPr>
          <p:nvPr userDrawn="1"/>
        </p:nvGrpSpPr>
        <p:grpSpPr>
          <a:xfrm>
            <a:off x="-4019550" y="-2095500"/>
            <a:ext cx="20021550" cy="12287250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890" name="Graphic 22">
              <a:extLst>
                <a:ext uri="{FF2B5EF4-FFF2-40B4-BE49-F238E27FC236}">
                  <a16:creationId xmlns:a16="http://schemas.microsoft.com/office/drawing/2014/main" id="{1F1FC721-1ECC-B45C-CA1B-49CC41E2B1F5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12679EF2-FAD3-80D3-B5AC-89DB23CEB3C7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AB151E5D-409E-CA04-56C5-E28A18AF19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86A146E5-CAF6-7EF5-5904-2D3252B442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6CDBD2D1-009B-1A3A-E609-1B1902F862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A9549E01-0570-FBCA-7B5B-AF93DC5EE8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57EE295B-5B55-9E5F-2750-7345796AE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09925EF8-CD70-CE94-C979-BAC5255E7C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D100D610-741F-F595-3BEE-E8127145EB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17B5844-48EB-0841-D1FC-D675D65B81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D3892F50-FF76-D292-005C-1C48C31CDB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8FB4FA0B-83FA-A11B-BF06-D730E8073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3EC20E0D-61E8-B878-2604-EA34181851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245C7D7F-F156-7918-D6A5-99F96F8514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91900DF8-7058-A0C8-4B07-26A34448CB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9BF2E417-E168-2535-B83C-DC6A585AE8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435AE0C7-9608-0FF5-76C2-4089F66E1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DF211354-3273-815C-2FFB-6F1CD5CB960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B848A580-0431-DA52-5C8D-CDE44CB141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73ACE54D-A1A6-95FE-0984-D1DE2CDF59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57E653BD-DA6F-E3AB-3926-A8B60707E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465E88AF-08AA-5415-3DA1-E871685DBF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91C7C166-22C2-EC5B-2229-FF8B3CD011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09396C40-53B6-5517-F08E-BF0BDBAC3F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27C055DB-4657-78D3-98E3-5EB0CAAB47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B323856C-3001-94B4-EEBE-83EF348721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3063AD26-AF6F-2C20-D4EB-7EAA21ADAA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A3F36424-D570-89AD-900D-4000D2D1F65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437F3EB6-14DE-9526-62E0-AF326D207ED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384A8036-75A4-61DC-67EA-9A174C3008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0200652B-722F-7066-096B-D9E2BD4351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4353322-9FDD-3CDE-FC15-16E9D763A5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D511B875-78F6-5700-B8B3-0877E2E7A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AC4D2595-3584-F972-CFFB-D5739489CD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E70B351C-817B-3F3D-A6CD-D65263AADE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432D9B81-570A-167B-C107-980D74A422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F0121DCA-40B8-883E-F4EC-839BB5DEF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134BF1EE-A884-00D9-1CD6-70BFE7D1E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EC068F36-2CF3-7E55-60C0-E30C0DF608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FB92D2A6-A773-6FCE-F247-D1E23D6155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9FE7329A-8FE2-16F9-1C89-E9E04AB568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E13C2826-8AF5-1DB4-EE85-C19D580EEC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DA529A84-0293-2223-8185-0B0AD401E4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6D5E8512-2435-C9B4-7183-EB192EFDE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4AC2785D-EF73-0392-33B4-8E69EC08D5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002999E8-9F43-CC5E-DE9A-82C2BA3554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DF4A72FB-419C-D569-F856-F10A7BAB38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5" name="Freeform: Shape 1374">
                <a:extLst>
                  <a:ext uri="{FF2B5EF4-FFF2-40B4-BE49-F238E27FC236}">
                    <a16:creationId xmlns:a16="http://schemas.microsoft.com/office/drawing/2014/main" id="{87855101-F904-A678-B917-80AD59672A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5A3EEE13-3B4A-0CAF-EF19-454656104F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3C916D8B-B129-E774-98C9-359EA3DFBEF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D96EFDB-CCCC-D1F7-8237-84F3593B9E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1C1DC398-2E92-2EE7-407F-393BB9B60D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0" name="Freeform: Shape 1379">
                <a:extLst>
                  <a:ext uri="{FF2B5EF4-FFF2-40B4-BE49-F238E27FC236}">
                    <a16:creationId xmlns:a16="http://schemas.microsoft.com/office/drawing/2014/main" id="{AF7D6EDF-4CCC-0ACC-B662-D5D4375B08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5FB5DA8E-BBF5-0783-1C0E-D8AEBF53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DA79F3B-62EF-5569-4961-2FC2D2A546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7D070F8C-AD56-4D12-97EA-7578B26BF7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78852D24-7AA4-B6A1-66D1-47898E219D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5" name="Freeform: Shape 1384">
                <a:extLst>
                  <a:ext uri="{FF2B5EF4-FFF2-40B4-BE49-F238E27FC236}">
                    <a16:creationId xmlns:a16="http://schemas.microsoft.com/office/drawing/2014/main" id="{1C945795-C3FA-A39D-5F1B-3051A01B09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CD9D645C-A220-3312-5344-3D6283220A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CCBF7A55-677B-66F0-70A4-FF8391CC9F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6E114B00-CE17-572E-8D0D-423A905100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E7CB6EE5-E0FA-303A-5CA7-78B44413A5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E101141B-BBA8-3415-C4AB-16E7519287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90489E54-61EE-A4E8-8808-636AABF863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D8A0AF60-B9B7-8DE3-02A7-879522CB53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F7B07E15-5500-E97B-2DAD-F71262EFA68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B646FE69-C062-AA72-B597-7AD451DDA0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5" name="Freeform: Shape 1394">
                <a:extLst>
                  <a:ext uri="{FF2B5EF4-FFF2-40B4-BE49-F238E27FC236}">
                    <a16:creationId xmlns:a16="http://schemas.microsoft.com/office/drawing/2014/main" id="{6073C443-F5B3-4600-F754-FD629A1BD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728399CE-4C97-C657-B8C5-45201688A3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FD8B8CFA-F8BF-8264-5665-11A3391463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23795D75-EA6F-63A7-E28D-FC26F87B06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AF5C7B0F-1CF8-BFD3-7FAC-3E4B4740E1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044789E3-B56B-078A-45CB-60EF22DF7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5534EDAB-58B3-AE6F-B28A-54522C9E5A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3A558B17-8C0F-B928-6F8C-BC8E4383EC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07516C34-2672-7F3F-F699-08BD7BF59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28B4465C-F2EE-3DA0-E386-F90ED5FEA37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DD5E48D6-A679-EC04-D2AE-1CC9C234AB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58317D95-9B82-BBDA-B80F-8615210994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9E5309A3-3B35-60B8-E9FF-1BD5773C7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7BBF6C5C-4C25-769E-DBAF-D71DF96A2E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8F5DBD47-125A-F48D-8E4E-CEFDE00E1C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F388597-5395-A1F2-6710-372815B8CE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D27A9412-E1DF-E982-C142-CD39C75FFC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66814990-018A-FF29-8897-F6F38B552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C2CFBD84-9474-ACC2-F8D8-4B9542D3C6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480081EF-9E83-A02D-B219-110459588E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5" name="Freeform: Shape 1414">
                <a:extLst>
                  <a:ext uri="{FF2B5EF4-FFF2-40B4-BE49-F238E27FC236}">
                    <a16:creationId xmlns:a16="http://schemas.microsoft.com/office/drawing/2014/main" id="{6AC43BAD-CDD5-B526-1CC2-8B49883774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3AFB9A06-ED69-38DB-0E64-3DB25F46FB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02878B7-79F6-DD18-A125-C9CE5A1617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A9F6B5DA-8590-3CC7-A9C1-821D698D1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2EDCEE7-CD55-6B19-222F-7BBAF9CB47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69FAEB1E-0CFE-D479-E14D-3368A2AB9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74F335B-8CC3-184D-CAE5-BF7CB9D94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69523824-FC4C-FE39-048B-5930F97F08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71A46C82-C13E-DB02-8120-87B3AE0AF8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0BFD4A0E-2ACD-CEDD-3E41-905757DD8B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E54195A0-92A7-CCE5-FB91-85D6DF7A7B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2ECA83C8-D3C5-E474-257A-5041226451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2F7C830B-704A-21CA-5C14-F03F38DF51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3997E08E-2E99-2EDB-075D-0133FDF0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353ABCB3-59F5-9C99-F4D5-183E962968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D2267370-91F0-A975-6020-BFABFC2610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2B817340-9707-FBE1-B464-8B92A6A81A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C889B69-69D5-017D-0E5B-32CCB9BB83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C6F2E60F-8F21-BF45-97F5-E008611AF0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1824736E-E8BC-0505-C4C3-74B95D87B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480ED1B6-6613-5A65-EBC3-3A13044BCB1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85833DE-E8B0-EFA3-D786-71CC5F27C0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75AE2AF8-0676-F127-7549-D30FCDDDCB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3AB77399-7013-2672-BC12-5F6026A6A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335DC48D-6180-BECE-E377-F9F6AF9FF6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9417F91-74BA-ED65-AE6A-7AF0EEB91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6237D16-89CA-5E25-93EA-E8CAECC676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00170A33-C153-29F2-9210-BB6FB7DB47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327C6190-D9E2-59A1-ECBF-DFC2E96E72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48162F-A16B-6C38-91E0-A544DFC442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0C4BF87-A496-E293-F57A-028E0F717B0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10DD7931-DE1C-15BF-68ED-F48CF7DC93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6B3662AB-73C9-B2C1-B684-18D1C62545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3569ACA2-B1FF-EF0D-8076-9798E7B501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0277EC1E-D2F9-F884-F25F-EC148F41D8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A53171CC-EE1C-CB57-DA2F-5F5A353AA1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A7556F2-E797-376A-8069-D3DEDA1CE7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D93BE7E5-4EDC-1AC5-E6E5-96CD9745C6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E0C82757-3D7B-3CF0-A785-3A7F4CDF2A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67650CCA-621B-D511-3E31-89C713E5F3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EF68E329-DD94-2B7F-1B73-FF588795520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8D2B5456-4A5E-FBA5-8F49-9C4C9217A3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AC72D114-1521-6966-3559-CB1FD804CA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D027DE76-3E7C-4B21-5B0A-FE69330C45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9BD72E93-161C-F1EB-A583-87D2B263FC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2F401BD9-7DAC-44E0-C918-6C1B619518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8ABDA151-95AE-E484-0CB7-5E68810062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D09D0CCA-749F-DA98-C2EB-A5D88C85C9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CD581D8D-ABAB-8CF1-B291-F6E738EBC7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756C7AE5-8344-600F-FED7-E2B46791A6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0954698E-9271-8091-4B79-5CD8F957F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B0986BC1-714F-3174-12A4-3946BBF7EE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7144B503-080E-0C47-90CE-E2B3E1300F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0E08A24E-F232-5AEB-3847-D64E3B202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E498C7B7-DC9A-3C35-003F-6892AB75F6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C4998AFE-BEED-B546-0C43-119693FB4E0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1" name="Freeform: Shape 1470">
                <a:extLst>
                  <a:ext uri="{FF2B5EF4-FFF2-40B4-BE49-F238E27FC236}">
                    <a16:creationId xmlns:a16="http://schemas.microsoft.com/office/drawing/2014/main" id="{B1CCF2F4-8557-4A17-D956-20A1718E9C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08EBB981-3D8B-8FD5-F52C-881CBFEC9D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BDFA2D8B-26A9-1541-BC03-8B6D82F7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36182547-2AC6-F59E-7258-4BEA72C6E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60273F1C-BD32-DDD0-279A-0B4B57A32C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5045E067-F9E1-8A73-84BB-59B2E510D5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087EE379-44B0-1586-050B-8C3F97C424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8" name="Freeform: Shape 1477">
                <a:extLst>
                  <a:ext uri="{FF2B5EF4-FFF2-40B4-BE49-F238E27FC236}">
                    <a16:creationId xmlns:a16="http://schemas.microsoft.com/office/drawing/2014/main" id="{CD175DD4-D956-C9AA-2D9F-1BB34DEE68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8AE51C9A-D984-D720-1479-251CAF6117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0" name="Freeform: Shape 1479">
                <a:extLst>
                  <a:ext uri="{FF2B5EF4-FFF2-40B4-BE49-F238E27FC236}">
                    <a16:creationId xmlns:a16="http://schemas.microsoft.com/office/drawing/2014/main" id="{1F68A714-8DA4-D68F-1E10-61FDDBCEE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1" name="Freeform: Shape 1480">
                <a:extLst>
                  <a:ext uri="{FF2B5EF4-FFF2-40B4-BE49-F238E27FC236}">
                    <a16:creationId xmlns:a16="http://schemas.microsoft.com/office/drawing/2014/main" id="{029334EB-1D95-8A7D-434F-9360E4B5B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2" name="Freeform: Shape 1481">
                <a:extLst>
                  <a:ext uri="{FF2B5EF4-FFF2-40B4-BE49-F238E27FC236}">
                    <a16:creationId xmlns:a16="http://schemas.microsoft.com/office/drawing/2014/main" id="{5699B3B5-7926-F52D-1855-D3129A369D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3" name="Freeform: Shape 1482">
                <a:extLst>
                  <a:ext uri="{FF2B5EF4-FFF2-40B4-BE49-F238E27FC236}">
                    <a16:creationId xmlns:a16="http://schemas.microsoft.com/office/drawing/2014/main" id="{8FFEAAD7-53A7-BB49-8542-9FC09D95AA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4" name="Freeform: Shape 1483">
                <a:extLst>
                  <a:ext uri="{FF2B5EF4-FFF2-40B4-BE49-F238E27FC236}">
                    <a16:creationId xmlns:a16="http://schemas.microsoft.com/office/drawing/2014/main" id="{36EA64C1-7C44-F502-553B-AFEEE68F5B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5" name="Freeform: Shape 1484">
                <a:extLst>
                  <a:ext uri="{FF2B5EF4-FFF2-40B4-BE49-F238E27FC236}">
                    <a16:creationId xmlns:a16="http://schemas.microsoft.com/office/drawing/2014/main" id="{41260EC9-2B39-8068-654D-BA47B799CC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6" name="Freeform: Shape 1485">
                <a:extLst>
                  <a:ext uri="{FF2B5EF4-FFF2-40B4-BE49-F238E27FC236}">
                    <a16:creationId xmlns:a16="http://schemas.microsoft.com/office/drawing/2014/main" id="{D39B3B77-1E6C-15B7-179F-8B0CFC20C5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7" name="Freeform: Shape 1486">
                <a:extLst>
                  <a:ext uri="{FF2B5EF4-FFF2-40B4-BE49-F238E27FC236}">
                    <a16:creationId xmlns:a16="http://schemas.microsoft.com/office/drawing/2014/main" id="{D721EAB9-38E1-F74B-6843-130C89022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BBF64DBF-DCC0-6818-E5CE-8A7F29F50C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64821006-D3E0-C7ED-C120-648D25AF66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0" name="Freeform: Shape 1489">
                <a:extLst>
                  <a:ext uri="{FF2B5EF4-FFF2-40B4-BE49-F238E27FC236}">
                    <a16:creationId xmlns:a16="http://schemas.microsoft.com/office/drawing/2014/main" id="{09366BFA-4267-ED4A-6A8B-467B3AA561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1" name="Freeform: Shape 1490">
                <a:extLst>
                  <a:ext uri="{FF2B5EF4-FFF2-40B4-BE49-F238E27FC236}">
                    <a16:creationId xmlns:a16="http://schemas.microsoft.com/office/drawing/2014/main" id="{8165AE07-F18C-8178-58A2-051A3167AF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2" name="Freeform: Shape 1491">
                <a:extLst>
                  <a:ext uri="{FF2B5EF4-FFF2-40B4-BE49-F238E27FC236}">
                    <a16:creationId xmlns:a16="http://schemas.microsoft.com/office/drawing/2014/main" id="{706C5088-93B2-04EC-824B-64E4C8C183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3" name="Freeform: Shape 1492">
                <a:extLst>
                  <a:ext uri="{FF2B5EF4-FFF2-40B4-BE49-F238E27FC236}">
                    <a16:creationId xmlns:a16="http://schemas.microsoft.com/office/drawing/2014/main" id="{3706C958-05BD-317D-4AA9-6F674F126D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4" name="Freeform: Shape 1493">
                <a:extLst>
                  <a:ext uri="{FF2B5EF4-FFF2-40B4-BE49-F238E27FC236}">
                    <a16:creationId xmlns:a16="http://schemas.microsoft.com/office/drawing/2014/main" id="{88451FFC-C1DF-81BB-1843-2C670B052F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5" name="Freeform: Shape 1494">
                <a:extLst>
                  <a:ext uri="{FF2B5EF4-FFF2-40B4-BE49-F238E27FC236}">
                    <a16:creationId xmlns:a16="http://schemas.microsoft.com/office/drawing/2014/main" id="{104D714D-312E-239F-2109-7D7C54411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6" name="Freeform: Shape 1495">
                <a:extLst>
                  <a:ext uri="{FF2B5EF4-FFF2-40B4-BE49-F238E27FC236}">
                    <a16:creationId xmlns:a16="http://schemas.microsoft.com/office/drawing/2014/main" id="{2D4008E2-4D77-2FC2-A77D-4B7CD33359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7" name="Freeform: Shape 1496">
                <a:extLst>
                  <a:ext uri="{FF2B5EF4-FFF2-40B4-BE49-F238E27FC236}">
                    <a16:creationId xmlns:a16="http://schemas.microsoft.com/office/drawing/2014/main" id="{1145B0E6-8DC4-6510-AFA8-0737F6AC2E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8" name="Freeform: Shape 1497">
                <a:extLst>
                  <a:ext uri="{FF2B5EF4-FFF2-40B4-BE49-F238E27FC236}">
                    <a16:creationId xmlns:a16="http://schemas.microsoft.com/office/drawing/2014/main" id="{B864D7AE-C2E6-42D9-75DC-5B3DA1AE08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9" name="Freeform: Shape 1498">
                <a:extLst>
                  <a:ext uri="{FF2B5EF4-FFF2-40B4-BE49-F238E27FC236}">
                    <a16:creationId xmlns:a16="http://schemas.microsoft.com/office/drawing/2014/main" id="{7AC344D0-BF39-15DB-82CE-A23B204932D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0" name="Freeform: Shape 1499">
                <a:extLst>
                  <a:ext uri="{FF2B5EF4-FFF2-40B4-BE49-F238E27FC236}">
                    <a16:creationId xmlns:a16="http://schemas.microsoft.com/office/drawing/2014/main" id="{98767B2F-5BE0-E487-84CF-CF3D9434A6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DB246D3C-0D34-299E-BE65-9633668065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14F6A2B-055B-C080-010A-E7DBFB7BEF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04509516-46F4-4D7C-4EC8-CE35E12BC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35837C2F-9ACB-FC9E-17E4-BCAD6D9025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F1EEEB0-F3FD-6A0E-A838-A43F6B53AB2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7208CB1A-D6A7-0A39-2DCA-82D607364E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0D8EA675-5712-B4E2-9DBA-DDA6352106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61ABF549-B1DD-28B3-33A2-534EC09F63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C335784E-6B5A-36A2-8D90-0BA21CCF1244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FCFCA394-D386-6DFB-CACE-CCFD30A1AF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C7F5A0A7-B9A1-F24C-F6AE-C165003029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638D1CE4-B2D1-21CA-B556-2EC2774D0B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1C103CC8-1032-D1DF-398E-A5A698C0B8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88594680-9AC5-5EDD-535A-343054715FE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3B4A955-4C12-ABB0-E592-611A6B4E2F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01B10E64-C325-4C2C-705B-201E91481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55A7B6F5-FC79-A0E5-B6B2-EF55D8C1FC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1FCA1081-6FB9-7FD2-78F8-D9AA67F69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FE83E728-115B-1A03-DA01-CE0AEE456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5EDAC79-CCC9-938A-4866-5BB6F19809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5CFE6119-4B0E-A153-B9FE-8CFBC11449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87194FA8-06FE-112C-20BF-F67262AE39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18F645D7-A648-7339-E850-C80ACDDAB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DC170301-5608-3421-33D7-53BCD87722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5CF79C73-CAC2-3D74-C407-E4901FB765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81E0B383-646D-7967-CDE4-D5E9A5FBCB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DE8DD37F-1FBC-CCDD-0D44-F68216281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5C997647-3EA5-68E0-7CA5-EB6BD27591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9" name="Freeform: Shape 1528">
                <a:extLst>
                  <a:ext uri="{FF2B5EF4-FFF2-40B4-BE49-F238E27FC236}">
                    <a16:creationId xmlns:a16="http://schemas.microsoft.com/office/drawing/2014/main" id="{CBC3D754-BD5D-964D-0609-57B5F22B3B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56F649B1-6A05-06D5-95BF-A0C60B1BBF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F380B168-0D6D-8516-F212-57BA184494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21D120D7-03EF-666E-4EEF-FABD2D5B17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03BCEBDE-37C3-298D-5148-2A1867F409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40F80477-56BD-2A19-3872-9BB67A6F2E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720791BC-43DC-E3B1-66D2-7132BA59AB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917FBFDA-8044-80F5-3CD6-B7A3F04715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D41039E7-0403-E3E7-4FEE-06C7547777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0EFCB490-83F0-7151-94D0-AD28FEDB1C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CDEB5744-0D7A-2953-C9D2-FE06F10924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3B56798A-2309-348A-41E8-04C924DBCD6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155A8BC-2486-E3C9-A0F8-FF719AA319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DCBCE728-B5C5-1323-88B8-FBF861FE22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A4116CDC-F781-FA84-5717-DF65CD27C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6EC72AE6-9CC5-53EE-B257-80F2A9E4D86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364A511F-A948-CD2B-6BCB-41F6B291F2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F8722666-09DE-F077-ADD8-01FE96EE44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7" name="Freeform: Shape 1546">
                <a:extLst>
                  <a:ext uri="{FF2B5EF4-FFF2-40B4-BE49-F238E27FC236}">
                    <a16:creationId xmlns:a16="http://schemas.microsoft.com/office/drawing/2014/main" id="{80475890-7689-2076-40C1-9773AF0B11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6AF2F5A3-BC08-9D31-7698-02FF0F6041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891747CD-49FC-D4EC-A87F-1BF8E5AA9E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6B746C97-F6D5-9391-5B7D-A9B20066E6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5EA5294C-981C-E9C7-DD9D-C01E0B6C8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60DF434D-41F2-6766-1C55-296728CEDC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CA36117F-C7AE-6906-66EA-77CCCADF01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99FD3243-EF46-532B-F7A7-110BEFCD4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1BB56739-A9CA-6DFC-F054-F42DCE28B6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51536A26-9300-994C-1B27-C0E29EEB10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6AB15B30-98AF-33D4-47C8-3F9B2F3F38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AE55325F-5E3B-FAA0-420E-43F5556C89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2086A265-56CE-983F-3FB0-5FE53BF5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9603AD67-EB24-6441-5D4A-08CE1CB532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FCC01BA3-E2B5-611B-2A46-61C28EE5B6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E43CDB47-616D-77C0-CEAB-03879568FB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DE58B6AB-90F7-4F63-085B-ABB9299BFD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8EBE32E8-077C-3E86-C4AB-D472D1F09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15C5454E-CE42-827A-D8CC-5DAE80B482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1A4AB500-D1B9-0363-A669-2C25C40394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42F287DE-BAB5-C607-488A-47867A0D4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FEAA587F-051A-F381-C287-D2A05DAEEF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87FAB0D-B4ED-8766-25CD-3CFD7A49BB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6CEAC7CC-8B8A-B004-271D-81D35D077F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60F131A9-49E1-68C0-86E6-E43CF76B85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56B0E004-D174-09BE-FBDB-19E3BB5D07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F53ED33A-F372-B335-E69C-D476011278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BE8DF4A1-9A61-2C24-9DF9-0DABD01809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FA3CB2B0-C89A-C449-B10E-29F081C7A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7D9FD9EC-4634-A184-9A69-8B53F4F176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2B6C81A8-67E2-D268-D4D6-4BC04659A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C6846271-2BE0-F38B-93B4-A1092DFB6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6C0D37D0-DD68-AA94-994D-B8982FFDC1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FDB0BAA-F803-54B0-2A49-3C77848513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dirty="0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4FC5ACB4-4A93-60AC-EAB2-C96D0DEEA8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2" name="Freeform: Shape 1581">
                <a:extLst>
                  <a:ext uri="{FF2B5EF4-FFF2-40B4-BE49-F238E27FC236}">
                    <a16:creationId xmlns:a16="http://schemas.microsoft.com/office/drawing/2014/main" id="{D1E8E164-6CBD-DD02-4493-38A6E57665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3" name="Freeform: Shape 1582">
                <a:extLst>
                  <a:ext uri="{FF2B5EF4-FFF2-40B4-BE49-F238E27FC236}">
                    <a16:creationId xmlns:a16="http://schemas.microsoft.com/office/drawing/2014/main" id="{86A0C1CD-58C1-5BFA-DBC2-283B9FC7CA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4" name="Freeform: Shape 1583">
                <a:extLst>
                  <a:ext uri="{FF2B5EF4-FFF2-40B4-BE49-F238E27FC236}">
                    <a16:creationId xmlns:a16="http://schemas.microsoft.com/office/drawing/2014/main" id="{90230817-9561-071A-D207-DB2C582D004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5" name="Freeform: Shape 1584">
                <a:extLst>
                  <a:ext uri="{FF2B5EF4-FFF2-40B4-BE49-F238E27FC236}">
                    <a16:creationId xmlns:a16="http://schemas.microsoft.com/office/drawing/2014/main" id="{6AC0C834-0EA4-445F-18E0-42CC3FD348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6" name="Freeform: Shape 1585">
                <a:extLst>
                  <a:ext uri="{FF2B5EF4-FFF2-40B4-BE49-F238E27FC236}">
                    <a16:creationId xmlns:a16="http://schemas.microsoft.com/office/drawing/2014/main" id="{774EB379-49A6-6FDF-B996-C9382BE48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7" name="Freeform: Shape 1586">
                <a:extLst>
                  <a:ext uri="{FF2B5EF4-FFF2-40B4-BE49-F238E27FC236}">
                    <a16:creationId xmlns:a16="http://schemas.microsoft.com/office/drawing/2014/main" id="{37EEB95F-D27A-0BE5-6A2B-303A5CCE25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8" name="Freeform: Shape 1587">
                <a:extLst>
                  <a:ext uri="{FF2B5EF4-FFF2-40B4-BE49-F238E27FC236}">
                    <a16:creationId xmlns:a16="http://schemas.microsoft.com/office/drawing/2014/main" id="{271A3A50-0156-9B8D-9D3D-B619884DE0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7B4B3403-A4ED-3605-BC5D-60D1B4D95E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DF28E6DB-893B-E8A0-614F-366A223C94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3B9149F5-221A-FF01-05D4-6DCAE4616F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6CC7D615-8CD5-0225-1664-1948EC8A6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5AF5DFA6-DA65-2D43-6AEA-59FAB22849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02E82E56-C24E-718E-1F7B-D43F153996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0E0D64C4-8CC6-74B7-6007-61782134DF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CFDC1F3D-6CC6-FD81-D6EE-D77841DC58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662DADE6-E50A-9994-F08D-085D6BA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60FA237B-D2DA-9243-B806-CFADD215EF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77510358-2213-6294-B73D-137CF9D70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FEEE0930-87D4-861A-8D6A-BC86AEA7AF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4C8B4A9E-3248-38F0-5030-9AF6F32022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0D656D71-FAEA-B7FA-B8B6-C69FCBD73D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39FBE85B-1D37-844E-AE02-87E098B585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5F9FD252-1CB0-88F8-7F38-6495C4DA95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DFAC041F-3378-0015-36EC-4262D3B41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3015A7C7-A996-BC00-12A6-D894B844A7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6C2F8323-943B-2719-4EC3-9B1A9FDE01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1F78DC04-94EC-D830-FF7C-949F310060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478F8B38-6681-A738-A8D8-258AB44C2F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D245B968-D848-4E7D-1D6D-EA52A934F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AA107D7A-3991-F943-72E6-5F6BDAFC56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121A374F-1591-2CC7-FF96-9BB2C07FF6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C6026B73-54C9-A4F0-82F4-3776A58AD4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573EDE5D-48F9-6EBD-F8BD-4831F1141D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1829F7B6-4FDD-1AAE-1B9E-52448A0387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CD2E334B-FFE1-67A4-5574-691B1E964D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3DF29404-C287-3E5B-50C8-ABA5AA98B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B8A4C482-05B2-E8FC-9370-68BDE8904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9B987F53-312C-37D4-A7BC-BCF6031C46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0" name="Freeform: Shape 1619">
                <a:extLst>
                  <a:ext uri="{FF2B5EF4-FFF2-40B4-BE49-F238E27FC236}">
                    <a16:creationId xmlns:a16="http://schemas.microsoft.com/office/drawing/2014/main" id="{930F9F39-BBA2-B472-31A5-51E91C9332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1" name="Freeform: Shape 1620">
                <a:extLst>
                  <a:ext uri="{FF2B5EF4-FFF2-40B4-BE49-F238E27FC236}">
                    <a16:creationId xmlns:a16="http://schemas.microsoft.com/office/drawing/2014/main" id="{1EF757E1-C94E-43CA-E342-79A6317465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2" name="Freeform: Shape 1621">
                <a:extLst>
                  <a:ext uri="{FF2B5EF4-FFF2-40B4-BE49-F238E27FC236}">
                    <a16:creationId xmlns:a16="http://schemas.microsoft.com/office/drawing/2014/main" id="{69328C05-F80D-4CB0-D9F5-CF58CD8725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3" name="Freeform: Shape 1622">
                <a:extLst>
                  <a:ext uri="{FF2B5EF4-FFF2-40B4-BE49-F238E27FC236}">
                    <a16:creationId xmlns:a16="http://schemas.microsoft.com/office/drawing/2014/main" id="{ADC81A6D-00D2-ED8D-8E3E-A1BB57DFF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4" name="Freeform: Shape 1623">
                <a:extLst>
                  <a:ext uri="{FF2B5EF4-FFF2-40B4-BE49-F238E27FC236}">
                    <a16:creationId xmlns:a16="http://schemas.microsoft.com/office/drawing/2014/main" id="{3FAA33DF-9ABF-6755-0FD3-51FBDF4E20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5" name="Freeform: Shape 1624">
                <a:extLst>
                  <a:ext uri="{FF2B5EF4-FFF2-40B4-BE49-F238E27FC236}">
                    <a16:creationId xmlns:a16="http://schemas.microsoft.com/office/drawing/2014/main" id="{4AB0B5F5-4148-EBD6-D401-5C06ACC49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6" name="Freeform: Shape 1625">
                <a:extLst>
                  <a:ext uri="{FF2B5EF4-FFF2-40B4-BE49-F238E27FC236}">
                    <a16:creationId xmlns:a16="http://schemas.microsoft.com/office/drawing/2014/main" id="{EA22D15F-E77A-62B4-E4A5-8DD5A5570E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7" name="Freeform: Shape 1626">
                <a:extLst>
                  <a:ext uri="{FF2B5EF4-FFF2-40B4-BE49-F238E27FC236}">
                    <a16:creationId xmlns:a16="http://schemas.microsoft.com/office/drawing/2014/main" id="{912CD5C6-4C1C-507E-96ED-0044F8C7E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8" name="Freeform: Shape 1627">
                <a:extLst>
                  <a:ext uri="{FF2B5EF4-FFF2-40B4-BE49-F238E27FC236}">
                    <a16:creationId xmlns:a16="http://schemas.microsoft.com/office/drawing/2014/main" id="{AE66529F-80C9-F29D-9A54-C3F0187E39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9" name="Freeform: Shape 1628">
                <a:extLst>
                  <a:ext uri="{FF2B5EF4-FFF2-40B4-BE49-F238E27FC236}">
                    <a16:creationId xmlns:a16="http://schemas.microsoft.com/office/drawing/2014/main" id="{692CA9FE-CD70-770B-2808-1A57355AB0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0" name="Freeform: Shape 1629">
                <a:extLst>
                  <a:ext uri="{FF2B5EF4-FFF2-40B4-BE49-F238E27FC236}">
                    <a16:creationId xmlns:a16="http://schemas.microsoft.com/office/drawing/2014/main" id="{38488CF5-7D7E-821B-0BDD-590FF71FE0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1" name="Freeform: Shape 1630">
                <a:extLst>
                  <a:ext uri="{FF2B5EF4-FFF2-40B4-BE49-F238E27FC236}">
                    <a16:creationId xmlns:a16="http://schemas.microsoft.com/office/drawing/2014/main" id="{E2FE58A9-DE93-BF1B-35B5-B351BAADD5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2" name="Freeform: Shape 1631">
                <a:extLst>
                  <a:ext uri="{FF2B5EF4-FFF2-40B4-BE49-F238E27FC236}">
                    <a16:creationId xmlns:a16="http://schemas.microsoft.com/office/drawing/2014/main" id="{4C4B7C42-4B52-8234-AD53-EC0AA06B7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3" name="Freeform: Shape 1632">
                <a:extLst>
                  <a:ext uri="{FF2B5EF4-FFF2-40B4-BE49-F238E27FC236}">
                    <a16:creationId xmlns:a16="http://schemas.microsoft.com/office/drawing/2014/main" id="{78C52A33-B736-9AC5-2D1D-51B920353E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4" name="Freeform: Shape 1633">
                <a:extLst>
                  <a:ext uri="{FF2B5EF4-FFF2-40B4-BE49-F238E27FC236}">
                    <a16:creationId xmlns:a16="http://schemas.microsoft.com/office/drawing/2014/main" id="{E535A25F-56D9-C4F3-48FC-ECE456A9EE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5" name="Freeform: Shape 1634">
                <a:extLst>
                  <a:ext uri="{FF2B5EF4-FFF2-40B4-BE49-F238E27FC236}">
                    <a16:creationId xmlns:a16="http://schemas.microsoft.com/office/drawing/2014/main" id="{BAF4CF45-FDB3-2C50-CAD8-585EE83C39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6" name="Freeform: Shape 1635">
                <a:extLst>
                  <a:ext uri="{FF2B5EF4-FFF2-40B4-BE49-F238E27FC236}">
                    <a16:creationId xmlns:a16="http://schemas.microsoft.com/office/drawing/2014/main" id="{6ABDB89B-D1D2-C600-CB5D-633433317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7" name="Freeform: Shape 1636">
                <a:extLst>
                  <a:ext uri="{FF2B5EF4-FFF2-40B4-BE49-F238E27FC236}">
                    <a16:creationId xmlns:a16="http://schemas.microsoft.com/office/drawing/2014/main" id="{6A3036DB-815F-DD19-C40F-2C6F9702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8" name="Freeform: Shape 1637">
                <a:extLst>
                  <a:ext uri="{FF2B5EF4-FFF2-40B4-BE49-F238E27FC236}">
                    <a16:creationId xmlns:a16="http://schemas.microsoft.com/office/drawing/2014/main" id="{F283F2A2-18E4-B010-EF0D-C00448D9B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9" name="Freeform: Shape 1638">
                <a:extLst>
                  <a:ext uri="{FF2B5EF4-FFF2-40B4-BE49-F238E27FC236}">
                    <a16:creationId xmlns:a16="http://schemas.microsoft.com/office/drawing/2014/main" id="{D829260C-949C-5161-6C38-7B6141594C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0" name="Freeform: Shape 1639">
                <a:extLst>
                  <a:ext uri="{FF2B5EF4-FFF2-40B4-BE49-F238E27FC236}">
                    <a16:creationId xmlns:a16="http://schemas.microsoft.com/office/drawing/2014/main" id="{D7A712BD-FD96-30C5-EF47-B0198025AD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1" name="Freeform: Shape 1640">
                <a:extLst>
                  <a:ext uri="{FF2B5EF4-FFF2-40B4-BE49-F238E27FC236}">
                    <a16:creationId xmlns:a16="http://schemas.microsoft.com/office/drawing/2014/main" id="{C50CD1BD-9BBE-6AF6-2070-6B65A2B31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D8FD984B-9E7C-8DAA-DC85-A1B7BFCB744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41F07866-69A9-4422-A828-982505A11F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6C8EDDA4-F3F3-325D-C11B-16D4785333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5" name="Freeform: Shape 1644">
                <a:extLst>
                  <a:ext uri="{FF2B5EF4-FFF2-40B4-BE49-F238E27FC236}">
                    <a16:creationId xmlns:a16="http://schemas.microsoft.com/office/drawing/2014/main" id="{B2046190-B935-E3C3-8B3F-BEAED38378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7160266F-62D5-0931-D2BA-9108CEC261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003D0215-42A0-BF25-B087-ECC6E44D7B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9597D673-28E7-1013-92C8-132B4C8996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9BD50061-1C62-7069-253E-5479309889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0" name="Freeform: Shape 1649">
                <a:extLst>
                  <a:ext uri="{FF2B5EF4-FFF2-40B4-BE49-F238E27FC236}">
                    <a16:creationId xmlns:a16="http://schemas.microsoft.com/office/drawing/2014/main" id="{93073029-6B75-831A-9B89-EBB19319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1" name="Freeform: Shape 1650">
                <a:extLst>
                  <a:ext uri="{FF2B5EF4-FFF2-40B4-BE49-F238E27FC236}">
                    <a16:creationId xmlns:a16="http://schemas.microsoft.com/office/drawing/2014/main" id="{651C6819-2D84-07CA-F067-DA6C8977BD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2" name="Freeform: Shape 1651">
                <a:extLst>
                  <a:ext uri="{FF2B5EF4-FFF2-40B4-BE49-F238E27FC236}">
                    <a16:creationId xmlns:a16="http://schemas.microsoft.com/office/drawing/2014/main" id="{6593D51A-D9CC-C3E0-A1E1-9FC20D7CE5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3" name="Freeform: Shape 1652">
                <a:extLst>
                  <a:ext uri="{FF2B5EF4-FFF2-40B4-BE49-F238E27FC236}">
                    <a16:creationId xmlns:a16="http://schemas.microsoft.com/office/drawing/2014/main" id="{8B400BEF-B8B2-798B-ECF3-7B1074435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4" name="Freeform: Shape 1653">
                <a:extLst>
                  <a:ext uri="{FF2B5EF4-FFF2-40B4-BE49-F238E27FC236}">
                    <a16:creationId xmlns:a16="http://schemas.microsoft.com/office/drawing/2014/main" id="{65FD3782-7FFF-3AD0-533B-323244F2FF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5" name="Freeform: Shape 1654">
                <a:extLst>
                  <a:ext uri="{FF2B5EF4-FFF2-40B4-BE49-F238E27FC236}">
                    <a16:creationId xmlns:a16="http://schemas.microsoft.com/office/drawing/2014/main" id="{876FEF89-4AA9-AC0F-D8D6-1AB659EF61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6" name="Freeform: Shape 1655">
                <a:extLst>
                  <a:ext uri="{FF2B5EF4-FFF2-40B4-BE49-F238E27FC236}">
                    <a16:creationId xmlns:a16="http://schemas.microsoft.com/office/drawing/2014/main" id="{81FE6389-3892-D957-CC23-94F25358D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7" name="Freeform: Shape 1656">
                <a:extLst>
                  <a:ext uri="{FF2B5EF4-FFF2-40B4-BE49-F238E27FC236}">
                    <a16:creationId xmlns:a16="http://schemas.microsoft.com/office/drawing/2014/main" id="{663E0359-562A-35ED-B278-ECBA8D1CB6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4A7CE55E-7FF5-BAFA-0019-CFDE2F80B2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9" name="Freeform: Shape 1658">
                <a:extLst>
                  <a:ext uri="{FF2B5EF4-FFF2-40B4-BE49-F238E27FC236}">
                    <a16:creationId xmlns:a16="http://schemas.microsoft.com/office/drawing/2014/main" id="{C43F4C2C-A452-BA6C-84DC-2BD7E15B94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0" name="Freeform: Shape 1659">
                <a:extLst>
                  <a:ext uri="{FF2B5EF4-FFF2-40B4-BE49-F238E27FC236}">
                    <a16:creationId xmlns:a16="http://schemas.microsoft.com/office/drawing/2014/main" id="{F54A1962-8D23-146C-379F-9924296D5E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1" name="Freeform: Shape 1660">
                <a:extLst>
                  <a:ext uri="{FF2B5EF4-FFF2-40B4-BE49-F238E27FC236}">
                    <a16:creationId xmlns:a16="http://schemas.microsoft.com/office/drawing/2014/main" id="{A4887E51-11FE-825D-7E2B-6A9068A66F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2" name="Freeform: Shape 1661">
                <a:extLst>
                  <a:ext uri="{FF2B5EF4-FFF2-40B4-BE49-F238E27FC236}">
                    <a16:creationId xmlns:a16="http://schemas.microsoft.com/office/drawing/2014/main" id="{A5A0FC52-1AD5-F1A6-845D-A68A6D7BE0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3" name="Freeform: Shape 1662">
                <a:extLst>
                  <a:ext uri="{FF2B5EF4-FFF2-40B4-BE49-F238E27FC236}">
                    <a16:creationId xmlns:a16="http://schemas.microsoft.com/office/drawing/2014/main" id="{B8475C64-602D-2E41-F293-B6A74A5DCD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4" name="Freeform: Shape 1663">
                <a:extLst>
                  <a:ext uri="{FF2B5EF4-FFF2-40B4-BE49-F238E27FC236}">
                    <a16:creationId xmlns:a16="http://schemas.microsoft.com/office/drawing/2014/main" id="{8FDF1DE3-6E8A-5650-6E28-72BF2B763A3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5" name="Freeform: Shape 1664">
                <a:extLst>
                  <a:ext uri="{FF2B5EF4-FFF2-40B4-BE49-F238E27FC236}">
                    <a16:creationId xmlns:a16="http://schemas.microsoft.com/office/drawing/2014/main" id="{BBBD547E-E4F1-591A-E4DB-77C268AEB8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6" name="Freeform: Shape 1665">
                <a:extLst>
                  <a:ext uri="{FF2B5EF4-FFF2-40B4-BE49-F238E27FC236}">
                    <a16:creationId xmlns:a16="http://schemas.microsoft.com/office/drawing/2014/main" id="{FF5BF136-1A96-3F54-D496-F233D816F8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7" name="Freeform: Shape 1666">
                <a:extLst>
                  <a:ext uri="{FF2B5EF4-FFF2-40B4-BE49-F238E27FC236}">
                    <a16:creationId xmlns:a16="http://schemas.microsoft.com/office/drawing/2014/main" id="{5009CE9D-7CD2-04F1-8EBF-62BDF9BB2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8" name="Freeform: Shape 1667">
                <a:extLst>
                  <a:ext uri="{FF2B5EF4-FFF2-40B4-BE49-F238E27FC236}">
                    <a16:creationId xmlns:a16="http://schemas.microsoft.com/office/drawing/2014/main" id="{016BEE09-F7C1-DEE2-5411-D3DEBDD45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9" name="Freeform: Shape 1668">
                <a:extLst>
                  <a:ext uri="{FF2B5EF4-FFF2-40B4-BE49-F238E27FC236}">
                    <a16:creationId xmlns:a16="http://schemas.microsoft.com/office/drawing/2014/main" id="{E43E942A-DFF3-7E59-22AB-8A8D812242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0" name="Freeform: Shape 1669">
                <a:extLst>
                  <a:ext uri="{FF2B5EF4-FFF2-40B4-BE49-F238E27FC236}">
                    <a16:creationId xmlns:a16="http://schemas.microsoft.com/office/drawing/2014/main" id="{D47B5D06-2AA3-1D1D-9B2F-9EB70AA5B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1" name="Freeform: Shape 1670">
                <a:extLst>
                  <a:ext uri="{FF2B5EF4-FFF2-40B4-BE49-F238E27FC236}">
                    <a16:creationId xmlns:a16="http://schemas.microsoft.com/office/drawing/2014/main" id="{361D3D57-5C43-6373-00B9-96C6390D03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2" name="Freeform: Shape 1671">
                <a:extLst>
                  <a:ext uri="{FF2B5EF4-FFF2-40B4-BE49-F238E27FC236}">
                    <a16:creationId xmlns:a16="http://schemas.microsoft.com/office/drawing/2014/main" id="{11882704-FB26-C31C-3C47-977F9FFF68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3" name="Freeform: Shape 1672">
                <a:extLst>
                  <a:ext uri="{FF2B5EF4-FFF2-40B4-BE49-F238E27FC236}">
                    <a16:creationId xmlns:a16="http://schemas.microsoft.com/office/drawing/2014/main" id="{78A1B985-CD33-306F-CB99-746BA95838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4" name="Freeform: Shape 1673">
                <a:extLst>
                  <a:ext uri="{FF2B5EF4-FFF2-40B4-BE49-F238E27FC236}">
                    <a16:creationId xmlns:a16="http://schemas.microsoft.com/office/drawing/2014/main" id="{6218B439-D6A3-500D-6D91-C08F148223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5" name="Freeform: Shape 1674">
                <a:extLst>
                  <a:ext uri="{FF2B5EF4-FFF2-40B4-BE49-F238E27FC236}">
                    <a16:creationId xmlns:a16="http://schemas.microsoft.com/office/drawing/2014/main" id="{1E4A40C6-8EDE-6C59-3D98-E62DA63BC0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6" name="Freeform: Shape 1675">
                <a:extLst>
                  <a:ext uri="{FF2B5EF4-FFF2-40B4-BE49-F238E27FC236}">
                    <a16:creationId xmlns:a16="http://schemas.microsoft.com/office/drawing/2014/main" id="{866DDD69-AB95-B308-4BA4-FF05894CB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7" name="Freeform: Shape 1676">
                <a:extLst>
                  <a:ext uri="{FF2B5EF4-FFF2-40B4-BE49-F238E27FC236}">
                    <a16:creationId xmlns:a16="http://schemas.microsoft.com/office/drawing/2014/main" id="{BA5AFB79-2947-4745-FC06-E8A69F4B81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8" name="Freeform: Shape 1677">
                <a:extLst>
                  <a:ext uri="{FF2B5EF4-FFF2-40B4-BE49-F238E27FC236}">
                    <a16:creationId xmlns:a16="http://schemas.microsoft.com/office/drawing/2014/main" id="{62AFA426-BC6E-4975-5895-47A5505755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9" name="Freeform: Shape 1678">
                <a:extLst>
                  <a:ext uri="{FF2B5EF4-FFF2-40B4-BE49-F238E27FC236}">
                    <a16:creationId xmlns:a16="http://schemas.microsoft.com/office/drawing/2014/main" id="{EEBB74D3-55C8-700D-A77A-843E802BA2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0" name="Freeform: Shape 1679">
                <a:extLst>
                  <a:ext uri="{FF2B5EF4-FFF2-40B4-BE49-F238E27FC236}">
                    <a16:creationId xmlns:a16="http://schemas.microsoft.com/office/drawing/2014/main" id="{0DCFD9B1-D5D8-6154-AEDF-D94282CEA7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1" name="Freeform: Shape 1680">
                <a:extLst>
                  <a:ext uri="{FF2B5EF4-FFF2-40B4-BE49-F238E27FC236}">
                    <a16:creationId xmlns:a16="http://schemas.microsoft.com/office/drawing/2014/main" id="{B8BC07B5-81D9-E7BA-DDE1-954D641C89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7F15D29E-2C6A-61AE-F3D1-921E6A4993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8076E6EE-5E14-A547-BBD8-8A0AE5D0E5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4" name="Freeform: Shape 1683">
                <a:extLst>
                  <a:ext uri="{FF2B5EF4-FFF2-40B4-BE49-F238E27FC236}">
                    <a16:creationId xmlns:a16="http://schemas.microsoft.com/office/drawing/2014/main" id="{460116D3-49F5-3092-8F66-BB3B8FE6144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5" name="Freeform: Shape 1684">
                <a:extLst>
                  <a:ext uri="{FF2B5EF4-FFF2-40B4-BE49-F238E27FC236}">
                    <a16:creationId xmlns:a16="http://schemas.microsoft.com/office/drawing/2014/main" id="{D81EDF69-92E1-D069-6FAC-7EBD0E8E2D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6" name="Freeform: Shape 1685">
                <a:extLst>
                  <a:ext uri="{FF2B5EF4-FFF2-40B4-BE49-F238E27FC236}">
                    <a16:creationId xmlns:a16="http://schemas.microsoft.com/office/drawing/2014/main" id="{1C1296C7-A062-1DE2-2D7E-4C93B4B9A4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7" name="Freeform: Shape 1686">
                <a:extLst>
                  <a:ext uri="{FF2B5EF4-FFF2-40B4-BE49-F238E27FC236}">
                    <a16:creationId xmlns:a16="http://schemas.microsoft.com/office/drawing/2014/main" id="{0D1214EB-D716-0976-CA2C-C8E92903F0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8" name="Freeform: Shape 1687">
                <a:extLst>
                  <a:ext uri="{FF2B5EF4-FFF2-40B4-BE49-F238E27FC236}">
                    <a16:creationId xmlns:a16="http://schemas.microsoft.com/office/drawing/2014/main" id="{E491776E-DDAA-DDDB-F05A-1CFEB7828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9" name="Freeform: Shape 1688">
                <a:extLst>
                  <a:ext uri="{FF2B5EF4-FFF2-40B4-BE49-F238E27FC236}">
                    <a16:creationId xmlns:a16="http://schemas.microsoft.com/office/drawing/2014/main" id="{6BBDE279-ACF3-80D7-286A-C6A399F5E7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0" name="Freeform: Shape 1689">
                <a:extLst>
                  <a:ext uri="{FF2B5EF4-FFF2-40B4-BE49-F238E27FC236}">
                    <a16:creationId xmlns:a16="http://schemas.microsoft.com/office/drawing/2014/main" id="{CDC60E62-C6E2-721C-E9FE-E5F5EF852D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1" name="Freeform: Shape 1690">
                <a:extLst>
                  <a:ext uri="{FF2B5EF4-FFF2-40B4-BE49-F238E27FC236}">
                    <a16:creationId xmlns:a16="http://schemas.microsoft.com/office/drawing/2014/main" id="{8D50C45A-21BA-9E1A-2724-68ED6AB709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2" name="Freeform: Shape 1691">
                <a:extLst>
                  <a:ext uri="{FF2B5EF4-FFF2-40B4-BE49-F238E27FC236}">
                    <a16:creationId xmlns:a16="http://schemas.microsoft.com/office/drawing/2014/main" id="{5BE5222C-92FA-8AFE-14F5-67D4F70656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3" name="Freeform: Shape 1692">
                <a:extLst>
                  <a:ext uri="{FF2B5EF4-FFF2-40B4-BE49-F238E27FC236}">
                    <a16:creationId xmlns:a16="http://schemas.microsoft.com/office/drawing/2014/main" id="{AFE8EB19-35AD-CDB6-C3B3-BEA244B89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4" name="Freeform: Shape 1693">
                <a:extLst>
                  <a:ext uri="{FF2B5EF4-FFF2-40B4-BE49-F238E27FC236}">
                    <a16:creationId xmlns:a16="http://schemas.microsoft.com/office/drawing/2014/main" id="{D4F1A5DF-DC04-10EA-529F-972B0A78F9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5" name="Freeform: Shape 1694">
                <a:extLst>
                  <a:ext uri="{FF2B5EF4-FFF2-40B4-BE49-F238E27FC236}">
                    <a16:creationId xmlns:a16="http://schemas.microsoft.com/office/drawing/2014/main" id="{1C4516A3-C3A7-6724-DC78-4FB6EE201E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6" name="Freeform: Shape 1695">
                <a:extLst>
                  <a:ext uri="{FF2B5EF4-FFF2-40B4-BE49-F238E27FC236}">
                    <a16:creationId xmlns:a16="http://schemas.microsoft.com/office/drawing/2014/main" id="{8EA307C8-38AB-B76C-A383-FFAADA1BFE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7" name="Freeform: Shape 1696">
                <a:extLst>
                  <a:ext uri="{FF2B5EF4-FFF2-40B4-BE49-F238E27FC236}">
                    <a16:creationId xmlns:a16="http://schemas.microsoft.com/office/drawing/2014/main" id="{6F385B30-F1E8-57FD-C2E1-108309FEA0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8" name="Freeform: Shape 1697">
                <a:extLst>
                  <a:ext uri="{FF2B5EF4-FFF2-40B4-BE49-F238E27FC236}">
                    <a16:creationId xmlns:a16="http://schemas.microsoft.com/office/drawing/2014/main" id="{7667A46D-71F0-1D3B-DD6E-39BE7FB92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9" name="Freeform: Shape 1698">
                <a:extLst>
                  <a:ext uri="{FF2B5EF4-FFF2-40B4-BE49-F238E27FC236}">
                    <a16:creationId xmlns:a16="http://schemas.microsoft.com/office/drawing/2014/main" id="{E89761C9-6C5B-B9BF-D136-9961B34CC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0" name="Freeform: Shape 1699">
                <a:extLst>
                  <a:ext uri="{FF2B5EF4-FFF2-40B4-BE49-F238E27FC236}">
                    <a16:creationId xmlns:a16="http://schemas.microsoft.com/office/drawing/2014/main" id="{209DF9E0-4B62-D821-6ADF-7C37082CF82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1" name="Freeform: Shape 1700">
                <a:extLst>
                  <a:ext uri="{FF2B5EF4-FFF2-40B4-BE49-F238E27FC236}">
                    <a16:creationId xmlns:a16="http://schemas.microsoft.com/office/drawing/2014/main" id="{48A2121F-206E-37BF-80C0-2041C6DE92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2" name="Freeform: Shape 1701">
                <a:extLst>
                  <a:ext uri="{FF2B5EF4-FFF2-40B4-BE49-F238E27FC236}">
                    <a16:creationId xmlns:a16="http://schemas.microsoft.com/office/drawing/2014/main" id="{4F4C8481-343F-9291-320F-74BEBE5274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3" name="Freeform: Shape 1702">
                <a:extLst>
                  <a:ext uri="{FF2B5EF4-FFF2-40B4-BE49-F238E27FC236}">
                    <a16:creationId xmlns:a16="http://schemas.microsoft.com/office/drawing/2014/main" id="{09C404C1-D825-0461-07A3-D2FB792A6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4" name="Freeform: Shape 1703">
                <a:extLst>
                  <a:ext uri="{FF2B5EF4-FFF2-40B4-BE49-F238E27FC236}">
                    <a16:creationId xmlns:a16="http://schemas.microsoft.com/office/drawing/2014/main" id="{20584666-3CE0-F5CC-9E40-09CD80532A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5" name="Freeform: Shape 1704">
                <a:extLst>
                  <a:ext uri="{FF2B5EF4-FFF2-40B4-BE49-F238E27FC236}">
                    <a16:creationId xmlns:a16="http://schemas.microsoft.com/office/drawing/2014/main" id="{A48DB680-E5B1-6CCD-4894-860A532D26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6" name="Freeform: Shape 1705">
                <a:extLst>
                  <a:ext uri="{FF2B5EF4-FFF2-40B4-BE49-F238E27FC236}">
                    <a16:creationId xmlns:a16="http://schemas.microsoft.com/office/drawing/2014/main" id="{64A23012-A7EE-121E-9DE3-141A1EF230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7" name="Freeform: Shape 1706">
                <a:extLst>
                  <a:ext uri="{FF2B5EF4-FFF2-40B4-BE49-F238E27FC236}">
                    <a16:creationId xmlns:a16="http://schemas.microsoft.com/office/drawing/2014/main" id="{DF83B877-7CA5-627B-4093-1B1D22180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8" name="Freeform: Shape 1707">
                <a:extLst>
                  <a:ext uri="{FF2B5EF4-FFF2-40B4-BE49-F238E27FC236}">
                    <a16:creationId xmlns:a16="http://schemas.microsoft.com/office/drawing/2014/main" id="{9E4AFF9A-E717-1E0E-8734-A992C235A9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9" name="Freeform: Shape 1708">
                <a:extLst>
                  <a:ext uri="{FF2B5EF4-FFF2-40B4-BE49-F238E27FC236}">
                    <a16:creationId xmlns:a16="http://schemas.microsoft.com/office/drawing/2014/main" id="{1FFDDDFC-178B-4CC7-CE4B-7F2385CFBF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0" name="Freeform: Shape 1709">
                <a:extLst>
                  <a:ext uri="{FF2B5EF4-FFF2-40B4-BE49-F238E27FC236}">
                    <a16:creationId xmlns:a16="http://schemas.microsoft.com/office/drawing/2014/main" id="{B36A73E0-6AEA-BF30-C46C-D674AC6813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1" name="Freeform: Shape 1710">
                <a:extLst>
                  <a:ext uri="{FF2B5EF4-FFF2-40B4-BE49-F238E27FC236}">
                    <a16:creationId xmlns:a16="http://schemas.microsoft.com/office/drawing/2014/main" id="{2A32F8F8-0795-1861-5708-C621354A2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2D1154B8-46FE-160E-785C-4DB17D8BBA7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7846CD9B-A162-2DEC-3D77-15E962C0F5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4" name="Freeform: Shape 1713">
                <a:extLst>
                  <a:ext uri="{FF2B5EF4-FFF2-40B4-BE49-F238E27FC236}">
                    <a16:creationId xmlns:a16="http://schemas.microsoft.com/office/drawing/2014/main" id="{EC362896-3D66-72E4-BBC7-B6AC1FFA31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5" name="Freeform: Shape 1714">
                <a:extLst>
                  <a:ext uri="{FF2B5EF4-FFF2-40B4-BE49-F238E27FC236}">
                    <a16:creationId xmlns:a16="http://schemas.microsoft.com/office/drawing/2014/main" id="{F644D545-9A1B-E666-0DD6-E0231DF69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BC5598AE-9F58-B390-5267-48EE04A190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091F0C26-D5AA-0092-0EA2-FA0D4AD6E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E9AACB0D-1A6B-034B-D016-53879FF2F9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7E53484E-40BA-5F01-E1A0-01C559C1E2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687F00C3-1B74-CAA2-B5A6-DD7D9C1C1F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F731329F-129A-A856-323E-1B4F2EF75C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161956DA-ADA5-9658-EE2B-347AB5321D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6038EE06-1775-256B-8F57-634B5C8EE0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676F8F4F-DE03-EE08-D92F-F438C7B8D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46C31208-331E-D9D6-6086-EB1DF599DB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AC6A6C0B-10FF-B576-81B3-B0158F729C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21A0A1C7-CFF0-CF88-0368-7E8529971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FD136B07-5E17-AE50-0CE1-5341FEBCD3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9763F766-8300-091F-5A0D-57B65F1491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34DF45BA-E31A-C465-D9D8-2466C7B2EA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205207A0-B627-873D-68CC-FBE6B72EA6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C673E178-FBD4-D966-5191-099E9158E8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D67B6029-3348-BE28-B255-DFDCA78724E1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D186D3C6-A626-D6A3-39E5-D4E61B5962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0DF40AAF-D462-4ED1-F7B8-B839943FF3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3B8C32BD-EDB2-DD34-C578-35347E0E0C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2B728DD5-93BB-DFDB-30BB-4244973E0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28F9B7A9-6F2C-543D-363B-43B5CF5279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50132B4D-5338-D74F-0AE2-8F6E1B8976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617286C6-04D6-F764-AAC8-13CBAAE92D9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6AB4819F-EBAB-E204-1F60-4189F0C758E2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FEF2B3BD-7FD5-C133-20D3-A0D2D930C2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3" name="Freeform: Shape 1742">
                <a:extLst>
                  <a:ext uri="{FF2B5EF4-FFF2-40B4-BE49-F238E27FC236}">
                    <a16:creationId xmlns:a16="http://schemas.microsoft.com/office/drawing/2014/main" id="{A88622A2-C399-B4DE-9F34-A55C56089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9C778A21-21DE-3B0F-A51F-C448D17105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818A2BA6-53B4-BCFE-71A9-BAAEBEC654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9464FF62-3C42-1CC2-51B3-431AADCF17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42788A0E-9D42-6940-846D-709326F3DC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1EDB05DD-C6D6-5AC4-B002-CB25CF383E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74CFB87E-7B31-E908-EAA2-E8534EBDA3F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3F5AB71E-3AAB-7418-7814-261263A6D2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33070BF3-C86A-C5DD-7BE1-4164E522C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FD75668C-1D41-5A17-314D-3280CBF821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3" name="Freeform: Shape 1752">
                <a:extLst>
                  <a:ext uri="{FF2B5EF4-FFF2-40B4-BE49-F238E27FC236}">
                    <a16:creationId xmlns:a16="http://schemas.microsoft.com/office/drawing/2014/main" id="{67E0D52B-6BC8-B11A-4F1B-BCFA4310B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4" name="Freeform: Shape 1753">
                <a:extLst>
                  <a:ext uri="{FF2B5EF4-FFF2-40B4-BE49-F238E27FC236}">
                    <a16:creationId xmlns:a16="http://schemas.microsoft.com/office/drawing/2014/main" id="{009D1BD1-9486-E402-C49B-86ACDC328C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5" name="Freeform: Shape 1754">
                <a:extLst>
                  <a:ext uri="{FF2B5EF4-FFF2-40B4-BE49-F238E27FC236}">
                    <a16:creationId xmlns:a16="http://schemas.microsoft.com/office/drawing/2014/main" id="{8A205C51-D00E-BF41-8880-8A9100CF4A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6" name="Freeform: Shape 1755">
                <a:extLst>
                  <a:ext uri="{FF2B5EF4-FFF2-40B4-BE49-F238E27FC236}">
                    <a16:creationId xmlns:a16="http://schemas.microsoft.com/office/drawing/2014/main" id="{954B14E9-567B-B34E-E027-5CCCCBFDDA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56387E6D-C9A0-A8A4-4422-017953FB17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36216511-11CD-F94F-288E-6BEC316BC1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C5F762B2-2B7A-5D43-E615-4F52BAFF3EA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5404A201-3119-2B7D-D054-024532C26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F7B14F56-D885-8569-B598-7D84392711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1FF4750B-EA53-D4F9-23F4-49C5BE891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D82E0ED4-580C-5FA0-6E96-F6DA174451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7E11816B-8340-2F8D-3FFC-BB506F5EC1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C66F3CE9-DC5A-473D-A7D5-BBDA07AA2B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91" name="Graphic 22">
              <a:extLst>
                <a:ext uri="{FF2B5EF4-FFF2-40B4-BE49-F238E27FC236}">
                  <a16:creationId xmlns:a16="http://schemas.microsoft.com/office/drawing/2014/main" id="{6EBD3B46-1194-AD39-1768-9394369143CF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9A39A818-F808-3D7A-EDC9-061AE5B9D6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BBBBF323-0299-31DE-4664-0DB3A119B5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B7C8564D-7A9C-8BFD-9F6C-D5A7DBC882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367B2792-E61A-0FF8-1A6A-BF5BB5FE6D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B8F79D0F-4620-9B1A-B1CB-23DCC67F40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B967E972-5F0D-CC01-0E62-67C10BFA79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A1CA468C-1CB5-45EF-0CA6-AC5C9536115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3EAEC1D6-E490-9BC9-50D2-FB48110CF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6DE72EBA-8258-B597-CFCE-2B3BDE370B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6963B51D-EF96-0D16-8071-BEE39934F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7F4134AA-7076-D47C-97A7-A19D15DADA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59C8C2D1-C5BC-211C-684B-15F76336F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1129D4D1-23D4-CAF6-F01D-18628CFBB0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BBACD8D5-2335-DC5E-E646-C2ACC9CF2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C8506BD8-2921-47B5-9F26-1C799C3EA6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EA9A1D40-C9D0-F02E-F230-0251A7E06F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729711B6-AEA4-EF24-41CE-CDC01C36C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9686F0E6-3FA6-08C5-FDBD-FBD123B493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1AFB718D-2A96-DD3C-766E-129B462EE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1" name="Freeform: Shape 910">
                <a:extLst>
                  <a:ext uri="{FF2B5EF4-FFF2-40B4-BE49-F238E27FC236}">
                    <a16:creationId xmlns:a16="http://schemas.microsoft.com/office/drawing/2014/main" id="{4A5F780D-52CC-0663-2D0B-100955096D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2" name="Freeform: Shape 911">
                <a:extLst>
                  <a:ext uri="{FF2B5EF4-FFF2-40B4-BE49-F238E27FC236}">
                    <a16:creationId xmlns:a16="http://schemas.microsoft.com/office/drawing/2014/main" id="{9A000457-4FF0-A568-43B1-A7612617FECE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3" name="Freeform: Shape 912">
                <a:extLst>
                  <a:ext uri="{FF2B5EF4-FFF2-40B4-BE49-F238E27FC236}">
                    <a16:creationId xmlns:a16="http://schemas.microsoft.com/office/drawing/2014/main" id="{56945B40-9C72-51ED-9645-77E284E033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F4A0D422-5FB4-8718-190B-F30CBCEBC8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1E92D4EB-CC18-6C14-80FA-870328B395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21C0C07F-5A1A-D503-0975-BFA5DC5F61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97476B09-CEC5-102B-F1DE-C055FCA713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EC9CC187-4F60-1587-9282-29FD9FEAB2E2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E07246B3-C153-96DC-A4F6-02FF7BEC68E7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6B41B175-1C22-3E51-CD30-11D4829963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BEE37CFA-EA2C-1AE7-AF3A-7C1647FA13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7DE21A4B-DFC2-B672-5066-BB254E09C1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3822AF9-2721-EF74-AC4D-6766138CD9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53E73FA7-FFAF-2D8B-E12F-65B66BDD02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930E8E4B-105D-AA39-15B0-B27C1E365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DAE78521-F64A-CE1C-E1CC-48E0F3445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76DF8A56-D35C-428C-9E01-8D42757D56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4A0F68B7-2930-74AD-2560-258CF37BC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FA1E2471-5D84-6812-4DB3-60A721ADE9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26FB8B7B-5DBE-65A4-143B-F56A02D26D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8D14E965-52E5-B482-DD00-1E1C37F0FC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20139412-B1D0-AB55-788B-4AF9F4E16E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28DA90A5-9E64-00B5-0033-6B964F2AEB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F45F606C-3CC8-C839-7400-DBE7F28854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B0271546-E64A-EE99-3A9B-153D39A5C7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6" name="Freeform: Shape 935">
                <a:extLst>
                  <a:ext uri="{FF2B5EF4-FFF2-40B4-BE49-F238E27FC236}">
                    <a16:creationId xmlns:a16="http://schemas.microsoft.com/office/drawing/2014/main" id="{2CD4CC39-1472-0AF7-2E0E-056FE432A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7" name="Freeform: Shape 936">
                <a:extLst>
                  <a:ext uri="{FF2B5EF4-FFF2-40B4-BE49-F238E27FC236}">
                    <a16:creationId xmlns:a16="http://schemas.microsoft.com/office/drawing/2014/main" id="{82693E7C-CA8D-DEE3-2120-D5030EA3097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8" name="Freeform: Shape 937">
                <a:extLst>
                  <a:ext uri="{FF2B5EF4-FFF2-40B4-BE49-F238E27FC236}">
                    <a16:creationId xmlns:a16="http://schemas.microsoft.com/office/drawing/2014/main" id="{7C4D107B-06E2-D6E5-C26D-81585E797C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9" name="Freeform: Shape 938">
                <a:extLst>
                  <a:ext uri="{FF2B5EF4-FFF2-40B4-BE49-F238E27FC236}">
                    <a16:creationId xmlns:a16="http://schemas.microsoft.com/office/drawing/2014/main" id="{F4963D39-F10A-83CB-2944-FFA297828A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0" name="Freeform: Shape 939">
                <a:extLst>
                  <a:ext uri="{FF2B5EF4-FFF2-40B4-BE49-F238E27FC236}">
                    <a16:creationId xmlns:a16="http://schemas.microsoft.com/office/drawing/2014/main" id="{D1548236-3BE4-0F68-90B0-F2CB556866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1" name="Freeform: Shape 940">
                <a:extLst>
                  <a:ext uri="{FF2B5EF4-FFF2-40B4-BE49-F238E27FC236}">
                    <a16:creationId xmlns:a16="http://schemas.microsoft.com/office/drawing/2014/main" id="{47B9063A-1674-EFCA-689F-19053ADA50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31433761-4F74-7499-E410-CCF49B9249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6D686F7B-1924-77F8-0070-1F9F1E2C4A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9D4B4A54-0850-8165-B0C0-203B624081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:a16="http://schemas.microsoft.com/office/drawing/2014/main" id="{B3F35628-EFD4-A310-5336-61020327BC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586210EC-4C3E-D6C5-C4C0-9991274FDB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A0C68F52-6326-D6B1-3D8A-51283EFA9A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8" name="Freeform: Shape 947">
                <a:extLst>
                  <a:ext uri="{FF2B5EF4-FFF2-40B4-BE49-F238E27FC236}">
                    <a16:creationId xmlns:a16="http://schemas.microsoft.com/office/drawing/2014/main" id="{FCB8B279-68F1-94BF-2F9D-96BA96DB4D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9820ABA2-A1F9-6D6B-BDF2-65DAA78AA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F4FE05F-8442-3C66-0090-C0A5EA998E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1" name="Freeform: Shape 950">
                <a:extLst>
                  <a:ext uri="{FF2B5EF4-FFF2-40B4-BE49-F238E27FC236}">
                    <a16:creationId xmlns:a16="http://schemas.microsoft.com/office/drawing/2014/main" id="{2A8CAA28-95F8-646D-F5FD-61835413D4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2" name="Freeform: Shape 951">
                <a:extLst>
                  <a:ext uri="{FF2B5EF4-FFF2-40B4-BE49-F238E27FC236}">
                    <a16:creationId xmlns:a16="http://schemas.microsoft.com/office/drawing/2014/main" id="{51F1B81E-6963-538C-B0ED-6AAA3A3F1B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E2493D05-CA83-D9D0-BA1D-89211C4FF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4" name="Freeform: Shape 953">
                <a:extLst>
                  <a:ext uri="{FF2B5EF4-FFF2-40B4-BE49-F238E27FC236}">
                    <a16:creationId xmlns:a16="http://schemas.microsoft.com/office/drawing/2014/main" id="{D6A57450-F763-CE91-94F6-087F30E5A4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BB450C60-6EAA-BDF7-916D-36D503BCB4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ECAD1601-96EB-F0A5-C601-00600D5417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7" name="Freeform: Shape 956">
                <a:extLst>
                  <a:ext uri="{FF2B5EF4-FFF2-40B4-BE49-F238E27FC236}">
                    <a16:creationId xmlns:a16="http://schemas.microsoft.com/office/drawing/2014/main" id="{D5866444-DD52-3512-AF9E-7B52806372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8" name="Freeform: Shape 957">
                <a:extLst>
                  <a:ext uri="{FF2B5EF4-FFF2-40B4-BE49-F238E27FC236}">
                    <a16:creationId xmlns:a16="http://schemas.microsoft.com/office/drawing/2014/main" id="{AC3FC895-E006-8CCC-C8DC-4D3BB65191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9" name="Freeform: Shape 958">
                <a:extLst>
                  <a:ext uri="{FF2B5EF4-FFF2-40B4-BE49-F238E27FC236}">
                    <a16:creationId xmlns:a16="http://schemas.microsoft.com/office/drawing/2014/main" id="{740D757B-95D7-CE4F-F68C-0B760BB5BE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0" name="Freeform: Shape 959">
                <a:extLst>
                  <a:ext uri="{FF2B5EF4-FFF2-40B4-BE49-F238E27FC236}">
                    <a16:creationId xmlns:a16="http://schemas.microsoft.com/office/drawing/2014/main" id="{503961D5-24E0-2310-1425-50DBAC429C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1" name="Freeform: Shape 960">
                <a:extLst>
                  <a:ext uri="{FF2B5EF4-FFF2-40B4-BE49-F238E27FC236}">
                    <a16:creationId xmlns:a16="http://schemas.microsoft.com/office/drawing/2014/main" id="{45331D2E-9C03-FB67-F88B-48E9F40456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9DC86F12-A6A6-E13D-55E0-29DA8F3494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3" name="Freeform: Shape 962">
                <a:extLst>
                  <a:ext uri="{FF2B5EF4-FFF2-40B4-BE49-F238E27FC236}">
                    <a16:creationId xmlns:a16="http://schemas.microsoft.com/office/drawing/2014/main" id="{6BFA759C-100C-013D-6C7F-EE80D24B4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15E5FD91-E7C2-EAC9-664E-6D2A9B8F3B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F66DE776-E12D-50AA-D137-15E4A324AD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9DF88D7D-8BF8-D72A-F366-F49127CA670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2208CC6B-25C2-3B98-C9EF-32B8CA0CA5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FA43E67E-521B-245F-C467-7547D3B3F6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4CFA251E-164C-F8F3-4DEB-AFA9BFB482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E929020B-795F-931E-1953-812CE4DEC1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BCEA4E77-5D62-DBDE-BB53-062F09545D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17F7582B-6504-34A0-774C-E69CA13DE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68C86ED5-F385-A26B-5E63-51AE134C7E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2F8F2236-BC6B-08D2-DA90-C6707B7A7C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5" name="Freeform: Shape 974">
                <a:extLst>
                  <a:ext uri="{FF2B5EF4-FFF2-40B4-BE49-F238E27FC236}">
                    <a16:creationId xmlns:a16="http://schemas.microsoft.com/office/drawing/2014/main" id="{6374BCCD-E017-1B00-41AA-32266C3A1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4A4CAD04-63F2-2DB5-369D-BEF05EDA7D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5B6F1D8C-C70C-B0A4-D59D-F5ECCC4AF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B8A9ABEF-5DBD-5037-1202-79FD28D7D2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72FA10A9-46D2-9A0D-2396-56224983C2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78FD05D3-8302-3BF1-C84B-B5E3E15CC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9208BFA5-D158-2CEB-7A5C-7E5DF50EFF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60033385-527C-0569-FACC-2B0440B913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BE332C49-88F0-51DF-71FC-AF7E4963F8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437603B3-1363-5776-04ED-288B55F383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97BC391A-D5EE-3343-5ED2-5E8FF123C0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024D24B6-14AB-D5CE-185B-79EF43481F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6E52F795-DEB2-14A6-9B93-C8256D86FA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A31768A4-D1E2-C72F-1A67-AF3E103718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2E6B2D58-F0BF-0C8F-D8A8-7D59C48E4A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F3707EAF-C54A-8C38-D065-B4BB352234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95B8A197-22C4-7C1A-50F6-5F4F9A07E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A35E0F99-66C0-7B0B-11FD-2EFDE85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7A5B372E-CBF3-87CF-38C6-B39C60EF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9570C7F8-756C-0E49-4E4C-B1EF3D3B8A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A8FB7222-9A47-E7BF-99A7-206C777FFC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26965390-202B-EA92-475C-4FA3D86DB5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4D23B52-5476-AC5B-1A36-AED8AE95E6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412E5ED4-687F-C373-975E-1F471D42D9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8796CE2F-0B03-5A5E-62F6-989680CED9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5CDC1A1F-B72D-11CB-9AA1-380FA3DD29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FD2157DD-6BBF-4C89-006F-5C52F8BBEB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CA91F96D-8689-FD88-2883-DC73785440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96680F82-BE30-3184-3120-4CD60B6779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CB7E9213-F66F-5EED-76A9-AC7199352C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FF0E49CD-AEE1-4322-C875-7864A27E9A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69D44BA3-AF80-D944-1B7B-F25B36EB8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9194BF99-8E10-B58C-FE90-235F9F04DF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BD92B819-5F04-7618-A489-C273080A3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05C8A775-09E4-1C93-1ADA-54EEF25893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B5545794-314C-8791-6DDB-A7385176A2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44D9BA0C-3B04-6D40-4A87-BBF736E547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E9AD103C-98CF-E0EC-A5E2-7B7F68A85F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12AAB63D-D9A1-0CB3-AEB7-A646A8859B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53ECCA71-544E-CB79-08A7-44AB882D4E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41EBE635-0390-B615-C13D-4E471DB941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3ABFC07C-85A3-C756-A877-D20B38D6EB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D617BF31-FD8B-5B6F-F703-7F536F7AD3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9D203CC9-C2E3-B01D-AA61-A99B9089C368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3A16C50A-CA73-72A4-BC38-A1487B870E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658B343F-7561-1E07-FB86-12541BF9A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124D53F3-0B4F-9184-2343-1E08002B2F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8F848107-05FC-FDC7-B670-051906A5FF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D59F20A1-AC83-3634-9D23-2FF13B932D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B1666F74-6C67-2721-B1DD-2DF3C201C9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C7E44DC1-7EB2-7325-925E-A3BA674415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01784048-2773-20E5-12DC-FA4DF9FC7E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D96FF8A4-C131-8AB9-DA76-1DBC8831A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D4681D14-20E8-3F78-9D25-880C2F2406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9D21FECD-0F00-6FE9-EAA7-DA8FB8BB8A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5C4A383D-3100-962C-F55B-E095C7A02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18AB3BFE-53E5-1794-2FEC-3DAF362D5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8137A7BE-D5E1-DF49-733E-270D2F8414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677D28C7-272F-A5B8-978F-A95DB2008E9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95AA98E0-0C4E-93D0-CDCB-933BE630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EC4CC973-7031-3D7E-6EED-7CCB8B2D16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8BFD0978-C36B-5976-6C42-9D4939791C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E9C5BECA-2FCC-BFEE-2FD3-8EC4C8AFBA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DB7E93E7-528B-F305-20F8-7BC5030730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E29868CA-CF21-B1AF-8F1C-B4F5735B70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02D0A730-3685-99E3-D4D5-FC7D5DC38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138CE8D1-270A-A159-BC46-82FA5AB34A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54CE8BF-A0AB-D32D-5B0D-AAC1813772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47C61FA9-4158-191E-31BE-81E7ABBC36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9BF76C7C-EF1B-9A42-15F9-02FF742AB9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825347C3-8128-A6E7-5502-729B7832C94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8EFAEC78-93A9-CE5A-D005-7FE55C55AD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3B688D07-884E-B67E-4360-212F24D5C3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94691FDA-AE30-5E4D-4879-ED57E39C2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0AC25D71-3A7D-3056-537F-EF5309A01C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E30D3A40-7F5E-91FC-6D65-529EE62ED0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D7A162B-B070-5BCA-F36F-443EC973BE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480B1FFC-2412-96FC-94D2-C293776861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7374B332-5819-3B5C-523E-E90147EF60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159528FE-E3A3-C094-040B-CF51ED24C615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9F7E458F-B23E-246C-771F-E030815999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0B6D6244-334D-3588-F657-8562234665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9907CF-5ADF-A2C3-60C0-ADCFF5729E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460B61F2-A55E-E5E9-D205-388B4294EB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87051D54-3970-9548-5BD7-53D3FF43E2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1DEA4221-179B-1FF0-F5F6-09637F607C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FDACAC0F-B44D-7011-97FE-53CA83931F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0E550C61-3A5C-8EBA-7CF7-F08EA1D7E1A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FB23858E-F1AF-D976-BB9F-F07EC7E4C7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293A92DF-4E24-5355-D9B1-DB58B32723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2E10DB2A-4DC3-CA23-1BDA-29002011197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1BEFA49-48E8-76BE-0848-D42990AA9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FAB2A9B4-706E-4094-542B-5F173FCE66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BA959E14-0D0A-3695-51BC-07516DB65A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8CFBE8D-C073-3880-96FE-A7FAC5AA4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8742D91E-43D3-7535-423A-50086A7741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52501229-340C-1E3C-6F22-8121897303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8BDBBDF4-9A46-B207-D0E6-67DE65C365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5E81B2DA-4996-300D-B9C9-C23BECEA9A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E2FA8CE6-D171-296B-3310-AD9062F8E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FFAD81C3-CC21-3D17-09B1-0E5641D624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A607CC3F-1428-6DC5-A8F6-D1710267A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05A9DA84-15F2-D3F5-521A-CD6A9E80F4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712CBFE8-D7E7-80FB-E82C-A1FDA28FC2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A3C1EACC-D87C-55A2-AB9F-25D4E35447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6BB138EE-8099-A006-35BD-C7DAAF2720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06E63893-5B4A-55E6-2EA1-8ACCCAF037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BCDEB9B5-8AA0-06DD-6747-F20722928C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3CCC8566-9331-2D1F-77EA-5E7FF5888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EE276DE0-64A8-CC68-5D86-82A6E2F9F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57BD9AD9-7371-11B4-2C4D-5FDC9CC45B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E527EBD4-E7E9-24DD-95A3-3CE77852A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73021B0C-0C4F-1147-D3E9-7A1F41D2A9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3A3C3575-6337-CB4A-DC83-21C6056761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74121535-2A27-06B9-1360-DAE30C2BF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CCAD14B8-35E8-F976-D0DF-F92FB137D1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15B0ACBE-1E64-5F8D-8E11-2A1060C8C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AB61546-188D-0EF9-B5A7-BB5757092C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4B204A08-899C-BD8E-9D72-8D33A5CCEF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CD905F60-6683-2D65-653F-6BDE8B31B8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61B178D8-E051-E52A-E7C8-1CCB8C4003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A6322D54-381E-0D3D-DF22-F355D6A3F8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BF5E94BF-8556-F702-C610-796D4C26D7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B82EC33F-E8E8-E577-2BF8-F162745B4A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C0C2AF62-4987-A00A-E0EC-617F982AF7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48E0FE0D-7FED-17AD-D435-4C7930123E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9641BA7B-BC0F-776A-20AF-6DA067336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69F7F212-D354-22CA-40EF-C0AC1BC095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C91CBF8A-D7AA-ED5C-6A25-A34AFF21B7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27A94827-5865-03CD-C88A-D51094B37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52AD4472-AB07-7EFD-34A8-1AF345D9C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B1BB7682-DF39-C4E5-6577-93B03094F3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AB508B5-FE18-E4B2-050D-73DCBF881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27FCD44-64B1-0854-4F25-9390F51C9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A79D0B4D-FAD4-4EFC-716E-9F63CA9AAB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BD7EB4AC-417A-3DB7-9022-3314A66A47B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76851462-7A53-2C7D-9A3D-83CC6D0D8A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63628E69-2C24-23AB-4CA4-4F409066A7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98F8EA9B-0ECA-3214-E09C-8739AD5743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1ECAAD4F-0192-401E-F377-E8A4613C2A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BD85C0DF-4A91-C6F6-EDB0-6CC2DE3876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965FE20-F2DA-3E48-9C25-0D0D5A11EE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48BA2C9D-3E87-1A95-9A96-DD0E5F7E2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93D0B16-7491-827E-46DC-30B384E92A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4FF19E24-D568-6CBB-58E0-0F90672F2E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85E6582-3AC9-CDB9-CC05-B4C1AE2CFB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9A501E61-EE22-41A8-6611-07F96E48A3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EEB1AD83-55E6-A20B-47BA-BC3096DEED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6E7A4D9E-ACDF-DB44-5040-8B8D0B3828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EF346C76-BAAA-C31C-F54C-26CF273B474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9CA758D2-2893-2116-FF6B-EA2C3CAF7F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96A5BAAC-D8FE-1506-65C4-C308A1542D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38CDD776-4275-AF1C-7263-54DD022B80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A1411ED6-17B7-7DB0-D9A0-631EEA90B7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1C5264FD-BD60-688E-9FBB-6C7D8B559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15BCB66A-BB99-F2B5-C38E-AC9DDC5FB5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DFF5D53A-FD7F-08CA-26D1-3923312359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8CAFD2EA-3FF9-6F35-7D76-9DBC1E389F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E463ECA-4C5F-13D7-3764-1F25645AF5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F5C2ED28-E5F4-AFB6-0264-F5082534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3BC00B34-F7A8-1832-35C7-2AB02CD4B3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6FB2B786-3747-02BC-6E39-90890EAC70D9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D8A67D6D-12E5-1CDA-744D-ADE18C170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D67E500D-963F-8521-C356-A534DE4417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21EE8B51-CBE8-0599-E218-B92A54E2CE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B700027E-EF3E-0358-D97A-4DB39522DF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9D7C20C6-751C-2C7C-6332-C9709342B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2AD36061-BA8D-D7A1-9FB4-B27E742F9B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199FD3CF-E81E-5452-A115-90758451F2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89A9199C-F339-FB68-91AE-8BF5255B3E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762D085E-8D7B-A3E0-5CD6-54F62EDC49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DFCDBF01-E334-20AA-8D26-8824DD5417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C00BD737-2070-596D-3535-464F7363FF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325ECF7B-B1B2-3F3B-E2F2-FF95A639F1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655A2C1A-EB88-F631-423C-9BBCE3CA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92B8738D-46D2-43EF-7C7A-C4BDADEDEC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09456D56-BCF8-A334-2BD0-5C7DBB30A9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B1F378B4-93A9-8D2B-24B7-86C7E54E00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D52B2BB7-A995-4171-285E-B4169BFE6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B43516F4-65BF-0E73-DD4A-2D4CFBEF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165F0E6B-F392-5612-321C-6044399FEA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717F3C52-98F6-E4C2-3434-BCD294DCE5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A7FA5FFD-E24D-A6A7-4FAC-83A311A98A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56F2248C-5A71-2F93-ADA5-69A26634BF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D9063B2E-28E5-6D93-3099-C0FDFAD807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7C6AB36F-19F3-E149-363E-47E3D7D97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8E964760-6E4F-953F-FE42-64D2E5F7AE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C4E34548-9E46-780B-D44F-88013083C0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40B47F20-3CFC-F746-FCC8-5048C70FE0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D73F17E3-47D1-4272-A636-8269CA6B3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8E0FD10-5E50-0F8C-0B65-7FAE2505A6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5D1912AA-9E3D-389B-587E-CF4A1ED04C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D6814E97-1D89-2011-6EF3-42039B450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193C720A-1DCD-BF2A-8559-F94423EF8F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945A2B3-F4A3-6154-2A2F-1604DF99BF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7A8D4E74-C918-B87E-61E7-ED015D753C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8B590F16-B292-BBAA-BD2E-B29D34B56F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5D7EBA50-3095-AB0D-A91F-DF7B6D3882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B69A814-7304-26B7-968D-97DDEC7C9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CFFD6B11-07C7-7445-FF77-62588C39EB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6A342B40-4064-D16C-5AD2-4D061F348B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92FA8DDE-5395-446A-0FF0-D7E5297226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07E23E30-B9E1-CB80-9B48-7D1BD39445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1AED75CD-CAA0-928F-FB5F-6A3A5CF1EB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F5A48054-239E-4DA1-A6EB-4C464C0C19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263D6692-DA5B-8387-71B7-3F3BB09EB0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7864A312-16E6-5FAF-E40A-DDB5CEC835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C0B34575-F8C9-F920-2FE5-253349B1BC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E83ACDE2-59F7-3FAF-820F-C3DAF6C6FE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E41FDF96-305F-A81C-0714-96BD9C9682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DEC69A82-AA1C-E89E-53A8-B54184999C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5E9294F9-CD0D-9F79-9FA0-365B8AFD73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B3317F8E-955B-27DE-DCAE-289E88F49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E00C3051-C56A-3141-F3E8-58C60F4CD9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3D24BEEA-E42A-5777-93C4-E06F01C6E7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2DFFB7DE-C7AE-CBA6-4509-DBC8BCADC2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0C2BC2B0-C878-16E9-C60C-8B22DCDA1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6E512518-4B93-2472-A598-B5C359FBB3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B3F301FF-D3E8-9C8B-0CCA-60B6351568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1CF1CD74-8A60-BA65-ECF7-97AE342093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DEEA0337-CC7D-D3F0-5E31-D16550945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6252E93A-83BC-BCF5-13A9-05937A3C3D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EDB72BD1-8246-4316-05D5-7CD3C3B9A0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34904972-72F0-B6CE-8BB6-1379232A6D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F1812021-2627-82B2-CD6D-F13C77747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23C3379D-F2DD-24B0-9CD9-AC7E9E3D93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E91E093D-7C2F-E73E-9DBC-BB7F7FC73F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4604FE60-7C33-2C0F-459B-076EFAEC7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C25CCD9E-01E2-43EB-18C0-D7606B98B1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2221C70-1408-D1B3-C411-C7898E2FB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C2D74833-70CE-1129-06BA-7B5B4B4256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F34719FC-0D7F-1D83-095F-9CBC3E0AB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E4E3AD14-634B-9CBB-83FF-ABBE1A96D1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C3A6CF79-3FE7-A0EA-A71B-22C76752BC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3C930700-DF8F-34FF-EB20-A9250C824B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06ED64BF-3482-0FF5-8C61-C27AE71BE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E4DA6811-0466-7D76-7B4F-76599B9DB6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BCE6554F-E17C-EC7F-70FD-77FF225EC5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D508AB6B-F6D5-12F8-23D9-143FBB0090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B0BCBF35-1064-95B2-3951-3048734129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8337EE5-9082-0CA7-9F19-0E27961CD3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CF115231-7A0E-E1C9-B632-4685265386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8CED0969-CB0A-9C45-C440-B87343A10A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A3C9EFAD-EF09-6D4A-B51E-2BE75733E2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97FBFDAE-3DB3-C4E5-3378-3C7F0806F8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ACB94C6-B25F-78EC-FB7F-56347257CD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E7FE73D7-5006-8136-E2DE-7115A17811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2BAEB4C5-BC10-FA31-C413-160DA33CEF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2AFD38E4-0EC4-E6CE-5B56-BF64D4C744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BAB35B78-F86C-FFE1-B6B7-B232405C0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464C547C-0B97-0BB9-63B1-D821DB2F80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570B06BD-5A96-4476-B46E-CC6F68229F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9E12B89B-94D2-B74C-46F2-B4F51F38C9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0D70B5AA-7A71-ABE4-0DB2-139CE062E86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F86D6329-D28E-D69D-9519-7CBBC2AF1F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D315CF4B-3820-1956-236E-10A9AFC9A2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641E964A-EAD8-F686-0FC5-2FDD6701C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5AE63428-6873-F074-7E02-DCFC399DC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FCA41E8E-281D-47EF-EE23-6788A3211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F20DEBB0-3D38-8A66-4F95-D84229902E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9AACC1BE-98EB-ED85-FF07-D302DE3F0A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08D0EC6E-2A9F-E5AB-A8A9-8241C02A1F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7153D341-9475-D10C-1200-29E4D8F65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ED30A9A-6CB5-BFEF-5B7D-DA82E06740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61DBA325-E218-DD9E-7B17-34E2ABFC3E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0307FB96-AFD9-C0B7-E7DC-07CF0FCAA2C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AADC4011-1610-74FE-DD32-336B1F632BF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352238F8-877E-AC43-1329-C91362E632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F3672688-FC85-4AC6-D884-6ABBAF7CD6D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2615F6C7-8D00-9E09-60F4-320153FE4F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DE1E9E0D-1F01-5F0D-1D12-E12FA0C8B4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CEAF1AE3-02B9-3AA2-2CBF-7EF01E5C7B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7AFB5047-CFB5-C12A-FBD3-B1ABE25AEB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A07A6F74-45C8-FB93-E441-374C73C08F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8BAECF9E-5E3F-C203-66AE-FDAFDAF42A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484A6646-3EB9-92DA-C461-46A81AB7A1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CA803E60-AE69-847E-B6E3-C6DF0CE7FD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79A4246E-15E6-A14D-4509-ED5FC4E3C4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FDD456C-ADC7-C05F-F372-F22C906C4C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96827738-8895-705B-1ABD-F4DB150E97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A57656A1-7ED0-0040-A5FA-E55318FDB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0C019CD3-1186-880C-C9FA-2A51FE7BC2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5BDC557D-07DF-0C47-49E1-258B36C60A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33276CBE-77FB-FACF-589A-100D386650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913DF3F3-9C0B-1ACB-E02B-39C2934BFC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ABE6EB87-A825-EE6C-9EFB-64A3A3B4D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0D52D262-DF61-3273-5FAF-9851625A53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C9720E7F-A2B5-DD3E-CB8E-4E0AE1434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3B48E5EF-7454-D375-1F47-1772CA40D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03461EB7-2697-81E7-B949-D0B83F6E9D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82E0264A-2EE9-6B31-AE80-0D97AFED0BED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940F252-25D7-D57F-28BE-69D04070A5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F3FEF3C3-917E-AF34-874A-AACE748386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B7DFAE35-A727-D472-A68D-5F9C617FA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61788E3F-E9CD-AC00-0594-F417043E1A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30D47F1B-C204-2B92-D336-9742767922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241E6CA0-9C11-5D36-FD1C-3FACB4E0A5B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8EBAC492-BE8F-6E02-11E0-DF3A3623D1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878727CA-6E0C-1B2B-DCEF-28E73A397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EBACF9F-EAF9-8C1B-C3F9-F4A1030C1A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962D09BF-D20D-00A7-CF1B-81A8B6C7B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4D89C53A-1CBC-5584-C6C7-D4DAB7ABE1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06C8FD5F-3FC9-02B6-2134-993132D48C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9C3D13FE-5ED0-1D67-CF63-8A6B40AC76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C598A860-9384-E266-B1C5-4F3A02A7B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3ECDDDA2-B769-ACAD-2890-B944F23596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6CE1177-0AF1-0213-88F3-E9DD091923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747532C-11E5-CE77-CC67-AF389FDABC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428D79F6-90A0-47BD-673E-427AFEA915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E314EC89-C82B-8EBB-06E9-83C26C0078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3A9D723B-7D0E-4526-D950-8EF28B2CC4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6C5B095-6B53-4EC6-763E-FE4A14BEB1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BAD15229-80BB-316D-EF23-AB21ADAEC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DE6CE0D4-E581-9145-EE0A-577AC39B7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C8512CE5-83BA-AA11-9D9E-918B7EE8F9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2805FEAB-3C51-A5C7-D08A-439D17DD5E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40DCE68-F842-4C92-AAC4-AD7A15D9C8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F1138916-3472-12BE-BDB9-4B3C6F32D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61BC2C3F-78A1-D692-348F-3B5571F0AD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3F71B526-2C23-AC26-8FDA-14FC6ACE29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AF7E3A2B-61B3-AACB-F3D1-43276EDC26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BBB191AB-61E2-C49C-DE1D-A1D325D93D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F9521BA9-0736-4BDA-C87F-6A53EEC38C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62751D1B-9D74-8CD5-B547-F41B2961CD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5058427B-003E-D479-3B50-CDE44B66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D9E9E0F7-EEE3-CF48-194E-2A1725A5D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B87B145-F887-7AD0-C18A-23677ADECD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B644D1C8-2675-11C2-68CA-A3D7F4C21B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71AB470E-2A37-151D-9A06-EC651C41C17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11A2BA1D-D29D-DB04-17D8-D5B87399BD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8D023C13-5EA2-C6E6-2223-6BCDE88B31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36F0A2A2-9B25-0BE0-368B-6E33736733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EAC938F0-81AA-A411-3D5C-2316783CB9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4FB7CAF3-7D47-6DD3-EA66-DBD862A97D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39A3F6-1CA9-8164-512C-650E3940F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6C00DCC6-9E91-3DE6-06A8-A4C0C15EC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A15E7B7-5CE7-BD7E-1375-4209BFB3C7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A64229CF-3F60-4495-9606-B7C7671F7A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3AEA2C14-64D1-D0F6-49BB-AE072992CE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7219C405-25D4-B15B-B7B0-322A483195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561402DE-9F01-7A02-0225-0899B964E0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2595E1EF-1872-1040-E9CE-237470C1A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4747629E-BA16-F467-530E-7F3093D06C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0B291D90-CB05-87B4-DADD-D44FB45909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266FAD6-DF26-A28C-5BE6-A1B9AB99F2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DB2B839A-1183-3BF6-787F-B6043FEFD9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FC74B03-F56B-A207-7257-488C1D9ED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B8620DCC-3E1B-83CD-FC72-AB51E342EB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3A3C55A-E4EA-BC5F-DEA0-695BB5E814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C9899899-3E37-D0DA-69A6-9644E39EBB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83A37C25-AB71-904D-E9B0-B5AB7F059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BCE9C8DB-8443-8574-A8E3-4563928098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6FAB0706-7E92-23AA-A5C0-A470D55FB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B9CD1F41-BA30-4896-C475-A4B426C8562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1769" name="Picture Placeholder 1768">
            <a:extLst>
              <a:ext uri="{FF2B5EF4-FFF2-40B4-BE49-F238E27FC236}">
                <a16:creationId xmlns:a16="http://schemas.microsoft.com/office/drawing/2014/main" id="{06CB3CEB-EB57-56CF-BC5E-CB4D4BD4B7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46897" y="1643800"/>
            <a:ext cx="3860690" cy="3860690"/>
          </a:xfrm>
          <a:custGeom>
            <a:avLst/>
            <a:gdLst>
              <a:gd name="connsiteX0" fmla="*/ 1930345 w 3860690"/>
              <a:gd name="connsiteY0" fmla="*/ 0 h 3860690"/>
              <a:gd name="connsiteX1" fmla="*/ 3860690 w 3860690"/>
              <a:gd name="connsiteY1" fmla="*/ 1930345 h 3860690"/>
              <a:gd name="connsiteX2" fmla="*/ 1930345 w 3860690"/>
              <a:gd name="connsiteY2" fmla="*/ 3860690 h 3860690"/>
              <a:gd name="connsiteX3" fmla="*/ 0 w 3860690"/>
              <a:gd name="connsiteY3" fmla="*/ 1930345 h 3860690"/>
              <a:gd name="connsiteX4" fmla="*/ 1930345 w 3860690"/>
              <a:gd name="connsiteY4" fmla="*/ 0 h 386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0690" h="3860690">
                <a:moveTo>
                  <a:pt x="1930345" y="0"/>
                </a:moveTo>
                <a:cubicBezTo>
                  <a:pt x="2996445" y="0"/>
                  <a:pt x="3860690" y="864245"/>
                  <a:pt x="3860690" y="1930345"/>
                </a:cubicBezTo>
                <a:cubicBezTo>
                  <a:pt x="3860690" y="2996445"/>
                  <a:pt x="2996445" y="3860690"/>
                  <a:pt x="1930345" y="3860690"/>
                </a:cubicBezTo>
                <a:cubicBezTo>
                  <a:pt x="864245" y="3860690"/>
                  <a:pt x="0" y="2996445"/>
                  <a:pt x="0" y="1930345"/>
                </a:cubicBezTo>
                <a:cubicBezTo>
                  <a:pt x="0" y="864245"/>
                  <a:pt x="864245" y="0"/>
                  <a:pt x="193034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0869263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7">
            <a:extLst>
              <a:ext uri="{FF2B5EF4-FFF2-40B4-BE49-F238E27FC236}">
                <a16:creationId xmlns:a16="http://schemas.microsoft.com/office/drawing/2014/main" id="{A93E555A-EB6B-CFFD-CBD5-36FF0B0CEFE1}"/>
              </a:ext>
            </a:extLst>
          </p:cNvPr>
          <p:cNvGrpSpPr/>
          <p:nvPr/>
        </p:nvGrpSpPr>
        <p:grpSpPr>
          <a:xfrm>
            <a:off x="890593" y="361912"/>
            <a:ext cx="10409096" cy="6134747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12" name="Graphic 7">
              <a:extLst>
                <a:ext uri="{FF2B5EF4-FFF2-40B4-BE49-F238E27FC236}">
                  <a16:creationId xmlns:a16="http://schemas.microsoft.com/office/drawing/2014/main" id="{7C63227D-86DC-C7EF-88C1-398177A4A1B0}"/>
                </a:ext>
              </a:extLst>
            </p:cNvPr>
            <p:cNvGrpSpPr/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21A2020-06DF-67E5-061C-C419E8B47BB8}"/>
                  </a:ext>
                </a:extLst>
              </p:cNvPr>
              <p:cNvSpPr/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82F195F-1793-08AD-5609-DFD20A8D2D69}"/>
                  </a:ext>
                </a:extLst>
              </p:cNvPr>
              <p:cNvSpPr/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B472E24-A410-892B-E94C-82103F2DA4B2}"/>
                  </a:ext>
                </a:extLst>
              </p:cNvPr>
              <p:cNvSpPr/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FD42D99E-A703-8A67-D4D3-1C9063E06B4A}"/>
                  </a:ext>
                </a:extLst>
              </p:cNvPr>
              <p:cNvSpPr/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C03EEFF-E4EE-D544-818E-AD0677E8D634}"/>
                  </a:ext>
                </a:extLst>
              </p:cNvPr>
              <p:cNvSpPr/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932F53-C051-EE87-EB48-1C04BBF0266B}"/>
                  </a:ext>
                </a:extLst>
              </p:cNvPr>
              <p:cNvSpPr/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0F838D8-9E15-6415-C7F3-572C33CDACF3}"/>
                  </a:ext>
                </a:extLst>
              </p:cNvPr>
              <p:cNvSpPr/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0E15294-68D2-D3AA-3560-034C9A9A5B61}"/>
                  </a:ext>
                </a:extLst>
              </p:cNvPr>
              <p:cNvSpPr/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E2CDC8B-99DB-D276-8ACC-0144784DFEA8}"/>
                  </a:ext>
                </a:extLst>
              </p:cNvPr>
              <p:cNvSpPr/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2517046-ABA5-465E-10A8-00E01137D35A}"/>
                  </a:ext>
                </a:extLst>
              </p:cNvPr>
              <p:cNvSpPr/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54FC13-E157-0EFD-12BD-8E9BC2182F56}"/>
                  </a:ext>
                </a:extLst>
              </p:cNvPr>
              <p:cNvSpPr/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0EBDA3F-CAA2-03D1-C4EC-1AFB23E5AE81}"/>
                  </a:ext>
                </a:extLst>
              </p:cNvPr>
              <p:cNvSpPr/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B0F3DC4-2112-2871-EE70-0E3830035273}"/>
                  </a:ext>
                </a:extLst>
              </p:cNvPr>
              <p:cNvSpPr/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7049FAD-CD6E-7C7D-3C73-1A9205F7EB04}"/>
                  </a:ext>
                </a:extLst>
              </p:cNvPr>
              <p:cNvSpPr/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97889EF-4E98-F854-BF6D-FDA561276282}"/>
                  </a:ext>
                </a:extLst>
              </p:cNvPr>
              <p:cNvSpPr/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E0CDF7E-0F7B-667C-6A71-9568CE0E4944}"/>
                  </a:ext>
                </a:extLst>
              </p:cNvPr>
              <p:cNvSpPr/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BB5AA6A-5E9F-EEE0-1EB8-0521775838C3}"/>
                  </a:ext>
                </a:extLst>
              </p:cNvPr>
              <p:cNvSpPr/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C57CC44-6A5A-C313-9C3D-7A2710559136}"/>
                  </a:ext>
                </a:extLst>
              </p:cNvPr>
              <p:cNvSpPr/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65DCCD8-115E-69CF-8931-D2197131DEB9}"/>
                  </a:ext>
                </a:extLst>
              </p:cNvPr>
              <p:cNvSpPr/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930454-494A-8871-6A8F-325030C16EAC}"/>
                  </a:ext>
                </a:extLst>
              </p:cNvPr>
              <p:cNvSpPr/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CDC37F9-DE9D-A588-E3C8-F57947124CA3}"/>
                  </a:ext>
                </a:extLst>
              </p:cNvPr>
              <p:cNvSpPr/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B3355DE-F4AA-A0CF-8382-11A744A68089}"/>
                  </a:ext>
                </a:extLst>
              </p:cNvPr>
              <p:cNvSpPr/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DC9FEB4-26BC-E2D7-6362-72C0D94F94AD}"/>
                  </a:ext>
                </a:extLst>
              </p:cNvPr>
              <p:cNvSpPr/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88343F4-6A67-9FF9-4AE2-D7C7CDAA0D2C}"/>
                  </a:ext>
                </a:extLst>
              </p:cNvPr>
              <p:cNvSpPr/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4071A5F-0897-0BCC-EF44-14407BAEBAEE}"/>
                  </a:ext>
                </a:extLst>
              </p:cNvPr>
              <p:cNvSpPr/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345A1C1-4B5B-1A01-89DF-2BD35BB97F50}"/>
                  </a:ext>
                </a:extLst>
              </p:cNvPr>
              <p:cNvSpPr/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BE2D8EE-38B9-1EA6-2C52-A78818CE474D}"/>
                  </a:ext>
                </a:extLst>
              </p:cNvPr>
              <p:cNvSpPr/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7575F4C-7948-6B4D-0748-DE9001C59ABA}"/>
                  </a:ext>
                </a:extLst>
              </p:cNvPr>
              <p:cNvSpPr/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66441EB-02ED-AC1C-43F5-EBFF6D2F640F}"/>
                  </a:ext>
                </a:extLst>
              </p:cNvPr>
              <p:cNvSpPr/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31C7214-5D09-4A1D-35BA-17D6D8EDB818}"/>
                  </a:ext>
                </a:extLst>
              </p:cNvPr>
              <p:cNvSpPr/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E4538B4-B424-9CDA-2DE0-5363EE394099}"/>
                  </a:ext>
                </a:extLst>
              </p:cNvPr>
              <p:cNvSpPr/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8066F82-BC6A-86C9-5C40-96172751BE39}"/>
                  </a:ext>
                </a:extLst>
              </p:cNvPr>
              <p:cNvSpPr/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3983F3C-C8D6-B4C6-2B56-2063677ACCC3}"/>
                  </a:ext>
                </a:extLst>
              </p:cNvPr>
              <p:cNvSpPr/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865BF80-2CF8-4E48-FF80-B448FD957795}"/>
                  </a:ext>
                </a:extLst>
              </p:cNvPr>
              <p:cNvSpPr/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E9E1168-37AB-0BEC-4413-2DD99B6362AD}"/>
                  </a:ext>
                </a:extLst>
              </p:cNvPr>
              <p:cNvSpPr/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50B7637-35F8-2A88-BAB5-5B857E77639C}"/>
                  </a:ext>
                </a:extLst>
              </p:cNvPr>
              <p:cNvSpPr/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DE34358-F0A7-C93C-55BB-EF769B122190}"/>
                  </a:ext>
                </a:extLst>
              </p:cNvPr>
              <p:cNvSpPr/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71350B-1526-ACDD-62B4-37942244DBF1}"/>
                  </a:ext>
                </a:extLst>
              </p:cNvPr>
              <p:cNvSpPr/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6D3626F-022E-A600-3BD0-F442750ED32E}"/>
                  </a:ext>
                </a:extLst>
              </p:cNvPr>
              <p:cNvSpPr/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6240BE1-5135-B269-4D32-F32557BFC3FD}"/>
                  </a:ext>
                </a:extLst>
              </p:cNvPr>
              <p:cNvSpPr/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22B8E0-E2C1-152E-9CB6-262ED25B05D2}"/>
                  </a:ext>
                </a:extLst>
              </p:cNvPr>
              <p:cNvSpPr/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D39E467-2439-9E77-B75C-685ECA6E8AEA}"/>
                  </a:ext>
                </a:extLst>
              </p:cNvPr>
              <p:cNvSpPr/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12A0465-10EC-F54C-E081-105207BCE9A4}"/>
                  </a:ext>
                </a:extLst>
              </p:cNvPr>
              <p:cNvSpPr/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1062D81-9BC7-1810-0743-5FB73815C2F8}"/>
                  </a:ext>
                </a:extLst>
              </p:cNvPr>
              <p:cNvSpPr/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996811-544B-7DAF-13D4-444BA709EE74}"/>
                  </a:ext>
                </a:extLst>
              </p:cNvPr>
              <p:cNvSpPr/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2909343-75EA-D7F7-D83F-AE008230A89F}"/>
                  </a:ext>
                </a:extLst>
              </p:cNvPr>
              <p:cNvSpPr/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31B0D57-1E42-5485-7B49-025F94C2DC7F}"/>
                  </a:ext>
                </a:extLst>
              </p:cNvPr>
              <p:cNvSpPr/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A256DD2-100B-924F-68E5-2B26AACABEC6}"/>
                  </a:ext>
                </a:extLst>
              </p:cNvPr>
              <p:cNvSpPr/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B46B065-8BC1-C4C5-89E6-A02E4E209974}"/>
                  </a:ext>
                </a:extLst>
              </p:cNvPr>
              <p:cNvSpPr/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9883446-9412-834F-36FB-4AE396BFA1C0}"/>
                  </a:ext>
                </a:extLst>
              </p:cNvPr>
              <p:cNvSpPr/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8548513-73F7-7E45-FCBA-83B5FA6A5383}"/>
                  </a:ext>
                </a:extLst>
              </p:cNvPr>
              <p:cNvSpPr/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ED02238-76C0-E790-C14F-AF0C624D4BA5}"/>
                  </a:ext>
                </a:extLst>
              </p:cNvPr>
              <p:cNvSpPr/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4D24FF2-6C06-35E5-6528-F67D6DB16AD7}"/>
                  </a:ext>
                </a:extLst>
              </p:cNvPr>
              <p:cNvSpPr/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A5D3EFF-0EAC-0422-38E9-A1FDF718DDB0}"/>
                  </a:ext>
                </a:extLst>
              </p:cNvPr>
              <p:cNvSpPr/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0AADA06-560C-40E8-118D-001691DC44C8}"/>
                  </a:ext>
                </a:extLst>
              </p:cNvPr>
              <p:cNvSpPr/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CE2C6DD-0C57-BB0D-08F7-98D24E65392C}"/>
                  </a:ext>
                </a:extLst>
              </p:cNvPr>
              <p:cNvSpPr/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7A699D8-5A08-1715-FA9A-CF375C512FB6}"/>
                  </a:ext>
                </a:extLst>
              </p:cNvPr>
              <p:cNvSpPr/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FD0082E-C103-0B82-1E2A-5130E0E44734}"/>
                  </a:ext>
                </a:extLst>
              </p:cNvPr>
              <p:cNvSpPr/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278E28F-89F8-2B74-5EBC-2A062BE7EEAB}"/>
                  </a:ext>
                </a:extLst>
              </p:cNvPr>
              <p:cNvSpPr/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7A77C9A-9698-F3A0-B8F9-753B6547137B}"/>
                  </a:ext>
                </a:extLst>
              </p:cNvPr>
              <p:cNvSpPr/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2EDEA5F-8723-B846-AD70-40CA9CA1A107}"/>
                  </a:ext>
                </a:extLst>
              </p:cNvPr>
              <p:cNvSpPr/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CBE8083-D1E9-AD68-0897-FFA64B7DDAC8}"/>
                  </a:ext>
                </a:extLst>
              </p:cNvPr>
              <p:cNvSpPr/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89608B0-953A-6875-AD48-C53A62A95BB3}"/>
                  </a:ext>
                </a:extLst>
              </p:cNvPr>
              <p:cNvSpPr/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61B027E-56B5-310C-488A-14D57E2AA099}"/>
                  </a:ext>
                </a:extLst>
              </p:cNvPr>
              <p:cNvSpPr/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4B31124-F663-A454-17B9-65936633BEC0}"/>
                  </a:ext>
                </a:extLst>
              </p:cNvPr>
              <p:cNvSpPr/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886150E-C552-D022-9DD9-4F004BC5BF82}"/>
                  </a:ext>
                </a:extLst>
              </p:cNvPr>
              <p:cNvSpPr/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98B2FDB-07E5-E2DC-745C-FD9CFE80A879}"/>
                  </a:ext>
                </a:extLst>
              </p:cNvPr>
              <p:cNvSpPr/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8EFB72A-18CA-CF32-8917-96D50E6313B8}"/>
                  </a:ext>
                </a:extLst>
              </p:cNvPr>
              <p:cNvSpPr/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2838C86C-A0F8-1B64-A4CB-03DB321938E0}"/>
                  </a:ext>
                </a:extLst>
              </p:cNvPr>
              <p:cNvSpPr/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C53E8FF-03FE-7E08-3844-C9827BB897D2}"/>
                  </a:ext>
                </a:extLst>
              </p:cNvPr>
              <p:cNvSpPr/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8385B86-DB16-CA97-FB7F-1FAA64B71A2C}"/>
                  </a:ext>
                </a:extLst>
              </p:cNvPr>
              <p:cNvSpPr/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3FC245E-165A-F836-3162-FE549DAB8E07}"/>
                  </a:ext>
                </a:extLst>
              </p:cNvPr>
              <p:cNvSpPr/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F673D15-30CF-A8C5-75E6-48469B4DD6E1}"/>
                  </a:ext>
                </a:extLst>
              </p:cNvPr>
              <p:cNvSpPr/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2CC6F8C-767A-75FE-9662-D0ECA6D96856}"/>
                  </a:ext>
                </a:extLst>
              </p:cNvPr>
              <p:cNvSpPr/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70CD04D-A351-15CC-252A-B64468CCEDF5}"/>
                  </a:ext>
                </a:extLst>
              </p:cNvPr>
              <p:cNvSpPr/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3A9E10E-7C24-A0CC-C044-79367F904F5D}"/>
                  </a:ext>
                </a:extLst>
              </p:cNvPr>
              <p:cNvSpPr/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C8F162-19C8-E687-98C6-7E857725346A}"/>
                  </a:ext>
                </a:extLst>
              </p:cNvPr>
              <p:cNvSpPr/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22BFE66-FEA9-FECB-3279-7CAAFB6FD283}"/>
                  </a:ext>
                </a:extLst>
              </p:cNvPr>
              <p:cNvSpPr/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1528FC1-EF56-0A6D-3FCF-86AC6900A726}"/>
                  </a:ext>
                </a:extLst>
              </p:cNvPr>
              <p:cNvSpPr/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31A13D8-7119-C1D1-92A5-BF27E2205008}"/>
                  </a:ext>
                </a:extLst>
              </p:cNvPr>
              <p:cNvSpPr/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FCED46D-BA9A-DC19-3547-37D252402EEC}"/>
                  </a:ext>
                </a:extLst>
              </p:cNvPr>
              <p:cNvSpPr/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2097AEB-A0FF-2ED8-4ADB-5C1E6267ED35}"/>
                  </a:ext>
                </a:extLst>
              </p:cNvPr>
              <p:cNvSpPr/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F9AD5F0-6BE9-C2C2-D811-EF20FA64E55C}"/>
                  </a:ext>
                </a:extLst>
              </p:cNvPr>
              <p:cNvSpPr/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84D115D-BACD-5C72-08EF-D15F90B3742E}"/>
                  </a:ext>
                </a:extLst>
              </p:cNvPr>
              <p:cNvSpPr/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B81E0DD-C46B-F27C-893D-F2283E9CAD80}"/>
                  </a:ext>
                </a:extLst>
              </p:cNvPr>
              <p:cNvSpPr/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2B73E4D-623C-FFFD-F189-843B2A13D324}"/>
                  </a:ext>
                </a:extLst>
              </p:cNvPr>
              <p:cNvSpPr/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B264C9-21C2-4E17-480B-0650CAAC6651}"/>
                  </a:ext>
                </a:extLst>
              </p:cNvPr>
              <p:cNvSpPr/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5714B66-1AAC-4939-D06A-F71311FECCA7}"/>
                  </a:ext>
                </a:extLst>
              </p:cNvPr>
              <p:cNvSpPr/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8B2A22A-8742-53B2-A4DC-B05DF960C764}"/>
                  </a:ext>
                </a:extLst>
              </p:cNvPr>
              <p:cNvSpPr/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FEB9386B-2BCB-AA72-8950-E9372C360425}"/>
                  </a:ext>
                </a:extLst>
              </p:cNvPr>
              <p:cNvSpPr/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9E64EB1-9EBB-FA9B-D73D-4EE352FC4E8D}"/>
                  </a:ext>
                </a:extLst>
              </p:cNvPr>
              <p:cNvSpPr/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657E9FA-4767-8DF4-37D5-3555ADCB34DA}"/>
                  </a:ext>
                </a:extLst>
              </p:cNvPr>
              <p:cNvSpPr/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6217F511-6EAC-7E2A-3682-FBE6D47E079A}"/>
                  </a:ext>
                </a:extLst>
              </p:cNvPr>
              <p:cNvSpPr/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45921B6-6FE2-51BF-60DA-E9F5BACA7319}"/>
                  </a:ext>
                </a:extLst>
              </p:cNvPr>
              <p:cNvSpPr/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148640A-C156-D222-AD10-F1A0EE383C43}"/>
                  </a:ext>
                </a:extLst>
              </p:cNvPr>
              <p:cNvSpPr/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AF681A1-8859-3DAA-1F6B-59D2E89424B6}"/>
                  </a:ext>
                </a:extLst>
              </p:cNvPr>
              <p:cNvSpPr/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7907FAA9-A899-E684-CDB8-D565485B565B}"/>
                  </a:ext>
                </a:extLst>
              </p:cNvPr>
              <p:cNvSpPr/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D1F9E4A-107E-2082-1A23-B3F16CF08CE3}"/>
                  </a:ext>
                </a:extLst>
              </p:cNvPr>
              <p:cNvSpPr/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13DF6F9-F2E7-3A3F-08F4-5DD683E8CA6E}"/>
                  </a:ext>
                </a:extLst>
              </p:cNvPr>
              <p:cNvSpPr/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8E6538C-6C50-A07C-E34D-7A3F34A53125}"/>
                  </a:ext>
                </a:extLst>
              </p:cNvPr>
              <p:cNvSpPr/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698E507-1412-2233-8474-DCB1EEEBD3A7}"/>
                  </a:ext>
                </a:extLst>
              </p:cNvPr>
              <p:cNvSpPr/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01AC371-0B2B-D55B-1F06-AFF6D4AC9AC1}"/>
                  </a:ext>
                </a:extLst>
              </p:cNvPr>
              <p:cNvSpPr/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6BD50F0-68F2-3A5A-60DE-5B373C73B89F}"/>
                  </a:ext>
                </a:extLst>
              </p:cNvPr>
              <p:cNvSpPr/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F09A114-3AA4-076D-CA31-CB1222F12A24}"/>
                  </a:ext>
                </a:extLst>
              </p:cNvPr>
              <p:cNvSpPr/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003C134-DB0F-1827-5C0C-635EB834E2F9}"/>
                  </a:ext>
                </a:extLst>
              </p:cNvPr>
              <p:cNvSpPr/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9F5E494-1DD3-DD86-4464-27D6961F5AA7}"/>
                  </a:ext>
                </a:extLst>
              </p:cNvPr>
              <p:cNvSpPr/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2C4376A-746A-213E-62CD-36DB59FD1209}"/>
                  </a:ext>
                </a:extLst>
              </p:cNvPr>
              <p:cNvSpPr/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67092E2-0A6F-E26B-D398-9CE0C9E390B8}"/>
                  </a:ext>
                </a:extLst>
              </p:cNvPr>
              <p:cNvSpPr/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F660782-133D-B267-C518-8AAF2F7CD86B}"/>
                  </a:ext>
                </a:extLst>
              </p:cNvPr>
              <p:cNvSpPr/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FF2401F-60D8-267B-AD86-47AB69F39197}"/>
                  </a:ext>
                </a:extLst>
              </p:cNvPr>
              <p:cNvSpPr/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6221FEB-4041-3C2C-1EB7-733646DEBFFC}"/>
                  </a:ext>
                </a:extLst>
              </p:cNvPr>
              <p:cNvSpPr/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6D4F450-A295-4A19-CC77-E2A31CD4961C}"/>
                  </a:ext>
                </a:extLst>
              </p:cNvPr>
              <p:cNvSpPr/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BF3BF48-D994-7B74-779D-E47B917C403D}"/>
                  </a:ext>
                </a:extLst>
              </p:cNvPr>
              <p:cNvSpPr/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E8B9EDE-5994-7705-D0EB-EDFFA394FFE7}"/>
                  </a:ext>
                </a:extLst>
              </p:cNvPr>
              <p:cNvSpPr/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7359666-85A5-EC0C-92B4-776C62EE607B}"/>
                  </a:ext>
                </a:extLst>
              </p:cNvPr>
              <p:cNvSpPr/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26074B9-01FB-9330-3417-1DD7863B3E95}"/>
                  </a:ext>
                </a:extLst>
              </p:cNvPr>
              <p:cNvSpPr/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30104C5-7714-AFEF-4E23-FDE8ADB7D23C}"/>
                  </a:ext>
                </a:extLst>
              </p:cNvPr>
              <p:cNvSpPr/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10CE587-9D83-C925-BA43-E56FD6D41B16}"/>
                  </a:ext>
                </a:extLst>
              </p:cNvPr>
              <p:cNvSpPr/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3821141-9A86-D467-6C8B-C8EA1930BF8E}"/>
                  </a:ext>
                </a:extLst>
              </p:cNvPr>
              <p:cNvSpPr/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DC51920-2CB8-816C-BA81-B4C0A86F641A}"/>
                  </a:ext>
                </a:extLst>
              </p:cNvPr>
              <p:cNvSpPr/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DB94906-3F3C-C435-E401-358931DBDB18}"/>
                  </a:ext>
                </a:extLst>
              </p:cNvPr>
              <p:cNvSpPr/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AD990F9-E7CF-B3E2-6E40-9D304CE4B932}"/>
                  </a:ext>
                </a:extLst>
              </p:cNvPr>
              <p:cNvSpPr/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5CD071B-7492-E711-28E4-BA448F3CF9EE}"/>
                  </a:ext>
                </a:extLst>
              </p:cNvPr>
              <p:cNvSpPr/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0CA347C-87FF-3D53-6AB8-07517BC0CEC3}"/>
                  </a:ext>
                </a:extLst>
              </p:cNvPr>
              <p:cNvSpPr/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6C86A086-0FFD-D6F9-7936-D49A8C29D2C4}"/>
                  </a:ext>
                </a:extLst>
              </p:cNvPr>
              <p:cNvSpPr/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7A2F033-797D-EB82-A49A-E770317C22AD}"/>
                  </a:ext>
                </a:extLst>
              </p:cNvPr>
              <p:cNvSpPr/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F3C2EB1-1168-B897-F166-6C5D91A449E3}"/>
                  </a:ext>
                </a:extLst>
              </p:cNvPr>
              <p:cNvSpPr/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2EB4EC3-1C6F-CE49-6746-ECCB022C2F8C}"/>
                  </a:ext>
                </a:extLst>
              </p:cNvPr>
              <p:cNvSpPr/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E661A0C-C08F-5FEF-5132-F106C6FED744}"/>
                  </a:ext>
                </a:extLst>
              </p:cNvPr>
              <p:cNvSpPr/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A80EA86-20C2-6917-3114-5B2714576269}"/>
                  </a:ext>
                </a:extLst>
              </p:cNvPr>
              <p:cNvSpPr/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FC76C86-B443-A2AD-9732-41939A5BA37F}"/>
                  </a:ext>
                </a:extLst>
              </p:cNvPr>
              <p:cNvSpPr/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3DEF7C-9E8B-89AF-149C-65A1F0020A3A}"/>
                  </a:ext>
                </a:extLst>
              </p:cNvPr>
              <p:cNvSpPr/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F0E1839-DF21-AF3B-B2C6-54D6B96EB534}"/>
                  </a:ext>
                </a:extLst>
              </p:cNvPr>
              <p:cNvSpPr/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36F149E-32D7-8A00-E53D-EC888E2A224E}"/>
                  </a:ext>
                </a:extLst>
              </p:cNvPr>
              <p:cNvSpPr/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68EA18C-6B5D-AFBF-617C-23791554F91B}"/>
                  </a:ext>
                </a:extLst>
              </p:cNvPr>
              <p:cNvSpPr/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324C247-AC08-FCA8-BC21-D2EE050700B0}"/>
                  </a:ext>
                </a:extLst>
              </p:cNvPr>
              <p:cNvSpPr/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7EFC932-6349-6BE5-0A7E-4C695139C037}"/>
                  </a:ext>
                </a:extLst>
              </p:cNvPr>
              <p:cNvSpPr/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19717C56-F0BA-ED93-CB1F-693E0D0FE645}"/>
                  </a:ext>
                </a:extLst>
              </p:cNvPr>
              <p:cNvSpPr/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AC7B7E6-A0A7-15D3-0304-8089AED8E042}"/>
                  </a:ext>
                </a:extLst>
              </p:cNvPr>
              <p:cNvSpPr/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5B5C450-1141-566E-DC96-F0CB502B8086}"/>
                  </a:ext>
                </a:extLst>
              </p:cNvPr>
              <p:cNvSpPr/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7D211D9D-ECBB-FDB6-313D-9645F083FC53}"/>
                  </a:ext>
                </a:extLst>
              </p:cNvPr>
              <p:cNvSpPr/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7ABD1C9-0011-F106-61FE-ED0EE4B4E2CF}"/>
                  </a:ext>
                </a:extLst>
              </p:cNvPr>
              <p:cNvSpPr/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898B549-8DD1-9BEE-0564-25F4C174D521}"/>
                  </a:ext>
                </a:extLst>
              </p:cNvPr>
              <p:cNvSpPr/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64E4553-27B3-29E4-4DBF-B8A29591A8EC}"/>
                  </a:ext>
                </a:extLst>
              </p:cNvPr>
              <p:cNvSpPr/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9607A51-CE11-FE54-2919-98B47B1469A6}"/>
                  </a:ext>
                </a:extLst>
              </p:cNvPr>
              <p:cNvSpPr/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94E0B80-8AE3-FA19-BA88-319D708DC85D}"/>
                  </a:ext>
                </a:extLst>
              </p:cNvPr>
              <p:cNvSpPr/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D87A4FC-20B9-9C61-FA3A-CC72D6CF138E}"/>
                  </a:ext>
                </a:extLst>
              </p:cNvPr>
              <p:cNvSpPr/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8A2EC0E-0378-2713-EEEF-59A7E94D1480}"/>
                  </a:ext>
                </a:extLst>
              </p:cNvPr>
              <p:cNvSpPr/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7951012-0A48-FA99-248D-65F3BB2B3D4F}"/>
                  </a:ext>
                </a:extLst>
              </p:cNvPr>
              <p:cNvSpPr/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847709B-5712-8509-8C4C-570F13EEA135}"/>
                  </a:ext>
                </a:extLst>
              </p:cNvPr>
              <p:cNvSpPr/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2A9A48FA-32DD-2352-F5E8-6A00B68B0E4C}"/>
                  </a:ext>
                </a:extLst>
              </p:cNvPr>
              <p:cNvSpPr/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5F5C2F39-7150-97F2-1A32-0593BA16A362}"/>
                  </a:ext>
                </a:extLst>
              </p:cNvPr>
              <p:cNvSpPr/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8DE8959-4568-8313-9514-9C0401E49D70}"/>
                  </a:ext>
                </a:extLst>
              </p:cNvPr>
              <p:cNvSpPr/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81439B6-EDBA-3A1E-61BE-F30706A933D4}"/>
                  </a:ext>
                </a:extLst>
              </p:cNvPr>
              <p:cNvSpPr/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1467273-5A14-14DB-357E-F9B5B20BDAAA}"/>
                  </a:ext>
                </a:extLst>
              </p:cNvPr>
              <p:cNvSpPr/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D4655641-AE9B-662C-3184-6AA5D5735353}"/>
                  </a:ext>
                </a:extLst>
              </p:cNvPr>
              <p:cNvSpPr/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D576B77-C20A-AEA7-5F00-EA54010D2640}"/>
                  </a:ext>
                </a:extLst>
              </p:cNvPr>
              <p:cNvSpPr/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8D99375-980B-EFC2-4528-01B310ACA131}"/>
                  </a:ext>
                </a:extLst>
              </p:cNvPr>
              <p:cNvSpPr/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BA024C1D-1921-4B32-1439-36C549638228}"/>
                  </a:ext>
                </a:extLst>
              </p:cNvPr>
              <p:cNvSpPr/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FFB7483-0DDF-0519-6282-2E1157110C4C}"/>
                  </a:ext>
                </a:extLst>
              </p:cNvPr>
              <p:cNvSpPr/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E15882-656E-AA8C-9407-9F25380594B1}"/>
                  </a:ext>
                </a:extLst>
              </p:cNvPr>
              <p:cNvSpPr/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8500A05-F04C-FB66-39C1-C258DE752F49}"/>
                  </a:ext>
                </a:extLst>
              </p:cNvPr>
              <p:cNvSpPr/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9308532B-ACDD-D32E-34E0-8E67478C4CC8}"/>
                  </a:ext>
                </a:extLst>
              </p:cNvPr>
              <p:cNvSpPr/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453A691-025C-86E5-F043-8C83CC83DF0A}"/>
                  </a:ext>
                </a:extLst>
              </p:cNvPr>
              <p:cNvSpPr/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1B4B9857-F691-A65B-EF0E-5379C1000D38}"/>
                  </a:ext>
                </a:extLst>
              </p:cNvPr>
              <p:cNvSpPr/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02D80CFA-4C56-2608-969C-BE47885D8FB6}"/>
                  </a:ext>
                </a:extLst>
              </p:cNvPr>
              <p:cNvSpPr/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9E38366-C0C8-A297-CBF0-341B2D069EF6}"/>
                  </a:ext>
                </a:extLst>
              </p:cNvPr>
              <p:cNvSpPr/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D84CF9EF-AE95-6B08-D326-EB5193872334}"/>
                  </a:ext>
                </a:extLst>
              </p:cNvPr>
              <p:cNvSpPr/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E58D989-D707-7774-FAE0-01A4898160D3}"/>
                  </a:ext>
                </a:extLst>
              </p:cNvPr>
              <p:cNvSpPr/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9B69031A-A9A0-4934-6339-D1A552F3CA17}"/>
                  </a:ext>
                </a:extLst>
              </p:cNvPr>
              <p:cNvSpPr/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3B41BAF-A0FE-D198-949F-FB76A5356FAC}"/>
                  </a:ext>
                </a:extLst>
              </p:cNvPr>
              <p:cNvSpPr/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593B96C-DC8D-134C-62A0-85D3FA1A81FA}"/>
                  </a:ext>
                </a:extLst>
              </p:cNvPr>
              <p:cNvSpPr/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7A15807-DD94-6243-D13E-24CCD74812EF}"/>
                  </a:ext>
                </a:extLst>
              </p:cNvPr>
              <p:cNvSpPr/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C4B9715-24E7-7C40-552A-3F25A3029D41}"/>
                  </a:ext>
                </a:extLst>
              </p:cNvPr>
              <p:cNvSpPr/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BD1E64C0-1180-345F-202A-77834ED5F95B}"/>
                  </a:ext>
                </a:extLst>
              </p:cNvPr>
              <p:cNvSpPr/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4D3FF51-4D27-4595-5C34-DC73D57260B1}"/>
                  </a:ext>
                </a:extLst>
              </p:cNvPr>
              <p:cNvSpPr/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3AEE0F42-AE3D-95E0-32C6-A3F26C7EB95E}"/>
                  </a:ext>
                </a:extLst>
              </p:cNvPr>
              <p:cNvSpPr/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EEB1D272-2205-865B-CEB9-3D69E900B157}"/>
                  </a:ext>
                </a:extLst>
              </p:cNvPr>
              <p:cNvSpPr/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7A7D5D7-6D54-CCFB-5F1A-A71E6F9A2C89}"/>
                  </a:ext>
                </a:extLst>
              </p:cNvPr>
              <p:cNvSpPr/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62CAA5AA-4828-9F87-E105-7FE222BFFFE8}"/>
                  </a:ext>
                </a:extLst>
              </p:cNvPr>
              <p:cNvSpPr/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BC235A7-E85A-661E-8D0E-25E79C35CDF6}"/>
                  </a:ext>
                </a:extLst>
              </p:cNvPr>
              <p:cNvSpPr/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110199D-BBAB-A9C0-A68D-87AF1FF3C891}"/>
                  </a:ext>
                </a:extLst>
              </p:cNvPr>
              <p:cNvSpPr/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6C6935D1-DF11-7490-ED30-7B8514925424}"/>
                  </a:ext>
                </a:extLst>
              </p:cNvPr>
              <p:cNvSpPr/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4D893DC5-3617-A243-A13D-48699B74B39E}"/>
                  </a:ext>
                </a:extLst>
              </p:cNvPr>
              <p:cNvSpPr/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D808A63-6A13-366D-2E46-32C87D55382A}"/>
                  </a:ext>
                </a:extLst>
              </p:cNvPr>
              <p:cNvSpPr/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E7B8846-883D-8724-05AB-81DA690B294D}"/>
                  </a:ext>
                </a:extLst>
              </p:cNvPr>
              <p:cNvSpPr/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AC705A6-430F-161A-5BA8-7471C9260D7D}"/>
                  </a:ext>
                </a:extLst>
              </p:cNvPr>
              <p:cNvSpPr/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0A7A5E4-1C10-00F2-E462-5FDBE757895B}"/>
                  </a:ext>
                </a:extLst>
              </p:cNvPr>
              <p:cNvSpPr/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D7364DA-91E4-C004-E6BB-652EF89174D6}"/>
                  </a:ext>
                </a:extLst>
              </p:cNvPr>
              <p:cNvSpPr/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057C2B1-6EC9-E1E5-50E7-6485388A80A2}"/>
                  </a:ext>
                </a:extLst>
              </p:cNvPr>
              <p:cNvSpPr/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812A3E95-5296-54E8-1DBC-AD4494A4CDBA}"/>
                  </a:ext>
                </a:extLst>
              </p:cNvPr>
              <p:cNvSpPr/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AB79B42-DE2A-2930-1682-BDFA574ECA98}"/>
                  </a:ext>
                </a:extLst>
              </p:cNvPr>
              <p:cNvSpPr/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24D901D-D125-8E61-41AB-45895CDA1C7F}"/>
                  </a:ext>
                </a:extLst>
              </p:cNvPr>
              <p:cNvSpPr/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C9E03D25-DCDC-E74A-A7CD-6E008A1129AE}"/>
                  </a:ext>
                </a:extLst>
              </p:cNvPr>
              <p:cNvSpPr/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6E2E0D7-3E2A-3621-AF6D-54551CB5B64C}"/>
                  </a:ext>
                </a:extLst>
              </p:cNvPr>
              <p:cNvSpPr/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44B3C0E7-449D-2CC0-8424-3C0DB670800B}"/>
                  </a:ext>
                </a:extLst>
              </p:cNvPr>
              <p:cNvSpPr/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3C558DB5-07DB-A1A7-F5B7-297D42EA6111}"/>
                  </a:ext>
                </a:extLst>
              </p:cNvPr>
              <p:cNvSpPr/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88B4C821-5928-02B7-669C-2CA92E1E01CE}"/>
                  </a:ext>
                </a:extLst>
              </p:cNvPr>
              <p:cNvSpPr/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FCF0174-B521-E153-8AAD-DCCD7298227E}"/>
                  </a:ext>
                </a:extLst>
              </p:cNvPr>
              <p:cNvSpPr/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64C016E3-9009-434C-7332-ABBA30F45FA4}"/>
                  </a:ext>
                </a:extLst>
              </p:cNvPr>
              <p:cNvSpPr/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107CE0FF-D57E-0AF3-E5B3-F85A821E9891}"/>
                  </a:ext>
                </a:extLst>
              </p:cNvPr>
              <p:cNvSpPr/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34B2FE0B-35BB-79D6-1577-F05D36388A13}"/>
                  </a:ext>
                </a:extLst>
              </p:cNvPr>
              <p:cNvSpPr/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0E59230-C33E-D317-60EB-F88EBA9DCB00}"/>
                  </a:ext>
                </a:extLst>
              </p:cNvPr>
              <p:cNvSpPr/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D4506C4-9079-3E45-23F7-462B4BAC0510}"/>
                  </a:ext>
                </a:extLst>
              </p:cNvPr>
              <p:cNvSpPr/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93CED075-C8FD-FE84-10D0-1D314EB7D759}"/>
                  </a:ext>
                </a:extLst>
              </p:cNvPr>
              <p:cNvSpPr/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16B6591-0373-1982-FF82-DF3799D3CF15}"/>
                  </a:ext>
                </a:extLst>
              </p:cNvPr>
              <p:cNvSpPr/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7CBD9C7B-E497-49F7-01A4-37B7FF202454}"/>
                  </a:ext>
                </a:extLst>
              </p:cNvPr>
              <p:cNvSpPr/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E286F13-E526-3486-1643-228FAA2E284C}"/>
                  </a:ext>
                </a:extLst>
              </p:cNvPr>
              <p:cNvSpPr/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53480E00-8C81-021F-6437-F5BD26702C27}"/>
                  </a:ext>
                </a:extLst>
              </p:cNvPr>
              <p:cNvSpPr/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0E88CB9A-D7D7-3FDA-4760-79067680AEB2}"/>
                  </a:ext>
                </a:extLst>
              </p:cNvPr>
              <p:cNvSpPr/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B90A3B6-2169-34DF-11DA-0B1CC1B0521E}"/>
                  </a:ext>
                </a:extLst>
              </p:cNvPr>
              <p:cNvSpPr/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DA8A6B6-E046-2490-771E-403C729FC5D9}"/>
                  </a:ext>
                </a:extLst>
              </p:cNvPr>
              <p:cNvSpPr/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5554363-1D76-879D-357F-B6ABAB5B88A0}"/>
                  </a:ext>
                </a:extLst>
              </p:cNvPr>
              <p:cNvSpPr/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AA0C23D5-E912-23A8-B538-7AC1277AC02A}"/>
                  </a:ext>
                </a:extLst>
              </p:cNvPr>
              <p:cNvSpPr/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C9A18521-EA40-5F09-1A1F-BEADCA7FD1E8}"/>
                  </a:ext>
                </a:extLst>
              </p:cNvPr>
              <p:cNvSpPr/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493DA978-42CF-9398-09DA-F00038D2A948}"/>
                  </a:ext>
                </a:extLst>
              </p:cNvPr>
              <p:cNvSpPr/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4FF3E6C-5FDA-8F79-3155-FAF01A203466}"/>
                  </a:ext>
                </a:extLst>
              </p:cNvPr>
              <p:cNvSpPr/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DE7E67F3-BD58-8C53-C27A-0B5A9C26FF02}"/>
                  </a:ext>
                </a:extLst>
              </p:cNvPr>
              <p:cNvSpPr/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F741B52-2459-7EF2-EA17-83AE5DB981E2}"/>
                  </a:ext>
                </a:extLst>
              </p:cNvPr>
              <p:cNvSpPr/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39BFEDB-1E23-1909-A4EB-3A3FA677D6EF}"/>
                  </a:ext>
                </a:extLst>
              </p:cNvPr>
              <p:cNvSpPr/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8FD648A-9C17-B00D-B80C-95ABDEA51E3C}"/>
                  </a:ext>
                </a:extLst>
              </p:cNvPr>
              <p:cNvSpPr/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6997338-251A-87FF-9D76-3AA7521E9417}"/>
                  </a:ext>
                </a:extLst>
              </p:cNvPr>
              <p:cNvSpPr/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95DFB485-AB18-CBF0-416D-45CF64532AE9}"/>
                  </a:ext>
                </a:extLst>
              </p:cNvPr>
              <p:cNvSpPr/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CB66F9A9-4934-2143-AA9E-46A4433C2CE5}"/>
                  </a:ext>
                </a:extLst>
              </p:cNvPr>
              <p:cNvSpPr/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6C3DE63-B94F-9E12-7EDD-EBCBFEB65BC8}"/>
                  </a:ext>
                </a:extLst>
              </p:cNvPr>
              <p:cNvSpPr/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6F5FF2A7-3D31-7B91-B006-BCC95078153A}"/>
                  </a:ext>
                </a:extLst>
              </p:cNvPr>
              <p:cNvSpPr/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88250C7-9C4C-289A-92D0-C070E1948435}"/>
                  </a:ext>
                </a:extLst>
              </p:cNvPr>
              <p:cNvSpPr/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8B9740F8-49EE-AC27-D57C-3C84AC5FE3A7}"/>
                  </a:ext>
                </a:extLst>
              </p:cNvPr>
              <p:cNvSpPr/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4759302A-ADAF-40C7-4329-C7C14391B4D9}"/>
                  </a:ext>
                </a:extLst>
              </p:cNvPr>
              <p:cNvSpPr/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5C33DD83-2950-DA12-190A-A1331A15B3DB}"/>
                  </a:ext>
                </a:extLst>
              </p:cNvPr>
              <p:cNvSpPr/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74DA6C7-EAD9-BF25-0820-5A989582EF9C}"/>
                  </a:ext>
                </a:extLst>
              </p:cNvPr>
              <p:cNvSpPr/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7F89E3A-0DA6-B1C1-DB90-F8A57B1AE262}"/>
                  </a:ext>
                </a:extLst>
              </p:cNvPr>
              <p:cNvSpPr/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B53E817-C791-01DD-A793-8352DD59069E}"/>
                  </a:ext>
                </a:extLst>
              </p:cNvPr>
              <p:cNvSpPr/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F12C9871-8457-5809-DAE8-34352BB58328}"/>
                  </a:ext>
                </a:extLst>
              </p:cNvPr>
              <p:cNvSpPr/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1CEF0F69-5595-802A-B202-C27F72C44796}"/>
                  </a:ext>
                </a:extLst>
              </p:cNvPr>
              <p:cNvSpPr/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625CFC1-5036-877C-65A4-410DD8870A53}"/>
                  </a:ext>
                </a:extLst>
              </p:cNvPr>
              <p:cNvSpPr/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CFB3FF0-A822-92EB-E023-4A08A19E96A1}"/>
                  </a:ext>
                </a:extLst>
              </p:cNvPr>
              <p:cNvSpPr/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8F014009-B208-F019-5791-96950BC1F6FC}"/>
                  </a:ext>
                </a:extLst>
              </p:cNvPr>
              <p:cNvSpPr/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80FE6081-B1C4-A65D-FD63-8525C1D59BAA}"/>
                  </a:ext>
                </a:extLst>
              </p:cNvPr>
              <p:cNvSpPr/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95E12D2F-3FF9-09B3-FACD-623AA369A5E3}"/>
                  </a:ext>
                </a:extLst>
              </p:cNvPr>
              <p:cNvSpPr/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3DB2BFAC-E611-5966-9106-F0D984ED9AC0}"/>
                  </a:ext>
                </a:extLst>
              </p:cNvPr>
              <p:cNvSpPr/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2589367-4D95-E055-482C-02580BA54808}"/>
                  </a:ext>
                </a:extLst>
              </p:cNvPr>
              <p:cNvSpPr/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7FC25D1-6E89-295B-A3AD-B5470DB20964}"/>
                  </a:ext>
                </a:extLst>
              </p:cNvPr>
              <p:cNvSpPr/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751B2B57-61A8-3EBA-1609-D86DA1C691A3}"/>
                  </a:ext>
                </a:extLst>
              </p:cNvPr>
              <p:cNvSpPr/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1FA3EE8A-7808-755A-AFB0-1FE686328F8D}"/>
                  </a:ext>
                </a:extLst>
              </p:cNvPr>
              <p:cNvSpPr/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C17C3509-17AF-9BA3-0187-4A0B02E222F9}"/>
                  </a:ext>
                </a:extLst>
              </p:cNvPr>
              <p:cNvSpPr/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574121AA-8F12-D1C8-A5AE-0B5CEEFC2C9A}"/>
                  </a:ext>
                </a:extLst>
              </p:cNvPr>
              <p:cNvSpPr/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840347C0-DA2C-56FC-A50D-717E63A8DB47}"/>
                  </a:ext>
                </a:extLst>
              </p:cNvPr>
              <p:cNvSpPr/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7D7C0829-3F8E-EA59-819D-93ED3674C512}"/>
                  </a:ext>
                </a:extLst>
              </p:cNvPr>
              <p:cNvSpPr/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2F53EE0-55F9-F8B7-7D1D-24DE2EB40C83}"/>
                  </a:ext>
                </a:extLst>
              </p:cNvPr>
              <p:cNvSpPr/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954AD147-6863-BDFD-6D56-B6BD73889BBF}"/>
                  </a:ext>
                </a:extLst>
              </p:cNvPr>
              <p:cNvSpPr/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D119438-5AEF-5501-D670-796DF1AEB5D9}"/>
                  </a:ext>
                </a:extLst>
              </p:cNvPr>
              <p:cNvSpPr/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F2CCE87-881C-AC33-4746-0982D7474304}"/>
                  </a:ext>
                </a:extLst>
              </p:cNvPr>
              <p:cNvSpPr/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E6EF2D7-1350-7AF6-E79F-F84012C482AF}"/>
                  </a:ext>
                </a:extLst>
              </p:cNvPr>
              <p:cNvSpPr/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95B16C30-C880-E70F-BA14-39899FABBD5D}"/>
                  </a:ext>
                </a:extLst>
              </p:cNvPr>
              <p:cNvSpPr/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1EC753A-7A6A-4649-2265-87E5C39D19E6}"/>
                  </a:ext>
                </a:extLst>
              </p:cNvPr>
              <p:cNvSpPr/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E7D6F11-63C9-0983-C239-E90CE840AC0E}"/>
                  </a:ext>
                </a:extLst>
              </p:cNvPr>
              <p:cNvSpPr/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DF4EE8A-DC49-C862-F92B-A5310532C9DC}"/>
                  </a:ext>
                </a:extLst>
              </p:cNvPr>
              <p:cNvSpPr/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15CF9136-048F-B633-7A22-D8E35DC95BE6}"/>
                  </a:ext>
                </a:extLst>
              </p:cNvPr>
              <p:cNvSpPr/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CC16ADAE-A0E8-85F9-6990-E3B2D4E2B598}"/>
                  </a:ext>
                </a:extLst>
              </p:cNvPr>
              <p:cNvSpPr/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386FFE1A-7F52-9232-1F0D-0EB061381DFE}"/>
                  </a:ext>
                </a:extLst>
              </p:cNvPr>
              <p:cNvSpPr/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FB224BDF-8E8F-3874-D99F-0B2B42987940}"/>
                  </a:ext>
                </a:extLst>
              </p:cNvPr>
              <p:cNvSpPr/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E4FF075-C171-150A-AA65-FC6AFCBADAAD}"/>
                  </a:ext>
                </a:extLst>
              </p:cNvPr>
              <p:cNvSpPr/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45D2F1-F9A2-117E-75FD-F2CF6C3901B4}"/>
                  </a:ext>
                </a:extLst>
              </p:cNvPr>
              <p:cNvSpPr/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40CD3C4-4946-B194-4DF5-C21EE250C089}"/>
                  </a:ext>
                </a:extLst>
              </p:cNvPr>
              <p:cNvSpPr/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48B8638-768F-9F53-A44B-39A5CCD6C0A2}"/>
                  </a:ext>
                </a:extLst>
              </p:cNvPr>
              <p:cNvSpPr/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D69974D-F8A7-E475-C493-19699905B0BF}"/>
                  </a:ext>
                </a:extLst>
              </p:cNvPr>
              <p:cNvSpPr/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CF26BE0-1D41-E9C3-4426-78D013275D61}"/>
                  </a:ext>
                </a:extLst>
              </p:cNvPr>
              <p:cNvSpPr/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FFDDE66-D860-02DA-EF66-BA15BA353CDD}"/>
                  </a:ext>
                </a:extLst>
              </p:cNvPr>
              <p:cNvSpPr/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DDF3F706-C28C-7391-D853-E5CED4C0454B}"/>
                  </a:ext>
                </a:extLst>
              </p:cNvPr>
              <p:cNvSpPr/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9EA33EE-C114-E4C2-79E1-E6E78AD25632}"/>
                  </a:ext>
                </a:extLst>
              </p:cNvPr>
              <p:cNvSpPr/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90206D1-11B8-0966-2C62-76E3588777EA}"/>
                  </a:ext>
                </a:extLst>
              </p:cNvPr>
              <p:cNvSpPr/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758744C1-CD8F-BF7A-AA18-30712F7856AA}"/>
                  </a:ext>
                </a:extLst>
              </p:cNvPr>
              <p:cNvSpPr/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5958BFFD-A377-46BF-39F3-B3D0EE9AC923}"/>
                  </a:ext>
                </a:extLst>
              </p:cNvPr>
              <p:cNvSpPr/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4D7BD192-ED0D-9DCD-D052-3E808C2ACAF6}"/>
                  </a:ext>
                </a:extLst>
              </p:cNvPr>
              <p:cNvSpPr/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BDD9AFCA-8C48-F41D-391A-646440017C95}"/>
                  </a:ext>
                </a:extLst>
              </p:cNvPr>
              <p:cNvSpPr/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16817E79-B9AA-421F-5E6B-2C5390A92FB7}"/>
                  </a:ext>
                </a:extLst>
              </p:cNvPr>
              <p:cNvSpPr/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10D697F7-5545-40A9-DFEA-EC601F6E2D7D}"/>
                  </a:ext>
                </a:extLst>
              </p:cNvPr>
              <p:cNvSpPr/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5F4309C-1A15-30CB-8E8F-1A91A7877B8D}"/>
                  </a:ext>
                </a:extLst>
              </p:cNvPr>
              <p:cNvSpPr/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F2DA8A1-0AAB-AE30-3F05-0C19E30EE1C0}"/>
                  </a:ext>
                </a:extLst>
              </p:cNvPr>
              <p:cNvSpPr/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FFB9407F-67C5-AADA-4597-F8BFCFBC23D9}"/>
                  </a:ext>
                </a:extLst>
              </p:cNvPr>
              <p:cNvSpPr/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0823A9D-64DC-232C-E8F8-A91970DE6B60}"/>
                  </a:ext>
                </a:extLst>
              </p:cNvPr>
              <p:cNvSpPr/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3309A8F8-CD89-EDB4-8393-8D1ABB1E3DED}"/>
                  </a:ext>
                </a:extLst>
              </p:cNvPr>
              <p:cNvSpPr/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32EFF50-803F-06B6-67A2-C57D742B04B8}"/>
                  </a:ext>
                </a:extLst>
              </p:cNvPr>
              <p:cNvSpPr/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7DD5446-43E3-5108-6FB4-ED708012361D}"/>
                  </a:ext>
                </a:extLst>
              </p:cNvPr>
              <p:cNvSpPr/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C5C4F076-4659-21D9-A887-4E54F4F93D21}"/>
                  </a:ext>
                </a:extLst>
              </p:cNvPr>
              <p:cNvSpPr/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6D7430A-A30B-00B7-6869-F9CBD9F3DE0F}"/>
                  </a:ext>
                </a:extLst>
              </p:cNvPr>
              <p:cNvSpPr/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9300042A-46C3-12E8-76DE-203E92ECB21D}"/>
                  </a:ext>
                </a:extLst>
              </p:cNvPr>
              <p:cNvSpPr/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425F2CE-6A73-FB5A-6ABD-4310C4C63276}"/>
                  </a:ext>
                </a:extLst>
              </p:cNvPr>
              <p:cNvSpPr/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569535A-17AE-FA0F-EA9B-B3A0FC9D504B}"/>
                  </a:ext>
                </a:extLst>
              </p:cNvPr>
              <p:cNvSpPr/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C2BA6C4-E78D-1C25-4CCD-890E9671433E}"/>
                  </a:ext>
                </a:extLst>
              </p:cNvPr>
              <p:cNvSpPr/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5C9E69BD-CF3D-78ED-69CE-EB12B107572F}"/>
                  </a:ext>
                </a:extLst>
              </p:cNvPr>
              <p:cNvSpPr/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0CCFF47-8409-BAD5-153B-2B8CC0125B21}"/>
                  </a:ext>
                </a:extLst>
              </p:cNvPr>
              <p:cNvSpPr/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CC438F6-2D42-0CDD-6A9F-9B3E783A11CE}"/>
                  </a:ext>
                </a:extLst>
              </p:cNvPr>
              <p:cNvSpPr/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D1449E0C-401F-2CA6-E6C4-D823D6DF3A73}"/>
                  </a:ext>
                </a:extLst>
              </p:cNvPr>
              <p:cNvSpPr/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AFA24F6-13CB-C800-D84A-9A8839C50D71}"/>
                  </a:ext>
                </a:extLst>
              </p:cNvPr>
              <p:cNvSpPr/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105F795-5DAC-5B8E-89D7-57E9EC747DA7}"/>
                  </a:ext>
                </a:extLst>
              </p:cNvPr>
              <p:cNvSpPr/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D7E39B2-4ED8-02FC-B645-E91FF8F52EBE}"/>
                  </a:ext>
                </a:extLst>
              </p:cNvPr>
              <p:cNvSpPr/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513EA3E-05AD-12C9-2D0C-F5C6EE111E31}"/>
                  </a:ext>
                </a:extLst>
              </p:cNvPr>
              <p:cNvSpPr/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963D6681-CFB2-94F6-C2A4-6300A7E3470C}"/>
                  </a:ext>
                </a:extLst>
              </p:cNvPr>
              <p:cNvSpPr/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C9238AE5-B45D-F0CF-BEA7-458E0C100525}"/>
                  </a:ext>
                </a:extLst>
              </p:cNvPr>
              <p:cNvSpPr/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2CA87830-8C27-2D3B-C878-4E61258701F9}"/>
                  </a:ext>
                </a:extLst>
              </p:cNvPr>
              <p:cNvSpPr/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E1234261-1451-9E70-8760-D9FA154E94EA}"/>
                  </a:ext>
                </a:extLst>
              </p:cNvPr>
              <p:cNvSpPr/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06C27D80-3646-3B46-5B87-FC6BD07791F5}"/>
                  </a:ext>
                </a:extLst>
              </p:cNvPr>
              <p:cNvSpPr/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FD0FA10-E986-E193-4C5D-7B6C916139C8}"/>
                  </a:ext>
                </a:extLst>
              </p:cNvPr>
              <p:cNvSpPr/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A36B5A2-9B5A-ECFE-DA9F-FAF8D8949F2E}"/>
                  </a:ext>
                </a:extLst>
              </p:cNvPr>
              <p:cNvSpPr/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0AD7DAB-F24A-CFAC-7174-7573B744D7C8}"/>
                  </a:ext>
                </a:extLst>
              </p:cNvPr>
              <p:cNvSpPr/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803390F-07A4-F9C5-C06D-775A0E7FD3B2}"/>
                  </a:ext>
                </a:extLst>
              </p:cNvPr>
              <p:cNvSpPr/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C8166104-B633-7213-60DD-49F0C5336087}"/>
                  </a:ext>
                </a:extLst>
              </p:cNvPr>
              <p:cNvSpPr/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F2B7139-00AE-DAD0-CD12-43D6F2A6DD82}"/>
                  </a:ext>
                </a:extLst>
              </p:cNvPr>
              <p:cNvSpPr/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6A72B564-C20C-CE8D-7AC8-BA7372C67BA0}"/>
                  </a:ext>
                </a:extLst>
              </p:cNvPr>
              <p:cNvSpPr/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FE1D617-077C-33A3-F6D6-27147C96D042}"/>
                  </a:ext>
                </a:extLst>
              </p:cNvPr>
              <p:cNvSpPr/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F895A81-7AC1-34D5-0942-D042E90E4D5C}"/>
                  </a:ext>
                </a:extLst>
              </p:cNvPr>
              <p:cNvSpPr/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645A2772-2A68-CF24-140C-F286BA9C9D54}"/>
                  </a:ext>
                </a:extLst>
              </p:cNvPr>
              <p:cNvSpPr/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2029DB5D-42DE-D5F7-7AEC-D9C990382AF8}"/>
                  </a:ext>
                </a:extLst>
              </p:cNvPr>
              <p:cNvSpPr/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C6BEEACD-D624-197F-6EC3-C4F85829C810}"/>
                  </a:ext>
                </a:extLst>
              </p:cNvPr>
              <p:cNvSpPr/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C243868A-5599-D0C1-C4F4-F4CE255367BD}"/>
                  </a:ext>
                </a:extLst>
              </p:cNvPr>
              <p:cNvSpPr/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B0128F3-3415-D792-5128-BCDDA119A92A}"/>
                  </a:ext>
                </a:extLst>
              </p:cNvPr>
              <p:cNvSpPr/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C57BF7E1-6882-C38B-4BF2-8249E1C9A074}"/>
                  </a:ext>
                </a:extLst>
              </p:cNvPr>
              <p:cNvSpPr/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B49A30B-213E-AA75-DC8E-83AE38C38F6C}"/>
                  </a:ext>
                </a:extLst>
              </p:cNvPr>
              <p:cNvSpPr/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FF1D3E7B-6452-6770-FEF9-FB0968DA2420}"/>
                  </a:ext>
                </a:extLst>
              </p:cNvPr>
              <p:cNvSpPr/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BD1A0A74-5E13-D391-9D92-495757EF59ED}"/>
                  </a:ext>
                </a:extLst>
              </p:cNvPr>
              <p:cNvSpPr/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B9E5F53-698A-1003-D037-6125B8FACDA9}"/>
                  </a:ext>
                </a:extLst>
              </p:cNvPr>
              <p:cNvSpPr/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4853AB55-CB70-B302-AC56-9C5FB5D1325C}"/>
                  </a:ext>
                </a:extLst>
              </p:cNvPr>
              <p:cNvSpPr/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F17D6D79-D533-CB8D-D65E-FAD354360664}"/>
                  </a:ext>
                </a:extLst>
              </p:cNvPr>
              <p:cNvSpPr/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B8F04FFA-CDAD-5A13-BBA1-F96A8F309511}"/>
                  </a:ext>
                </a:extLst>
              </p:cNvPr>
              <p:cNvSpPr/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F077B630-985E-7FF3-96B0-D0B76779B88C}"/>
                  </a:ext>
                </a:extLst>
              </p:cNvPr>
              <p:cNvSpPr/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383A7622-8BF8-C83B-CF2B-A36D41B915BF}"/>
                  </a:ext>
                </a:extLst>
              </p:cNvPr>
              <p:cNvSpPr/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C32BADBA-4B9F-2186-22D3-AE9981312EF8}"/>
                  </a:ext>
                </a:extLst>
              </p:cNvPr>
              <p:cNvSpPr/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658434A-125A-F31F-C0CB-5C51C465E76F}"/>
                  </a:ext>
                </a:extLst>
              </p:cNvPr>
              <p:cNvSpPr/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57E23724-E0E5-7D0A-7562-7F04DFDF919A}"/>
                  </a:ext>
                </a:extLst>
              </p:cNvPr>
              <p:cNvSpPr/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96F7DE59-ED1C-5228-A7CA-0266B53BAD65}"/>
                  </a:ext>
                </a:extLst>
              </p:cNvPr>
              <p:cNvSpPr/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B77A2EE-0BF0-CEE1-D8EA-4662FB785A0D}"/>
                  </a:ext>
                </a:extLst>
              </p:cNvPr>
              <p:cNvSpPr/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EA7A2500-AB4B-E41C-4D3B-B8F33A23C52C}"/>
                  </a:ext>
                </a:extLst>
              </p:cNvPr>
              <p:cNvSpPr/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2EDB43B-58DB-C297-CAFB-22DEF0ECC3B0}"/>
                  </a:ext>
                </a:extLst>
              </p:cNvPr>
              <p:cNvSpPr/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B5410086-C7EE-ED35-1D5C-B96758D2B253}"/>
                  </a:ext>
                </a:extLst>
              </p:cNvPr>
              <p:cNvSpPr/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4ACC2C34-5AE5-D269-A38C-7C9DC931CE17}"/>
                  </a:ext>
                </a:extLst>
              </p:cNvPr>
              <p:cNvSpPr/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DC3F884C-48D4-6B29-8B21-B1850A2E0A74}"/>
                  </a:ext>
                </a:extLst>
              </p:cNvPr>
              <p:cNvSpPr/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2573E76D-28F7-CC5A-28AB-4E3C80D0A6F5}"/>
                  </a:ext>
                </a:extLst>
              </p:cNvPr>
              <p:cNvSpPr/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BA304A8D-4AB6-9696-EC13-A03B606F030D}"/>
                  </a:ext>
                </a:extLst>
              </p:cNvPr>
              <p:cNvSpPr/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F903A67-1B69-CCA4-7BA6-8E1CD3302849}"/>
                  </a:ext>
                </a:extLst>
              </p:cNvPr>
              <p:cNvSpPr/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67478820-51B6-D9BD-CA0D-C366E189DBD4}"/>
                  </a:ext>
                </a:extLst>
              </p:cNvPr>
              <p:cNvSpPr/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5A477235-DFA0-CEC8-F34B-CEF4F4990A70}"/>
                  </a:ext>
                </a:extLst>
              </p:cNvPr>
              <p:cNvSpPr/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260BC11-1223-2B95-FA89-C765B578D08C}"/>
                  </a:ext>
                </a:extLst>
              </p:cNvPr>
              <p:cNvSpPr/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6CA94109-5C38-D683-1D94-8D821EE72B01}"/>
                  </a:ext>
                </a:extLst>
              </p:cNvPr>
              <p:cNvSpPr/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B979640-AAD9-9FE2-1F99-1837A0B36FDE}"/>
                  </a:ext>
                </a:extLst>
              </p:cNvPr>
              <p:cNvSpPr/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1C9F65B-11EF-A5B5-CF1D-DFD03A80DDD9}"/>
                  </a:ext>
                </a:extLst>
              </p:cNvPr>
              <p:cNvSpPr/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1EC591B7-5931-BAF4-83E5-1118E3FC4F67}"/>
                  </a:ext>
                </a:extLst>
              </p:cNvPr>
              <p:cNvSpPr/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775211-C4DA-ABCC-1C2A-6D623D4D24A7}"/>
                  </a:ext>
                </a:extLst>
              </p:cNvPr>
              <p:cNvSpPr/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27ECCEE0-E4EB-49A9-ED82-571B1DDCCBD6}"/>
                  </a:ext>
                </a:extLst>
              </p:cNvPr>
              <p:cNvSpPr/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43A385D9-DB55-AF44-8D59-C842EBF7CC43}"/>
                  </a:ext>
                </a:extLst>
              </p:cNvPr>
              <p:cNvSpPr/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E118FF97-9836-0564-CE02-A2F133085BD4}"/>
                  </a:ext>
                </a:extLst>
              </p:cNvPr>
              <p:cNvSpPr/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80B3C449-2FCE-64AE-2028-7501258F15E0}"/>
                  </a:ext>
                </a:extLst>
              </p:cNvPr>
              <p:cNvSpPr/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6E0E9AD3-CA44-697D-74B7-0383EF391883}"/>
                  </a:ext>
                </a:extLst>
              </p:cNvPr>
              <p:cNvSpPr/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2D1DD1A8-E22A-826E-8FED-19556A4EA4A6}"/>
                  </a:ext>
                </a:extLst>
              </p:cNvPr>
              <p:cNvSpPr/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0405EE7-8E67-5622-AF4B-FD305AAA217F}"/>
                  </a:ext>
                </a:extLst>
              </p:cNvPr>
              <p:cNvSpPr/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4ED31308-D440-E621-AED7-3D77EC1BD562}"/>
                  </a:ext>
                </a:extLst>
              </p:cNvPr>
              <p:cNvSpPr/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7138F7DD-4DA1-F316-0583-BBAB99C34B01}"/>
                  </a:ext>
                </a:extLst>
              </p:cNvPr>
              <p:cNvSpPr/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62D0E08E-4CCB-AAB9-C44B-CD0C327D9E05}"/>
                  </a:ext>
                </a:extLst>
              </p:cNvPr>
              <p:cNvSpPr/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FEB3B8D3-8657-1D35-5639-7AC64F82A837}"/>
                  </a:ext>
                </a:extLst>
              </p:cNvPr>
              <p:cNvSpPr/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BE91E86A-E514-6485-3C46-C30661D4313B}"/>
                  </a:ext>
                </a:extLst>
              </p:cNvPr>
              <p:cNvSpPr/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5C61F3B-F6F2-031B-22AB-6FD0A4D24D40}"/>
                  </a:ext>
                </a:extLst>
              </p:cNvPr>
              <p:cNvSpPr/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7682C27-0751-11CD-62FB-F9CF9BEE53E2}"/>
                  </a:ext>
                </a:extLst>
              </p:cNvPr>
              <p:cNvSpPr/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8C23A9CF-9A54-0073-9527-D1127E8355F9}"/>
                  </a:ext>
                </a:extLst>
              </p:cNvPr>
              <p:cNvSpPr/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5CEFF66C-CE4D-F4B6-4DAC-6423CBA5002B}"/>
                  </a:ext>
                </a:extLst>
              </p:cNvPr>
              <p:cNvSpPr/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C7635340-9996-E0E7-46E7-D6EB8B8DBDEA}"/>
                  </a:ext>
                </a:extLst>
              </p:cNvPr>
              <p:cNvSpPr/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912A336-CE57-0482-4752-129086D53D15}"/>
                  </a:ext>
                </a:extLst>
              </p:cNvPr>
              <p:cNvSpPr/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5AABF37-91C1-0F2E-A826-51FFDCD06418}"/>
                  </a:ext>
                </a:extLst>
              </p:cNvPr>
              <p:cNvSpPr/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446C80B2-4302-FAA0-6ACE-98FFE8F15D00}"/>
                  </a:ext>
                </a:extLst>
              </p:cNvPr>
              <p:cNvSpPr/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DBBB748-EA31-43A6-5FCE-D3EB900AC896}"/>
                  </a:ext>
                </a:extLst>
              </p:cNvPr>
              <p:cNvSpPr/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E8BEB4C-1D91-6A78-7DFF-8960619C30D3}"/>
                  </a:ext>
                </a:extLst>
              </p:cNvPr>
              <p:cNvSpPr/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3D2A9C0-556B-83BD-05A4-7D22B6FB9C33}"/>
                  </a:ext>
                </a:extLst>
              </p:cNvPr>
              <p:cNvSpPr/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EA78037F-70E0-FAFA-CE50-28D2827070A2}"/>
                  </a:ext>
                </a:extLst>
              </p:cNvPr>
              <p:cNvSpPr/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95F9135-0714-9EC2-C0AD-62072A7A2B45}"/>
                  </a:ext>
                </a:extLst>
              </p:cNvPr>
              <p:cNvSpPr/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7ADF4F2-F0AD-4E76-E49D-18CA98FC4AD4}"/>
                  </a:ext>
                </a:extLst>
              </p:cNvPr>
              <p:cNvSpPr/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0BC9073-561E-286D-7A9F-26CB00A10FBC}"/>
                  </a:ext>
                </a:extLst>
              </p:cNvPr>
              <p:cNvSpPr/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2F395FC-2F31-9E09-5196-10B1D2CD1D94}"/>
                  </a:ext>
                </a:extLst>
              </p:cNvPr>
              <p:cNvSpPr/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6648C37-80EE-FF4B-AC5D-F6F3FE308EB2}"/>
                  </a:ext>
                </a:extLst>
              </p:cNvPr>
              <p:cNvSpPr/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46EA434-44E0-7278-C185-56FE5DBFA1DB}"/>
                  </a:ext>
                </a:extLst>
              </p:cNvPr>
              <p:cNvSpPr/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C86725F3-D990-4282-2C7C-6E64548FA571}"/>
                  </a:ext>
                </a:extLst>
              </p:cNvPr>
              <p:cNvSpPr/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E88BFFE8-B4B9-E17B-FD23-525BEACE9419}"/>
                  </a:ext>
                </a:extLst>
              </p:cNvPr>
              <p:cNvSpPr/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98BE4A2B-EEFA-30CF-0209-4BD48FB9C884}"/>
                  </a:ext>
                </a:extLst>
              </p:cNvPr>
              <p:cNvSpPr/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EDEBB9F-FC5E-D491-18F0-71464513572E}"/>
                  </a:ext>
                </a:extLst>
              </p:cNvPr>
              <p:cNvSpPr/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EF85BCE-9AE8-4A3A-F861-87469757CA2C}"/>
                  </a:ext>
                </a:extLst>
              </p:cNvPr>
              <p:cNvSpPr/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05633299-CFA6-B03E-EAE1-F7FBAC10234F}"/>
                  </a:ext>
                </a:extLst>
              </p:cNvPr>
              <p:cNvSpPr/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2E95EDF-798D-13CD-0906-47F9F383F372}"/>
                  </a:ext>
                </a:extLst>
              </p:cNvPr>
              <p:cNvSpPr/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AD5A7E7-851B-AE96-4E3B-8B946ABDD358}"/>
                  </a:ext>
                </a:extLst>
              </p:cNvPr>
              <p:cNvSpPr/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2F8A7EDA-73C1-C2A6-4726-0261A1A87D60}"/>
                  </a:ext>
                </a:extLst>
              </p:cNvPr>
              <p:cNvSpPr/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CC7C89A7-7DB4-ACEA-5FE0-31EDC8E0905D}"/>
                  </a:ext>
                </a:extLst>
              </p:cNvPr>
              <p:cNvSpPr/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D63408B-CB74-E85A-BA5C-CFEFF4B01781}"/>
                  </a:ext>
                </a:extLst>
              </p:cNvPr>
              <p:cNvSpPr/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B4190A9-4DB4-B7D3-F6B5-D695D8761AFF}"/>
                  </a:ext>
                </a:extLst>
              </p:cNvPr>
              <p:cNvSpPr/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17628E67-E583-AB88-504E-E816BD856607}"/>
                  </a:ext>
                </a:extLst>
              </p:cNvPr>
              <p:cNvSpPr/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30EA487-0B87-C82F-5130-7496916AA8E2}"/>
                  </a:ext>
                </a:extLst>
              </p:cNvPr>
              <p:cNvSpPr/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9B90F61-A845-6E24-8DA3-057036C09F09}"/>
                  </a:ext>
                </a:extLst>
              </p:cNvPr>
              <p:cNvSpPr/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C3E61A5B-091A-9F94-E790-13DEC0C29080}"/>
                  </a:ext>
                </a:extLst>
              </p:cNvPr>
              <p:cNvSpPr/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32111DA-25D4-87CF-AA8E-BF8ADEAF7679}"/>
                  </a:ext>
                </a:extLst>
              </p:cNvPr>
              <p:cNvSpPr/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60CC33F-422E-D2D2-8F5F-B8BBEFEAF4C5}"/>
                  </a:ext>
                </a:extLst>
              </p:cNvPr>
              <p:cNvSpPr/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4597655-2117-7E40-341F-392A20E588B4}"/>
                  </a:ext>
                </a:extLst>
              </p:cNvPr>
              <p:cNvSpPr/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63552B2E-8D81-BAEA-73A2-A3F3A407E5D5}"/>
                  </a:ext>
                </a:extLst>
              </p:cNvPr>
              <p:cNvSpPr/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DA0ED195-D7B7-4C48-375F-FC2D84482986}"/>
                  </a:ext>
                </a:extLst>
              </p:cNvPr>
              <p:cNvSpPr/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4D3BA381-F866-901D-980B-158585A31819}"/>
                  </a:ext>
                </a:extLst>
              </p:cNvPr>
              <p:cNvSpPr/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9B4654DC-D699-B952-DAF2-F1E88FB8BC13}"/>
                  </a:ext>
                </a:extLst>
              </p:cNvPr>
              <p:cNvSpPr/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6D5ED36-CA8D-2A30-2109-4CE49A72D120}"/>
                  </a:ext>
                </a:extLst>
              </p:cNvPr>
              <p:cNvSpPr/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59A25F69-0495-196D-2008-275958533738}"/>
                  </a:ext>
                </a:extLst>
              </p:cNvPr>
              <p:cNvSpPr/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4090453-14D1-FCF6-1163-5C589678EDB9}"/>
                  </a:ext>
                </a:extLst>
              </p:cNvPr>
              <p:cNvSpPr/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6BF69DC7-0530-828E-1D63-123367FC2D40}"/>
                  </a:ext>
                </a:extLst>
              </p:cNvPr>
              <p:cNvSpPr/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33DBE466-7D6C-6B12-6FCD-4C0ED96D426F}"/>
                  </a:ext>
                </a:extLst>
              </p:cNvPr>
              <p:cNvSpPr/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DCBD8728-B5A8-6D79-640A-307F2D4CDE97}"/>
                  </a:ext>
                </a:extLst>
              </p:cNvPr>
              <p:cNvSpPr/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521BDC19-91CB-0A3F-9B2A-E17C00806C5B}"/>
                  </a:ext>
                </a:extLst>
              </p:cNvPr>
              <p:cNvSpPr/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A777241A-2BF6-2EED-14F2-109214A6AB71}"/>
                  </a:ext>
                </a:extLst>
              </p:cNvPr>
              <p:cNvSpPr/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852C764-E0EB-6FDC-2D87-55548F9CC33D}"/>
                  </a:ext>
                </a:extLst>
              </p:cNvPr>
              <p:cNvSpPr/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F1672414-5338-D937-7224-C386E26939BA}"/>
                  </a:ext>
                </a:extLst>
              </p:cNvPr>
              <p:cNvSpPr/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B3C57413-2A47-9779-1EEF-FC3DC872B3E4}"/>
                  </a:ext>
                </a:extLst>
              </p:cNvPr>
              <p:cNvSpPr/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D989B08-7721-6F0E-9D4E-01A24CAEA838}"/>
                  </a:ext>
                </a:extLst>
              </p:cNvPr>
              <p:cNvSpPr/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B97DE04-E1E5-279D-502D-DC274CB5244B}"/>
                  </a:ext>
                </a:extLst>
              </p:cNvPr>
              <p:cNvSpPr/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E2B2A86-F419-11CA-104E-9A87BF81DFE8}"/>
                  </a:ext>
                </a:extLst>
              </p:cNvPr>
              <p:cNvSpPr/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4F4FE4E-DCB4-7AFC-AA25-54AB94E0F933}"/>
                  </a:ext>
                </a:extLst>
              </p:cNvPr>
              <p:cNvSpPr/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37FE3D01-52C1-5D2D-36E7-2DE5DF729E39}"/>
                  </a:ext>
                </a:extLst>
              </p:cNvPr>
              <p:cNvSpPr/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5010ADBD-B71D-78D7-81FF-721D96A637BD}"/>
                  </a:ext>
                </a:extLst>
              </p:cNvPr>
              <p:cNvSpPr/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85DBBB6C-2AA1-643C-1F1A-B286B8B58D1D}"/>
                  </a:ext>
                </a:extLst>
              </p:cNvPr>
              <p:cNvSpPr/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FEFF14-20C4-5ADC-7006-CA787FF8C13F}"/>
                  </a:ext>
                </a:extLst>
              </p:cNvPr>
              <p:cNvSpPr/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D73C69B1-7770-C7BD-7799-339E8D02AAE6}"/>
                  </a:ext>
                </a:extLst>
              </p:cNvPr>
              <p:cNvSpPr/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3DC1A2B-17B3-5A46-79CC-C5DA516B66BF}"/>
                  </a:ext>
                </a:extLst>
              </p:cNvPr>
              <p:cNvSpPr/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2D43422-4A1D-A403-8DC9-C1C22B8BA9FB}"/>
                  </a:ext>
                </a:extLst>
              </p:cNvPr>
              <p:cNvSpPr/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376B4BE-9BEC-C00C-9AEF-9EDBE79FEF81}"/>
                  </a:ext>
                </a:extLst>
              </p:cNvPr>
              <p:cNvSpPr/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4299AB8-87FE-5506-1B24-566DE22952C0}"/>
                  </a:ext>
                </a:extLst>
              </p:cNvPr>
              <p:cNvSpPr/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B3D1B30-BBEC-7AD7-A891-3E664CD4F74C}"/>
                  </a:ext>
                </a:extLst>
              </p:cNvPr>
              <p:cNvSpPr/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7B98FB5-FCC7-614B-D06B-C59FECD5BD72}"/>
                  </a:ext>
                </a:extLst>
              </p:cNvPr>
              <p:cNvSpPr/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B5D8711-9B12-98F7-CE6C-500265A45A8D}"/>
                  </a:ext>
                </a:extLst>
              </p:cNvPr>
              <p:cNvSpPr/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B98E3B0-9A01-E97F-ED4B-4F1140B6178D}"/>
                  </a:ext>
                </a:extLst>
              </p:cNvPr>
              <p:cNvSpPr/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026C772-6E45-E6DE-E186-54D28632BF50}"/>
                  </a:ext>
                </a:extLst>
              </p:cNvPr>
              <p:cNvSpPr/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3989ACBF-EE94-F0FC-46D3-73C8F5AAE3BA}"/>
                  </a:ext>
                </a:extLst>
              </p:cNvPr>
              <p:cNvSpPr/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50324821-8534-55B2-2030-153E1DA76C63}"/>
                  </a:ext>
                </a:extLst>
              </p:cNvPr>
              <p:cNvSpPr/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7C8B6CDD-E544-E183-CECC-AA2DFA3BE9E8}"/>
                  </a:ext>
                </a:extLst>
              </p:cNvPr>
              <p:cNvSpPr/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7ECAE54-9817-6A44-05DA-9DA12A084D9C}"/>
                  </a:ext>
                </a:extLst>
              </p:cNvPr>
              <p:cNvSpPr/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DACA9C09-EE8C-99BE-EC34-5D8EED047EA3}"/>
                  </a:ext>
                </a:extLst>
              </p:cNvPr>
              <p:cNvSpPr/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F7E4C33-131B-5807-A20C-93AD12382BAC}"/>
                  </a:ext>
                </a:extLst>
              </p:cNvPr>
              <p:cNvSpPr/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50" name="Graphic 7">
              <a:extLst>
                <a:ext uri="{FF2B5EF4-FFF2-40B4-BE49-F238E27FC236}">
                  <a16:creationId xmlns:a16="http://schemas.microsoft.com/office/drawing/2014/main" id="{3E07381C-8734-5D25-61D2-BA097AE65B6A}"/>
                </a:ext>
              </a:extLst>
            </p:cNvPr>
            <p:cNvGrpSpPr/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2F6B6208-776B-860A-54D4-44C7CB2CC6E7}"/>
                  </a:ext>
                </a:extLst>
              </p:cNvPr>
              <p:cNvSpPr/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16BEF678-746A-5530-D560-083DBD830150}"/>
                  </a:ext>
                </a:extLst>
              </p:cNvPr>
              <p:cNvSpPr/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2FA2A8E9-91B4-ECFE-60D3-D37B053802F0}"/>
                  </a:ext>
                </a:extLst>
              </p:cNvPr>
              <p:cNvSpPr/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A9CCBF5-EA81-CB20-C59D-D6E7F1090D3D}"/>
                  </a:ext>
                </a:extLst>
              </p:cNvPr>
              <p:cNvSpPr/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33876FB-563D-FB3D-FD77-4AD94C829B33}"/>
                  </a:ext>
                </a:extLst>
              </p:cNvPr>
              <p:cNvSpPr/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9D6B0A5F-2828-28C7-CDE4-9FDCE8C49B56}"/>
                  </a:ext>
                </a:extLst>
              </p:cNvPr>
              <p:cNvSpPr/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81C733EA-BF4B-118A-F8D3-30AFF072FF4D}"/>
                  </a:ext>
                </a:extLst>
              </p:cNvPr>
              <p:cNvSpPr/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6180C4EF-822D-0463-F81F-F9A37DA5D2EC}"/>
                  </a:ext>
                </a:extLst>
              </p:cNvPr>
              <p:cNvSpPr/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AC45BEED-1329-A6F4-D26F-F83DC880F900}"/>
                  </a:ext>
                </a:extLst>
              </p:cNvPr>
              <p:cNvSpPr/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C1960C-E992-401C-EAD9-3B77D34779EF}"/>
                  </a:ext>
                </a:extLst>
              </p:cNvPr>
              <p:cNvSpPr/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36218C4C-2859-AABC-1B34-8E8DFD3A01DA}"/>
                  </a:ext>
                </a:extLst>
              </p:cNvPr>
              <p:cNvSpPr/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67FC29A6-7B6D-2190-CC5E-025A4E8D19BF}"/>
                  </a:ext>
                </a:extLst>
              </p:cNvPr>
              <p:cNvSpPr/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34BD171-8E89-1010-DB6D-1E3B05062356}"/>
                  </a:ext>
                </a:extLst>
              </p:cNvPr>
              <p:cNvSpPr/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8AAD274C-539B-3ABF-F96A-735E7816F5AD}"/>
                  </a:ext>
                </a:extLst>
              </p:cNvPr>
              <p:cNvSpPr/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9B05713-F9F1-2DB6-B573-DB935A6A5CE9}"/>
                  </a:ext>
                </a:extLst>
              </p:cNvPr>
              <p:cNvSpPr/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3DC8AB19-21D8-C2B8-5D3E-C77E8AD0B2CC}"/>
                  </a:ext>
                </a:extLst>
              </p:cNvPr>
              <p:cNvSpPr/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6DE58AB-9B6A-942E-2F81-A86650AE267F}"/>
                  </a:ext>
                </a:extLst>
              </p:cNvPr>
              <p:cNvSpPr/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3B435776-3B5C-42AF-487B-30CCBB80F162}"/>
                  </a:ext>
                </a:extLst>
              </p:cNvPr>
              <p:cNvSpPr/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B16AB382-897A-6B9A-DB06-BA244CB77C30}"/>
                  </a:ext>
                </a:extLst>
              </p:cNvPr>
              <p:cNvSpPr/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2D23EFDC-9767-8C13-576E-42CDA0324C96}"/>
                  </a:ext>
                </a:extLst>
              </p:cNvPr>
              <p:cNvSpPr/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3D402037-AE96-B6A5-F89A-74D2262C7C36}"/>
                  </a:ext>
                </a:extLst>
              </p:cNvPr>
              <p:cNvSpPr/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8A24DF65-2C53-5B1D-9217-404C574C59C4}"/>
                  </a:ext>
                </a:extLst>
              </p:cNvPr>
              <p:cNvSpPr/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06C3A7C-3F2E-2ED0-CFE5-08E8816A317F}"/>
                  </a:ext>
                </a:extLst>
              </p:cNvPr>
              <p:cNvSpPr/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E65AB0CB-9F3B-5DAB-661C-EEBCB0FE86FA}"/>
                  </a:ext>
                </a:extLst>
              </p:cNvPr>
              <p:cNvSpPr/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445B8F83-BE02-6594-A8AF-68671EF38FB9}"/>
                  </a:ext>
                </a:extLst>
              </p:cNvPr>
              <p:cNvSpPr/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F76C20A-CBA4-E5A4-26DB-FE193D2D6F3B}"/>
                  </a:ext>
                </a:extLst>
              </p:cNvPr>
              <p:cNvSpPr/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B909C12-D7A7-70BB-2888-D207BD6F07AC}"/>
                  </a:ext>
                </a:extLst>
              </p:cNvPr>
              <p:cNvSpPr/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92B0DBFC-F588-B91A-D41A-FA80A9B2A82B}"/>
                  </a:ext>
                </a:extLst>
              </p:cNvPr>
              <p:cNvSpPr/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616346CA-5E8F-5B32-C08C-D4252D1E9FDE}"/>
                  </a:ext>
                </a:extLst>
              </p:cNvPr>
              <p:cNvSpPr/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60C0A190-C10D-FB68-0BA8-D405D4A68569}"/>
                  </a:ext>
                </a:extLst>
              </p:cNvPr>
              <p:cNvSpPr/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9EFEAA5-F545-A475-1625-E07E64E0DBA0}"/>
                  </a:ext>
                </a:extLst>
              </p:cNvPr>
              <p:cNvSpPr/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7ADDACA4-BA43-A961-94A2-74AF4084F0CC}"/>
                  </a:ext>
                </a:extLst>
              </p:cNvPr>
              <p:cNvSpPr/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2533380-0529-BA55-355C-83AB5EFFF7EA}"/>
                  </a:ext>
                </a:extLst>
              </p:cNvPr>
              <p:cNvSpPr/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A12AB17A-C12A-F744-7EF1-7082ACDC25F6}"/>
                  </a:ext>
                </a:extLst>
              </p:cNvPr>
              <p:cNvSpPr/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F12874A3-0FF2-31BE-029E-8467830B1D05}"/>
                  </a:ext>
                </a:extLst>
              </p:cNvPr>
              <p:cNvSpPr/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EC2968B8-F837-D02E-9001-D7481542D416}"/>
                  </a:ext>
                </a:extLst>
              </p:cNvPr>
              <p:cNvSpPr/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DFB3A685-D22B-1A51-EF01-6C6F0DCE882B}"/>
                  </a:ext>
                </a:extLst>
              </p:cNvPr>
              <p:cNvSpPr/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7E9E6E03-66A3-37E6-A544-09B459CD0D87}"/>
                  </a:ext>
                </a:extLst>
              </p:cNvPr>
              <p:cNvSpPr/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17CC20E4-8E42-12E2-BDC2-8CB25C6B7284}"/>
                  </a:ext>
                </a:extLst>
              </p:cNvPr>
              <p:cNvSpPr/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4D281EF9-125D-D563-3844-4A5024473B7B}"/>
                  </a:ext>
                </a:extLst>
              </p:cNvPr>
              <p:cNvSpPr/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D8614C51-5D88-D0E5-A376-DAE02A3F690A}"/>
                  </a:ext>
                </a:extLst>
              </p:cNvPr>
              <p:cNvSpPr/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143EB5FD-B767-6353-273A-480F4FE0245D}"/>
                  </a:ext>
                </a:extLst>
              </p:cNvPr>
              <p:cNvSpPr/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B799EB60-DA84-8D01-2241-39212CBDF30E}"/>
                  </a:ext>
                </a:extLst>
              </p:cNvPr>
              <p:cNvSpPr/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2A4EA2B-2259-1670-F064-889ACCE5113F}"/>
                  </a:ext>
                </a:extLst>
              </p:cNvPr>
              <p:cNvSpPr/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503BFDCA-0AD1-EBE3-AACE-E8B6E4E55E92}"/>
                  </a:ext>
                </a:extLst>
              </p:cNvPr>
              <p:cNvSpPr/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E2377A2E-9440-1891-F5E6-4887FDFDD346}"/>
                  </a:ext>
                </a:extLst>
              </p:cNvPr>
              <p:cNvSpPr/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518C1A5F-9290-4844-EDFC-36688810C727}"/>
                  </a:ext>
                </a:extLst>
              </p:cNvPr>
              <p:cNvSpPr/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BADD54BA-E28C-5BB8-983E-98B53C0C1DEB}"/>
                  </a:ext>
                </a:extLst>
              </p:cNvPr>
              <p:cNvSpPr/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B8C457B9-5F79-C53A-E67C-27B28F985FB1}"/>
                  </a:ext>
                </a:extLst>
              </p:cNvPr>
              <p:cNvSpPr/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2AD6C188-43FD-B218-30CC-EA14F5005682}"/>
                  </a:ext>
                </a:extLst>
              </p:cNvPr>
              <p:cNvSpPr/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3F95A290-3F5A-F204-7132-D47D394384C7}"/>
                  </a:ext>
                </a:extLst>
              </p:cNvPr>
              <p:cNvSpPr/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294718D7-940A-874E-57FB-68F6DCFD59B9}"/>
                  </a:ext>
                </a:extLst>
              </p:cNvPr>
              <p:cNvSpPr/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80AFB7D9-1D9B-14B4-A51F-C3B5EA629927}"/>
                  </a:ext>
                </a:extLst>
              </p:cNvPr>
              <p:cNvSpPr/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3945B8C3-2D97-F56A-038B-97364A632E14}"/>
                  </a:ext>
                </a:extLst>
              </p:cNvPr>
              <p:cNvSpPr/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95FE9E8C-86AD-3BCE-4E51-4308FFB44C64}"/>
                  </a:ext>
                </a:extLst>
              </p:cNvPr>
              <p:cNvSpPr/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06091673-F50A-C77A-7B61-FA3DB492A5B9}"/>
                  </a:ext>
                </a:extLst>
              </p:cNvPr>
              <p:cNvSpPr/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15F646B4-C3C0-1F10-F27A-3724E1D19F37}"/>
                  </a:ext>
                </a:extLst>
              </p:cNvPr>
              <p:cNvSpPr/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4E2EF861-32DE-37CE-C28E-992072F7DDE4}"/>
                  </a:ext>
                </a:extLst>
              </p:cNvPr>
              <p:cNvSpPr/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A8129F76-10D1-DDCA-43FE-F64E99CA0B36}"/>
                  </a:ext>
                </a:extLst>
              </p:cNvPr>
              <p:cNvSpPr/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81F78574-619A-D401-D9B6-1EAE48738A92}"/>
                  </a:ext>
                </a:extLst>
              </p:cNvPr>
              <p:cNvSpPr/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E1872490-1770-29E1-413E-56E8F395C2B4}"/>
                  </a:ext>
                </a:extLst>
              </p:cNvPr>
              <p:cNvSpPr/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3442DA17-5273-4DC5-519D-F094AF58A917}"/>
                  </a:ext>
                </a:extLst>
              </p:cNvPr>
              <p:cNvSpPr/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D007559-B815-7B04-E008-0DEEE6E60575}"/>
                  </a:ext>
                </a:extLst>
              </p:cNvPr>
              <p:cNvSpPr/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C7694F50-26C6-835F-A2C9-9E4529C41066}"/>
                  </a:ext>
                </a:extLst>
              </p:cNvPr>
              <p:cNvSpPr/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4D889A45-705F-24EE-7C83-FD0860AA8B47}"/>
                  </a:ext>
                </a:extLst>
              </p:cNvPr>
              <p:cNvSpPr/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7730F144-5F60-EB7A-A4B7-46E8F79F462A}"/>
                  </a:ext>
                </a:extLst>
              </p:cNvPr>
              <p:cNvSpPr/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400A4F3A-9767-AA87-596C-A8833DB4D825}"/>
                  </a:ext>
                </a:extLst>
              </p:cNvPr>
              <p:cNvSpPr/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EF09840F-1E48-CA5D-C5B7-A9F09BB1D370}"/>
                  </a:ext>
                </a:extLst>
              </p:cNvPr>
              <p:cNvSpPr/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A26787D0-FB07-2C31-0C58-E8551B68EEB0}"/>
                  </a:ext>
                </a:extLst>
              </p:cNvPr>
              <p:cNvSpPr/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7370A69A-8B72-7AD8-18C1-83DCEA1D4533}"/>
                  </a:ext>
                </a:extLst>
              </p:cNvPr>
              <p:cNvSpPr/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8E25586-CE4F-FC6F-6BE3-97B40AC74A22}"/>
                  </a:ext>
                </a:extLst>
              </p:cNvPr>
              <p:cNvSpPr/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46CC42AF-1624-CDEB-A6FA-747723C3C2B2}"/>
                  </a:ext>
                </a:extLst>
              </p:cNvPr>
              <p:cNvSpPr/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72884A65-D9BD-597E-A610-3BFCAF2E8C57}"/>
                  </a:ext>
                </a:extLst>
              </p:cNvPr>
              <p:cNvSpPr/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49272126-9D4E-F52D-14A6-019691F90F77}"/>
                  </a:ext>
                </a:extLst>
              </p:cNvPr>
              <p:cNvSpPr/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DCC76B51-6FBA-6FF9-CA27-EBF27F6BAC34}"/>
                  </a:ext>
                </a:extLst>
              </p:cNvPr>
              <p:cNvSpPr/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5DD55251-A9D2-44F1-110B-C53E209B754F}"/>
                  </a:ext>
                </a:extLst>
              </p:cNvPr>
              <p:cNvSpPr/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12E372BE-7AF6-E0BA-26D8-EC3FF7661A6A}"/>
                  </a:ext>
                </a:extLst>
              </p:cNvPr>
              <p:cNvSpPr/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30A9458C-4F8B-0EC1-B276-F7F58D4B06F1}"/>
                  </a:ext>
                </a:extLst>
              </p:cNvPr>
              <p:cNvSpPr/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9FC4C71-8085-58E5-63F4-0829ACD3BBB0}"/>
                  </a:ext>
                </a:extLst>
              </p:cNvPr>
              <p:cNvSpPr/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935A24A2-B490-E24D-3874-B1F55B52892B}"/>
                  </a:ext>
                </a:extLst>
              </p:cNvPr>
              <p:cNvSpPr/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FEC5B46E-D1A7-F786-6B6D-52B56CEA6D8B}"/>
                  </a:ext>
                </a:extLst>
              </p:cNvPr>
              <p:cNvSpPr/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DA129482-D547-9479-0A48-F32CCCEB9660}"/>
                  </a:ext>
                </a:extLst>
              </p:cNvPr>
              <p:cNvSpPr/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DA00F0C5-B244-B975-457D-5DE397055400}"/>
                  </a:ext>
                </a:extLst>
              </p:cNvPr>
              <p:cNvSpPr/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D2640371-6248-2FE6-1778-66E3C1EF056A}"/>
                  </a:ext>
                </a:extLst>
              </p:cNvPr>
              <p:cNvSpPr/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AB1D2CD-FA73-1AE8-8076-5F2B18CEFD30}"/>
                  </a:ext>
                </a:extLst>
              </p:cNvPr>
              <p:cNvSpPr/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B7A5D9CA-A757-F9B1-0379-A24BA7B2A3D1}"/>
                  </a:ext>
                </a:extLst>
              </p:cNvPr>
              <p:cNvSpPr/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5B1D39DA-37F6-31E9-B9CE-A8C67069A126}"/>
                  </a:ext>
                </a:extLst>
              </p:cNvPr>
              <p:cNvSpPr/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E77A37EC-E5A8-6AEA-0D44-7CA6643F0A32}"/>
                  </a:ext>
                </a:extLst>
              </p:cNvPr>
              <p:cNvSpPr/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55238044-BF05-0C6B-857B-0C4910C5F587}"/>
                  </a:ext>
                </a:extLst>
              </p:cNvPr>
              <p:cNvSpPr/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EA419D55-705E-3482-014A-1F3BF4605309}"/>
                  </a:ext>
                </a:extLst>
              </p:cNvPr>
              <p:cNvSpPr/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D68C1BE-FCF7-8A68-9F28-C86F87790A46}"/>
                  </a:ext>
                </a:extLst>
              </p:cNvPr>
              <p:cNvSpPr/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82A3AE5C-C221-607F-9DA0-E575C5520AD4}"/>
                  </a:ext>
                </a:extLst>
              </p:cNvPr>
              <p:cNvSpPr/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624A1BFA-490B-6384-3390-F0CAD6712018}"/>
                  </a:ext>
                </a:extLst>
              </p:cNvPr>
              <p:cNvSpPr/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9B7A5C2C-9053-DEAF-808D-9AD7F417E7B7}"/>
                  </a:ext>
                </a:extLst>
              </p:cNvPr>
              <p:cNvSpPr/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BDC7A725-C626-97AF-6D92-68D5044DEB7F}"/>
                  </a:ext>
                </a:extLst>
              </p:cNvPr>
              <p:cNvSpPr/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C14D9F62-472A-BDD3-D4ED-64DB71F1B602}"/>
                  </a:ext>
                </a:extLst>
              </p:cNvPr>
              <p:cNvSpPr/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518900CD-DA8D-70E1-0491-2F2EDB9D973E}"/>
                  </a:ext>
                </a:extLst>
              </p:cNvPr>
              <p:cNvSpPr/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AD759870-F541-45BA-A6AF-B75685CCD3E2}"/>
                  </a:ext>
                </a:extLst>
              </p:cNvPr>
              <p:cNvSpPr/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2AFCC5E4-17BD-D69D-48D7-29CF307E5CF1}"/>
                  </a:ext>
                </a:extLst>
              </p:cNvPr>
              <p:cNvSpPr/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0B1BCD07-883B-62B9-58ED-108D2597F1A7}"/>
                  </a:ext>
                </a:extLst>
              </p:cNvPr>
              <p:cNvSpPr/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5017D1C-9463-5503-B234-9BAD4B2591B8}"/>
                  </a:ext>
                </a:extLst>
              </p:cNvPr>
              <p:cNvSpPr/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90236D82-92C8-2168-1038-E611B2675AA3}"/>
                  </a:ext>
                </a:extLst>
              </p:cNvPr>
              <p:cNvSpPr/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DAD0C490-695C-554C-9898-A570D807FFA3}"/>
                  </a:ext>
                </a:extLst>
              </p:cNvPr>
              <p:cNvSpPr/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3EDE21E8-805E-AD01-BE53-E0DD66D6B227}"/>
                  </a:ext>
                </a:extLst>
              </p:cNvPr>
              <p:cNvSpPr/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DA15F36-00A6-076A-F0E5-F86710EBEC8B}"/>
                  </a:ext>
                </a:extLst>
              </p:cNvPr>
              <p:cNvSpPr/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66EDD461-14E1-FC21-AAC7-4797D10586F0}"/>
                  </a:ext>
                </a:extLst>
              </p:cNvPr>
              <p:cNvSpPr/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1DB2A96-7D4D-26DF-82BF-1773AA33BE3F}"/>
                  </a:ext>
                </a:extLst>
              </p:cNvPr>
              <p:cNvSpPr/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8461A389-63D2-F035-B54C-E74E474F646E}"/>
                  </a:ext>
                </a:extLst>
              </p:cNvPr>
              <p:cNvSpPr/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43DE972-E9BD-5A7F-E081-F2B73E90CC8B}"/>
                  </a:ext>
                </a:extLst>
              </p:cNvPr>
              <p:cNvSpPr/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9287352A-9BE4-EF19-78F3-2614DBD0F0E2}"/>
                  </a:ext>
                </a:extLst>
              </p:cNvPr>
              <p:cNvSpPr/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0F0BC97-BFAA-9177-B762-42C3A82B062A}"/>
                  </a:ext>
                </a:extLst>
              </p:cNvPr>
              <p:cNvSpPr/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D55262A7-4EB6-0083-DB8D-1AA5D89ED468}"/>
                  </a:ext>
                </a:extLst>
              </p:cNvPr>
              <p:cNvSpPr/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A73BBD9-650D-B3EF-457A-04144A47548F}"/>
                  </a:ext>
                </a:extLst>
              </p:cNvPr>
              <p:cNvSpPr/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76E8ACF-86DF-67FA-BCB5-5599E6F9A63D}"/>
                  </a:ext>
                </a:extLst>
              </p:cNvPr>
              <p:cNvSpPr/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FBEDBE42-7551-19FA-C409-CDA3BF0C3B64}"/>
                  </a:ext>
                </a:extLst>
              </p:cNvPr>
              <p:cNvSpPr/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056A8249-D19B-FBDB-36BC-EF2A305E94EB}"/>
                  </a:ext>
                </a:extLst>
              </p:cNvPr>
              <p:cNvSpPr/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28910346-E4C0-9538-9FCE-2E3817EE4551}"/>
                  </a:ext>
                </a:extLst>
              </p:cNvPr>
              <p:cNvSpPr/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EFCA31B2-A846-9643-B384-2096C32A6519}"/>
                  </a:ext>
                </a:extLst>
              </p:cNvPr>
              <p:cNvSpPr/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580E81D5-151D-5B97-0340-AFC0ACD5D6DD}"/>
                  </a:ext>
                </a:extLst>
              </p:cNvPr>
              <p:cNvSpPr/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3FC17E34-C854-EB4D-5777-229943341D99}"/>
                  </a:ext>
                </a:extLst>
              </p:cNvPr>
              <p:cNvSpPr/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EBE45EF7-1D77-194E-3FDC-4438FD84DBEC}"/>
                  </a:ext>
                </a:extLst>
              </p:cNvPr>
              <p:cNvSpPr/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0F103A10-B753-6340-9514-9FF0F2B0D2F9}"/>
                  </a:ext>
                </a:extLst>
              </p:cNvPr>
              <p:cNvSpPr/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05C6D2C4-4B6C-E4C6-1AF2-BCDD1F5C948E}"/>
                  </a:ext>
                </a:extLst>
              </p:cNvPr>
              <p:cNvSpPr/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D73A134E-8660-7F21-4263-20A161828137}"/>
                  </a:ext>
                </a:extLst>
              </p:cNvPr>
              <p:cNvSpPr/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B96FE039-8E35-EC14-8BF2-B71066EE3B38}"/>
                  </a:ext>
                </a:extLst>
              </p:cNvPr>
              <p:cNvSpPr/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1F958FDD-525A-3EC4-3A09-EBB90EE442CA}"/>
                  </a:ext>
                </a:extLst>
              </p:cNvPr>
              <p:cNvSpPr/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F38DD7CA-E5BB-8B56-3116-640EBAAA4B01}"/>
                  </a:ext>
                </a:extLst>
              </p:cNvPr>
              <p:cNvSpPr/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71E74599-B1A0-CE82-2543-4BFF93073FB6}"/>
                  </a:ext>
                </a:extLst>
              </p:cNvPr>
              <p:cNvSpPr/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06B0B32-9C81-7A82-D7DA-699F73D1B831}"/>
                  </a:ext>
                </a:extLst>
              </p:cNvPr>
              <p:cNvSpPr/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61D1695-CF6D-6F3C-ED99-4763E66A07A6}"/>
                  </a:ext>
                </a:extLst>
              </p:cNvPr>
              <p:cNvSpPr/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B2A36254-933F-5CCA-2048-DD7C3BB220C8}"/>
                  </a:ext>
                </a:extLst>
              </p:cNvPr>
              <p:cNvSpPr/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01E4AE4-53BB-8766-B603-A9366DA7CC2C}"/>
                  </a:ext>
                </a:extLst>
              </p:cNvPr>
              <p:cNvSpPr/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7B88843-07D1-5BB3-9DD6-34FB4FC75996}"/>
                  </a:ext>
                </a:extLst>
              </p:cNvPr>
              <p:cNvSpPr/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6BC6946-31AF-E62F-4F85-4776C1AA82E9}"/>
                  </a:ext>
                </a:extLst>
              </p:cNvPr>
              <p:cNvSpPr/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03F1B443-84D6-3B14-52D7-97D1BBC9CC1C}"/>
                  </a:ext>
                </a:extLst>
              </p:cNvPr>
              <p:cNvSpPr/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C1CAA607-8527-DAA3-72A5-B0A1F4FBD008}"/>
                  </a:ext>
                </a:extLst>
              </p:cNvPr>
              <p:cNvSpPr/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C1D07126-0E8B-475F-2E03-4F77A1173747}"/>
                  </a:ext>
                </a:extLst>
              </p:cNvPr>
              <p:cNvSpPr/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36A4CB9A-B5DC-7B60-6CC9-BD5DDEA82457}"/>
                  </a:ext>
                </a:extLst>
              </p:cNvPr>
              <p:cNvSpPr/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9CC0F92-4B3E-2F5D-95CE-C407C0FA7A9D}"/>
                  </a:ext>
                </a:extLst>
              </p:cNvPr>
              <p:cNvSpPr/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01BFBAB7-D0F6-AAA7-8BB8-19ED9EA85B93}"/>
                  </a:ext>
                </a:extLst>
              </p:cNvPr>
              <p:cNvSpPr/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40C18343-40DF-30C5-D1E6-BA4B654E4A0F}"/>
                  </a:ext>
                </a:extLst>
              </p:cNvPr>
              <p:cNvSpPr/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C7A0C1C2-E994-BCBF-206F-A4DE74396C2B}"/>
                  </a:ext>
                </a:extLst>
              </p:cNvPr>
              <p:cNvSpPr/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EFAB7503-7822-5B9B-92B4-310D67839983}"/>
                  </a:ext>
                </a:extLst>
              </p:cNvPr>
              <p:cNvSpPr/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9F43C5E2-ACE5-DF67-BB42-61D9B5C8C557}"/>
                  </a:ext>
                </a:extLst>
              </p:cNvPr>
              <p:cNvSpPr/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457574AB-4B90-0457-9C0F-097EB5DDB4A2}"/>
                  </a:ext>
                </a:extLst>
              </p:cNvPr>
              <p:cNvSpPr/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15024C9A-0532-5142-CBA2-9CEBABF71304}"/>
                  </a:ext>
                </a:extLst>
              </p:cNvPr>
              <p:cNvSpPr/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F0E08B4-2E98-DAD4-1B54-B53F0CAB810E}"/>
                  </a:ext>
                </a:extLst>
              </p:cNvPr>
              <p:cNvSpPr/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5C532490-B958-FDAC-A5AA-762D1589BA38}"/>
                  </a:ext>
                </a:extLst>
              </p:cNvPr>
              <p:cNvSpPr/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F794F86E-05B1-0A1F-788C-3A6B712E3A93}"/>
                  </a:ext>
                </a:extLst>
              </p:cNvPr>
              <p:cNvSpPr/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EA1F0073-BDC6-75AA-028C-846DD213DE6B}"/>
                  </a:ext>
                </a:extLst>
              </p:cNvPr>
              <p:cNvSpPr/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389980A2-4541-B3CF-C229-8FE5136B0105}"/>
                  </a:ext>
                </a:extLst>
              </p:cNvPr>
              <p:cNvSpPr/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148D164B-148E-D7D2-AE5C-B186AAF0C58E}"/>
                  </a:ext>
                </a:extLst>
              </p:cNvPr>
              <p:cNvSpPr/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B9DE5748-0165-2F8E-DF6E-1C25F7733B7E}"/>
                  </a:ext>
                </a:extLst>
              </p:cNvPr>
              <p:cNvSpPr/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B441E5B9-6A04-345A-5CBE-2D4986A44B27}"/>
                  </a:ext>
                </a:extLst>
              </p:cNvPr>
              <p:cNvSpPr/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DF78572-11B0-5BFE-907A-86B39B560236}"/>
                  </a:ext>
                </a:extLst>
              </p:cNvPr>
              <p:cNvSpPr/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657CBF3-219F-7666-CB61-28147666A270}"/>
                  </a:ext>
                </a:extLst>
              </p:cNvPr>
              <p:cNvSpPr/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B1C319D-D8D5-CB87-DDF9-672F1B56487F}"/>
                  </a:ext>
                </a:extLst>
              </p:cNvPr>
              <p:cNvSpPr/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261DEAF8-9F91-EBCC-2CE4-F462AC0659DE}"/>
                  </a:ext>
                </a:extLst>
              </p:cNvPr>
              <p:cNvSpPr/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3349ED9-44C6-AE84-BC19-41CDBA0C6EE0}"/>
                  </a:ext>
                </a:extLst>
              </p:cNvPr>
              <p:cNvSpPr/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6C81AADF-956E-B809-5D70-3C629B504515}"/>
                  </a:ext>
                </a:extLst>
              </p:cNvPr>
              <p:cNvSpPr/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59B187-96CA-5348-09E7-DA7B418FA199}"/>
                  </a:ext>
                </a:extLst>
              </p:cNvPr>
              <p:cNvSpPr/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79ABC998-8BD3-2859-733B-A33CBF01AC8C}"/>
                  </a:ext>
                </a:extLst>
              </p:cNvPr>
              <p:cNvSpPr/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5093CB6-8DF2-79A4-8526-5F5C13798A7F}"/>
                  </a:ext>
                </a:extLst>
              </p:cNvPr>
              <p:cNvSpPr/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34486BD6-F2B4-CE3F-6D1A-96C8B003D388}"/>
                  </a:ext>
                </a:extLst>
              </p:cNvPr>
              <p:cNvSpPr/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391BD034-0558-01E2-220E-6D26011D3DD8}"/>
                  </a:ext>
                </a:extLst>
              </p:cNvPr>
              <p:cNvSpPr/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4495CA6D-E8B5-BAB4-1FB4-943EAF25D353}"/>
                  </a:ext>
                </a:extLst>
              </p:cNvPr>
              <p:cNvSpPr/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5C8F8972-2049-43AD-A8CA-01B223D75540}"/>
                  </a:ext>
                </a:extLst>
              </p:cNvPr>
              <p:cNvSpPr/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87505BB7-3FF3-36BF-64A6-2A9AE1698D18}"/>
                  </a:ext>
                </a:extLst>
              </p:cNvPr>
              <p:cNvSpPr/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E34AD411-626A-78B9-49E6-2FC0123F9E99}"/>
                  </a:ext>
                </a:extLst>
              </p:cNvPr>
              <p:cNvSpPr/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94B17821-41D4-7CE2-E655-CB0A4411D5E3}"/>
                  </a:ext>
                </a:extLst>
              </p:cNvPr>
              <p:cNvSpPr/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0EEA33B6-4EDF-21C1-049A-97B1AA198A4E}"/>
                  </a:ext>
                </a:extLst>
              </p:cNvPr>
              <p:cNvSpPr/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F9496412-339D-603E-80DA-3CC8DEC30BED}"/>
                  </a:ext>
                </a:extLst>
              </p:cNvPr>
              <p:cNvSpPr/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E6A65ABA-AF50-BBFF-C212-75A441550E57}"/>
                  </a:ext>
                </a:extLst>
              </p:cNvPr>
              <p:cNvSpPr/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9D51962E-F51D-8C50-EF30-05988810234E}"/>
                  </a:ext>
                </a:extLst>
              </p:cNvPr>
              <p:cNvSpPr/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CBF878A4-1CFE-0DA0-FC61-92A9662E154B}"/>
                  </a:ext>
                </a:extLst>
              </p:cNvPr>
              <p:cNvSpPr/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2BD11E46-71BA-D7A6-D833-C7C197DADA7D}"/>
                  </a:ext>
                </a:extLst>
              </p:cNvPr>
              <p:cNvSpPr/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10F88339-0EEA-8E59-9239-E5CC0256596C}"/>
                  </a:ext>
                </a:extLst>
              </p:cNvPr>
              <p:cNvSpPr/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1744A7-39C4-D57F-977B-F851A6E9BCCF}"/>
                  </a:ext>
                </a:extLst>
              </p:cNvPr>
              <p:cNvSpPr/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1CDD1E27-B312-B8B3-411C-60FAE719AE42}"/>
                  </a:ext>
                </a:extLst>
              </p:cNvPr>
              <p:cNvSpPr/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8A701E1F-2D80-666F-CD32-96F611D134BF}"/>
                  </a:ext>
                </a:extLst>
              </p:cNvPr>
              <p:cNvSpPr/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58ADBB04-8042-3DDA-DE7C-141C04D5E7A2}"/>
                  </a:ext>
                </a:extLst>
              </p:cNvPr>
              <p:cNvSpPr/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1B1D13E-4CDB-ADA3-ACC9-33D2FA37CE7F}"/>
                  </a:ext>
                </a:extLst>
              </p:cNvPr>
              <p:cNvSpPr/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0C71BBE-AE1E-01FF-ABD8-8207E7303FE1}"/>
                  </a:ext>
                </a:extLst>
              </p:cNvPr>
              <p:cNvSpPr/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AC406365-2D52-B683-0474-28810F3A21C6}"/>
                  </a:ext>
                </a:extLst>
              </p:cNvPr>
              <p:cNvSpPr/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6D177130-A793-B029-F48E-C35C3B1D91D4}"/>
                  </a:ext>
                </a:extLst>
              </p:cNvPr>
              <p:cNvSpPr/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AE937A64-9EBE-7776-6E55-446CE72E5673}"/>
                  </a:ext>
                </a:extLst>
              </p:cNvPr>
              <p:cNvSpPr/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31A9F7D4-3BDA-3F63-62E8-21313E2C2EC5}"/>
                  </a:ext>
                </a:extLst>
              </p:cNvPr>
              <p:cNvSpPr/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A688304-D59D-C612-9887-3F4A2695B723}"/>
                  </a:ext>
                </a:extLst>
              </p:cNvPr>
              <p:cNvSpPr/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00574CF3-4E73-9B8A-C3D3-0C20C61F916C}"/>
                  </a:ext>
                </a:extLst>
              </p:cNvPr>
              <p:cNvSpPr/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1A6D4C25-5525-3597-82CF-1F6FFDB2C954}"/>
                  </a:ext>
                </a:extLst>
              </p:cNvPr>
              <p:cNvSpPr/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362E410-F8A0-0C47-F6B3-974819FD5047}"/>
                  </a:ext>
                </a:extLst>
              </p:cNvPr>
              <p:cNvSpPr/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6D3D1928-4B53-BFB4-4DAE-ED85F9308676}"/>
                  </a:ext>
                </a:extLst>
              </p:cNvPr>
              <p:cNvSpPr/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7D8EFD67-F6E2-96A8-9228-BD82D6E21877}"/>
                  </a:ext>
                </a:extLst>
              </p:cNvPr>
              <p:cNvSpPr/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E4F96006-1104-0D1B-DF23-FBD55605F192}"/>
                  </a:ext>
                </a:extLst>
              </p:cNvPr>
              <p:cNvSpPr/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C37F9366-FDDC-96D5-69D8-98283930AB44}"/>
                  </a:ext>
                </a:extLst>
              </p:cNvPr>
              <p:cNvSpPr/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559DE12D-9043-EF91-61E1-2C75D090E1E9}"/>
                  </a:ext>
                </a:extLst>
              </p:cNvPr>
              <p:cNvSpPr/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7B065AAF-6151-0EDE-C6F5-51B455768638}"/>
                  </a:ext>
                </a:extLst>
              </p:cNvPr>
              <p:cNvSpPr/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45493AB9-B9E5-1494-69BF-80C228ECF27C}"/>
                  </a:ext>
                </a:extLst>
              </p:cNvPr>
              <p:cNvSpPr/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17D6B7AA-7DEA-1706-4833-1719AF0978D1}"/>
                  </a:ext>
                </a:extLst>
              </p:cNvPr>
              <p:cNvSpPr/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D16669A0-7A37-7A73-AFFF-4224774CB1AD}"/>
                  </a:ext>
                </a:extLst>
              </p:cNvPr>
              <p:cNvSpPr/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79EAE03C-8290-9289-A719-9421A327A309}"/>
                  </a:ext>
                </a:extLst>
              </p:cNvPr>
              <p:cNvSpPr/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C6E17F4A-76D2-927C-BBB1-D8D418B62485}"/>
                  </a:ext>
                </a:extLst>
              </p:cNvPr>
              <p:cNvSpPr/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916AFC9-14B1-FBE9-87B6-BA3887742A76}"/>
                  </a:ext>
                </a:extLst>
              </p:cNvPr>
              <p:cNvSpPr/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62298B09-B4AC-EFF5-B1C0-15A67A80EAFD}"/>
                  </a:ext>
                </a:extLst>
              </p:cNvPr>
              <p:cNvSpPr/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81828AF9-0E42-4655-062A-3EBA23025536}"/>
                  </a:ext>
                </a:extLst>
              </p:cNvPr>
              <p:cNvSpPr/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9BF189FC-05C7-2715-5877-AD625C425591}"/>
                  </a:ext>
                </a:extLst>
              </p:cNvPr>
              <p:cNvSpPr/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D3C42603-2DFB-80E4-A1F7-B45F6409AC64}"/>
                  </a:ext>
                </a:extLst>
              </p:cNvPr>
              <p:cNvSpPr/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486D9F90-297C-F17F-627C-2F37000AABF7}"/>
                  </a:ext>
                </a:extLst>
              </p:cNvPr>
              <p:cNvSpPr/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F4710584-69B7-25A9-40B1-476073186D4E}"/>
                  </a:ext>
                </a:extLst>
              </p:cNvPr>
              <p:cNvSpPr/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CA310DE0-BF12-F489-F3B1-0646C3886BF4}"/>
                  </a:ext>
                </a:extLst>
              </p:cNvPr>
              <p:cNvSpPr/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A944143F-4FE6-E14B-D4B2-233CC55107BE}"/>
                  </a:ext>
                </a:extLst>
              </p:cNvPr>
              <p:cNvSpPr/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928AF094-DCF6-A8C5-40FD-411B26610C48}"/>
                  </a:ext>
                </a:extLst>
              </p:cNvPr>
              <p:cNvSpPr/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C95B5451-51EF-42D6-6999-95A0A6BACC24}"/>
                  </a:ext>
                </a:extLst>
              </p:cNvPr>
              <p:cNvSpPr/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0D052CB2-6363-5D39-6263-B4104AFD0ECE}"/>
                  </a:ext>
                </a:extLst>
              </p:cNvPr>
              <p:cNvSpPr/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5C0A1B3A-0E59-1517-9CF2-B58AFA1F4FFE}"/>
                  </a:ext>
                </a:extLst>
              </p:cNvPr>
              <p:cNvSpPr/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A69AAFC6-5F3E-BFD5-86EC-4583C29BCCAA}"/>
                  </a:ext>
                </a:extLst>
              </p:cNvPr>
              <p:cNvSpPr/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EC5AEAE5-ED2A-8B81-A193-5D99A6A68F51}"/>
                  </a:ext>
                </a:extLst>
              </p:cNvPr>
              <p:cNvSpPr/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68E507BF-70C9-9802-061C-A8E2A935C72C}"/>
                  </a:ext>
                </a:extLst>
              </p:cNvPr>
              <p:cNvSpPr/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F0734006-469E-88A5-C16C-C826C4678F4B}"/>
                  </a:ext>
                </a:extLst>
              </p:cNvPr>
              <p:cNvSpPr/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225228FD-9912-7ADC-5DBC-1A5E146A434F}"/>
                  </a:ext>
                </a:extLst>
              </p:cNvPr>
              <p:cNvSpPr/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104EDD0E-0EF7-73C7-9E94-99C843564AE0}"/>
                  </a:ext>
                </a:extLst>
              </p:cNvPr>
              <p:cNvSpPr/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EED9FBF9-227C-0A4F-69C7-0CB574229903}"/>
                  </a:ext>
                </a:extLst>
              </p:cNvPr>
              <p:cNvSpPr/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B76B009D-9F29-75A2-A653-7C00A254653D}"/>
                  </a:ext>
                </a:extLst>
              </p:cNvPr>
              <p:cNvSpPr/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D8BBEB3-7091-5D53-B1C4-64CEF89864A9}"/>
                  </a:ext>
                </a:extLst>
              </p:cNvPr>
              <p:cNvSpPr/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2A674F84-98BA-6E32-C016-3BDC799C9FE4}"/>
                  </a:ext>
                </a:extLst>
              </p:cNvPr>
              <p:cNvSpPr/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7A6795A1-20C3-03B5-85C1-A7668444A7E3}"/>
                  </a:ext>
                </a:extLst>
              </p:cNvPr>
              <p:cNvSpPr/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FC9753E3-AE56-2078-62A1-9917A759B675}"/>
                  </a:ext>
                </a:extLst>
              </p:cNvPr>
              <p:cNvSpPr/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27A06B4-7509-13D2-0966-C21BABFD134A}"/>
                  </a:ext>
                </a:extLst>
              </p:cNvPr>
              <p:cNvSpPr/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5A45E860-6A06-3857-6A6A-F10680403A5D}"/>
                  </a:ext>
                </a:extLst>
              </p:cNvPr>
              <p:cNvSpPr/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AC77055-B295-1209-617D-BC9B6DCABBD4}"/>
                  </a:ext>
                </a:extLst>
              </p:cNvPr>
              <p:cNvSpPr/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34BF8053-6A48-2B4F-292D-C17B7EE8B9F9}"/>
                  </a:ext>
                </a:extLst>
              </p:cNvPr>
              <p:cNvSpPr/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C8819331-593A-9337-F965-4C0204B37D8C}"/>
                  </a:ext>
                </a:extLst>
              </p:cNvPr>
              <p:cNvSpPr/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6CF06961-5032-C9A0-5DCE-8A82C0990933}"/>
                  </a:ext>
                </a:extLst>
              </p:cNvPr>
              <p:cNvSpPr/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0F89C6F0-A5DD-5D1B-E007-148DE9E35673}"/>
                  </a:ext>
                </a:extLst>
              </p:cNvPr>
              <p:cNvSpPr/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9A755369-203B-8B52-A63A-C1EFD1CF1A6A}"/>
                  </a:ext>
                </a:extLst>
              </p:cNvPr>
              <p:cNvSpPr/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BA1A5544-0287-0CEC-F58C-67677A484069}"/>
                  </a:ext>
                </a:extLst>
              </p:cNvPr>
              <p:cNvSpPr/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044937BD-86AE-3383-02FD-F32B80227738}"/>
                  </a:ext>
                </a:extLst>
              </p:cNvPr>
              <p:cNvSpPr/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8DC1C297-0672-DD0B-0CFB-237ACF88C2A6}"/>
                  </a:ext>
                </a:extLst>
              </p:cNvPr>
              <p:cNvSpPr/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307EB47D-79D6-79ED-8F43-EDC161C613F6}"/>
                  </a:ext>
                </a:extLst>
              </p:cNvPr>
              <p:cNvSpPr/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37C5712F-AE4B-346D-AD8A-CCFA2FA494A1}"/>
                  </a:ext>
                </a:extLst>
              </p:cNvPr>
              <p:cNvSpPr/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531CEC8A-DEFB-C830-75EB-138E7A71E10A}"/>
                  </a:ext>
                </a:extLst>
              </p:cNvPr>
              <p:cNvSpPr/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DF7963AF-46AC-5711-EF45-1A334848B788}"/>
                  </a:ext>
                </a:extLst>
              </p:cNvPr>
              <p:cNvSpPr/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FB5AC879-9D78-D278-6311-322FBE84FC2F}"/>
                  </a:ext>
                </a:extLst>
              </p:cNvPr>
              <p:cNvSpPr/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5757DA15-C172-973B-A343-2A9697DA73AB}"/>
                  </a:ext>
                </a:extLst>
              </p:cNvPr>
              <p:cNvSpPr/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C79C6EB0-F9AC-A1E3-3FCE-05359621E5F7}"/>
                  </a:ext>
                </a:extLst>
              </p:cNvPr>
              <p:cNvSpPr/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8516071D-B2B0-0CF5-BFA2-93AADC3D6F6A}"/>
                  </a:ext>
                </a:extLst>
              </p:cNvPr>
              <p:cNvSpPr/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63C2954F-3746-3769-A855-B083A3C8CB16}"/>
                  </a:ext>
                </a:extLst>
              </p:cNvPr>
              <p:cNvSpPr/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BD87A6B-9C79-9D4A-CB1F-79EB0FABBAD0}"/>
                  </a:ext>
                </a:extLst>
              </p:cNvPr>
              <p:cNvSpPr/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A55A57C1-75B4-54AE-5B21-D6A3F975BC31}"/>
                  </a:ext>
                </a:extLst>
              </p:cNvPr>
              <p:cNvSpPr/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5BB86BF-C011-EC76-7FEA-9E5508BA3A21}"/>
                  </a:ext>
                </a:extLst>
              </p:cNvPr>
              <p:cNvSpPr/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989F866-61E2-8C22-5955-C1952F31805B}"/>
                  </a:ext>
                </a:extLst>
              </p:cNvPr>
              <p:cNvSpPr/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B7AF401A-11B1-773E-4429-5F5C0785A52D}"/>
                  </a:ext>
                </a:extLst>
              </p:cNvPr>
              <p:cNvSpPr/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6D3D07B2-92F7-BEA9-2920-61E37744DA64}"/>
                  </a:ext>
                </a:extLst>
              </p:cNvPr>
              <p:cNvSpPr/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30CD628B-8DC9-5BCA-74B8-6DE53E7FF9F2}"/>
                  </a:ext>
                </a:extLst>
              </p:cNvPr>
              <p:cNvSpPr/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C9F739B-948B-1AA8-8880-5357C722C7BA}"/>
                  </a:ext>
                </a:extLst>
              </p:cNvPr>
              <p:cNvSpPr/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BDC4433B-A1A5-7EA3-1C92-913277D0F170}"/>
                  </a:ext>
                </a:extLst>
              </p:cNvPr>
              <p:cNvSpPr/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0C75068-F616-86BE-8DAA-48D613FA752B}"/>
                  </a:ext>
                </a:extLst>
              </p:cNvPr>
              <p:cNvSpPr/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3BBD521E-8998-DB7C-5E33-D0CA4E383850}"/>
                  </a:ext>
                </a:extLst>
              </p:cNvPr>
              <p:cNvSpPr/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DCA522F7-F7A0-9E8B-58D2-D8BC239B2E28}"/>
                  </a:ext>
                </a:extLst>
              </p:cNvPr>
              <p:cNvSpPr/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0A37F4D3-E359-B02B-00D7-CA9BEF7D08A9}"/>
                  </a:ext>
                </a:extLst>
              </p:cNvPr>
              <p:cNvSpPr/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5B53335F-159E-DFDC-AED5-95C39E903C81}"/>
                  </a:ext>
                </a:extLst>
              </p:cNvPr>
              <p:cNvSpPr/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C1DC9B62-1ACA-2894-FCFE-9B06ECFAC718}"/>
                  </a:ext>
                </a:extLst>
              </p:cNvPr>
              <p:cNvSpPr/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8EFEE88F-8150-EB23-06CD-21B3FDA1AEC2}"/>
                  </a:ext>
                </a:extLst>
              </p:cNvPr>
              <p:cNvSpPr/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AA575E01-8229-73B1-87CA-D501ECA4D63E}"/>
                  </a:ext>
                </a:extLst>
              </p:cNvPr>
              <p:cNvSpPr/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BCBC55FD-0C9B-1D41-E76F-561FCA6645EB}"/>
                  </a:ext>
                </a:extLst>
              </p:cNvPr>
              <p:cNvSpPr/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A57466C5-66C9-9C71-489E-3B940BCC8BED}"/>
                  </a:ext>
                </a:extLst>
              </p:cNvPr>
              <p:cNvSpPr/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329B23F-18D6-6B50-5E9E-C9A1604E891B}"/>
                  </a:ext>
                </a:extLst>
              </p:cNvPr>
              <p:cNvSpPr/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0D4BA78-1AF5-49C6-AA4D-EB2CA500C7C8}"/>
                  </a:ext>
                </a:extLst>
              </p:cNvPr>
              <p:cNvSpPr/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3BEE7EFE-EFC8-6E2C-63B9-97D3D34871EC}"/>
                  </a:ext>
                </a:extLst>
              </p:cNvPr>
              <p:cNvSpPr/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CD2233D7-D5E7-15D4-925B-6F15747CFC38}"/>
                  </a:ext>
                </a:extLst>
              </p:cNvPr>
              <p:cNvSpPr/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0585BFD9-4BB1-513F-6AB5-CC0090A11501}"/>
                  </a:ext>
                </a:extLst>
              </p:cNvPr>
              <p:cNvSpPr/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E6DBD457-7C3D-BAA6-6A5E-8F23BA772DC0}"/>
                  </a:ext>
                </a:extLst>
              </p:cNvPr>
              <p:cNvSpPr/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BF486962-4340-80B9-8051-4BBCBA77B775}"/>
                  </a:ext>
                </a:extLst>
              </p:cNvPr>
              <p:cNvSpPr/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D7A7AB87-5485-A75D-7C41-D95E01BFA76C}"/>
                  </a:ext>
                </a:extLst>
              </p:cNvPr>
              <p:cNvSpPr/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7D458E35-B056-C475-05EB-22F583217566}"/>
                  </a:ext>
                </a:extLst>
              </p:cNvPr>
              <p:cNvSpPr/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B3EF483B-8C3F-4AB1-292E-6DA2E93304A3}"/>
                  </a:ext>
                </a:extLst>
              </p:cNvPr>
              <p:cNvSpPr/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2C2EBA84-AE28-3998-7BF9-DDC0C36A1E01}"/>
                  </a:ext>
                </a:extLst>
              </p:cNvPr>
              <p:cNvSpPr/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3B5E90B2-2F27-2656-D2CD-F86B2835EB97}"/>
                  </a:ext>
                </a:extLst>
              </p:cNvPr>
              <p:cNvSpPr/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6707EB0D-701C-3B07-BCCB-3D14762C3577}"/>
                  </a:ext>
                </a:extLst>
              </p:cNvPr>
              <p:cNvSpPr/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9E3C7DF2-B607-FD94-616F-CC3BD64DC99B}"/>
                  </a:ext>
                </a:extLst>
              </p:cNvPr>
              <p:cNvSpPr/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2635DB48-CA96-FDEB-66A3-6B791D1C9E39}"/>
                  </a:ext>
                </a:extLst>
              </p:cNvPr>
              <p:cNvSpPr/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523FF2AA-57A9-054F-B875-3C0FE2C11881}"/>
                  </a:ext>
                </a:extLst>
              </p:cNvPr>
              <p:cNvSpPr/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0146EDF2-BD49-FC5F-53CC-479ADC7F9608}"/>
                  </a:ext>
                </a:extLst>
              </p:cNvPr>
              <p:cNvSpPr/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62C51F6B-0EBA-733E-0FA1-43DDC43263FC}"/>
                  </a:ext>
                </a:extLst>
              </p:cNvPr>
              <p:cNvSpPr/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061E85A6-3A0D-7AE3-0D5E-4963E26C6D0F}"/>
                  </a:ext>
                </a:extLst>
              </p:cNvPr>
              <p:cNvSpPr/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8EFBB445-0753-A4DF-8904-BC68D0D30EA8}"/>
                  </a:ext>
                </a:extLst>
              </p:cNvPr>
              <p:cNvSpPr/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E4B74B96-73DA-0DF1-660B-ABD1C9CF86C6}"/>
                  </a:ext>
                </a:extLst>
              </p:cNvPr>
              <p:cNvSpPr/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21872F1D-8C6F-9B7F-F971-1BCB7AF9DAFB}"/>
                  </a:ext>
                </a:extLst>
              </p:cNvPr>
              <p:cNvSpPr/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242970A-A56E-0662-7DDF-C5FA04C0CF8D}"/>
                  </a:ext>
                </a:extLst>
              </p:cNvPr>
              <p:cNvSpPr/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CE983EBC-FC34-EC76-9C30-B82A66F51B39}"/>
                  </a:ext>
                </a:extLst>
              </p:cNvPr>
              <p:cNvSpPr/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A64E69C7-2E3B-AEBE-3FB0-C16A4F750142}"/>
                  </a:ext>
                </a:extLst>
              </p:cNvPr>
              <p:cNvSpPr/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558FC500-928D-815D-8566-8D7A4AF58931}"/>
                  </a:ext>
                </a:extLst>
              </p:cNvPr>
              <p:cNvSpPr/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81A660B-D7B6-73D7-585B-C7793109677D}"/>
                  </a:ext>
                </a:extLst>
              </p:cNvPr>
              <p:cNvSpPr/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B3B8128-B0C2-EE56-E6F3-9E3DB0E28715}"/>
                  </a:ext>
                </a:extLst>
              </p:cNvPr>
              <p:cNvSpPr/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7A60D5B7-5986-FB02-3AF3-9E165B31E9BE}"/>
                  </a:ext>
                </a:extLst>
              </p:cNvPr>
              <p:cNvSpPr/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D8052688-B7D7-E78A-32B6-24341C0719C8}"/>
                  </a:ext>
                </a:extLst>
              </p:cNvPr>
              <p:cNvSpPr/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2E5198D9-C327-C4E7-04DE-D377F7D94810}"/>
                  </a:ext>
                </a:extLst>
              </p:cNvPr>
              <p:cNvSpPr/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5251E24C-6B63-9F3D-B188-20669E08FFA0}"/>
                  </a:ext>
                </a:extLst>
              </p:cNvPr>
              <p:cNvSpPr/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99A0EA1D-3DEE-D334-3DC6-0CA6D53092C7}"/>
                  </a:ext>
                </a:extLst>
              </p:cNvPr>
              <p:cNvSpPr/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76FE7FAB-DDC1-91B6-D160-BA75C72B2366}"/>
                  </a:ext>
                </a:extLst>
              </p:cNvPr>
              <p:cNvSpPr/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042B4E4C-967F-FA2A-A0FF-1FBE13633415}"/>
                  </a:ext>
                </a:extLst>
              </p:cNvPr>
              <p:cNvSpPr/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59C89D7A-2A8D-4664-2C7E-FAE22E601DBB}"/>
                  </a:ext>
                </a:extLst>
              </p:cNvPr>
              <p:cNvSpPr/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2A4AE2E2-E817-3E21-1755-F6C607F7775E}"/>
                  </a:ext>
                </a:extLst>
              </p:cNvPr>
              <p:cNvSpPr/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D0B73B-26B8-639C-B735-3FA9AEB3EB16}"/>
                  </a:ext>
                </a:extLst>
              </p:cNvPr>
              <p:cNvSpPr/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21E133F3-D3C6-EE9E-E76F-D83F10B73735}"/>
                  </a:ext>
                </a:extLst>
              </p:cNvPr>
              <p:cNvSpPr/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DC5F4075-32F0-870C-03D5-5AC7FC5EC76F}"/>
                  </a:ext>
                </a:extLst>
              </p:cNvPr>
              <p:cNvSpPr/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42D0F68-315D-E934-55B9-6684940633F0}"/>
                  </a:ext>
                </a:extLst>
              </p:cNvPr>
              <p:cNvSpPr/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F0AE1AC0-0F3A-FDEF-55B3-C9A586A2D21D}"/>
                  </a:ext>
                </a:extLst>
              </p:cNvPr>
              <p:cNvSpPr/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6A2C58B8-84D4-815D-63B1-52D2CCC9A8BA}"/>
                  </a:ext>
                </a:extLst>
              </p:cNvPr>
              <p:cNvSpPr/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0AC3C9F9-B2E8-ACAA-F950-5981B2C6734C}"/>
                  </a:ext>
                </a:extLst>
              </p:cNvPr>
              <p:cNvSpPr/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3354CB-8C88-4F2D-12C7-16B01668FB86}"/>
                  </a:ext>
                </a:extLst>
              </p:cNvPr>
              <p:cNvSpPr/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1A78706-EF54-761A-206C-6B4B7AB7682A}"/>
                  </a:ext>
                </a:extLst>
              </p:cNvPr>
              <p:cNvSpPr/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048015D9-2410-548C-D2F2-2BAC45A09886}"/>
                  </a:ext>
                </a:extLst>
              </p:cNvPr>
              <p:cNvSpPr/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55B3EBAB-F591-0AE7-2A14-7B5AB6B5D5AD}"/>
                  </a:ext>
                </a:extLst>
              </p:cNvPr>
              <p:cNvSpPr/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46EBFCCE-EA36-F5DF-A7C2-703909BA6CCD}"/>
                  </a:ext>
                </a:extLst>
              </p:cNvPr>
              <p:cNvSpPr/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CFE07C05-24D8-3D2F-74E1-85BEAC0CDD3A}"/>
                  </a:ext>
                </a:extLst>
              </p:cNvPr>
              <p:cNvSpPr/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802425FC-FE72-71DA-9580-E5E04FDAEA2B}"/>
                  </a:ext>
                </a:extLst>
              </p:cNvPr>
              <p:cNvSpPr/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B32FE572-A8F0-1410-1454-F131D2912BFF}"/>
                  </a:ext>
                </a:extLst>
              </p:cNvPr>
              <p:cNvSpPr/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2A0F70FF-A900-E77F-0F13-40B6F06B472E}"/>
                  </a:ext>
                </a:extLst>
              </p:cNvPr>
              <p:cNvSpPr/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22BED35B-17AD-15BB-30F6-413E48431CE8}"/>
                  </a:ext>
                </a:extLst>
              </p:cNvPr>
              <p:cNvSpPr/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E6E0DC59-9636-A43C-0888-4FA8BBBC759D}"/>
                  </a:ext>
                </a:extLst>
              </p:cNvPr>
              <p:cNvSpPr/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91EAC7-149D-F03E-5E0C-D35DD132D4EF}"/>
                  </a:ext>
                </a:extLst>
              </p:cNvPr>
              <p:cNvSpPr/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0B3A81BD-33B1-CAC1-3B48-3B36F952968D}"/>
                  </a:ext>
                </a:extLst>
              </p:cNvPr>
              <p:cNvSpPr/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CB86AAC5-DB80-222E-FF63-8840E15B0151}"/>
                  </a:ext>
                </a:extLst>
              </p:cNvPr>
              <p:cNvSpPr/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0D7C9717-1B65-701F-C395-31BFA3D604D2}"/>
                  </a:ext>
                </a:extLst>
              </p:cNvPr>
              <p:cNvSpPr/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94C1E803-6A19-9162-286A-6B1B1EF427F3}"/>
                  </a:ext>
                </a:extLst>
              </p:cNvPr>
              <p:cNvSpPr/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060FF469-4B6D-AFA8-A66C-76A07C9C4E14}"/>
                  </a:ext>
                </a:extLst>
              </p:cNvPr>
              <p:cNvSpPr/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1467E73A-815A-DB07-C140-738905BBF217}"/>
                  </a:ext>
                </a:extLst>
              </p:cNvPr>
              <p:cNvSpPr/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74C6A8A0-4608-0391-EB99-FF3B37E5C9F2}"/>
                  </a:ext>
                </a:extLst>
              </p:cNvPr>
              <p:cNvSpPr/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8C34C057-64F2-9C36-9F51-6FA417FD2546}"/>
                  </a:ext>
                </a:extLst>
              </p:cNvPr>
              <p:cNvSpPr/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1521F-A053-A6F6-6C97-79749F41CBFA}"/>
                  </a:ext>
                </a:extLst>
              </p:cNvPr>
              <p:cNvSpPr/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D06DAA18-3FF5-94A8-3F80-74E25A1518AA}"/>
                  </a:ext>
                </a:extLst>
              </p:cNvPr>
              <p:cNvSpPr/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180EDD3-7B9A-A156-F2E5-0E08EFEE16E7}"/>
                  </a:ext>
                </a:extLst>
              </p:cNvPr>
              <p:cNvSpPr/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BB3FD604-5EF9-7C11-EAEF-930AE4DD8090}"/>
                  </a:ext>
                </a:extLst>
              </p:cNvPr>
              <p:cNvSpPr/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01183F27-A7CE-C447-B7A8-9A11C06C23B5}"/>
                  </a:ext>
                </a:extLst>
              </p:cNvPr>
              <p:cNvSpPr/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147B8820-0B8B-A0A8-17DA-E1A6DD61AEB5}"/>
                  </a:ext>
                </a:extLst>
              </p:cNvPr>
              <p:cNvSpPr/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89D12812-11C8-B617-49FE-BECB70D1837C}"/>
                  </a:ext>
                </a:extLst>
              </p:cNvPr>
              <p:cNvSpPr/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45E146A6-A823-E854-BAD8-37B8119E3790}"/>
                  </a:ext>
                </a:extLst>
              </p:cNvPr>
              <p:cNvSpPr/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7C0DA843-C773-B026-F069-874100476D69}"/>
                  </a:ext>
                </a:extLst>
              </p:cNvPr>
              <p:cNvSpPr/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F8FD431B-11A9-5DCB-4E83-E44764F6D348}"/>
                  </a:ext>
                </a:extLst>
              </p:cNvPr>
              <p:cNvSpPr/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E9FB9515-899F-50D5-1983-8ABADAAE888C}"/>
                  </a:ext>
                </a:extLst>
              </p:cNvPr>
              <p:cNvSpPr/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BB610619-E622-C5B3-6314-AB9E802ADD1C}"/>
                  </a:ext>
                </a:extLst>
              </p:cNvPr>
              <p:cNvSpPr/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7C0D25FA-01A2-8297-8421-34A93A2A6BC3}"/>
                  </a:ext>
                </a:extLst>
              </p:cNvPr>
              <p:cNvSpPr/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E2F33905-5ADA-0475-B1EF-DAF741CAD7DF}"/>
                  </a:ext>
                </a:extLst>
              </p:cNvPr>
              <p:cNvSpPr/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D3C07A92-7B93-EF48-8CA7-4FF6E9D14D8A}"/>
                  </a:ext>
                </a:extLst>
              </p:cNvPr>
              <p:cNvSpPr/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CCE42012-508D-E166-06B0-0617E3CB9264}"/>
                  </a:ext>
                </a:extLst>
              </p:cNvPr>
              <p:cNvSpPr/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E1D8CD8E-885D-61BC-8A5B-3673738E384E}"/>
                  </a:ext>
                </a:extLst>
              </p:cNvPr>
              <p:cNvSpPr/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E81C3B39-813F-9FD9-28E4-F83D2D598485}"/>
                  </a:ext>
                </a:extLst>
              </p:cNvPr>
              <p:cNvSpPr/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5EACEF85-CC3C-E016-F5BB-EE8CD9088C7C}"/>
                  </a:ext>
                </a:extLst>
              </p:cNvPr>
              <p:cNvSpPr/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211A3FF4-CAD1-78DD-738A-44FEB767DFCF}"/>
                  </a:ext>
                </a:extLst>
              </p:cNvPr>
              <p:cNvSpPr/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1C585366-255D-012F-E609-8F29E81BBF22}"/>
                  </a:ext>
                </a:extLst>
              </p:cNvPr>
              <p:cNvSpPr/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56167DD2-A582-923B-B2E4-F6E38185E508}"/>
                  </a:ext>
                </a:extLst>
              </p:cNvPr>
              <p:cNvSpPr/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22753C3A-B22B-AE56-18F2-5B12E275231D}"/>
                  </a:ext>
                </a:extLst>
              </p:cNvPr>
              <p:cNvSpPr/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84093084-1E4B-A134-0950-4DE72D437CF8}"/>
                  </a:ext>
                </a:extLst>
              </p:cNvPr>
              <p:cNvSpPr/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DCE09253-34E2-3EE4-93E9-89135F934342}"/>
                  </a:ext>
                </a:extLst>
              </p:cNvPr>
              <p:cNvSpPr/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F289EF1E-09A9-32C1-F2B5-085A9C4B5291}"/>
                  </a:ext>
                </a:extLst>
              </p:cNvPr>
              <p:cNvSpPr/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D8A7CBA1-0BA5-1B0B-001D-13E648B9DD8E}"/>
                  </a:ext>
                </a:extLst>
              </p:cNvPr>
              <p:cNvSpPr/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8DEEB407-855F-1B8D-4433-B0705B5B53A5}"/>
                  </a:ext>
                </a:extLst>
              </p:cNvPr>
              <p:cNvSpPr/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CC167D09-7BA9-5956-2A65-E026AFE882BD}"/>
                  </a:ext>
                </a:extLst>
              </p:cNvPr>
              <p:cNvSpPr/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C80DD661-5CE5-5010-736A-6522B354AF69}"/>
                  </a:ext>
                </a:extLst>
              </p:cNvPr>
              <p:cNvSpPr/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08F8A2A3-51ED-B025-1111-8D0127A2FDFA}"/>
                  </a:ext>
                </a:extLst>
              </p:cNvPr>
              <p:cNvSpPr/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C1965851-E56B-8796-99B8-69BF072C171E}"/>
                  </a:ext>
                </a:extLst>
              </p:cNvPr>
              <p:cNvSpPr/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75A60DE6-4345-0F9B-F5CE-F73C94344F92}"/>
                  </a:ext>
                </a:extLst>
              </p:cNvPr>
              <p:cNvSpPr/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7DA6127A-EFA1-9BD6-2D06-C88ACD09B935}"/>
                  </a:ext>
                </a:extLst>
              </p:cNvPr>
              <p:cNvSpPr/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E4F78289-6772-1A0B-1193-F613AB8FAC4C}"/>
                  </a:ext>
                </a:extLst>
              </p:cNvPr>
              <p:cNvSpPr/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22A3C409-4574-7614-2F9D-3E3F9B78B6C1}"/>
                  </a:ext>
                </a:extLst>
              </p:cNvPr>
              <p:cNvSpPr/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2961CA2C-9C71-CF5B-DEFA-67B6BB97EE9D}"/>
                  </a:ext>
                </a:extLst>
              </p:cNvPr>
              <p:cNvSpPr/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36A871B1-C302-D055-5134-5FAFFAE88053}"/>
                  </a:ext>
                </a:extLst>
              </p:cNvPr>
              <p:cNvSpPr/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14003768-38F6-BD7F-ABC5-68F6730A626C}"/>
                  </a:ext>
                </a:extLst>
              </p:cNvPr>
              <p:cNvSpPr/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36DA587-823D-5AC5-32A8-6236C1A87C10}"/>
                  </a:ext>
                </a:extLst>
              </p:cNvPr>
              <p:cNvSpPr/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D882E72E-E7B7-9909-8AEF-BDE8963B486C}"/>
                  </a:ext>
                </a:extLst>
              </p:cNvPr>
              <p:cNvSpPr/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E49E6102-C386-B41A-1A62-DA3F3540A81E}"/>
                  </a:ext>
                </a:extLst>
              </p:cNvPr>
              <p:cNvSpPr/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F7685855-41B5-66E7-D03F-246AA1E991FE}"/>
                  </a:ext>
                </a:extLst>
              </p:cNvPr>
              <p:cNvSpPr/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1EAAB45-A7EE-B786-D2EE-38364C2B9168}"/>
                  </a:ext>
                </a:extLst>
              </p:cNvPr>
              <p:cNvSpPr/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38AB0AD7-645A-F5BB-4CCF-003909C81FF3}"/>
                  </a:ext>
                </a:extLst>
              </p:cNvPr>
              <p:cNvSpPr/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B74565E4-7FE1-F726-4DD3-8D2CC6665662}"/>
                  </a:ext>
                </a:extLst>
              </p:cNvPr>
              <p:cNvSpPr/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ED197484-9BBC-0995-F98E-01F74001D296}"/>
                  </a:ext>
                </a:extLst>
              </p:cNvPr>
              <p:cNvSpPr/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E5394AF3-C69A-D0A9-2D7A-760378EE9418}"/>
                  </a:ext>
                </a:extLst>
              </p:cNvPr>
              <p:cNvSpPr/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49B1BC7-8F74-01A5-7FC5-0F503FF0C86D}"/>
                  </a:ext>
                </a:extLst>
              </p:cNvPr>
              <p:cNvSpPr/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355A8C64-B250-C7EB-487E-0E3658BF83CB}"/>
                  </a:ext>
                </a:extLst>
              </p:cNvPr>
              <p:cNvSpPr/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CDE1F835-BEA5-EE71-DF1B-2AE237012C37}"/>
                  </a:ext>
                </a:extLst>
              </p:cNvPr>
              <p:cNvSpPr/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C0C5D3AE-EEDC-85F0-2DF6-6A241EA0CB43}"/>
                  </a:ext>
                </a:extLst>
              </p:cNvPr>
              <p:cNvSpPr/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98D9759E-1A64-F7D6-1A8B-905BD3ABDFF3}"/>
                  </a:ext>
                </a:extLst>
              </p:cNvPr>
              <p:cNvSpPr/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CFBEB3-55D8-A06B-160D-326725E14F5E}"/>
                  </a:ext>
                </a:extLst>
              </p:cNvPr>
              <p:cNvSpPr/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F3D8F75-B93B-280B-53CF-53F2B9DB1C32}"/>
                  </a:ext>
                </a:extLst>
              </p:cNvPr>
              <p:cNvSpPr/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C3657BA8-83F1-79E6-88C8-0CB24CEEB0C9}"/>
                  </a:ext>
                </a:extLst>
              </p:cNvPr>
              <p:cNvSpPr/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19806F25-E325-5F50-74FF-D803EB4A31C6}"/>
                  </a:ext>
                </a:extLst>
              </p:cNvPr>
              <p:cNvSpPr/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7B7D6206-FAB4-2318-A07F-8FAEDAE3DB38}"/>
                  </a:ext>
                </a:extLst>
              </p:cNvPr>
              <p:cNvSpPr/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6B8EB35-13DA-B8C4-BA08-F639DE7C6896}"/>
                  </a:ext>
                </a:extLst>
              </p:cNvPr>
              <p:cNvSpPr/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D84B51B0-47B5-65D4-5397-1FB8D75BC012}"/>
                  </a:ext>
                </a:extLst>
              </p:cNvPr>
              <p:cNvSpPr/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24ED9FB1-9203-9449-FC17-C44F0DDE5C1D}"/>
                  </a:ext>
                </a:extLst>
              </p:cNvPr>
              <p:cNvSpPr/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3F771AB1-06F6-4B48-4107-4D1508C1C2CB}"/>
                  </a:ext>
                </a:extLst>
              </p:cNvPr>
              <p:cNvSpPr/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AA67F025-7C50-97F0-08FD-7BFE05BF342F}"/>
                  </a:ext>
                </a:extLst>
              </p:cNvPr>
              <p:cNvSpPr/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30810AC1-C509-81BC-6B59-21033A3C4BEC}"/>
                  </a:ext>
                </a:extLst>
              </p:cNvPr>
              <p:cNvSpPr/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DD49EDAF-D220-BEAA-A213-7930176605F1}"/>
                  </a:ext>
                </a:extLst>
              </p:cNvPr>
              <p:cNvSpPr/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CB3180C1-EA82-EC5D-5BFA-7AF523AC6A9B}"/>
                  </a:ext>
                </a:extLst>
              </p:cNvPr>
              <p:cNvSpPr/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404928BA-7790-D9B2-EEDE-E1392CE85E11}"/>
                  </a:ext>
                </a:extLst>
              </p:cNvPr>
              <p:cNvSpPr/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9C8AA4A7-BD22-BB09-9C9E-F167E6A8CAAD}"/>
                  </a:ext>
                </a:extLst>
              </p:cNvPr>
              <p:cNvSpPr/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BAB1E14-37D4-5D17-D9C8-518DE2DF869C}"/>
                  </a:ext>
                </a:extLst>
              </p:cNvPr>
              <p:cNvSpPr/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CC7EBF1A-7898-EEDE-EF4A-3383429C9D27}"/>
                  </a:ext>
                </a:extLst>
              </p:cNvPr>
              <p:cNvSpPr/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8D94BE6B-C282-5096-CC4D-C6EB800E82DF}"/>
                  </a:ext>
                </a:extLst>
              </p:cNvPr>
              <p:cNvSpPr/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9F88D8E-5A96-7F66-8A27-00D95F6D56C3}"/>
                  </a:ext>
                </a:extLst>
              </p:cNvPr>
              <p:cNvSpPr/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F734C065-89D9-9A7F-8420-CB57C30AA587}"/>
                  </a:ext>
                </a:extLst>
              </p:cNvPr>
              <p:cNvSpPr/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AEED0AD5-C4F4-E798-F770-6A71DF0DF7E8}"/>
                  </a:ext>
                </a:extLst>
              </p:cNvPr>
              <p:cNvSpPr/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06B0898D-40EF-EC66-C78C-A3A83D143FAB}"/>
                  </a:ext>
                </a:extLst>
              </p:cNvPr>
              <p:cNvSpPr/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DD197C3-A31E-F0F0-528A-C23D5D8E820F}"/>
                  </a:ext>
                </a:extLst>
              </p:cNvPr>
              <p:cNvSpPr/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6961550A-08A0-14F8-926A-17593C7D2CD4}"/>
                  </a:ext>
                </a:extLst>
              </p:cNvPr>
              <p:cNvSpPr/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2521F9E1-6F7C-C6DC-3756-D735E56395F1}"/>
                  </a:ext>
                </a:extLst>
              </p:cNvPr>
              <p:cNvSpPr/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A9289E2D-DE2D-5838-3EAE-8190C670012D}"/>
                  </a:ext>
                </a:extLst>
              </p:cNvPr>
              <p:cNvSpPr/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8CACBECE-0393-789B-9C2F-C3503921F364}"/>
                  </a:ext>
                </a:extLst>
              </p:cNvPr>
              <p:cNvSpPr/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716EEE36-8841-8DC9-B429-444D4FBE20E0}"/>
                  </a:ext>
                </a:extLst>
              </p:cNvPr>
              <p:cNvSpPr/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63E27E5D-C078-A8C8-ACDF-47DA4BA02781}"/>
                  </a:ext>
                </a:extLst>
              </p:cNvPr>
              <p:cNvSpPr/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1703C3A3-3A57-3874-0CEA-12FAEB78C5F2}"/>
                  </a:ext>
                </a:extLst>
              </p:cNvPr>
              <p:cNvSpPr/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927D4DC7-EB3B-3B8D-C739-F41CA25B7A89}"/>
                  </a:ext>
                </a:extLst>
              </p:cNvPr>
              <p:cNvSpPr/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4BC6E2DA-75DC-E016-1AAB-003B032285C8}"/>
                  </a:ext>
                </a:extLst>
              </p:cNvPr>
              <p:cNvSpPr/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9FF4D423-68C5-6C43-7D03-112C72CDB4E0}"/>
                  </a:ext>
                </a:extLst>
              </p:cNvPr>
              <p:cNvSpPr/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512AA45B-3D22-035B-D2A3-A5A24FD2B186}"/>
                  </a:ext>
                </a:extLst>
              </p:cNvPr>
              <p:cNvSpPr/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9C7AF2FB-FE9E-E16F-C220-94923E61B6C6}"/>
                  </a:ext>
                </a:extLst>
              </p:cNvPr>
              <p:cNvSpPr/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E6DFD622-37D1-FC85-3E4C-7F6696F2828D}"/>
                  </a:ext>
                </a:extLst>
              </p:cNvPr>
              <p:cNvSpPr/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D5199D77-66EA-1F1F-B5A8-B0499FAF0F43}"/>
                  </a:ext>
                </a:extLst>
              </p:cNvPr>
              <p:cNvSpPr/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6344BA3D-F0C4-552B-BC64-B25AB60995A6}"/>
                  </a:ext>
                </a:extLst>
              </p:cNvPr>
              <p:cNvSpPr/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87276E11-55B2-4A3A-9B8A-7B9103B1CA31}"/>
                  </a:ext>
                </a:extLst>
              </p:cNvPr>
              <p:cNvSpPr/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8A9BC0F2-F9EB-35AD-FDDC-AE97EA1BD94A}"/>
                  </a:ext>
                </a:extLst>
              </p:cNvPr>
              <p:cNvSpPr/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1593D322-DA76-3427-673D-B743163D0E29}"/>
                  </a:ext>
                </a:extLst>
              </p:cNvPr>
              <p:cNvSpPr/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47454E38-6513-AF36-2B81-22E12214F7C2}"/>
                  </a:ext>
                </a:extLst>
              </p:cNvPr>
              <p:cNvSpPr/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13FAFD8B-A9F5-3299-B6E6-1CB86DBC96C9}"/>
                  </a:ext>
                </a:extLst>
              </p:cNvPr>
              <p:cNvSpPr/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A25D344C-3F19-0AA8-EAB4-3FDAFB8FDA6B}"/>
                  </a:ext>
                </a:extLst>
              </p:cNvPr>
              <p:cNvSpPr/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F1CC27F9-C29C-965F-669C-5BDBB357C802}"/>
                  </a:ext>
                </a:extLst>
              </p:cNvPr>
              <p:cNvSpPr/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71F935E2-95B6-AAFB-E8CC-04B9C720C4B2}"/>
                  </a:ext>
                </a:extLst>
              </p:cNvPr>
              <p:cNvSpPr/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7C125C32-2D70-80DD-F7A1-D0ACCAB3E855}"/>
                  </a:ext>
                </a:extLst>
              </p:cNvPr>
              <p:cNvSpPr/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F0E99385-BFC4-E19F-AB92-9DE3741D8E50}"/>
                  </a:ext>
                </a:extLst>
              </p:cNvPr>
              <p:cNvSpPr/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91AFC992-A8D9-E79F-0D78-A96789F31791}"/>
                  </a:ext>
                </a:extLst>
              </p:cNvPr>
              <p:cNvSpPr/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C05929B3-31A3-EF68-0F10-090618100E39}"/>
                  </a:ext>
                </a:extLst>
              </p:cNvPr>
              <p:cNvSpPr/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00F0651E-09BF-7A15-8C9E-97A10191B179}"/>
                  </a:ext>
                </a:extLst>
              </p:cNvPr>
              <p:cNvSpPr/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1B124563-49BF-8AE4-DA93-DE5A0BAA3FCE}"/>
                  </a:ext>
                </a:extLst>
              </p:cNvPr>
              <p:cNvSpPr/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78421EC9-3C7F-DD59-E75F-3E4A2A051C06}"/>
                  </a:ext>
                </a:extLst>
              </p:cNvPr>
              <p:cNvSpPr/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7A02A12C-E6BB-6FEC-68A1-CFEED8712C09}"/>
                  </a:ext>
                </a:extLst>
              </p:cNvPr>
              <p:cNvSpPr/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888" name="Graphic 19">
            <a:extLst>
              <a:ext uri="{FF2B5EF4-FFF2-40B4-BE49-F238E27FC236}">
                <a16:creationId xmlns:a16="http://schemas.microsoft.com/office/drawing/2014/main" id="{724C5EDF-624D-698A-C549-0D14D847F8E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-51054"/>
            <a:ext cx="12192000" cy="6909053"/>
          </a:xfrm>
          <a:custGeom>
            <a:avLst/>
            <a:gdLst>
              <a:gd name="connsiteX0" fmla="*/ 0 w 8023383"/>
              <a:gd name="connsiteY0" fmla="*/ 0 h 5750814"/>
              <a:gd name="connsiteX1" fmla="*/ 8023384 w 8023383"/>
              <a:gd name="connsiteY1" fmla="*/ 0 h 5750814"/>
              <a:gd name="connsiteX2" fmla="*/ 8023384 w 8023383"/>
              <a:gd name="connsiteY2" fmla="*/ 5750814 h 5750814"/>
              <a:gd name="connsiteX3" fmla="*/ 0 w 8023383"/>
              <a:gd name="connsiteY3" fmla="*/ 5750814 h 575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23383" h="5750814">
                <a:moveTo>
                  <a:pt x="0" y="0"/>
                </a:moveTo>
                <a:lnTo>
                  <a:pt x="8023384" y="0"/>
                </a:lnTo>
                <a:lnTo>
                  <a:pt x="8023384" y="5750814"/>
                </a:lnTo>
                <a:lnTo>
                  <a:pt x="0" y="5750814"/>
                </a:lnTo>
                <a:close/>
              </a:path>
            </a:pathLst>
          </a:custGeom>
          <a:solidFill>
            <a:srgbClr val="01010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grpSp>
        <p:nvGrpSpPr>
          <p:cNvPr id="889" name="Graphic 22">
            <a:extLst>
              <a:ext uri="{FF2B5EF4-FFF2-40B4-BE49-F238E27FC236}">
                <a16:creationId xmlns:a16="http://schemas.microsoft.com/office/drawing/2014/main" id="{ED53AC1F-02A9-C076-9276-CCBE664D3349}"/>
              </a:ext>
            </a:extLst>
          </p:cNvPr>
          <p:cNvGrpSpPr>
            <a:grpSpLocks/>
          </p:cNvGrpSpPr>
          <p:nvPr userDrawn="1"/>
        </p:nvGrpSpPr>
        <p:grpSpPr>
          <a:xfrm>
            <a:off x="-4019550" y="-2095500"/>
            <a:ext cx="20021550" cy="12287250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890" name="Graphic 22">
              <a:extLst>
                <a:ext uri="{FF2B5EF4-FFF2-40B4-BE49-F238E27FC236}">
                  <a16:creationId xmlns:a16="http://schemas.microsoft.com/office/drawing/2014/main" id="{1F1FC721-1ECC-B45C-CA1B-49CC41E2B1F5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12679EF2-FAD3-80D3-B5AC-89DB23CEB3C7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AB151E5D-409E-CA04-56C5-E28A18AF19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86A146E5-CAF6-7EF5-5904-2D3252B442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6CDBD2D1-009B-1A3A-E609-1B1902F862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A9549E01-0570-FBCA-7B5B-AF93DC5EE8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57EE295B-5B55-9E5F-2750-7345796AE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09925EF8-CD70-CE94-C979-BAC5255E7C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D100D610-741F-F595-3BEE-E8127145EB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17B5844-48EB-0841-D1FC-D675D65B81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D3892F50-FF76-D292-005C-1C48C31CDB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8FB4FA0B-83FA-A11B-BF06-D730E8073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3EC20E0D-61E8-B878-2604-EA34181851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245C7D7F-F156-7918-D6A5-99F96F8514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91900DF8-7058-A0C8-4B07-26A34448CB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9BF2E417-E168-2535-B83C-DC6A585AE8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435AE0C7-9608-0FF5-76C2-4089F66E1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DF211354-3273-815C-2FFB-6F1CD5CB960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B848A580-0431-DA52-5C8D-CDE44CB141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73ACE54D-A1A6-95FE-0984-D1DE2CDF59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57E653BD-DA6F-E3AB-3926-A8B60707E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465E88AF-08AA-5415-3DA1-E871685DBF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91C7C166-22C2-EC5B-2229-FF8B3CD011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09396C40-53B6-5517-F08E-BF0BDBAC3F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27C055DB-4657-78D3-98E3-5EB0CAAB47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B323856C-3001-94B4-EEBE-83EF348721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3063AD26-AF6F-2C20-D4EB-7EAA21ADAA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A3F36424-D570-89AD-900D-4000D2D1F65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437F3EB6-14DE-9526-62E0-AF326D207ED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384A8036-75A4-61DC-67EA-9A174C3008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0200652B-722F-7066-096B-D9E2BD4351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4353322-9FDD-3CDE-FC15-16E9D763A5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D511B875-78F6-5700-B8B3-0877E2E7A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AC4D2595-3584-F972-CFFB-D5739489CD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E70B351C-817B-3F3D-A6CD-D65263AADE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432D9B81-570A-167B-C107-980D74A422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F0121DCA-40B8-883E-F4EC-839BB5DEF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134BF1EE-A884-00D9-1CD6-70BFE7D1E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EC068F36-2CF3-7E55-60C0-E30C0DF608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FB92D2A6-A773-6FCE-F247-D1E23D6155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9FE7329A-8FE2-16F9-1C89-E9E04AB568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E13C2826-8AF5-1DB4-EE85-C19D580EEC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DA529A84-0293-2223-8185-0B0AD401E4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6D5E8512-2435-C9B4-7183-EB192EFDE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4AC2785D-EF73-0392-33B4-8E69EC08D5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002999E8-9F43-CC5E-DE9A-82C2BA3554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DF4A72FB-419C-D569-F856-F10A7BAB38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5" name="Freeform: Shape 1374">
                <a:extLst>
                  <a:ext uri="{FF2B5EF4-FFF2-40B4-BE49-F238E27FC236}">
                    <a16:creationId xmlns:a16="http://schemas.microsoft.com/office/drawing/2014/main" id="{87855101-F904-A678-B917-80AD59672A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5A3EEE13-3B4A-0CAF-EF19-454656104F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3C916D8B-B129-E774-98C9-359EA3DFBEF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D96EFDB-CCCC-D1F7-8237-84F3593B9E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1C1DC398-2E92-2EE7-407F-393BB9B60D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0" name="Freeform: Shape 1379">
                <a:extLst>
                  <a:ext uri="{FF2B5EF4-FFF2-40B4-BE49-F238E27FC236}">
                    <a16:creationId xmlns:a16="http://schemas.microsoft.com/office/drawing/2014/main" id="{AF7D6EDF-4CCC-0ACC-B662-D5D4375B08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5FB5DA8E-BBF5-0783-1C0E-D8AEBF53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DA79F3B-62EF-5569-4961-2FC2D2A546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7D070F8C-AD56-4D12-97EA-7578B26BF7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78852D24-7AA4-B6A1-66D1-47898E219D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5" name="Freeform: Shape 1384">
                <a:extLst>
                  <a:ext uri="{FF2B5EF4-FFF2-40B4-BE49-F238E27FC236}">
                    <a16:creationId xmlns:a16="http://schemas.microsoft.com/office/drawing/2014/main" id="{1C945795-C3FA-A39D-5F1B-3051A01B09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CD9D645C-A220-3312-5344-3D6283220A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CCBF7A55-677B-66F0-70A4-FF8391CC9F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6E114B00-CE17-572E-8D0D-423A905100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E7CB6EE5-E0FA-303A-5CA7-78B44413A5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E101141B-BBA8-3415-C4AB-16E7519287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90489E54-61EE-A4E8-8808-636AABF863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D8A0AF60-B9B7-8DE3-02A7-879522CB53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F7B07E15-5500-E97B-2DAD-F71262EFA68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B646FE69-C062-AA72-B597-7AD451DDA0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5" name="Freeform: Shape 1394">
                <a:extLst>
                  <a:ext uri="{FF2B5EF4-FFF2-40B4-BE49-F238E27FC236}">
                    <a16:creationId xmlns:a16="http://schemas.microsoft.com/office/drawing/2014/main" id="{6073C443-F5B3-4600-F754-FD629A1BD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728399CE-4C97-C657-B8C5-45201688A3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FD8B8CFA-F8BF-8264-5665-11A3391463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23795D75-EA6F-63A7-E28D-FC26F87B06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AF5C7B0F-1CF8-BFD3-7FAC-3E4B4740E1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044789E3-B56B-078A-45CB-60EF22DF7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5534EDAB-58B3-AE6F-B28A-54522C9E5A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3A558B17-8C0F-B928-6F8C-BC8E4383EC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07516C34-2672-7F3F-F699-08BD7BF59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28B4465C-F2EE-3DA0-E386-F90ED5FEA37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DD5E48D6-A679-EC04-D2AE-1CC9C234AB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58317D95-9B82-BBDA-B80F-8615210994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9E5309A3-3B35-60B8-E9FF-1BD5773C7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7BBF6C5C-4C25-769E-DBAF-D71DF96A2E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8F5DBD47-125A-F48D-8E4E-CEFDE00E1C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F388597-5395-A1F2-6710-372815B8CE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D27A9412-E1DF-E982-C142-CD39C75FFC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66814990-018A-FF29-8897-F6F38B552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C2CFBD84-9474-ACC2-F8D8-4B9542D3C6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480081EF-9E83-A02D-B219-110459588E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5" name="Freeform: Shape 1414">
                <a:extLst>
                  <a:ext uri="{FF2B5EF4-FFF2-40B4-BE49-F238E27FC236}">
                    <a16:creationId xmlns:a16="http://schemas.microsoft.com/office/drawing/2014/main" id="{6AC43BAD-CDD5-B526-1CC2-8B49883774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3AFB9A06-ED69-38DB-0E64-3DB25F46FB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02878B7-79F6-DD18-A125-C9CE5A1617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A9F6B5DA-8590-3CC7-A9C1-821D698D1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2EDCEE7-CD55-6B19-222F-7BBAF9CB47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69FAEB1E-0CFE-D479-E14D-3368A2AB9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74F335B-8CC3-184D-CAE5-BF7CB9D94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69523824-FC4C-FE39-048B-5930F97F08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71A46C82-C13E-DB02-8120-87B3AE0AF8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0BFD4A0E-2ACD-CEDD-3E41-905757DD8B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E54195A0-92A7-CCE5-FB91-85D6DF7A7B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2ECA83C8-D3C5-E474-257A-5041226451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2F7C830B-704A-21CA-5C14-F03F38DF51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3997E08E-2E99-2EDB-075D-0133FDF0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353ABCB3-59F5-9C99-F4D5-183E962968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D2267370-91F0-A975-6020-BFABFC2610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2B817340-9707-FBE1-B464-8B92A6A81A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C889B69-69D5-017D-0E5B-32CCB9BB83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C6F2E60F-8F21-BF45-97F5-E008611AF0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1824736E-E8BC-0505-C4C3-74B95D87B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480ED1B6-6613-5A65-EBC3-3A13044BCB1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85833DE-E8B0-EFA3-D786-71CC5F27C0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75AE2AF8-0676-F127-7549-D30FCDDDCB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3AB77399-7013-2672-BC12-5F6026A6A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335DC48D-6180-BECE-E377-F9F6AF9FF6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9417F91-74BA-ED65-AE6A-7AF0EEB91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6237D16-89CA-5E25-93EA-E8CAECC676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00170A33-C153-29F2-9210-BB6FB7DB47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327C6190-D9E2-59A1-ECBF-DFC2E96E72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48162F-A16B-6C38-91E0-A544DFC442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0C4BF87-A496-E293-F57A-028E0F717B0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10DD7931-DE1C-15BF-68ED-F48CF7DC93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6B3662AB-73C9-B2C1-B684-18D1C62545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3569ACA2-B1FF-EF0D-8076-9798E7B501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0277EC1E-D2F9-F884-F25F-EC148F41D8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A53171CC-EE1C-CB57-DA2F-5F5A353AA1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A7556F2-E797-376A-8069-D3DEDA1CE7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D93BE7E5-4EDC-1AC5-E6E5-96CD9745C6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E0C82757-3D7B-3CF0-A785-3A7F4CDF2A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67650CCA-621B-D511-3E31-89C713E5F3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EF68E329-DD94-2B7F-1B73-FF588795520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8D2B5456-4A5E-FBA5-8F49-9C4C9217A3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AC72D114-1521-6966-3559-CB1FD804CA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D027DE76-3E7C-4B21-5B0A-FE69330C45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9BD72E93-161C-F1EB-A583-87D2B263FC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2F401BD9-7DAC-44E0-C918-6C1B619518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8ABDA151-95AE-E484-0CB7-5E68810062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D09D0CCA-749F-DA98-C2EB-A5D88C85C9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CD581D8D-ABAB-8CF1-B291-F6E738EBC7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756C7AE5-8344-600F-FED7-E2B46791A6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0954698E-9271-8091-4B79-5CD8F957F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B0986BC1-714F-3174-12A4-3946BBF7EE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7144B503-080E-0C47-90CE-E2B3E1300F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0E08A24E-F232-5AEB-3847-D64E3B202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E498C7B7-DC9A-3C35-003F-6892AB75F6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C4998AFE-BEED-B546-0C43-119693FB4E0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1" name="Freeform: Shape 1470">
                <a:extLst>
                  <a:ext uri="{FF2B5EF4-FFF2-40B4-BE49-F238E27FC236}">
                    <a16:creationId xmlns:a16="http://schemas.microsoft.com/office/drawing/2014/main" id="{B1CCF2F4-8557-4A17-D956-20A1718E9C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08EBB981-3D8B-8FD5-F52C-881CBFEC9D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BDFA2D8B-26A9-1541-BC03-8B6D82F7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36182547-2AC6-F59E-7258-4BEA72C6E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60273F1C-BD32-DDD0-279A-0B4B57A32C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5045E067-F9E1-8A73-84BB-59B2E510D5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087EE379-44B0-1586-050B-8C3F97C424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8" name="Freeform: Shape 1477">
                <a:extLst>
                  <a:ext uri="{FF2B5EF4-FFF2-40B4-BE49-F238E27FC236}">
                    <a16:creationId xmlns:a16="http://schemas.microsoft.com/office/drawing/2014/main" id="{CD175DD4-D956-C9AA-2D9F-1BB34DEE68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8AE51C9A-D984-D720-1479-251CAF6117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0" name="Freeform: Shape 1479">
                <a:extLst>
                  <a:ext uri="{FF2B5EF4-FFF2-40B4-BE49-F238E27FC236}">
                    <a16:creationId xmlns:a16="http://schemas.microsoft.com/office/drawing/2014/main" id="{1F68A714-8DA4-D68F-1E10-61FDDBCEE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1" name="Freeform: Shape 1480">
                <a:extLst>
                  <a:ext uri="{FF2B5EF4-FFF2-40B4-BE49-F238E27FC236}">
                    <a16:creationId xmlns:a16="http://schemas.microsoft.com/office/drawing/2014/main" id="{029334EB-1D95-8A7D-434F-9360E4B5B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2" name="Freeform: Shape 1481">
                <a:extLst>
                  <a:ext uri="{FF2B5EF4-FFF2-40B4-BE49-F238E27FC236}">
                    <a16:creationId xmlns:a16="http://schemas.microsoft.com/office/drawing/2014/main" id="{5699B3B5-7926-F52D-1855-D3129A369D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3" name="Freeform: Shape 1482">
                <a:extLst>
                  <a:ext uri="{FF2B5EF4-FFF2-40B4-BE49-F238E27FC236}">
                    <a16:creationId xmlns:a16="http://schemas.microsoft.com/office/drawing/2014/main" id="{8FFEAAD7-53A7-BB49-8542-9FC09D95AA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4" name="Freeform: Shape 1483">
                <a:extLst>
                  <a:ext uri="{FF2B5EF4-FFF2-40B4-BE49-F238E27FC236}">
                    <a16:creationId xmlns:a16="http://schemas.microsoft.com/office/drawing/2014/main" id="{36EA64C1-7C44-F502-553B-AFEEE68F5B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5" name="Freeform: Shape 1484">
                <a:extLst>
                  <a:ext uri="{FF2B5EF4-FFF2-40B4-BE49-F238E27FC236}">
                    <a16:creationId xmlns:a16="http://schemas.microsoft.com/office/drawing/2014/main" id="{41260EC9-2B39-8068-654D-BA47B799CC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6" name="Freeform: Shape 1485">
                <a:extLst>
                  <a:ext uri="{FF2B5EF4-FFF2-40B4-BE49-F238E27FC236}">
                    <a16:creationId xmlns:a16="http://schemas.microsoft.com/office/drawing/2014/main" id="{D39B3B77-1E6C-15B7-179F-8B0CFC20C5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7" name="Freeform: Shape 1486">
                <a:extLst>
                  <a:ext uri="{FF2B5EF4-FFF2-40B4-BE49-F238E27FC236}">
                    <a16:creationId xmlns:a16="http://schemas.microsoft.com/office/drawing/2014/main" id="{D721EAB9-38E1-F74B-6843-130C89022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BBF64DBF-DCC0-6818-E5CE-8A7F29F50C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64821006-D3E0-C7ED-C120-648D25AF66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0" name="Freeform: Shape 1489">
                <a:extLst>
                  <a:ext uri="{FF2B5EF4-FFF2-40B4-BE49-F238E27FC236}">
                    <a16:creationId xmlns:a16="http://schemas.microsoft.com/office/drawing/2014/main" id="{09366BFA-4267-ED4A-6A8B-467B3AA561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1" name="Freeform: Shape 1490">
                <a:extLst>
                  <a:ext uri="{FF2B5EF4-FFF2-40B4-BE49-F238E27FC236}">
                    <a16:creationId xmlns:a16="http://schemas.microsoft.com/office/drawing/2014/main" id="{8165AE07-F18C-8178-58A2-051A3167AF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2" name="Freeform: Shape 1491">
                <a:extLst>
                  <a:ext uri="{FF2B5EF4-FFF2-40B4-BE49-F238E27FC236}">
                    <a16:creationId xmlns:a16="http://schemas.microsoft.com/office/drawing/2014/main" id="{706C5088-93B2-04EC-824B-64E4C8C183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3" name="Freeform: Shape 1492">
                <a:extLst>
                  <a:ext uri="{FF2B5EF4-FFF2-40B4-BE49-F238E27FC236}">
                    <a16:creationId xmlns:a16="http://schemas.microsoft.com/office/drawing/2014/main" id="{3706C958-05BD-317D-4AA9-6F674F126D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4" name="Freeform: Shape 1493">
                <a:extLst>
                  <a:ext uri="{FF2B5EF4-FFF2-40B4-BE49-F238E27FC236}">
                    <a16:creationId xmlns:a16="http://schemas.microsoft.com/office/drawing/2014/main" id="{88451FFC-C1DF-81BB-1843-2C670B052F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5" name="Freeform: Shape 1494">
                <a:extLst>
                  <a:ext uri="{FF2B5EF4-FFF2-40B4-BE49-F238E27FC236}">
                    <a16:creationId xmlns:a16="http://schemas.microsoft.com/office/drawing/2014/main" id="{104D714D-312E-239F-2109-7D7C54411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6" name="Freeform: Shape 1495">
                <a:extLst>
                  <a:ext uri="{FF2B5EF4-FFF2-40B4-BE49-F238E27FC236}">
                    <a16:creationId xmlns:a16="http://schemas.microsoft.com/office/drawing/2014/main" id="{2D4008E2-4D77-2FC2-A77D-4B7CD33359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7" name="Freeform: Shape 1496">
                <a:extLst>
                  <a:ext uri="{FF2B5EF4-FFF2-40B4-BE49-F238E27FC236}">
                    <a16:creationId xmlns:a16="http://schemas.microsoft.com/office/drawing/2014/main" id="{1145B0E6-8DC4-6510-AFA8-0737F6AC2E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8" name="Freeform: Shape 1497">
                <a:extLst>
                  <a:ext uri="{FF2B5EF4-FFF2-40B4-BE49-F238E27FC236}">
                    <a16:creationId xmlns:a16="http://schemas.microsoft.com/office/drawing/2014/main" id="{B864D7AE-C2E6-42D9-75DC-5B3DA1AE08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9" name="Freeform: Shape 1498">
                <a:extLst>
                  <a:ext uri="{FF2B5EF4-FFF2-40B4-BE49-F238E27FC236}">
                    <a16:creationId xmlns:a16="http://schemas.microsoft.com/office/drawing/2014/main" id="{7AC344D0-BF39-15DB-82CE-A23B204932D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0" name="Freeform: Shape 1499">
                <a:extLst>
                  <a:ext uri="{FF2B5EF4-FFF2-40B4-BE49-F238E27FC236}">
                    <a16:creationId xmlns:a16="http://schemas.microsoft.com/office/drawing/2014/main" id="{98767B2F-5BE0-E487-84CF-CF3D9434A6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DB246D3C-0D34-299E-BE65-9633668065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14F6A2B-055B-C080-010A-E7DBFB7BEF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04509516-46F4-4D7C-4EC8-CE35E12BC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35837C2F-9ACB-FC9E-17E4-BCAD6D9025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F1EEEB0-F3FD-6A0E-A838-A43F6B53AB2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7208CB1A-D6A7-0A39-2DCA-82D607364E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0D8EA675-5712-B4E2-9DBA-DDA6352106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61ABF549-B1DD-28B3-33A2-534EC09F63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C335784E-6B5A-36A2-8D90-0BA21CCF1244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FCFCA394-D386-6DFB-CACE-CCFD30A1AF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C7F5A0A7-B9A1-F24C-F6AE-C165003029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638D1CE4-B2D1-21CA-B556-2EC2774D0B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1C103CC8-1032-D1DF-398E-A5A698C0B8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88594680-9AC5-5EDD-535A-343054715FE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3B4A955-4C12-ABB0-E592-611A6B4E2F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01B10E64-C325-4C2C-705B-201E91481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55A7B6F5-FC79-A0E5-B6B2-EF55D8C1FC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1FCA1081-6FB9-7FD2-78F8-D9AA67F69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FE83E728-115B-1A03-DA01-CE0AEE456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5EDAC79-CCC9-938A-4866-5BB6F19809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5CFE6119-4B0E-A153-B9FE-8CFBC11449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87194FA8-06FE-112C-20BF-F67262AE39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18F645D7-A648-7339-E850-C80ACDDAB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DC170301-5608-3421-33D7-53BCD87722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5CF79C73-CAC2-3D74-C407-E4901FB765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81E0B383-646D-7967-CDE4-D5E9A5FBCB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DE8DD37F-1FBC-CCDD-0D44-F68216281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5C997647-3EA5-68E0-7CA5-EB6BD27591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9" name="Freeform: Shape 1528">
                <a:extLst>
                  <a:ext uri="{FF2B5EF4-FFF2-40B4-BE49-F238E27FC236}">
                    <a16:creationId xmlns:a16="http://schemas.microsoft.com/office/drawing/2014/main" id="{CBC3D754-BD5D-964D-0609-57B5F22B3B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56F649B1-6A05-06D5-95BF-A0C60B1BBF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F380B168-0D6D-8516-F212-57BA184494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21D120D7-03EF-666E-4EEF-FABD2D5B17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03BCEBDE-37C3-298D-5148-2A1867F409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40F80477-56BD-2A19-3872-9BB67A6F2E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720791BC-43DC-E3B1-66D2-7132BA59AB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917FBFDA-8044-80F5-3CD6-B7A3F04715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D41039E7-0403-E3E7-4FEE-06C7547777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0EFCB490-83F0-7151-94D0-AD28FEDB1C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CDEB5744-0D7A-2953-C9D2-FE06F10924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3B56798A-2309-348A-41E8-04C924DBCD6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155A8BC-2486-E3C9-A0F8-FF719AA319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DCBCE728-B5C5-1323-88B8-FBF861FE22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A4116CDC-F781-FA84-5717-DF65CD27C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6EC72AE6-9CC5-53EE-B257-80F2A9E4D86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364A511F-A948-CD2B-6BCB-41F6B291F2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F8722666-09DE-F077-ADD8-01FE96EE44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7" name="Freeform: Shape 1546">
                <a:extLst>
                  <a:ext uri="{FF2B5EF4-FFF2-40B4-BE49-F238E27FC236}">
                    <a16:creationId xmlns:a16="http://schemas.microsoft.com/office/drawing/2014/main" id="{80475890-7689-2076-40C1-9773AF0B11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6AF2F5A3-BC08-9D31-7698-02FF0F6041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891747CD-49FC-D4EC-A87F-1BF8E5AA9E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6B746C97-F6D5-9391-5B7D-A9B20066E6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5EA5294C-981C-E9C7-DD9D-C01E0B6C8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60DF434D-41F2-6766-1C55-296728CEDC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CA36117F-C7AE-6906-66EA-77CCCADF01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99FD3243-EF46-532B-F7A7-110BEFCD4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1BB56739-A9CA-6DFC-F054-F42DCE28B6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51536A26-9300-994C-1B27-C0E29EEB10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6AB15B30-98AF-33D4-47C8-3F9B2F3F38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AE55325F-5E3B-FAA0-420E-43F5556C89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2086A265-56CE-983F-3FB0-5FE53BF5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9603AD67-EB24-6441-5D4A-08CE1CB532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FCC01BA3-E2B5-611B-2A46-61C28EE5B6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E43CDB47-616D-77C0-CEAB-03879568FB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DE58B6AB-90F7-4F63-085B-ABB9299BFD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8EBE32E8-077C-3E86-C4AB-D472D1F09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15C5454E-CE42-827A-D8CC-5DAE80B482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1A4AB500-D1B9-0363-A669-2C25C40394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42F287DE-BAB5-C607-488A-47867A0D4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FEAA587F-051A-F381-C287-D2A05DAEEF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87FAB0D-B4ED-8766-25CD-3CFD7A49BB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6CEAC7CC-8B8A-B004-271D-81D35D077F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60F131A9-49E1-68C0-86E6-E43CF76B85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56B0E004-D174-09BE-FBDB-19E3BB5D07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F53ED33A-F372-B335-E69C-D476011278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BE8DF4A1-9A61-2C24-9DF9-0DABD01809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FA3CB2B0-C89A-C449-B10E-29F081C7A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7D9FD9EC-4634-A184-9A69-8B53F4F176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2B6C81A8-67E2-D268-D4D6-4BC04659A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C6846271-2BE0-F38B-93B4-A1092DFB6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6C0D37D0-DD68-AA94-994D-B8982FFDC1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FDB0BAA-F803-54B0-2A49-3C77848513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dirty="0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4FC5ACB4-4A93-60AC-EAB2-C96D0DEEA8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2" name="Freeform: Shape 1581">
                <a:extLst>
                  <a:ext uri="{FF2B5EF4-FFF2-40B4-BE49-F238E27FC236}">
                    <a16:creationId xmlns:a16="http://schemas.microsoft.com/office/drawing/2014/main" id="{D1E8E164-6CBD-DD02-4493-38A6E57665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3" name="Freeform: Shape 1582">
                <a:extLst>
                  <a:ext uri="{FF2B5EF4-FFF2-40B4-BE49-F238E27FC236}">
                    <a16:creationId xmlns:a16="http://schemas.microsoft.com/office/drawing/2014/main" id="{86A0C1CD-58C1-5BFA-DBC2-283B9FC7CA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4" name="Freeform: Shape 1583">
                <a:extLst>
                  <a:ext uri="{FF2B5EF4-FFF2-40B4-BE49-F238E27FC236}">
                    <a16:creationId xmlns:a16="http://schemas.microsoft.com/office/drawing/2014/main" id="{90230817-9561-071A-D207-DB2C582D004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5" name="Freeform: Shape 1584">
                <a:extLst>
                  <a:ext uri="{FF2B5EF4-FFF2-40B4-BE49-F238E27FC236}">
                    <a16:creationId xmlns:a16="http://schemas.microsoft.com/office/drawing/2014/main" id="{6AC0C834-0EA4-445F-18E0-42CC3FD348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6" name="Freeform: Shape 1585">
                <a:extLst>
                  <a:ext uri="{FF2B5EF4-FFF2-40B4-BE49-F238E27FC236}">
                    <a16:creationId xmlns:a16="http://schemas.microsoft.com/office/drawing/2014/main" id="{774EB379-49A6-6FDF-B996-C9382BE48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7" name="Freeform: Shape 1586">
                <a:extLst>
                  <a:ext uri="{FF2B5EF4-FFF2-40B4-BE49-F238E27FC236}">
                    <a16:creationId xmlns:a16="http://schemas.microsoft.com/office/drawing/2014/main" id="{37EEB95F-D27A-0BE5-6A2B-303A5CCE25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8" name="Freeform: Shape 1587">
                <a:extLst>
                  <a:ext uri="{FF2B5EF4-FFF2-40B4-BE49-F238E27FC236}">
                    <a16:creationId xmlns:a16="http://schemas.microsoft.com/office/drawing/2014/main" id="{271A3A50-0156-9B8D-9D3D-B619884DE0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7B4B3403-A4ED-3605-BC5D-60D1B4D95E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DF28E6DB-893B-E8A0-614F-366A223C94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3B9149F5-221A-FF01-05D4-6DCAE4616F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6CC7D615-8CD5-0225-1664-1948EC8A6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5AF5DFA6-DA65-2D43-6AEA-59FAB22849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02E82E56-C24E-718E-1F7B-D43F153996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0E0D64C4-8CC6-74B7-6007-61782134DF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CFDC1F3D-6CC6-FD81-D6EE-D77841DC58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662DADE6-E50A-9994-F08D-085D6BA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60FA237B-D2DA-9243-B806-CFADD215EF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77510358-2213-6294-B73D-137CF9D70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FEEE0930-87D4-861A-8D6A-BC86AEA7AF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4C8B4A9E-3248-38F0-5030-9AF6F32022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0D656D71-FAEA-B7FA-B8B6-C69FCBD73D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39FBE85B-1D37-844E-AE02-87E098B585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5F9FD252-1CB0-88F8-7F38-6495C4DA95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DFAC041F-3378-0015-36EC-4262D3B41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3015A7C7-A996-BC00-12A6-D894B844A7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6C2F8323-943B-2719-4EC3-9B1A9FDE01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1F78DC04-94EC-D830-FF7C-949F310060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478F8B38-6681-A738-A8D8-258AB44C2F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D245B968-D848-4E7D-1D6D-EA52A934F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AA107D7A-3991-F943-72E6-5F6BDAFC56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121A374F-1591-2CC7-FF96-9BB2C07FF6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C6026B73-54C9-A4F0-82F4-3776A58AD4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573EDE5D-48F9-6EBD-F8BD-4831F1141D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1829F7B6-4FDD-1AAE-1B9E-52448A0387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CD2E334B-FFE1-67A4-5574-691B1E964D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3DF29404-C287-3E5B-50C8-ABA5AA98B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B8A4C482-05B2-E8FC-9370-68BDE8904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9B987F53-312C-37D4-A7BC-BCF6031C46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0" name="Freeform: Shape 1619">
                <a:extLst>
                  <a:ext uri="{FF2B5EF4-FFF2-40B4-BE49-F238E27FC236}">
                    <a16:creationId xmlns:a16="http://schemas.microsoft.com/office/drawing/2014/main" id="{930F9F39-BBA2-B472-31A5-51E91C9332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1" name="Freeform: Shape 1620">
                <a:extLst>
                  <a:ext uri="{FF2B5EF4-FFF2-40B4-BE49-F238E27FC236}">
                    <a16:creationId xmlns:a16="http://schemas.microsoft.com/office/drawing/2014/main" id="{1EF757E1-C94E-43CA-E342-79A6317465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2" name="Freeform: Shape 1621">
                <a:extLst>
                  <a:ext uri="{FF2B5EF4-FFF2-40B4-BE49-F238E27FC236}">
                    <a16:creationId xmlns:a16="http://schemas.microsoft.com/office/drawing/2014/main" id="{69328C05-F80D-4CB0-D9F5-CF58CD8725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3" name="Freeform: Shape 1622">
                <a:extLst>
                  <a:ext uri="{FF2B5EF4-FFF2-40B4-BE49-F238E27FC236}">
                    <a16:creationId xmlns:a16="http://schemas.microsoft.com/office/drawing/2014/main" id="{ADC81A6D-00D2-ED8D-8E3E-A1BB57DFF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4" name="Freeform: Shape 1623">
                <a:extLst>
                  <a:ext uri="{FF2B5EF4-FFF2-40B4-BE49-F238E27FC236}">
                    <a16:creationId xmlns:a16="http://schemas.microsoft.com/office/drawing/2014/main" id="{3FAA33DF-9ABF-6755-0FD3-51FBDF4E20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5" name="Freeform: Shape 1624">
                <a:extLst>
                  <a:ext uri="{FF2B5EF4-FFF2-40B4-BE49-F238E27FC236}">
                    <a16:creationId xmlns:a16="http://schemas.microsoft.com/office/drawing/2014/main" id="{4AB0B5F5-4148-EBD6-D401-5C06ACC49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6" name="Freeform: Shape 1625">
                <a:extLst>
                  <a:ext uri="{FF2B5EF4-FFF2-40B4-BE49-F238E27FC236}">
                    <a16:creationId xmlns:a16="http://schemas.microsoft.com/office/drawing/2014/main" id="{EA22D15F-E77A-62B4-E4A5-8DD5A5570E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7" name="Freeform: Shape 1626">
                <a:extLst>
                  <a:ext uri="{FF2B5EF4-FFF2-40B4-BE49-F238E27FC236}">
                    <a16:creationId xmlns:a16="http://schemas.microsoft.com/office/drawing/2014/main" id="{912CD5C6-4C1C-507E-96ED-0044F8C7E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8" name="Freeform: Shape 1627">
                <a:extLst>
                  <a:ext uri="{FF2B5EF4-FFF2-40B4-BE49-F238E27FC236}">
                    <a16:creationId xmlns:a16="http://schemas.microsoft.com/office/drawing/2014/main" id="{AE66529F-80C9-F29D-9A54-C3F0187E39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9" name="Freeform: Shape 1628">
                <a:extLst>
                  <a:ext uri="{FF2B5EF4-FFF2-40B4-BE49-F238E27FC236}">
                    <a16:creationId xmlns:a16="http://schemas.microsoft.com/office/drawing/2014/main" id="{692CA9FE-CD70-770B-2808-1A57355AB0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0" name="Freeform: Shape 1629">
                <a:extLst>
                  <a:ext uri="{FF2B5EF4-FFF2-40B4-BE49-F238E27FC236}">
                    <a16:creationId xmlns:a16="http://schemas.microsoft.com/office/drawing/2014/main" id="{38488CF5-7D7E-821B-0BDD-590FF71FE0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1" name="Freeform: Shape 1630">
                <a:extLst>
                  <a:ext uri="{FF2B5EF4-FFF2-40B4-BE49-F238E27FC236}">
                    <a16:creationId xmlns:a16="http://schemas.microsoft.com/office/drawing/2014/main" id="{E2FE58A9-DE93-BF1B-35B5-B351BAADD5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2" name="Freeform: Shape 1631">
                <a:extLst>
                  <a:ext uri="{FF2B5EF4-FFF2-40B4-BE49-F238E27FC236}">
                    <a16:creationId xmlns:a16="http://schemas.microsoft.com/office/drawing/2014/main" id="{4C4B7C42-4B52-8234-AD53-EC0AA06B7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3" name="Freeform: Shape 1632">
                <a:extLst>
                  <a:ext uri="{FF2B5EF4-FFF2-40B4-BE49-F238E27FC236}">
                    <a16:creationId xmlns:a16="http://schemas.microsoft.com/office/drawing/2014/main" id="{78C52A33-B736-9AC5-2D1D-51B920353E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4" name="Freeform: Shape 1633">
                <a:extLst>
                  <a:ext uri="{FF2B5EF4-FFF2-40B4-BE49-F238E27FC236}">
                    <a16:creationId xmlns:a16="http://schemas.microsoft.com/office/drawing/2014/main" id="{E535A25F-56D9-C4F3-48FC-ECE456A9EE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5" name="Freeform: Shape 1634">
                <a:extLst>
                  <a:ext uri="{FF2B5EF4-FFF2-40B4-BE49-F238E27FC236}">
                    <a16:creationId xmlns:a16="http://schemas.microsoft.com/office/drawing/2014/main" id="{BAF4CF45-FDB3-2C50-CAD8-585EE83C39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6" name="Freeform: Shape 1635">
                <a:extLst>
                  <a:ext uri="{FF2B5EF4-FFF2-40B4-BE49-F238E27FC236}">
                    <a16:creationId xmlns:a16="http://schemas.microsoft.com/office/drawing/2014/main" id="{6ABDB89B-D1D2-C600-CB5D-633433317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7" name="Freeform: Shape 1636">
                <a:extLst>
                  <a:ext uri="{FF2B5EF4-FFF2-40B4-BE49-F238E27FC236}">
                    <a16:creationId xmlns:a16="http://schemas.microsoft.com/office/drawing/2014/main" id="{6A3036DB-815F-DD19-C40F-2C6F9702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8" name="Freeform: Shape 1637">
                <a:extLst>
                  <a:ext uri="{FF2B5EF4-FFF2-40B4-BE49-F238E27FC236}">
                    <a16:creationId xmlns:a16="http://schemas.microsoft.com/office/drawing/2014/main" id="{F283F2A2-18E4-B010-EF0D-C00448D9B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9" name="Freeform: Shape 1638">
                <a:extLst>
                  <a:ext uri="{FF2B5EF4-FFF2-40B4-BE49-F238E27FC236}">
                    <a16:creationId xmlns:a16="http://schemas.microsoft.com/office/drawing/2014/main" id="{D829260C-949C-5161-6C38-7B6141594C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0" name="Freeform: Shape 1639">
                <a:extLst>
                  <a:ext uri="{FF2B5EF4-FFF2-40B4-BE49-F238E27FC236}">
                    <a16:creationId xmlns:a16="http://schemas.microsoft.com/office/drawing/2014/main" id="{D7A712BD-FD96-30C5-EF47-B0198025AD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1" name="Freeform: Shape 1640">
                <a:extLst>
                  <a:ext uri="{FF2B5EF4-FFF2-40B4-BE49-F238E27FC236}">
                    <a16:creationId xmlns:a16="http://schemas.microsoft.com/office/drawing/2014/main" id="{C50CD1BD-9BBE-6AF6-2070-6B65A2B31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D8FD984B-9E7C-8DAA-DC85-A1B7BFCB744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41F07866-69A9-4422-A828-982505A11F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6C8EDDA4-F3F3-325D-C11B-16D4785333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5" name="Freeform: Shape 1644">
                <a:extLst>
                  <a:ext uri="{FF2B5EF4-FFF2-40B4-BE49-F238E27FC236}">
                    <a16:creationId xmlns:a16="http://schemas.microsoft.com/office/drawing/2014/main" id="{B2046190-B935-E3C3-8B3F-BEAED38378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7160266F-62D5-0931-D2BA-9108CEC261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003D0215-42A0-BF25-B087-ECC6E44D7B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9597D673-28E7-1013-92C8-132B4C8996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9BD50061-1C62-7069-253E-5479309889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0" name="Freeform: Shape 1649">
                <a:extLst>
                  <a:ext uri="{FF2B5EF4-FFF2-40B4-BE49-F238E27FC236}">
                    <a16:creationId xmlns:a16="http://schemas.microsoft.com/office/drawing/2014/main" id="{93073029-6B75-831A-9B89-EBB19319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1" name="Freeform: Shape 1650">
                <a:extLst>
                  <a:ext uri="{FF2B5EF4-FFF2-40B4-BE49-F238E27FC236}">
                    <a16:creationId xmlns:a16="http://schemas.microsoft.com/office/drawing/2014/main" id="{651C6819-2D84-07CA-F067-DA6C8977BD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2" name="Freeform: Shape 1651">
                <a:extLst>
                  <a:ext uri="{FF2B5EF4-FFF2-40B4-BE49-F238E27FC236}">
                    <a16:creationId xmlns:a16="http://schemas.microsoft.com/office/drawing/2014/main" id="{6593D51A-D9CC-C3E0-A1E1-9FC20D7CE5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3" name="Freeform: Shape 1652">
                <a:extLst>
                  <a:ext uri="{FF2B5EF4-FFF2-40B4-BE49-F238E27FC236}">
                    <a16:creationId xmlns:a16="http://schemas.microsoft.com/office/drawing/2014/main" id="{8B400BEF-B8B2-798B-ECF3-7B1074435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4" name="Freeform: Shape 1653">
                <a:extLst>
                  <a:ext uri="{FF2B5EF4-FFF2-40B4-BE49-F238E27FC236}">
                    <a16:creationId xmlns:a16="http://schemas.microsoft.com/office/drawing/2014/main" id="{65FD3782-7FFF-3AD0-533B-323244F2FF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5" name="Freeform: Shape 1654">
                <a:extLst>
                  <a:ext uri="{FF2B5EF4-FFF2-40B4-BE49-F238E27FC236}">
                    <a16:creationId xmlns:a16="http://schemas.microsoft.com/office/drawing/2014/main" id="{876FEF89-4AA9-AC0F-D8D6-1AB659EF61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6" name="Freeform: Shape 1655">
                <a:extLst>
                  <a:ext uri="{FF2B5EF4-FFF2-40B4-BE49-F238E27FC236}">
                    <a16:creationId xmlns:a16="http://schemas.microsoft.com/office/drawing/2014/main" id="{81FE6389-3892-D957-CC23-94F25358D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7" name="Freeform: Shape 1656">
                <a:extLst>
                  <a:ext uri="{FF2B5EF4-FFF2-40B4-BE49-F238E27FC236}">
                    <a16:creationId xmlns:a16="http://schemas.microsoft.com/office/drawing/2014/main" id="{663E0359-562A-35ED-B278-ECBA8D1CB6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4A7CE55E-7FF5-BAFA-0019-CFDE2F80B2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9" name="Freeform: Shape 1658">
                <a:extLst>
                  <a:ext uri="{FF2B5EF4-FFF2-40B4-BE49-F238E27FC236}">
                    <a16:creationId xmlns:a16="http://schemas.microsoft.com/office/drawing/2014/main" id="{C43F4C2C-A452-BA6C-84DC-2BD7E15B94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0" name="Freeform: Shape 1659">
                <a:extLst>
                  <a:ext uri="{FF2B5EF4-FFF2-40B4-BE49-F238E27FC236}">
                    <a16:creationId xmlns:a16="http://schemas.microsoft.com/office/drawing/2014/main" id="{F54A1962-8D23-146C-379F-9924296D5E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1" name="Freeform: Shape 1660">
                <a:extLst>
                  <a:ext uri="{FF2B5EF4-FFF2-40B4-BE49-F238E27FC236}">
                    <a16:creationId xmlns:a16="http://schemas.microsoft.com/office/drawing/2014/main" id="{A4887E51-11FE-825D-7E2B-6A9068A66F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2" name="Freeform: Shape 1661">
                <a:extLst>
                  <a:ext uri="{FF2B5EF4-FFF2-40B4-BE49-F238E27FC236}">
                    <a16:creationId xmlns:a16="http://schemas.microsoft.com/office/drawing/2014/main" id="{A5A0FC52-1AD5-F1A6-845D-A68A6D7BE0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3" name="Freeform: Shape 1662">
                <a:extLst>
                  <a:ext uri="{FF2B5EF4-FFF2-40B4-BE49-F238E27FC236}">
                    <a16:creationId xmlns:a16="http://schemas.microsoft.com/office/drawing/2014/main" id="{B8475C64-602D-2E41-F293-B6A74A5DCD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4" name="Freeform: Shape 1663">
                <a:extLst>
                  <a:ext uri="{FF2B5EF4-FFF2-40B4-BE49-F238E27FC236}">
                    <a16:creationId xmlns:a16="http://schemas.microsoft.com/office/drawing/2014/main" id="{8FDF1DE3-6E8A-5650-6E28-72BF2B763A3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5" name="Freeform: Shape 1664">
                <a:extLst>
                  <a:ext uri="{FF2B5EF4-FFF2-40B4-BE49-F238E27FC236}">
                    <a16:creationId xmlns:a16="http://schemas.microsoft.com/office/drawing/2014/main" id="{BBBD547E-E4F1-591A-E4DB-77C268AEB8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6" name="Freeform: Shape 1665">
                <a:extLst>
                  <a:ext uri="{FF2B5EF4-FFF2-40B4-BE49-F238E27FC236}">
                    <a16:creationId xmlns:a16="http://schemas.microsoft.com/office/drawing/2014/main" id="{FF5BF136-1A96-3F54-D496-F233D816F8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7" name="Freeform: Shape 1666">
                <a:extLst>
                  <a:ext uri="{FF2B5EF4-FFF2-40B4-BE49-F238E27FC236}">
                    <a16:creationId xmlns:a16="http://schemas.microsoft.com/office/drawing/2014/main" id="{5009CE9D-7CD2-04F1-8EBF-62BDF9BB2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8" name="Freeform: Shape 1667">
                <a:extLst>
                  <a:ext uri="{FF2B5EF4-FFF2-40B4-BE49-F238E27FC236}">
                    <a16:creationId xmlns:a16="http://schemas.microsoft.com/office/drawing/2014/main" id="{016BEE09-F7C1-DEE2-5411-D3DEBDD45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9" name="Freeform: Shape 1668">
                <a:extLst>
                  <a:ext uri="{FF2B5EF4-FFF2-40B4-BE49-F238E27FC236}">
                    <a16:creationId xmlns:a16="http://schemas.microsoft.com/office/drawing/2014/main" id="{E43E942A-DFF3-7E59-22AB-8A8D812242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0" name="Freeform: Shape 1669">
                <a:extLst>
                  <a:ext uri="{FF2B5EF4-FFF2-40B4-BE49-F238E27FC236}">
                    <a16:creationId xmlns:a16="http://schemas.microsoft.com/office/drawing/2014/main" id="{D47B5D06-2AA3-1D1D-9B2F-9EB70AA5B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1" name="Freeform: Shape 1670">
                <a:extLst>
                  <a:ext uri="{FF2B5EF4-FFF2-40B4-BE49-F238E27FC236}">
                    <a16:creationId xmlns:a16="http://schemas.microsoft.com/office/drawing/2014/main" id="{361D3D57-5C43-6373-00B9-96C6390D03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2" name="Freeform: Shape 1671">
                <a:extLst>
                  <a:ext uri="{FF2B5EF4-FFF2-40B4-BE49-F238E27FC236}">
                    <a16:creationId xmlns:a16="http://schemas.microsoft.com/office/drawing/2014/main" id="{11882704-FB26-C31C-3C47-977F9FFF68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3" name="Freeform: Shape 1672">
                <a:extLst>
                  <a:ext uri="{FF2B5EF4-FFF2-40B4-BE49-F238E27FC236}">
                    <a16:creationId xmlns:a16="http://schemas.microsoft.com/office/drawing/2014/main" id="{78A1B985-CD33-306F-CB99-746BA95838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4" name="Freeform: Shape 1673">
                <a:extLst>
                  <a:ext uri="{FF2B5EF4-FFF2-40B4-BE49-F238E27FC236}">
                    <a16:creationId xmlns:a16="http://schemas.microsoft.com/office/drawing/2014/main" id="{6218B439-D6A3-500D-6D91-C08F148223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5" name="Freeform: Shape 1674">
                <a:extLst>
                  <a:ext uri="{FF2B5EF4-FFF2-40B4-BE49-F238E27FC236}">
                    <a16:creationId xmlns:a16="http://schemas.microsoft.com/office/drawing/2014/main" id="{1E4A40C6-8EDE-6C59-3D98-E62DA63BC0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6" name="Freeform: Shape 1675">
                <a:extLst>
                  <a:ext uri="{FF2B5EF4-FFF2-40B4-BE49-F238E27FC236}">
                    <a16:creationId xmlns:a16="http://schemas.microsoft.com/office/drawing/2014/main" id="{866DDD69-AB95-B308-4BA4-FF05894CB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7" name="Freeform: Shape 1676">
                <a:extLst>
                  <a:ext uri="{FF2B5EF4-FFF2-40B4-BE49-F238E27FC236}">
                    <a16:creationId xmlns:a16="http://schemas.microsoft.com/office/drawing/2014/main" id="{BA5AFB79-2947-4745-FC06-E8A69F4B81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8" name="Freeform: Shape 1677">
                <a:extLst>
                  <a:ext uri="{FF2B5EF4-FFF2-40B4-BE49-F238E27FC236}">
                    <a16:creationId xmlns:a16="http://schemas.microsoft.com/office/drawing/2014/main" id="{62AFA426-BC6E-4975-5895-47A5505755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9" name="Freeform: Shape 1678">
                <a:extLst>
                  <a:ext uri="{FF2B5EF4-FFF2-40B4-BE49-F238E27FC236}">
                    <a16:creationId xmlns:a16="http://schemas.microsoft.com/office/drawing/2014/main" id="{EEBB74D3-55C8-700D-A77A-843E802BA2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0" name="Freeform: Shape 1679">
                <a:extLst>
                  <a:ext uri="{FF2B5EF4-FFF2-40B4-BE49-F238E27FC236}">
                    <a16:creationId xmlns:a16="http://schemas.microsoft.com/office/drawing/2014/main" id="{0DCFD9B1-D5D8-6154-AEDF-D94282CEA7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1" name="Freeform: Shape 1680">
                <a:extLst>
                  <a:ext uri="{FF2B5EF4-FFF2-40B4-BE49-F238E27FC236}">
                    <a16:creationId xmlns:a16="http://schemas.microsoft.com/office/drawing/2014/main" id="{B8BC07B5-81D9-E7BA-DDE1-954D641C89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7F15D29E-2C6A-61AE-F3D1-921E6A4993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8076E6EE-5E14-A547-BBD8-8A0AE5D0E5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4" name="Freeform: Shape 1683">
                <a:extLst>
                  <a:ext uri="{FF2B5EF4-FFF2-40B4-BE49-F238E27FC236}">
                    <a16:creationId xmlns:a16="http://schemas.microsoft.com/office/drawing/2014/main" id="{460116D3-49F5-3092-8F66-BB3B8FE6144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5" name="Freeform: Shape 1684">
                <a:extLst>
                  <a:ext uri="{FF2B5EF4-FFF2-40B4-BE49-F238E27FC236}">
                    <a16:creationId xmlns:a16="http://schemas.microsoft.com/office/drawing/2014/main" id="{D81EDF69-92E1-D069-6FAC-7EBD0E8E2D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6" name="Freeform: Shape 1685">
                <a:extLst>
                  <a:ext uri="{FF2B5EF4-FFF2-40B4-BE49-F238E27FC236}">
                    <a16:creationId xmlns:a16="http://schemas.microsoft.com/office/drawing/2014/main" id="{1C1296C7-A062-1DE2-2D7E-4C93B4B9A4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7" name="Freeform: Shape 1686">
                <a:extLst>
                  <a:ext uri="{FF2B5EF4-FFF2-40B4-BE49-F238E27FC236}">
                    <a16:creationId xmlns:a16="http://schemas.microsoft.com/office/drawing/2014/main" id="{0D1214EB-D716-0976-CA2C-C8E92903F0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8" name="Freeform: Shape 1687">
                <a:extLst>
                  <a:ext uri="{FF2B5EF4-FFF2-40B4-BE49-F238E27FC236}">
                    <a16:creationId xmlns:a16="http://schemas.microsoft.com/office/drawing/2014/main" id="{E491776E-DDAA-DDDB-F05A-1CFEB7828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9" name="Freeform: Shape 1688">
                <a:extLst>
                  <a:ext uri="{FF2B5EF4-FFF2-40B4-BE49-F238E27FC236}">
                    <a16:creationId xmlns:a16="http://schemas.microsoft.com/office/drawing/2014/main" id="{6BBDE279-ACF3-80D7-286A-C6A399F5E7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0" name="Freeform: Shape 1689">
                <a:extLst>
                  <a:ext uri="{FF2B5EF4-FFF2-40B4-BE49-F238E27FC236}">
                    <a16:creationId xmlns:a16="http://schemas.microsoft.com/office/drawing/2014/main" id="{CDC60E62-C6E2-721C-E9FE-E5F5EF852D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1" name="Freeform: Shape 1690">
                <a:extLst>
                  <a:ext uri="{FF2B5EF4-FFF2-40B4-BE49-F238E27FC236}">
                    <a16:creationId xmlns:a16="http://schemas.microsoft.com/office/drawing/2014/main" id="{8D50C45A-21BA-9E1A-2724-68ED6AB709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2" name="Freeform: Shape 1691">
                <a:extLst>
                  <a:ext uri="{FF2B5EF4-FFF2-40B4-BE49-F238E27FC236}">
                    <a16:creationId xmlns:a16="http://schemas.microsoft.com/office/drawing/2014/main" id="{5BE5222C-92FA-8AFE-14F5-67D4F70656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3" name="Freeform: Shape 1692">
                <a:extLst>
                  <a:ext uri="{FF2B5EF4-FFF2-40B4-BE49-F238E27FC236}">
                    <a16:creationId xmlns:a16="http://schemas.microsoft.com/office/drawing/2014/main" id="{AFE8EB19-35AD-CDB6-C3B3-BEA244B89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4" name="Freeform: Shape 1693">
                <a:extLst>
                  <a:ext uri="{FF2B5EF4-FFF2-40B4-BE49-F238E27FC236}">
                    <a16:creationId xmlns:a16="http://schemas.microsoft.com/office/drawing/2014/main" id="{D4F1A5DF-DC04-10EA-529F-972B0A78F9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5" name="Freeform: Shape 1694">
                <a:extLst>
                  <a:ext uri="{FF2B5EF4-FFF2-40B4-BE49-F238E27FC236}">
                    <a16:creationId xmlns:a16="http://schemas.microsoft.com/office/drawing/2014/main" id="{1C4516A3-C3A7-6724-DC78-4FB6EE201E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6" name="Freeform: Shape 1695">
                <a:extLst>
                  <a:ext uri="{FF2B5EF4-FFF2-40B4-BE49-F238E27FC236}">
                    <a16:creationId xmlns:a16="http://schemas.microsoft.com/office/drawing/2014/main" id="{8EA307C8-38AB-B76C-A383-FFAADA1BFE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7" name="Freeform: Shape 1696">
                <a:extLst>
                  <a:ext uri="{FF2B5EF4-FFF2-40B4-BE49-F238E27FC236}">
                    <a16:creationId xmlns:a16="http://schemas.microsoft.com/office/drawing/2014/main" id="{6F385B30-F1E8-57FD-C2E1-108309FEA0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8" name="Freeform: Shape 1697">
                <a:extLst>
                  <a:ext uri="{FF2B5EF4-FFF2-40B4-BE49-F238E27FC236}">
                    <a16:creationId xmlns:a16="http://schemas.microsoft.com/office/drawing/2014/main" id="{7667A46D-71F0-1D3B-DD6E-39BE7FB92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9" name="Freeform: Shape 1698">
                <a:extLst>
                  <a:ext uri="{FF2B5EF4-FFF2-40B4-BE49-F238E27FC236}">
                    <a16:creationId xmlns:a16="http://schemas.microsoft.com/office/drawing/2014/main" id="{E89761C9-6C5B-B9BF-D136-9961B34CC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0" name="Freeform: Shape 1699">
                <a:extLst>
                  <a:ext uri="{FF2B5EF4-FFF2-40B4-BE49-F238E27FC236}">
                    <a16:creationId xmlns:a16="http://schemas.microsoft.com/office/drawing/2014/main" id="{209DF9E0-4B62-D821-6ADF-7C37082CF82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1" name="Freeform: Shape 1700">
                <a:extLst>
                  <a:ext uri="{FF2B5EF4-FFF2-40B4-BE49-F238E27FC236}">
                    <a16:creationId xmlns:a16="http://schemas.microsoft.com/office/drawing/2014/main" id="{48A2121F-206E-37BF-80C0-2041C6DE92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2" name="Freeform: Shape 1701">
                <a:extLst>
                  <a:ext uri="{FF2B5EF4-FFF2-40B4-BE49-F238E27FC236}">
                    <a16:creationId xmlns:a16="http://schemas.microsoft.com/office/drawing/2014/main" id="{4F4C8481-343F-9291-320F-74BEBE5274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3" name="Freeform: Shape 1702">
                <a:extLst>
                  <a:ext uri="{FF2B5EF4-FFF2-40B4-BE49-F238E27FC236}">
                    <a16:creationId xmlns:a16="http://schemas.microsoft.com/office/drawing/2014/main" id="{09C404C1-D825-0461-07A3-D2FB792A6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4" name="Freeform: Shape 1703">
                <a:extLst>
                  <a:ext uri="{FF2B5EF4-FFF2-40B4-BE49-F238E27FC236}">
                    <a16:creationId xmlns:a16="http://schemas.microsoft.com/office/drawing/2014/main" id="{20584666-3CE0-F5CC-9E40-09CD80532A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5" name="Freeform: Shape 1704">
                <a:extLst>
                  <a:ext uri="{FF2B5EF4-FFF2-40B4-BE49-F238E27FC236}">
                    <a16:creationId xmlns:a16="http://schemas.microsoft.com/office/drawing/2014/main" id="{A48DB680-E5B1-6CCD-4894-860A532D26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6" name="Freeform: Shape 1705">
                <a:extLst>
                  <a:ext uri="{FF2B5EF4-FFF2-40B4-BE49-F238E27FC236}">
                    <a16:creationId xmlns:a16="http://schemas.microsoft.com/office/drawing/2014/main" id="{64A23012-A7EE-121E-9DE3-141A1EF230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7" name="Freeform: Shape 1706">
                <a:extLst>
                  <a:ext uri="{FF2B5EF4-FFF2-40B4-BE49-F238E27FC236}">
                    <a16:creationId xmlns:a16="http://schemas.microsoft.com/office/drawing/2014/main" id="{DF83B877-7CA5-627B-4093-1B1D22180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8" name="Freeform: Shape 1707">
                <a:extLst>
                  <a:ext uri="{FF2B5EF4-FFF2-40B4-BE49-F238E27FC236}">
                    <a16:creationId xmlns:a16="http://schemas.microsoft.com/office/drawing/2014/main" id="{9E4AFF9A-E717-1E0E-8734-A992C235A9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9" name="Freeform: Shape 1708">
                <a:extLst>
                  <a:ext uri="{FF2B5EF4-FFF2-40B4-BE49-F238E27FC236}">
                    <a16:creationId xmlns:a16="http://schemas.microsoft.com/office/drawing/2014/main" id="{1FFDDDFC-178B-4CC7-CE4B-7F2385CFBF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0" name="Freeform: Shape 1709">
                <a:extLst>
                  <a:ext uri="{FF2B5EF4-FFF2-40B4-BE49-F238E27FC236}">
                    <a16:creationId xmlns:a16="http://schemas.microsoft.com/office/drawing/2014/main" id="{B36A73E0-6AEA-BF30-C46C-D674AC6813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1" name="Freeform: Shape 1710">
                <a:extLst>
                  <a:ext uri="{FF2B5EF4-FFF2-40B4-BE49-F238E27FC236}">
                    <a16:creationId xmlns:a16="http://schemas.microsoft.com/office/drawing/2014/main" id="{2A32F8F8-0795-1861-5708-C621354A2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2D1154B8-46FE-160E-785C-4DB17D8BBA7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7846CD9B-A162-2DEC-3D77-15E962C0F5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4" name="Freeform: Shape 1713">
                <a:extLst>
                  <a:ext uri="{FF2B5EF4-FFF2-40B4-BE49-F238E27FC236}">
                    <a16:creationId xmlns:a16="http://schemas.microsoft.com/office/drawing/2014/main" id="{EC362896-3D66-72E4-BBC7-B6AC1FFA31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5" name="Freeform: Shape 1714">
                <a:extLst>
                  <a:ext uri="{FF2B5EF4-FFF2-40B4-BE49-F238E27FC236}">
                    <a16:creationId xmlns:a16="http://schemas.microsoft.com/office/drawing/2014/main" id="{F644D545-9A1B-E666-0DD6-E0231DF69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BC5598AE-9F58-B390-5267-48EE04A190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091F0C26-D5AA-0092-0EA2-FA0D4AD6E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E9AACB0D-1A6B-034B-D016-53879FF2F9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7E53484E-40BA-5F01-E1A0-01C559C1E2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687F00C3-1B74-CAA2-B5A6-DD7D9C1C1F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F731329F-129A-A856-323E-1B4F2EF75C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161956DA-ADA5-9658-EE2B-347AB5321D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6038EE06-1775-256B-8F57-634B5C8EE0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676F8F4F-DE03-EE08-D92F-F438C7B8D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46C31208-331E-D9D6-6086-EB1DF599DB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AC6A6C0B-10FF-B576-81B3-B0158F729C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21A0A1C7-CFF0-CF88-0368-7E8529971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FD136B07-5E17-AE50-0CE1-5341FEBCD3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9763F766-8300-091F-5A0D-57B65F1491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34DF45BA-E31A-C465-D9D8-2466C7B2EA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205207A0-B627-873D-68CC-FBE6B72EA6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C673E178-FBD4-D966-5191-099E9158E8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D67B6029-3348-BE28-B255-DFDCA78724E1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D186D3C6-A626-D6A3-39E5-D4E61B5962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0DF40AAF-D462-4ED1-F7B8-B839943FF3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3B8C32BD-EDB2-DD34-C578-35347E0E0C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2B728DD5-93BB-DFDB-30BB-4244973E0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28F9B7A9-6F2C-543D-363B-43B5CF5279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50132B4D-5338-D74F-0AE2-8F6E1B8976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617286C6-04D6-F764-AAC8-13CBAAE92D9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6AB4819F-EBAB-E204-1F60-4189F0C758E2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FEF2B3BD-7FD5-C133-20D3-A0D2D930C2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3" name="Freeform: Shape 1742">
                <a:extLst>
                  <a:ext uri="{FF2B5EF4-FFF2-40B4-BE49-F238E27FC236}">
                    <a16:creationId xmlns:a16="http://schemas.microsoft.com/office/drawing/2014/main" id="{A88622A2-C399-B4DE-9F34-A55C56089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9C778A21-21DE-3B0F-A51F-C448D17105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818A2BA6-53B4-BCFE-71A9-BAAEBEC654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9464FF62-3C42-1CC2-51B3-431AADCF17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42788A0E-9D42-6940-846D-709326F3DC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1EDB05DD-C6D6-5AC4-B002-CB25CF383E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74CFB87E-7B31-E908-EAA2-E8534EBDA3F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3F5AB71E-3AAB-7418-7814-261263A6D2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33070BF3-C86A-C5DD-7BE1-4164E522C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FD75668C-1D41-5A17-314D-3280CBF821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3" name="Freeform: Shape 1752">
                <a:extLst>
                  <a:ext uri="{FF2B5EF4-FFF2-40B4-BE49-F238E27FC236}">
                    <a16:creationId xmlns:a16="http://schemas.microsoft.com/office/drawing/2014/main" id="{67E0D52B-6BC8-B11A-4F1B-BCFA4310B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4" name="Freeform: Shape 1753">
                <a:extLst>
                  <a:ext uri="{FF2B5EF4-FFF2-40B4-BE49-F238E27FC236}">
                    <a16:creationId xmlns:a16="http://schemas.microsoft.com/office/drawing/2014/main" id="{009D1BD1-9486-E402-C49B-86ACDC328C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5" name="Freeform: Shape 1754">
                <a:extLst>
                  <a:ext uri="{FF2B5EF4-FFF2-40B4-BE49-F238E27FC236}">
                    <a16:creationId xmlns:a16="http://schemas.microsoft.com/office/drawing/2014/main" id="{8A205C51-D00E-BF41-8880-8A9100CF4A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6" name="Freeform: Shape 1755">
                <a:extLst>
                  <a:ext uri="{FF2B5EF4-FFF2-40B4-BE49-F238E27FC236}">
                    <a16:creationId xmlns:a16="http://schemas.microsoft.com/office/drawing/2014/main" id="{954B14E9-567B-B34E-E027-5CCCCBFDDA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56387E6D-C9A0-A8A4-4422-017953FB17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36216511-11CD-F94F-288E-6BEC316BC1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C5F762B2-2B7A-5D43-E615-4F52BAFF3EA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5404A201-3119-2B7D-D054-024532C26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F7B14F56-D885-8569-B598-7D84392711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1FF4750B-EA53-D4F9-23F4-49C5BE891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D82E0ED4-580C-5FA0-6E96-F6DA174451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7E11816B-8340-2F8D-3FFC-BB506F5EC1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C66F3CE9-DC5A-473D-A7D5-BBDA07AA2B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91" name="Graphic 22">
              <a:extLst>
                <a:ext uri="{FF2B5EF4-FFF2-40B4-BE49-F238E27FC236}">
                  <a16:creationId xmlns:a16="http://schemas.microsoft.com/office/drawing/2014/main" id="{6EBD3B46-1194-AD39-1768-9394369143CF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9A39A818-F808-3D7A-EDC9-061AE5B9D6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BBBBF323-0299-31DE-4664-0DB3A119B5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B7C8564D-7A9C-8BFD-9F6C-D5A7DBC882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367B2792-E61A-0FF8-1A6A-BF5BB5FE6D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B8F79D0F-4620-9B1A-B1CB-23DCC67F40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B967E972-5F0D-CC01-0E62-67C10BFA79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A1CA468C-1CB5-45EF-0CA6-AC5C9536115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3EAEC1D6-E490-9BC9-50D2-FB48110CF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6DE72EBA-8258-B597-CFCE-2B3BDE370B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6963B51D-EF96-0D16-8071-BEE39934F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7F4134AA-7076-D47C-97A7-A19D15DADA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59C8C2D1-C5BC-211C-684B-15F76336F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1129D4D1-23D4-CAF6-F01D-18628CFBB0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BBACD8D5-2335-DC5E-E646-C2ACC9CF2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C8506BD8-2921-47B5-9F26-1C799C3EA6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EA9A1D40-C9D0-F02E-F230-0251A7E06F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729711B6-AEA4-EF24-41CE-CDC01C36C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9686F0E6-3FA6-08C5-FDBD-FBD123B493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1AFB718D-2A96-DD3C-766E-129B462EE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1" name="Freeform: Shape 910">
                <a:extLst>
                  <a:ext uri="{FF2B5EF4-FFF2-40B4-BE49-F238E27FC236}">
                    <a16:creationId xmlns:a16="http://schemas.microsoft.com/office/drawing/2014/main" id="{4A5F780D-52CC-0663-2D0B-100955096D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2" name="Freeform: Shape 911">
                <a:extLst>
                  <a:ext uri="{FF2B5EF4-FFF2-40B4-BE49-F238E27FC236}">
                    <a16:creationId xmlns:a16="http://schemas.microsoft.com/office/drawing/2014/main" id="{9A000457-4FF0-A568-43B1-A7612617FECE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3" name="Freeform: Shape 912">
                <a:extLst>
                  <a:ext uri="{FF2B5EF4-FFF2-40B4-BE49-F238E27FC236}">
                    <a16:creationId xmlns:a16="http://schemas.microsoft.com/office/drawing/2014/main" id="{56945B40-9C72-51ED-9645-77E284E033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F4A0D422-5FB4-8718-190B-F30CBCEBC8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1E92D4EB-CC18-6C14-80FA-870328B395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21C0C07F-5A1A-D503-0975-BFA5DC5F61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97476B09-CEC5-102B-F1DE-C055FCA713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EC9CC187-4F60-1587-9282-29FD9FEAB2E2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E07246B3-C153-96DC-A4F6-02FF7BEC68E7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6B41B175-1C22-3E51-CD30-11D4829963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BEE37CFA-EA2C-1AE7-AF3A-7C1647FA13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7DE21A4B-DFC2-B672-5066-BB254E09C1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3822AF9-2721-EF74-AC4D-6766138CD9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53E73FA7-FFAF-2D8B-E12F-65B66BDD02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930E8E4B-105D-AA39-15B0-B27C1E365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DAE78521-F64A-CE1C-E1CC-48E0F3445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76DF8A56-D35C-428C-9E01-8D42757D56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4A0F68B7-2930-74AD-2560-258CF37BC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FA1E2471-5D84-6812-4DB3-60A721ADE9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26FB8B7B-5DBE-65A4-143B-F56A02D26D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8D14E965-52E5-B482-DD00-1E1C37F0FC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20139412-B1D0-AB55-788B-4AF9F4E16E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28DA90A5-9E64-00B5-0033-6B964F2AEB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F45F606C-3CC8-C839-7400-DBE7F28854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B0271546-E64A-EE99-3A9B-153D39A5C7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6" name="Freeform: Shape 935">
                <a:extLst>
                  <a:ext uri="{FF2B5EF4-FFF2-40B4-BE49-F238E27FC236}">
                    <a16:creationId xmlns:a16="http://schemas.microsoft.com/office/drawing/2014/main" id="{2CD4CC39-1472-0AF7-2E0E-056FE432A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7" name="Freeform: Shape 936">
                <a:extLst>
                  <a:ext uri="{FF2B5EF4-FFF2-40B4-BE49-F238E27FC236}">
                    <a16:creationId xmlns:a16="http://schemas.microsoft.com/office/drawing/2014/main" id="{82693E7C-CA8D-DEE3-2120-D5030EA3097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8" name="Freeform: Shape 937">
                <a:extLst>
                  <a:ext uri="{FF2B5EF4-FFF2-40B4-BE49-F238E27FC236}">
                    <a16:creationId xmlns:a16="http://schemas.microsoft.com/office/drawing/2014/main" id="{7C4D107B-06E2-D6E5-C26D-81585E797C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9" name="Freeform: Shape 938">
                <a:extLst>
                  <a:ext uri="{FF2B5EF4-FFF2-40B4-BE49-F238E27FC236}">
                    <a16:creationId xmlns:a16="http://schemas.microsoft.com/office/drawing/2014/main" id="{F4963D39-F10A-83CB-2944-FFA297828A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0" name="Freeform: Shape 939">
                <a:extLst>
                  <a:ext uri="{FF2B5EF4-FFF2-40B4-BE49-F238E27FC236}">
                    <a16:creationId xmlns:a16="http://schemas.microsoft.com/office/drawing/2014/main" id="{D1548236-3BE4-0F68-90B0-F2CB556866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1" name="Freeform: Shape 940">
                <a:extLst>
                  <a:ext uri="{FF2B5EF4-FFF2-40B4-BE49-F238E27FC236}">
                    <a16:creationId xmlns:a16="http://schemas.microsoft.com/office/drawing/2014/main" id="{47B9063A-1674-EFCA-689F-19053ADA50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31433761-4F74-7499-E410-CCF49B9249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6D686F7B-1924-77F8-0070-1F9F1E2C4A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9D4B4A54-0850-8165-B0C0-203B624081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:a16="http://schemas.microsoft.com/office/drawing/2014/main" id="{B3F35628-EFD4-A310-5336-61020327BC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586210EC-4C3E-D6C5-C4C0-9991274FDB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A0C68F52-6326-D6B1-3D8A-51283EFA9A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8" name="Freeform: Shape 947">
                <a:extLst>
                  <a:ext uri="{FF2B5EF4-FFF2-40B4-BE49-F238E27FC236}">
                    <a16:creationId xmlns:a16="http://schemas.microsoft.com/office/drawing/2014/main" id="{FCB8B279-68F1-94BF-2F9D-96BA96DB4D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9820ABA2-A1F9-6D6B-BDF2-65DAA78AA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F4FE05F-8442-3C66-0090-C0A5EA998E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1" name="Freeform: Shape 950">
                <a:extLst>
                  <a:ext uri="{FF2B5EF4-FFF2-40B4-BE49-F238E27FC236}">
                    <a16:creationId xmlns:a16="http://schemas.microsoft.com/office/drawing/2014/main" id="{2A8CAA28-95F8-646D-F5FD-61835413D4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2" name="Freeform: Shape 951">
                <a:extLst>
                  <a:ext uri="{FF2B5EF4-FFF2-40B4-BE49-F238E27FC236}">
                    <a16:creationId xmlns:a16="http://schemas.microsoft.com/office/drawing/2014/main" id="{51F1B81E-6963-538C-B0ED-6AAA3A3F1B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E2493D05-CA83-D9D0-BA1D-89211C4FF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4" name="Freeform: Shape 953">
                <a:extLst>
                  <a:ext uri="{FF2B5EF4-FFF2-40B4-BE49-F238E27FC236}">
                    <a16:creationId xmlns:a16="http://schemas.microsoft.com/office/drawing/2014/main" id="{D6A57450-F763-CE91-94F6-087F30E5A4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BB450C60-6EAA-BDF7-916D-36D503BCB4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ECAD1601-96EB-F0A5-C601-00600D5417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7" name="Freeform: Shape 956">
                <a:extLst>
                  <a:ext uri="{FF2B5EF4-FFF2-40B4-BE49-F238E27FC236}">
                    <a16:creationId xmlns:a16="http://schemas.microsoft.com/office/drawing/2014/main" id="{D5866444-DD52-3512-AF9E-7B52806372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8" name="Freeform: Shape 957">
                <a:extLst>
                  <a:ext uri="{FF2B5EF4-FFF2-40B4-BE49-F238E27FC236}">
                    <a16:creationId xmlns:a16="http://schemas.microsoft.com/office/drawing/2014/main" id="{AC3FC895-E006-8CCC-C8DC-4D3BB65191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9" name="Freeform: Shape 958">
                <a:extLst>
                  <a:ext uri="{FF2B5EF4-FFF2-40B4-BE49-F238E27FC236}">
                    <a16:creationId xmlns:a16="http://schemas.microsoft.com/office/drawing/2014/main" id="{740D757B-95D7-CE4F-F68C-0B760BB5BE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0" name="Freeform: Shape 959">
                <a:extLst>
                  <a:ext uri="{FF2B5EF4-FFF2-40B4-BE49-F238E27FC236}">
                    <a16:creationId xmlns:a16="http://schemas.microsoft.com/office/drawing/2014/main" id="{503961D5-24E0-2310-1425-50DBAC429C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1" name="Freeform: Shape 960">
                <a:extLst>
                  <a:ext uri="{FF2B5EF4-FFF2-40B4-BE49-F238E27FC236}">
                    <a16:creationId xmlns:a16="http://schemas.microsoft.com/office/drawing/2014/main" id="{45331D2E-9C03-FB67-F88B-48E9F40456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9DC86F12-A6A6-E13D-55E0-29DA8F3494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3" name="Freeform: Shape 962">
                <a:extLst>
                  <a:ext uri="{FF2B5EF4-FFF2-40B4-BE49-F238E27FC236}">
                    <a16:creationId xmlns:a16="http://schemas.microsoft.com/office/drawing/2014/main" id="{6BFA759C-100C-013D-6C7F-EE80D24B4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15E5FD91-E7C2-EAC9-664E-6D2A9B8F3B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F66DE776-E12D-50AA-D137-15E4A324AD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9DF88D7D-8BF8-D72A-F366-F49127CA670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2208CC6B-25C2-3B98-C9EF-32B8CA0CA5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FA43E67E-521B-245F-C467-7547D3B3F6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4CFA251E-164C-F8F3-4DEB-AFA9BFB482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E929020B-795F-931E-1953-812CE4DEC1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BCEA4E77-5D62-DBDE-BB53-062F09545D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17F7582B-6504-34A0-774C-E69CA13DE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68C86ED5-F385-A26B-5E63-51AE134C7E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2F8F2236-BC6B-08D2-DA90-C6707B7A7C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5" name="Freeform: Shape 974">
                <a:extLst>
                  <a:ext uri="{FF2B5EF4-FFF2-40B4-BE49-F238E27FC236}">
                    <a16:creationId xmlns:a16="http://schemas.microsoft.com/office/drawing/2014/main" id="{6374BCCD-E017-1B00-41AA-32266C3A1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4A4CAD04-63F2-2DB5-369D-BEF05EDA7D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5B6F1D8C-C70C-B0A4-D59D-F5ECCC4AF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B8A9ABEF-5DBD-5037-1202-79FD28D7D2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72FA10A9-46D2-9A0D-2396-56224983C2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78FD05D3-8302-3BF1-C84B-B5E3E15CC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9208BFA5-D158-2CEB-7A5C-7E5DF50EFF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60033385-527C-0569-FACC-2B0440B913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BE332C49-88F0-51DF-71FC-AF7E4963F8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437603B3-1363-5776-04ED-288B55F383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97BC391A-D5EE-3343-5ED2-5E8FF123C0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024D24B6-14AB-D5CE-185B-79EF43481F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6E52F795-DEB2-14A6-9B93-C8256D86FA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A31768A4-D1E2-C72F-1A67-AF3E103718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2E6B2D58-F0BF-0C8F-D8A8-7D59C48E4A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F3707EAF-C54A-8C38-D065-B4BB352234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95B8A197-22C4-7C1A-50F6-5F4F9A07E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A35E0F99-66C0-7B0B-11FD-2EFDE85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7A5B372E-CBF3-87CF-38C6-B39C60EF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9570C7F8-756C-0E49-4E4C-B1EF3D3B8A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A8FB7222-9A47-E7BF-99A7-206C777FFC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26965390-202B-EA92-475C-4FA3D86DB5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4D23B52-5476-AC5B-1A36-AED8AE95E6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412E5ED4-687F-C373-975E-1F471D42D9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8796CE2F-0B03-5A5E-62F6-989680CED9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5CDC1A1F-B72D-11CB-9AA1-380FA3DD29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FD2157DD-6BBF-4C89-006F-5C52F8BBEB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CA91F96D-8689-FD88-2883-DC73785440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96680F82-BE30-3184-3120-4CD60B6779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CB7E9213-F66F-5EED-76A9-AC7199352C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FF0E49CD-AEE1-4322-C875-7864A27E9A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69D44BA3-AF80-D944-1B7B-F25B36EB8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9194BF99-8E10-B58C-FE90-235F9F04DF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BD92B819-5F04-7618-A489-C273080A3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05C8A775-09E4-1C93-1ADA-54EEF25893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B5545794-314C-8791-6DDB-A7385176A2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44D9BA0C-3B04-6D40-4A87-BBF736E547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E9AD103C-98CF-E0EC-A5E2-7B7F68A85F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12AAB63D-D9A1-0CB3-AEB7-A646A8859B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53ECCA71-544E-CB79-08A7-44AB882D4E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41EBE635-0390-B615-C13D-4E471DB941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3ABFC07C-85A3-C756-A877-D20B38D6EB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D617BF31-FD8B-5B6F-F703-7F536F7AD3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9D203CC9-C2E3-B01D-AA61-A99B9089C368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3A16C50A-CA73-72A4-BC38-A1487B870E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658B343F-7561-1E07-FB86-12541BF9A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124D53F3-0B4F-9184-2343-1E08002B2F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8F848107-05FC-FDC7-B670-051906A5FF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D59F20A1-AC83-3634-9D23-2FF13B932D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B1666F74-6C67-2721-B1DD-2DF3C201C9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C7E44DC1-7EB2-7325-925E-A3BA674415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01784048-2773-20E5-12DC-FA4DF9FC7E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D96FF8A4-C131-8AB9-DA76-1DBC8831A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D4681D14-20E8-3F78-9D25-880C2F2406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9D21FECD-0F00-6FE9-EAA7-DA8FB8BB8A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5C4A383D-3100-962C-F55B-E095C7A02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18AB3BFE-53E5-1794-2FEC-3DAF362D5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8137A7BE-D5E1-DF49-733E-270D2F8414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677D28C7-272F-A5B8-978F-A95DB2008E9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95AA98E0-0C4E-93D0-CDCB-933BE630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EC4CC973-7031-3D7E-6EED-7CCB8B2D16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8BFD0978-C36B-5976-6C42-9D4939791C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E9C5BECA-2FCC-BFEE-2FD3-8EC4C8AFBA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DB7E93E7-528B-F305-20F8-7BC5030730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E29868CA-CF21-B1AF-8F1C-B4F5735B70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02D0A730-3685-99E3-D4D5-FC7D5DC38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138CE8D1-270A-A159-BC46-82FA5AB34A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54CE8BF-A0AB-D32D-5B0D-AAC1813772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47C61FA9-4158-191E-31BE-81E7ABBC36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9BF76C7C-EF1B-9A42-15F9-02FF742AB9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825347C3-8128-A6E7-5502-729B7832C94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8EFAEC78-93A9-CE5A-D005-7FE55C55AD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3B688D07-884E-B67E-4360-212F24D5C3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94691FDA-AE30-5E4D-4879-ED57E39C2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0AC25D71-3A7D-3056-537F-EF5309A01C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E30D3A40-7F5E-91FC-6D65-529EE62ED0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D7A162B-B070-5BCA-F36F-443EC973BE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480B1FFC-2412-96FC-94D2-C293776861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7374B332-5819-3B5C-523E-E90147EF60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159528FE-E3A3-C094-040B-CF51ED24C615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9F7E458F-B23E-246C-771F-E030815999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0B6D6244-334D-3588-F657-8562234665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9907CF-5ADF-A2C3-60C0-ADCFF5729E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460B61F2-A55E-E5E9-D205-388B4294EB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87051D54-3970-9548-5BD7-53D3FF43E2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1DEA4221-179B-1FF0-F5F6-09637F607C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FDACAC0F-B44D-7011-97FE-53CA83931F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0E550C61-3A5C-8EBA-7CF7-F08EA1D7E1A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FB23858E-F1AF-D976-BB9F-F07EC7E4C7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293A92DF-4E24-5355-D9B1-DB58B32723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2E10DB2A-4DC3-CA23-1BDA-29002011197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1BEFA49-48E8-76BE-0848-D42990AA9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FAB2A9B4-706E-4094-542B-5F173FCE66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BA959E14-0D0A-3695-51BC-07516DB65A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8CFBE8D-C073-3880-96FE-A7FAC5AA4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8742D91E-43D3-7535-423A-50086A7741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52501229-340C-1E3C-6F22-8121897303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8BDBBDF4-9A46-B207-D0E6-67DE65C365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5E81B2DA-4996-300D-B9C9-C23BECEA9A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E2FA8CE6-D171-296B-3310-AD9062F8E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FFAD81C3-CC21-3D17-09B1-0E5641D624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A607CC3F-1428-6DC5-A8F6-D1710267A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05A9DA84-15F2-D3F5-521A-CD6A9E80F4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712CBFE8-D7E7-80FB-E82C-A1FDA28FC2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A3C1EACC-D87C-55A2-AB9F-25D4E35447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6BB138EE-8099-A006-35BD-C7DAAF2720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06E63893-5B4A-55E6-2EA1-8ACCCAF037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BCDEB9B5-8AA0-06DD-6747-F20722928C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3CCC8566-9331-2D1F-77EA-5E7FF5888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EE276DE0-64A8-CC68-5D86-82A6E2F9F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57BD9AD9-7371-11B4-2C4D-5FDC9CC45B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E527EBD4-E7E9-24DD-95A3-3CE77852A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73021B0C-0C4F-1147-D3E9-7A1F41D2A9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3A3C3575-6337-CB4A-DC83-21C6056761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74121535-2A27-06B9-1360-DAE30C2BF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CCAD14B8-35E8-F976-D0DF-F92FB137D1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15B0ACBE-1E64-5F8D-8E11-2A1060C8C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AB61546-188D-0EF9-B5A7-BB5757092C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4B204A08-899C-BD8E-9D72-8D33A5CCEF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CD905F60-6683-2D65-653F-6BDE8B31B8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61B178D8-E051-E52A-E7C8-1CCB8C4003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A6322D54-381E-0D3D-DF22-F355D6A3F8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BF5E94BF-8556-F702-C610-796D4C26D7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B82EC33F-E8E8-E577-2BF8-F162745B4A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C0C2AF62-4987-A00A-E0EC-617F982AF7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48E0FE0D-7FED-17AD-D435-4C7930123E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9641BA7B-BC0F-776A-20AF-6DA067336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69F7F212-D354-22CA-40EF-C0AC1BC095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C91CBF8A-D7AA-ED5C-6A25-A34AFF21B7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27A94827-5865-03CD-C88A-D51094B37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52AD4472-AB07-7EFD-34A8-1AF345D9C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B1BB7682-DF39-C4E5-6577-93B03094F3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AB508B5-FE18-E4B2-050D-73DCBF881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27FCD44-64B1-0854-4F25-9390F51C9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A79D0B4D-FAD4-4EFC-716E-9F63CA9AAB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BD7EB4AC-417A-3DB7-9022-3314A66A47B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76851462-7A53-2C7D-9A3D-83CC6D0D8A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63628E69-2C24-23AB-4CA4-4F409066A7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98F8EA9B-0ECA-3214-E09C-8739AD5743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1ECAAD4F-0192-401E-F377-E8A4613C2A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BD85C0DF-4A91-C6F6-EDB0-6CC2DE3876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965FE20-F2DA-3E48-9C25-0D0D5A11EE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48BA2C9D-3E87-1A95-9A96-DD0E5F7E2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93D0B16-7491-827E-46DC-30B384E92A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4FF19E24-D568-6CBB-58E0-0F90672F2E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85E6582-3AC9-CDB9-CC05-B4C1AE2CFB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9A501E61-EE22-41A8-6611-07F96E48A3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EEB1AD83-55E6-A20B-47BA-BC3096DEED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6E7A4D9E-ACDF-DB44-5040-8B8D0B3828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EF346C76-BAAA-C31C-F54C-26CF273B474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9CA758D2-2893-2116-FF6B-EA2C3CAF7F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96A5BAAC-D8FE-1506-65C4-C308A1542D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38CDD776-4275-AF1C-7263-54DD022B80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A1411ED6-17B7-7DB0-D9A0-631EEA90B7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1C5264FD-BD60-688E-9FBB-6C7D8B559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15BCB66A-BB99-F2B5-C38E-AC9DDC5FB5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DFF5D53A-FD7F-08CA-26D1-3923312359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8CAFD2EA-3FF9-6F35-7D76-9DBC1E389F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E463ECA-4C5F-13D7-3764-1F25645AF5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F5C2ED28-E5F4-AFB6-0264-F5082534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3BC00B34-F7A8-1832-35C7-2AB02CD4B3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6FB2B786-3747-02BC-6E39-90890EAC70D9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D8A67D6D-12E5-1CDA-744D-ADE18C170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D67E500D-963F-8521-C356-A534DE4417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21EE8B51-CBE8-0599-E218-B92A54E2CE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B700027E-EF3E-0358-D97A-4DB39522DF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9D7C20C6-751C-2C7C-6332-C9709342B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2AD36061-BA8D-D7A1-9FB4-B27E742F9B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199FD3CF-E81E-5452-A115-90758451F2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89A9199C-F339-FB68-91AE-8BF5255B3E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762D085E-8D7B-A3E0-5CD6-54F62EDC49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DFCDBF01-E334-20AA-8D26-8824DD5417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C00BD737-2070-596D-3535-464F7363FF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325ECF7B-B1B2-3F3B-E2F2-FF95A639F1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655A2C1A-EB88-F631-423C-9BBCE3CA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92B8738D-46D2-43EF-7C7A-C4BDADEDEC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09456D56-BCF8-A334-2BD0-5C7DBB30A9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B1F378B4-93A9-8D2B-24B7-86C7E54E00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D52B2BB7-A995-4171-285E-B4169BFE6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B43516F4-65BF-0E73-DD4A-2D4CFBEF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165F0E6B-F392-5612-321C-6044399FEA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717F3C52-98F6-E4C2-3434-BCD294DCE5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A7FA5FFD-E24D-A6A7-4FAC-83A311A98A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56F2248C-5A71-2F93-ADA5-69A26634BF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D9063B2E-28E5-6D93-3099-C0FDFAD807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7C6AB36F-19F3-E149-363E-47E3D7D97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8E964760-6E4F-953F-FE42-64D2E5F7AE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C4E34548-9E46-780B-D44F-88013083C0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40B47F20-3CFC-F746-FCC8-5048C70FE0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D73F17E3-47D1-4272-A636-8269CA6B3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8E0FD10-5E50-0F8C-0B65-7FAE2505A6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5D1912AA-9E3D-389B-587E-CF4A1ED04C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D6814E97-1D89-2011-6EF3-42039B450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193C720A-1DCD-BF2A-8559-F94423EF8F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945A2B3-F4A3-6154-2A2F-1604DF99BF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7A8D4E74-C918-B87E-61E7-ED015D753C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8B590F16-B292-BBAA-BD2E-B29D34B56F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5D7EBA50-3095-AB0D-A91F-DF7B6D3882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B69A814-7304-26B7-968D-97DDEC7C9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CFFD6B11-07C7-7445-FF77-62588C39EB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6A342B40-4064-D16C-5AD2-4D061F348B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92FA8DDE-5395-446A-0FF0-D7E5297226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07E23E30-B9E1-CB80-9B48-7D1BD39445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1AED75CD-CAA0-928F-FB5F-6A3A5CF1EB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F5A48054-239E-4DA1-A6EB-4C464C0C19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263D6692-DA5B-8387-71B7-3F3BB09EB0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7864A312-16E6-5FAF-E40A-DDB5CEC835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C0B34575-F8C9-F920-2FE5-253349B1BC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E83ACDE2-59F7-3FAF-820F-C3DAF6C6FE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E41FDF96-305F-A81C-0714-96BD9C9682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DEC69A82-AA1C-E89E-53A8-B54184999C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5E9294F9-CD0D-9F79-9FA0-365B8AFD73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B3317F8E-955B-27DE-DCAE-289E88F49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E00C3051-C56A-3141-F3E8-58C60F4CD9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3D24BEEA-E42A-5777-93C4-E06F01C6E7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2DFFB7DE-C7AE-CBA6-4509-DBC8BCADC2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0C2BC2B0-C878-16E9-C60C-8B22DCDA1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6E512518-4B93-2472-A598-B5C359FBB3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B3F301FF-D3E8-9C8B-0CCA-60B6351568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1CF1CD74-8A60-BA65-ECF7-97AE342093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DEEA0337-CC7D-D3F0-5E31-D16550945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6252E93A-83BC-BCF5-13A9-05937A3C3D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EDB72BD1-8246-4316-05D5-7CD3C3B9A0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34904972-72F0-B6CE-8BB6-1379232A6D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F1812021-2627-82B2-CD6D-F13C77747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23C3379D-F2DD-24B0-9CD9-AC7E9E3D93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E91E093D-7C2F-E73E-9DBC-BB7F7FC73F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4604FE60-7C33-2C0F-459B-076EFAEC7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C25CCD9E-01E2-43EB-18C0-D7606B98B1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2221C70-1408-D1B3-C411-C7898E2FB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C2D74833-70CE-1129-06BA-7B5B4B4256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F34719FC-0D7F-1D83-095F-9CBC3E0AB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E4E3AD14-634B-9CBB-83FF-ABBE1A96D1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C3A6CF79-3FE7-A0EA-A71B-22C76752BC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3C930700-DF8F-34FF-EB20-A9250C824B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06ED64BF-3482-0FF5-8C61-C27AE71BE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E4DA6811-0466-7D76-7B4F-76599B9DB6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BCE6554F-E17C-EC7F-70FD-77FF225EC5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D508AB6B-F6D5-12F8-23D9-143FBB0090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B0BCBF35-1064-95B2-3951-3048734129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8337EE5-9082-0CA7-9F19-0E27961CD3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CF115231-7A0E-E1C9-B632-4685265386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8CED0969-CB0A-9C45-C440-B87343A10A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A3C9EFAD-EF09-6D4A-B51E-2BE75733E2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97FBFDAE-3DB3-C4E5-3378-3C7F0806F8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ACB94C6-B25F-78EC-FB7F-56347257CD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E7FE73D7-5006-8136-E2DE-7115A17811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2BAEB4C5-BC10-FA31-C413-160DA33CEF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2AFD38E4-0EC4-E6CE-5B56-BF64D4C744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BAB35B78-F86C-FFE1-B6B7-B232405C0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464C547C-0B97-0BB9-63B1-D821DB2F80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570B06BD-5A96-4476-B46E-CC6F68229F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9E12B89B-94D2-B74C-46F2-B4F51F38C9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0D70B5AA-7A71-ABE4-0DB2-139CE062E86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F86D6329-D28E-D69D-9519-7CBBC2AF1F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D315CF4B-3820-1956-236E-10A9AFC9A2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641E964A-EAD8-F686-0FC5-2FDD6701C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5AE63428-6873-F074-7E02-DCFC399DC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FCA41E8E-281D-47EF-EE23-6788A3211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F20DEBB0-3D38-8A66-4F95-D84229902E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9AACC1BE-98EB-ED85-FF07-D302DE3F0A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08D0EC6E-2A9F-E5AB-A8A9-8241C02A1F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7153D341-9475-D10C-1200-29E4D8F65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ED30A9A-6CB5-BFEF-5B7D-DA82E06740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61DBA325-E218-DD9E-7B17-34E2ABFC3E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0307FB96-AFD9-C0B7-E7DC-07CF0FCAA2C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AADC4011-1610-74FE-DD32-336B1F632BF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352238F8-877E-AC43-1329-C91362E632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F3672688-FC85-4AC6-D884-6ABBAF7CD6D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2615F6C7-8D00-9E09-60F4-320153FE4F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DE1E9E0D-1F01-5F0D-1D12-E12FA0C8B4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CEAF1AE3-02B9-3AA2-2CBF-7EF01E5C7B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7AFB5047-CFB5-C12A-FBD3-B1ABE25AEB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A07A6F74-45C8-FB93-E441-374C73C08F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8BAECF9E-5E3F-C203-66AE-FDAFDAF42A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484A6646-3EB9-92DA-C461-46A81AB7A1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CA803E60-AE69-847E-B6E3-C6DF0CE7FD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79A4246E-15E6-A14D-4509-ED5FC4E3C4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FDD456C-ADC7-C05F-F372-F22C906C4C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96827738-8895-705B-1ABD-F4DB150E97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A57656A1-7ED0-0040-A5FA-E55318FDB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0C019CD3-1186-880C-C9FA-2A51FE7BC2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5BDC557D-07DF-0C47-49E1-258B36C60A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33276CBE-77FB-FACF-589A-100D386650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913DF3F3-9C0B-1ACB-E02B-39C2934BFC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ABE6EB87-A825-EE6C-9EFB-64A3A3B4D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0D52D262-DF61-3273-5FAF-9851625A53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C9720E7F-A2B5-DD3E-CB8E-4E0AE1434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3B48E5EF-7454-D375-1F47-1772CA40D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03461EB7-2697-81E7-B949-D0B83F6E9D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82E0264A-2EE9-6B31-AE80-0D97AFED0BED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940F252-25D7-D57F-28BE-69D04070A5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F3FEF3C3-917E-AF34-874A-AACE748386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B7DFAE35-A727-D472-A68D-5F9C617FA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61788E3F-E9CD-AC00-0594-F417043E1A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30D47F1B-C204-2B92-D336-9742767922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241E6CA0-9C11-5D36-FD1C-3FACB4E0A5B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8EBAC492-BE8F-6E02-11E0-DF3A3623D1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878727CA-6E0C-1B2B-DCEF-28E73A397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EBACF9F-EAF9-8C1B-C3F9-F4A1030C1A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962D09BF-D20D-00A7-CF1B-81A8B6C7B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4D89C53A-1CBC-5584-C6C7-D4DAB7ABE1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06C8FD5F-3FC9-02B6-2134-993132D48C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9C3D13FE-5ED0-1D67-CF63-8A6B40AC76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C598A860-9384-E266-B1C5-4F3A02A7B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3ECDDDA2-B769-ACAD-2890-B944F23596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6CE1177-0AF1-0213-88F3-E9DD091923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747532C-11E5-CE77-CC67-AF389FDABC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428D79F6-90A0-47BD-673E-427AFEA915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E314EC89-C82B-8EBB-06E9-83C26C0078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3A9D723B-7D0E-4526-D950-8EF28B2CC4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6C5B095-6B53-4EC6-763E-FE4A14BEB1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BAD15229-80BB-316D-EF23-AB21ADAEC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DE6CE0D4-E581-9145-EE0A-577AC39B7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C8512CE5-83BA-AA11-9D9E-918B7EE8F9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2805FEAB-3C51-A5C7-D08A-439D17DD5E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40DCE68-F842-4C92-AAC4-AD7A15D9C8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F1138916-3472-12BE-BDB9-4B3C6F32D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61BC2C3F-78A1-D692-348F-3B5571F0AD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3F71B526-2C23-AC26-8FDA-14FC6ACE29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AF7E3A2B-61B3-AACB-F3D1-43276EDC26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BBB191AB-61E2-C49C-DE1D-A1D325D93D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F9521BA9-0736-4BDA-C87F-6A53EEC38C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62751D1B-9D74-8CD5-B547-F41B2961CD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5058427B-003E-D479-3B50-CDE44B66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D9E9E0F7-EEE3-CF48-194E-2A1725A5D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B87B145-F887-7AD0-C18A-23677ADECD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B644D1C8-2675-11C2-68CA-A3D7F4C21B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71AB470E-2A37-151D-9A06-EC651C41C17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11A2BA1D-D29D-DB04-17D8-D5B87399BD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8D023C13-5EA2-C6E6-2223-6BCDE88B31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36F0A2A2-9B25-0BE0-368B-6E33736733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EAC938F0-81AA-A411-3D5C-2316783CB9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4FB7CAF3-7D47-6DD3-EA66-DBD862A97D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39A3F6-1CA9-8164-512C-650E3940F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6C00DCC6-9E91-3DE6-06A8-A4C0C15EC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A15E7B7-5CE7-BD7E-1375-4209BFB3C7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A64229CF-3F60-4495-9606-B7C7671F7A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3AEA2C14-64D1-D0F6-49BB-AE072992CE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7219C405-25D4-B15B-B7B0-322A483195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561402DE-9F01-7A02-0225-0899B964E0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2595E1EF-1872-1040-E9CE-237470C1A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4747629E-BA16-F467-530E-7F3093D06C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0B291D90-CB05-87B4-DADD-D44FB45909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266FAD6-DF26-A28C-5BE6-A1B9AB99F2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DB2B839A-1183-3BF6-787F-B6043FEFD9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FC74B03-F56B-A207-7257-488C1D9ED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B8620DCC-3E1B-83CD-FC72-AB51E342EB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3A3C55A-E4EA-BC5F-DEA0-695BB5E814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C9899899-3E37-D0DA-69A6-9644E39EBB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83A37C25-AB71-904D-E9B0-B5AB7F059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BCE9C8DB-8443-8574-A8E3-4563928098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6FAB0706-7E92-23AA-A5C0-A470D55FB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B9CD1F41-BA30-4896-C475-A4B426C8562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1770" name="Picture Placeholder 1769">
            <a:extLst>
              <a:ext uri="{FF2B5EF4-FFF2-40B4-BE49-F238E27FC236}">
                <a16:creationId xmlns:a16="http://schemas.microsoft.com/office/drawing/2014/main" id="{26F1B2DC-06F8-961E-E270-FA222111289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040716" y="2579914"/>
            <a:ext cx="1776185" cy="1776185"/>
          </a:xfrm>
          <a:custGeom>
            <a:avLst/>
            <a:gdLst>
              <a:gd name="connsiteX0" fmla="*/ 941757 w 1883514"/>
              <a:gd name="connsiteY0" fmla="*/ 0 h 1883514"/>
              <a:gd name="connsiteX1" fmla="*/ 1883514 w 1883514"/>
              <a:gd name="connsiteY1" fmla="*/ 941757 h 1883514"/>
              <a:gd name="connsiteX2" fmla="*/ 941757 w 1883514"/>
              <a:gd name="connsiteY2" fmla="*/ 1883514 h 1883514"/>
              <a:gd name="connsiteX3" fmla="*/ 0 w 1883514"/>
              <a:gd name="connsiteY3" fmla="*/ 941757 h 1883514"/>
              <a:gd name="connsiteX4" fmla="*/ 941757 w 1883514"/>
              <a:gd name="connsiteY4" fmla="*/ 0 h 188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4" h="1883514">
                <a:moveTo>
                  <a:pt x="941757" y="0"/>
                </a:moveTo>
                <a:cubicBezTo>
                  <a:pt x="1461875" y="0"/>
                  <a:pt x="1883514" y="421639"/>
                  <a:pt x="1883514" y="941757"/>
                </a:cubicBezTo>
                <a:cubicBezTo>
                  <a:pt x="1883514" y="1461875"/>
                  <a:pt x="1461875" y="1883514"/>
                  <a:pt x="941757" y="1883514"/>
                </a:cubicBezTo>
                <a:cubicBezTo>
                  <a:pt x="421639" y="1883514"/>
                  <a:pt x="0" y="1461875"/>
                  <a:pt x="0" y="941757"/>
                </a:cubicBezTo>
                <a:cubicBezTo>
                  <a:pt x="0" y="421639"/>
                  <a:pt x="421639" y="0"/>
                  <a:pt x="9417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 dirty="0"/>
              <a:t>v</a:t>
            </a:r>
            <a:endParaRPr lang="en-IN" dirty="0"/>
          </a:p>
        </p:txBody>
      </p:sp>
      <p:sp>
        <p:nvSpPr>
          <p:cNvPr id="1771" name="Picture Placeholder 1770">
            <a:extLst>
              <a:ext uri="{FF2B5EF4-FFF2-40B4-BE49-F238E27FC236}">
                <a16:creationId xmlns:a16="http://schemas.microsoft.com/office/drawing/2014/main" id="{19F869E2-E3BC-6536-058C-CF2D7FC0B7F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03741" y="2579914"/>
            <a:ext cx="1776185" cy="1776185"/>
          </a:xfrm>
          <a:custGeom>
            <a:avLst/>
            <a:gdLst>
              <a:gd name="connsiteX0" fmla="*/ 941757 w 1883514"/>
              <a:gd name="connsiteY0" fmla="*/ 0 h 1883514"/>
              <a:gd name="connsiteX1" fmla="*/ 1883514 w 1883514"/>
              <a:gd name="connsiteY1" fmla="*/ 941757 h 1883514"/>
              <a:gd name="connsiteX2" fmla="*/ 941757 w 1883514"/>
              <a:gd name="connsiteY2" fmla="*/ 1883514 h 1883514"/>
              <a:gd name="connsiteX3" fmla="*/ 0 w 1883514"/>
              <a:gd name="connsiteY3" fmla="*/ 941757 h 1883514"/>
              <a:gd name="connsiteX4" fmla="*/ 941757 w 1883514"/>
              <a:gd name="connsiteY4" fmla="*/ 0 h 188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4" h="1883514">
                <a:moveTo>
                  <a:pt x="941757" y="0"/>
                </a:moveTo>
                <a:cubicBezTo>
                  <a:pt x="1461875" y="0"/>
                  <a:pt x="1883514" y="421639"/>
                  <a:pt x="1883514" y="941757"/>
                </a:cubicBezTo>
                <a:cubicBezTo>
                  <a:pt x="1883514" y="1461875"/>
                  <a:pt x="1461875" y="1883514"/>
                  <a:pt x="941757" y="1883514"/>
                </a:cubicBezTo>
                <a:cubicBezTo>
                  <a:pt x="421639" y="1883514"/>
                  <a:pt x="0" y="1461875"/>
                  <a:pt x="0" y="941757"/>
                </a:cubicBezTo>
                <a:cubicBezTo>
                  <a:pt x="0" y="421639"/>
                  <a:pt x="421639" y="0"/>
                  <a:pt x="9417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/>
          </a:p>
        </p:txBody>
      </p:sp>
      <p:sp>
        <p:nvSpPr>
          <p:cNvPr id="1773" name="Picture Placeholder 1772">
            <a:extLst>
              <a:ext uri="{FF2B5EF4-FFF2-40B4-BE49-F238E27FC236}">
                <a16:creationId xmlns:a16="http://schemas.microsoft.com/office/drawing/2014/main" id="{3E06D1A3-F630-CF3B-5728-D4608451504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566766" y="2579914"/>
            <a:ext cx="1776185" cy="1776185"/>
          </a:xfrm>
          <a:custGeom>
            <a:avLst/>
            <a:gdLst>
              <a:gd name="connsiteX0" fmla="*/ 941757 w 1883514"/>
              <a:gd name="connsiteY0" fmla="*/ 0 h 1883514"/>
              <a:gd name="connsiteX1" fmla="*/ 1883514 w 1883514"/>
              <a:gd name="connsiteY1" fmla="*/ 941757 h 1883514"/>
              <a:gd name="connsiteX2" fmla="*/ 941757 w 1883514"/>
              <a:gd name="connsiteY2" fmla="*/ 1883514 h 1883514"/>
              <a:gd name="connsiteX3" fmla="*/ 0 w 1883514"/>
              <a:gd name="connsiteY3" fmla="*/ 941757 h 1883514"/>
              <a:gd name="connsiteX4" fmla="*/ 941757 w 1883514"/>
              <a:gd name="connsiteY4" fmla="*/ 0 h 188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4" h="1883514">
                <a:moveTo>
                  <a:pt x="941757" y="0"/>
                </a:moveTo>
                <a:cubicBezTo>
                  <a:pt x="1461875" y="0"/>
                  <a:pt x="1883514" y="421639"/>
                  <a:pt x="1883514" y="941757"/>
                </a:cubicBezTo>
                <a:cubicBezTo>
                  <a:pt x="1883514" y="1461875"/>
                  <a:pt x="1461875" y="1883514"/>
                  <a:pt x="941757" y="1883514"/>
                </a:cubicBezTo>
                <a:cubicBezTo>
                  <a:pt x="421639" y="1883514"/>
                  <a:pt x="0" y="1461875"/>
                  <a:pt x="0" y="941757"/>
                </a:cubicBezTo>
                <a:cubicBezTo>
                  <a:pt x="0" y="421639"/>
                  <a:pt x="421639" y="0"/>
                  <a:pt x="9417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/>
          </a:p>
        </p:txBody>
      </p:sp>
      <p:sp>
        <p:nvSpPr>
          <p:cNvPr id="1776" name="Picture Placeholder 1775">
            <a:extLst>
              <a:ext uri="{FF2B5EF4-FFF2-40B4-BE49-F238E27FC236}">
                <a16:creationId xmlns:a16="http://schemas.microsoft.com/office/drawing/2014/main" id="{DD34390A-E784-BE38-8ED7-B313CC6347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58820" y="2608942"/>
            <a:ext cx="1776185" cy="1776185"/>
          </a:xfrm>
          <a:custGeom>
            <a:avLst/>
            <a:gdLst>
              <a:gd name="connsiteX0" fmla="*/ 941757 w 1883514"/>
              <a:gd name="connsiteY0" fmla="*/ 0 h 1883514"/>
              <a:gd name="connsiteX1" fmla="*/ 1883514 w 1883514"/>
              <a:gd name="connsiteY1" fmla="*/ 941757 h 1883514"/>
              <a:gd name="connsiteX2" fmla="*/ 941757 w 1883514"/>
              <a:gd name="connsiteY2" fmla="*/ 1883514 h 1883514"/>
              <a:gd name="connsiteX3" fmla="*/ 0 w 1883514"/>
              <a:gd name="connsiteY3" fmla="*/ 941757 h 1883514"/>
              <a:gd name="connsiteX4" fmla="*/ 941757 w 1883514"/>
              <a:gd name="connsiteY4" fmla="*/ 0 h 188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3514" h="1883514">
                <a:moveTo>
                  <a:pt x="941757" y="0"/>
                </a:moveTo>
                <a:cubicBezTo>
                  <a:pt x="1461875" y="0"/>
                  <a:pt x="1883514" y="421639"/>
                  <a:pt x="1883514" y="941757"/>
                </a:cubicBezTo>
                <a:cubicBezTo>
                  <a:pt x="1883514" y="1461875"/>
                  <a:pt x="1461875" y="1883514"/>
                  <a:pt x="941757" y="1883514"/>
                </a:cubicBezTo>
                <a:cubicBezTo>
                  <a:pt x="421639" y="1883514"/>
                  <a:pt x="0" y="1461875"/>
                  <a:pt x="0" y="941757"/>
                </a:cubicBezTo>
                <a:cubicBezTo>
                  <a:pt x="0" y="421639"/>
                  <a:pt x="421639" y="0"/>
                  <a:pt x="9417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5889655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7">
            <a:extLst>
              <a:ext uri="{FF2B5EF4-FFF2-40B4-BE49-F238E27FC236}">
                <a16:creationId xmlns:a16="http://schemas.microsoft.com/office/drawing/2014/main" id="{A93E555A-EB6B-CFFD-CBD5-36FF0B0CEFE1}"/>
              </a:ext>
            </a:extLst>
          </p:cNvPr>
          <p:cNvGrpSpPr/>
          <p:nvPr/>
        </p:nvGrpSpPr>
        <p:grpSpPr>
          <a:xfrm>
            <a:off x="890593" y="361912"/>
            <a:ext cx="10409096" cy="6134747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12" name="Graphic 7">
              <a:extLst>
                <a:ext uri="{FF2B5EF4-FFF2-40B4-BE49-F238E27FC236}">
                  <a16:creationId xmlns:a16="http://schemas.microsoft.com/office/drawing/2014/main" id="{7C63227D-86DC-C7EF-88C1-398177A4A1B0}"/>
                </a:ext>
              </a:extLst>
            </p:cNvPr>
            <p:cNvGrpSpPr/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21A2020-06DF-67E5-061C-C419E8B47BB8}"/>
                  </a:ext>
                </a:extLst>
              </p:cNvPr>
              <p:cNvSpPr/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82F195F-1793-08AD-5609-DFD20A8D2D69}"/>
                  </a:ext>
                </a:extLst>
              </p:cNvPr>
              <p:cNvSpPr/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B472E24-A410-892B-E94C-82103F2DA4B2}"/>
                  </a:ext>
                </a:extLst>
              </p:cNvPr>
              <p:cNvSpPr/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FD42D99E-A703-8A67-D4D3-1C9063E06B4A}"/>
                  </a:ext>
                </a:extLst>
              </p:cNvPr>
              <p:cNvSpPr/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C03EEFF-E4EE-D544-818E-AD0677E8D634}"/>
                  </a:ext>
                </a:extLst>
              </p:cNvPr>
              <p:cNvSpPr/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932F53-C051-EE87-EB48-1C04BBF0266B}"/>
                  </a:ext>
                </a:extLst>
              </p:cNvPr>
              <p:cNvSpPr/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0F838D8-9E15-6415-C7F3-572C33CDACF3}"/>
                  </a:ext>
                </a:extLst>
              </p:cNvPr>
              <p:cNvSpPr/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0E15294-68D2-D3AA-3560-034C9A9A5B61}"/>
                  </a:ext>
                </a:extLst>
              </p:cNvPr>
              <p:cNvSpPr/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E2CDC8B-99DB-D276-8ACC-0144784DFEA8}"/>
                  </a:ext>
                </a:extLst>
              </p:cNvPr>
              <p:cNvSpPr/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2517046-ABA5-465E-10A8-00E01137D35A}"/>
                  </a:ext>
                </a:extLst>
              </p:cNvPr>
              <p:cNvSpPr/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54FC13-E157-0EFD-12BD-8E9BC2182F56}"/>
                  </a:ext>
                </a:extLst>
              </p:cNvPr>
              <p:cNvSpPr/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0EBDA3F-CAA2-03D1-C4EC-1AFB23E5AE81}"/>
                  </a:ext>
                </a:extLst>
              </p:cNvPr>
              <p:cNvSpPr/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B0F3DC4-2112-2871-EE70-0E3830035273}"/>
                  </a:ext>
                </a:extLst>
              </p:cNvPr>
              <p:cNvSpPr/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7049FAD-CD6E-7C7D-3C73-1A9205F7EB04}"/>
                  </a:ext>
                </a:extLst>
              </p:cNvPr>
              <p:cNvSpPr/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97889EF-4E98-F854-BF6D-FDA561276282}"/>
                  </a:ext>
                </a:extLst>
              </p:cNvPr>
              <p:cNvSpPr/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E0CDF7E-0F7B-667C-6A71-9568CE0E4944}"/>
                  </a:ext>
                </a:extLst>
              </p:cNvPr>
              <p:cNvSpPr/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BB5AA6A-5E9F-EEE0-1EB8-0521775838C3}"/>
                  </a:ext>
                </a:extLst>
              </p:cNvPr>
              <p:cNvSpPr/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C57CC44-6A5A-C313-9C3D-7A2710559136}"/>
                  </a:ext>
                </a:extLst>
              </p:cNvPr>
              <p:cNvSpPr/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65DCCD8-115E-69CF-8931-D2197131DEB9}"/>
                  </a:ext>
                </a:extLst>
              </p:cNvPr>
              <p:cNvSpPr/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1A930454-494A-8871-6A8F-325030C16EAC}"/>
                  </a:ext>
                </a:extLst>
              </p:cNvPr>
              <p:cNvSpPr/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CDC37F9-DE9D-A588-E3C8-F57947124CA3}"/>
                  </a:ext>
                </a:extLst>
              </p:cNvPr>
              <p:cNvSpPr/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B3355DE-F4AA-A0CF-8382-11A744A68089}"/>
                  </a:ext>
                </a:extLst>
              </p:cNvPr>
              <p:cNvSpPr/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DC9FEB4-26BC-E2D7-6362-72C0D94F94AD}"/>
                  </a:ext>
                </a:extLst>
              </p:cNvPr>
              <p:cNvSpPr/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88343F4-6A67-9FF9-4AE2-D7C7CDAA0D2C}"/>
                  </a:ext>
                </a:extLst>
              </p:cNvPr>
              <p:cNvSpPr/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4071A5F-0897-0BCC-EF44-14407BAEBAEE}"/>
                  </a:ext>
                </a:extLst>
              </p:cNvPr>
              <p:cNvSpPr/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345A1C1-4B5B-1A01-89DF-2BD35BB97F50}"/>
                  </a:ext>
                </a:extLst>
              </p:cNvPr>
              <p:cNvSpPr/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BE2D8EE-38B9-1EA6-2C52-A78818CE474D}"/>
                  </a:ext>
                </a:extLst>
              </p:cNvPr>
              <p:cNvSpPr/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7575F4C-7948-6B4D-0748-DE9001C59ABA}"/>
                  </a:ext>
                </a:extLst>
              </p:cNvPr>
              <p:cNvSpPr/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66441EB-02ED-AC1C-43F5-EBFF6D2F640F}"/>
                  </a:ext>
                </a:extLst>
              </p:cNvPr>
              <p:cNvSpPr/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31C7214-5D09-4A1D-35BA-17D6D8EDB818}"/>
                  </a:ext>
                </a:extLst>
              </p:cNvPr>
              <p:cNvSpPr/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E4538B4-B424-9CDA-2DE0-5363EE394099}"/>
                  </a:ext>
                </a:extLst>
              </p:cNvPr>
              <p:cNvSpPr/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8066F82-BC6A-86C9-5C40-96172751BE39}"/>
                  </a:ext>
                </a:extLst>
              </p:cNvPr>
              <p:cNvSpPr/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3983F3C-C8D6-B4C6-2B56-2063677ACCC3}"/>
                  </a:ext>
                </a:extLst>
              </p:cNvPr>
              <p:cNvSpPr/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865BF80-2CF8-4E48-FF80-B448FD957795}"/>
                  </a:ext>
                </a:extLst>
              </p:cNvPr>
              <p:cNvSpPr/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E9E1168-37AB-0BEC-4413-2DD99B6362AD}"/>
                  </a:ext>
                </a:extLst>
              </p:cNvPr>
              <p:cNvSpPr/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50B7637-35F8-2A88-BAB5-5B857E77639C}"/>
                  </a:ext>
                </a:extLst>
              </p:cNvPr>
              <p:cNvSpPr/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DE34358-F0A7-C93C-55BB-EF769B122190}"/>
                  </a:ext>
                </a:extLst>
              </p:cNvPr>
              <p:cNvSpPr/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71350B-1526-ACDD-62B4-37942244DBF1}"/>
                  </a:ext>
                </a:extLst>
              </p:cNvPr>
              <p:cNvSpPr/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6D3626F-022E-A600-3BD0-F442750ED32E}"/>
                  </a:ext>
                </a:extLst>
              </p:cNvPr>
              <p:cNvSpPr/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6240BE1-5135-B269-4D32-F32557BFC3FD}"/>
                  </a:ext>
                </a:extLst>
              </p:cNvPr>
              <p:cNvSpPr/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22B8E0-E2C1-152E-9CB6-262ED25B05D2}"/>
                  </a:ext>
                </a:extLst>
              </p:cNvPr>
              <p:cNvSpPr/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D39E467-2439-9E77-B75C-685ECA6E8AEA}"/>
                  </a:ext>
                </a:extLst>
              </p:cNvPr>
              <p:cNvSpPr/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12A0465-10EC-F54C-E081-105207BCE9A4}"/>
                  </a:ext>
                </a:extLst>
              </p:cNvPr>
              <p:cNvSpPr/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1062D81-9BC7-1810-0743-5FB73815C2F8}"/>
                  </a:ext>
                </a:extLst>
              </p:cNvPr>
              <p:cNvSpPr/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996811-544B-7DAF-13D4-444BA709EE74}"/>
                  </a:ext>
                </a:extLst>
              </p:cNvPr>
              <p:cNvSpPr/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2909343-75EA-D7F7-D83F-AE008230A89F}"/>
                  </a:ext>
                </a:extLst>
              </p:cNvPr>
              <p:cNvSpPr/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31B0D57-1E42-5485-7B49-025F94C2DC7F}"/>
                  </a:ext>
                </a:extLst>
              </p:cNvPr>
              <p:cNvSpPr/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A256DD2-100B-924F-68E5-2B26AACABEC6}"/>
                  </a:ext>
                </a:extLst>
              </p:cNvPr>
              <p:cNvSpPr/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B46B065-8BC1-C4C5-89E6-A02E4E209974}"/>
                  </a:ext>
                </a:extLst>
              </p:cNvPr>
              <p:cNvSpPr/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9883446-9412-834F-36FB-4AE396BFA1C0}"/>
                  </a:ext>
                </a:extLst>
              </p:cNvPr>
              <p:cNvSpPr/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8548513-73F7-7E45-FCBA-83B5FA6A5383}"/>
                  </a:ext>
                </a:extLst>
              </p:cNvPr>
              <p:cNvSpPr/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5ED02238-76C0-E790-C14F-AF0C624D4BA5}"/>
                  </a:ext>
                </a:extLst>
              </p:cNvPr>
              <p:cNvSpPr/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4D24FF2-6C06-35E5-6528-F67D6DB16AD7}"/>
                  </a:ext>
                </a:extLst>
              </p:cNvPr>
              <p:cNvSpPr/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A5D3EFF-0EAC-0422-38E9-A1FDF718DDB0}"/>
                  </a:ext>
                </a:extLst>
              </p:cNvPr>
              <p:cNvSpPr/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0AADA06-560C-40E8-118D-001691DC44C8}"/>
                  </a:ext>
                </a:extLst>
              </p:cNvPr>
              <p:cNvSpPr/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CE2C6DD-0C57-BB0D-08F7-98D24E65392C}"/>
                  </a:ext>
                </a:extLst>
              </p:cNvPr>
              <p:cNvSpPr/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7A699D8-5A08-1715-FA9A-CF375C512FB6}"/>
                  </a:ext>
                </a:extLst>
              </p:cNvPr>
              <p:cNvSpPr/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FD0082E-C103-0B82-1E2A-5130E0E44734}"/>
                  </a:ext>
                </a:extLst>
              </p:cNvPr>
              <p:cNvSpPr/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278E28F-89F8-2B74-5EBC-2A062BE7EEAB}"/>
                  </a:ext>
                </a:extLst>
              </p:cNvPr>
              <p:cNvSpPr/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7A77C9A-9698-F3A0-B8F9-753B6547137B}"/>
                  </a:ext>
                </a:extLst>
              </p:cNvPr>
              <p:cNvSpPr/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2EDEA5F-8723-B846-AD70-40CA9CA1A107}"/>
                  </a:ext>
                </a:extLst>
              </p:cNvPr>
              <p:cNvSpPr/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CCBE8083-D1E9-AD68-0897-FFA64B7DDAC8}"/>
                  </a:ext>
                </a:extLst>
              </p:cNvPr>
              <p:cNvSpPr/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89608B0-953A-6875-AD48-C53A62A95BB3}"/>
                  </a:ext>
                </a:extLst>
              </p:cNvPr>
              <p:cNvSpPr/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61B027E-56B5-310C-488A-14D57E2AA099}"/>
                  </a:ext>
                </a:extLst>
              </p:cNvPr>
              <p:cNvSpPr/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4B31124-F663-A454-17B9-65936633BEC0}"/>
                  </a:ext>
                </a:extLst>
              </p:cNvPr>
              <p:cNvSpPr/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886150E-C552-D022-9DD9-4F004BC5BF82}"/>
                  </a:ext>
                </a:extLst>
              </p:cNvPr>
              <p:cNvSpPr/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98B2FDB-07E5-E2DC-745C-FD9CFE80A879}"/>
                  </a:ext>
                </a:extLst>
              </p:cNvPr>
              <p:cNvSpPr/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8EFB72A-18CA-CF32-8917-96D50E6313B8}"/>
                  </a:ext>
                </a:extLst>
              </p:cNvPr>
              <p:cNvSpPr/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2838C86C-A0F8-1B64-A4CB-03DB321938E0}"/>
                  </a:ext>
                </a:extLst>
              </p:cNvPr>
              <p:cNvSpPr/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C53E8FF-03FE-7E08-3844-C9827BB897D2}"/>
                  </a:ext>
                </a:extLst>
              </p:cNvPr>
              <p:cNvSpPr/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8385B86-DB16-CA97-FB7F-1FAA64B71A2C}"/>
                  </a:ext>
                </a:extLst>
              </p:cNvPr>
              <p:cNvSpPr/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3FC245E-165A-F836-3162-FE549DAB8E07}"/>
                  </a:ext>
                </a:extLst>
              </p:cNvPr>
              <p:cNvSpPr/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F673D15-30CF-A8C5-75E6-48469B4DD6E1}"/>
                  </a:ext>
                </a:extLst>
              </p:cNvPr>
              <p:cNvSpPr/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2CC6F8C-767A-75FE-9662-D0ECA6D96856}"/>
                  </a:ext>
                </a:extLst>
              </p:cNvPr>
              <p:cNvSpPr/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70CD04D-A351-15CC-252A-B64468CCEDF5}"/>
                  </a:ext>
                </a:extLst>
              </p:cNvPr>
              <p:cNvSpPr/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3A9E10E-7C24-A0CC-C044-79367F904F5D}"/>
                  </a:ext>
                </a:extLst>
              </p:cNvPr>
              <p:cNvSpPr/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C8F162-19C8-E687-98C6-7E857725346A}"/>
                  </a:ext>
                </a:extLst>
              </p:cNvPr>
              <p:cNvSpPr/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22BFE66-FEA9-FECB-3279-7CAAFB6FD283}"/>
                  </a:ext>
                </a:extLst>
              </p:cNvPr>
              <p:cNvSpPr/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1528FC1-EF56-0A6D-3FCF-86AC6900A726}"/>
                  </a:ext>
                </a:extLst>
              </p:cNvPr>
              <p:cNvSpPr/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31A13D8-7119-C1D1-92A5-BF27E2205008}"/>
                  </a:ext>
                </a:extLst>
              </p:cNvPr>
              <p:cNvSpPr/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FCED46D-BA9A-DC19-3547-37D252402EEC}"/>
                  </a:ext>
                </a:extLst>
              </p:cNvPr>
              <p:cNvSpPr/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2097AEB-A0FF-2ED8-4ADB-5C1E6267ED35}"/>
                  </a:ext>
                </a:extLst>
              </p:cNvPr>
              <p:cNvSpPr/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F9AD5F0-6BE9-C2C2-D811-EF20FA64E55C}"/>
                  </a:ext>
                </a:extLst>
              </p:cNvPr>
              <p:cNvSpPr/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84D115D-BACD-5C72-08EF-D15F90B3742E}"/>
                  </a:ext>
                </a:extLst>
              </p:cNvPr>
              <p:cNvSpPr/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B81E0DD-C46B-F27C-893D-F2283E9CAD80}"/>
                  </a:ext>
                </a:extLst>
              </p:cNvPr>
              <p:cNvSpPr/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2B73E4D-623C-FFFD-F189-843B2A13D324}"/>
                  </a:ext>
                </a:extLst>
              </p:cNvPr>
              <p:cNvSpPr/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B264C9-21C2-4E17-480B-0650CAAC6651}"/>
                  </a:ext>
                </a:extLst>
              </p:cNvPr>
              <p:cNvSpPr/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5714B66-1AAC-4939-D06A-F71311FECCA7}"/>
                  </a:ext>
                </a:extLst>
              </p:cNvPr>
              <p:cNvSpPr/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8B2A22A-8742-53B2-A4DC-B05DF960C764}"/>
                  </a:ext>
                </a:extLst>
              </p:cNvPr>
              <p:cNvSpPr/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FEB9386B-2BCB-AA72-8950-E9372C360425}"/>
                  </a:ext>
                </a:extLst>
              </p:cNvPr>
              <p:cNvSpPr/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9E64EB1-9EBB-FA9B-D73D-4EE352FC4E8D}"/>
                  </a:ext>
                </a:extLst>
              </p:cNvPr>
              <p:cNvSpPr/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657E9FA-4767-8DF4-37D5-3555ADCB34DA}"/>
                  </a:ext>
                </a:extLst>
              </p:cNvPr>
              <p:cNvSpPr/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6217F511-6EAC-7E2A-3682-FBE6D47E079A}"/>
                  </a:ext>
                </a:extLst>
              </p:cNvPr>
              <p:cNvSpPr/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45921B6-6FE2-51BF-60DA-E9F5BACA7319}"/>
                  </a:ext>
                </a:extLst>
              </p:cNvPr>
              <p:cNvSpPr/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148640A-C156-D222-AD10-F1A0EE383C43}"/>
                  </a:ext>
                </a:extLst>
              </p:cNvPr>
              <p:cNvSpPr/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AF681A1-8859-3DAA-1F6B-59D2E89424B6}"/>
                  </a:ext>
                </a:extLst>
              </p:cNvPr>
              <p:cNvSpPr/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7907FAA9-A899-E684-CDB8-D565485B565B}"/>
                  </a:ext>
                </a:extLst>
              </p:cNvPr>
              <p:cNvSpPr/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D1F9E4A-107E-2082-1A23-B3F16CF08CE3}"/>
                  </a:ext>
                </a:extLst>
              </p:cNvPr>
              <p:cNvSpPr/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13DF6F9-F2E7-3A3F-08F4-5DD683E8CA6E}"/>
                  </a:ext>
                </a:extLst>
              </p:cNvPr>
              <p:cNvSpPr/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8E6538C-6C50-A07C-E34D-7A3F34A53125}"/>
                  </a:ext>
                </a:extLst>
              </p:cNvPr>
              <p:cNvSpPr/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698E507-1412-2233-8474-DCB1EEEBD3A7}"/>
                  </a:ext>
                </a:extLst>
              </p:cNvPr>
              <p:cNvSpPr/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01AC371-0B2B-D55B-1F06-AFF6D4AC9AC1}"/>
                  </a:ext>
                </a:extLst>
              </p:cNvPr>
              <p:cNvSpPr/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6BD50F0-68F2-3A5A-60DE-5B373C73B89F}"/>
                  </a:ext>
                </a:extLst>
              </p:cNvPr>
              <p:cNvSpPr/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F09A114-3AA4-076D-CA31-CB1222F12A24}"/>
                  </a:ext>
                </a:extLst>
              </p:cNvPr>
              <p:cNvSpPr/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003C134-DB0F-1827-5C0C-635EB834E2F9}"/>
                  </a:ext>
                </a:extLst>
              </p:cNvPr>
              <p:cNvSpPr/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9F5E494-1DD3-DD86-4464-27D6961F5AA7}"/>
                  </a:ext>
                </a:extLst>
              </p:cNvPr>
              <p:cNvSpPr/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2C4376A-746A-213E-62CD-36DB59FD1209}"/>
                  </a:ext>
                </a:extLst>
              </p:cNvPr>
              <p:cNvSpPr/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67092E2-0A6F-E26B-D398-9CE0C9E390B8}"/>
                  </a:ext>
                </a:extLst>
              </p:cNvPr>
              <p:cNvSpPr/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F660782-133D-B267-C518-8AAF2F7CD86B}"/>
                  </a:ext>
                </a:extLst>
              </p:cNvPr>
              <p:cNvSpPr/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FF2401F-60D8-267B-AD86-47AB69F39197}"/>
                  </a:ext>
                </a:extLst>
              </p:cNvPr>
              <p:cNvSpPr/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6221FEB-4041-3C2C-1EB7-733646DEBFFC}"/>
                  </a:ext>
                </a:extLst>
              </p:cNvPr>
              <p:cNvSpPr/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6D4F450-A295-4A19-CC77-E2A31CD4961C}"/>
                  </a:ext>
                </a:extLst>
              </p:cNvPr>
              <p:cNvSpPr/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BF3BF48-D994-7B74-779D-E47B917C403D}"/>
                  </a:ext>
                </a:extLst>
              </p:cNvPr>
              <p:cNvSpPr/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E8B9EDE-5994-7705-D0EB-EDFFA394FFE7}"/>
                  </a:ext>
                </a:extLst>
              </p:cNvPr>
              <p:cNvSpPr/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7359666-85A5-EC0C-92B4-776C62EE607B}"/>
                  </a:ext>
                </a:extLst>
              </p:cNvPr>
              <p:cNvSpPr/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26074B9-01FB-9330-3417-1DD7863B3E95}"/>
                  </a:ext>
                </a:extLst>
              </p:cNvPr>
              <p:cNvSpPr/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30104C5-7714-AFEF-4E23-FDE8ADB7D23C}"/>
                  </a:ext>
                </a:extLst>
              </p:cNvPr>
              <p:cNvSpPr/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10CE587-9D83-C925-BA43-E56FD6D41B16}"/>
                  </a:ext>
                </a:extLst>
              </p:cNvPr>
              <p:cNvSpPr/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A3821141-9A86-D467-6C8B-C8EA1930BF8E}"/>
                  </a:ext>
                </a:extLst>
              </p:cNvPr>
              <p:cNvSpPr/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DC51920-2CB8-816C-BA81-B4C0A86F641A}"/>
                  </a:ext>
                </a:extLst>
              </p:cNvPr>
              <p:cNvSpPr/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DB94906-3F3C-C435-E401-358931DBDB18}"/>
                  </a:ext>
                </a:extLst>
              </p:cNvPr>
              <p:cNvSpPr/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AD990F9-E7CF-B3E2-6E40-9D304CE4B932}"/>
                  </a:ext>
                </a:extLst>
              </p:cNvPr>
              <p:cNvSpPr/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5CD071B-7492-E711-28E4-BA448F3CF9EE}"/>
                  </a:ext>
                </a:extLst>
              </p:cNvPr>
              <p:cNvSpPr/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0CA347C-87FF-3D53-6AB8-07517BC0CEC3}"/>
                  </a:ext>
                </a:extLst>
              </p:cNvPr>
              <p:cNvSpPr/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6C86A086-0FFD-D6F9-7936-D49A8C29D2C4}"/>
                  </a:ext>
                </a:extLst>
              </p:cNvPr>
              <p:cNvSpPr/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7A2F033-797D-EB82-A49A-E770317C22AD}"/>
                  </a:ext>
                </a:extLst>
              </p:cNvPr>
              <p:cNvSpPr/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F3C2EB1-1168-B897-F166-6C5D91A449E3}"/>
                  </a:ext>
                </a:extLst>
              </p:cNvPr>
              <p:cNvSpPr/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2EB4EC3-1C6F-CE49-6746-ECCB022C2F8C}"/>
                  </a:ext>
                </a:extLst>
              </p:cNvPr>
              <p:cNvSpPr/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E661A0C-C08F-5FEF-5132-F106C6FED744}"/>
                  </a:ext>
                </a:extLst>
              </p:cNvPr>
              <p:cNvSpPr/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A80EA86-20C2-6917-3114-5B2714576269}"/>
                  </a:ext>
                </a:extLst>
              </p:cNvPr>
              <p:cNvSpPr/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FC76C86-B443-A2AD-9732-41939A5BA37F}"/>
                  </a:ext>
                </a:extLst>
              </p:cNvPr>
              <p:cNvSpPr/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3DEF7C-9E8B-89AF-149C-65A1F0020A3A}"/>
                  </a:ext>
                </a:extLst>
              </p:cNvPr>
              <p:cNvSpPr/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F0E1839-DF21-AF3B-B2C6-54D6B96EB534}"/>
                  </a:ext>
                </a:extLst>
              </p:cNvPr>
              <p:cNvSpPr/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36F149E-32D7-8A00-E53D-EC888E2A224E}"/>
                  </a:ext>
                </a:extLst>
              </p:cNvPr>
              <p:cNvSpPr/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68EA18C-6B5D-AFBF-617C-23791554F91B}"/>
                  </a:ext>
                </a:extLst>
              </p:cNvPr>
              <p:cNvSpPr/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324C247-AC08-FCA8-BC21-D2EE050700B0}"/>
                  </a:ext>
                </a:extLst>
              </p:cNvPr>
              <p:cNvSpPr/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7EFC932-6349-6BE5-0A7E-4C695139C037}"/>
                  </a:ext>
                </a:extLst>
              </p:cNvPr>
              <p:cNvSpPr/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19717C56-F0BA-ED93-CB1F-693E0D0FE645}"/>
                  </a:ext>
                </a:extLst>
              </p:cNvPr>
              <p:cNvSpPr/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AC7B7E6-A0A7-15D3-0304-8089AED8E042}"/>
                  </a:ext>
                </a:extLst>
              </p:cNvPr>
              <p:cNvSpPr/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5B5C450-1141-566E-DC96-F0CB502B8086}"/>
                  </a:ext>
                </a:extLst>
              </p:cNvPr>
              <p:cNvSpPr/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7D211D9D-ECBB-FDB6-313D-9645F083FC53}"/>
                  </a:ext>
                </a:extLst>
              </p:cNvPr>
              <p:cNvSpPr/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7ABD1C9-0011-F106-61FE-ED0EE4B4E2CF}"/>
                  </a:ext>
                </a:extLst>
              </p:cNvPr>
              <p:cNvSpPr/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898B549-8DD1-9BEE-0564-25F4C174D521}"/>
                  </a:ext>
                </a:extLst>
              </p:cNvPr>
              <p:cNvSpPr/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64E4553-27B3-29E4-4DBF-B8A29591A8EC}"/>
                  </a:ext>
                </a:extLst>
              </p:cNvPr>
              <p:cNvSpPr/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69607A51-CE11-FE54-2919-98B47B1469A6}"/>
                  </a:ext>
                </a:extLst>
              </p:cNvPr>
              <p:cNvSpPr/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94E0B80-8AE3-FA19-BA88-319D708DC85D}"/>
                  </a:ext>
                </a:extLst>
              </p:cNvPr>
              <p:cNvSpPr/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D87A4FC-20B9-9C61-FA3A-CC72D6CF138E}"/>
                  </a:ext>
                </a:extLst>
              </p:cNvPr>
              <p:cNvSpPr/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8A2EC0E-0378-2713-EEEF-59A7E94D1480}"/>
                  </a:ext>
                </a:extLst>
              </p:cNvPr>
              <p:cNvSpPr/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7951012-0A48-FA99-248D-65F3BB2B3D4F}"/>
                  </a:ext>
                </a:extLst>
              </p:cNvPr>
              <p:cNvSpPr/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847709B-5712-8509-8C4C-570F13EEA135}"/>
                  </a:ext>
                </a:extLst>
              </p:cNvPr>
              <p:cNvSpPr/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2A9A48FA-32DD-2352-F5E8-6A00B68B0E4C}"/>
                  </a:ext>
                </a:extLst>
              </p:cNvPr>
              <p:cNvSpPr/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5F5C2F39-7150-97F2-1A32-0593BA16A362}"/>
                  </a:ext>
                </a:extLst>
              </p:cNvPr>
              <p:cNvSpPr/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8DE8959-4568-8313-9514-9C0401E49D70}"/>
                  </a:ext>
                </a:extLst>
              </p:cNvPr>
              <p:cNvSpPr/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81439B6-EDBA-3A1E-61BE-F30706A933D4}"/>
                  </a:ext>
                </a:extLst>
              </p:cNvPr>
              <p:cNvSpPr/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1467273-5A14-14DB-357E-F9B5B20BDAAA}"/>
                  </a:ext>
                </a:extLst>
              </p:cNvPr>
              <p:cNvSpPr/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D4655641-AE9B-662C-3184-6AA5D5735353}"/>
                  </a:ext>
                </a:extLst>
              </p:cNvPr>
              <p:cNvSpPr/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D576B77-C20A-AEA7-5F00-EA54010D2640}"/>
                  </a:ext>
                </a:extLst>
              </p:cNvPr>
              <p:cNvSpPr/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8D99375-980B-EFC2-4528-01B310ACA131}"/>
                  </a:ext>
                </a:extLst>
              </p:cNvPr>
              <p:cNvSpPr/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BA024C1D-1921-4B32-1439-36C549638228}"/>
                  </a:ext>
                </a:extLst>
              </p:cNvPr>
              <p:cNvSpPr/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FFB7483-0DDF-0519-6282-2E1157110C4C}"/>
                  </a:ext>
                </a:extLst>
              </p:cNvPr>
              <p:cNvSpPr/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E15882-656E-AA8C-9407-9F25380594B1}"/>
                  </a:ext>
                </a:extLst>
              </p:cNvPr>
              <p:cNvSpPr/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8500A05-F04C-FB66-39C1-C258DE752F49}"/>
                  </a:ext>
                </a:extLst>
              </p:cNvPr>
              <p:cNvSpPr/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9308532B-ACDD-D32E-34E0-8E67478C4CC8}"/>
                  </a:ext>
                </a:extLst>
              </p:cNvPr>
              <p:cNvSpPr/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453A691-025C-86E5-F043-8C83CC83DF0A}"/>
                  </a:ext>
                </a:extLst>
              </p:cNvPr>
              <p:cNvSpPr/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1B4B9857-F691-A65B-EF0E-5379C1000D38}"/>
                  </a:ext>
                </a:extLst>
              </p:cNvPr>
              <p:cNvSpPr/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02D80CFA-4C56-2608-969C-BE47885D8FB6}"/>
                  </a:ext>
                </a:extLst>
              </p:cNvPr>
              <p:cNvSpPr/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9E38366-C0C8-A297-CBF0-341B2D069EF6}"/>
                  </a:ext>
                </a:extLst>
              </p:cNvPr>
              <p:cNvSpPr/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D84CF9EF-AE95-6B08-D326-EB5193872334}"/>
                  </a:ext>
                </a:extLst>
              </p:cNvPr>
              <p:cNvSpPr/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E58D989-D707-7774-FAE0-01A4898160D3}"/>
                  </a:ext>
                </a:extLst>
              </p:cNvPr>
              <p:cNvSpPr/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9B69031A-A9A0-4934-6339-D1A552F3CA17}"/>
                  </a:ext>
                </a:extLst>
              </p:cNvPr>
              <p:cNvSpPr/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3B41BAF-A0FE-D198-949F-FB76A5356FAC}"/>
                  </a:ext>
                </a:extLst>
              </p:cNvPr>
              <p:cNvSpPr/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593B96C-DC8D-134C-62A0-85D3FA1A81FA}"/>
                  </a:ext>
                </a:extLst>
              </p:cNvPr>
              <p:cNvSpPr/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7A15807-DD94-6243-D13E-24CCD74812EF}"/>
                  </a:ext>
                </a:extLst>
              </p:cNvPr>
              <p:cNvSpPr/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C4B9715-24E7-7C40-552A-3F25A3029D41}"/>
                  </a:ext>
                </a:extLst>
              </p:cNvPr>
              <p:cNvSpPr/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BD1E64C0-1180-345F-202A-77834ED5F95B}"/>
                  </a:ext>
                </a:extLst>
              </p:cNvPr>
              <p:cNvSpPr/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04D3FF51-4D27-4595-5C34-DC73D57260B1}"/>
                  </a:ext>
                </a:extLst>
              </p:cNvPr>
              <p:cNvSpPr/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3AEE0F42-AE3D-95E0-32C6-A3F26C7EB95E}"/>
                  </a:ext>
                </a:extLst>
              </p:cNvPr>
              <p:cNvSpPr/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EEB1D272-2205-865B-CEB9-3D69E900B157}"/>
                  </a:ext>
                </a:extLst>
              </p:cNvPr>
              <p:cNvSpPr/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7A7D5D7-6D54-CCFB-5F1A-A71E6F9A2C89}"/>
                  </a:ext>
                </a:extLst>
              </p:cNvPr>
              <p:cNvSpPr/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62CAA5AA-4828-9F87-E105-7FE222BFFFE8}"/>
                  </a:ext>
                </a:extLst>
              </p:cNvPr>
              <p:cNvSpPr/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BC235A7-E85A-661E-8D0E-25E79C35CDF6}"/>
                  </a:ext>
                </a:extLst>
              </p:cNvPr>
              <p:cNvSpPr/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110199D-BBAB-A9C0-A68D-87AF1FF3C891}"/>
                  </a:ext>
                </a:extLst>
              </p:cNvPr>
              <p:cNvSpPr/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6C6935D1-DF11-7490-ED30-7B8514925424}"/>
                  </a:ext>
                </a:extLst>
              </p:cNvPr>
              <p:cNvSpPr/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4D893DC5-3617-A243-A13D-48699B74B39E}"/>
                  </a:ext>
                </a:extLst>
              </p:cNvPr>
              <p:cNvSpPr/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D808A63-6A13-366D-2E46-32C87D55382A}"/>
                  </a:ext>
                </a:extLst>
              </p:cNvPr>
              <p:cNvSpPr/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E7B8846-883D-8724-05AB-81DA690B294D}"/>
                  </a:ext>
                </a:extLst>
              </p:cNvPr>
              <p:cNvSpPr/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AC705A6-430F-161A-5BA8-7471C9260D7D}"/>
                  </a:ext>
                </a:extLst>
              </p:cNvPr>
              <p:cNvSpPr/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0A7A5E4-1C10-00F2-E462-5FDBE757895B}"/>
                  </a:ext>
                </a:extLst>
              </p:cNvPr>
              <p:cNvSpPr/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AD7364DA-91E4-C004-E6BB-652EF89174D6}"/>
                  </a:ext>
                </a:extLst>
              </p:cNvPr>
              <p:cNvSpPr/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057C2B1-6EC9-E1E5-50E7-6485388A80A2}"/>
                  </a:ext>
                </a:extLst>
              </p:cNvPr>
              <p:cNvSpPr/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812A3E95-5296-54E8-1DBC-AD4494A4CDBA}"/>
                  </a:ext>
                </a:extLst>
              </p:cNvPr>
              <p:cNvSpPr/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6AB79B42-DE2A-2930-1682-BDFA574ECA98}"/>
                  </a:ext>
                </a:extLst>
              </p:cNvPr>
              <p:cNvSpPr/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24D901D-D125-8E61-41AB-45895CDA1C7F}"/>
                  </a:ext>
                </a:extLst>
              </p:cNvPr>
              <p:cNvSpPr/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C9E03D25-DCDC-E74A-A7CD-6E008A1129AE}"/>
                  </a:ext>
                </a:extLst>
              </p:cNvPr>
              <p:cNvSpPr/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6E2E0D7-3E2A-3621-AF6D-54551CB5B64C}"/>
                  </a:ext>
                </a:extLst>
              </p:cNvPr>
              <p:cNvSpPr/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44B3C0E7-449D-2CC0-8424-3C0DB670800B}"/>
                  </a:ext>
                </a:extLst>
              </p:cNvPr>
              <p:cNvSpPr/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3C558DB5-07DB-A1A7-F5B7-297D42EA6111}"/>
                  </a:ext>
                </a:extLst>
              </p:cNvPr>
              <p:cNvSpPr/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88B4C821-5928-02B7-669C-2CA92E1E01CE}"/>
                  </a:ext>
                </a:extLst>
              </p:cNvPr>
              <p:cNvSpPr/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FCF0174-B521-E153-8AAD-DCCD7298227E}"/>
                  </a:ext>
                </a:extLst>
              </p:cNvPr>
              <p:cNvSpPr/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64C016E3-9009-434C-7332-ABBA30F45FA4}"/>
                  </a:ext>
                </a:extLst>
              </p:cNvPr>
              <p:cNvSpPr/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107CE0FF-D57E-0AF3-E5B3-F85A821E9891}"/>
                  </a:ext>
                </a:extLst>
              </p:cNvPr>
              <p:cNvSpPr/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34B2FE0B-35BB-79D6-1577-F05D36388A13}"/>
                  </a:ext>
                </a:extLst>
              </p:cNvPr>
              <p:cNvSpPr/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0E59230-C33E-D317-60EB-F88EBA9DCB00}"/>
                  </a:ext>
                </a:extLst>
              </p:cNvPr>
              <p:cNvSpPr/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D4506C4-9079-3E45-23F7-462B4BAC0510}"/>
                  </a:ext>
                </a:extLst>
              </p:cNvPr>
              <p:cNvSpPr/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93CED075-C8FD-FE84-10D0-1D314EB7D759}"/>
                  </a:ext>
                </a:extLst>
              </p:cNvPr>
              <p:cNvSpPr/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16B6591-0373-1982-FF82-DF3799D3CF15}"/>
                  </a:ext>
                </a:extLst>
              </p:cNvPr>
              <p:cNvSpPr/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7CBD9C7B-E497-49F7-01A4-37B7FF202454}"/>
                  </a:ext>
                </a:extLst>
              </p:cNvPr>
              <p:cNvSpPr/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E286F13-E526-3486-1643-228FAA2E284C}"/>
                  </a:ext>
                </a:extLst>
              </p:cNvPr>
              <p:cNvSpPr/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53480E00-8C81-021F-6437-F5BD26702C27}"/>
                  </a:ext>
                </a:extLst>
              </p:cNvPr>
              <p:cNvSpPr/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0E88CB9A-D7D7-3FDA-4760-79067680AEB2}"/>
                  </a:ext>
                </a:extLst>
              </p:cNvPr>
              <p:cNvSpPr/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B90A3B6-2169-34DF-11DA-0B1CC1B0521E}"/>
                  </a:ext>
                </a:extLst>
              </p:cNvPr>
              <p:cNvSpPr/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DA8A6B6-E046-2490-771E-403C729FC5D9}"/>
                  </a:ext>
                </a:extLst>
              </p:cNvPr>
              <p:cNvSpPr/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5554363-1D76-879D-357F-B6ABAB5B88A0}"/>
                  </a:ext>
                </a:extLst>
              </p:cNvPr>
              <p:cNvSpPr/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AA0C23D5-E912-23A8-B538-7AC1277AC02A}"/>
                  </a:ext>
                </a:extLst>
              </p:cNvPr>
              <p:cNvSpPr/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C9A18521-EA40-5F09-1A1F-BEADCA7FD1E8}"/>
                  </a:ext>
                </a:extLst>
              </p:cNvPr>
              <p:cNvSpPr/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493DA978-42CF-9398-09DA-F00038D2A948}"/>
                  </a:ext>
                </a:extLst>
              </p:cNvPr>
              <p:cNvSpPr/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4FF3E6C-5FDA-8F79-3155-FAF01A203466}"/>
                  </a:ext>
                </a:extLst>
              </p:cNvPr>
              <p:cNvSpPr/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DE7E67F3-BD58-8C53-C27A-0B5A9C26FF02}"/>
                  </a:ext>
                </a:extLst>
              </p:cNvPr>
              <p:cNvSpPr/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F741B52-2459-7EF2-EA17-83AE5DB981E2}"/>
                  </a:ext>
                </a:extLst>
              </p:cNvPr>
              <p:cNvSpPr/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839BFEDB-1E23-1909-A4EB-3A3FA677D6EF}"/>
                  </a:ext>
                </a:extLst>
              </p:cNvPr>
              <p:cNvSpPr/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8FD648A-9C17-B00D-B80C-95ABDEA51E3C}"/>
                  </a:ext>
                </a:extLst>
              </p:cNvPr>
              <p:cNvSpPr/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6997338-251A-87FF-9D76-3AA7521E9417}"/>
                  </a:ext>
                </a:extLst>
              </p:cNvPr>
              <p:cNvSpPr/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95DFB485-AB18-CBF0-416D-45CF64532AE9}"/>
                  </a:ext>
                </a:extLst>
              </p:cNvPr>
              <p:cNvSpPr/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CB66F9A9-4934-2143-AA9E-46A4433C2CE5}"/>
                  </a:ext>
                </a:extLst>
              </p:cNvPr>
              <p:cNvSpPr/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6C3DE63-B94F-9E12-7EDD-EBCBFEB65BC8}"/>
                  </a:ext>
                </a:extLst>
              </p:cNvPr>
              <p:cNvSpPr/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6F5FF2A7-3D31-7B91-B006-BCC95078153A}"/>
                  </a:ext>
                </a:extLst>
              </p:cNvPr>
              <p:cNvSpPr/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88250C7-9C4C-289A-92D0-C070E1948435}"/>
                  </a:ext>
                </a:extLst>
              </p:cNvPr>
              <p:cNvSpPr/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8B9740F8-49EE-AC27-D57C-3C84AC5FE3A7}"/>
                  </a:ext>
                </a:extLst>
              </p:cNvPr>
              <p:cNvSpPr/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4759302A-ADAF-40C7-4329-C7C14391B4D9}"/>
                  </a:ext>
                </a:extLst>
              </p:cNvPr>
              <p:cNvSpPr/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5C33DD83-2950-DA12-190A-A1331A15B3DB}"/>
                  </a:ext>
                </a:extLst>
              </p:cNvPr>
              <p:cNvSpPr/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74DA6C7-EAD9-BF25-0820-5A989582EF9C}"/>
                  </a:ext>
                </a:extLst>
              </p:cNvPr>
              <p:cNvSpPr/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7F89E3A-0DA6-B1C1-DB90-F8A57B1AE262}"/>
                  </a:ext>
                </a:extLst>
              </p:cNvPr>
              <p:cNvSpPr/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B53E817-C791-01DD-A793-8352DD59069E}"/>
                  </a:ext>
                </a:extLst>
              </p:cNvPr>
              <p:cNvSpPr/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F12C9871-8457-5809-DAE8-34352BB58328}"/>
                  </a:ext>
                </a:extLst>
              </p:cNvPr>
              <p:cNvSpPr/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1CEF0F69-5595-802A-B202-C27F72C44796}"/>
                  </a:ext>
                </a:extLst>
              </p:cNvPr>
              <p:cNvSpPr/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625CFC1-5036-877C-65A4-410DD8870A53}"/>
                  </a:ext>
                </a:extLst>
              </p:cNvPr>
              <p:cNvSpPr/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CFB3FF0-A822-92EB-E023-4A08A19E96A1}"/>
                  </a:ext>
                </a:extLst>
              </p:cNvPr>
              <p:cNvSpPr/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8F014009-B208-F019-5791-96950BC1F6FC}"/>
                  </a:ext>
                </a:extLst>
              </p:cNvPr>
              <p:cNvSpPr/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80FE6081-B1C4-A65D-FD63-8525C1D59BAA}"/>
                  </a:ext>
                </a:extLst>
              </p:cNvPr>
              <p:cNvSpPr/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95E12D2F-3FF9-09B3-FACD-623AA369A5E3}"/>
                  </a:ext>
                </a:extLst>
              </p:cNvPr>
              <p:cNvSpPr/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3DB2BFAC-E611-5966-9106-F0D984ED9AC0}"/>
                  </a:ext>
                </a:extLst>
              </p:cNvPr>
              <p:cNvSpPr/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2589367-4D95-E055-482C-02580BA54808}"/>
                  </a:ext>
                </a:extLst>
              </p:cNvPr>
              <p:cNvSpPr/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7FC25D1-6E89-295B-A3AD-B5470DB20964}"/>
                  </a:ext>
                </a:extLst>
              </p:cNvPr>
              <p:cNvSpPr/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751B2B57-61A8-3EBA-1609-D86DA1C691A3}"/>
                  </a:ext>
                </a:extLst>
              </p:cNvPr>
              <p:cNvSpPr/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1FA3EE8A-7808-755A-AFB0-1FE686328F8D}"/>
                  </a:ext>
                </a:extLst>
              </p:cNvPr>
              <p:cNvSpPr/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C17C3509-17AF-9BA3-0187-4A0B02E222F9}"/>
                  </a:ext>
                </a:extLst>
              </p:cNvPr>
              <p:cNvSpPr/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574121AA-8F12-D1C8-A5AE-0B5CEEFC2C9A}"/>
                  </a:ext>
                </a:extLst>
              </p:cNvPr>
              <p:cNvSpPr/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840347C0-DA2C-56FC-A50D-717E63A8DB47}"/>
                  </a:ext>
                </a:extLst>
              </p:cNvPr>
              <p:cNvSpPr/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7D7C0829-3F8E-EA59-819D-93ED3674C512}"/>
                  </a:ext>
                </a:extLst>
              </p:cNvPr>
              <p:cNvSpPr/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2F53EE0-55F9-F8B7-7D1D-24DE2EB40C83}"/>
                  </a:ext>
                </a:extLst>
              </p:cNvPr>
              <p:cNvSpPr/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954AD147-6863-BDFD-6D56-B6BD73889BBF}"/>
                  </a:ext>
                </a:extLst>
              </p:cNvPr>
              <p:cNvSpPr/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D119438-5AEF-5501-D670-796DF1AEB5D9}"/>
                  </a:ext>
                </a:extLst>
              </p:cNvPr>
              <p:cNvSpPr/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F2CCE87-881C-AC33-4746-0982D7474304}"/>
                  </a:ext>
                </a:extLst>
              </p:cNvPr>
              <p:cNvSpPr/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E6EF2D7-1350-7AF6-E79F-F84012C482AF}"/>
                  </a:ext>
                </a:extLst>
              </p:cNvPr>
              <p:cNvSpPr/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95B16C30-C880-E70F-BA14-39899FABBD5D}"/>
                  </a:ext>
                </a:extLst>
              </p:cNvPr>
              <p:cNvSpPr/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51EC753A-7A6A-4649-2265-87E5C39D19E6}"/>
                  </a:ext>
                </a:extLst>
              </p:cNvPr>
              <p:cNvSpPr/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E7D6F11-63C9-0983-C239-E90CE840AC0E}"/>
                  </a:ext>
                </a:extLst>
              </p:cNvPr>
              <p:cNvSpPr/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DF4EE8A-DC49-C862-F92B-A5310532C9DC}"/>
                  </a:ext>
                </a:extLst>
              </p:cNvPr>
              <p:cNvSpPr/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15CF9136-048F-B633-7A22-D8E35DC95BE6}"/>
                  </a:ext>
                </a:extLst>
              </p:cNvPr>
              <p:cNvSpPr/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CC16ADAE-A0E8-85F9-6990-E3B2D4E2B598}"/>
                  </a:ext>
                </a:extLst>
              </p:cNvPr>
              <p:cNvSpPr/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386FFE1A-7F52-9232-1F0D-0EB061381DFE}"/>
                  </a:ext>
                </a:extLst>
              </p:cNvPr>
              <p:cNvSpPr/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FB224BDF-8E8F-3874-D99F-0B2B42987940}"/>
                  </a:ext>
                </a:extLst>
              </p:cNvPr>
              <p:cNvSpPr/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E4FF075-C171-150A-AA65-FC6AFCBADAAD}"/>
                  </a:ext>
                </a:extLst>
              </p:cNvPr>
              <p:cNvSpPr/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45D2F1-F9A2-117E-75FD-F2CF6C3901B4}"/>
                  </a:ext>
                </a:extLst>
              </p:cNvPr>
              <p:cNvSpPr/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40CD3C4-4946-B194-4DF5-C21EE250C089}"/>
                  </a:ext>
                </a:extLst>
              </p:cNvPr>
              <p:cNvSpPr/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48B8638-768F-9F53-A44B-39A5CCD6C0A2}"/>
                  </a:ext>
                </a:extLst>
              </p:cNvPr>
              <p:cNvSpPr/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D69974D-F8A7-E475-C493-19699905B0BF}"/>
                  </a:ext>
                </a:extLst>
              </p:cNvPr>
              <p:cNvSpPr/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CF26BE0-1D41-E9C3-4426-78D013275D61}"/>
                  </a:ext>
                </a:extLst>
              </p:cNvPr>
              <p:cNvSpPr/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FFDDE66-D860-02DA-EF66-BA15BA353CDD}"/>
                  </a:ext>
                </a:extLst>
              </p:cNvPr>
              <p:cNvSpPr/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DDF3F706-C28C-7391-D853-E5CED4C0454B}"/>
                  </a:ext>
                </a:extLst>
              </p:cNvPr>
              <p:cNvSpPr/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9EA33EE-C114-E4C2-79E1-E6E78AD25632}"/>
                  </a:ext>
                </a:extLst>
              </p:cNvPr>
              <p:cNvSpPr/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90206D1-11B8-0966-2C62-76E3588777EA}"/>
                  </a:ext>
                </a:extLst>
              </p:cNvPr>
              <p:cNvSpPr/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758744C1-CD8F-BF7A-AA18-30712F7856AA}"/>
                  </a:ext>
                </a:extLst>
              </p:cNvPr>
              <p:cNvSpPr/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5958BFFD-A377-46BF-39F3-B3D0EE9AC923}"/>
                  </a:ext>
                </a:extLst>
              </p:cNvPr>
              <p:cNvSpPr/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4D7BD192-ED0D-9DCD-D052-3E808C2ACAF6}"/>
                  </a:ext>
                </a:extLst>
              </p:cNvPr>
              <p:cNvSpPr/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BDD9AFCA-8C48-F41D-391A-646440017C95}"/>
                  </a:ext>
                </a:extLst>
              </p:cNvPr>
              <p:cNvSpPr/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16817E79-B9AA-421F-5E6B-2C5390A92FB7}"/>
                  </a:ext>
                </a:extLst>
              </p:cNvPr>
              <p:cNvSpPr/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10D697F7-5545-40A9-DFEA-EC601F6E2D7D}"/>
                  </a:ext>
                </a:extLst>
              </p:cNvPr>
              <p:cNvSpPr/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05F4309C-1A15-30CB-8E8F-1A91A7877B8D}"/>
                  </a:ext>
                </a:extLst>
              </p:cNvPr>
              <p:cNvSpPr/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F2DA8A1-0AAB-AE30-3F05-0C19E30EE1C0}"/>
                  </a:ext>
                </a:extLst>
              </p:cNvPr>
              <p:cNvSpPr/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FFB9407F-67C5-AADA-4597-F8BFCFBC23D9}"/>
                  </a:ext>
                </a:extLst>
              </p:cNvPr>
              <p:cNvSpPr/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0823A9D-64DC-232C-E8F8-A91970DE6B60}"/>
                  </a:ext>
                </a:extLst>
              </p:cNvPr>
              <p:cNvSpPr/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3309A8F8-CD89-EDB4-8393-8D1ABB1E3DED}"/>
                  </a:ext>
                </a:extLst>
              </p:cNvPr>
              <p:cNvSpPr/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32EFF50-803F-06B6-67A2-C57D742B04B8}"/>
                  </a:ext>
                </a:extLst>
              </p:cNvPr>
              <p:cNvSpPr/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87DD5446-43E3-5108-6FB4-ED708012361D}"/>
                  </a:ext>
                </a:extLst>
              </p:cNvPr>
              <p:cNvSpPr/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C5C4F076-4659-21D9-A887-4E54F4F93D21}"/>
                  </a:ext>
                </a:extLst>
              </p:cNvPr>
              <p:cNvSpPr/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6D7430A-A30B-00B7-6869-F9CBD9F3DE0F}"/>
                  </a:ext>
                </a:extLst>
              </p:cNvPr>
              <p:cNvSpPr/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9300042A-46C3-12E8-76DE-203E92ECB21D}"/>
                  </a:ext>
                </a:extLst>
              </p:cNvPr>
              <p:cNvSpPr/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425F2CE-6A73-FB5A-6ABD-4310C4C63276}"/>
                  </a:ext>
                </a:extLst>
              </p:cNvPr>
              <p:cNvSpPr/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569535A-17AE-FA0F-EA9B-B3A0FC9D504B}"/>
                  </a:ext>
                </a:extLst>
              </p:cNvPr>
              <p:cNvSpPr/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C2BA6C4-E78D-1C25-4CCD-890E9671433E}"/>
                  </a:ext>
                </a:extLst>
              </p:cNvPr>
              <p:cNvSpPr/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5C9E69BD-CF3D-78ED-69CE-EB12B107572F}"/>
                  </a:ext>
                </a:extLst>
              </p:cNvPr>
              <p:cNvSpPr/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0CCFF47-8409-BAD5-153B-2B8CC0125B21}"/>
                  </a:ext>
                </a:extLst>
              </p:cNvPr>
              <p:cNvSpPr/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CC438F6-2D42-0CDD-6A9F-9B3E783A11CE}"/>
                  </a:ext>
                </a:extLst>
              </p:cNvPr>
              <p:cNvSpPr/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D1449E0C-401F-2CA6-E6C4-D823D6DF3A73}"/>
                  </a:ext>
                </a:extLst>
              </p:cNvPr>
              <p:cNvSpPr/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AFA24F6-13CB-C800-D84A-9A8839C50D71}"/>
                  </a:ext>
                </a:extLst>
              </p:cNvPr>
              <p:cNvSpPr/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105F795-5DAC-5B8E-89D7-57E9EC747DA7}"/>
                  </a:ext>
                </a:extLst>
              </p:cNvPr>
              <p:cNvSpPr/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D7E39B2-4ED8-02FC-B645-E91FF8F52EBE}"/>
                  </a:ext>
                </a:extLst>
              </p:cNvPr>
              <p:cNvSpPr/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513EA3E-05AD-12C9-2D0C-F5C6EE111E31}"/>
                  </a:ext>
                </a:extLst>
              </p:cNvPr>
              <p:cNvSpPr/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963D6681-CFB2-94F6-C2A4-6300A7E3470C}"/>
                  </a:ext>
                </a:extLst>
              </p:cNvPr>
              <p:cNvSpPr/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C9238AE5-B45D-F0CF-BEA7-458E0C100525}"/>
                  </a:ext>
                </a:extLst>
              </p:cNvPr>
              <p:cNvSpPr/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2CA87830-8C27-2D3B-C878-4E61258701F9}"/>
                  </a:ext>
                </a:extLst>
              </p:cNvPr>
              <p:cNvSpPr/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E1234261-1451-9E70-8760-D9FA154E94EA}"/>
                  </a:ext>
                </a:extLst>
              </p:cNvPr>
              <p:cNvSpPr/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06C27D80-3646-3B46-5B87-FC6BD07791F5}"/>
                  </a:ext>
                </a:extLst>
              </p:cNvPr>
              <p:cNvSpPr/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FD0FA10-E986-E193-4C5D-7B6C916139C8}"/>
                  </a:ext>
                </a:extLst>
              </p:cNvPr>
              <p:cNvSpPr/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A36B5A2-9B5A-ECFE-DA9F-FAF8D8949F2E}"/>
                  </a:ext>
                </a:extLst>
              </p:cNvPr>
              <p:cNvSpPr/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0AD7DAB-F24A-CFAC-7174-7573B744D7C8}"/>
                  </a:ext>
                </a:extLst>
              </p:cNvPr>
              <p:cNvSpPr/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803390F-07A4-F9C5-C06D-775A0E7FD3B2}"/>
                  </a:ext>
                </a:extLst>
              </p:cNvPr>
              <p:cNvSpPr/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C8166104-B633-7213-60DD-49F0C5336087}"/>
                  </a:ext>
                </a:extLst>
              </p:cNvPr>
              <p:cNvSpPr/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F2B7139-00AE-DAD0-CD12-43D6F2A6DD82}"/>
                  </a:ext>
                </a:extLst>
              </p:cNvPr>
              <p:cNvSpPr/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6A72B564-C20C-CE8D-7AC8-BA7372C67BA0}"/>
                  </a:ext>
                </a:extLst>
              </p:cNvPr>
              <p:cNvSpPr/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FE1D617-077C-33A3-F6D6-27147C96D042}"/>
                  </a:ext>
                </a:extLst>
              </p:cNvPr>
              <p:cNvSpPr/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F895A81-7AC1-34D5-0942-D042E90E4D5C}"/>
                  </a:ext>
                </a:extLst>
              </p:cNvPr>
              <p:cNvSpPr/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645A2772-2A68-CF24-140C-F286BA9C9D54}"/>
                  </a:ext>
                </a:extLst>
              </p:cNvPr>
              <p:cNvSpPr/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2029DB5D-42DE-D5F7-7AEC-D9C990382AF8}"/>
                  </a:ext>
                </a:extLst>
              </p:cNvPr>
              <p:cNvSpPr/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C6BEEACD-D624-197F-6EC3-C4F85829C810}"/>
                  </a:ext>
                </a:extLst>
              </p:cNvPr>
              <p:cNvSpPr/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C243868A-5599-D0C1-C4F4-F4CE255367BD}"/>
                  </a:ext>
                </a:extLst>
              </p:cNvPr>
              <p:cNvSpPr/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B0128F3-3415-D792-5128-BCDDA119A92A}"/>
                  </a:ext>
                </a:extLst>
              </p:cNvPr>
              <p:cNvSpPr/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C57BF7E1-6882-C38B-4BF2-8249E1C9A074}"/>
                  </a:ext>
                </a:extLst>
              </p:cNvPr>
              <p:cNvSpPr/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B49A30B-213E-AA75-DC8E-83AE38C38F6C}"/>
                  </a:ext>
                </a:extLst>
              </p:cNvPr>
              <p:cNvSpPr/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FF1D3E7B-6452-6770-FEF9-FB0968DA2420}"/>
                  </a:ext>
                </a:extLst>
              </p:cNvPr>
              <p:cNvSpPr/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BD1A0A74-5E13-D391-9D92-495757EF59ED}"/>
                  </a:ext>
                </a:extLst>
              </p:cNvPr>
              <p:cNvSpPr/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B9E5F53-698A-1003-D037-6125B8FACDA9}"/>
                  </a:ext>
                </a:extLst>
              </p:cNvPr>
              <p:cNvSpPr/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4853AB55-CB70-B302-AC56-9C5FB5D1325C}"/>
                  </a:ext>
                </a:extLst>
              </p:cNvPr>
              <p:cNvSpPr/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F17D6D79-D533-CB8D-D65E-FAD354360664}"/>
                  </a:ext>
                </a:extLst>
              </p:cNvPr>
              <p:cNvSpPr/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B8F04FFA-CDAD-5A13-BBA1-F96A8F309511}"/>
                  </a:ext>
                </a:extLst>
              </p:cNvPr>
              <p:cNvSpPr/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F077B630-985E-7FF3-96B0-D0B76779B88C}"/>
                  </a:ext>
                </a:extLst>
              </p:cNvPr>
              <p:cNvSpPr/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383A7622-8BF8-C83B-CF2B-A36D41B915BF}"/>
                  </a:ext>
                </a:extLst>
              </p:cNvPr>
              <p:cNvSpPr/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C32BADBA-4B9F-2186-22D3-AE9981312EF8}"/>
                  </a:ext>
                </a:extLst>
              </p:cNvPr>
              <p:cNvSpPr/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658434A-125A-F31F-C0CB-5C51C465E76F}"/>
                  </a:ext>
                </a:extLst>
              </p:cNvPr>
              <p:cNvSpPr/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57E23724-E0E5-7D0A-7562-7F04DFDF919A}"/>
                  </a:ext>
                </a:extLst>
              </p:cNvPr>
              <p:cNvSpPr/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96F7DE59-ED1C-5228-A7CA-0266B53BAD65}"/>
                  </a:ext>
                </a:extLst>
              </p:cNvPr>
              <p:cNvSpPr/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B77A2EE-0BF0-CEE1-D8EA-4662FB785A0D}"/>
                  </a:ext>
                </a:extLst>
              </p:cNvPr>
              <p:cNvSpPr/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EA7A2500-AB4B-E41C-4D3B-B8F33A23C52C}"/>
                  </a:ext>
                </a:extLst>
              </p:cNvPr>
              <p:cNvSpPr/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2EDB43B-58DB-C297-CAFB-22DEF0ECC3B0}"/>
                  </a:ext>
                </a:extLst>
              </p:cNvPr>
              <p:cNvSpPr/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B5410086-C7EE-ED35-1D5C-B96758D2B253}"/>
                  </a:ext>
                </a:extLst>
              </p:cNvPr>
              <p:cNvSpPr/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4ACC2C34-5AE5-D269-A38C-7C9DC931CE17}"/>
                  </a:ext>
                </a:extLst>
              </p:cNvPr>
              <p:cNvSpPr/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DC3F884C-48D4-6B29-8B21-B1850A2E0A74}"/>
                  </a:ext>
                </a:extLst>
              </p:cNvPr>
              <p:cNvSpPr/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2573E76D-28F7-CC5A-28AB-4E3C80D0A6F5}"/>
                  </a:ext>
                </a:extLst>
              </p:cNvPr>
              <p:cNvSpPr/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BA304A8D-4AB6-9696-EC13-A03B606F030D}"/>
                  </a:ext>
                </a:extLst>
              </p:cNvPr>
              <p:cNvSpPr/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F903A67-1B69-CCA4-7BA6-8E1CD3302849}"/>
                  </a:ext>
                </a:extLst>
              </p:cNvPr>
              <p:cNvSpPr/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67478820-51B6-D9BD-CA0D-C366E189DBD4}"/>
                  </a:ext>
                </a:extLst>
              </p:cNvPr>
              <p:cNvSpPr/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5A477235-DFA0-CEC8-F34B-CEF4F4990A70}"/>
                  </a:ext>
                </a:extLst>
              </p:cNvPr>
              <p:cNvSpPr/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260BC11-1223-2B95-FA89-C765B578D08C}"/>
                  </a:ext>
                </a:extLst>
              </p:cNvPr>
              <p:cNvSpPr/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6CA94109-5C38-D683-1D94-8D821EE72B01}"/>
                  </a:ext>
                </a:extLst>
              </p:cNvPr>
              <p:cNvSpPr/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B979640-AAD9-9FE2-1F99-1837A0B36FDE}"/>
                  </a:ext>
                </a:extLst>
              </p:cNvPr>
              <p:cNvSpPr/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1C9F65B-11EF-A5B5-CF1D-DFD03A80DDD9}"/>
                  </a:ext>
                </a:extLst>
              </p:cNvPr>
              <p:cNvSpPr/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1EC591B7-5931-BAF4-83E5-1118E3FC4F67}"/>
                  </a:ext>
                </a:extLst>
              </p:cNvPr>
              <p:cNvSpPr/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775211-C4DA-ABCC-1C2A-6D623D4D24A7}"/>
                  </a:ext>
                </a:extLst>
              </p:cNvPr>
              <p:cNvSpPr/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27ECCEE0-E4EB-49A9-ED82-571B1DDCCBD6}"/>
                  </a:ext>
                </a:extLst>
              </p:cNvPr>
              <p:cNvSpPr/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43A385D9-DB55-AF44-8D59-C842EBF7CC43}"/>
                  </a:ext>
                </a:extLst>
              </p:cNvPr>
              <p:cNvSpPr/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E118FF97-9836-0564-CE02-A2F133085BD4}"/>
                  </a:ext>
                </a:extLst>
              </p:cNvPr>
              <p:cNvSpPr/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80B3C449-2FCE-64AE-2028-7501258F15E0}"/>
                  </a:ext>
                </a:extLst>
              </p:cNvPr>
              <p:cNvSpPr/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6E0E9AD3-CA44-697D-74B7-0383EF391883}"/>
                  </a:ext>
                </a:extLst>
              </p:cNvPr>
              <p:cNvSpPr/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2D1DD1A8-E22A-826E-8FED-19556A4EA4A6}"/>
                  </a:ext>
                </a:extLst>
              </p:cNvPr>
              <p:cNvSpPr/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0405EE7-8E67-5622-AF4B-FD305AAA217F}"/>
                  </a:ext>
                </a:extLst>
              </p:cNvPr>
              <p:cNvSpPr/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4ED31308-D440-E621-AED7-3D77EC1BD562}"/>
                  </a:ext>
                </a:extLst>
              </p:cNvPr>
              <p:cNvSpPr/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7138F7DD-4DA1-F316-0583-BBAB99C34B01}"/>
                  </a:ext>
                </a:extLst>
              </p:cNvPr>
              <p:cNvSpPr/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62D0E08E-4CCB-AAB9-C44B-CD0C327D9E05}"/>
                  </a:ext>
                </a:extLst>
              </p:cNvPr>
              <p:cNvSpPr/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FEB3B8D3-8657-1D35-5639-7AC64F82A837}"/>
                  </a:ext>
                </a:extLst>
              </p:cNvPr>
              <p:cNvSpPr/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BE91E86A-E514-6485-3C46-C30661D4313B}"/>
                  </a:ext>
                </a:extLst>
              </p:cNvPr>
              <p:cNvSpPr/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5C61F3B-F6F2-031B-22AB-6FD0A4D24D40}"/>
                  </a:ext>
                </a:extLst>
              </p:cNvPr>
              <p:cNvSpPr/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7682C27-0751-11CD-62FB-F9CF9BEE53E2}"/>
                  </a:ext>
                </a:extLst>
              </p:cNvPr>
              <p:cNvSpPr/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8C23A9CF-9A54-0073-9527-D1127E8355F9}"/>
                  </a:ext>
                </a:extLst>
              </p:cNvPr>
              <p:cNvSpPr/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5CEFF66C-CE4D-F4B6-4DAC-6423CBA5002B}"/>
                  </a:ext>
                </a:extLst>
              </p:cNvPr>
              <p:cNvSpPr/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C7635340-9996-E0E7-46E7-D6EB8B8DBDEA}"/>
                  </a:ext>
                </a:extLst>
              </p:cNvPr>
              <p:cNvSpPr/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912A336-CE57-0482-4752-129086D53D15}"/>
                  </a:ext>
                </a:extLst>
              </p:cNvPr>
              <p:cNvSpPr/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5AABF37-91C1-0F2E-A826-51FFDCD06418}"/>
                  </a:ext>
                </a:extLst>
              </p:cNvPr>
              <p:cNvSpPr/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446C80B2-4302-FAA0-6ACE-98FFE8F15D00}"/>
                  </a:ext>
                </a:extLst>
              </p:cNvPr>
              <p:cNvSpPr/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DBBB748-EA31-43A6-5FCE-D3EB900AC896}"/>
                  </a:ext>
                </a:extLst>
              </p:cNvPr>
              <p:cNvSpPr/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E8BEB4C-1D91-6A78-7DFF-8960619C30D3}"/>
                  </a:ext>
                </a:extLst>
              </p:cNvPr>
              <p:cNvSpPr/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3D2A9C0-556B-83BD-05A4-7D22B6FB9C33}"/>
                  </a:ext>
                </a:extLst>
              </p:cNvPr>
              <p:cNvSpPr/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EA78037F-70E0-FAFA-CE50-28D2827070A2}"/>
                  </a:ext>
                </a:extLst>
              </p:cNvPr>
              <p:cNvSpPr/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95F9135-0714-9EC2-C0AD-62072A7A2B45}"/>
                  </a:ext>
                </a:extLst>
              </p:cNvPr>
              <p:cNvSpPr/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7ADF4F2-F0AD-4E76-E49D-18CA98FC4AD4}"/>
                  </a:ext>
                </a:extLst>
              </p:cNvPr>
              <p:cNvSpPr/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0BC9073-561E-286D-7A9F-26CB00A10FBC}"/>
                  </a:ext>
                </a:extLst>
              </p:cNvPr>
              <p:cNvSpPr/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2F395FC-2F31-9E09-5196-10B1D2CD1D94}"/>
                  </a:ext>
                </a:extLst>
              </p:cNvPr>
              <p:cNvSpPr/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6648C37-80EE-FF4B-AC5D-F6F3FE308EB2}"/>
                  </a:ext>
                </a:extLst>
              </p:cNvPr>
              <p:cNvSpPr/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46EA434-44E0-7278-C185-56FE5DBFA1DB}"/>
                  </a:ext>
                </a:extLst>
              </p:cNvPr>
              <p:cNvSpPr/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C86725F3-D990-4282-2C7C-6E64548FA571}"/>
                  </a:ext>
                </a:extLst>
              </p:cNvPr>
              <p:cNvSpPr/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E88BFFE8-B4B9-E17B-FD23-525BEACE9419}"/>
                  </a:ext>
                </a:extLst>
              </p:cNvPr>
              <p:cNvSpPr/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98BE4A2B-EEFA-30CF-0209-4BD48FB9C884}"/>
                  </a:ext>
                </a:extLst>
              </p:cNvPr>
              <p:cNvSpPr/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EDEBB9F-FC5E-D491-18F0-71464513572E}"/>
                  </a:ext>
                </a:extLst>
              </p:cNvPr>
              <p:cNvSpPr/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EF85BCE-9AE8-4A3A-F861-87469757CA2C}"/>
                  </a:ext>
                </a:extLst>
              </p:cNvPr>
              <p:cNvSpPr/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05633299-CFA6-B03E-EAE1-F7FBAC10234F}"/>
                  </a:ext>
                </a:extLst>
              </p:cNvPr>
              <p:cNvSpPr/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2E95EDF-798D-13CD-0906-47F9F383F372}"/>
                  </a:ext>
                </a:extLst>
              </p:cNvPr>
              <p:cNvSpPr/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AD5A7E7-851B-AE96-4E3B-8B946ABDD358}"/>
                  </a:ext>
                </a:extLst>
              </p:cNvPr>
              <p:cNvSpPr/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2F8A7EDA-73C1-C2A6-4726-0261A1A87D60}"/>
                  </a:ext>
                </a:extLst>
              </p:cNvPr>
              <p:cNvSpPr/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CC7C89A7-7DB4-ACEA-5FE0-31EDC8E0905D}"/>
                  </a:ext>
                </a:extLst>
              </p:cNvPr>
              <p:cNvSpPr/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D63408B-CB74-E85A-BA5C-CFEFF4B01781}"/>
                  </a:ext>
                </a:extLst>
              </p:cNvPr>
              <p:cNvSpPr/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B4190A9-4DB4-B7D3-F6B5-D695D8761AFF}"/>
                  </a:ext>
                </a:extLst>
              </p:cNvPr>
              <p:cNvSpPr/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17628E67-E583-AB88-504E-E816BD856607}"/>
                  </a:ext>
                </a:extLst>
              </p:cNvPr>
              <p:cNvSpPr/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30EA487-0B87-C82F-5130-7496916AA8E2}"/>
                  </a:ext>
                </a:extLst>
              </p:cNvPr>
              <p:cNvSpPr/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9B90F61-A845-6E24-8DA3-057036C09F09}"/>
                  </a:ext>
                </a:extLst>
              </p:cNvPr>
              <p:cNvSpPr/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C3E61A5B-091A-9F94-E790-13DEC0C29080}"/>
                  </a:ext>
                </a:extLst>
              </p:cNvPr>
              <p:cNvSpPr/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F32111DA-25D4-87CF-AA8E-BF8ADEAF7679}"/>
                  </a:ext>
                </a:extLst>
              </p:cNvPr>
              <p:cNvSpPr/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60CC33F-422E-D2D2-8F5F-B8BBEFEAF4C5}"/>
                  </a:ext>
                </a:extLst>
              </p:cNvPr>
              <p:cNvSpPr/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4597655-2117-7E40-341F-392A20E588B4}"/>
                  </a:ext>
                </a:extLst>
              </p:cNvPr>
              <p:cNvSpPr/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63552B2E-8D81-BAEA-73A2-A3F3A407E5D5}"/>
                  </a:ext>
                </a:extLst>
              </p:cNvPr>
              <p:cNvSpPr/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DA0ED195-D7B7-4C48-375F-FC2D84482986}"/>
                  </a:ext>
                </a:extLst>
              </p:cNvPr>
              <p:cNvSpPr/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4D3BA381-F866-901D-980B-158585A31819}"/>
                  </a:ext>
                </a:extLst>
              </p:cNvPr>
              <p:cNvSpPr/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9B4654DC-D699-B952-DAF2-F1E88FB8BC13}"/>
                  </a:ext>
                </a:extLst>
              </p:cNvPr>
              <p:cNvSpPr/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6D5ED36-CA8D-2A30-2109-4CE49A72D120}"/>
                  </a:ext>
                </a:extLst>
              </p:cNvPr>
              <p:cNvSpPr/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59A25F69-0495-196D-2008-275958533738}"/>
                  </a:ext>
                </a:extLst>
              </p:cNvPr>
              <p:cNvSpPr/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4090453-14D1-FCF6-1163-5C589678EDB9}"/>
                  </a:ext>
                </a:extLst>
              </p:cNvPr>
              <p:cNvSpPr/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6BF69DC7-0530-828E-1D63-123367FC2D40}"/>
                  </a:ext>
                </a:extLst>
              </p:cNvPr>
              <p:cNvSpPr/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33DBE466-7D6C-6B12-6FCD-4C0ED96D426F}"/>
                  </a:ext>
                </a:extLst>
              </p:cNvPr>
              <p:cNvSpPr/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DCBD8728-B5A8-6D79-640A-307F2D4CDE97}"/>
                  </a:ext>
                </a:extLst>
              </p:cNvPr>
              <p:cNvSpPr/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521BDC19-91CB-0A3F-9B2A-E17C00806C5B}"/>
                  </a:ext>
                </a:extLst>
              </p:cNvPr>
              <p:cNvSpPr/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A777241A-2BF6-2EED-14F2-109214A6AB71}"/>
                  </a:ext>
                </a:extLst>
              </p:cNvPr>
              <p:cNvSpPr/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852C764-E0EB-6FDC-2D87-55548F9CC33D}"/>
                  </a:ext>
                </a:extLst>
              </p:cNvPr>
              <p:cNvSpPr/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F1672414-5338-D937-7224-C386E26939BA}"/>
                  </a:ext>
                </a:extLst>
              </p:cNvPr>
              <p:cNvSpPr/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B3C57413-2A47-9779-1EEF-FC3DC872B3E4}"/>
                  </a:ext>
                </a:extLst>
              </p:cNvPr>
              <p:cNvSpPr/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D989B08-7721-6F0E-9D4E-01A24CAEA838}"/>
                  </a:ext>
                </a:extLst>
              </p:cNvPr>
              <p:cNvSpPr/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B97DE04-E1E5-279D-502D-DC274CB5244B}"/>
                  </a:ext>
                </a:extLst>
              </p:cNvPr>
              <p:cNvSpPr/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E2B2A86-F419-11CA-104E-9A87BF81DFE8}"/>
                  </a:ext>
                </a:extLst>
              </p:cNvPr>
              <p:cNvSpPr/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54F4FE4E-DCB4-7AFC-AA25-54AB94E0F933}"/>
                  </a:ext>
                </a:extLst>
              </p:cNvPr>
              <p:cNvSpPr/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37FE3D01-52C1-5D2D-36E7-2DE5DF729E39}"/>
                  </a:ext>
                </a:extLst>
              </p:cNvPr>
              <p:cNvSpPr/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5010ADBD-B71D-78D7-81FF-721D96A637BD}"/>
                  </a:ext>
                </a:extLst>
              </p:cNvPr>
              <p:cNvSpPr/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85DBBB6C-2AA1-643C-1F1A-B286B8B58D1D}"/>
                  </a:ext>
                </a:extLst>
              </p:cNvPr>
              <p:cNvSpPr/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FEFF14-20C4-5ADC-7006-CA787FF8C13F}"/>
                  </a:ext>
                </a:extLst>
              </p:cNvPr>
              <p:cNvSpPr/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D73C69B1-7770-C7BD-7799-339E8D02AAE6}"/>
                  </a:ext>
                </a:extLst>
              </p:cNvPr>
              <p:cNvSpPr/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23DC1A2B-17B3-5A46-79CC-C5DA516B66BF}"/>
                  </a:ext>
                </a:extLst>
              </p:cNvPr>
              <p:cNvSpPr/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2D43422-4A1D-A403-8DC9-C1C22B8BA9FB}"/>
                  </a:ext>
                </a:extLst>
              </p:cNvPr>
              <p:cNvSpPr/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376B4BE-9BEC-C00C-9AEF-9EDBE79FEF81}"/>
                  </a:ext>
                </a:extLst>
              </p:cNvPr>
              <p:cNvSpPr/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4299AB8-87FE-5506-1B24-566DE22952C0}"/>
                  </a:ext>
                </a:extLst>
              </p:cNvPr>
              <p:cNvSpPr/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B3D1B30-BBEC-7AD7-A891-3E664CD4F74C}"/>
                  </a:ext>
                </a:extLst>
              </p:cNvPr>
              <p:cNvSpPr/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7B98FB5-FCC7-614B-D06B-C59FECD5BD72}"/>
                  </a:ext>
                </a:extLst>
              </p:cNvPr>
              <p:cNvSpPr/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B5D8711-9B12-98F7-CE6C-500265A45A8D}"/>
                  </a:ext>
                </a:extLst>
              </p:cNvPr>
              <p:cNvSpPr/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B98E3B0-9A01-E97F-ED4B-4F1140B6178D}"/>
                  </a:ext>
                </a:extLst>
              </p:cNvPr>
              <p:cNvSpPr/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026C772-6E45-E6DE-E186-54D28632BF50}"/>
                  </a:ext>
                </a:extLst>
              </p:cNvPr>
              <p:cNvSpPr/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3989ACBF-EE94-F0FC-46D3-73C8F5AAE3BA}"/>
                  </a:ext>
                </a:extLst>
              </p:cNvPr>
              <p:cNvSpPr/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50324821-8534-55B2-2030-153E1DA76C63}"/>
                  </a:ext>
                </a:extLst>
              </p:cNvPr>
              <p:cNvSpPr/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7C8B6CDD-E544-E183-CECC-AA2DFA3BE9E8}"/>
                  </a:ext>
                </a:extLst>
              </p:cNvPr>
              <p:cNvSpPr/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7ECAE54-9817-6A44-05DA-9DA12A084D9C}"/>
                  </a:ext>
                </a:extLst>
              </p:cNvPr>
              <p:cNvSpPr/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DACA9C09-EE8C-99BE-EC34-5D8EED047EA3}"/>
                  </a:ext>
                </a:extLst>
              </p:cNvPr>
              <p:cNvSpPr/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F7E4C33-131B-5807-A20C-93AD12382BAC}"/>
                  </a:ext>
                </a:extLst>
              </p:cNvPr>
              <p:cNvSpPr/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50" name="Graphic 7">
              <a:extLst>
                <a:ext uri="{FF2B5EF4-FFF2-40B4-BE49-F238E27FC236}">
                  <a16:creationId xmlns:a16="http://schemas.microsoft.com/office/drawing/2014/main" id="{3E07381C-8734-5D25-61D2-BA097AE65B6A}"/>
                </a:ext>
              </a:extLst>
            </p:cNvPr>
            <p:cNvGrpSpPr/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2F6B6208-776B-860A-54D4-44C7CB2CC6E7}"/>
                  </a:ext>
                </a:extLst>
              </p:cNvPr>
              <p:cNvSpPr/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16BEF678-746A-5530-D560-083DBD830150}"/>
                  </a:ext>
                </a:extLst>
              </p:cNvPr>
              <p:cNvSpPr/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2FA2A8E9-91B4-ECFE-60D3-D37B053802F0}"/>
                  </a:ext>
                </a:extLst>
              </p:cNvPr>
              <p:cNvSpPr/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A9CCBF5-EA81-CB20-C59D-D6E7F1090D3D}"/>
                  </a:ext>
                </a:extLst>
              </p:cNvPr>
              <p:cNvSpPr/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33876FB-563D-FB3D-FD77-4AD94C829B33}"/>
                  </a:ext>
                </a:extLst>
              </p:cNvPr>
              <p:cNvSpPr/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9D6B0A5F-2828-28C7-CDE4-9FDCE8C49B56}"/>
                  </a:ext>
                </a:extLst>
              </p:cNvPr>
              <p:cNvSpPr/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81C733EA-BF4B-118A-F8D3-30AFF072FF4D}"/>
                  </a:ext>
                </a:extLst>
              </p:cNvPr>
              <p:cNvSpPr/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6180C4EF-822D-0463-F81F-F9A37DA5D2EC}"/>
                  </a:ext>
                </a:extLst>
              </p:cNvPr>
              <p:cNvSpPr/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AC45BEED-1329-A6F4-D26F-F83DC880F900}"/>
                  </a:ext>
                </a:extLst>
              </p:cNvPr>
              <p:cNvSpPr/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C1960C-E992-401C-EAD9-3B77D34779EF}"/>
                  </a:ext>
                </a:extLst>
              </p:cNvPr>
              <p:cNvSpPr/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36218C4C-2859-AABC-1B34-8E8DFD3A01DA}"/>
                  </a:ext>
                </a:extLst>
              </p:cNvPr>
              <p:cNvSpPr/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67FC29A6-7B6D-2190-CC5E-025A4E8D19BF}"/>
                  </a:ext>
                </a:extLst>
              </p:cNvPr>
              <p:cNvSpPr/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34BD171-8E89-1010-DB6D-1E3B05062356}"/>
                  </a:ext>
                </a:extLst>
              </p:cNvPr>
              <p:cNvSpPr/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8AAD274C-539B-3ABF-F96A-735E7816F5AD}"/>
                  </a:ext>
                </a:extLst>
              </p:cNvPr>
              <p:cNvSpPr/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9B05713-F9F1-2DB6-B573-DB935A6A5CE9}"/>
                  </a:ext>
                </a:extLst>
              </p:cNvPr>
              <p:cNvSpPr/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3DC8AB19-21D8-C2B8-5D3E-C77E8AD0B2CC}"/>
                  </a:ext>
                </a:extLst>
              </p:cNvPr>
              <p:cNvSpPr/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6DE58AB-9B6A-942E-2F81-A86650AE267F}"/>
                  </a:ext>
                </a:extLst>
              </p:cNvPr>
              <p:cNvSpPr/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3B435776-3B5C-42AF-487B-30CCBB80F162}"/>
                  </a:ext>
                </a:extLst>
              </p:cNvPr>
              <p:cNvSpPr/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B16AB382-897A-6B9A-DB06-BA244CB77C30}"/>
                  </a:ext>
                </a:extLst>
              </p:cNvPr>
              <p:cNvSpPr/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2D23EFDC-9767-8C13-576E-42CDA0324C96}"/>
                  </a:ext>
                </a:extLst>
              </p:cNvPr>
              <p:cNvSpPr/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3D402037-AE96-B6A5-F89A-74D2262C7C36}"/>
                  </a:ext>
                </a:extLst>
              </p:cNvPr>
              <p:cNvSpPr/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8A24DF65-2C53-5B1D-9217-404C574C59C4}"/>
                  </a:ext>
                </a:extLst>
              </p:cNvPr>
              <p:cNvSpPr/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06C3A7C-3F2E-2ED0-CFE5-08E8816A317F}"/>
                  </a:ext>
                </a:extLst>
              </p:cNvPr>
              <p:cNvSpPr/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E65AB0CB-9F3B-5DAB-661C-EEBCB0FE86FA}"/>
                  </a:ext>
                </a:extLst>
              </p:cNvPr>
              <p:cNvSpPr/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445B8F83-BE02-6594-A8AF-68671EF38FB9}"/>
                  </a:ext>
                </a:extLst>
              </p:cNvPr>
              <p:cNvSpPr/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F76C20A-CBA4-E5A4-26DB-FE193D2D6F3B}"/>
                  </a:ext>
                </a:extLst>
              </p:cNvPr>
              <p:cNvSpPr/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B909C12-D7A7-70BB-2888-D207BD6F07AC}"/>
                  </a:ext>
                </a:extLst>
              </p:cNvPr>
              <p:cNvSpPr/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92B0DBFC-F588-B91A-D41A-FA80A9B2A82B}"/>
                  </a:ext>
                </a:extLst>
              </p:cNvPr>
              <p:cNvSpPr/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616346CA-5E8F-5B32-C08C-D4252D1E9FDE}"/>
                  </a:ext>
                </a:extLst>
              </p:cNvPr>
              <p:cNvSpPr/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60C0A190-C10D-FB68-0BA8-D405D4A68569}"/>
                  </a:ext>
                </a:extLst>
              </p:cNvPr>
              <p:cNvSpPr/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9EFEAA5-F545-A475-1625-E07E64E0DBA0}"/>
                  </a:ext>
                </a:extLst>
              </p:cNvPr>
              <p:cNvSpPr/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7ADDACA4-BA43-A961-94A2-74AF4084F0CC}"/>
                  </a:ext>
                </a:extLst>
              </p:cNvPr>
              <p:cNvSpPr/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2533380-0529-BA55-355C-83AB5EFFF7EA}"/>
                  </a:ext>
                </a:extLst>
              </p:cNvPr>
              <p:cNvSpPr/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A12AB17A-C12A-F744-7EF1-7082ACDC25F6}"/>
                  </a:ext>
                </a:extLst>
              </p:cNvPr>
              <p:cNvSpPr/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F12874A3-0FF2-31BE-029E-8467830B1D05}"/>
                  </a:ext>
                </a:extLst>
              </p:cNvPr>
              <p:cNvSpPr/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EC2968B8-F837-D02E-9001-D7481542D416}"/>
                  </a:ext>
                </a:extLst>
              </p:cNvPr>
              <p:cNvSpPr/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DFB3A685-D22B-1A51-EF01-6C6F0DCE882B}"/>
                  </a:ext>
                </a:extLst>
              </p:cNvPr>
              <p:cNvSpPr/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7E9E6E03-66A3-37E6-A544-09B459CD0D87}"/>
                  </a:ext>
                </a:extLst>
              </p:cNvPr>
              <p:cNvSpPr/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17CC20E4-8E42-12E2-BDC2-8CB25C6B7284}"/>
                  </a:ext>
                </a:extLst>
              </p:cNvPr>
              <p:cNvSpPr/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4D281EF9-125D-D563-3844-4A5024473B7B}"/>
                  </a:ext>
                </a:extLst>
              </p:cNvPr>
              <p:cNvSpPr/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D8614C51-5D88-D0E5-A376-DAE02A3F690A}"/>
                  </a:ext>
                </a:extLst>
              </p:cNvPr>
              <p:cNvSpPr/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143EB5FD-B767-6353-273A-480F4FE0245D}"/>
                  </a:ext>
                </a:extLst>
              </p:cNvPr>
              <p:cNvSpPr/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B799EB60-DA84-8D01-2241-39212CBDF30E}"/>
                  </a:ext>
                </a:extLst>
              </p:cNvPr>
              <p:cNvSpPr/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2A4EA2B-2259-1670-F064-889ACCE5113F}"/>
                  </a:ext>
                </a:extLst>
              </p:cNvPr>
              <p:cNvSpPr/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503BFDCA-0AD1-EBE3-AACE-E8B6E4E55E92}"/>
                  </a:ext>
                </a:extLst>
              </p:cNvPr>
              <p:cNvSpPr/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E2377A2E-9440-1891-F5E6-4887FDFDD346}"/>
                  </a:ext>
                </a:extLst>
              </p:cNvPr>
              <p:cNvSpPr/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518C1A5F-9290-4844-EDFC-36688810C727}"/>
                  </a:ext>
                </a:extLst>
              </p:cNvPr>
              <p:cNvSpPr/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BADD54BA-E28C-5BB8-983E-98B53C0C1DEB}"/>
                  </a:ext>
                </a:extLst>
              </p:cNvPr>
              <p:cNvSpPr/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B8C457B9-5F79-C53A-E67C-27B28F985FB1}"/>
                  </a:ext>
                </a:extLst>
              </p:cNvPr>
              <p:cNvSpPr/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2AD6C188-43FD-B218-30CC-EA14F5005682}"/>
                  </a:ext>
                </a:extLst>
              </p:cNvPr>
              <p:cNvSpPr/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3F95A290-3F5A-F204-7132-D47D394384C7}"/>
                  </a:ext>
                </a:extLst>
              </p:cNvPr>
              <p:cNvSpPr/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294718D7-940A-874E-57FB-68F6DCFD59B9}"/>
                  </a:ext>
                </a:extLst>
              </p:cNvPr>
              <p:cNvSpPr/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80AFB7D9-1D9B-14B4-A51F-C3B5EA629927}"/>
                  </a:ext>
                </a:extLst>
              </p:cNvPr>
              <p:cNvSpPr/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3945B8C3-2D97-F56A-038B-97364A632E14}"/>
                  </a:ext>
                </a:extLst>
              </p:cNvPr>
              <p:cNvSpPr/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95FE9E8C-86AD-3BCE-4E51-4308FFB44C64}"/>
                  </a:ext>
                </a:extLst>
              </p:cNvPr>
              <p:cNvSpPr/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06091673-F50A-C77A-7B61-FA3DB492A5B9}"/>
                  </a:ext>
                </a:extLst>
              </p:cNvPr>
              <p:cNvSpPr/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15F646B4-C3C0-1F10-F27A-3724E1D19F37}"/>
                  </a:ext>
                </a:extLst>
              </p:cNvPr>
              <p:cNvSpPr/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4E2EF861-32DE-37CE-C28E-992072F7DDE4}"/>
                  </a:ext>
                </a:extLst>
              </p:cNvPr>
              <p:cNvSpPr/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A8129F76-10D1-DDCA-43FE-F64E99CA0B36}"/>
                  </a:ext>
                </a:extLst>
              </p:cNvPr>
              <p:cNvSpPr/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81F78574-619A-D401-D9B6-1EAE48738A92}"/>
                  </a:ext>
                </a:extLst>
              </p:cNvPr>
              <p:cNvSpPr/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E1872490-1770-29E1-413E-56E8F395C2B4}"/>
                  </a:ext>
                </a:extLst>
              </p:cNvPr>
              <p:cNvSpPr/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3442DA17-5273-4DC5-519D-F094AF58A917}"/>
                  </a:ext>
                </a:extLst>
              </p:cNvPr>
              <p:cNvSpPr/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D007559-B815-7B04-E008-0DEEE6E60575}"/>
                  </a:ext>
                </a:extLst>
              </p:cNvPr>
              <p:cNvSpPr/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C7694F50-26C6-835F-A2C9-9E4529C41066}"/>
                  </a:ext>
                </a:extLst>
              </p:cNvPr>
              <p:cNvSpPr/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4D889A45-705F-24EE-7C83-FD0860AA8B47}"/>
                  </a:ext>
                </a:extLst>
              </p:cNvPr>
              <p:cNvSpPr/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7730F144-5F60-EB7A-A4B7-46E8F79F462A}"/>
                  </a:ext>
                </a:extLst>
              </p:cNvPr>
              <p:cNvSpPr/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400A4F3A-9767-AA87-596C-A8833DB4D825}"/>
                  </a:ext>
                </a:extLst>
              </p:cNvPr>
              <p:cNvSpPr/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EF09840F-1E48-CA5D-C5B7-A9F09BB1D370}"/>
                  </a:ext>
                </a:extLst>
              </p:cNvPr>
              <p:cNvSpPr/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A26787D0-FB07-2C31-0C58-E8551B68EEB0}"/>
                  </a:ext>
                </a:extLst>
              </p:cNvPr>
              <p:cNvSpPr/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7370A69A-8B72-7AD8-18C1-83DCEA1D4533}"/>
                  </a:ext>
                </a:extLst>
              </p:cNvPr>
              <p:cNvSpPr/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8E25586-CE4F-FC6F-6BE3-97B40AC74A22}"/>
                  </a:ext>
                </a:extLst>
              </p:cNvPr>
              <p:cNvSpPr/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46CC42AF-1624-CDEB-A6FA-747723C3C2B2}"/>
                  </a:ext>
                </a:extLst>
              </p:cNvPr>
              <p:cNvSpPr/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72884A65-D9BD-597E-A610-3BFCAF2E8C57}"/>
                  </a:ext>
                </a:extLst>
              </p:cNvPr>
              <p:cNvSpPr/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49272126-9D4E-F52D-14A6-019691F90F77}"/>
                  </a:ext>
                </a:extLst>
              </p:cNvPr>
              <p:cNvSpPr/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DCC76B51-6FBA-6FF9-CA27-EBF27F6BAC34}"/>
                  </a:ext>
                </a:extLst>
              </p:cNvPr>
              <p:cNvSpPr/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5DD55251-A9D2-44F1-110B-C53E209B754F}"/>
                  </a:ext>
                </a:extLst>
              </p:cNvPr>
              <p:cNvSpPr/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12E372BE-7AF6-E0BA-26D8-EC3FF7661A6A}"/>
                  </a:ext>
                </a:extLst>
              </p:cNvPr>
              <p:cNvSpPr/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30A9458C-4F8B-0EC1-B276-F7F58D4B06F1}"/>
                  </a:ext>
                </a:extLst>
              </p:cNvPr>
              <p:cNvSpPr/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9FC4C71-8085-58E5-63F4-0829ACD3BBB0}"/>
                  </a:ext>
                </a:extLst>
              </p:cNvPr>
              <p:cNvSpPr/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935A24A2-B490-E24D-3874-B1F55B52892B}"/>
                  </a:ext>
                </a:extLst>
              </p:cNvPr>
              <p:cNvSpPr/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FEC5B46E-D1A7-F786-6B6D-52B56CEA6D8B}"/>
                  </a:ext>
                </a:extLst>
              </p:cNvPr>
              <p:cNvSpPr/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DA129482-D547-9479-0A48-F32CCCEB9660}"/>
                  </a:ext>
                </a:extLst>
              </p:cNvPr>
              <p:cNvSpPr/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DA00F0C5-B244-B975-457D-5DE397055400}"/>
                  </a:ext>
                </a:extLst>
              </p:cNvPr>
              <p:cNvSpPr/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D2640371-6248-2FE6-1778-66E3C1EF056A}"/>
                  </a:ext>
                </a:extLst>
              </p:cNvPr>
              <p:cNvSpPr/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AB1D2CD-FA73-1AE8-8076-5F2B18CEFD30}"/>
                  </a:ext>
                </a:extLst>
              </p:cNvPr>
              <p:cNvSpPr/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B7A5D9CA-A757-F9B1-0379-A24BA7B2A3D1}"/>
                  </a:ext>
                </a:extLst>
              </p:cNvPr>
              <p:cNvSpPr/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5B1D39DA-37F6-31E9-B9CE-A8C67069A126}"/>
                  </a:ext>
                </a:extLst>
              </p:cNvPr>
              <p:cNvSpPr/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E77A37EC-E5A8-6AEA-0D44-7CA6643F0A32}"/>
                  </a:ext>
                </a:extLst>
              </p:cNvPr>
              <p:cNvSpPr/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55238044-BF05-0C6B-857B-0C4910C5F587}"/>
                  </a:ext>
                </a:extLst>
              </p:cNvPr>
              <p:cNvSpPr/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EA419D55-705E-3482-014A-1F3BF4605309}"/>
                  </a:ext>
                </a:extLst>
              </p:cNvPr>
              <p:cNvSpPr/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D68C1BE-FCF7-8A68-9F28-C86F87790A46}"/>
                  </a:ext>
                </a:extLst>
              </p:cNvPr>
              <p:cNvSpPr/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82A3AE5C-C221-607F-9DA0-E575C5520AD4}"/>
                  </a:ext>
                </a:extLst>
              </p:cNvPr>
              <p:cNvSpPr/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624A1BFA-490B-6384-3390-F0CAD6712018}"/>
                  </a:ext>
                </a:extLst>
              </p:cNvPr>
              <p:cNvSpPr/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9B7A5C2C-9053-DEAF-808D-9AD7F417E7B7}"/>
                  </a:ext>
                </a:extLst>
              </p:cNvPr>
              <p:cNvSpPr/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BDC7A725-C626-97AF-6D92-68D5044DEB7F}"/>
                  </a:ext>
                </a:extLst>
              </p:cNvPr>
              <p:cNvSpPr/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C14D9F62-472A-BDD3-D4ED-64DB71F1B602}"/>
                  </a:ext>
                </a:extLst>
              </p:cNvPr>
              <p:cNvSpPr/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518900CD-DA8D-70E1-0491-2F2EDB9D973E}"/>
                  </a:ext>
                </a:extLst>
              </p:cNvPr>
              <p:cNvSpPr/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AD759870-F541-45BA-A6AF-B75685CCD3E2}"/>
                  </a:ext>
                </a:extLst>
              </p:cNvPr>
              <p:cNvSpPr/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2AFCC5E4-17BD-D69D-48D7-29CF307E5CF1}"/>
                  </a:ext>
                </a:extLst>
              </p:cNvPr>
              <p:cNvSpPr/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0B1BCD07-883B-62B9-58ED-108D2597F1A7}"/>
                  </a:ext>
                </a:extLst>
              </p:cNvPr>
              <p:cNvSpPr/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5017D1C-9463-5503-B234-9BAD4B2591B8}"/>
                  </a:ext>
                </a:extLst>
              </p:cNvPr>
              <p:cNvSpPr/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90236D82-92C8-2168-1038-E611B2675AA3}"/>
                  </a:ext>
                </a:extLst>
              </p:cNvPr>
              <p:cNvSpPr/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DAD0C490-695C-554C-9898-A570D807FFA3}"/>
                  </a:ext>
                </a:extLst>
              </p:cNvPr>
              <p:cNvSpPr/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3EDE21E8-805E-AD01-BE53-E0DD66D6B227}"/>
                  </a:ext>
                </a:extLst>
              </p:cNvPr>
              <p:cNvSpPr/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7DA15F36-00A6-076A-F0E5-F86710EBEC8B}"/>
                  </a:ext>
                </a:extLst>
              </p:cNvPr>
              <p:cNvSpPr/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66EDD461-14E1-FC21-AAC7-4797D10586F0}"/>
                  </a:ext>
                </a:extLst>
              </p:cNvPr>
              <p:cNvSpPr/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1DB2A96-7D4D-26DF-82BF-1773AA33BE3F}"/>
                  </a:ext>
                </a:extLst>
              </p:cNvPr>
              <p:cNvSpPr/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8461A389-63D2-F035-B54C-E74E474F646E}"/>
                  </a:ext>
                </a:extLst>
              </p:cNvPr>
              <p:cNvSpPr/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43DE972-E9BD-5A7F-E081-F2B73E90CC8B}"/>
                  </a:ext>
                </a:extLst>
              </p:cNvPr>
              <p:cNvSpPr/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9287352A-9BE4-EF19-78F3-2614DBD0F0E2}"/>
                  </a:ext>
                </a:extLst>
              </p:cNvPr>
              <p:cNvSpPr/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0F0BC97-BFAA-9177-B762-42C3A82B062A}"/>
                  </a:ext>
                </a:extLst>
              </p:cNvPr>
              <p:cNvSpPr/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D55262A7-4EB6-0083-DB8D-1AA5D89ED468}"/>
                  </a:ext>
                </a:extLst>
              </p:cNvPr>
              <p:cNvSpPr/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A73BBD9-650D-B3EF-457A-04144A47548F}"/>
                  </a:ext>
                </a:extLst>
              </p:cNvPr>
              <p:cNvSpPr/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76E8ACF-86DF-67FA-BCB5-5599E6F9A63D}"/>
                  </a:ext>
                </a:extLst>
              </p:cNvPr>
              <p:cNvSpPr/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FBEDBE42-7551-19FA-C409-CDA3BF0C3B64}"/>
                  </a:ext>
                </a:extLst>
              </p:cNvPr>
              <p:cNvSpPr/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056A8249-D19B-FBDB-36BC-EF2A305E94EB}"/>
                  </a:ext>
                </a:extLst>
              </p:cNvPr>
              <p:cNvSpPr/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28910346-E4C0-9538-9FCE-2E3817EE4551}"/>
                  </a:ext>
                </a:extLst>
              </p:cNvPr>
              <p:cNvSpPr/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EFCA31B2-A846-9643-B384-2096C32A6519}"/>
                  </a:ext>
                </a:extLst>
              </p:cNvPr>
              <p:cNvSpPr/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580E81D5-151D-5B97-0340-AFC0ACD5D6DD}"/>
                  </a:ext>
                </a:extLst>
              </p:cNvPr>
              <p:cNvSpPr/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3FC17E34-C854-EB4D-5777-229943341D99}"/>
                  </a:ext>
                </a:extLst>
              </p:cNvPr>
              <p:cNvSpPr/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EBE45EF7-1D77-194E-3FDC-4438FD84DBEC}"/>
                  </a:ext>
                </a:extLst>
              </p:cNvPr>
              <p:cNvSpPr/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0F103A10-B753-6340-9514-9FF0F2B0D2F9}"/>
                  </a:ext>
                </a:extLst>
              </p:cNvPr>
              <p:cNvSpPr/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05C6D2C4-4B6C-E4C6-1AF2-BCDD1F5C948E}"/>
                  </a:ext>
                </a:extLst>
              </p:cNvPr>
              <p:cNvSpPr/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D73A134E-8660-7F21-4263-20A161828137}"/>
                  </a:ext>
                </a:extLst>
              </p:cNvPr>
              <p:cNvSpPr/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B96FE039-8E35-EC14-8BF2-B71066EE3B38}"/>
                  </a:ext>
                </a:extLst>
              </p:cNvPr>
              <p:cNvSpPr/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1F958FDD-525A-3EC4-3A09-EBB90EE442CA}"/>
                  </a:ext>
                </a:extLst>
              </p:cNvPr>
              <p:cNvSpPr/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F38DD7CA-E5BB-8B56-3116-640EBAAA4B01}"/>
                  </a:ext>
                </a:extLst>
              </p:cNvPr>
              <p:cNvSpPr/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71E74599-B1A0-CE82-2543-4BFF93073FB6}"/>
                  </a:ext>
                </a:extLst>
              </p:cNvPr>
              <p:cNvSpPr/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06B0B32-9C81-7A82-D7DA-699F73D1B831}"/>
                  </a:ext>
                </a:extLst>
              </p:cNvPr>
              <p:cNvSpPr/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961D1695-CF6D-6F3C-ED99-4763E66A07A6}"/>
                  </a:ext>
                </a:extLst>
              </p:cNvPr>
              <p:cNvSpPr/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B2A36254-933F-5CCA-2048-DD7C3BB220C8}"/>
                  </a:ext>
                </a:extLst>
              </p:cNvPr>
              <p:cNvSpPr/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01E4AE4-53BB-8766-B603-A9366DA7CC2C}"/>
                  </a:ext>
                </a:extLst>
              </p:cNvPr>
              <p:cNvSpPr/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7B88843-07D1-5BB3-9DD6-34FB4FC75996}"/>
                  </a:ext>
                </a:extLst>
              </p:cNvPr>
              <p:cNvSpPr/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6BC6946-31AF-E62F-4F85-4776C1AA82E9}"/>
                  </a:ext>
                </a:extLst>
              </p:cNvPr>
              <p:cNvSpPr/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03F1B443-84D6-3B14-52D7-97D1BBC9CC1C}"/>
                  </a:ext>
                </a:extLst>
              </p:cNvPr>
              <p:cNvSpPr/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C1CAA607-8527-DAA3-72A5-B0A1F4FBD008}"/>
                  </a:ext>
                </a:extLst>
              </p:cNvPr>
              <p:cNvSpPr/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C1D07126-0E8B-475F-2E03-4F77A1173747}"/>
                  </a:ext>
                </a:extLst>
              </p:cNvPr>
              <p:cNvSpPr/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36A4CB9A-B5DC-7B60-6CC9-BD5DDEA82457}"/>
                  </a:ext>
                </a:extLst>
              </p:cNvPr>
              <p:cNvSpPr/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9CC0F92-4B3E-2F5D-95CE-C407C0FA7A9D}"/>
                  </a:ext>
                </a:extLst>
              </p:cNvPr>
              <p:cNvSpPr/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01BFBAB7-D0F6-AAA7-8BB8-19ED9EA85B93}"/>
                  </a:ext>
                </a:extLst>
              </p:cNvPr>
              <p:cNvSpPr/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40C18343-40DF-30C5-D1E6-BA4B654E4A0F}"/>
                  </a:ext>
                </a:extLst>
              </p:cNvPr>
              <p:cNvSpPr/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C7A0C1C2-E994-BCBF-206F-A4DE74396C2B}"/>
                  </a:ext>
                </a:extLst>
              </p:cNvPr>
              <p:cNvSpPr/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EFAB7503-7822-5B9B-92B4-310D67839983}"/>
                  </a:ext>
                </a:extLst>
              </p:cNvPr>
              <p:cNvSpPr/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9F43C5E2-ACE5-DF67-BB42-61D9B5C8C557}"/>
                  </a:ext>
                </a:extLst>
              </p:cNvPr>
              <p:cNvSpPr/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457574AB-4B90-0457-9C0F-097EB5DDB4A2}"/>
                  </a:ext>
                </a:extLst>
              </p:cNvPr>
              <p:cNvSpPr/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15024C9A-0532-5142-CBA2-9CEBABF71304}"/>
                  </a:ext>
                </a:extLst>
              </p:cNvPr>
              <p:cNvSpPr/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F0E08B4-2E98-DAD4-1B54-B53F0CAB810E}"/>
                  </a:ext>
                </a:extLst>
              </p:cNvPr>
              <p:cNvSpPr/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5C532490-B958-FDAC-A5AA-762D1589BA38}"/>
                  </a:ext>
                </a:extLst>
              </p:cNvPr>
              <p:cNvSpPr/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F794F86E-05B1-0A1F-788C-3A6B712E3A93}"/>
                  </a:ext>
                </a:extLst>
              </p:cNvPr>
              <p:cNvSpPr/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EA1F0073-BDC6-75AA-028C-846DD213DE6B}"/>
                  </a:ext>
                </a:extLst>
              </p:cNvPr>
              <p:cNvSpPr/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389980A2-4541-B3CF-C229-8FE5136B0105}"/>
                  </a:ext>
                </a:extLst>
              </p:cNvPr>
              <p:cNvSpPr/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148D164B-148E-D7D2-AE5C-B186AAF0C58E}"/>
                  </a:ext>
                </a:extLst>
              </p:cNvPr>
              <p:cNvSpPr/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B9DE5748-0165-2F8E-DF6E-1C25F7733B7E}"/>
                  </a:ext>
                </a:extLst>
              </p:cNvPr>
              <p:cNvSpPr/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B441E5B9-6A04-345A-5CBE-2D4986A44B27}"/>
                  </a:ext>
                </a:extLst>
              </p:cNvPr>
              <p:cNvSpPr/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DF78572-11B0-5BFE-907A-86B39B560236}"/>
                  </a:ext>
                </a:extLst>
              </p:cNvPr>
              <p:cNvSpPr/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D657CBF3-219F-7666-CB61-28147666A270}"/>
                  </a:ext>
                </a:extLst>
              </p:cNvPr>
              <p:cNvSpPr/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B1C319D-D8D5-CB87-DDF9-672F1B56487F}"/>
                  </a:ext>
                </a:extLst>
              </p:cNvPr>
              <p:cNvSpPr/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261DEAF8-9F91-EBCC-2CE4-F462AC0659DE}"/>
                  </a:ext>
                </a:extLst>
              </p:cNvPr>
              <p:cNvSpPr/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3349ED9-44C6-AE84-BC19-41CDBA0C6EE0}"/>
                  </a:ext>
                </a:extLst>
              </p:cNvPr>
              <p:cNvSpPr/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6C81AADF-956E-B809-5D70-3C629B504515}"/>
                  </a:ext>
                </a:extLst>
              </p:cNvPr>
              <p:cNvSpPr/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59B187-96CA-5348-09E7-DA7B418FA199}"/>
                  </a:ext>
                </a:extLst>
              </p:cNvPr>
              <p:cNvSpPr/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79ABC998-8BD3-2859-733B-A33CBF01AC8C}"/>
                  </a:ext>
                </a:extLst>
              </p:cNvPr>
              <p:cNvSpPr/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5093CB6-8DF2-79A4-8526-5F5C13798A7F}"/>
                  </a:ext>
                </a:extLst>
              </p:cNvPr>
              <p:cNvSpPr/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34486BD6-F2B4-CE3F-6D1A-96C8B003D388}"/>
                  </a:ext>
                </a:extLst>
              </p:cNvPr>
              <p:cNvSpPr/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391BD034-0558-01E2-220E-6D26011D3DD8}"/>
                  </a:ext>
                </a:extLst>
              </p:cNvPr>
              <p:cNvSpPr/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4495CA6D-E8B5-BAB4-1FB4-943EAF25D353}"/>
                  </a:ext>
                </a:extLst>
              </p:cNvPr>
              <p:cNvSpPr/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5C8F8972-2049-43AD-A8CA-01B223D75540}"/>
                  </a:ext>
                </a:extLst>
              </p:cNvPr>
              <p:cNvSpPr/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87505BB7-3FF3-36BF-64A6-2A9AE1698D18}"/>
                  </a:ext>
                </a:extLst>
              </p:cNvPr>
              <p:cNvSpPr/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E34AD411-626A-78B9-49E6-2FC0123F9E99}"/>
                  </a:ext>
                </a:extLst>
              </p:cNvPr>
              <p:cNvSpPr/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94B17821-41D4-7CE2-E655-CB0A4411D5E3}"/>
                  </a:ext>
                </a:extLst>
              </p:cNvPr>
              <p:cNvSpPr/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0EEA33B6-4EDF-21C1-049A-97B1AA198A4E}"/>
                  </a:ext>
                </a:extLst>
              </p:cNvPr>
              <p:cNvSpPr/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F9496412-339D-603E-80DA-3CC8DEC30BED}"/>
                  </a:ext>
                </a:extLst>
              </p:cNvPr>
              <p:cNvSpPr/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E6A65ABA-AF50-BBFF-C212-75A441550E57}"/>
                  </a:ext>
                </a:extLst>
              </p:cNvPr>
              <p:cNvSpPr/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9D51962E-F51D-8C50-EF30-05988810234E}"/>
                  </a:ext>
                </a:extLst>
              </p:cNvPr>
              <p:cNvSpPr/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CBF878A4-1CFE-0DA0-FC61-92A9662E154B}"/>
                  </a:ext>
                </a:extLst>
              </p:cNvPr>
              <p:cNvSpPr/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2BD11E46-71BA-D7A6-D833-C7C197DADA7D}"/>
                  </a:ext>
                </a:extLst>
              </p:cNvPr>
              <p:cNvSpPr/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10F88339-0EEA-8E59-9239-E5CC0256596C}"/>
                  </a:ext>
                </a:extLst>
              </p:cNvPr>
              <p:cNvSpPr/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1744A7-39C4-D57F-977B-F851A6E9BCCF}"/>
                  </a:ext>
                </a:extLst>
              </p:cNvPr>
              <p:cNvSpPr/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1CDD1E27-B312-B8B3-411C-60FAE719AE42}"/>
                  </a:ext>
                </a:extLst>
              </p:cNvPr>
              <p:cNvSpPr/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8A701E1F-2D80-666F-CD32-96F611D134BF}"/>
                  </a:ext>
                </a:extLst>
              </p:cNvPr>
              <p:cNvSpPr/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58ADBB04-8042-3DDA-DE7C-141C04D5E7A2}"/>
                  </a:ext>
                </a:extLst>
              </p:cNvPr>
              <p:cNvSpPr/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1B1D13E-4CDB-ADA3-ACC9-33D2FA37CE7F}"/>
                  </a:ext>
                </a:extLst>
              </p:cNvPr>
              <p:cNvSpPr/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0C71BBE-AE1E-01FF-ABD8-8207E7303FE1}"/>
                  </a:ext>
                </a:extLst>
              </p:cNvPr>
              <p:cNvSpPr/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AC406365-2D52-B683-0474-28810F3A21C6}"/>
                  </a:ext>
                </a:extLst>
              </p:cNvPr>
              <p:cNvSpPr/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6D177130-A793-B029-F48E-C35C3B1D91D4}"/>
                  </a:ext>
                </a:extLst>
              </p:cNvPr>
              <p:cNvSpPr/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AE937A64-9EBE-7776-6E55-446CE72E5673}"/>
                  </a:ext>
                </a:extLst>
              </p:cNvPr>
              <p:cNvSpPr/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31A9F7D4-3BDA-3F63-62E8-21313E2C2EC5}"/>
                  </a:ext>
                </a:extLst>
              </p:cNvPr>
              <p:cNvSpPr/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A688304-D59D-C612-9887-3F4A2695B723}"/>
                  </a:ext>
                </a:extLst>
              </p:cNvPr>
              <p:cNvSpPr/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00574CF3-4E73-9B8A-C3D3-0C20C61F916C}"/>
                  </a:ext>
                </a:extLst>
              </p:cNvPr>
              <p:cNvSpPr/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1A6D4C25-5525-3597-82CF-1F6FFDB2C954}"/>
                  </a:ext>
                </a:extLst>
              </p:cNvPr>
              <p:cNvSpPr/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362E410-F8A0-0C47-F6B3-974819FD5047}"/>
                  </a:ext>
                </a:extLst>
              </p:cNvPr>
              <p:cNvSpPr/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6D3D1928-4B53-BFB4-4DAE-ED85F9308676}"/>
                  </a:ext>
                </a:extLst>
              </p:cNvPr>
              <p:cNvSpPr/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7D8EFD67-F6E2-96A8-9228-BD82D6E21877}"/>
                  </a:ext>
                </a:extLst>
              </p:cNvPr>
              <p:cNvSpPr/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E4F96006-1104-0D1B-DF23-FBD55605F192}"/>
                  </a:ext>
                </a:extLst>
              </p:cNvPr>
              <p:cNvSpPr/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C37F9366-FDDC-96D5-69D8-98283930AB44}"/>
                  </a:ext>
                </a:extLst>
              </p:cNvPr>
              <p:cNvSpPr/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559DE12D-9043-EF91-61E1-2C75D090E1E9}"/>
                  </a:ext>
                </a:extLst>
              </p:cNvPr>
              <p:cNvSpPr/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7B065AAF-6151-0EDE-C6F5-51B455768638}"/>
                  </a:ext>
                </a:extLst>
              </p:cNvPr>
              <p:cNvSpPr/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45493AB9-B9E5-1494-69BF-80C228ECF27C}"/>
                  </a:ext>
                </a:extLst>
              </p:cNvPr>
              <p:cNvSpPr/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17D6B7AA-7DEA-1706-4833-1719AF0978D1}"/>
                  </a:ext>
                </a:extLst>
              </p:cNvPr>
              <p:cNvSpPr/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D16669A0-7A37-7A73-AFFF-4224774CB1AD}"/>
                  </a:ext>
                </a:extLst>
              </p:cNvPr>
              <p:cNvSpPr/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79EAE03C-8290-9289-A719-9421A327A309}"/>
                  </a:ext>
                </a:extLst>
              </p:cNvPr>
              <p:cNvSpPr/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C6E17F4A-76D2-927C-BBB1-D8D418B62485}"/>
                  </a:ext>
                </a:extLst>
              </p:cNvPr>
              <p:cNvSpPr/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916AFC9-14B1-FBE9-87B6-BA3887742A76}"/>
                  </a:ext>
                </a:extLst>
              </p:cNvPr>
              <p:cNvSpPr/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62298B09-B4AC-EFF5-B1C0-15A67A80EAFD}"/>
                  </a:ext>
                </a:extLst>
              </p:cNvPr>
              <p:cNvSpPr/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81828AF9-0E42-4655-062A-3EBA23025536}"/>
                  </a:ext>
                </a:extLst>
              </p:cNvPr>
              <p:cNvSpPr/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9BF189FC-05C7-2715-5877-AD625C425591}"/>
                  </a:ext>
                </a:extLst>
              </p:cNvPr>
              <p:cNvSpPr/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D3C42603-2DFB-80E4-A1F7-B45F6409AC64}"/>
                  </a:ext>
                </a:extLst>
              </p:cNvPr>
              <p:cNvSpPr/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486D9F90-297C-F17F-627C-2F37000AABF7}"/>
                  </a:ext>
                </a:extLst>
              </p:cNvPr>
              <p:cNvSpPr/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F4710584-69B7-25A9-40B1-476073186D4E}"/>
                  </a:ext>
                </a:extLst>
              </p:cNvPr>
              <p:cNvSpPr/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CA310DE0-BF12-F489-F3B1-0646C3886BF4}"/>
                  </a:ext>
                </a:extLst>
              </p:cNvPr>
              <p:cNvSpPr/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A944143F-4FE6-E14B-D4B2-233CC55107BE}"/>
                  </a:ext>
                </a:extLst>
              </p:cNvPr>
              <p:cNvSpPr/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928AF094-DCF6-A8C5-40FD-411B26610C48}"/>
                  </a:ext>
                </a:extLst>
              </p:cNvPr>
              <p:cNvSpPr/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C95B5451-51EF-42D6-6999-95A0A6BACC24}"/>
                  </a:ext>
                </a:extLst>
              </p:cNvPr>
              <p:cNvSpPr/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0D052CB2-6363-5D39-6263-B4104AFD0ECE}"/>
                  </a:ext>
                </a:extLst>
              </p:cNvPr>
              <p:cNvSpPr/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5C0A1B3A-0E59-1517-9CF2-B58AFA1F4FFE}"/>
                  </a:ext>
                </a:extLst>
              </p:cNvPr>
              <p:cNvSpPr/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A69AAFC6-5F3E-BFD5-86EC-4583C29BCCAA}"/>
                  </a:ext>
                </a:extLst>
              </p:cNvPr>
              <p:cNvSpPr/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EC5AEAE5-ED2A-8B81-A193-5D99A6A68F51}"/>
                  </a:ext>
                </a:extLst>
              </p:cNvPr>
              <p:cNvSpPr/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68E507BF-70C9-9802-061C-A8E2A935C72C}"/>
                  </a:ext>
                </a:extLst>
              </p:cNvPr>
              <p:cNvSpPr/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F0734006-469E-88A5-C16C-C826C4678F4B}"/>
                  </a:ext>
                </a:extLst>
              </p:cNvPr>
              <p:cNvSpPr/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225228FD-9912-7ADC-5DBC-1A5E146A434F}"/>
                  </a:ext>
                </a:extLst>
              </p:cNvPr>
              <p:cNvSpPr/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104EDD0E-0EF7-73C7-9E94-99C843564AE0}"/>
                  </a:ext>
                </a:extLst>
              </p:cNvPr>
              <p:cNvSpPr/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EED9FBF9-227C-0A4F-69C7-0CB574229903}"/>
                  </a:ext>
                </a:extLst>
              </p:cNvPr>
              <p:cNvSpPr/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B76B009D-9F29-75A2-A653-7C00A254653D}"/>
                  </a:ext>
                </a:extLst>
              </p:cNvPr>
              <p:cNvSpPr/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D8BBEB3-7091-5D53-B1C4-64CEF89864A9}"/>
                  </a:ext>
                </a:extLst>
              </p:cNvPr>
              <p:cNvSpPr/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2A674F84-98BA-6E32-C016-3BDC799C9FE4}"/>
                  </a:ext>
                </a:extLst>
              </p:cNvPr>
              <p:cNvSpPr/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7A6795A1-20C3-03B5-85C1-A7668444A7E3}"/>
                  </a:ext>
                </a:extLst>
              </p:cNvPr>
              <p:cNvSpPr/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FC9753E3-AE56-2078-62A1-9917A759B675}"/>
                  </a:ext>
                </a:extLst>
              </p:cNvPr>
              <p:cNvSpPr/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27A06B4-7509-13D2-0966-C21BABFD134A}"/>
                  </a:ext>
                </a:extLst>
              </p:cNvPr>
              <p:cNvSpPr/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5A45E860-6A06-3857-6A6A-F10680403A5D}"/>
                  </a:ext>
                </a:extLst>
              </p:cNvPr>
              <p:cNvSpPr/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AC77055-B295-1209-617D-BC9B6DCABBD4}"/>
                  </a:ext>
                </a:extLst>
              </p:cNvPr>
              <p:cNvSpPr/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34BF8053-6A48-2B4F-292D-C17B7EE8B9F9}"/>
                  </a:ext>
                </a:extLst>
              </p:cNvPr>
              <p:cNvSpPr/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C8819331-593A-9337-F965-4C0204B37D8C}"/>
                  </a:ext>
                </a:extLst>
              </p:cNvPr>
              <p:cNvSpPr/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6CF06961-5032-C9A0-5DCE-8A82C0990933}"/>
                  </a:ext>
                </a:extLst>
              </p:cNvPr>
              <p:cNvSpPr/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0F89C6F0-A5DD-5D1B-E007-148DE9E35673}"/>
                  </a:ext>
                </a:extLst>
              </p:cNvPr>
              <p:cNvSpPr/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9A755369-203B-8B52-A63A-C1EFD1CF1A6A}"/>
                  </a:ext>
                </a:extLst>
              </p:cNvPr>
              <p:cNvSpPr/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BA1A5544-0287-0CEC-F58C-67677A484069}"/>
                  </a:ext>
                </a:extLst>
              </p:cNvPr>
              <p:cNvSpPr/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044937BD-86AE-3383-02FD-F32B80227738}"/>
                  </a:ext>
                </a:extLst>
              </p:cNvPr>
              <p:cNvSpPr/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8DC1C297-0672-DD0B-0CFB-237ACF88C2A6}"/>
                  </a:ext>
                </a:extLst>
              </p:cNvPr>
              <p:cNvSpPr/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307EB47D-79D6-79ED-8F43-EDC161C613F6}"/>
                  </a:ext>
                </a:extLst>
              </p:cNvPr>
              <p:cNvSpPr/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37C5712F-AE4B-346D-AD8A-CCFA2FA494A1}"/>
                  </a:ext>
                </a:extLst>
              </p:cNvPr>
              <p:cNvSpPr/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531CEC8A-DEFB-C830-75EB-138E7A71E10A}"/>
                  </a:ext>
                </a:extLst>
              </p:cNvPr>
              <p:cNvSpPr/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DF7963AF-46AC-5711-EF45-1A334848B788}"/>
                  </a:ext>
                </a:extLst>
              </p:cNvPr>
              <p:cNvSpPr/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FB5AC879-9D78-D278-6311-322FBE84FC2F}"/>
                  </a:ext>
                </a:extLst>
              </p:cNvPr>
              <p:cNvSpPr/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5757DA15-C172-973B-A343-2A9697DA73AB}"/>
                  </a:ext>
                </a:extLst>
              </p:cNvPr>
              <p:cNvSpPr/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C79C6EB0-F9AC-A1E3-3FCE-05359621E5F7}"/>
                  </a:ext>
                </a:extLst>
              </p:cNvPr>
              <p:cNvSpPr/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8516071D-B2B0-0CF5-BFA2-93AADC3D6F6A}"/>
                  </a:ext>
                </a:extLst>
              </p:cNvPr>
              <p:cNvSpPr/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63C2954F-3746-3769-A855-B083A3C8CB16}"/>
                  </a:ext>
                </a:extLst>
              </p:cNvPr>
              <p:cNvSpPr/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BD87A6B-9C79-9D4A-CB1F-79EB0FABBAD0}"/>
                  </a:ext>
                </a:extLst>
              </p:cNvPr>
              <p:cNvSpPr/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A55A57C1-75B4-54AE-5B21-D6A3F975BC31}"/>
                  </a:ext>
                </a:extLst>
              </p:cNvPr>
              <p:cNvSpPr/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5BB86BF-C011-EC76-7FEA-9E5508BA3A21}"/>
                  </a:ext>
                </a:extLst>
              </p:cNvPr>
              <p:cNvSpPr/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989F866-61E2-8C22-5955-C1952F31805B}"/>
                  </a:ext>
                </a:extLst>
              </p:cNvPr>
              <p:cNvSpPr/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B7AF401A-11B1-773E-4429-5F5C0785A52D}"/>
                  </a:ext>
                </a:extLst>
              </p:cNvPr>
              <p:cNvSpPr/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6D3D07B2-92F7-BEA9-2920-61E37744DA64}"/>
                  </a:ext>
                </a:extLst>
              </p:cNvPr>
              <p:cNvSpPr/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30CD628B-8DC9-5BCA-74B8-6DE53E7FF9F2}"/>
                  </a:ext>
                </a:extLst>
              </p:cNvPr>
              <p:cNvSpPr/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C9F739B-948B-1AA8-8880-5357C722C7BA}"/>
                  </a:ext>
                </a:extLst>
              </p:cNvPr>
              <p:cNvSpPr/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BDC4433B-A1A5-7EA3-1C92-913277D0F170}"/>
                  </a:ext>
                </a:extLst>
              </p:cNvPr>
              <p:cNvSpPr/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0C75068-F616-86BE-8DAA-48D613FA752B}"/>
                  </a:ext>
                </a:extLst>
              </p:cNvPr>
              <p:cNvSpPr/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3BBD521E-8998-DB7C-5E33-D0CA4E383850}"/>
                  </a:ext>
                </a:extLst>
              </p:cNvPr>
              <p:cNvSpPr/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DCA522F7-F7A0-9E8B-58D2-D8BC239B2E28}"/>
                  </a:ext>
                </a:extLst>
              </p:cNvPr>
              <p:cNvSpPr/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0A37F4D3-E359-B02B-00D7-CA9BEF7D08A9}"/>
                  </a:ext>
                </a:extLst>
              </p:cNvPr>
              <p:cNvSpPr/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5B53335F-159E-DFDC-AED5-95C39E903C81}"/>
                  </a:ext>
                </a:extLst>
              </p:cNvPr>
              <p:cNvSpPr/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C1DC9B62-1ACA-2894-FCFE-9B06ECFAC718}"/>
                  </a:ext>
                </a:extLst>
              </p:cNvPr>
              <p:cNvSpPr/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8EFEE88F-8150-EB23-06CD-21B3FDA1AEC2}"/>
                  </a:ext>
                </a:extLst>
              </p:cNvPr>
              <p:cNvSpPr/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AA575E01-8229-73B1-87CA-D501ECA4D63E}"/>
                  </a:ext>
                </a:extLst>
              </p:cNvPr>
              <p:cNvSpPr/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BCBC55FD-0C9B-1D41-E76F-561FCA6645EB}"/>
                  </a:ext>
                </a:extLst>
              </p:cNvPr>
              <p:cNvSpPr/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A57466C5-66C9-9C71-489E-3B940BCC8BED}"/>
                  </a:ext>
                </a:extLst>
              </p:cNvPr>
              <p:cNvSpPr/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329B23F-18D6-6B50-5E9E-C9A1604E891B}"/>
                  </a:ext>
                </a:extLst>
              </p:cNvPr>
              <p:cNvSpPr/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0D4BA78-1AF5-49C6-AA4D-EB2CA500C7C8}"/>
                  </a:ext>
                </a:extLst>
              </p:cNvPr>
              <p:cNvSpPr/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3BEE7EFE-EFC8-6E2C-63B9-97D3D34871EC}"/>
                  </a:ext>
                </a:extLst>
              </p:cNvPr>
              <p:cNvSpPr/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CD2233D7-D5E7-15D4-925B-6F15747CFC38}"/>
                  </a:ext>
                </a:extLst>
              </p:cNvPr>
              <p:cNvSpPr/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0585BFD9-4BB1-513F-6AB5-CC0090A11501}"/>
                  </a:ext>
                </a:extLst>
              </p:cNvPr>
              <p:cNvSpPr/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E6DBD457-7C3D-BAA6-6A5E-8F23BA772DC0}"/>
                  </a:ext>
                </a:extLst>
              </p:cNvPr>
              <p:cNvSpPr/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BF486962-4340-80B9-8051-4BBCBA77B775}"/>
                  </a:ext>
                </a:extLst>
              </p:cNvPr>
              <p:cNvSpPr/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D7A7AB87-5485-A75D-7C41-D95E01BFA76C}"/>
                  </a:ext>
                </a:extLst>
              </p:cNvPr>
              <p:cNvSpPr/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7D458E35-B056-C475-05EB-22F583217566}"/>
                  </a:ext>
                </a:extLst>
              </p:cNvPr>
              <p:cNvSpPr/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B3EF483B-8C3F-4AB1-292E-6DA2E93304A3}"/>
                  </a:ext>
                </a:extLst>
              </p:cNvPr>
              <p:cNvSpPr/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2C2EBA84-AE28-3998-7BF9-DDC0C36A1E01}"/>
                  </a:ext>
                </a:extLst>
              </p:cNvPr>
              <p:cNvSpPr/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3B5E90B2-2F27-2656-D2CD-F86B2835EB97}"/>
                  </a:ext>
                </a:extLst>
              </p:cNvPr>
              <p:cNvSpPr/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6707EB0D-701C-3B07-BCCB-3D14762C3577}"/>
                  </a:ext>
                </a:extLst>
              </p:cNvPr>
              <p:cNvSpPr/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9E3C7DF2-B607-FD94-616F-CC3BD64DC99B}"/>
                  </a:ext>
                </a:extLst>
              </p:cNvPr>
              <p:cNvSpPr/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2635DB48-CA96-FDEB-66A3-6B791D1C9E39}"/>
                  </a:ext>
                </a:extLst>
              </p:cNvPr>
              <p:cNvSpPr/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523FF2AA-57A9-054F-B875-3C0FE2C11881}"/>
                  </a:ext>
                </a:extLst>
              </p:cNvPr>
              <p:cNvSpPr/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0146EDF2-BD49-FC5F-53CC-479ADC7F9608}"/>
                  </a:ext>
                </a:extLst>
              </p:cNvPr>
              <p:cNvSpPr/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62C51F6B-0EBA-733E-0FA1-43DDC43263FC}"/>
                  </a:ext>
                </a:extLst>
              </p:cNvPr>
              <p:cNvSpPr/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061E85A6-3A0D-7AE3-0D5E-4963E26C6D0F}"/>
                  </a:ext>
                </a:extLst>
              </p:cNvPr>
              <p:cNvSpPr/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8EFBB445-0753-A4DF-8904-BC68D0D30EA8}"/>
                  </a:ext>
                </a:extLst>
              </p:cNvPr>
              <p:cNvSpPr/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E4B74B96-73DA-0DF1-660B-ABD1C9CF86C6}"/>
                  </a:ext>
                </a:extLst>
              </p:cNvPr>
              <p:cNvSpPr/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21872F1D-8C6F-9B7F-F971-1BCB7AF9DAFB}"/>
                  </a:ext>
                </a:extLst>
              </p:cNvPr>
              <p:cNvSpPr/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242970A-A56E-0662-7DDF-C5FA04C0CF8D}"/>
                  </a:ext>
                </a:extLst>
              </p:cNvPr>
              <p:cNvSpPr/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CE983EBC-FC34-EC76-9C30-B82A66F51B39}"/>
                  </a:ext>
                </a:extLst>
              </p:cNvPr>
              <p:cNvSpPr/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A64E69C7-2E3B-AEBE-3FB0-C16A4F750142}"/>
                  </a:ext>
                </a:extLst>
              </p:cNvPr>
              <p:cNvSpPr/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558FC500-928D-815D-8566-8D7A4AF58931}"/>
                  </a:ext>
                </a:extLst>
              </p:cNvPr>
              <p:cNvSpPr/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81A660B-D7B6-73D7-585B-C7793109677D}"/>
                  </a:ext>
                </a:extLst>
              </p:cNvPr>
              <p:cNvSpPr/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B3B8128-B0C2-EE56-E6F3-9E3DB0E28715}"/>
                  </a:ext>
                </a:extLst>
              </p:cNvPr>
              <p:cNvSpPr/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7A60D5B7-5986-FB02-3AF3-9E165B31E9BE}"/>
                  </a:ext>
                </a:extLst>
              </p:cNvPr>
              <p:cNvSpPr/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D8052688-B7D7-E78A-32B6-24341C0719C8}"/>
                  </a:ext>
                </a:extLst>
              </p:cNvPr>
              <p:cNvSpPr/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2E5198D9-C327-C4E7-04DE-D377F7D94810}"/>
                  </a:ext>
                </a:extLst>
              </p:cNvPr>
              <p:cNvSpPr/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5251E24C-6B63-9F3D-B188-20669E08FFA0}"/>
                  </a:ext>
                </a:extLst>
              </p:cNvPr>
              <p:cNvSpPr/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99A0EA1D-3DEE-D334-3DC6-0CA6D53092C7}"/>
                  </a:ext>
                </a:extLst>
              </p:cNvPr>
              <p:cNvSpPr/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76FE7FAB-DDC1-91B6-D160-BA75C72B2366}"/>
                  </a:ext>
                </a:extLst>
              </p:cNvPr>
              <p:cNvSpPr/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042B4E4C-967F-FA2A-A0FF-1FBE13633415}"/>
                  </a:ext>
                </a:extLst>
              </p:cNvPr>
              <p:cNvSpPr/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59C89D7A-2A8D-4664-2C7E-FAE22E601DBB}"/>
                  </a:ext>
                </a:extLst>
              </p:cNvPr>
              <p:cNvSpPr/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2A4AE2E2-E817-3E21-1755-F6C607F7775E}"/>
                  </a:ext>
                </a:extLst>
              </p:cNvPr>
              <p:cNvSpPr/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D0B73B-26B8-639C-B735-3FA9AEB3EB16}"/>
                  </a:ext>
                </a:extLst>
              </p:cNvPr>
              <p:cNvSpPr/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21E133F3-D3C6-EE9E-E76F-D83F10B73735}"/>
                  </a:ext>
                </a:extLst>
              </p:cNvPr>
              <p:cNvSpPr/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DC5F4075-32F0-870C-03D5-5AC7FC5EC76F}"/>
                  </a:ext>
                </a:extLst>
              </p:cNvPr>
              <p:cNvSpPr/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42D0F68-315D-E934-55B9-6684940633F0}"/>
                  </a:ext>
                </a:extLst>
              </p:cNvPr>
              <p:cNvSpPr/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F0AE1AC0-0F3A-FDEF-55B3-C9A586A2D21D}"/>
                  </a:ext>
                </a:extLst>
              </p:cNvPr>
              <p:cNvSpPr/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6A2C58B8-84D4-815D-63B1-52D2CCC9A8BA}"/>
                  </a:ext>
                </a:extLst>
              </p:cNvPr>
              <p:cNvSpPr/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0AC3C9F9-B2E8-ACAA-F950-5981B2C6734C}"/>
                  </a:ext>
                </a:extLst>
              </p:cNvPr>
              <p:cNvSpPr/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3354CB-8C88-4F2D-12C7-16B01668FB86}"/>
                  </a:ext>
                </a:extLst>
              </p:cNvPr>
              <p:cNvSpPr/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1A78706-EF54-761A-206C-6B4B7AB7682A}"/>
                  </a:ext>
                </a:extLst>
              </p:cNvPr>
              <p:cNvSpPr/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048015D9-2410-548C-D2F2-2BAC45A09886}"/>
                  </a:ext>
                </a:extLst>
              </p:cNvPr>
              <p:cNvSpPr/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55B3EBAB-F591-0AE7-2A14-7B5AB6B5D5AD}"/>
                  </a:ext>
                </a:extLst>
              </p:cNvPr>
              <p:cNvSpPr/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46EBFCCE-EA36-F5DF-A7C2-703909BA6CCD}"/>
                  </a:ext>
                </a:extLst>
              </p:cNvPr>
              <p:cNvSpPr/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CFE07C05-24D8-3D2F-74E1-85BEAC0CDD3A}"/>
                  </a:ext>
                </a:extLst>
              </p:cNvPr>
              <p:cNvSpPr/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802425FC-FE72-71DA-9580-E5E04FDAEA2B}"/>
                  </a:ext>
                </a:extLst>
              </p:cNvPr>
              <p:cNvSpPr/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B32FE572-A8F0-1410-1454-F131D2912BFF}"/>
                  </a:ext>
                </a:extLst>
              </p:cNvPr>
              <p:cNvSpPr/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2A0F70FF-A900-E77F-0F13-40B6F06B472E}"/>
                  </a:ext>
                </a:extLst>
              </p:cNvPr>
              <p:cNvSpPr/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22BED35B-17AD-15BB-30F6-413E48431CE8}"/>
                  </a:ext>
                </a:extLst>
              </p:cNvPr>
              <p:cNvSpPr/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E6E0DC59-9636-A43C-0888-4FA8BBBC759D}"/>
                  </a:ext>
                </a:extLst>
              </p:cNvPr>
              <p:cNvSpPr/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91EAC7-149D-F03E-5E0C-D35DD132D4EF}"/>
                  </a:ext>
                </a:extLst>
              </p:cNvPr>
              <p:cNvSpPr/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0B3A81BD-33B1-CAC1-3B48-3B36F952968D}"/>
                  </a:ext>
                </a:extLst>
              </p:cNvPr>
              <p:cNvSpPr/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CB86AAC5-DB80-222E-FF63-8840E15B0151}"/>
                  </a:ext>
                </a:extLst>
              </p:cNvPr>
              <p:cNvSpPr/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0D7C9717-1B65-701F-C395-31BFA3D604D2}"/>
                  </a:ext>
                </a:extLst>
              </p:cNvPr>
              <p:cNvSpPr/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94C1E803-6A19-9162-286A-6B1B1EF427F3}"/>
                  </a:ext>
                </a:extLst>
              </p:cNvPr>
              <p:cNvSpPr/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060FF469-4B6D-AFA8-A66C-76A07C9C4E14}"/>
                  </a:ext>
                </a:extLst>
              </p:cNvPr>
              <p:cNvSpPr/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1467E73A-815A-DB07-C140-738905BBF217}"/>
                  </a:ext>
                </a:extLst>
              </p:cNvPr>
              <p:cNvSpPr/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74C6A8A0-4608-0391-EB99-FF3B37E5C9F2}"/>
                  </a:ext>
                </a:extLst>
              </p:cNvPr>
              <p:cNvSpPr/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8C34C057-64F2-9C36-9F51-6FA417FD2546}"/>
                  </a:ext>
                </a:extLst>
              </p:cNvPr>
              <p:cNvSpPr/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1521F-A053-A6F6-6C97-79749F41CBFA}"/>
                  </a:ext>
                </a:extLst>
              </p:cNvPr>
              <p:cNvSpPr/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D06DAA18-3FF5-94A8-3F80-74E25A1518AA}"/>
                  </a:ext>
                </a:extLst>
              </p:cNvPr>
              <p:cNvSpPr/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180EDD3-7B9A-A156-F2E5-0E08EFEE16E7}"/>
                  </a:ext>
                </a:extLst>
              </p:cNvPr>
              <p:cNvSpPr/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BB3FD604-5EF9-7C11-EAEF-930AE4DD8090}"/>
                  </a:ext>
                </a:extLst>
              </p:cNvPr>
              <p:cNvSpPr/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01183F27-A7CE-C447-B7A8-9A11C06C23B5}"/>
                  </a:ext>
                </a:extLst>
              </p:cNvPr>
              <p:cNvSpPr/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147B8820-0B8B-A0A8-17DA-E1A6DD61AEB5}"/>
                  </a:ext>
                </a:extLst>
              </p:cNvPr>
              <p:cNvSpPr/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89D12812-11C8-B617-49FE-BECB70D1837C}"/>
                  </a:ext>
                </a:extLst>
              </p:cNvPr>
              <p:cNvSpPr/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45E146A6-A823-E854-BAD8-37B8119E3790}"/>
                  </a:ext>
                </a:extLst>
              </p:cNvPr>
              <p:cNvSpPr/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7C0DA843-C773-B026-F069-874100476D69}"/>
                  </a:ext>
                </a:extLst>
              </p:cNvPr>
              <p:cNvSpPr/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F8FD431B-11A9-5DCB-4E83-E44764F6D348}"/>
                  </a:ext>
                </a:extLst>
              </p:cNvPr>
              <p:cNvSpPr/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E9FB9515-899F-50D5-1983-8ABADAAE888C}"/>
                  </a:ext>
                </a:extLst>
              </p:cNvPr>
              <p:cNvSpPr/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BB610619-E622-C5B3-6314-AB9E802ADD1C}"/>
                  </a:ext>
                </a:extLst>
              </p:cNvPr>
              <p:cNvSpPr/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7C0D25FA-01A2-8297-8421-34A93A2A6BC3}"/>
                  </a:ext>
                </a:extLst>
              </p:cNvPr>
              <p:cNvSpPr/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E2F33905-5ADA-0475-B1EF-DAF741CAD7DF}"/>
                  </a:ext>
                </a:extLst>
              </p:cNvPr>
              <p:cNvSpPr/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D3C07A92-7B93-EF48-8CA7-4FF6E9D14D8A}"/>
                  </a:ext>
                </a:extLst>
              </p:cNvPr>
              <p:cNvSpPr/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CCE42012-508D-E166-06B0-0617E3CB9264}"/>
                  </a:ext>
                </a:extLst>
              </p:cNvPr>
              <p:cNvSpPr/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E1D8CD8E-885D-61BC-8A5B-3673738E384E}"/>
                  </a:ext>
                </a:extLst>
              </p:cNvPr>
              <p:cNvSpPr/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E81C3B39-813F-9FD9-28E4-F83D2D598485}"/>
                  </a:ext>
                </a:extLst>
              </p:cNvPr>
              <p:cNvSpPr/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5EACEF85-CC3C-E016-F5BB-EE8CD9088C7C}"/>
                  </a:ext>
                </a:extLst>
              </p:cNvPr>
              <p:cNvSpPr/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211A3FF4-CAD1-78DD-738A-44FEB767DFCF}"/>
                  </a:ext>
                </a:extLst>
              </p:cNvPr>
              <p:cNvSpPr/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1C585366-255D-012F-E609-8F29E81BBF22}"/>
                  </a:ext>
                </a:extLst>
              </p:cNvPr>
              <p:cNvSpPr/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56167DD2-A582-923B-B2E4-F6E38185E508}"/>
                  </a:ext>
                </a:extLst>
              </p:cNvPr>
              <p:cNvSpPr/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22753C3A-B22B-AE56-18F2-5B12E275231D}"/>
                  </a:ext>
                </a:extLst>
              </p:cNvPr>
              <p:cNvSpPr/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84093084-1E4B-A134-0950-4DE72D437CF8}"/>
                  </a:ext>
                </a:extLst>
              </p:cNvPr>
              <p:cNvSpPr/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DCE09253-34E2-3EE4-93E9-89135F934342}"/>
                  </a:ext>
                </a:extLst>
              </p:cNvPr>
              <p:cNvSpPr/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F289EF1E-09A9-32C1-F2B5-085A9C4B5291}"/>
                  </a:ext>
                </a:extLst>
              </p:cNvPr>
              <p:cNvSpPr/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D8A7CBA1-0BA5-1B0B-001D-13E648B9DD8E}"/>
                  </a:ext>
                </a:extLst>
              </p:cNvPr>
              <p:cNvSpPr/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8DEEB407-855F-1B8D-4433-B0705B5B53A5}"/>
                  </a:ext>
                </a:extLst>
              </p:cNvPr>
              <p:cNvSpPr/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CC167D09-7BA9-5956-2A65-E026AFE882BD}"/>
                  </a:ext>
                </a:extLst>
              </p:cNvPr>
              <p:cNvSpPr/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C80DD661-5CE5-5010-736A-6522B354AF69}"/>
                  </a:ext>
                </a:extLst>
              </p:cNvPr>
              <p:cNvSpPr/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08F8A2A3-51ED-B025-1111-8D0127A2FDFA}"/>
                  </a:ext>
                </a:extLst>
              </p:cNvPr>
              <p:cNvSpPr/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C1965851-E56B-8796-99B8-69BF072C171E}"/>
                  </a:ext>
                </a:extLst>
              </p:cNvPr>
              <p:cNvSpPr/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75A60DE6-4345-0F9B-F5CE-F73C94344F92}"/>
                  </a:ext>
                </a:extLst>
              </p:cNvPr>
              <p:cNvSpPr/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7DA6127A-EFA1-9BD6-2D06-C88ACD09B935}"/>
                  </a:ext>
                </a:extLst>
              </p:cNvPr>
              <p:cNvSpPr/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E4F78289-6772-1A0B-1193-F613AB8FAC4C}"/>
                  </a:ext>
                </a:extLst>
              </p:cNvPr>
              <p:cNvSpPr/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22A3C409-4574-7614-2F9D-3E3F9B78B6C1}"/>
                  </a:ext>
                </a:extLst>
              </p:cNvPr>
              <p:cNvSpPr/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2961CA2C-9C71-CF5B-DEFA-67B6BB97EE9D}"/>
                  </a:ext>
                </a:extLst>
              </p:cNvPr>
              <p:cNvSpPr/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36A871B1-C302-D055-5134-5FAFFAE88053}"/>
                  </a:ext>
                </a:extLst>
              </p:cNvPr>
              <p:cNvSpPr/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14003768-38F6-BD7F-ABC5-68F6730A626C}"/>
                  </a:ext>
                </a:extLst>
              </p:cNvPr>
              <p:cNvSpPr/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36DA587-823D-5AC5-32A8-6236C1A87C10}"/>
                  </a:ext>
                </a:extLst>
              </p:cNvPr>
              <p:cNvSpPr/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D882E72E-E7B7-9909-8AEF-BDE8963B486C}"/>
                  </a:ext>
                </a:extLst>
              </p:cNvPr>
              <p:cNvSpPr/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E49E6102-C386-B41A-1A62-DA3F3540A81E}"/>
                  </a:ext>
                </a:extLst>
              </p:cNvPr>
              <p:cNvSpPr/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F7685855-41B5-66E7-D03F-246AA1E991FE}"/>
                  </a:ext>
                </a:extLst>
              </p:cNvPr>
              <p:cNvSpPr/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51EAAB45-A7EE-B786-D2EE-38364C2B9168}"/>
                  </a:ext>
                </a:extLst>
              </p:cNvPr>
              <p:cNvSpPr/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38AB0AD7-645A-F5BB-4CCF-003909C81FF3}"/>
                  </a:ext>
                </a:extLst>
              </p:cNvPr>
              <p:cNvSpPr/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B74565E4-7FE1-F726-4DD3-8D2CC6665662}"/>
                  </a:ext>
                </a:extLst>
              </p:cNvPr>
              <p:cNvSpPr/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ED197484-9BBC-0995-F98E-01F74001D296}"/>
                  </a:ext>
                </a:extLst>
              </p:cNvPr>
              <p:cNvSpPr/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E5394AF3-C69A-D0A9-2D7A-760378EE9418}"/>
                  </a:ext>
                </a:extLst>
              </p:cNvPr>
              <p:cNvSpPr/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49B1BC7-8F74-01A5-7FC5-0F503FF0C86D}"/>
                  </a:ext>
                </a:extLst>
              </p:cNvPr>
              <p:cNvSpPr/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355A8C64-B250-C7EB-487E-0E3658BF83CB}"/>
                  </a:ext>
                </a:extLst>
              </p:cNvPr>
              <p:cNvSpPr/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CDE1F835-BEA5-EE71-DF1B-2AE237012C37}"/>
                  </a:ext>
                </a:extLst>
              </p:cNvPr>
              <p:cNvSpPr/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C0C5D3AE-EEDC-85F0-2DF6-6A241EA0CB43}"/>
                  </a:ext>
                </a:extLst>
              </p:cNvPr>
              <p:cNvSpPr/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98D9759E-1A64-F7D6-1A8B-905BD3ABDFF3}"/>
                  </a:ext>
                </a:extLst>
              </p:cNvPr>
              <p:cNvSpPr/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07CFBEB3-55D8-A06B-160D-326725E14F5E}"/>
                  </a:ext>
                </a:extLst>
              </p:cNvPr>
              <p:cNvSpPr/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F3D8F75-B93B-280B-53CF-53F2B9DB1C32}"/>
                  </a:ext>
                </a:extLst>
              </p:cNvPr>
              <p:cNvSpPr/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C3657BA8-83F1-79E6-88C8-0CB24CEEB0C9}"/>
                  </a:ext>
                </a:extLst>
              </p:cNvPr>
              <p:cNvSpPr/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19806F25-E325-5F50-74FF-D803EB4A31C6}"/>
                  </a:ext>
                </a:extLst>
              </p:cNvPr>
              <p:cNvSpPr/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7B7D6206-FAB4-2318-A07F-8FAEDAE3DB38}"/>
                  </a:ext>
                </a:extLst>
              </p:cNvPr>
              <p:cNvSpPr/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76B8EB35-13DA-B8C4-BA08-F639DE7C6896}"/>
                  </a:ext>
                </a:extLst>
              </p:cNvPr>
              <p:cNvSpPr/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D84B51B0-47B5-65D4-5397-1FB8D75BC012}"/>
                  </a:ext>
                </a:extLst>
              </p:cNvPr>
              <p:cNvSpPr/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24ED9FB1-9203-9449-FC17-C44F0DDE5C1D}"/>
                  </a:ext>
                </a:extLst>
              </p:cNvPr>
              <p:cNvSpPr/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3F771AB1-06F6-4B48-4107-4D1508C1C2CB}"/>
                  </a:ext>
                </a:extLst>
              </p:cNvPr>
              <p:cNvSpPr/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AA67F025-7C50-97F0-08FD-7BFE05BF342F}"/>
                  </a:ext>
                </a:extLst>
              </p:cNvPr>
              <p:cNvSpPr/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30810AC1-C509-81BC-6B59-21033A3C4BEC}"/>
                  </a:ext>
                </a:extLst>
              </p:cNvPr>
              <p:cNvSpPr/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DD49EDAF-D220-BEAA-A213-7930176605F1}"/>
                  </a:ext>
                </a:extLst>
              </p:cNvPr>
              <p:cNvSpPr/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CB3180C1-EA82-EC5D-5BFA-7AF523AC6A9B}"/>
                  </a:ext>
                </a:extLst>
              </p:cNvPr>
              <p:cNvSpPr/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404928BA-7790-D9B2-EEDE-E1392CE85E11}"/>
                  </a:ext>
                </a:extLst>
              </p:cNvPr>
              <p:cNvSpPr/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9C8AA4A7-BD22-BB09-9C9E-F167E6A8CAAD}"/>
                  </a:ext>
                </a:extLst>
              </p:cNvPr>
              <p:cNvSpPr/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BAB1E14-37D4-5D17-D9C8-518DE2DF869C}"/>
                  </a:ext>
                </a:extLst>
              </p:cNvPr>
              <p:cNvSpPr/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CC7EBF1A-7898-EEDE-EF4A-3383429C9D27}"/>
                  </a:ext>
                </a:extLst>
              </p:cNvPr>
              <p:cNvSpPr/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8D94BE6B-C282-5096-CC4D-C6EB800E82DF}"/>
                  </a:ext>
                </a:extLst>
              </p:cNvPr>
              <p:cNvSpPr/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9F88D8E-5A96-7F66-8A27-00D95F6D56C3}"/>
                  </a:ext>
                </a:extLst>
              </p:cNvPr>
              <p:cNvSpPr/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F734C065-89D9-9A7F-8420-CB57C30AA587}"/>
                  </a:ext>
                </a:extLst>
              </p:cNvPr>
              <p:cNvSpPr/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AEED0AD5-C4F4-E798-F770-6A71DF0DF7E8}"/>
                  </a:ext>
                </a:extLst>
              </p:cNvPr>
              <p:cNvSpPr/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06B0898D-40EF-EC66-C78C-A3A83D143FAB}"/>
                  </a:ext>
                </a:extLst>
              </p:cNvPr>
              <p:cNvSpPr/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1DD197C3-A31E-F0F0-528A-C23D5D8E820F}"/>
                  </a:ext>
                </a:extLst>
              </p:cNvPr>
              <p:cNvSpPr/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6961550A-08A0-14F8-926A-17593C7D2CD4}"/>
                  </a:ext>
                </a:extLst>
              </p:cNvPr>
              <p:cNvSpPr/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2521F9E1-6F7C-C6DC-3756-D735E56395F1}"/>
                  </a:ext>
                </a:extLst>
              </p:cNvPr>
              <p:cNvSpPr/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A9289E2D-DE2D-5838-3EAE-8190C670012D}"/>
                  </a:ext>
                </a:extLst>
              </p:cNvPr>
              <p:cNvSpPr/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8CACBECE-0393-789B-9C2F-C3503921F364}"/>
                  </a:ext>
                </a:extLst>
              </p:cNvPr>
              <p:cNvSpPr/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716EEE36-8841-8DC9-B429-444D4FBE20E0}"/>
                  </a:ext>
                </a:extLst>
              </p:cNvPr>
              <p:cNvSpPr/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63E27E5D-C078-A8C8-ACDF-47DA4BA02781}"/>
                  </a:ext>
                </a:extLst>
              </p:cNvPr>
              <p:cNvSpPr/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1703C3A3-3A57-3874-0CEA-12FAEB78C5F2}"/>
                  </a:ext>
                </a:extLst>
              </p:cNvPr>
              <p:cNvSpPr/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927D4DC7-EB3B-3B8D-C739-F41CA25B7A89}"/>
                  </a:ext>
                </a:extLst>
              </p:cNvPr>
              <p:cNvSpPr/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4BC6E2DA-75DC-E016-1AAB-003B032285C8}"/>
                  </a:ext>
                </a:extLst>
              </p:cNvPr>
              <p:cNvSpPr/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9FF4D423-68C5-6C43-7D03-112C72CDB4E0}"/>
                  </a:ext>
                </a:extLst>
              </p:cNvPr>
              <p:cNvSpPr/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512AA45B-3D22-035B-D2A3-A5A24FD2B186}"/>
                  </a:ext>
                </a:extLst>
              </p:cNvPr>
              <p:cNvSpPr/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9C7AF2FB-FE9E-E16F-C220-94923E61B6C6}"/>
                  </a:ext>
                </a:extLst>
              </p:cNvPr>
              <p:cNvSpPr/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E6DFD622-37D1-FC85-3E4C-7F6696F2828D}"/>
                  </a:ext>
                </a:extLst>
              </p:cNvPr>
              <p:cNvSpPr/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D5199D77-66EA-1F1F-B5A8-B0499FAF0F43}"/>
                  </a:ext>
                </a:extLst>
              </p:cNvPr>
              <p:cNvSpPr/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6344BA3D-F0C4-552B-BC64-B25AB60995A6}"/>
                  </a:ext>
                </a:extLst>
              </p:cNvPr>
              <p:cNvSpPr/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87276E11-55B2-4A3A-9B8A-7B9103B1CA31}"/>
                  </a:ext>
                </a:extLst>
              </p:cNvPr>
              <p:cNvSpPr/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8A9BC0F2-F9EB-35AD-FDDC-AE97EA1BD94A}"/>
                  </a:ext>
                </a:extLst>
              </p:cNvPr>
              <p:cNvSpPr/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1593D322-DA76-3427-673D-B743163D0E29}"/>
                  </a:ext>
                </a:extLst>
              </p:cNvPr>
              <p:cNvSpPr/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47454E38-6513-AF36-2B81-22E12214F7C2}"/>
                  </a:ext>
                </a:extLst>
              </p:cNvPr>
              <p:cNvSpPr/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13FAFD8B-A9F5-3299-B6E6-1CB86DBC96C9}"/>
                  </a:ext>
                </a:extLst>
              </p:cNvPr>
              <p:cNvSpPr/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A25D344C-3F19-0AA8-EAB4-3FDAFB8FDA6B}"/>
                  </a:ext>
                </a:extLst>
              </p:cNvPr>
              <p:cNvSpPr/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F1CC27F9-C29C-965F-669C-5BDBB357C802}"/>
                  </a:ext>
                </a:extLst>
              </p:cNvPr>
              <p:cNvSpPr/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71F935E2-95B6-AAFB-E8CC-04B9C720C4B2}"/>
                  </a:ext>
                </a:extLst>
              </p:cNvPr>
              <p:cNvSpPr/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7C125C32-2D70-80DD-F7A1-D0ACCAB3E855}"/>
                  </a:ext>
                </a:extLst>
              </p:cNvPr>
              <p:cNvSpPr/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F0E99385-BFC4-E19F-AB92-9DE3741D8E50}"/>
                  </a:ext>
                </a:extLst>
              </p:cNvPr>
              <p:cNvSpPr/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91AFC992-A8D9-E79F-0D78-A96789F31791}"/>
                  </a:ext>
                </a:extLst>
              </p:cNvPr>
              <p:cNvSpPr/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C05929B3-31A3-EF68-0F10-090618100E39}"/>
                  </a:ext>
                </a:extLst>
              </p:cNvPr>
              <p:cNvSpPr/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00F0651E-09BF-7A15-8C9E-97A10191B179}"/>
                  </a:ext>
                </a:extLst>
              </p:cNvPr>
              <p:cNvSpPr/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1B124563-49BF-8AE4-DA93-DE5A0BAA3FCE}"/>
                  </a:ext>
                </a:extLst>
              </p:cNvPr>
              <p:cNvSpPr/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78421EC9-3C7F-DD59-E75F-3E4A2A051C06}"/>
                  </a:ext>
                </a:extLst>
              </p:cNvPr>
              <p:cNvSpPr/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7A02A12C-E6BB-6FEC-68A1-CFEED8712C09}"/>
                  </a:ext>
                </a:extLst>
              </p:cNvPr>
              <p:cNvSpPr/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888" name="Graphic 19">
            <a:extLst>
              <a:ext uri="{FF2B5EF4-FFF2-40B4-BE49-F238E27FC236}">
                <a16:creationId xmlns:a16="http://schemas.microsoft.com/office/drawing/2014/main" id="{724C5EDF-624D-698A-C549-0D14D847F8E0}"/>
              </a:ext>
            </a:extLst>
          </p:cNvPr>
          <p:cNvSpPr>
            <a:spLocks/>
          </p:cNvSpPr>
          <p:nvPr userDrawn="1"/>
        </p:nvSpPr>
        <p:spPr>
          <a:xfrm>
            <a:off x="0" y="-51054"/>
            <a:ext cx="12192000" cy="6909053"/>
          </a:xfrm>
          <a:custGeom>
            <a:avLst/>
            <a:gdLst>
              <a:gd name="connsiteX0" fmla="*/ 0 w 8023383"/>
              <a:gd name="connsiteY0" fmla="*/ 0 h 5750814"/>
              <a:gd name="connsiteX1" fmla="*/ 8023384 w 8023383"/>
              <a:gd name="connsiteY1" fmla="*/ 0 h 5750814"/>
              <a:gd name="connsiteX2" fmla="*/ 8023384 w 8023383"/>
              <a:gd name="connsiteY2" fmla="*/ 5750814 h 5750814"/>
              <a:gd name="connsiteX3" fmla="*/ 0 w 8023383"/>
              <a:gd name="connsiteY3" fmla="*/ 5750814 h 575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23383" h="5750814">
                <a:moveTo>
                  <a:pt x="0" y="0"/>
                </a:moveTo>
                <a:lnTo>
                  <a:pt x="8023384" y="0"/>
                </a:lnTo>
                <a:lnTo>
                  <a:pt x="8023384" y="5750814"/>
                </a:lnTo>
                <a:lnTo>
                  <a:pt x="0" y="5750814"/>
                </a:lnTo>
                <a:close/>
              </a:path>
            </a:pathLst>
          </a:custGeom>
          <a:solidFill>
            <a:srgbClr val="01010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grpSp>
        <p:nvGrpSpPr>
          <p:cNvPr id="889" name="Graphic 22">
            <a:extLst>
              <a:ext uri="{FF2B5EF4-FFF2-40B4-BE49-F238E27FC236}">
                <a16:creationId xmlns:a16="http://schemas.microsoft.com/office/drawing/2014/main" id="{ED53AC1F-02A9-C076-9276-CCBE664D3349}"/>
              </a:ext>
            </a:extLst>
          </p:cNvPr>
          <p:cNvGrpSpPr>
            <a:grpSpLocks/>
          </p:cNvGrpSpPr>
          <p:nvPr userDrawn="1"/>
        </p:nvGrpSpPr>
        <p:grpSpPr>
          <a:xfrm>
            <a:off x="-4019550" y="-2095500"/>
            <a:ext cx="20021550" cy="12287250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890" name="Graphic 22">
              <a:extLst>
                <a:ext uri="{FF2B5EF4-FFF2-40B4-BE49-F238E27FC236}">
                  <a16:creationId xmlns:a16="http://schemas.microsoft.com/office/drawing/2014/main" id="{1F1FC721-1ECC-B45C-CA1B-49CC41E2B1F5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12679EF2-FAD3-80D3-B5AC-89DB23CEB3C7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AB151E5D-409E-CA04-56C5-E28A18AF19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86A146E5-CAF6-7EF5-5904-2D3252B442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6CDBD2D1-009B-1A3A-E609-1B1902F862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A9549E01-0570-FBCA-7B5B-AF93DC5EE8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57EE295B-5B55-9E5F-2750-7345796AE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09925EF8-CD70-CE94-C979-BAC5255E7C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D100D610-741F-F595-3BEE-E8127145EB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17B5844-48EB-0841-D1FC-D675D65B81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D3892F50-FF76-D292-005C-1C48C31CDB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8FB4FA0B-83FA-A11B-BF06-D730E8073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3EC20E0D-61E8-B878-2604-EA34181851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245C7D7F-F156-7918-D6A5-99F96F8514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91900DF8-7058-A0C8-4B07-26A34448CB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9BF2E417-E168-2535-B83C-DC6A585AE8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435AE0C7-9608-0FF5-76C2-4089F66E1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DF211354-3273-815C-2FFB-6F1CD5CB960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B848A580-0431-DA52-5C8D-CDE44CB141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73ACE54D-A1A6-95FE-0984-D1DE2CDF59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57E653BD-DA6F-E3AB-3926-A8B60707E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465E88AF-08AA-5415-3DA1-E871685DBF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91C7C166-22C2-EC5B-2229-FF8B3CD011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09396C40-53B6-5517-F08E-BF0BDBAC3F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27C055DB-4657-78D3-98E3-5EB0CAAB47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B323856C-3001-94B4-EEBE-83EF348721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3063AD26-AF6F-2C20-D4EB-7EAA21ADAA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A3F36424-D570-89AD-900D-4000D2D1F65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437F3EB6-14DE-9526-62E0-AF326D207ED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384A8036-75A4-61DC-67EA-9A174C3008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0200652B-722F-7066-096B-D9E2BD4351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4353322-9FDD-3CDE-FC15-16E9D763A5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D511B875-78F6-5700-B8B3-0877E2E7A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AC4D2595-3584-F972-CFFB-D5739489CD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E70B351C-817B-3F3D-A6CD-D65263AADE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432D9B81-570A-167B-C107-980D74A422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F0121DCA-40B8-883E-F4EC-839BB5DEF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134BF1EE-A884-00D9-1CD6-70BFE7D1E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EC068F36-2CF3-7E55-60C0-E30C0DF608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FB92D2A6-A773-6FCE-F247-D1E23D6155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9FE7329A-8FE2-16F9-1C89-E9E04AB568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E13C2826-8AF5-1DB4-EE85-C19D580EEC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DA529A84-0293-2223-8185-0B0AD401E4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6D5E8512-2435-C9B4-7183-EB192EFDE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4AC2785D-EF73-0392-33B4-8E69EC08D5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002999E8-9F43-CC5E-DE9A-82C2BA3554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DF4A72FB-419C-D569-F856-F10A7BAB38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5" name="Freeform: Shape 1374">
                <a:extLst>
                  <a:ext uri="{FF2B5EF4-FFF2-40B4-BE49-F238E27FC236}">
                    <a16:creationId xmlns:a16="http://schemas.microsoft.com/office/drawing/2014/main" id="{87855101-F904-A678-B917-80AD59672A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5A3EEE13-3B4A-0CAF-EF19-454656104F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3C916D8B-B129-E774-98C9-359EA3DFBEF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D96EFDB-CCCC-D1F7-8237-84F3593B9E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1C1DC398-2E92-2EE7-407F-393BB9B60D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0" name="Freeform: Shape 1379">
                <a:extLst>
                  <a:ext uri="{FF2B5EF4-FFF2-40B4-BE49-F238E27FC236}">
                    <a16:creationId xmlns:a16="http://schemas.microsoft.com/office/drawing/2014/main" id="{AF7D6EDF-4CCC-0ACC-B662-D5D4375B08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5FB5DA8E-BBF5-0783-1C0E-D8AEBF53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DA79F3B-62EF-5569-4961-2FC2D2A546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7D070F8C-AD56-4D12-97EA-7578B26BF7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78852D24-7AA4-B6A1-66D1-47898E219D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5" name="Freeform: Shape 1384">
                <a:extLst>
                  <a:ext uri="{FF2B5EF4-FFF2-40B4-BE49-F238E27FC236}">
                    <a16:creationId xmlns:a16="http://schemas.microsoft.com/office/drawing/2014/main" id="{1C945795-C3FA-A39D-5F1B-3051A01B09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CD9D645C-A220-3312-5344-3D6283220A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CCBF7A55-677B-66F0-70A4-FF8391CC9F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6E114B00-CE17-572E-8D0D-423A905100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E7CB6EE5-E0FA-303A-5CA7-78B44413A5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E101141B-BBA8-3415-C4AB-16E7519287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90489E54-61EE-A4E8-8808-636AABF863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D8A0AF60-B9B7-8DE3-02A7-879522CB53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F7B07E15-5500-E97B-2DAD-F71262EFA68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B646FE69-C062-AA72-B597-7AD451DDA0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5" name="Freeform: Shape 1394">
                <a:extLst>
                  <a:ext uri="{FF2B5EF4-FFF2-40B4-BE49-F238E27FC236}">
                    <a16:creationId xmlns:a16="http://schemas.microsoft.com/office/drawing/2014/main" id="{6073C443-F5B3-4600-F754-FD629A1BDA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728399CE-4C97-C657-B8C5-45201688A3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FD8B8CFA-F8BF-8264-5665-11A3391463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23795D75-EA6F-63A7-E28D-FC26F87B06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AF5C7B0F-1CF8-BFD3-7FAC-3E4B4740E1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044789E3-B56B-078A-45CB-60EF22DF7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5534EDAB-58B3-AE6F-B28A-54522C9E5A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3A558B17-8C0F-B928-6F8C-BC8E4383EC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07516C34-2672-7F3F-F699-08BD7BF59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28B4465C-F2EE-3DA0-E386-F90ED5FEA37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DD5E48D6-A679-EC04-D2AE-1CC9C234AB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58317D95-9B82-BBDA-B80F-8615210994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9E5309A3-3B35-60B8-E9FF-1BD5773C7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7BBF6C5C-4C25-769E-DBAF-D71DF96A2E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8F5DBD47-125A-F48D-8E4E-CEFDE00E1C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F388597-5395-A1F2-6710-372815B8CE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D27A9412-E1DF-E982-C142-CD39C75FFC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66814990-018A-FF29-8897-F6F38B552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C2CFBD84-9474-ACC2-F8D8-4B9542D3C6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480081EF-9E83-A02D-B219-110459588E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5" name="Freeform: Shape 1414">
                <a:extLst>
                  <a:ext uri="{FF2B5EF4-FFF2-40B4-BE49-F238E27FC236}">
                    <a16:creationId xmlns:a16="http://schemas.microsoft.com/office/drawing/2014/main" id="{6AC43BAD-CDD5-B526-1CC2-8B49883774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3AFB9A06-ED69-38DB-0E64-3DB25F46FB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02878B7-79F6-DD18-A125-C9CE5A1617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A9F6B5DA-8590-3CC7-A9C1-821D698D1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2EDCEE7-CD55-6B19-222F-7BBAF9CB47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69FAEB1E-0CFE-D479-E14D-3368A2AB9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74F335B-8CC3-184D-CAE5-BF7CB9D94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69523824-FC4C-FE39-048B-5930F97F08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71A46C82-C13E-DB02-8120-87B3AE0AF8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0BFD4A0E-2ACD-CEDD-3E41-905757DD8B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E54195A0-92A7-CCE5-FB91-85D6DF7A7B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2ECA83C8-D3C5-E474-257A-5041226451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2F7C830B-704A-21CA-5C14-F03F38DF51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3997E08E-2E99-2EDB-075D-0133FDF03D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353ABCB3-59F5-9C99-F4D5-183E962968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D2267370-91F0-A975-6020-BFABFC2610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2B817340-9707-FBE1-B464-8B92A6A81A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C889B69-69D5-017D-0E5B-32CCB9BB83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C6F2E60F-8F21-BF45-97F5-E008611AF0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1824736E-E8BC-0505-C4C3-74B95D87B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480ED1B6-6613-5A65-EBC3-3A13044BCB1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85833DE-E8B0-EFA3-D786-71CC5F27C0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75AE2AF8-0676-F127-7549-D30FCDDDCB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3AB77399-7013-2672-BC12-5F6026A6A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335DC48D-6180-BECE-E377-F9F6AF9FF6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9417F91-74BA-ED65-AE6A-7AF0EEB91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6237D16-89CA-5E25-93EA-E8CAECC676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00170A33-C153-29F2-9210-BB6FB7DB47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327C6190-D9E2-59A1-ECBF-DFC2E96E72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48162F-A16B-6C38-91E0-A544DFC442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0C4BF87-A496-E293-F57A-028E0F717B0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10DD7931-DE1C-15BF-68ED-F48CF7DC93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6B3662AB-73C9-B2C1-B684-18D1C62545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3569ACA2-B1FF-EF0D-8076-9798E7B501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0277EC1E-D2F9-F884-F25F-EC148F41D8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A53171CC-EE1C-CB57-DA2F-5F5A353AA1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A7556F2-E797-376A-8069-D3DEDA1CE7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D93BE7E5-4EDC-1AC5-E6E5-96CD9745C6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E0C82757-3D7B-3CF0-A785-3A7F4CDF2A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67650CCA-621B-D511-3E31-89C713E5F3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EF68E329-DD94-2B7F-1B73-FF588795520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8D2B5456-4A5E-FBA5-8F49-9C4C9217A3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AC72D114-1521-6966-3559-CB1FD804CA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D027DE76-3E7C-4B21-5B0A-FE69330C45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9BD72E93-161C-F1EB-A583-87D2B263FC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2F401BD9-7DAC-44E0-C918-6C1B619518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8ABDA151-95AE-E484-0CB7-5E68810062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D09D0CCA-749F-DA98-C2EB-A5D88C85C9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CD581D8D-ABAB-8CF1-B291-F6E738EBC7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756C7AE5-8344-600F-FED7-E2B46791A6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0954698E-9271-8091-4B79-5CD8F957F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B0986BC1-714F-3174-12A4-3946BBF7EE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7144B503-080E-0C47-90CE-E2B3E1300F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0E08A24E-F232-5AEB-3847-D64E3B202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E498C7B7-DC9A-3C35-003F-6892AB75F6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C4998AFE-BEED-B546-0C43-119693FB4E0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1" name="Freeform: Shape 1470">
                <a:extLst>
                  <a:ext uri="{FF2B5EF4-FFF2-40B4-BE49-F238E27FC236}">
                    <a16:creationId xmlns:a16="http://schemas.microsoft.com/office/drawing/2014/main" id="{B1CCF2F4-8557-4A17-D956-20A1718E9C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08EBB981-3D8B-8FD5-F52C-881CBFEC9D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BDFA2D8B-26A9-1541-BC03-8B6D82F7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36182547-2AC6-F59E-7258-4BEA72C6E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60273F1C-BD32-DDD0-279A-0B4B57A32C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5045E067-F9E1-8A73-84BB-59B2E510D5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087EE379-44B0-1586-050B-8C3F97C424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8" name="Freeform: Shape 1477">
                <a:extLst>
                  <a:ext uri="{FF2B5EF4-FFF2-40B4-BE49-F238E27FC236}">
                    <a16:creationId xmlns:a16="http://schemas.microsoft.com/office/drawing/2014/main" id="{CD175DD4-D956-C9AA-2D9F-1BB34DEE68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8AE51C9A-D984-D720-1479-251CAF6117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0" name="Freeform: Shape 1479">
                <a:extLst>
                  <a:ext uri="{FF2B5EF4-FFF2-40B4-BE49-F238E27FC236}">
                    <a16:creationId xmlns:a16="http://schemas.microsoft.com/office/drawing/2014/main" id="{1F68A714-8DA4-D68F-1E10-61FDDBCEE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1" name="Freeform: Shape 1480">
                <a:extLst>
                  <a:ext uri="{FF2B5EF4-FFF2-40B4-BE49-F238E27FC236}">
                    <a16:creationId xmlns:a16="http://schemas.microsoft.com/office/drawing/2014/main" id="{029334EB-1D95-8A7D-434F-9360E4B5B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2" name="Freeform: Shape 1481">
                <a:extLst>
                  <a:ext uri="{FF2B5EF4-FFF2-40B4-BE49-F238E27FC236}">
                    <a16:creationId xmlns:a16="http://schemas.microsoft.com/office/drawing/2014/main" id="{5699B3B5-7926-F52D-1855-D3129A369D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3" name="Freeform: Shape 1482">
                <a:extLst>
                  <a:ext uri="{FF2B5EF4-FFF2-40B4-BE49-F238E27FC236}">
                    <a16:creationId xmlns:a16="http://schemas.microsoft.com/office/drawing/2014/main" id="{8FFEAAD7-53A7-BB49-8542-9FC09D95AA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4" name="Freeform: Shape 1483">
                <a:extLst>
                  <a:ext uri="{FF2B5EF4-FFF2-40B4-BE49-F238E27FC236}">
                    <a16:creationId xmlns:a16="http://schemas.microsoft.com/office/drawing/2014/main" id="{36EA64C1-7C44-F502-553B-AFEEE68F5B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5" name="Freeform: Shape 1484">
                <a:extLst>
                  <a:ext uri="{FF2B5EF4-FFF2-40B4-BE49-F238E27FC236}">
                    <a16:creationId xmlns:a16="http://schemas.microsoft.com/office/drawing/2014/main" id="{41260EC9-2B39-8068-654D-BA47B799CC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6" name="Freeform: Shape 1485">
                <a:extLst>
                  <a:ext uri="{FF2B5EF4-FFF2-40B4-BE49-F238E27FC236}">
                    <a16:creationId xmlns:a16="http://schemas.microsoft.com/office/drawing/2014/main" id="{D39B3B77-1E6C-15B7-179F-8B0CFC20C5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7" name="Freeform: Shape 1486">
                <a:extLst>
                  <a:ext uri="{FF2B5EF4-FFF2-40B4-BE49-F238E27FC236}">
                    <a16:creationId xmlns:a16="http://schemas.microsoft.com/office/drawing/2014/main" id="{D721EAB9-38E1-F74B-6843-130C890227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BBF64DBF-DCC0-6818-E5CE-8A7F29F50C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64821006-D3E0-C7ED-C120-648D25AF66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0" name="Freeform: Shape 1489">
                <a:extLst>
                  <a:ext uri="{FF2B5EF4-FFF2-40B4-BE49-F238E27FC236}">
                    <a16:creationId xmlns:a16="http://schemas.microsoft.com/office/drawing/2014/main" id="{09366BFA-4267-ED4A-6A8B-467B3AA561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1" name="Freeform: Shape 1490">
                <a:extLst>
                  <a:ext uri="{FF2B5EF4-FFF2-40B4-BE49-F238E27FC236}">
                    <a16:creationId xmlns:a16="http://schemas.microsoft.com/office/drawing/2014/main" id="{8165AE07-F18C-8178-58A2-051A3167AFE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2" name="Freeform: Shape 1491">
                <a:extLst>
                  <a:ext uri="{FF2B5EF4-FFF2-40B4-BE49-F238E27FC236}">
                    <a16:creationId xmlns:a16="http://schemas.microsoft.com/office/drawing/2014/main" id="{706C5088-93B2-04EC-824B-64E4C8C183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3" name="Freeform: Shape 1492">
                <a:extLst>
                  <a:ext uri="{FF2B5EF4-FFF2-40B4-BE49-F238E27FC236}">
                    <a16:creationId xmlns:a16="http://schemas.microsoft.com/office/drawing/2014/main" id="{3706C958-05BD-317D-4AA9-6F674F126D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4" name="Freeform: Shape 1493">
                <a:extLst>
                  <a:ext uri="{FF2B5EF4-FFF2-40B4-BE49-F238E27FC236}">
                    <a16:creationId xmlns:a16="http://schemas.microsoft.com/office/drawing/2014/main" id="{88451FFC-C1DF-81BB-1843-2C670B052F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5" name="Freeform: Shape 1494">
                <a:extLst>
                  <a:ext uri="{FF2B5EF4-FFF2-40B4-BE49-F238E27FC236}">
                    <a16:creationId xmlns:a16="http://schemas.microsoft.com/office/drawing/2014/main" id="{104D714D-312E-239F-2109-7D7C54411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6" name="Freeform: Shape 1495">
                <a:extLst>
                  <a:ext uri="{FF2B5EF4-FFF2-40B4-BE49-F238E27FC236}">
                    <a16:creationId xmlns:a16="http://schemas.microsoft.com/office/drawing/2014/main" id="{2D4008E2-4D77-2FC2-A77D-4B7CD33359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7" name="Freeform: Shape 1496">
                <a:extLst>
                  <a:ext uri="{FF2B5EF4-FFF2-40B4-BE49-F238E27FC236}">
                    <a16:creationId xmlns:a16="http://schemas.microsoft.com/office/drawing/2014/main" id="{1145B0E6-8DC4-6510-AFA8-0737F6AC2E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8" name="Freeform: Shape 1497">
                <a:extLst>
                  <a:ext uri="{FF2B5EF4-FFF2-40B4-BE49-F238E27FC236}">
                    <a16:creationId xmlns:a16="http://schemas.microsoft.com/office/drawing/2014/main" id="{B864D7AE-C2E6-42D9-75DC-5B3DA1AE08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9" name="Freeform: Shape 1498">
                <a:extLst>
                  <a:ext uri="{FF2B5EF4-FFF2-40B4-BE49-F238E27FC236}">
                    <a16:creationId xmlns:a16="http://schemas.microsoft.com/office/drawing/2014/main" id="{7AC344D0-BF39-15DB-82CE-A23B204932D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0" name="Freeform: Shape 1499">
                <a:extLst>
                  <a:ext uri="{FF2B5EF4-FFF2-40B4-BE49-F238E27FC236}">
                    <a16:creationId xmlns:a16="http://schemas.microsoft.com/office/drawing/2014/main" id="{98767B2F-5BE0-E487-84CF-CF3D9434A6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DB246D3C-0D34-299E-BE65-9633668065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14F6A2B-055B-C080-010A-E7DBFB7BEF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04509516-46F4-4D7C-4EC8-CE35E12BC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35837C2F-9ACB-FC9E-17E4-BCAD6D9025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F1EEEB0-F3FD-6A0E-A838-A43F6B53AB2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7208CB1A-D6A7-0A39-2DCA-82D607364E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0D8EA675-5712-B4E2-9DBA-DDA6352106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61ABF549-B1DD-28B3-33A2-534EC09F63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C335784E-6B5A-36A2-8D90-0BA21CCF1244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FCFCA394-D386-6DFB-CACE-CCFD30A1AF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C7F5A0A7-B9A1-F24C-F6AE-C165003029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638D1CE4-B2D1-21CA-B556-2EC2774D0B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1C103CC8-1032-D1DF-398E-A5A698C0B8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88594680-9AC5-5EDD-535A-343054715FE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3B4A955-4C12-ABB0-E592-611A6B4E2F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01B10E64-C325-4C2C-705B-201E91481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55A7B6F5-FC79-A0E5-B6B2-EF55D8C1FC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1FCA1081-6FB9-7FD2-78F8-D9AA67F69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FE83E728-115B-1A03-DA01-CE0AEE456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5EDAC79-CCC9-938A-4866-5BB6F19809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5CFE6119-4B0E-A153-B9FE-8CFBC11449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87194FA8-06FE-112C-20BF-F67262AE39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18F645D7-A648-7339-E850-C80ACDDAB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DC170301-5608-3421-33D7-53BCD87722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5CF79C73-CAC2-3D74-C407-E4901FB765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81E0B383-646D-7967-CDE4-D5E9A5FBCB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DE8DD37F-1FBC-CCDD-0D44-F68216281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5C997647-3EA5-68E0-7CA5-EB6BD27591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9" name="Freeform: Shape 1528">
                <a:extLst>
                  <a:ext uri="{FF2B5EF4-FFF2-40B4-BE49-F238E27FC236}">
                    <a16:creationId xmlns:a16="http://schemas.microsoft.com/office/drawing/2014/main" id="{CBC3D754-BD5D-964D-0609-57B5F22B3B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56F649B1-6A05-06D5-95BF-A0C60B1BBF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F380B168-0D6D-8516-F212-57BA184494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21D120D7-03EF-666E-4EEF-FABD2D5B17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03BCEBDE-37C3-298D-5148-2A1867F409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40F80477-56BD-2A19-3872-9BB67A6F2E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720791BC-43DC-E3B1-66D2-7132BA59AB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917FBFDA-8044-80F5-3CD6-B7A3F04715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D41039E7-0403-E3E7-4FEE-06C7547777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0EFCB490-83F0-7151-94D0-AD28FEDB1C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CDEB5744-0D7A-2953-C9D2-FE06F10924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3B56798A-2309-348A-41E8-04C924DBCD6C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155A8BC-2486-E3C9-A0F8-FF719AA319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DCBCE728-B5C5-1323-88B8-FBF861FE22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A4116CDC-F781-FA84-5717-DF65CD27C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6EC72AE6-9CC5-53EE-B257-80F2A9E4D86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364A511F-A948-CD2B-6BCB-41F6B291F2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F8722666-09DE-F077-ADD8-01FE96EE44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7" name="Freeform: Shape 1546">
                <a:extLst>
                  <a:ext uri="{FF2B5EF4-FFF2-40B4-BE49-F238E27FC236}">
                    <a16:creationId xmlns:a16="http://schemas.microsoft.com/office/drawing/2014/main" id="{80475890-7689-2076-40C1-9773AF0B11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6AF2F5A3-BC08-9D31-7698-02FF0F6041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891747CD-49FC-D4EC-A87F-1BF8E5AA9E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6B746C97-F6D5-9391-5B7D-A9B20066E6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5EA5294C-981C-E9C7-DD9D-C01E0B6C8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60DF434D-41F2-6766-1C55-296728CEDC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CA36117F-C7AE-6906-66EA-77CCCADF01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99FD3243-EF46-532B-F7A7-110BEFCD4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1BB56739-A9CA-6DFC-F054-F42DCE28B6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51536A26-9300-994C-1B27-C0E29EEB10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6AB15B30-98AF-33D4-47C8-3F9B2F3F38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AE55325F-5E3B-FAA0-420E-43F5556C89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2086A265-56CE-983F-3FB0-5FE53BF5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9603AD67-EB24-6441-5D4A-08CE1CB532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FCC01BA3-E2B5-611B-2A46-61C28EE5B6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E43CDB47-616D-77C0-CEAB-03879568FB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DE58B6AB-90F7-4F63-085B-ABB9299BFD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8EBE32E8-077C-3E86-C4AB-D472D1F09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15C5454E-CE42-827A-D8CC-5DAE80B482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1A4AB500-D1B9-0363-A669-2C25C40394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42F287DE-BAB5-C607-488A-47867A0D4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FEAA587F-051A-F381-C287-D2A05DAEEF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87FAB0D-B4ED-8766-25CD-3CFD7A49BB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6CEAC7CC-8B8A-B004-271D-81D35D077F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60F131A9-49E1-68C0-86E6-E43CF76B85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56B0E004-D174-09BE-FBDB-19E3BB5D07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F53ED33A-F372-B335-E69C-D476011278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BE8DF4A1-9A61-2C24-9DF9-0DABD01809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FA3CB2B0-C89A-C449-B10E-29F081C7A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7D9FD9EC-4634-A184-9A69-8B53F4F176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2B6C81A8-67E2-D268-D4D6-4BC04659A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C6846271-2BE0-F38B-93B4-A1092DFB66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6C0D37D0-DD68-AA94-994D-B8982FFDC1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FDB0BAA-F803-54B0-2A49-3C77848513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dirty="0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4FC5ACB4-4A93-60AC-EAB2-C96D0DEEA8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2" name="Freeform: Shape 1581">
                <a:extLst>
                  <a:ext uri="{FF2B5EF4-FFF2-40B4-BE49-F238E27FC236}">
                    <a16:creationId xmlns:a16="http://schemas.microsoft.com/office/drawing/2014/main" id="{D1E8E164-6CBD-DD02-4493-38A6E57665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3" name="Freeform: Shape 1582">
                <a:extLst>
                  <a:ext uri="{FF2B5EF4-FFF2-40B4-BE49-F238E27FC236}">
                    <a16:creationId xmlns:a16="http://schemas.microsoft.com/office/drawing/2014/main" id="{86A0C1CD-58C1-5BFA-DBC2-283B9FC7CA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4" name="Freeform: Shape 1583">
                <a:extLst>
                  <a:ext uri="{FF2B5EF4-FFF2-40B4-BE49-F238E27FC236}">
                    <a16:creationId xmlns:a16="http://schemas.microsoft.com/office/drawing/2014/main" id="{90230817-9561-071A-D207-DB2C582D004E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5" name="Freeform: Shape 1584">
                <a:extLst>
                  <a:ext uri="{FF2B5EF4-FFF2-40B4-BE49-F238E27FC236}">
                    <a16:creationId xmlns:a16="http://schemas.microsoft.com/office/drawing/2014/main" id="{6AC0C834-0EA4-445F-18E0-42CC3FD348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6" name="Freeform: Shape 1585">
                <a:extLst>
                  <a:ext uri="{FF2B5EF4-FFF2-40B4-BE49-F238E27FC236}">
                    <a16:creationId xmlns:a16="http://schemas.microsoft.com/office/drawing/2014/main" id="{774EB379-49A6-6FDF-B996-C9382BE48E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7" name="Freeform: Shape 1586">
                <a:extLst>
                  <a:ext uri="{FF2B5EF4-FFF2-40B4-BE49-F238E27FC236}">
                    <a16:creationId xmlns:a16="http://schemas.microsoft.com/office/drawing/2014/main" id="{37EEB95F-D27A-0BE5-6A2B-303A5CCE25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8" name="Freeform: Shape 1587">
                <a:extLst>
                  <a:ext uri="{FF2B5EF4-FFF2-40B4-BE49-F238E27FC236}">
                    <a16:creationId xmlns:a16="http://schemas.microsoft.com/office/drawing/2014/main" id="{271A3A50-0156-9B8D-9D3D-B619884DE0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7B4B3403-A4ED-3605-BC5D-60D1B4D95E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DF28E6DB-893B-E8A0-614F-366A223C94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3B9149F5-221A-FF01-05D4-6DCAE4616F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6CC7D615-8CD5-0225-1664-1948EC8A62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5AF5DFA6-DA65-2D43-6AEA-59FAB22849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02E82E56-C24E-718E-1F7B-D43F153996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0E0D64C4-8CC6-74B7-6007-61782134DFC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CFDC1F3D-6CC6-FD81-D6EE-D77841DC58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662DADE6-E50A-9994-F08D-085D6BA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60FA237B-D2DA-9243-B806-CFADD215EF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77510358-2213-6294-B73D-137CF9D70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FEEE0930-87D4-861A-8D6A-BC86AEA7AF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4C8B4A9E-3248-38F0-5030-9AF6F32022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0D656D71-FAEA-B7FA-B8B6-C69FCBD73D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39FBE85B-1D37-844E-AE02-87E098B585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5F9FD252-1CB0-88F8-7F38-6495C4DA95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DFAC041F-3378-0015-36EC-4262D3B41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3015A7C7-A996-BC00-12A6-D894B844A7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6C2F8323-943B-2719-4EC3-9B1A9FDE01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1F78DC04-94EC-D830-FF7C-949F310060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478F8B38-6681-A738-A8D8-258AB44C2F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D245B968-D848-4E7D-1D6D-EA52A934F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AA107D7A-3991-F943-72E6-5F6BDAFC56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121A374F-1591-2CC7-FF96-9BB2C07FF6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C6026B73-54C9-A4F0-82F4-3776A58AD4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573EDE5D-48F9-6EBD-F8BD-4831F1141D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1829F7B6-4FDD-1AAE-1B9E-52448A0387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CD2E334B-FFE1-67A4-5574-691B1E964D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3DF29404-C287-3E5B-50C8-ABA5AA98B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B8A4C482-05B2-E8FC-9370-68BDE8904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9B987F53-312C-37D4-A7BC-BCF6031C46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0" name="Freeform: Shape 1619">
                <a:extLst>
                  <a:ext uri="{FF2B5EF4-FFF2-40B4-BE49-F238E27FC236}">
                    <a16:creationId xmlns:a16="http://schemas.microsoft.com/office/drawing/2014/main" id="{930F9F39-BBA2-B472-31A5-51E91C9332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1" name="Freeform: Shape 1620">
                <a:extLst>
                  <a:ext uri="{FF2B5EF4-FFF2-40B4-BE49-F238E27FC236}">
                    <a16:creationId xmlns:a16="http://schemas.microsoft.com/office/drawing/2014/main" id="{1EF757E1-C94E-43CA-E342-79A6317465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2" name="Freeform: Shape 1621">
                <a:extLst>
                  <a:ext uri="{FF2B5EF4-FFF2-40B4-BE49-F238E27FC236}">
                    <a16:creationId xmlns:a16="http://schemas.microsoft.com/office/drawing/2014/main" id="{69328C05-F80D-4CB0-D9F5-CF58CD8725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3" name="Freeform: Shape 1622">
                <a:extLst>
                  <a:ext uri="{FF2B5EF4-FFF2-40B4-BE49-F238E27FC236}">
                    <a16:creationId xmlns:a16="http://schemas.microsoft.com/office/drawing/2014/main" id="{ADC81A6D-00D2-ED8D-8E3E-A1BB57DFF4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4" name="Freeform: Shape 1623">
                <a:extLst>
                  <a:ext uri="{FF2B5EF4-FFF2-40B4-BE49-F238E27FC236}">
                    <a16:creationId xmlns:a16="http://schemas.microsoft.com/office/drawing/2014/main" id="{3FAA33DF-9ABF-6755-0FD3-51FBDF4E20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5" name="Freeform: Shape 1624">
                <a:extLst>
                  <a:ext uri="{FF2B5EF4-FFF2-40B4-BE49-F238E27FC236}">
                    <a16:creationId xmlns:a16="http://schemas.microsoft.com/office/drawing/2014/main" id="{4AB0B5F5-4148-EBD6-D401-5C06ACC490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6" name="Freeform: Shape 1625">
                <a:extLst>
                  <a:ext uri="{FF2B5EF4-FFF2-40B4-BE49-F238E27FC236}">
                    <a16:creationId xmlns:a16="http://schemas.microsoft.com/office/drawing/2014/main" id="{EA22D15F-E77A-62B4-E4A5-8DD5A5570E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7" name="Freeform: Shape 1626">
                <a:extLst>
                  <a:ext uri="{FF2B5EF4-FFF2-40B4-BE49-F238E27FC236}">
                    <a16:creationId xmlns:a16="http://schemas.microsoft.com/office/drawing/2014/main" id="{912CD5C6-4C1C-507E-96ED-0044F8C7EF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8" name="Freeform: Shape 1627">
                <a:extLst>
                  <a:ext uri="{FF2B5EF4-FFF2-40B4-BE49-F238E27FC236}">
                    <a16:creationId xmlns:a16="http://schemas.microsoft.com/office/drawing/2014/main" id="{AE66529F-80C9-F29D-9A54-C3F0187E39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9" name="Freeform: Shape 1628">
                <a:extLst>
                  <a:ext uri="{FF2B5EF4-FFF2-40B4-BE49-F238E27FC236}">
                    <a16:creationId xmlns:a16="http://schemas.microsoft.com/office/drawing/2014/main" id="{692CA9FE-CD70-770B-2808-1A57355AB0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0" name="Freeform: Shape 1629">
                <a:extLst>
                  <a:ext uri="{FF2B5EF4-FFF2-40B4-BE49-F238E27FC236}">
                    <a16:creationId xmlns:a16="http://schemas.microsoft.com/office/drawing/2014/main" id="{38488CF5-7D7E-821B-0BDD-590FF71FE0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1" name="Freeform: Shape 1630">
                <a:extLst>
                  <a:ext uri="{FF2B5EF4-FFF2-40B4-BE49-F238E27FC236}">
                    <a16:creationId xmlns:a16="http://schemas.microsoft.com/office/drawing/2014/main" id="{E2FE58A9-DE93-BF1B-35B5-B351BAADD5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2" name="Freeform: Shape 1631">
                <a:extLst>
                  <a:ext uri="{FF2B5EF4-FFF2-40B4-BE49-F238E27FC236}">
                    <a16:creationId xmlns:a16="http://schemas.microsoft.com/office/drawing/2014/main" id="{4C4B7C42-4B52-8234-AD53-EC0AA06B7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3" name="Freeform: Shape 1632">
                <a:extLst>
                  <a:ext uri="{FF2B5EF4-FFF2-40B4-BE49-F238E27FC236}">
                    <a16:creationId xmlns:a16="http://schemas.microsoft.com/office/drawing/2014/main" id="{78C52A33-B736-9AC5-2D1D-51B920353E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4" name="Freeform: Shape 1633">
                <a:extLst>
                  <a:ext uri="{FF2B5EF4-FFF2-40B4-BE49-F238E27FC236}">
                    <a16:creationId xmlns:a16="http://schemas.microsoft.com/office/drawing/2014/main" id="{E535A25F-56D9-C4F3-48FC-ECE456A9EE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5" name="Freeform: Shape 1634">
                <a:extLst>
                  <a:ext uri="{FF2B5EF4-FFF2-40B4-BE49-F238E27FC236}">
                    <a16:creationId xmlns:a16="http://schemas.microsoft.com/office/drawing/2014/main" id="{BAF4CF45-FDB3-2C50-CAD8-585EE83C39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6" name="Freeform: Shape 1635">
                <a:extLst>
                  <a:ext uri="{FF2B5EF4-FFF2-40B4-BE49-F238E27FC236}">
                    <a16:creationId xmlns:a16="http://schemas.microsoft.com/office/drawing/2014/main" id="{6ABDB89B-D1D2-C600-CB5D-633433317A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7" name="Freeform: Shape 1636">
                <a:extLst>
                  <a:ext uri="{FF2B5EF4-FFF2-40B4-BE49-F238E27FC236}">
                    <a16:creationId xmlns:a16="http://schemas.microsoft.com/office/drawing/2014/main" id="{6A3036DB-815F-DD19-C40F-2C6F9702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8" name="Freeform: Shape 1637">
                <a:extLst>
                  <a:ext uri="{FF2B5EF4-FFF2-40B4-BE49-F238E27FC236}">
                    <a16:creationId xmlns:a16="http://schemas.microsoft.com/office/drawing/2014/main" id="{F283F2A2-18E4-B010-EF0D-C00448D9B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9" name="Freeform: Shape 1638">
                <a:extLst>
                  <a:ext uri="{FF2B5EF4-FFF2-40B4-BE49-F238E27FC236}">
                    <a16:creationId xmlns:a16="http://schemas.microsoft.com/office/drawing/2014/main" id="{D829260C-949C-5161-6C38-7B6141594C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0" name="Freeform: Shape 1639">
                <a:extLst>
                  <a:ext uri="{FF2B5EF4-FFF2-40B4-BE49-F238E27FC236}">
                    <a16:creationId xmlns:a16="http://schemas.microsoft.com/office/drawing/2014/main" id="{D7A712BD-FD96-30C5-EF47-B0198025AD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1" name="Freeform: Shape 1640">
                <a:extLst>
                  <a:ext uri="{FF2B5EF4-FFF2-40B4-BE49-F238E27FC236}">
                    <a16:creationId xmlns:a16="http://schemas.microsoft.com/office/drawing/2014/main" id="{C50CD1BD-9BBE-6AF6-2070-6B65A2B31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D8FD984B-9E7C-8DAA-DC85-A1B7BFCB744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41F07866-69A9-4422-A828-982505A11F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6C8EDDA4-F3F3-325D-C11B-16D4785333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5" name="Freeform: Shape 1644">
                <a:extLst>
                  <a:ext uri="{FF2B5EF4-FFF2-40B4-BE49-F238E27FC236}">
                    <a16:creationId xmlns:a16="http://schemas.microsoft.com/office/drawing/2014/main" id="{B2046190-B935-E3C3-8B3F-BEAED38378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7160266F-62D5-0931-D2BA-9108CEC261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003D0215-42A0-BF25-B087-ECC6E44D7B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9597D673-28E7-1013-92C8-132B4C8996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9BD50061-1C62-7069-253E-5479309889E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0" name="Freeform: Shape 1649">
                <a:extLst>
                  <a:ext uri="{FF2B5EF4-FFF2-40B4-BE49-F238E27FC236}">
                    <a16:creationId xmlns:a16="http://schemas.microsoft.com/office/drawing/2014/main" id="{93073029-6B75-831A-9B89-EBB1931945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1" name="Freeform: Shape 1650">
                <a:extLst>
                  <a:ext uri="{FF2B5EF4-FFF2-40B4-BE49-F238E27FC236}">
                    <a16:creationId xmlns:a16="http://schemas.microsoft.com/office/drawing/2014/main" id="{651C6819-2D84-07CA-F067-DA6C8977BD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2" name="Freeform: Shape 1651">
                <a:extLst>
                  <a:ext uri="{FF2B5EF4-FFF2-40B4-BE49-F238E27FC236}">
                    <a16:creationId xmlns:a16="http://schemas.microsoft.com/office/drawing/2014/main" id="{6593D51A-D9CC-C3E0-A1E1-9FC20D7CE5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3" name="Freeform: Shape 1652">
                <a:extLst>
                  <a:ext uri="{FF2B5EF4-FFF2-40B4-BE49-F238E27FC236}">
                    <a16:creationId xmlns:a16="http://schemas.microsoft.com/office/drawing/2014/main" id="{8B400BEF-B8B2-798B-ECF3-7B1074435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4" name="Freeform: Shape 1653">
                <a:extLst>
                  <a:ext uri="{FF2B5EF4-FFF2-40B4-BE49-F238E27FC236}">
                    <a16:creationId xmlns:a16="http://schemas.microsoft.com/office/drawing/2014/main" id="{65FD3782-7FFF-3AD0-533B-323244F2FF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5" name="Freeform: Shape 1654">
                <a:extLst>
                  <a:ext uri="{FF2B5EF4-FFF2-40B4-BE49-F238E27FC236}">
                    <a16:creationId xmlns:a16="http://schemas.microsoft.com/office/drawing/2014/main" id="{876FEF89-4AA9-AC0F-D8D6-1AB659EF61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6" name="Freeform: Shape 1655">
                <a:extLst>
                  <a:ext uri="{FF2B5EF4-FFF2-40B4-BE49-F238E27FC236}">
                    <a16:creationId xmlns:a16="http://schemas.microsoft.com/office/drawing/2014/main" id="{81FE6389-3892-D957-CC23-94F25358D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7" name="Freeform: Shape 1656">
                <a:extLst>
                  <a:ext uri="{FF2B5EF4-FFF2-40B4-BE49-F238E27FC236}">
                    <a16:creationId xmlns:a16="http://schemas.microsoft.com/office/drawing/2014/main" id="{663E0359-562A-35ED-B278-ECBA8D1CB6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4A7CE55E-7FF5-BAFA-0019-CFDE2F80B2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9" name="Freeform: Shape 1658">
                <a:extLst>
                  <a:ext uri="{FF2B5EF4-FFF2-40B4-BE49-F238E27FC236}">
                    <a16:creationId xmlns:a16="http://schemas.microsoft.com/office/drawing/2014/main" id="{C43F4C2C-A452-BA6C-84DC-2BD7E15B94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0" name="Freeform: Shape 1659">
                <a:extLst>
                  <a:ext uri="{FF2B5EF4-FFF2-40B4-BE49-F238E27FC236}">
                    <a16:creationId xmlns:a16="http://schemas.microsoft.com/office/drawing/2014/main" id="{F54A1962-8D23-146C-379F-9924296D5E6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1" name="Freeform: Shape 1660">
                <a:extLst>
                  <a:ext uri="{FF2B5EF4-FFF2-40B4-BE49-F238E27FC236}">
                    <a16:creationId xmlns:a16="http://schemas.microsoft.com/office/drawing/2014/main" id="{A4887E51-11FE-825D-7E2B-6A9068A66F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2" name="Freeform: Shape 1661">
                <a:extLst>
                  <a:ext uri="{FF2B5EF4-FFF2-40B4-BE49-F238E27FC236}">
                    <a16:creationId xmlns:a16="http://schemas.microsoft.com/office/drawing/2014/main" id="{A5A0FC52-1AD5-F1A6-845D-A68A6D7BE0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3" name="Freeform: Shape 1662">
                <a:extLst>
                  <a:ext uri="{FF2B5EF4-FFF2-40B4-BE49-F238E27FC236}">
                    <a16:creationId xmlns:a16="http://schemas.microsoft.com/office/drawing/2014/main" id="{B8475C64-602D-2E41-F293-B6A74A5DCD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4" name="Freeform: Shape 1663">
                <a:extLst>
                  <a:ext uri="{FF2B5EF4-FFF2-40B4-BE49-F238E27FC236}">
                    <a16:creationId xmlns:a16="http://schemas.microsoft.com/office/drawing/2014/main" id="{8FDF1DE3-6E8A-5650-6E28-72BF2B763A39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5" name="Freeform: Shape 1664">
                <a:extLst>
                  <a:ext uri="{FF2B5EF4-FFF2-40B4-BE49-F238E27FC236}">
                    <a16:creationId xmlns:a16="http://schemas.microsoft.com/office/drawing/2014/main" id="{BBBD547E-E4F1-591A-E4DB-77C268AEB8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6" name="Freeform: Shape 1665">
                <a:extLst>
                  <a:ext uri="{FF2B5EF4-FFF2-40B4-BE49-F238E27FC236}">
                    <a16:creationId xmlns:a16="http://schemas.microsoft.com/office/drawing/2014/main" id="{FF5BF136-1A96-3F54-D496-F233D816F8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7" name="Freeform: Shape 1666">
                <a:extLst>
                  <a:ext uri="{FF2B5EF4-FFF2-40B4-BE49-F238E27FC236}">
                    <a16:creationId xmlns:a16="http://schemas.microsoft.com/office/drawing/2014/main" id="{5009CE9D-7CD2-04F1-8EBF-62BDF9BB2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8" name="Freeform: Shape 1667">
                <a:extLst>
                  <a:ext uri="{FF2B5EF4-FFF2-40B4-BE49-F238E27FC236}">
                    <a16:creationId xmlns:a16="http://schemas.microsoft.com/office/drawing/2014/main" id="{016BEE09-F7C1-DEE2-5411-D3DEBDD45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9" name="Freeform: Shape 1668">
                <a:extLst>
                  <a:ext uri="{FF2B5EF4-FFF2-40B4-BE49-F238E27FC236}">
                    <a16:creationId xmlns:a16="http://schemas.microsoft.com/office/drawing/2014/main" id="{E43E942A-DFF3-7E59-22AB-8A8D812242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0" name="Freeform: Shape 1669">
                <a:extLst>
                  <a:ext uri="{FF2B5EF4-FFF2-40B4-BE49-F238E27FC236}">
                    <a16:creationId xmlns:a16="http://schemas.microsoft.com/office/drawing/2014/main" id="{D47B5D06-2AA3-1D1D-9B2F-9EB70AA5B8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1" name="Freeform: Shape 1670">
                <a:extLst>
                  <a:ext uri="{FF2B5EF4-FFF2-40B4-BE49-F238E27FC236}">
                    <a16:creationId xmlns:a16="http://schemas.microsoft.com/office/drawing/2014/main" id="{361D3D57-5C43-6373-00B9-96C6390D036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2" name="Freeform: Shape 1671">
                <a:extLst>
                  <a:ext uri="{FF2B5EF4-FFF2-40B4-BE49-F238E27FC236}">
                    <a16:creationId xmlns:a16="http://schemas.microsoft.com/office/drawing/2014/main" id="{11882704-FB26-C31C-3C47-977F9FFF68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3" name="Freeform: Shape 1672">
                <a:extLst>
                  <a:ext uri="{FF2B5EF4-FFF2-40B4-BE49-F238E27FC236}">
                    <a16:creationId xmlns:a16="http://schemas.microsoft.com/office/drawing/2014/main" id="{78A1B985-CD33-306F-CB99-746BA95838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4" name="Freeform: Shape 1673">
                <a:extLst>
                  <a:ext uri="{FF2B5EF4-FFF2-40B4-BE49-F238E27FC236}">
                    <a16:creationId xmlns:a16="http://schemas.microsoft.com/office/drawing/2014/main" id="{6218B439-D6A3-500D-6D91-C08F148223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5" name="Freeform: Shape 1674">
                <a:extLst>
                  <a:ext uri="{FF2B5EF4-FFF2-40B4-BE49-F238E27FC236}">
                    <a16:creationId xmlns:a16="http://schemas.microsoft.com/office/drawing/2014/main" id="{1E4A40C6-8EDE-6C59-3D98-E62DA63BC0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6" name="Freeform: Shape 1675">
                <a:extLst>
                  <a:ext uri="{FF2B5EF4-FFF2-40B4-BE49-F238E27FC236}">
                    <a16:creationId xmlns:a16="http://schemas.microsoft.com/office/drawing/2014/main" id="{866DDD69-AB95-B308-4BA4-FF05894CB2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7" name="Freeform: Shape 1676">
                <a:extLst>
                  <a:ext uri="{FF2B5EF4-FFF2-40B4-BE49-F238E27FC236}">
                    <a16:creationId xmlns:a16="http://schemas.microsoft.com/office/drawing/2014/main" id="{BA5AFB79-2947-4745-FC06-E8A69F4B8110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8" name="Freeform: Shape 1677">
                <a:extLst>
                  <a:ext uri="{FF2B5EF4-FFF2-40B4-BE49-F238E27FC236}">
                    <a16:creationId xmlns:a16="http://schemas.microsoft.com/office/drawing/2014/main" id="{62AFA426-BC6E-4975-5895-47A5505755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9" name="Freeform: Shape 1678">
                <a:extLst>
                  <a:ext uri="{FF2B5EF4-FFF2-40B4-BE49-F238E27FC236}">
                    <a16:creationId xmlns:a16="http://schemas.microsoft.com/office/drawing/2014/main" id="{EEBB74D3-55C8-700D-A77A-843E802BA2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0" name="Freeform: Shape 1679">
                <a:extLst>
                  <a:ext uri="{FF2B5EF4-FFF2-40B4-BE49-F238E27FC236}">
                    <a16:creationId xmlns:a16="http://schemas.microsoft.com/office/drawing/2014/main" id="{0DCFD9B1-D5D8-6154-AEDF-D94282CEA7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1" name="Freeform: Shape 1680">
                <a:extLst>
                  <a:ext uri="{FF2B5EF4-FFF2-40B4-BE49-F238E27FC236}">
                    <a16:creationId xmlns:a16="http://schemas.microsoft.com/office/drawing/2014/main" id="{B8BC07B5-81D9-E7BA-DDE1-954D641C89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7F15D29E-2C6A-61AE-F3D1-921E6A4993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8076E6EE-5E14-A547-BBD8-8A0AE5D0E5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4" name="Freeform: Shape 1683">
                <a:extLst>
                  <a:ext uri="{FF2B5EF4-FFF2-40B4-BE49-F238E27FC236}">
                    <a16:creationId xmlns:a16="http://schemas.microsoft.com/office/drawing/2014/main" id="{460116D3-49F5-3092-8F66-BB3B8FE6144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5" name="Freeform: Shape 1684">
                <a:extLst>
                  <a:ext uri="{FF2B5EF4-FFF2-40B4-BE49-F238E27FC236}">
                    <a16:creationId xmlns:a16="http://schemas.microsoft.com/office/drawing/2014/main" id="{D81EDF69-92E1-D069-6FAC-7EBD0E8E2D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6" name="Freeform: Shape 1685">
                <a:extLst>
                  <a:ext uri="{FF2B5EF4-FFF2-40B4-BE49-F238E27FC236}">
                    <a16:creationId xmlns:a16="http://schemas.microsoft.com/office/drawing/2014/main" id="{1C1296C7-A062-1DE2-2D7E-4C93B4B9A4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7" name="Freeform: Shape 1686">
                <a:extLst>
                  <a:ext uri="{FF2B5EF4-FFF2-40B4-BE49-F238E27FC236}">
                    <a16:creationId xmlns:a16="http://schemas.microsoft.com/office/drawing/2014/main" id="{0D1214EB-D716-0976-CA2C-C8E92903F0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8" name="Freeform: Shape 1687">
                <a:extLst>
                  <a:ext uri="{FF2B5EF4-FFF2-40B4-BE49-F238E27FC236}">
                    <a16:creationId xmlns:a16="http://schemas.microsoft.com/office/drawing/2014/main" id="{E491776E-DDAA-DDDB-F05A-1CFEB7828C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9" name="Freeform: Shape 1688">
                <a:extLst>
                  <a:ext uri="{FF2B5EF4-FFF2-40B4-BE49-F238E27FC236}">
                    <a16:creationId xmlns:a16="http://schemas.microsoft.com/office/drawing/2014/main" id="{6BBDE279-ACF3-80D7-286A-C6A399F5E7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0" name="Freeform: Shape 1689">
                <a:extLst>
                  <a:ext uri="{FF2B5EF4-FFF2-40B4-BE49-F238E27FC236}">
                    <a16:creationId xmlns:a16="http://schemas.microsoft.com/office/drawing/2014/main" id="{CDC60E62-C6E2-721C-E9FE-E5F5EF852D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1" name="Freeform: Shape 1690">
                <a:extLst>
                  <a:ext uri="{FF2B5EF4-FFF2-40B4-BE49-F238E27FC236}">
                    <a16:creationId xmlns:a16="http://schemas.microsoft.com/office/drawing/2014/main" id="{8D50C45A-21BA-9E1A-2724-68ED6AB709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2" name="Freeform: Shape 1691">
                <a:extLst>
                  <a:ext uri="{FF2B5EF4-FFF2-40B4-BE49-F238E27FC236}">
                    <a16:creationId xmlns:a16="http://schemas.microsoft.com/office/drawing/2014/main" id="{5BE5222C-92FA-8AFE-14F5-67D4F70656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3" name="Freeform: Shape 1692">
                <a:extLst>
                  <a:ext uri="{FF2B5EF4-FFF2-40B4-BE49-F238E27FC236}">
                    <a16:creationId xmlns:a16="http://schemas.microsoft.com/office/drawing/2014/main" id="{AFE8EB19-35AD-CDB6-C3B3-BEA244B89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4" name="Freeform: Shape 1693">
                <a:extLst>
                  <a:ext uri="{FF2B5EF4-FFF2-40B4-BE49-F238E27FC236}">
                    <a16:creationId xmlns:a16="http://schemas.microsoft.com/office/drawing/2014/main" id="{D4F1A5DF-DC04-10EA-529F-972B0A78F97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5" name="Freeform: Shape 1694">
                <a:extLst>
                  <a:ext uri="{FF2B5EF4-FFF2-40B4-BE49-F238E27FC236}">
                    <a16:creationId xmlns:a16="http://schemas.microsoft.com/office/drawing/2014/main" id="{1C4516A3-C3A7-6724-DC78-4FB6EE201E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6" name="Freeform: Shape 1695">
                <a:extLst>
                  <a:ext uri="{FF2B5EF4-FFF2-40B4-BE49-F238E27FC236}">
                    <a16:creationId xmlns:a16="http://schemas.microsoft.com/office/drawing/2014/main" id="{8EA307C8-38AB-B76C-A383-FFAADA1BFE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7" name="Freeform: Shape 1696">
                <a:extLst>
                  <a:ext uri="{FF2B5EF4-FFF2-40B4-BE49-F238E27FC236}">
                    <a16:creationId xmlns:a16="http://schemas.microsoft.com/office/drawing/2014/main" id="{6F385B30-F1E8-57FD-C2E1-108309FEA0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8" name="Freeform: Shape 1697">
                <a:extLst>
                  <a:ext uri="{FF2B5EF4-FFF2-40B4-BE49-F238E27FC236}">
                    <a16:creationId xmlns:a16="http://schemas.microsoft.com/office/drawing/2014/main" id="{7667A46D-71F0-1D3B-DD6E-39BE7FB927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9" name="Freeform: Shape 1698">
                <a:extLst>
                  <a:ext uri="{FF2B5EF4-FFF2-40B4-BE49-F238E27FC236}">
                    <a16:creationId xmlns:a16="http://schemas.microsoft.com/office/drawing/2014/main" id="{E89761C9-6C5B-B9BF-D136-9961B34CC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0" name="Freeform: Shape 1699">
                <a:extLst>
                  <a:ext uri="{FF2B5EF4-FFF2-40B4-BE49-F238E27FC236}">
                    <a16:creationId xmlns:a16="http://schemas.microsoft.com/office/drawing/2014/main" id="{209DF9E0-4B62-D821-6ADF-7C37082CF82A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1" name="Freeform: Shape 1700">
                <a:extLst>
                  <a:ext uri="{FF2B5EF4-FFF2-40B4-BE49-F238E27FC236}">
                    <a16:creationId xmlns:a16="http://schemas.microsoft.com/office/drawing/2014/main" id="{48A2121F-206E-37BF-80C0-2041C6DE92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2" name="Freeform: Shape 1701">
                <a:extLst>
                  <a:ext uri="{FF2B5EF4-FFF2-40B4-BE49-F238E27FC236}">
                    <a16:creationId xmlns:a16="http://schemas.microsoft.com/office/drawing/2014/main" id="{4F4C8481-343F-9291-320F-74BEBE5274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3" name="Freeform: Shape 1702">
                <a:extLst>
                  <a:ext uri="{FF2B5EF4-FFF2-40B4-BE49-F238E27FC236}">
                    <a16:creationId xmlns:a16="http://schemas.microsoft.com/office/drawing/2014/main" id="{09C404C1-D825-0461-07A3-D2FB792A6E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4" name="Freeform: Shape 1703">
                <a:extLst>
                  <a:ext uri="{FF2B5EF4-FFF2-40B4-BE49-F238E27FC236}">
                    <a16:creationId xmlns:a16="http://schemas.microsoft.com/office/drawing/2014/main" id="{20584666-3CE0-F5CC-9E40-09CD80532A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5" name="Freeform: Shape 1704">
                <a:extLst>
                  <a:ext uri="{FF2B5EF4-FFF2-40B4-BE49-F238E27FC236}">
                    <a16:creationId xmlns:a16="http://schemas.microsoft.com/office/drawing/2014/main" id="{A48DB680-E5B1-6CCD-4894-860A532D26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6" name="Freeform: Shape 1705">
                <a:extLst>
                  <a:ext uri="{FF2B5EF4-FFF2-40B4-BE49-F238E27FC236}">
                    <a16:creationId xmlns:a16="http://schemas.microsoft.com/office/drawing/2014/main" id="{64A23012-A7EE-121E-9DE3-141A1EF230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7" name="Freeform: Shape 1706">
                <a:extLst>
                  <a:ext uri="{FF2B5EF4-FFF2-40B4-BE49-F238E27FC236}">
                    <a16:creationId xmlns:a16="http://schemas.microsoft.com/office/drawing/2014/main" id="{DF83B877-7CA5-627B-4093-1B1D22180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8" name="Freeform: Shape 1707">
                <a:extLst>
                  <a:ext uri="{FF2B5EF4-FFF2-40B4-BE49-F238E27FC236}">
                    <a16:creationId xmlns:a16="http://schemas.microsoft.com/office/drawing/2014/main" id="{9E4AFF9A-E717-1E0E-8734-A992C235A9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9" name="Freeform: Shape 1708">
                <a:extLst>
                  <a:ext uri="{FF2B5EF4-FFF2-40B4-BE49-F238E27FC236}">
                    <a16:creationId xmlns:a16="http://schemas.microsoft.com/office/drawing/2014/main" id="{1FFDDDFC-178B-4CC7-CE4B-7F2385CFBF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0" name="Freeform: Shape 1709">
                <a:extLst>
                  <a:ext uri="{FF2B5EF4-FFF2-40B4-BE49-F238E27FC236}">
                    <a16:creationId xmlns:a16="http://schemas.microsoft.com/office/drawing/2014/main" id="{B36A73E0-6AEA-BF30-C46C-D674AC6813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1" name="Freeform: Shape 1710">
                <a:extLst>
                  <a:ext uri="{FF2B5EF4-FFF2-40B4-BE49-F238E27FC236}">
                    <a16:creationId xmlns:a16="http://schemas.microsoft.com/office/drawing/2014/main" id="{2A32F8F8-0795-1861-5708-C621354A267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2D1154B8-46FE-160E-785C-4DB17D8BBA7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7846CD9B-A162-2DEC-3D77-15E962C0F5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4" name="Freeform: Shape 1713">
                <a:extLst>
                  <a:ext uri="{FF2B5EF4-FFF2-40B4-BE49-F238E27FC236}">
                    <a16:creationId xmlns:a16="http://schemas.microsoft.com/office/drawing/2014/main" id="{EC362896-3D66-72E4-BBC7-B6AC1FFA31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5" name="Freeform: Shape 1714">
                <a:extLst>
                  <a:ext uri="{FF2B5EF4-FFF2-40B4-BE49-F238E27FC236}">
                    <a16:creationId xmlns:a16="http://schemas.microsoft.com/office/drawing/2014/main" id="{F644D545-9A1B-E666-0DD6-E0231DF698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BC5598AE-9F58-B390-5267-48EE04A190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091F0C26-D5AA-0092-0EA2-FA0D4AD6E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E9AACB0D-1A6B-034B-D016-53879FF2F9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7E53484E-40BA-5F01-E1A0-01C559C1E2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687F00C3-1B74-CAA2-B5A6-DD7D9C1C1F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F731329F-129A-A856-323E-1B4F2EF75C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161956DA-ADA5-9658-EE2B-347AB5321D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6038EE06-1775-256B-8F57-634B5C8EE0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676F8F4F-DE03-EE08-D92F-F438C7B8D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46C31208-331E-D9D6-6086-EB1DF599DB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AC6A6C0B-10FF-B576-81B3-B0158F729C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21A0A1C7-CFF0-CF88-0368-7E8529971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FD136B07-5E17-AE50-0CE1-5341FEBCD3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9763F766-8300-091F-5A0D-57B65F1491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34DF45BA-E31A-C465-D9D8-2466C7B2EA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205207A0-B627-873D-68CC-FBE6B72EA6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C673E178-FBD4-D966-5191-099E9158E8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D67B6029-3348-BE28-B255-DFDCA78724E1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D186D3C6-A626-D6A3-39E5-D4E61B5962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0DF40AAF-D462-4ED1-F7B8-B839943FF3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3B8C32BD-EDB2-DD34-C578-35347E0E0C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2B728DD5-93BB-DFDB-30BB-4244973E09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28F9B7A9-6F2C-543D-363B-43B5CF5279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50132B4D-5338-D74F-0AE2-8F6E1B8976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617286C6-04D6-F764-AAC8-13CBAAE92D93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6AB4819F-EBAB-E204-1F60-4189F0C758E2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FEF2B3BD-7FD5-C133-20D3-A0D2D930C2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3" name="Freeform: Shape 1742">
                <a:extLst>
                  <a:ext uri="{FF2B5EF4-FFF2-40B4-BE49-F238E27FC236}">
                    <a16:creationId xmlns:a16="http://schemas.microsoft.com/office/drawing/2014/main" id="{A88622A2-C399-B4DE-9F34-A55C56089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9C778A21-21DE-3B0F-A51F-C448D17105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818A2BA6-53B4-BCFE-71A9-BAAEBEC654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9464FF62-3C42-1CC2-51B3-431AADCF17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42788A0E-9D42-6940-846D-709326F3DC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1EDB05DD-C6D6-5AC4-B002-CB25CF383E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74CFB87E-7B31-E908-EAA2-E8534EBDA3F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3F5AB71E-3AAB-7418-7814-261263A6D2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33070BF3-C86A-C5DD-7BE1-4164E522C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FD75668C-1D41-5A17-314D-3280CBF821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3" name="Freeform: Shape 1752">
                <a:extLst>
                  <a:ext uri="{FF2B5EF4-FFF2-40B4-BE49-F238E27FC236}">
                    <a16:creationId xmlns:a16="http://schemas.microsoft.com/office/drawing/2014/main" id="{67E0D52B-6BC8-B11A-4F1B-BCFA4310B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4" name="Freeform: Shape 1753">
                <a:extLst>
                  <a:ext uri="{FF2B5EF4-FFF2-40B4-BE49-F238E27FC236}">
                    <a16:creationId xmlns:a16="http://schemas.microsoft.com/office/drawing/2014/main" id="{009D1BD1-9486-E402-C49B-86ACDC328C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5" name="Freeform: Shape 1754">
                <a:extLst>
                  <a:ext uri="{FF2B5EF4-FFF2-40B4-BE49-F238E27FC236}">
                    <a16:creationId xmlns:a16="http://schemas.microsoft.com/office/drawing/2014/main" id="{8A205C51-D00E-BF41-8880-8A9100CF4A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6" name="Freeform: Shape 1755">
                <a:extLst>
                  <a:ext uri="{FF2B5EF4-FFF2-40B4-BE49-F238E27FC236}">
                    <a16:creationId xmlns:a16="http://schemas.microsoft.com/office/drawing/2014/main" id="{954B14E9-567B-B34E-E027-5CCCCBFDDA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56387E6D-C9A0-A8A4-4422-017953FB17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36216511-11CD-F94F-288E-6BEC316BC1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C5F762B2-2B7A-5D43-E615-4F52BAFF3EAF}"/>
                  </a:ext>
                </a:extLst>
              </p:cNvPr>
              <p:cNvSpPr>
                <a:spLocks/>
              </p:cNvSpPr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5404A201-3119-2B7D-D054-024532C26F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F7B14F56-D885-8569-B598-7D84392711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1FF4750B-EA53-D4F9-23F4-49C5BE891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D82E0ED4-580C-5FA0-6E96-F6DA174451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7E11816B-8340-2F8D-3FFC-BB506F5EC1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C66F3CE9-DC5A-473D-A7D5-BBDA07AA2B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91" name="Graphic 22">
              <a:extLst>
                <a:ext uri="{FF2B5EF4-FFF2-40B4-BE49-F238E27FC236}">
                  <a16:creationId xmlns:a16="http://schemas.microsoft.com/office/drawing/2014/main" id="{6EBD3B46-1194-AD39-1768-9394369143CF}"/>
                </a:ext>
              </a:extLst>
            </p:cNvPr>
            <p:cNvGrpSpPr>
              <a:grpSpLocks/>
            </p:cNvGrpSpPr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9A39A818-F808-3D7A-EDC9-061AE5B9D6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BBBBF323-0299-31DE-4664-0DB3A119B5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B7C8564D-7A9C-8BFD-9F6C-D5A7DBC882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367B2792-E61A-0FF8-1A6A-BF5BB5FE6D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B8F79D0F-4620-9B1A-B1CB-23DCC67F40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B967E972-5F0D-CC01-0E62-67C10BFA79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A1CA468C-1CB5-45EF-0CA6-AC5C9536115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3EAEC1D6-E490-9BC9-50D2-FB48110CFD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6DE72EBA-8258-B597-CFCE-2B3BDE370B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6963B51D-EF96-0D16-8071-BEE39934F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7F4134AA-7076-D47C-97A7-A19D15DADA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59C8C2D1-C5BC-211C-684B-15F76336F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1129D4D1-23D4-CAF6-F01D-18628CFBB06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BBACD8D5-2335-DC5E-E646-C2ACC9CF2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C8506BD8-2921-47B5-9F26-1C799C3EA6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EA9A1D40-C9D0-F02E-F230-0251A7E06F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729711B6-AEA4-EF24-41CE-CDC01C36C3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9686F0E6-3FA6-08C5-FDBD-FBD123B493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1AFB718D-2A96-DD3C-766E-129B462EE5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1" name="Freeform: Shape 910">
                <a:extLst>
                  <a:ext uri="{FF2B5EF4-FFF2-40B4-BE49-F238E27FC236}">
                    <a16:creationId xmlns:a16="http://schemas.microsoft.com/office/drawing/2014/main" id="{4A5F780D-52CC-0663-2D0B-100955096D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2" name="Freeform: Shape 911">
                <a:extLst>
                  <a:ext uri="{FF2B5EF4-FFF2-40B4-BE49-F238E27FC236}">
                    <a16:creationId xmlns:a16="http://schemas.microsoft.com/office/drawing/2014/main" id="{9A000457-4FF0-A568-43B1-A7612617FECE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3" name="Freeform: Shape 912">
                <a:extLst>
                  <a:ext uri="{FF2B5EF4-FFF2-40B4-BE49-F238E27FC236}">
                    <a16:creationId xmlns:a16="http://schemas.microsoft.com/office/drawing/2014/main" id="{56945B40-9C72-51ED-9645-77E284E0333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F4A0D422-5FB4-8718-190B-F30CBCEBC8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1E92D4EB-CC18-6C14-80FA-870328B395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21C0C07F-5A1A-D503-0975-BFA5DC5F61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97476B09-CEC5-102B-F1DE-C055FCA713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EC9CC187-4F60-1587-9282-29FD9FEAB2E2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E07246B3-C153-96DC-A4F6-02FF7BEC68E7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6B41B175-1C22-3E51-CD30-11D4829963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BEE37CFA-EA2C-1AE7-AF3A-7C1647FA13E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7DE21A4B-DFC2-B672-5066-BB254E09C1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3822AF9-2721-EF74-AC4D-6766138CD9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53E73FA7-FFAF-2D8B-E12F-65B66BDD020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930E8E4B-105D-AA39-15B0-B27C1E3658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DAE78521-F64A-CE1C-E1CC-48E0F344575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76DF8A56-D35C-428C-9E01-8D42757D56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4A0F68B7-2930-74AD-2560-258CF37BC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FA1E2471-5D84-6812-4DB3-60A721ADE9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26FB8B7B-5DBE-65A4-143B-F56A02D26D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8D14E965-52E5-B482-DD00-1E1C37F0FC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20139412-B1D0-AB55-788B-4AF9F4E16E0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28DA90A5-9E64-00B5-0033-6B964F2AEB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F45F606C-3CC8-C839-7400-DBE7F28854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B0271546-E64A-EE99-3A9B-153D39A5C7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6" name="Freeform: Shape 935">
                <a:extLst>
                  <a:ext uri="{FF2B5EF4-FFF2-40B4-BE49-F238E27FC236}">
                    <a16:creationId xmlns:a16="http://schemas.microsoft.com/office/drawing/2014/main" id="{2CD4CC39-1472-0AF7-2E0E-056FE432A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7" name="Freeform: Shape 936">
                <a:extLst>
                  <a:ext uri="{FF2B5EF4-FFF2-40B4-BE49-F238E27FC236}">
                    <a16:creationId xmlns:a16="http://schemas.microsoft.com/office/drawing/2014/main" id="{82693E7C-CA8D-DEE3-2120-D5030EA3097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8" name="Freeform: Shape 937">
                <a:extLst>
                  <a:ext uri="{FF2B5EF4-FFF2-40B4-BE49-F238E27FC236}">
                    <a16:creationId xmlns:a16="http://schemas.microsoft.com/office/drawing/2014/main" id="{7C4D107B-06E2-D6E5-C26D-81585E797C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9" name="Freeform: Shape 938">
                <a:extLst>
                  <a:ext uri="{FF2B5EF4-FFF2-40B4-BE49-F238E27FC236}">
                    <a16:creationId xmlns:a16="http://schemas.microsoft.com/office/drawing/2014/main" id="{F4963D39-F10A-83CB-2944-FFA297828A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0" name="Freeform: Shape 939">
                <a:extLst>
                  <a:ext uri="{FF2B5EF4-FFF2-40B4-BE49-F238E27FC236}">
                    <a16:creationId xmlns:a16="http://schemas.microsoft.com/office/drawing/2014/main" id="{D1548236-3BE4-0F68-90B0-F2CB556866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1" name="Freeform: Shape 940">
                <a:extLst>
                  <a:ext uri="{FF2B5EF4-FFF2-40B4-BE49-F238E27FC236}">
                    <a16:creationId xmlns:a16="http://schemas.microsoft.com/office/drawing/2014/main" id="{47B9063A-1674-EFCA-689F-19053ADA50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31433761-4F74-7499-E410-CCF49B9249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6D686F7B-1924-77F8-0070-1F9F1E2C4A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9D4B4A54-0850-8165-B0C0-203B624081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:a16="http://schemas.microsoft.com/office/drawing/2014/main" id="{B3F35628-EFD4-A310-5336-61020327BC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586210EC-4C3E-D6C5-C4C0-9991274FDBD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A0C68F52-6326-D6B1-3D8A-51283EFA9A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8" name="Freeform: Shape 947">
                <a:extLst>
                  <a:ext uri="{FF2B5EF4-FFF2-40B4-BE49-F238E27FC236}">
                    <a16:creationId xmlns:a16="http://schemas.microsoft.com/office/drawing/2014/main" id="{FCB8B279-68F1-94BF-2F9D-96BA96DB4D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9820ABA2-A1F9-6D6B-BDF2-65DAA78AAF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F4FE05F-8442-3C66-0090-C0A5EA998E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1" name="Freeform: Shape 950">
                <a:extLst>
                  <a:ext uri="{FF2B5EF4-FFF2-40B4-BE49-F238E27FC236}">
                    <a16:creationId xmlns:a16="http://schemas.microsoft.com/office/drawing/2014/main" id="{2A8CAA28-95F8-646D-F5FD-61835413D4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2" name="Freeform: Shape 951">
                <a:extLst>
                  <a:ext uri="{FF2B5EF4-FFF2-40B4-BE49-F238E27FC236}">
                    <a16:creationId xmlns:a16="http://schemas.microsoft.com/office/drawing/2014/main" id="{51F1B81E-6963-538C-B0ED-6AAA3A3F1B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E2493D05-CA83-D9D0-BA1D-89211C4FFC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4" name="Freeform: Shape 953">
                <a:extLst>
                  <a:ext uri="{FF2B5EF4-FFF2-40B4-BE49-F238E27FC236}">
                    <a16:creationId xmlns:a16="http://schemas.microsoft.com/office/drawing/2014/main" id="{D6A57450-F763-CE91-94F6-087F30E5A4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BB450C60-6EAA-BDF7-916D-36D503BCB4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ECAD1601-96EB-F0A5-C601-00600D5417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7" name="Freeform: Shape 956">
                <a:extLst>
                  <a:ext uri="{FF2B5EF4-FFF2-40B4-BE49-F238E27FC236}">
                    <a16:creationId xmlns:a16="http://schemas.microsoft.com/office/drawing/2014/main" id="{D5866444-DD52-3512-AF9E-7B52806372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8" name="Freeform: Shape 957">
                <a:extLst>
                  <a:ext uri="{FF2B5EF4-FFF2-40B4-BE49-F238E27FC236}">
                    <a16:creationId xmlns:a16="http://schemas.microsoft.com/office/drawing/2014/main" id="{AC3FC895-E006-8CCC-C8DC-4D3BB65191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9" name="Freeform: Shape 958">
                <a:extLst>
                  <a:ext uri="{FF2B5EF4-FFF2-40B4-BE49-F238E27FC236}">
                    <a16:creationId xmlns:a16="http://schemas.microsoft.com/office/drawing/2014/main" id="{740D757B-95D7-CE4F-F68C-0B760BB5BE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0" name="Freeform: Shape 959">
                <a:extLst>
                  <a:ext uri="{FF2B5EF4-FFF2-40B4-BE49-F238E27FC236}">
                    <a16:creationId xmlns:a16="http://schemas.microsoft.com/office/drawing/2014/main" id="{503961D5-24E0-2310-1425-50DBAC429C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1" name="Freeform: Shape 960">
                <a:extLst>
                  <a:ext uri="{FF2B5EF4-FFF2-40B4-BE49-F238E27FC236}">
                    <a16:creationId xmlns:a16="http://schemas.microsoft.com/office/drawing/2014/main" id="{45331D2E-9C03-FB67-F88B-48E9F40456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9DC86F12-A6A6-E13D-55E0-29DA8F3494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3" name="Freeform: Shape 962">
                <a:extLst>
                  <a:ext uri="{FF2B5EF4-FFF2-40B4-BE49-F238E27FC236}">
                    <a16:creationId xmlns:a16="http://schemas.microsoft.com/office/drawing/2014/main" id="{6BFA759C-100C-013D-6C7F-EE80D24B4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15E5FD91-E7C2-EAC9-664E-6D2A9B8F3B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F66DE776-E12D-50AA-D137-15E4A324AD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9DF88D7D-8BF8-D72A-F366-F49127CA670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2208CC6B-25C2-3B98-C9EF-32B8CA0CA5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FA43E67E-521B-245F-C467-7547D3B3F6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4CFA251E-164C-F8F3-4DEB-AFA9BFB482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E929020B-795F-931E-1953-812CE4DEC1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BCEA4E77-5D62-DBDE-BB53-062F09545D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2" name="Freeform: Shape 971">
                <a:extLst>
                  <a:ext uri="{FF2B5EF4-FFF2-40B4-BE49-F238E27FC236}">
                    <a16:creationId xmlns:a16="http://schemas.microsoft.com/office/drawing/2014/main" id="{17F7582B-6504-34A0-774C-E69CA13DE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68C86ED5-F385-A26B-5E63-51AE134C7EC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2F8F2236-BC6B-08D2-DA90-C6707B7A7C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5" name="Freeform: Shape 974">
                <a:extLst>
                  <a:ext uri="{FF2B5EF4-FFF2-40B4-BE49-F238E27FC236}">
                    <a16:creationId xmlns:a16="http://schemas.microsoft.com/office/drawing/2014/main" id="{6374BCCD-E017-1B00-41AA-32266C3A19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4A4CAD04-63F2-2DB5-369D-BEF05EDA7D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5B6F1D8C-C70C-B0A4-D59D-F5ECCC4AF4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B8A9ABEF-5DBD-5037-1202-79FD28D7D2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72FA10A9-46D2-9A0D-2396-56224983C2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78FD05D3-8302-3BF1-C84B-B5E3E15CC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9208BFA5-D158-2CEB-7A5C-7E5DF50EFF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60033385-527C-0569-FACC-2B0440B913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BE332C49-88F0-51DF-71FC-AF7E4963F86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437603B3-1363-5776-04ED-288B55F383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97BC391A-D5EE-3343-5ED2-5E8FF123C0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024D24B6-14AB-D5CE-185B-79EF43481F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6E52F795-DEB2-14A6-9B93-C8256D86FA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A31768A4-D1E2-C72F-1A67-AF3E103718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2E6B2D58-F0BF-0C8F-D8A8-7D59C48E4A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F3707EAF-C54A-8C38-D065-B4BB352234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95B8A197-22C4-7C1A-50F6-5F4F9A07E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A35E0F99-66C0-7B0B-11FD-2EFDE856A3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7A5B372E-CBF3-87CF-38C6-B39C60EF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9570C7F8-756C-0E49-4E4C-B1EF3D3B8A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A8FB7222-9A47-E7BF-99A7-206C777FFC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26965390-202B-EA92-475C-4FA3D86DB5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4D23B52-5476-AC5B-1A36-AED8AE95E6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412E5ED4-687F-C373-975E-1F471D42D9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8796CE2F-0B03-5A5E-62F6-989680CED9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5CDC1A1F-B72D-11CB-9AA1-380FA3DD29A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FD2157DD-6BBF-4C89-006F-5C52F8BBEB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CA91F96D-8689-FD88-2883-DC73785440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96680F82-BE30-3184-3120-4CD60B6779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CB7E9213-F66F-5EED-76A9-AC7199352C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FF0E49CD-AEE1-4322-C875-7864A27E9A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69D44BA3-AF80-D944-1B7B-F25B36EB8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9194BF99-8E10-B58C-FE90-235F9F04DF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BD92B819-5F04-7618-A489-C273080A36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05C8A775-09E4-1C93-1ADA-54EEF25893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B5545794-314C-8791-6DDB-A7385176A27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44D9BA0C-3B04-6D40-4A87-BBF736E547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E9AD103C-98CF-E0EC-A5E2-7B7F68A85FE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12AAB63D-D9A1-0CB3-AEB7-A646A8859BF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53ECCA71-544E-CB79-08A7-44AB882D4E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41EBE635-0390-B615-C13D-4E471DB941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3ABFC07C-85A3-C756-A877-D20B38D6EB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D617BF31-FD8B-5B6F-F703-7F536F7AD3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9D203CC9-C2E3-B01D-AA61-A99B9089C368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3A16C50A-CA73-72A4-BC38-A1487B870E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658B343F-7561-1E07-FB86-12541BF9A4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124D53F3-0B4F-9184-2343-1E08002B2F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8F848107-05FC-FDC7-B670-051906A5FF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D59F20A1-AC83-3634-9D23-2FF13B932D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B1666F74-6C67-2721-B1DD-2DF3C201C9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C7E44DC1-7EB2-7325-925E-A3BA674415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01784048-2773-20E5-12DC-FA4DF9FC7E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D96FF8A4-C131-8AB9-DA76-1DBC8831A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D4681D14-20E8-3F78-9D25-880C2F24063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9D21FECD-0F00-6FE9-EAA7-DA8FB8BB8A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5C4A383D-3100-962C-F55B-E095C7A02B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18AB3BFE-53E5-1794-2FEC-3DAF362D5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8137A7BE-D5E1-DF49-733E-270D2F8414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677D28C7-272F-A5B8-978F-A95DB2008E9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95AA98E0-0C4E-93D0-CDCB-933BE6300F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EC4CC973-7031-3D7E-6EED-7CCB8B2D16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8BFD0978-C36B-5976-6C42-9D4939791CF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E9C5BECA-2FCC-BFEE-2FD3-8EC4C8AFBA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DB7E93E7-528B-F305-20F8-7BC5030730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E29868CA-CF21-B1AF-8F1C-B4F5735B70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02D0A730-3685-99E3-D4D5-FC7D5DC38A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138CE8D1-270A-A159-BC46-82FA5AB34A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54CE8BF-A0AB-D32D-5B0D-AAC1813772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47C61FA9-4158-191E-31BE-81E7ABBC36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9BF76C7C-EF1B-9A42-15F9-02FF742AB9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825347C3-8128-A6E7-5502-729B7832C94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8EFAEC78-93A9-CE5A-D005-7FE55C55AD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3B688D07-884E-B67E-4360-212F24D5C3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94691FDA-AE30-5E4D-4879-ED57E39C23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0AC25D71-3A7D-3056-537F-EF5309A01C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E30D3A40-7F5E-91FC-6D65-529EE62ED0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D7A162B-B070-5BCA-F36F-443EC973BE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480B1FFC-2412-96FC-94D2-C293776861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7374B332-5819-3B5C-523E-E90147EF60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159528FE-E3A3-C094-040B-CF51ED24C615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9F7E458F-B23E-246C-771F-E030815999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0B6D6244-334D-3588-F657-8562234665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9907CF-5ADF-A2C3-60C0-ADCFF5729E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460B61F2-A55E-E5E9-D205-388B4294EB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87051D54-3970-9548-5BD7-53D3FF43E2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1DEA4221-179B-1FF0-F5F6-09637F607C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FDACAC0F-B44D-7011-97FE-53CA83931F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0E550C61-3A5C-8EBA-7CF7-F08EA1D7E1A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FB23858E-F1AF-D976-BB9F-F07EC7E4C7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293A92DF-4E24-5355-D9B1-DB58B32723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2E10DB2A-4DC3-CA23-1BDA-29002011197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1BEFA49-48E8-76BE-0848-D42990AA9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FAB2A9B4-706E-4094-542B-5F173FCE66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BA959E14-0D0A-3695-51BC-07516DB65A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8CFBE8D-C073-3880-96FE-A7FAC5AA48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8742D91E-43D3-7535-423A-50086A7741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52501229-340C-1E3C-6F22-8121897303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8BDBBDF4-9A46-B207-D0E6-67DE65C365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5E81B2DA-4996-300D-B9C9-C23BECEA9A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E2FA8CE6-D171-296B-3310-AD9062F8E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FFAD81C3-CC21-3D17-09B1-0E5641D624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A607CC3F-1428-6DC5-A8F6-D1710267A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05A9DA84-15F2-D3F5-521A-CD6A9E80F4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712CBFE8-D7E7-80FB-E82C-A1FDA28FC2B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A3C1EACC-D87C-55A2-AB9F-25D4E35447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6BB138EE-8099-A006-35BD-C7DAAF2720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06E63893-5B4A-55E6-2EA1-8ACCCAF037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BCDEB9B5-8AA0-06DD-6747-F20722928C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3CCC8566-9331-2D1F-77EA-5E7FF58882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EE276DE0-64A8-CC68-5D86-82A6E2F9F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57BD9AD9-7371-11B4-2C4D-5FDC9CC45B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E527EBD4-E7E9-24DD-95A3-3CE77852A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73021B0C-0C4F-1147-D3E9-7A1F41D2A9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3A3C3575-6337-CB4A-DC83-21C6056761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74121535-2A27-06B9-1360-DAE30C2BF1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CCAD14B8-35E8-F976-D0DF-F92FB137D1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15B0ACBE-1E64-5F8D-8E11-2A1060C8C5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AB61546-188D-0EF9-B5A7-BB5757092C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4B204A08-899C-BD8E-9D72-8D33A5CCEF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CD905F60-6683-2D65-653F-6BDE8B31B8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61B178D8-E051-E52A-E7C8-1CCB8C4003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A6322D54-381E-0D3D-DF22-F355D6A3F8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BF5E94BF-8556-F702-C610-796D4C26D7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B82EC33F-E8E8-E577-2BF8-F162745B4A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C0C2AF62-4987-A00A-E0EC-617F982AF7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48E0FE0D-7FED-17AD-D435-4C7930123E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9641BA7B-BC0F-776A-20AF-6DA067336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69F7F212-D354-22CA-40EF-C0AC1BC095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C91CBF8A-D7AA-ED5C-6A25-A34AFF21B7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27A94827-5865-03CD-C88A-D51094B370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52AD4472-AB07-7EFD-34A8-1AF345D9C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B1BB7682-DF39-C4E5-6577-93B03094F3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AB508B5-FE18-E4B2-050D-73DCBF881D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27FCD44-64B1-0854-4F25-9390F51C99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A79D0B4D-FAD4-4EFC-716E-9F63CA9AAB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BD7EB4AC-417A-3DB7-9022-3314A66A47B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76851462-7A53-2C7D-9A3D-83CC6D0D8A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63628E69-2C24-23AB-4CA4-4F409066A7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98F8EA9B-0ECA-3214-E09C-8739AD5743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1ECAAD4F-0192-401E-F377-E8A4613C2A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BD85C0DF-4A91-C6F6-EDB0-6CC2DE3876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965FE20-F2DA-3E48-9C25-0D0D5A11EE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48BA2C9D-3E87-1A95-9A96-DD0E5F7E2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93D0B16-7491-827E-46DC-30B384E92A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4FF19E24-D568-6CBB-58E0-0F90672F2E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85E6582-3AC9-CDB9-CC05-B4C1AE2CFB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9A501E61-EE22-41A8-6611-07F96E48A3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EEB1AD83-55E6-A20B-47BA-BC3096DEED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6E7A4D9E-ACDF-DB44-5040-8B8D0B3828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EF346C76-BAAA-C31C-F54C-26CF273B474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9CA758D2-2893-2116-FF6B-EA2C3CAF7F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96A5BAAC-D8FE-1506-65C4-C308A1542D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38CDD776-4275-AF1C-7263-54DD022B80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A1411ED6-17B7-7DB0-D9A0-631EEA90B7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1C5264FD-BD60-688E-9FBB-6C7D8B5596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15BCB66A-BB99-F2B5-C38E-AC9DDC5FB5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DFF5D53A-FD7F-08CA-26D1-3923312359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8CAFD2EA-3FF9-6F35-7D76-9DBC1E389F9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E463ECA-4C5F-13D7-3764-1F25645AF5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F5C2ED28-E5F4-AFB6-0264-F5082534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3BC00B34-F7A8-1832-35C7-2AB02CD4B3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6FB2B786-3747-02BC-6E39-90890EAC70D9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D8A67D6D-12E5-1CDA-744D-ADE18C170D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D67E500D-963F-8521-C356-A534DE4417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21EE8B51-CBE8-0599-E218-B92A54E2CE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B700027E-EF3E-0358-D97A-4DB39522DF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9D7C20C6-751C-2C7C-6332-C9709342BE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2AD36061-BA8D-D7A1-9FB4-B27E742F9B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199FD3CF-E81E-5452-A115-90758451F28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89A9199C-F339-FB68-91AE-8BF5255B3E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762D085E-8D7B-A3E0-5CD6-54F62EDC49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DFCDBF01-E334-20AA-8D26-8824DD54178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C00BD737-2070-596D-3535-464F7363FFA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325ECF7B-B1B2-3F3B-E2F2-FF95A639F1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655A2C1A-EB88-F631-423C-9BBCE3CA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92B8738D-46D2-43EF-7C7A-C4BDADEDEC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09456D56-BCF8-A334-2BD0-5C7DBB30A9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B1F378B4-93A9-8D2B-24B7-86C7E54E004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D52B2BB7-A995-4171-285E-B4169BFE6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B43516F4-65BF-0E73-DD4A-2D4CFBEFBF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165F0E6B-F392-5612-321C-6044399FEA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717F3C52-98F6-E4C2-3434-BCD294DCE5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A7FA5FFD-E24D-A6A7-4FAC-83A311A98A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56F2248C-5A71-2F93-ADA5-69A26634BF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D9063B2E-28E5-6D93-3099-C0FDFAD807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7C6AB36F-19F3-E149-363E-47E3D7D971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8E964760-6E4F-953F-FE42-64D2E5F7AE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C4E34548-9E46-780B-D44F-88013083C0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40B47F20-3CFC-F746-FCC8-5048C70FE0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D73F17E3-47D1-4272-A636-8269CA6B33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8E0FD10-5E50-0F8C-0B65-7FAE2505A6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5D1912AA-9E3D-389B-587E-CF4A1ED04C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D6814E97-1D89-2011-6EF3-42039B4502C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193C720A-1DCD-BF2A-8559-F94423EF8F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945A2B3-F4A3-6154-2A2F-1604DF99BF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7A8D4E74-C918-B87E-61E7-ED015D753C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8B590F16-B292-BBAA-BD2E-B29D34B56F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5D7EBA50-3095-AB0D-A91F-DF7B6D3882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B69A814-7304-26B7-968D-97DDEC7C9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CFFD6B11-07C7-7445-FF77-62588C39EB1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6A342B40-4064-D16C-5AD2-4D061F348B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92FA8DDE-5395-446A-0FF0-D7E52972263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07E23E30-B9E1-CB80-9B48-7D1BD39445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1AED75CD-CAA0-928F-FB5F-6A3A5CF1EBD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F5A48054-239E-4DA1-A6EB-4C464C0C19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263D6692-DA5B-8387-71B7-3F3BB09EB0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7864A312-16E6-5FAF-E40A-DDB5CEC835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C0B34575-F8C9-F920-2FE5-253349B1BC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E83ACDE2-59F7-3FAF-820F-C3DAF6C6FE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E41FDF96-305F-A81C-0714-96BD9C9682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DEC69A82-AA1C-E89E-53A8-B54184999CB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5E9294F9-CD0D-9F79-9FA0-365B8AFD73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B3317F8E-955B-27DE-DCAE-289E88F497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E00C3051-C56A-3141-F3E8-58C60F4CD9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3D24BEEA-E42A-5777-93C4-E06F01C6E7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2DFFB7DE-C7AE-CBA6-4509-DBC8BCADC2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0C2BC2B0-C878-16E9-C60C-8B22DCDA1E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6E512518-4B93-2472-A598-B5C359FBB3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B3F301FF-D3E8-9C8B-0CCA-60B6351568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1CF1CD74-8A60-BA65-ECF7-97AE342093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DEEA0337-CC7D-D3F0-5E31-D16550945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6252E93A-83BC-BCF5-13A9-05937A3C3D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EDB72BD1-8246-4316-05D5-7CD3C3B9A0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34904972-72F0-B6CE-8BB6-1379232A6D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F1812021-2627-82B2-CD6D-F13C77747B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23C3379D-F2DD-24B0-9CD9-AC7E9E3D93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E91E093D-7C2F-E73E-9DBC-BB7F7FC73FC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4604FE60-7C33-2C0F-459B-076EFAEC7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C25CCD9E-01E2-43EB-18C0-D7606B98B1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2221C70-1408-D1B3-C411-C7898E2FB2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C2D74833-70CE-1129-06BA-7B5B4B4256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F34719FC-0D7F-1D83-095F-9CBC3E0AB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E4E3AD14-634B-9CBB-83FF-ABBE1A96D18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C3A6CF79-3FE7-A0EA-A71B-22C76752BC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3C930700-DF8F-34FF-EB20-A9250C824B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06ED64BF-3482-0FF5-8C61-C27AE71BE88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E4DA6811-0466-7D76-7B4F-76599B9DB69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BCE6554F-E17C-EC7F-70FD-77FF225EC5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D508AB6B-F6D5-12F8-23D9-143FBB0090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B0BCBF35-1064-95B2-3951-3048734129A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8337EE5-9082-0CA7-9F19-0E27961CD3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CF115231-7A0E-E1C9-B632-4685265386B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8CED0969-CB0A-9C45-C440-B87343A10A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A3C9EFAD-EF09-6D4A-B51E-2BE75733E22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97FBFDAE-3DB3-C4E5-3378-3C7F0806F88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ACB94C6-B25F-78EC-FB7F-56347257CD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E7FE73D7-5006-8136-E2DE-7115A17811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2BAEB4C5-BC10-FA31-C413-160DA33CEF7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2AFD38E4-0EC4-E6CE-5B56-BF64D4C744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BAB35B78-F86C-FFE1-B6B7-B232405C08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464C547C-0B97-0BB9-63B1-D821DB2F80F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570B06BD-5A96-4476-B46E-CC6F68229F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9E12B89B-94D2-B74C-46F2-B4F51F38C9C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0D70B5AA-7A71-ABE4-0DB2-139CE062E86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F86D6329-D28E-D69D-9519-7CBBC2AF1F3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D315CF4B-3820-1956-236E-10A9AFC9A2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641E964A-EAD8-F686-0FC5-2FDD6701C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5AE63428-6873-F074-7E02-DCFC399DC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FCA41E8E-281D-47EF-EE23-6788A3211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F20DEBB0-3D38-8A66-4F95-D84229902E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9AACC1BE-98EB-ED85-FF07-D302DE3F0A1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08D0EC6E-2A9F-E5AB-A8A9-8241C02A1F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7153D341-9475-D10C-1200-29E4D8F65B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ED30A9A-6CB5-BFEF-5B7D-DA82E06740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61DBA325-E218-DD9E-7B17-34E2ABFC3E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0307FB96-AFD9-C0B7-E7DC-07CF0FCAA2C3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AADC4011-1610-74FE-DD32-336B1F632BF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352238F8-877E-AC43-1329-C91362E632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F3672688-FC85-4AC6-D884-6ABBAF7CD6D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2615F6C7-8D00-9E09-60F4-320153FE4F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DE1E9E0D-1F01-5F0D-1D12-E12FA0C8B45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CEAF1AE3-02B9-3AA2-2CBF-7EF01E5C7B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7AFB5047-CFB5-C12A-FBD3-B1ABE25AEB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A07A6F74-45C8-FB93-E441-374C73C08F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8BAECF9E-5E3F-C203-66AE-FDAFDAF42A4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484A6646-3EB9-92DA-C461-46A81AB7A1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CA803E60-AE69-847E-B6E3-C6DF0CE7FD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79A4246E-15E6-A14D-4509-ED5FC4E3C4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FDD456C-ADC7-C05F-F372-F22C906C4C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96827738-8895-705B-1ABD-F4DB150E972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A57656A1-7ED0-0040-A5FA-E55318FDB9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0C019CD3-1186-880C-C9FA-2A51FE7BC2F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5BDC557D-07DF-0C47-49E1-258B36C60A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33276CBE-77FB-FACF-589A-100D386650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913DF3F3-9C0B-1ACB-E02B-39C2934BFC1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ABE6EB87-A825-EE6C-9EFB-64A3A3B4DF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0D52D262-DF61-3273-5FAF-9851625A53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C9720E7F-A2B5-DD3E-CB8E-4E0AE1434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3B48E5EF-7454-D375-1F47-1772CA40D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03461EB7-2697-81E7-B949-D0B83F6E9D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82E0264A-2EE9-6B31-AE80-0D97AFED0BED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940F252-25D7-D57F-28BE-69D04070A5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F3FEF3C3-917E-AF34-874A-AACE748386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B7DFAE35-A727-D472-A68D-5F9C617FA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61788E3F-E9CD-AC00-0594-F417043E1A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30D47F1B-C204-2B92-D336-9742767922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241E6CA0-9C11-5D36-FD1C-3FACB4E0A5B6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8EBAC492-BE8F-6E02-11E0-DF3A3623D1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878727CA-6E0C-1B2B-DCEF-28E73A3978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EBACF9F-EAF9-8C1B-C3F9-F4A1030C1A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962D09BF-D20D-00A7-CF1B-81A8B6C7B1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4D89C53A-1CBC-5584-C6C7-D4DAB7ABE1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06C8FD5F-3FC9-02B6-2134-993132D48C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9C3D13FE-5ED0-1D67-CF63-8A6B40AC76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C598A860-9384-E266-B1C5-4F3A02A7B15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3ECDDDA2-B769-ACAD-2890-B944F23596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6CE1177-0AF1-0213-88F3-E9DD091923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747532C-11E5-CE77-CC67-AF389FDABC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428D79F6-90A0-47BD-673E-427AFEA915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E314EC89-C82B-8EBB-06E9-83C26C0078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3A9D723B-7D0E-4526-D950-8EF28B2CC4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6C5B095-6B53-4EC6-763E-FE4A14BEB1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BAD15229-80BB-316D-EF23-AB21ADAEC7C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DE6CE0D4-E581-9145-EE0A-577AC39B7E2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C8512CE5-83BA-AA11-9D9E-918B7EE8F9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2805FEAB-3C51-A5C7-D08A-439D17DD5EC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40DCE68-F842-4C92-AAC4-AD7A15D9C8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F1138916-3472-12BE-BDB9-4B3C6F32D0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61BC2C3F-78A1-D692-348F-3B5571F0AD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3F71B526-2C23-AC26-8FDA-14FC6ACE29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AF7E3A2B-61B3-AACB-F3D1-43276EDC26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BBB191AB-61E2-C49C-DE1D-A1D325D93D1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F9521BA9-0736-4BDA-C87F-6A53EEC38CD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62751D1B-9D74-8CD5-B547-F41B2961CD5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5058427B-003E-D479-3B50-CDE44B662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D9E9E0F7-EEE3-CF48-194E-2A1725A5D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B87B145-F887-7AD0-C18A-23677ADECD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B644D1C8-2675-11C2-68CA-A3D7F4C21B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71AB470E-2A37-151D-9A06-EC651C41C17B}"/>
                  </a:ext>
                </a:extLst>
              </p:cNvPr>
              <p:cNvSpPr>
                <a:spLocks/>
              </p:cNvSpPr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11A2BA1D-D29D-DB04-17D8-D5B87399BD9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8D023C13-5EA2-C6E6-2223-6BCDE88B31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36F0A2A2-9B25-0BE0-368B-6E33736733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EAC938F0-81AA-A411-3D5C-2316783CB9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4FB7CAF3-7D47-6DD3-EA66-DBD862A97D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39A3F6-1CA9-8164-512C-650E3940FC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6C00DCC6-9E91-3DE6-06A8-A4C0C15EC2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A15E7B7-5CE7-BD7E-1375-4209BFB3C76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A64229CF-3F60-4495-9606-B7C7671F7A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3AEA2C14-64D1-D0F6-49BB-AE072992CE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7219C405-25D4-B15B-B7B0-322A483195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561402DE-9F01-7A02-0225-0899B964E0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2595E1EF-1872-1040-E9CE-237470C1AD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4747629E-BA16-F467-530E-7F3093D06C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0B291D90-CB05-87B4-DADD-D44FB45909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266FAD6-DF26-A28C-5BE6-A1B9AB99F2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DB2B839A-1183-3BF6-787F-B6043FEFD9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FC74B03-F56B-A207-7257-488C1D9EDC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B8620DCC-3E1B-83CD-FC72-AB51E342EB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3A3C55A-E4EA-BC5F-DEA0-695BB5E814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C9899899-3E37-D0DA-69A6-9644E39EBB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83A37C25-AB71-904D-E9B0-B5AB7F059A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BCE9C8DB-8443-8574-A8E3-45639280987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6FAB0706-7E92-23AA-A5C0-A470D55FB9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B9CD1F41-BA30-4896-C475-A4B426C8562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1767" name="Picture Placeholder 1766">
            <a:extLst>
              <a:ext uri="{FF2B5EF4-FFF2-40B4-BE49-F238E27FC236}">
                <a16:creationId xmlns:a16="http://schemas.microsoft.com/office/drawing/2014/main" id="{8BBA1B6A-B6C0-FE4E-017E-0D707A0DD8C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1838" y="404814"/>
            <a:ext cx="5461572" cy="6084887"/>
          </a:xfrm>
          <a:custGeom>
            <a:avLst/>
            <a:gdLst>
              <a:gd name="connsiteX0" fmla="*/ 0 w 4914219"/>
              <a:gd name="connsiteY0" fmla="*/ 0 h 6084887"/>
              <a:gd name="connsiteX1" fmla="*/ 4914219 w 4914219"/>
              <a:gd name="connsiteY1" fmla="*/ 0 h 6084887"/>
              <a:gd name="connsiteX2" fmla="*/ 4914219 w 4914219"/>
              <a:gd name="connsiteY2" fmla="*/ 6084887 h 6084887"/>
              <a:gd name="connsiteX3" fmla="*/ 0 w 4914219"/>
              <a:gd name="connsiteY3" fmla="*/ 6084887 h 608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14219" h="6084887">
                <a:moveTo>
                  <a:pt x="0" y="0"/>
                </a:moveTo>
                <a:lnTo>
                  <a:pt x="4914219" y="0"/>
                </a:lnTo>
                <a:lnTo>
                  <a:pt x="4914219" y="6084887"/>
                </a:lnTo>
                <a:lnTo>
                  <a:pt x="0" y="60848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646701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C9F17C2-C4DD-B51E-F686-BD2D935F04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0C2693-7D66-6EDF-D395-BD0330C418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254EA73-6D40-90DA-C504-65998BAF8AD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B21304-4369-4AA5-80BB-3DA810A069BA}" type="datetimeFigureOut">
              <a:rPr lang="en-IN" smtClean="0"/>
              <a:t>29-12-2022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E3E0C9E-922C-9DF0-F5B8-90E4476732F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2BBCCF0-B234-650C-470B-BED9A0292B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A211AB0-16B4-4383-91FB-06B309C69EE3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1379369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61" r:id="rId4"/>
    <p:sldLayoutId id="2147483664" r:id="rId5"/>
    <p:sldLayoutId id="2147483660" r:id="rId6"/>
    <p:sldLayoutId id="2147483666" r:id="rId7"/>
    <p:sldLayoutId id="2147483665" r:id="rId8"/>
    <p:sldLayoutId id="2147483663" r:id="rId9"/>
    <p:sldLayoutId id="2147483662" r:id="rId10"/>
    <p:sldLayoutId id="2147483652" r:id="rId11"/>
    <p:sldLayoutId id="2147483653" r:id="rId12"/>
    <p:sldLayoutId id="2147483654" r:id="rId13"/>
    <p:sldLayoutId id="2147483655" r:id="rId14"/>
    <p:sldLayoutId id="2147483656" r:id="rId15"/>
    <p:sldLayoutId id="2147483657" r:id="rId16"/>
    <p:sldLayoutId id="2147483658" r:id="rId17"/>
    <p:sldLayoutId id="2147483659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microsoft.com/office/2007/relationships/hdphoto" Target="../media/hdphoto8.wdp"/><Relationship Id="rId7" Type="http://schemas.microsoft.com/office/2007/relationships/hdphoto" Target="../media/hdphoto10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0.png"/><Relationship Id="rId11" Type="http://schemas.openxmlformats.org/officeDocument/2006/relationships/image" Target="../media/image2.svg"/><Relationship Id="rId5" Type="http://schemas.microsoft.com/office/2007/relationships/hdphoto" Target="../media/hdphoto9.wdp"/><Relationship Id="rId10" Type="http://schemas.openxmlformats.org/officeDocument/2006/relationships/image" Target="../media/image1.png"/><Relationship Id="rId4" Type="http://schemas.openxmlformats.org/officeDocument/2006/relationships/image" Target="../media/image19.png"/><Relationship Id="rId9" Type="http://schemas.microsoft.com/office/2007/relationships/hdphoto" Target="../media/hdphoto11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hyperlink" Target="https://slidechef.net/" TargetMode="Externa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raphic 19">
            <a:extLst>
              <a:ext uri="{FF2B5EF4-FFF2-40B4-BE49-F238E27FC236}">
                <a16:creationId xmlns:a16="http://schemas.microsoft.com/office/drawing/2014/main" id="{55C40773-222D-3174-3267-B8C1A17EB1B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-51054"/>
            <a:ext cx="12192000" cy="6909053"/>
          </a:xfrm>
          <a:custGeom>
            <a:avLst/>
            <a:gdLst>
              <a:gd name="connsiteX0" fmla="*/ 0 w 8023383"/>
              <a:gd name="connsiteY0" fmla="*/ 0 h 5750814"/>
              <a:gd name="connsiteX1" fmla="*/ 8023384 w 8023383"/>
              <a:gd name="connsiteY1" fmla="*/ 0 h 5750814"/>
              <a:gd name="connsiteX2" fmla="*/ 8023384 w 8023383"/>
              <a:gd name="connsiteY2" fmla="*/ 5750814 h 5750814"/>
              <a:gd name="connsiteX3" fmla="*/ 0 w 8023383"/>
              <a:gd name="connsiteY3" fmla="*/ 5750814 h 575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23383" h="5750814">
                <a:moveTo>
                  <a:pt x="0" y="0"/>
                </a:moveTo>
                <a:lnTo>
                  <a:pt x="8023384" y="0"/>
                </a:lnTo>
                <a:lnTo>
                  <a:pt x="8023384" y="5750814"/>
                </a:lnTo>
                <a:lnTo>
                  <a:pt x="0" y="5750814"/>
                </a:lnTo>
                <a:close/>
              </a:path>
            </a:pathLst>
          </a:custGeom>
          <a:solidFill>
            <a:srgbClr val="01010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sp>
        <p:nvSpPr>
          <p:cNvPr id="1034" name="Graphic 1032">
            <a:extLst>
              <a:ext uri="{FF2B5EF4-FFF2-40B4-BE49-F238E27FC236}">
                <a16:creationId xmlns:a16="http://schemas.microsoft.com/office/drawing/2014/main" id="{DA19D1C9-0642-7BE1-B9A7-43F5761628E6}"/>
              </a:ext>
            </a:extLst>
          </p:cNvPr>
          <p:cNvSpPr/>
          <p:nvPr/>
        </p:nvSpPr>
        <p:spPr>
          <a:xfrm>
            <a:off x="-4778476" y="-1504335"/>
            <a:ext cx="22092866" cy="15222166"/>
          </a:xfrm>
          <a:custGeom>
            <a:avLst/>
            <a:gdLst>
              <a:gd name="connsiteX0" fmla="*/ 17081874 w 17081873"/>
              <a:gd name="connsiteY0" fmla="*/ 5805782 h 11611564"/>
              <a:gd name="connsiteX1" fmla="*/ 8540937 w 17081873"/>
              <a:gd name="connsiteY1" fmla="*/ 11611564 h 11611564"/>
              <a:gd name="connsiteX2" fmla="*/ 0 w 17081873"/>
              <a:gd name="connsiteY2" fmla="*/ 5805782 h 11611564"/>
              <a:gd name="connsiteX3" fmla="*/ 8540937 w 17081873"/>
              <a:gd name="connsiteY3" fmla="*/ 0 h 11611564"/>
              <a:gd name="connsiteX4" fmla="*/ 17081874 w 17081873"/>
              <a:gd name="connsiteY4" fmla="*/ 5805782 h 11611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81873" h="11611564">
                <a:moveTo>
                  <a:pt x="17081874" y="5805782"/>
                </a:moveTo>
                <a:cubicBezTo>
                  <a:pt x="17081874" y="9012227"/>
                  <a:pt x="13257966" y="11611564"/>
                  <a:pt x="8540937" y="11611564"/>
                </a:cubicBezTo>
                <a:cubicBezTo>
                  <a:pt x="3823908" y="11611564"/>
                  <a:pt x="0" y="9012227"/>
                  <a:pt x="0" y="5805782"/>
                </a:cubicBezTo>
                <a:cubicBezTo>
                  <a:pt x="0" y="2599337"/>
                  <a:pt x="3823908" y="0"/>
                  <a:pt x="8540937" y="0"/>
                </a:cubicBezTo>
                <a:cubicBezTo>
                  <a:pt x="13257966" y="0"/>
                  <a:pt x="17081874" y="2599337"/>
                  <a:pt x="17081874" y="5805782"/>
                </a:cubicBezTo>
                <a:close/>
              </a:path>
            </a:pathLst>
          </a:custGeom>
          <a:gradFill flip="none" rotWithShape="1">
            <a:gsLst>
              <a:gs pos="74000">
                <a:schemeClr val="tx1">
                  <a:alpha val="0"/>
                </a:schemeClr>
              </a:gs>
              <a:gs pos="0">
                <a:srgbClr val="FEE354">
                  <a:lumMod val="34000"/>
                  <a:alpha val="40000"/>
                </a:srgbClr>
              </a:gs>
            </a:gsLst>
            <a:path path="circle">
              <a:fillToRect l="50000" t="50000" r="50000" b="50000"/>
            </a:path>
            <a:tileRect/>
          </a:gradFill>
          <a:ln w="607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24" name="Graphic 22">
            <a:extLst>
              <a:ext uri="{FF2B5EF4-FFF2-40B4-BE49-F238E27FC236}">
                <a16:creationId xmlns:a16="http://schemas.microsoft.com/office/drawing/2014/main" id="{1A3DD57D-B8E7-0B0D-0CCC-0946CB178BE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4019550" y="-2095500"/>
            <a:ext cx="20021550" cy="12287250"/>
            <a:chOff x="890593" y="361912"/>
            <a:chExt cx="10409096" cy="6134747"/>
          </a:xfrm>
          <a:solidFill>
            <a:srgbClr val="FFFFFF"/>
          </a:solidFill>
        </p:grpSpPr>
        <p:grpSp>
          <p:nvGrpSpPr>
            <p:cNvPr id="25" name="Graphic 22">
              <a:extLst>
                <a:ext uri="{FF2B5EF4-FFF2-40B4-BE49-F238E27FC236}">
                  <a16:creationId xmlns:a16="http://schemas.microsoft.com/office/drawing/2014/main" id="{D733C112-A79A-5E8C-3437-176571140147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90593" y="361912"/>
              <a:ext cx="10408906" cy="6134747"/>
              <a:chOff x="890593" y="361912"/>
              <a:chExt cx="10408906" cy="6134747"/>
            </a:xfrm>
            <a:solidFill>
              <a:srgbClr val="FFFFFF"/>
            </a:soli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55C9CA6-B4E1-7421-5580-8C1B67CAA8C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10250209" y="105600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FC7154F9-C0EE-80F4-E166-C71C63A22F9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36895" y="10956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3D5BF270-F902-ADC1-DA14-9871E5A274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81625" y="124268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33F07D8-5B71-959B-A9AF-ABCCB3826AD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40858" y="10780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0A290C3-4CDE-81B4-1E84-83D4350E874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17008" y="72357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A596DE4-5567-FAE7-E2FC-6F9B0C495C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76045" y="7592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A9BEBDA-E5DF-6BD1-1FB8-266AED7EEB2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29837" y="14371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1472CD4-73FF-CAAA-EB35-9583F84DE34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69453" y="175875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694FF1C-DB69-39B9-6DBB-DC07BD30868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72892" y="196525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B106B15-2417-95D2-59C5-067CB16FBB9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12636" y="17790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763925B-4308-EACF-B777-1464DF89DC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57834" y="1332223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F3BE604-8782-3D2D-A608-F3AD32F9FEF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01662" y="116753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CCDEEFF-99E8-3786-7B53-E045465917A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44847" y="20258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DA13706-36FC-9BC3-9403-6E8E99CC90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64076" y="20823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F5BE61A-30E2-DD68-66EA-10B2FFC689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78674" y="19542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A2B205D-A169-843F-5FD8-C04A6C658DC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57047" y="3545262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410A2A1-5203-0971-3C00-E647C54DA0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9809954" y="324657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9825DF8-A86D-C260-3D3B-BBCD1A0ACE8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66236" y="3339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78458C3-95AE-3A56-D8F7-C8E3693A8AE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86222" y="285469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A071DE-7EEE-3F97-0C9B-D8C71F2B22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52839" y="24902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C6EBFCA-4598-3657-46F9-CBD003C6FC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00166" y="24639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53DCA4A-10A4-A228-3A15-C8B638C0CF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95943" y="12123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7225D84-5911-6C41-E0DD-691E575B369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91768" y="111619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E9E8338-1911-E7D4-0ED3-D9304B31094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40328" y="1353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E27D679-6768-80B9-702F-075CC33EB0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63664" y="17129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53D920B-D325-3BD3-6EBF-75AA65FC82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09823" y="16964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BF65D42-155F-790F-3EB9-948075E547E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3110543" y="15987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366F89FA-283B-BE5D-74A3-2F233DF893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71711" y="10581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7597AEBC-2A15-5AF5-CD33-DDA53929A75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53861" y="9541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DEB959B2-8B40-4033-AB1D-A4C964EC469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35676" y="13324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EE9DD62-1819-7854-1080-B23969AAFFC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69846" y="1933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D8453F2-6BC1-DFF4-5817-51DFB9A9BCD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39201" y="244636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7EAAEBB9-654C-7DAE-0839-5526E5913D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19857" y="26715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520D060-5D19-7A47-8FA2-1CA21098ADB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80912" y="28542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C0EFBAF-FE2E-6512-98D6-8D9EF0C0454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60238" y="334942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77B511C1-936D-6024-E087-B9735EC9E9C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42414" y="339819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B356E6E-4239-063D-0CBA-F81920BB39F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16656" y="27055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E7D4B36-8622-9A7E-D50F-3E86E16B49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42634" y="31078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4C37ECF-7413-0508-48D9-F1A945BA7EF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53195" y="326141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CB94C70-5E92-B1C8-9566-C95C6D30047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43251" y="35406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5E759F0-25C3-01ED-F985-2DE05123909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51716" y="35590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E02D7E1-C9CB-81D8-E60E-B8FD98FA0B5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59406" y="3401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FBB8B09-52A2-E87A-D3AD-E461DD69747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94027" y="300957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2968B9F-52C8-FC5F-3F7E-05F27D35949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72583" y="278545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44F4A690-0DA0-BD0C-0608-34899F1A31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21211" y="3630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A181A89-FDEF-6459-E89D-FA9B4BE04E2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24271" y="384749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D7CC1D-B76C-48D7-4BE7-46B7B80162C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67826" y="408456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B55B9A3A-2223-E878-1FA0-6EA65152771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97208" y="431554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D78B42C-2C03-DE24-34A7-4B8BC4A06BE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21745" y="4048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0C02829A-16FD-091B-E1C0-4AA7D1A1132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46034" y="3246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BC2422E-E23F-DF2C-8594-95CD9CD6D8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34877" y="26445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0D6532C2-3A74-3204-4C3E-95E29A633D2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34388" y="202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70ECE87-483F-1DA8-F201-7619BDAB0A2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55712" y="1492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1D55EF44-DA3F-93AC-444F-5A9ED213C7F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67763" y="984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671EE60-41F6-5B80-EF15-1582D31826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79501" y="104399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7E9C954C-6020-65C3-8102-AAEDCE2F184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61192" y="1289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EB25201-71CC-3579-9F88-79C7B89C3D2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156079" y="1068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CA32FCF-A3EA-C27F-1F9E-6EBFF6E71D6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45784" y="92712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AA2F7F58-E436-4F8C-A285-57210EEB46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91732" y="9170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C69B844-32CD-D0DC-FA46-4A9344B185E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44754" y="11859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3916D697-2863-181E-C24D-1245F507C77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44132" y="165997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230EE8D-6794-A7C1-85C7-2F28CE1B890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04711" y="1717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59BC74AA-4BF9-5484-3C21-AF34E82F161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46377" y="1675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AAB9C241-91F3-67B3-B347-4C957E68FEF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18697" y="17980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0E6D154-D083-BA7D-F7BA-1F2ED214125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08565" y="270820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2BC7E02-C151-542B-C3E8-AEBA50871BD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80326" y="26465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D895C8B-CB1F-67C9-21C7-00F5813317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92663" y="243636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C43BC8E-5FC0-8AC4-10DC-2B7AAA787D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34002" y="181485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00162AD-44A6-C895-A7F0-92C7EC440A0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36669" y="12681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CDDA9A93-7CE9-D9A0-2BB6-C2DDE901F11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88294" y="117782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8A86D66D-7C6B-B550-4446-613F30C0549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83535" y="24345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19CAA68-AFCE-4A35-0C30-2231A7233AA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47102" y="278745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B7A1CB0E-93B3-6391-BE67-A04FFE9C916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43478" y="28331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30A1325-C441-4BF4-8D0E-5882A516B3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61558" y="287708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B89F59C-6890-945F-018C-034713E16A8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83448" y="27972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BD242A4-0C66-1956-F286-D5BD4C68E3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4381814" y="306535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E3CFE424-B7A4-5FA7-BB84-B528B8593A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18425" y="361222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F2E7876-AE5B-C1C6-F8D2-68AE0BB960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61097" y="37829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623CFB0-7725-C528-25ED-1C261AA6534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47884" y="387816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6C60682F-9784-CBF9-67D7-C5DCFD718C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12075" y="3900925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4B5DC8E-2893-B369-BF29-9571B3DE774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75263" y="3919690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A1A6492-398B-5382-EA0F-1C39A2D62E9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33706" y="2855652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6FCA92F-D800-A54B-3486-5A4FCD8B4D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59589" y="328227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56475E6-B65A-DEC9-DD47-B6809DEB8E3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19331" y="3568503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66EC236-6AD7-D969-CC19-FF36AF1C577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54785" y="369413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F4538C51-3B87-2A20-B2D5-091AF6C3EED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23397" y="384177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581189E0-31A3-4597-96D9-5CF1E4041BC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12717" y="432116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2D09A25D-5CA4-E0E2-648C-23CD86BC149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00202" y="458777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28193EA9-14D3-2F08-7CA3-982C7B70A56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18783" y="47658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8D02C16A-C086-923B-5161-3D7E367DCE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60465" y="48875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124E5E74-C940-F975-1F9E-53AC87E9FCD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59069" y="448176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932FF0E8-80F9-17AC-2707-97FC0BD4D50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68416" y="419020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C71C30F-D1E9-617D-7C82-D313DEAA0A6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21267" y="396236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B09F46E1-5603-722D-B715-E69E97E3BC6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34590" y="35948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113FFDA-66B4-C95F-E038-87895DEFD07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33812" y="35435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A088A3F-6F61-3C73-6916-27DFE716AD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10045" y="452500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0F2927C-048F-946A-BC30-92DEA9463C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02994" y="48410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985981D-A190-4D21-C554-E13EE16E938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16789" y="47138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2097B33-7B8C-BA59-9443-E438BA7E37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60802" y="34465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0CD9D60-8AA1-A16F-D3C7-E957C1B7CC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64236" y="38472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31AE2A1E-31C5-3869-857A-A913DB5367B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62712" y="477293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6F12A72-36F0-48E1-9D0F-B4BC13B5A9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36188" y="46488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A177E8C-83C0-EC9B-A623-CF7DA87E3F3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06851" y="475074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6AEB872-E0FA-075C-CEDB-5DC8AA5710D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41662" y="403589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B85322F-5E8B-58F7-BBB0-F5CCEDE5A5C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986683" y="49926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173242C-79C0-2723-C407-E33E0C0C919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62000" y="5098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5E910CF-78E9-B8AD-1F5D-68C147339A5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10307353" y="326685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024D4789-CD75-891F-DF25-D69A9AF5BD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10173575" y="290198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AAB1784F-A02F-1277-AB5F-71F3B2AC40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73956" y="41160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B54AAFE6-EA7A-7F65-4D15-0A6A767ADED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93185" y="525280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22583ED5-916A-B86C-562D-DE09D75AFD4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17233" y="566457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17C0F544-B15D-A195-DD2E-78631EAA846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60206" y="46006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B077EF07-3D5C-7177-1EE1-413565629AC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64861" y="4377842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D70341B-5602-6C31-9A86-57692236EF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83592" y="544864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DF0CFAA4-58AA-C1CB-C91C-4984B2D1DB6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53104" y="5727439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2943B5CF-2745-72FC-BD8F-9A58198820D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05542" y="592117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5F60B800-495D-BE95-8ED9-0A97670937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9235277" y="583113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66244D1D-3CA3-F629-444F-17E3823604D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76622" y="5485600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A5BF2E2-9305-6B46-C3CB-21FCF0D3B2D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84635" y="57518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7ECC2269-1F4E-85A1-9A3B-4D15CF71BA2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65698" y="3566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91FE2FE3-679D-1C86-8C77-7883081F7AE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54085" y="385930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3B55275C-8F91-4F0C-25F1-01AFAE55D8A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78379" y="369356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D564FBC-36C8-1A0F-E668-2148E543F5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395686" y="34316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84DB67F-8B87-1615-44F6-DC04F3F809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909464" y="45436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6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8" y="12706"/>
                      <a:pt x="15424" y="11277"/>
                    </a:cubicBezTo>
                    <a:cubicBezTo>
                      <a:pt x="18757" y="4324"/>
                      <a:pt x="11709" y="-2343"/>
                      <a:pt x="4376" y="800"/>
                    </a:cubicBezTo>
                    <a:cubicBezTo>
                      <a:pt x="2851" y="1467"/>
                      <a:pt x="1518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1702124-534E-CFF5-5A66-F5E26B2172F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25810" y="51913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48171779-098E-B99B-622F-93D830DA2A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86289" y="53008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BC188DB0-AC51-E03C-C05A-61201E6D1B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9753173" y="472257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3645B76-25A2-5264-8512-74CEE630DC2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80504" y="648124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0273F1BA-9E84-C28A-1394-CA80BA061D9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04082" y="58480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56E9B88C-DB4A-E687-346C-D0ACD14464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58585" y="536320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B4970E0-D08C-4E40-DB33-BA5EE8EE4C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28040" y="584907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8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F83008E9-352E-A861-F2A0-2AA1FD73CC0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70185" y="50119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CE872AB-32FD-44EC-EFCE-CB977F24286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68656" y="56305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09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8C29825F-6879-60FA-632B-73FCAFE19CE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43254" y="515813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2CA59B35-B254-1C74-0F55-70294A585F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75480" y="556122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79DB028-927F-66BD-7FF4-A9AB92BC004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76337" y="63488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8BA86524-1DB1-7CA0-FD12-1645AF0D654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142077" y="5566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893F1CB2-F6D8-A723-6F0D-80D747C1CD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62795" y="58905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488F3F6-AE82-E23A-0230-596FFB5885F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756094" y="492638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38BE8474-C50E-C932-D41C-17695079939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37305" y="38172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C7855633-22A7-4940-EC84-A92B97611C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50275" y="48786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FAA50603-544D-2AE2-A833-9EFF831FCFA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1923221" y="577834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855401E7-1953-1003-DF8A-9097CB2D87B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68214" y="603566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F0AF5B79-038B-2C0B-DA67-D63C2172F0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85620" y="4861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3919D53-EAD4-B4E1-B77E-880175B63B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24710" y="46434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E8667A9B-6DCD-CD5F-5F17-A936A63BA97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12307" y="5826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F16A3510-7C5A-00CA-AA89-594BB31287D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80072" y="49762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20ECEAA-189B-691B-1597-078E3C49F4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84284" y="433926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363ED041-2978-5464-6BB9-82B2F58236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44850" y="249655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3670C8FB-6971-51F9-385D-C32522BBA84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47000" y="19403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8DB5A898-2E16-5165-9041-C93B5F8291D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84032" y="212384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4D99DCC2-6066-3E74-6A97-7370096DBDB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391316" y="256152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614F5373-0323-33A4-C328-20665C7D59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35813" y="16893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2B9118B8-A86F-E089-8C35-58F2C3C5CC0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56035" y="25489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29875D89-6710-F5D7-648E-2A5E4DFE022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99432" y="305262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EF63C875-524E-A1B6-91A2-D407463F9D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83325" y="16469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1BCEB9BF-7FB7-5F27-336E-7F1D655A5A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10413" y="25172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DE6BD63F-C969-5708-DBBA-C2147DB482C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88395" y="204659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8963F94-2529-2C45-4F73-42380C3B41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54835" y="22464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6D01066F-F522-0145-B1C0-D4582EAF4E9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00331" y="122859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6A1D9D13-23BB-680D-85F1-08AC0B6221F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13616" y="14131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3DFB41A1-A9F4-3C56-D42E-EF2F7D8F191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24728" y="189819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1D312AB8-F970-5184-E17C-00C9EF4D75B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33599" y="188648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7F9F7E7B-7DC7-9219-678C-C712B4906F4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02108" y="1308887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8A8C25A8-0AE9-B192-94BC-B2CE2701E5A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84412" y="191277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B979D756-0AE8-BAE8-3008-04889310C69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28538" y="18228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6325A6FE-5EB4-7525-9C85-ED22CE5604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08225" y="1809521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7187E65A-1290-A3D4-09E0-C51A1F15506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65176" y="11379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3F29648-BB4C-3FE9-A07B-759A0EFAE56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24504" y="13329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5070C84B-BD07-375E-2C9A-382DAE7D99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27475" y="18679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9C3BFAA0-85BC-8E75-8788-80C1A055ACA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9648652" y="2289737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B67B2258-09DE-8AEB-2A33-3E2CC44E19F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21577" y="18499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77107AF-4431-974B-E6F7-D8B84B46D11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49117" y="172027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C0AB2EDF-E52E-2136-11CC-4F90776DED6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70548" y="215927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80FB1AD4-20E8-3ABF-894A-758E648AD24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69766" y="200430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099E33BA-17B0-3C61-876C-3A8EAA79473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42131" y="1340224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A4E5D823-E7EC-F3DB-22DC-411BBFDF68E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9973544" y="17201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505FA9B8-9F29-A813-C775-4B989BA5CE9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22667" y="137022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FDDA2E5F-ECC7-AA73-476F-AB9C546A3F5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73410" y="10262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020424C3-ED43-AAD1-73C4-86B5D64DC5A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35418" y="141271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93796546-0494-6143-3B80-BC2C61F6AAB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10763564" y="2189138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-1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4" y="16192"/>
                      <a:pt x="7334" y="16192"/>
                    </a:cubicBezTo>
                    <a:cubicBezTo>
                      <a:pt x="3283" y="16192"/>
                      <a:pt x="-1" y="12568"/>
                      <a:pt x="-1" y="8096"/>
                    </a:cubicBezTo>
                    <a:cubicBezTo>
                      <a:pt x="-1" y="3625"/>
                      <a:pt x="3283" y="0"/>
                      <a:pt x="7334" y="0"/>
                    </a:cubicBezTo>
                    <a:cubicBezTo>
                      <a:pt x="11384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BA405F51-16C7-E7E9-007E-0395D27C134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31984" y="189686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27344C84-1B1A-E31D-35EE-92438222B2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88181" y="5967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850910FB-BE60-3988-77AB-1ECF425DC3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84201" y="76615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1A6CC4AC-CAAC-E7DE-142D-A3F9898B0E8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09061" y="8991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58359507-E8CF-020E-1E0C-0D14450AF07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72250" y="7171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8DEB4B8F-E9AC-28F7-3253-E76F52FEE3F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42259" y="136708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853A083-59F8-CCE7-BEE6-3FB8B154B47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45336" y="157701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06E19E15-B08A-6520-D5FE-5E91785A01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76280" y="88597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E3FF4D9-EE50-867A-DBF8-19DC380983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040053" y="93865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29E448D-1A1F-E659-612F-52C0AE069E6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36954" y="832637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9C8B928A-B435-5A31-9450-C79012DFC74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868317" y="132869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2E073B1-9ECD-7FA8-E119-5D998C8873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114728" y="280507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8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B07B2AF1-E2E0-CDBB-ECB5-D9C143C263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027860" y="30126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A7691E74-E9DF-D326-B429-EA9E455D3D2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283226" y="375081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F95720F-E3CF-F27E-808F-8D7833226F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178451" y="399874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39A744C2-9A18-8AC8-5E0E-A9D73D1BDAC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65289" y="25792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5AC0DF2-BE95-DF65-6FF5-51009CE143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97852" y="303186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1A6F71B-03D5-C9EE-D987-CE6CECE19A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52856" y="18955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C7874670-6624-AFDE-4161-F9F7E01C948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14072" y="118144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A5DB60C-4764-D63C-2DF0-1489B82E17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95241" y="9088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26D9E1EE-C99E-D3E4-B3C4-36FEC6CA6B1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85443" y="109733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850AAC23-5F89-0B53-F4B6-A65B43E849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35983" y="166893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3B088726-A13C-0AD0-8AD1-3C15A1B0F6A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86395" y="14409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57428799-4BD7-39CF-0E91-BEF827E8D80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23219" y="12177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85007758-3310-B777-2C27-629ABB8B64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44012" y="94588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9C587AC4-F9BF-AD85-0D30-01C6A560B1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92855" y="12838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003911FB-0240-E190-BA73-359D91EE969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44032" y="14887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3A4BA582-3D0A-4D0B-328A-124B217070C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606802" y="193239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BF6B6D96-FAC6-B39E-D801-C2E19CF05FF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04950" y="177570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9C254E91-ED42-5EA1-F28F-74E98D4C18F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187130" y="9300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4BF8F560-9A3A-304F-0A6E-4995580B46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4654732" y="1482479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5D46DEA6-7044-B2B4-745D-E155C31F5E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85366" y="16312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31B36C4A-34C8-8F3D-BDE0-B593EF3FDBD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76247" y="18159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693F5B7A-7EC6-3051-29EB-5F24E751B5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142267" y="134660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87AA5EE-F3BF-DE0A-8EB2-216D99F7069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79352" y="7381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D8EB7067-1DEB-104A-1EE3-3E36701CB36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667798" y="10028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5BD1717-58BB-EA36-664B-4415E10B45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705993" y="105476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26AA536A-BBD8-72FE-AD9A-BFC8C540B94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20218" y="83844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C74765BC-4D30-2C26-7236-5FC9990CED0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48598" y="15300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8042C99D-6DD4-E471-39C8-6D0DDA121BF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37827" y="17954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4008457-CD82-97A7-1B98-8BB30B97D2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67801" y="21067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FE8E241-8BE9-64C6-2A06-6379D4E2F46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10270" y="241235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A75F4EE1-1C37-B1F3-77A2-A8CF94CD011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08725" y="79825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89367D1-29DE-C196-5BE5-C3BB6467469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79637" y="16797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4431C1DC-F04E-022A-8811-CFB3998665D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45454" y="19038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C0AED0BC-D4A4-A16B-96CB-374A0EE447F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47608" y="28188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B791BD13-A4F7-9FAA-9004-5A8C45A624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53368" y="240969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909AFDF7-63C1-3B4D-9B23-B117206D08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14303" y="36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4B3FBDED-109C-C566-6408-D064FB7580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52746" y="8585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DB178C13-630D-91CF-29AA-836DF6592B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98073" y="12478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0CBC2B7-CAFB-DFF5-CEAF-25850A8A037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15301" y="100608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EF881FE9-BFF8-DA17-1FD2-5E32692D40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95774" y="236378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325B432C-7627-077A-A488-8ADD9FB54A4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22349" y="226472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EF8E3E0-FAF6-781E-E02A-5419749B451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3716" y="396121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B0B5666D-6787-D5FA-97A1-B3A263A8F2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39068" y="351821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3ACE7AE-E9C5-7D95-8FE4-92DE15051E3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69047" y="37160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EF9E46C9-4944-795D-97EA-8261E1C6975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0593" y="44109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08788DEE-1C57-282F-F4DB-3DF04DD8F1D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6499" y="332990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BD6EBE71-6DE9-D7CA-0442-196238621D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3458" y="517756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515B73B5-1833-A167-78BA-C22DB0C54B0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0601" y="435298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D600A30C-E26B-DF80-30DE-8E77125FEA9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16551" y="568724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0AE35CBC-1CEA-7376-EE74-09BBF869C1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27282" y="544702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C114F21C-6848-A29A-92A0-C7FA966643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53741" y="425668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6059BF1D-4057-5F9A-6430-8CFABBA04D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5434" y="410761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579FEBA8-4B79-EFA2-0ECA-BEF54315D48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60715" y="441318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E8CB78F1-AEDF-2592-AB1A-A77B1F617B6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24868" y="520737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24053EED-9CE8-0A3A-DF38-2E27515863B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47608" y="5065357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B39FD6B1-E44D-0301-9023-2537E69818E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69026" y="444099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4CAE933D-387D-B0EF-7FD5-438689E572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703707" y="265019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4D6798B-2C58-F902-44A1-9CD90A0590F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92836" y="27804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2D3414A-1F54-857F-C4CB-A2D05A7676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955167" y="238683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dirty="0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C30FBB0-FDEE-4945-C633-5A320E8219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51610" y="261867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E36731AE-CF57-852C-85A1-0E6E20A5315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935641" y="34918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DF1CF270-0CB0-2AE1-5EF7-562D2450AB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13046" y="29652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28531D70-A10F-1FCF-EB7A-19B5B832C5E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4151788" y="293710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E55B222D-E4D1-CDC2-2F6F-EEE4541750E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32752" y="2148706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B7602101-E17A-53AA-4051-F943F650F9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57893" y="2490178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3A21CD80-5794-D18A-53C1-9CEB03D774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87393" y="24029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8596AF7F-AE99-3A9F-051A-ACC92EE23CA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46609" y="245284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8D725C36-1801-328F-0ED9-4D748B967F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22454" y="3019958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9810AC5F-AE28-2E4F-0A09-9D880632A6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31929" y="314035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FC3D4E7A-045A-6C55-7F67-08793DEEFD0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62890" y="32814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BE5E5DE-ABE7-0417-F996-C1C7CB07C89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91478" y="32316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334BA469-58EE-D1EC-EB8C-11EF80D48D2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962489" y="380891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7839E7D0-4465-5176-DB40-94E74CB723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20972" y="480446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CB3CD78A-232C-CB5E-DD7A-44C53BB9DF3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07174" y="4508716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8346D5FB-C6E4-2141-56B5-6CE29A294D3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04106" y="552103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C578035D-BA75-34B3-A075-AFA180D7DF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93139" y="51266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A0E8740B-CFDC-44D9-4DB5-311003013C2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09046" y="567819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4F908F00-0E31-01E4-8A5E-8DB0299B0C1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61993" y="5668956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5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1D3E9CF1-356B-219D-01A2-334DE45C0C3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36621" y="5372729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CB78479-1956-9D81-4917-56C64BD828A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26811" y="530024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59DA1B03-4222-0C49-153F-135259861C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45533" y="527776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BC34742-49DF-E742-0469-F8E712A52D7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42733" y="5739822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576F089-D97D-E227-3E99-1B2A58BB11B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84685" y="5802401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0558F3F7-E075-3763-2711-8A56751AAD6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54649" y="5626760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4FDF51A0-9DAE-1881-A0AB-1EBEF88ABF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01818" y="514622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EC8AAFE2-5BBE-359E-68BF-FF58B2E135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14499" y="470664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1D786E46-5448-E03F-DA10-76F09B0BB60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38141" y="478246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C6F124D3-F539-0B7A-BBC6-7F8FB31445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27846" y="5299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1A7BB461-1D96-A220-97E6-CEFB321E8C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86500" y="495191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2838C451-8EE3-93BE-46CA-5707B6D785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58123" y="506907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5D733F9D-13CE-14AE-EC92-F655E2A5BB5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62306" y="4658830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095408F2-91B7-CB7C-07E2-B62E48BF282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75185" y="39365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EC294493-E347-1B1B-CAB5-4092C9A27C4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30964" y="433307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74A907B-76AB-721B-CD17-2175889D296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61184" y="3776529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DDA8076C-CB17-7568-EB62-1F9B17FED5A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73152" y="461701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3838C851-4CCE-E4D1-FC8D-B68575A1716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54960" y="475455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FC86FA8B-9A01-7BB2-1CCA-535373D643D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74188" y="440289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5621000C-FCE9-1AFD-64DD-85C6F987B36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25896" y="4400893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7BBC2E32-CFA7-57AE-95BB-E36EEFF61E7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84379" y="422048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EF9869B0-9959-BC51-FA7B-AA978E5B46C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99569" y="437288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91E2B633-100C-F285-C84D-E5772B09CC5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31491" y="4207249"/>
                <a:ext cx="16273" cy="15410"/>
              </a:xfrm>
              <a:custGeom>
                <a:avLst/>
                <a:gdLst>
                  <a:gd name="connsiteX0" fmla="*/ 851 w 16273"/>
                  <a:gd name="connsiteY0" fmla="*/ 4134 h 15410"/>
                  <a:gd name="connsiteX1" fmla="*/ 11899 w 16273"/>
                  <a:gd name="connsiteY1" fmla="*/ 14611 h 15410"/>
                  <a:gd name="connsiteX2" fmla="*/ 15424 w 16273"/>
                  <a:gd name="connsiteY2" fmla="*/ 11278 h 15410"/>
                  <a:gd name="connsiteX3" fmla="*/ 4375 w 16273"/>
                  <a:gd name="connsiteY3" fmla="*/ 800 h 15410"/>
                  <a:gd name="connsiteX4" fmla="*/ 851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329108E7-2E33-F068-2254-B80DE3679AB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47435" y="429059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CF937E96-F879-CB51-05BE-7EB3426611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68833" y="4537195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8DFF1604-8183-4423-D8A4-E0F5E033AF9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919055" y="4402417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EC6D6825-5FD7-BD82-201E-F1A90B312C5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936105" y="417191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F0979A63-894E-3816-84A6-24C17EDFF91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42188" y="418981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9E7D2741-3F4D-C397-CA6B-11DF51232D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76218" y="4177436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1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831C4D38-95F8-DBAC-4157-67ED99DB6B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27417" y="3816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4EB62A50-F350-ACD8-DC47-25169FCE9F3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71994" y="375405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98D387B2-BEA8-6BF0-3325-5788DDF66BA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81544" y="409914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16A2D75D-4DC1-AF21-B0B0-351B6468296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16488" y="4541005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3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8" y="4324"/>
                      <a:pt x="11708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03B831CF-AF5E-FBCA-E655-F09D4104762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820882" y="480780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A8318720-CBFE-64C8-B694-37867F0274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21126" y="54495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6D1F094-2E45-3694-751A-C671D27DD9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10170" y="479818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C69958F4-127B-0AD2-6D1E-52008561AC9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23418" y="425954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01FF932E-E422-6328-2B7D-F170243F375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53454" y="40336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479305DA-46DA-A36B-694F-37544AA380A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068860" y="359641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82FCCDAB-A2A0-E75A-0401-D2363CD005D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052667" y="3256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7E5BB26-7690-0658-7F72-DC87E8D0F2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20638" y="349573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129E831D-583E-CFAC-A3FD-3B4251B473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25132" y="3355333"/>
                <a:ext cx="16274" cy="15410"/>
              </a:xfrm>
              <a:custGeom>
                <a:avLst/>
                <a:gdLst>
                  <a:gd name="connsiteX0" fmla="*/ 851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1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15E3909-3138-0379-AD17-40F877518E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33341" y="32510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7776AB4D-4F4A-BCDC-B8DE-4B1E7C5A9C0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42795" y="31250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051148F-6840-C0AF-5A25-245A5259B78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61394" y="26430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4532478E-EA99-0413-E2DA-D404CE11EDF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28686" y="315711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8609F0DC-1202-4FC6-B7A6-9405853D355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21505" y="370785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E0DE795F-C650-1C15-8225-42141CD2700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03485" y="34191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6D0DB4B3-9631-9DA8-8612-FBF3C03A0CF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667476" y="30383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353D0DEB-541B-ACED-FF92-DBA50443080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050923" y="328599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3CB3EE32-913E-462A-5D27-157EF80801D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031492" y="320693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9E89C824-25F9-AB66-6247-87C66929BCA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65832" y="2354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6838FAF3-88E2-834E-3B14-823F6C7FD5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262092" y="21257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F2037249-1D36-50DF-203C-EE03485D75B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57275" y="29835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EA7316FE-0251-4171-3E10-D42A068441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62957" y="3826630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E65A7AF3-D833-8E6C-46E6-92BD0C20C8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02872" y="427611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C9AB19E7-49ED-4AB9-CF28-880671683B7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244852" y="38152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609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6D0EC271-A824-20A9-F9B2-AE56A48144D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21072" y="4065422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4738DC2-8E00-9683-8064-15CCD32878D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05832" y="4515478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5049582A-89CC-0F06-82C5-9F13E2AEE54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56911" y="47175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09B5583F-EF02-6E3D-6907-9D6D7A1E4B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074354" y="501601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1FF46D77-49ED-DE0C-E238-51FD334F38B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09439" y="52197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DE9A758-7D69-BCF3-7D9F-025010D70A0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64241" y="430107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343A3FB9-F8B0-C358-D439-B17D88B2EA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982027" y="43448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43F1B7E1-4F49-AF0A-BD0B-0B55254D1D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3350186" y="4607721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85BC111-89FC-03A4-DBB0-E7F7E8FCE8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57626" y="4763319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410BE522-E978-6A73-CA1A-61EAB1C2EA7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14921" y="489543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40D52736-E519-660D-B20E-CC321C495FA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24716" y="5105266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66AB21E9-9D12-A105-70D9-6653C9D8B6C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37646" y="51903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5936F48-EAF3-8913-39CD-0630E58D68B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928878" y="46380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5537CEE6-0500-4722-56F9-50F6B255689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54723" y="422239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AE9ABD24-39DF-2BE4-0605-0BF42A9900F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22040" y="40506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264DB1FD-C4F1-61A4-CAB9-3290F2E5CBB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735139" y="333809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B20B3C28-73EA-F3D9-50EE-66C07CD5E6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898302" y="3995890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171BED61-EDE0-3C14-C000-59EBC62A7F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27266" y="314940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82D8D0B5-0EB0-671D-ECFE-10554E0FE59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71069" y="322226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3BA4034E-B63B-DC00-21C8-36F9C5DF0DD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24823" y="409094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78BA6971-0EFF-CBD6-C963-F9A632E2E99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2932083" y="414821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0673A085-DCBC-4A48-2686-7B541586C5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04108" y="385606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EF4FACEC-66D5-61F2-4971-718124C2C8C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90487" y="368118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07B886F-B245-FB74-B28E-E7B582E203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82925" y="3616414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CC628F0E-7623-84BD-B1AC-2C32770636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81554" y="454462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C6EC81FF-11C8-782B-8E75-28F85B718F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96152" y="511745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D5481111-5314-E5D7-BBB8-FA9656B53B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61697" y="5218804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96E7CE56-0D05-9144-C575-E05F68CCEEC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77641" y="546788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992B477-607E-AD93-DE3C-99870FAC5C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63772" y="550626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7D51B06-5EC8-6BBD-74EA-975B69F983D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49783" y="557265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651E7857-8142-B0C4-9EEF-16540EAA75A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644557" y="580945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F3E296F3-1B91-B44C-EE23-A54A1AD3FD2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01744" y="598213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8D73A0E-2044-4D56-DA40-BBC242B314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66431" y="612044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612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F819EC5B-9A0D-47C3-F8EB-039BE01063D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010156" y="6082246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CC6C8DAB-D4D8-549A-DAAC-4769CCC2C7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42355" y="60986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40C50DE1-D462-BB06-8323-0849C06797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45669" y="620769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36F05558-267C-E2DD-788C-D0E8E90E5C1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09250" y="62638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7046350-A85B-B2A1-A606-FDC7B40ADB9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87227" y="6291605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8F86EA28-D034-6823-4C8E-75ACF34018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09127" y="6291224"/>
                <a:ext cx="16273" cy="15411"/>
              </a:xfrm>
              <a:custGeom>
                <a:avLst/>
                <a:gdLst>
                  <a:gd name="connsiteX0" fmla="*/ 850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D6D83B9C-B41C-4826-5BAF-57C2F4DA109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60434" y="6316751"/>
                <a:ext cx="16274" cy="15411"/>
              </a:xfrm>
              <a:custGeom>
                <a:avLst/>
                <a:gdLst>
                  <a:gd name="connsiteX0" fmla="*/ 851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773FDD9-6A1C-6B22-FC2C-BEBF880F82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42284" y="6281795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6"/>
                      <a:pt x="1612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B1C8D2EB-54DB-ED01-DCA4-43D1F01D2C6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313581" y="6288367"/>
                <a:ext cx="16273" cy="15410"/>
              </a:xfrm>
              <a:custGeom>
                <a:avLst/>
                <a:gdLst>
                  <a:gd name="connsiteX0" fmla="*/ 850 w 16273"/>
                  <a:gd name="connsiteY0" fmla="*/ 4133 h 15410"/>
                  <a:gd name="connsiteX1" fmla="*/ 11899 w 16273"/>
                  <a:gd name="connsiteY1" fmla="*/ 14611 h 15410"/>
                  <a:gd name="connsiteX2" fmla="*/ 15423 w 16273"/>
                  <a:gd name="connsiteY2" fmla="*/ 11277 h 15410"/>
                  <a:gd name="connsiteX3" fmla="*/ 4375 w 16273"/>
                  <a:gd name="connsiteY3" fmla="*/ 800 h 15410"/>
                  <a:gd name="connsiteX4" fmla="*/ 850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34578F62-03C5-960B-1EE9-6D6342FBA7B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48670" y="6285223"/>
                <a:ext cx="16273" cy="15411"/>
              </a:xfrm>
              <a:custGeom>
                <a:avLst/>
                <a:gdLst>
                  <a:gd name="connsiteX0" fmla="*/ 851 w 16273"/>
                  <a:gd name="connsiteY0" fmla="*/ 4133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3" y="11277"/>
                    </a:cubicBezTo>
                    <a:cubicBezTo>
                      <a:pt x="18757" y="4324"/>
                      <a:pt x="11708" y="-2343"/>
                      <a:pt x="4375" y="800"/>
                    </a:cubicBezTo>
                    <a:cubicBezTo>
                      <a:pt x="2851" y="1467"/>
                      <a:pt x="1612" y="2610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20FEA771-1588-8690-92C1-0EA0A64402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10915657" y="6114515"/>
                <a:ext cx="14668" cy="16192"/>
              </a:xfrm>
              <a:custGeom>
                <a:avLst/>
                <a:gdLst>
                  <a:gd name="connsiteX0" fmla="*/ 14669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1 h 16192"/>
                  <a:gd name="connsiteX4" fmla="*/ 14669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9" y="8096"/>
                    </a:moveTo>
                    <a:cubicBezTo>
                      <a:pt x="14669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1"/>
                      <a:pt x="7334" y="1"/>
                    </a:cubicBezTo>
                    <a:cubicBezTo>
                      <a:pt x="11385" y="1"/>
                      <a:pt x="14669" y="3625"/>
                      <a:pt x="14669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C95535A1-AE33-BB32-1773-0775C48861A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200835" y="539911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2CEFC313-A813-0782-E7C2-11826B55D56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205216" y="511774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0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9611A6DB-7841-A660-22E8-BEC97D2D50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53047" y="4708360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27DAD5CA-9D88-E8DA-9866-78A2EDFF5A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62475" y="535853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569892A4-C572-B3E4-F03D-A14C1D417EF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21811" y="5559514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45261701-FE32-E108-1775-4F7A80DFDB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08902" y="5202421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1CBD218C-F5E5-EBD8-53F8-DC7B0C5678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17256" y="5882030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CB075808-7FD0-D043-B1F2-86C9F4A3BDD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18341" y="5186896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592CCD4F-23D7-68DA-1CA4-E2FE8CF913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77983" y="4409656"/>
                <a:ext cx="16273" cy="15410"/>
              </a:xfrm>
              <a:custGeom>
                <a:avLst/>
                <a:gdLst>
                  <a:gd name="connsiteX0" fmla="*/ 850 w 16273"/>
                  <a:gd name="connsiteY0" fmla="*/ 4134 h 15410"/>
                  <a:gd name="connsiteX1" fmla="*/ 11899 w 16273"/>
                  <a:gd name="connsiteY1" fmla="*/ 14611 h 15410"/>
                  <a:gd name="connsiteX2" fmla="*/ 15423 w 16273"/>
                  <a:gd name="connsiteY2" fmla="*/ 11278 h 15410"/>
                  <a:gd name="connsiteX3" fmla="*/ 4375 w 16273"/>
                  <a:gd name="connsiteY3" fmla="*/ 800 h 15410"/>
                  <a:gd name="connsiteX4" fmla="*/ 850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3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D3F37BAB-46A4-3FBE-34FA-6790CC885D9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02019" y="5046688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688E82D8-024B-5971-05E7-F0BD2C80E62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45984" y="4159529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1AAD8965-8623-BA57-3D70-258A365118C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14672" y="4517002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736A3B6-C4CB-ED39-2096-D20C5F0EABD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17294" y="4331170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65B8850D-C0AA-2C07-EFD9-4B7DE16D4D8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46435" y="384758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3D23A748-C83B-7D8B-D8B0-E6A1D45ED0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96830" y="3335998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35830292-7BE0-037C-6392-DFC8BE3F81B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96329" y="268553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2810C90D-030F-4F7E-E7D5-AC5C69D983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96259" y="28130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21546A65-B8C6-1AB6-0C9C-EF81F9A542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6219" y="3005004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4AB6E7C8-13D5-75ED-E602-B93F79E54D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83653" y="3188265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C3B9B8CD-2B37-0260-0450-18441A637F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59472" y="3346475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6"/>
                      <a:pt x="1613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151993A4-5A7D-21D6-08C7-7DBA62B989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55662" y="2852509"/>
                <a:ext cx="16273" cy="15411"/>
              </a:xfrm>
              <a:custGeom>
                <a:avLst/>
                <a:gdLst>
                  <a:gd name="connsiteX0" fmla="*/ 851 w 16273"/>
                  <a:gd name="connsiteY0" fmla="*/ 4134 h 15411"/>
                  <a:gd name="connsiteX1" fmla="*/ 11899 w 16273"/>
                  <a:gd name="connsiteY1" fmla="*/ 14611 h 15411"/>
                  <a:gd name="connsiteX2" fmla="*/ 15424 w 16273"/>
                  <a:gd name="connsiteY2" fmla="*/ 11277 h 15411"/>
                  <a:gd name="connsiteX3" fmla="*/ 4375 w 16273"/>
                  <a:gd name="connsiteY3" fmla="*/ 800 h 15411"/>
                  <a:gd name="connsiteX4" fmla="*/ 851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1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1337FAB5-02DE-FCF6-BDDD-71BF534347F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57269" y="2609431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7"/>
                      <a:pt x="1613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51DE3123-9996-FDA6-5C4E-E2E7C2E4BE8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67721" y="247150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DDCDBA6D-6C5E-D9FA-DEED-2CC7263F2E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22656" y="225452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C667DD4B-321D-0B25-7C7D-173F3FC6885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13790" y="2030692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008B4FA-012D-4311-08F5-34DB566EAB8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49860" y="19999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F01BFEAE-9D54-F47C-CE83-F02854B555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05937" y="1957349"/>
                <a:ext cx="16273" cy="15411"/>
              </a:xfrm>
              <a:custGeom>
                <a:avLst/>
                <a:gdLst>
                  <a:gd name="connsiteX0" fmla="*/ 850 w 16273"/>
                  <a:gd name="connsiteY0" fmla="*/ 4134 h 15411"/>
                  <a:gd name="connsiteX1" fmla="*/ 11899 w 16273"/>
                  <a:gd name="connsiteY1" fmla="*/ 14611 h 15411"/>
                  <a:gd name="connsiteX2" fmla="*/ 15423 w 16273"/>
                  <a:gd name="connsiteY2" fmla="*/ 11277 h 15411"/>
                  <a:gd name="connsiteX3" fmla="*/ 4375 w 16273"/>
                  <a:gd name="connsiteY3" fmla="*/ 800 h 15411"/>
                  <a:gd name="connsiteX4" fmla="*/ 850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3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61337870-9406-513C-4FBC-77BED0F9B6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84132" y="21543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A1C1FB19-2C3C-8D56-D137-429D2BD2088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211229" y="2718492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4AD10E13-B5A2-4556-4805-AEBD13B1924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101691" y="262600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CC77277D-8B9B-32A2-8A3C-9015642E9A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00092" y="2183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6D5B9CF4-E6FD-91FD-9AB3-31887B5135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770287" y="1827333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562"/>
                      <a:pt x="1517" y="2705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BE098967-622E-885E-BB59-59770AAC55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3788175" y="1464123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7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F634428C-6BFB-1004-9B12-5E1E73DCFE1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38004" y="225319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E6649DB9-01AB-7890-AC22-A77951F0058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80271" y="236349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677BFE7C-722A-5BC4-BFA9-B1010B9F1E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93663" y="20660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BEBA81C-D485-35BF-ED9C-63B39C796FD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33896" y="18024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100D7761-1EFD-8230-4B60-7A8F09123EA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66244" y="128402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563C6852-93C9-5048-3AE1-0809C1CA895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64512" y="1509865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77DFA36C-6ABA-4CC2-9EA8-73B2F5AAA58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1778545" y="1694005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7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E46CDB1D-ECBB-B8DB-A4F9-8753EFED37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995725" y="2894967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56A0EFEF-4D4E-2749-BBD1-C372AAAADC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22349" y="335428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C791720-BC9B-21B2-82AF-FA1927FDC9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25327" y="3114541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FAD78D21-6D15-F6CE-3D4F-72620FEE67C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79772" y="400255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D39C91FC-191C-16B0-DD3A-5AB80E0CC25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7567" y="46042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562"/>
                      <a:pt x="1612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19367F6B-6832-DB44-B595-BBE2055BECA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61021" y="4855426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010DFCD6-9E87-32A2-572E-8A7AFDA5274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2954" y="4483951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808855E0-B710-9F4F-C100-7467BD72F17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0478" y="4431373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899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7BADA603-4044-6D44-764C-C8B4D299128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03304" y="5437975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610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63C28F49-503D-08C1-59CB-660FA258729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77822" y="562980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FDD0817C-3D95-DBC9-F97F-A45C57B188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9622" y="536110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3" y="13944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B30C923F-D5C1-467F-A384-31A120EDCBF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87439" y="5753633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2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9EE76203-196C-5BD5-3AB1-5448251B248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13608" y="5541607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31507E95-500A-BC96-99E1-2FA6AECA138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09450" y="5532748"/>
                <a:ext cx="16274" cy="15411"/>
              </a:xfrm>
              <a:custGeom>
                <a:avLst/>
                <a:gdLst>
                  <a:gd name="connsiteX0" fmla="*/ 850 w 16274"/>
                  <a:gd name="connsiteY0" fmla="*/ 4133 h 15411"/>
                  <a:gd name="connsiteX1" fmla="*/ 11900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AE337100-20F8-D5F6-32A1-08656552CB2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68600" y="5561038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5"/>
                      <a:pt x="11899" y="14611"/>
                    </a:cubicBezTo>
                    <a:cubicBezTo>
                      <a:pt x="13424" y="13944"/>
                      <a:pt x="14757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6" y="1562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B897692-4299-5C83-1930-14D0072E6D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73372" y="5224329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8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48872F9-8B0F-9D3F-102D-3B9BF893717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07141" y="4879619"/>
                <a:ext cx="16274" cy="15410"/>
              </a:xfrm>
              <a:custGeom>
                <a:avLst/>
                <a:gdLst>
                  <a:gd name="connsiteX0" fmla="*/ 850 w 16274"/>
                  <a:gd name="connsiteY0" fmla="*/ 4134 h 15410"/>
                  <a:gd name="connsiteX1" fmla="*/ 11900 w 16274"/>
                  <a:gd name="connsiteY1" fmla="*/ 14611 h 15410"/>
                  <a:gd name="connsiteX2" fmla="*/ 15424 w 16274"/>
                  <a:gd name="connsiteY2" fmla="*/ 11278 h 15410"/>
                  <a:gd name="connsiteX3" fmla="*/ 4375 w 16274"/>
                  <a:gd name="connsiteY3" fmla="*/ 800 h 15410"/>
                  <a:gd name="connsiteX4" fmla="*/ 850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5"/>
                      <a:pt x="14757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1" y="1467"/>
                      <a:pt x="1517" y="2610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A5161EF-5184-6185-4041-EA2828B586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81448" y="4797037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613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2B48BE76-E390-1479-CD13-D7E0C70CEB6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747056">
                <a:off x="4626242" y="4710134"/>
                <a:ext cx="14668" cy="16192"/>
              </a:xfrm>
              <a:custGeom>
                <a:avLst/>
                <a:gdLst>
                  <a:gd name="connsiteX0" fmla="*/ 14668 w 14668"/>
                  <a:gd name="connsiteY0" fmla="*/ 8096 h 16192"/>
                  <a:gd name="connsiteX1" fmla="*/ 7334 w 14668"/>
                  <a:gd name="connsiteY1" fmla="*/ 16192 h 16192"/>
                  <a:gd name="connsiteX2" fmla="*/ 0 w 14668"/>
                  <a:gd name="connsiteY2" fmla="*/ 8096 h 16192"/>
                  <a:gd name="connsiteX3" fmla="*/ 7334 w 14668"/>
                  <a:gd name="connsiteY3" fmla="*/ 0 h 16192"/>
                  <a:gd name="connsiteX4" fmla="*/ 14668 w 14668"/>
                  <a:gd name="connsiteY4" fmla="*/ 8096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6192">
                    <a:moveTo>
                      <a:pt x="14668" y="8096"/>
                    </a:moveTo>
                    <a:cubicBezTo>
                      <a:pt x="14668" y="12568"/>
                      <a:pt x="11385" y="16192"/>
                      <a:pt x="7334" y="16192"/>
                    </a:cubicBezTo>
                    <a:cubicBezTo>
                      <a:pt x="3284" y="16192"/>
                      <a:pt x="0" y="12568"/>
                      <a:pt x="0" y="8096"/>
                    </a:cubicBezTo>
                    <a:cubicBezTo>
                      <a:pt x="0" y="3625"/>
                      <a:pt x="3284" y="0"/>
                      <a:pt x="7334" y="0"/>
                    </a:cubicBezTo>
                    <a:cubicBezTo>
                      <a:pt x="11385" y="0"/>
                      <a:pt x="14668" y="3625"/>
                      <a:pt x="14668" y="8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FCAC5480-64E9-5395-A1B0-89F6BE1EF22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69642" y="4890097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757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6"/>
                      <a:pt x="1517" y="2705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E335160E-7E90-A535-AF25-BF6C1FBB883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38412" y="5280431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5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755" y="1467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CA28C99A-98FB-1F66-49F1-26E131E8547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52224" y="5538273"/>
                <a:ext cx="16274" cy="15410"/>
              </a:xfrm>
              <a:custGeom>
                <a:avLst/>
                <a:gdLst>
                  <a:gd name="connsiteX0" fmla="*/ 850 w 16274"/>
                  <a:gd name="connsiteY0" fmla="*/ 4133 h 15410"/>
                  <a:gd name="connsiteX1" fmla="*/ 11900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0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0" y="4133"/>
                    </a:moveTo>
                    <a:cubicBezTo>
                      <a:pt x="-2483" y="11087"/>
                      <a:pt x="4565" y="17754"/>
                      <a:pt x="11900" y="14611"/>
                    </a:cubicBezTo>
                    <a:cubicBezTo>
                      <a:pt x="13424" y="13944"/>
                      <a:pt x="14662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6"/>
                      <a:pt x="1517" y="2704"/>
                      <a:pt x="850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15EE3C2B-0333-E3D6-CB44-6C49F13B314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27972" y="5407876"/>
                <a:ext cx="16274" cy="15410"/>
              </a:xfrm>
              <a:custGeom>
                <a:avLst/>
                <a:gdLst>
                  <a:gd name="connsiteX0" fmla="*/ 851 w 16274"/>
                  <a:gd name="connsiteY0" fmla="*/ 4133 h 15410"/>
                  <a:gd name="connsiteX1" fmla="*/ 11899 w 16274"/>
                  <a:gd name="connsiteY1" fmla="*/ 14611 h 15410"/>
                  <a:gd name="connsiteX2" fmla="*/ 15424 w 16274"/>
                  <a:gd name="connsiteY2" fmla="*/ 11277 h 15410"/>
                  <a:gd name="connsiteX3" fmla="*/ 4375 w 16274"/>
                  <a:gd name="connsiteY3" fmla="*/ 800 h 15410"/>
                  <a:gd name="connsiteX4" fmla="*/ 851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851" y="4133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4"/>
                      <a:pt x="14757" y="12706"/>
                      <a:pt x="15424" y="11277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850" y="1466"/>
                      <a:pt x="1613" y="2704"/>
                      <a:pt x="851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EE3EBAC3-2494-2DDB-FA72-7145E269A9E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22021" y="4392034"/>
                <a:ext cx="16274" cy="15411"/>
              </a:xfrm>
              <a:custGeom>
                <a:avLst/>
                <a:gdLst>
                  <a:gd name="connsiteX0" fmla="*/ 851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8 h 15411"/>
                  <a:gd name="connsiteX3" fmla="*/ 4375 w 16274"/>
                  <a:gd name="connsiteY3" fmla="*/ 800 h 15411"/>
                  <a:gd name="connsiteX4" fmla="*/ 851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1" y="4134"/>
                    </a:moveTo>
                    <a:cubicBezTo>
                      <a:pt x="-2484" y="11087"/>
                      <a:pt x="4565" y="17754"/>
                      <a:pt x="11899" y="14611"/>
                    </a:cubicBezTo>
                    <a:cubicBezTo>
                      <a:pt x="13424" y="13945"/>
                      <a:pt x="14662" y="12706"/>
                      <a:pt x="15424" y="11278"/>
                    </a:cubicBezTo>
                    <a:cubicBezTo>
                      <a:pt x="18758" y="4324"/>
                      <a:pt x="11709" y="-2343"/>
                      <a:pt x="4375" y="800"/>
                    </a:cubicBezTo>
                    <a:cubicBezTo>
                      <a:pt x="2756" y="1467"/>
                      <a:pt x="1517" y="2610"/>
                      <a:pt x="851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AE0522BF-8002-389E-5A75-8E8040C6EA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69551" y="4206773"/>
                <a:ext cx="16274" cy="15411"/>
              </a:xfrm>
              <a:custGeom>
                <a:avLst/>
                <a:gdLst>
                  <a:gd name="connsiteX0" fmla="*/ 850 w 16274"/>
                  <a:gd name="connsiteY0" fmla="*/ 4134 h 15411"/>
                  <a:gd name="connsiteX1" fmla="*/ 11899 w 16274"/>
                  <a:gd name="connsiteY1" fmla="*/ 14611 h 15411"/>
                  <a:gd name="connsiteX2" fmla="*/ 15424 w 16274"/>
                  <a:gd name="connsiteY2" fmla="*/ 11277 h 15411"/>
                  <a:gd name="connsiteX3" fmla="*/ 4375 w 16274"/>
                  <a:gd name="connsiteY3" fmla="*/ 800 h 15411"/>
                  <a:gd name="connsiteX4" fmla="*/ 850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850" y="4134"/>
                    </a:moveTo>
                    <a:cubicBezTo>
                      <a:pt x="-2483" y="11087"/>
                      <a:pt x="4565" y="17754"/>
                      <a:pt x="11899" y="14611"/>
                    </a:cubicBezTo>
                    <a:cubicBezTo>
                      <a:pt x="13423" y="13944"/>
                      <a:pt x="14662" y="12706"/>
                      <a:pt x="15424" y="11277"/>
                    </a:cubicBezTo>
                    <a:cubicBezTo>
                      <a:pt x="18757" y="4324"/>
                      <a:pt x="11709" y="-2343"/>
                      <a:pt x="4375" y="800"/>
                    </a:cubicBezTo>
                    <a:cubicBezTo>
                      <a:pt x="2851" y="1467"/>
                      <a:pt x="1517" y="2705"/>
                      <a:pt x="850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63" name="Graphic 22">
              <a:extLst>
                <a:ext uri="{FF2B5EF4-FFF2-40B4-BE49-F238E27FC236}">
                  <a16:creationId xmlns:a16="http://schemas.microsoft.com/office/drawing/2014/main" id="{79885334-E7D6-E141-381C-55AB777A561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90784" y="361912"/>
              <a:ext cx="10408906" cy="6134747"/>
              <a:chOff x="890784" y="361912"/>
              <a:chExt cx="10408906" cy="6134747"/>
            </a:xfrm>
            <a:solidFill>
              <a:srgbClr val="FFFFFF"/>
            </a:solidFill>
          </p:grpSpPr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B6AFF56-96B0-1444-265B-4600DCA9D86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24532" y="1056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9D03F842-1FEB-D130-FB47-F1664637C2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37115" y="10956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593EAA0F-CB28-1D6F-F87F-FC23B044BE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792385" y="124268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AD74F3A1-F1C9-E8F5-DBA6-5B5DAF5F5F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833152" y="10780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C5D27B9A-F852-5E3C-23BA-684914D14FC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57002" y="723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F3F44AE4-B13A-CFC1-C748-12142A0075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97964" y="7592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2E52DA59-15E5-4322-7DF1-DC3E0A85304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144173" y="14371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DF4BAA65-2810-9EC9-2066-BD970971D85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04652" y="17587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B26206B1-EC0E-BA7B-7C47-291D479863E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01118" y="19652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040D5BA-C356-BBC7-968D-8615B00F0C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61469" y="17790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BD8971A9-1D76-B748-9974-1BBFD888F8F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16270" y="1332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E336221C-62C4-DD57-DD40-7CB02B3059D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72348" y="1167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08832D4A-C8B9-B10D-D4D2-6D456F5E4B2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29162" y="20258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F6521A9D-2196-76C4-68FA-07ED6DCDBC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09934" y="20823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3DFDCDF6-8EAB-3B08-9103-A35C2F32218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5336" y="19542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AC949099-20DE-03B0-B3A3-12460C38B86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17057" y="3545262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8EB47C39-4A5C-8F84-9245-41293BEF9F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64778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A93B8204-8C7E-2CB9-542D-B594E0819B6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07773" y="3339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9C5947EC-228B-2949-2C4B-F8CDE9DC88C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87788" y="285469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9B95DFA7-624C-8C93-1BC3-AF5F5D35C4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21265" y="24902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A134F1A0-47D4-365A-9D1C-AF618EFB9B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3273803" y="246440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F6A75096-AAC0-7548-1042-A607D1ECCBC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78161" y="12123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3C5E6870-A191-F140-7086-DFDEB52914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82242" y="1116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79A6AAED-B547-07EA-16B5-1E7E53002F3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33777" y="13535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F295D74A-2C37-6C40-1E33-1FAD662953D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10345" y="1712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DD78C838-A280-035B-69E9-E2F7438C192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64186" y="169645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E4FEFFF6-E51A-7577-FCBE-A32FE36D3B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9064128" y="1599471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83471C02-6B57-C1E3-B486-60108726B0D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9202264" y="105863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9A6AC3AA-58B1-8FF1-68F1-D5FEF701FFC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20243" y="954176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8647EFE6-F164-24F5-8019-DDEE7E86486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38333" y="13324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C4896C26-98D1-6FBF-7437-D8B4E73B794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04259" y="1933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E57BDD1C-6BA9-515E-ACD7-118CA9914B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34809" y="244636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0C4FDDEF-8C6B-AF6C-7B62-F14B20A259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54152" y="26715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939FF0E0-62B3-515A-B88B-9A200CBECC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93097" y="2854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8C85EC79-8255-0B42-8A38-AEBC1F6CE5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313771" y="334942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ACC0DF7D-DADA-C9DB-92A4-2C84A73562C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31595" y="339819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3E68DBA1-6D17-5686-B9FC-4A5334FF2A6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57353" y="27055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898DC49E-CD17-B126-04AA-55F05E9CCAA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31470" y="31078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03F4E104-5673-19B4-1A88-0E53999905A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20815" y="3261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42E57508-A47B-D524-9EDE-A87342CB11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30758" y="3540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DDA2710A-0E9E-E468-9AE1-F11D5D900D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922294" y="35590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F2572329-A992-F27D-46DC-79CC1C9096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14699" y="3401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0F334BD1-56C2-D7C6-BC36-199F2B0585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79982" y="300957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AAB719AF-A371-A071-0328-CC68DC86122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01426" y="278545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6343FA49-CC69-DDD2-5CD6-40DBADCB87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52799" y="3630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D3ABA739-389E-9785-BFF1-F6A819F2EA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10049583" y="384792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AE0191AA-5904-9CC9-74AD-6FF74B895A6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06279" y="408456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99596A93-F932-495E-2284-00549AE291F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76802" y="43155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1BA05CA3-AFCD-5D0D-EFA4-793A0D47363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52360" y="4048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66E48013-DBE4-347B-638D-8135B43123C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27976" y="3246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05C65829-ABA7-78A3-C5E5-52B8A6108B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39133" y="2644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83E847D4-E4A6-19F7-8CF5-263D7E3910A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39621" y="202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DB97FAFE-7E5E-1808-BAB2-EDD44F1B005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18393" y="1492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0B896C35-96CA-DC61-8561-29EBE1938CC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306246" y="984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D6A73167-33FC-A8F8-B44D-B7508E353F5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94509" y="104399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CCF58C42-B77E-D7D8-5454-AEE0A556279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12817" y="1289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DBADFF9B-0BC8-4EBB-1021-7C964FF9EE1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17931" y="106828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4B7914D3-317B-0990-160A-8F91D5B7E8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28225" y="9271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F859DE23-0811-79EA-5480-292BF9F666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82277" y="917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D748E349-0475-ED7B-B87F-1ADE2C734C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29256" y="11859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48BEF246-8D4F-89D7-205A-5B7E6860FF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29877" y="16599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568E40BB-1C74-B502-4DB9-ECC5B52045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69298" y="17169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6C779323-A228-D6B8-7F6E-942C6549377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27632" y="1675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167C878F-BF63-50E6-6B8D-B5DE6D4AAB9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355312" y="17980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B1802485-F4A9-43BF-BDA7-4B86793B01C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65444" y="27082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C01ED68C-591F-87C1-2E5B-1E4D39FCBF6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93684" y="26465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495F21A4-DD6E-81A0-E65A-452DE8E8F32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81442" y="24363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3875C4B9-A58A-EDA7-C93F-3D9548EBA69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40008" y="181485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4C8D7505-93B0-3FF2-7A35-3A9F0BEE3C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37341" y="12681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67B13505-AECA-810A-9620-42EDDC406FD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85715" y="1177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99DDAC2C-5D9D-A9DC-9050-C37A4F51919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90475" y="24345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4B51C3C-61A6-83F1-C95E-747DB1C652F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26907" y="27874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A7B92D92-5CBE-9C25-E41F-A6D2B7D107A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30532" y="28331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8E06915F-09A3-74F6-DCFD-1D46A13A9F7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12451" y="287708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637F264E-DFC5-7FB0-411D-00FA68B42C5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90561" y="27972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89DD8599-01CE-5419-8679-9EDAAF1C66E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92980" y="30656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1FCD45BF-D63D-2318-5F4E-6F49E4C2048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55679" y="361222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A1871041-9679-46E2-E1BF-655CEDA36FB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12912" y="3782911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376DD79B-5DC4-9A59-8BBB-B0011BFE312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26125" y="387816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4D354C21-0E90-A650-4ED6-554069CA01A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61934" y="3900925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B74CBBC2-15D0-70D8-9CAB-020125121C3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398746" y="39196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05DA714C-80DF-61DB-3A98-92627D23F95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40303" y="285565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90BBB4F1-D033-5849-CCDB-A92385BCF7A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14420" y="32822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FB9DBF16-C944-6535-B168-41541066EF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854773" y="35685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9B3A9AD-1A72-CE2D-B8D0-F87F7937FC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19225" y="369413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B10D0DC1-F636-82BE-AE16-FC31E524BE3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850612" y="38417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562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EDB7200D-50E4-DC94-8C86-B8AAEFBE0D0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61292" y="432116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F03B7C17-1DA1-9DFA-252F-87FE21EB01D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273808" y="4587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47FDF66A-295A-7E88-4443-C8A6CFB8554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55226" y="47658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FBF15509-D058-CA61-CEBA-F1D57F18FEE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13640" y="4887525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27F5BCF8-3FC7-AFAF-F8BC-46339AAC7ED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14940" y="4481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0933F22-09AC-A0A6-50CD-E1194E023A7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05593" y="419020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91B246FC-243B-EBF2-F360-78B4E67FB8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52742" y="396236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727C4329-7E18-FD5D-AAAC-A54233AA14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39420" y="3594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02B11E50-CB80-3959-706C-AF765AA2032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340197" y="35435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511FE2F1-C4C4-E259-42AE-45218044BF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63964" y="452500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4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4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46FCE704-8673-CC3C-CE1E-9264937147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271016" y="48410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80C58351-9E19-4E8B-242F-87DBC64EE3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7220" y="471388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80EE4BA5-29FF-3775-1F70-26F46E89132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13207" y="344658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92497745-F226-A999-ADD3-766A9F584F4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09868" y="38472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12C5839C-1880-23EE-D628-0A28957489A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11297" y="477293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DC7097BF-0DBA-548B-F3EC-55B51B9EBF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37822" y="46488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92FC1354-974F-B9C3-E7E5-A3412E835BF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67159" y="475074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0A61994-F0E8-92F6-3DA6-595113280E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32347" y="40358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BCD15197-3F01-51DF-D27E-8A6A3951992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87327" y="499268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DD8B6BAF-B004-D50F-CF68-4ECAF851261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12009" y="5098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DDBB3249-9F50-7E36-8B99-80F253EE5F2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67382" y="32671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F753FA9C-E248-22ED-9BC9-4C12C786102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01208" y="2902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E4D3274E-FF56-28AA-0846-7C7D0BD5FB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00053" y="41160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9B01E358-3FE5-72AF-708A-121D582671B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80825" y="525280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B3E62466-78E0-2223-42FD-60EF8FBDCA5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56777" y="56645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2CB29063-EB59-624A-7368-8ED617541E7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713803" y="46006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570BF9EC-A391-BF8F-AE72-43486124484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809149" y="437784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74072981-0D04-D836-44E1-F0BB6201B61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90417" y="544864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1159D771-C85F-5348-F9D6-EE7437A6C3B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20905" y="5727439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B901C900-DA7D-D9AE-2A26-0E5FF9507AC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68467" y="5921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1FF8930F-816A-3E58-5578-0F1A11FEC99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39421" y="58315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960EA89B-F9B8-47A4-4208-978DE073CB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97388" y="548560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1BC36D2E-D5B6-D4F3-9AA5-4DA5CE8B0FE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89374" y="57518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6D98DCC5-7657-63FC-809B-07E084E877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08312" y="3566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E806F01D-05F2-09D7-521A-CF2FC7AB3B6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919924" y="385930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A07D317B-80E0-8C2A-3A70-274666F44E8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95631" y="36935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32DB885F-7F1A-4574-6D07-486DB38050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78323" y="3431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0BE5D919-9D03-169E-CEFD-8CC1F80EF8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64545" y="45436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8FCFDC35-71E8-21B7-21A1-768BF2967F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48199" y="51913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4B87493-A892-126E-887C-F36DC2FB065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7720" y="53008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F898B195-6A6F-D6A6-E419-32ED2D4F532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2421478" y="472320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DBB08580-5726-E194-97BA-F323C541AC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93506" y="648124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761D4350-55D2-A9C9-CEE0-9891A168956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69927" y="58480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56A0B515-1487-4413-A311-7ED1F6811A0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015424" y="5363204"/>
                <a:ext cx="16273" cy="15410"/>
              </a:xfrm>
              <a:custGeom>
                <a:avLst/>
                <a:gdLst>
                  <a:gd name="connsiteX0" fmla="*/ 15423 w 16273"/>
                  <a:gd name="connsiteY0" fmla="*/ 4133 h 15410"/>
                  <a:gd name="connsiteX1" fmla="*/ 4375 w 16273"/>
                  <a:gd name="connsiteY1" fmla="*/ 14611 h 15410"/>
                  <a:gd name="connsiteX2" fmla="*/ 850 w 16273"/>
                  <a:gd name="connsiteY2" fmla="*/ 11277 h 15410"/>
                  <a:gd name="connsiteX3" fmla="*/ 11899 w 16273"/>
                  <a:gd name="connsiteY3" fmla="*/ 800 h 15410"/>
                  <a:gd name="connsiteX4" fmla="*/ 15423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4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A0FEE10-5AD5-2691-6389-DF008572FE0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045970" y="5849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FCBFC743-6D7C-72F3-E667-A5481C5252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03824" y="50119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28BDAEDD-63E9-DB11-5929-EFA64E6C349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05448" y="563057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09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46119977-A930-2E1A-257D-D94174532B9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230850" y="51581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E3164B75-AB16-DE1A-25FE-22B87D77E30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98529" y="5561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206CF789-8793-F83D-4B61-606B78414DB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97672" y="63488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07196F6C-783B-EFB3-182C-CB09221719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1932" y="5566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5C17B79-E157-41B7-09A4-73A6FABE4A0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11215" y="58905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1DFCF230-07AF-9086-9229-FE17F24DB3C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17915" y="492638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A4023FF8-41A0-9035-F6B1-CC19A11C43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36704" y="38172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E2066E10-9595-2A6F-3AAC-02C545C3EDC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23735" y="48786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E3253D13-A0C9-D59A-57A2-55835CB5572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10251386" y="5779073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4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3E8464F5-DF20-B624-84FA-3D16326EE3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05890" y="603566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C3DCA97E-A3FE-1F71-5F14-5EDA9C22EAB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10688192" y="486233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4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17ADDE1A-F72E-08CD-65C7-78DC81B167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349299" y="4643494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EAFB971B-B61B-CA78-08BE-BD5AC296612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61702" y="5826690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9CE687E9-E207-CF19-DC85-F751167957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93937" y="4976298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D3E7D9C7-86D3-A12B-D7DE-2E7855A544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89726" y="433926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64BBB808-9FB7-5661-8A6F-9119BF28B34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29159" y="249655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7027711B-4B4C-9AE0-E024-0EE161A02C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27009" y="19403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6595D2E-8AAE-8A6E-2C39-FFAA4DAA4B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89977" y="212384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D599ABB1-110E-1720-90E8-6CE2E5E05CB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82788" y="256152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B89B2C3C-DF98-3084-F2C2-3E336CCD85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338292" y="16893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A54502D5-A631-3CB5-C2B8-F7A929E9974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4317973" y="2549265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FD79A9FF-0803-A7CF-F6A3-D4CFBF955FF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74577" y="30526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4CC04910-FEAC-9430-CF4A-20EC9098E3B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90684" y="1646929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A86AA94D-A304-4D19-3926-4C0CF034F3A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63691" y="25172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81815AA0-1196-A93A-7BE6-7E5D425CAC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85614" y="20465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7648002E-E222-2875-B3A2-2BE9EBBEDF5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19270" y="22464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FB2453AA-85DB-6241-4D6F-074C303350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73678" y="12285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7064E9B2-7EBF-574C-48E8-01CF057445A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860393" y="14131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9B4CFAE4-AC51-F49F-8F8C-18743D655D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49282" y="18981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85F84E75-BE88-2A99-7034-35C7EBBBD2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3240431" y="188678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3EFF80C-3404-F081-D7CA-A53AB1A1807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71901" y="13088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1B5F6C89-9144-C5EE-31FF-434BDBF5DC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89692" y="19127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5836DAD3-6578-1A1E-4180-5A92E4DB50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45472" y="18228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A77F6597-7C70-EE96-886F-3CB9986F278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65785" y="18095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970306E9-5A4E-C773-DE66-A6ECFC60C15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08833" y="11379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AF28D971-4846-36A1-361C-7533CD64A19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49600" y="13329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2743D94F-30C4-68A3-D5D5-16C04F0671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46535" y="18679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FEF22684-20B1-58DE-2591-04251DDD7A5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2526094" y="2290369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8FBA24D4-7403-DCC2-5704-C736F330C8D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52433" y="18499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D8218C87-720A-7171-076B-376FE55D0C6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24893" y="172027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1D3EFAC0-A3CF-9B38-FEB2-62D63460FAC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03462" y="215927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79110727-E250-F1C6-5DE1-AFCC8495179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04244" y="20043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7CBDF37D-42D3-B489-49DF-3DBD5C48A1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31879" y="1340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C0069D77-625E-647E-7DBE-17849F5ED9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01138" y="17203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B95C5F15-ADBF-9F35-75BD-D87FC1311D2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51343" y="137022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B56E9DF6-57F2-47F7-FDB5-6674C337C67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00599" y="10262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34DD4320-CEB4-52E0-83D0-8541CFA8247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38592" y="141271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08970039-C7FA-C912-09DE-4D41BA504B6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11135" y="21893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980EB8DA-DFA6-F864-06AF-6CD21BD0D90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42121" y="1896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27D0B704-77FA-AB9B-BDD5-72DB26DC0C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85828" y="5967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3B324DD0-2D97-B7E2-2737-F4E2F63A2D0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89808" y="76615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080FBB8E-96D4-CB98-B478-D6625187EBE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64948" y="8991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35B6F6C8-50F0-7A77-2AAD-BB811B741BE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01760" y="7171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03067E8D-07E3-169F-0830-F1AA56FF233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31846" y="13670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A99345D6-FD76-C338-41E1-A8A6A5E0942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8673" y="15770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1E71C741-21FB-FDCB-6B81-1C837938D8B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97729" y="88597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1DD9E034-703C-722C-87BF-C817DA9C29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33957" y="9386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285247EA-130C-5BE1-ABA5-DC41EA1DCAF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37055" y="8326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E9FA60CD-21C3-712D-28EE-866D5E4A4DF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05693" y="132869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0DEBDD69-C2AB-CAC9-8B95-01EC183A4E5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9281" y="280507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5528D966-81D9-1F2D-7C00-6B8E671E0E7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46149" y="30126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627DAF64-E159-8271-AE6B-F1259BD9B89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0784" y="375081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B08B5C77-3DCC-DCAF-8693-3B3A4BEFB1A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95559" y="399874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A78864A8-FDE5-E940-AB4C-658A0EDFF25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08721" y="25792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3210F2FB-99A3-2FF5-234C-C98BD9ECC17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76158" y="3031864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26BD20F6-7568-BCE5-03C8-BAD8B0ED285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21153" y="18955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E954C028-E481-04BA-6127-B96CDF78F5C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59937" y="11814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A40E69B1-9C20-164C-4AE4-868B06F62DE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78769" y="9088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9E0FE1F4-D3F6-065F-FF81-F0DAE92F81D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88567" y="10973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416975AD-8AEF-2FC8-C6C5-A3CCB2C3EF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38027" y="16689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DF316971-1184-0C41-9893-480561F80E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87614" y="14409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02EA1169-92DB-E9F4-119E-5DCA0916681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50790" y="12177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DFCD333F-D316-4EAD-F89A-90C41D49EF7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029997" y="945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A316A592-04DE-CEC5-7B63-B2C32520E4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381155" y="12838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691A0BF9-300F-03F1-F164-93676936D8A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29977" y="14887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EE949697-28F1-BD79-DD43-27E3F536F47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67208" y="193239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580CE979-5A5B-8913-7696-7069169540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69155" y="177570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C0665671-A535-895B-AA89-D69C14A7E6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86879" y="9300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780A6CAB-9CF4-2499-9E10-4DBDB7A6660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19993" y="148281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1C544928-8C30-1628-9C35-A42F4DA9212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88644" y="16312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63261C1F-62D6-DB72-C946-8DE60DBD727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97763" y="18159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21D23511-4B5A-0BCD-1D6D-BFD35177BE5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1742" y="13466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26D1C719-391A-5E68-48A7-B093C453B8B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94752" y="7381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EF83A5FF-C7FE-DB51-2FF2-57CBF0BE9B5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06212" y="10028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714FA6D0-5839-2809-D630-3CC3E1220D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68017" y="1054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65D6FC5E-536D-89BE-E163-EB03D1C41E3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53887" y="838447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3BB868B6-C86A-8E54-4AA8-1B9865AEE73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25412" y="1530058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E6FACBE8-06F0-8763-EB57-483D0414C82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36183" y="17954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5C2F8060-3CD9-C49F-D380-A32CF10A79C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06304" y="21067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7F04C4D5-CEB0-3A3C-303D-A64D250ACB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63740" y="241235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561ABC18-D365-A606-039E-3C9651947C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65284" y="79825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7022936-7625-DFC6-D0DF-0A824D373D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94373" y="16797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DA684D09-D4CF-5E51-465F-BFB8D7E2EB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28555" y="1903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3427E5B0-610B-54E2-BA12-65CA64D7C70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26402" y="28188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9385E111-0A60-E1A0-5596-7EFD7CD34D2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20642" y="240969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A539F55-B0D7-6806-DDBF-DE8FF32388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59706" y="36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A661A87B-3FEC-6BB3-55F0-76F7CF0610C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821263" y="858545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8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88C67B86-8173-D8DA-9A4F-661D55ABFA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875937" y="1247832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6CB90D8B-F786-E1BE-ACD0-2119BD03E6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958804" y="100608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23F941D1-090C-89A2-E43C-04665B29E8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10978150" y="236413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D7C9E2CC-6B1C-CB4F-E737-2072C6709A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951756" y="22647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3CDB55DF-7C16-E046-53E8-1A0A98B0976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80389" y="39612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EE8493F5-0365-E681-B18B-0AE8CB49687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34942" y="351821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012BF72D-D722-B651-5A6E-9377762A8A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05058" y="37160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472802F9-9E41-D804-28A8-BB2A0EB38F7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283416" y="44109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8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33638429-194D-3A14-ADDA-2EDB9BC585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277606" y="33299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D4251420-649C-CE6A-5221-D639630BE3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220551" y="517756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EBA0EAA-9397-42F6-EF56-95244DF331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11223300" y="435331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7 w 16192"/>
                  <a:gd name="connsiteY1" fmla="*/ 14668 h 14668"/>
                  <a:gd name="connsiteX2" fmla="*/ 1 w 16192"/>
                  <a:gd name="connsiteY2" fmla="*/ 7334 h 14668"/>
                  <a:gd name="connsiteX3" fmla="*/ 8097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7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6" y="0"/>
                      <a:pt x="8097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4FC05CFA-E2C8-4E09-C295-F72BAB1E17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857458" y="568724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B8510D55-4DA6-1EBC-DF5F-2B506253F4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346727" y="54470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A70420BF-B0B7-4A46-FFDC-0E9EF818545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20268" y="4256684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1BCA198B-6B8C-E0CC-01B4-63C0481F44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9888397" y="4107958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3"/>
                      <a:pt x="3625" y="0"/>
                      <a:pt x="8096" y="0"/>
                    </a:cubicBezTo>
                    <a:cubicBezTo>
                      <a:pt x="12567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6DE68AFA-A9EE-235D-D5DF-82071CFE1BE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313390" y="441318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D8DF10CD-2906-F606-5466-D8175A719AD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49142" y="520737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D80C42FD-434B-3A63-E9A0-BBDF2762DB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26402" y="50653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21A6E6F9-05E9-049A-B010-B2D4F2F154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04983" y="44409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E087253E-71A4-D19C-360E-3D68C4CD5F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70398" y="265019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E31CDE0F-CD68-6A1F-3ACC-678FB4F7B3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81174" y="27804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D29A8951-C388-3A0C-E459-467A76C4726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18938" y="23868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DBF32A51-9C0E-9247-EE06-8E1BCDAB9FD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22400" y="2618670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7C2233F7-912A-1A14-09EF-85ADA770C6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38369" y="349182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DD26D63-EE4F-F31E-DAA8-9D3582AC13F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61059" y="29652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EADB4916-C6EB-762F-738A-785741E79E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22913" y="2937472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59784008-DE99-6164-CCBC-EBE546E09B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41257" y="214870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38520E47-CC8E-0ECF-3533-30A2F854971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16116" y="24901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70AC818E-444F-A912-C9A3-6518AEAB8B2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886616" y="24029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87D225BF-754C-9D64-B841-06E3E016DF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27496" y="245284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9E5E56D7-8198-9F13-87A0-852F4C0B59B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51555" y="301995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3D8DB70E-55C3-723B-C912-C6ACED72D42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642080" y="31403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0CD9F9FD-955D-B80E-5A44-67615F8B445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11214" y="32814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B5D3FDBA-D56B-4D1B-481F-FDCFC0C97F2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82532" y="32316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206435BD-0476-42B7-E1AF-17BC5E1213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11520" y="3808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6B0293A3-773E-B241-AA4B-142A0AC451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53132" y="480446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592B688D-C6BA-DDE9-C95C-9814BD10EC0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66931" y="450871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5C7D4F2F-7DDD-A523-15EB-7F7571D783E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69999" y="552103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323C2A6C-9FFE-9923-77FF-B29FF441508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80965" y="51266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719C3F77-2306-D0A4-5540-90AC6783D33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64963" y="5678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899DF466-3AE5-0927-84C2-AECC7016E1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12017" y="566895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F63730EA-49C9-1E3B-53CE-D8A77CBFE8C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37483" y="537272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746EC883-5A2E-861A-1830-004C6814480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47199" y="530024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3732B883-97C3-2DA5-FC59-986FEC748BB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28477" y="52777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9E2F7E71-A7DF-1610-F5C0-67C4682FF44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831372" y="5739822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CCED2D5-7AB9-0443-1950-EDA077A1B16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689324" y="580240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577DEED7-9C61-B92D-DF3B-2458AA3F716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19361" y="562676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8D68297-EABD-F4CB-212C-E8AA643B371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772191" y="5146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28D33C12-BA26-238A-42AA-4640C3963FD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659511" y="470664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04BF1EE2-930E-6828-CDAB-18C51687B07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235869" y="478246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4F1755AC-5301-5E34-0669-E559AC1450C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46163" y="5299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B50B16B7-5337-70F5-9CBA-0853EFEF23B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87510" y="495191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55864523-5E65-A261-5826-FDE71478535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615886" y="50690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7B03111A-EA6C-EC63-13B1-29B03F5B9DD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911703" y="4658830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53DADDA4-E70C-4277-DA6B-56373FE1CDF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98919" y="39365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9CAD713B-2401-838D-E261-A855C08CEF5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743045" y="433307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1EFAEA2A-C79A-CDB8-9FF2-B6D82DCC16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512826" y="377652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B0165CA3-9C4E-3B3C-F96B-1A2C61F0B39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00857" y="46170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437FE903-4410-C825-836B-112D5C221D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19050" y="475455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73E2E3C2-64C0-3431-4AE9-B858D4F15CC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99822" y="4402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F0131134-9226-2A89-727C-116B7AA431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48114" y="440089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A72DC3CF-EBE1-D3B8-EE57-B130CBD8E7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89630" y="42204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C01C9232-0690-1CFE-21CC-D0AC70F5C1D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74440" y="437288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05202B0F-83DE-9E53-397B-58D8FC46C89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42519" y="420724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1572413E-C193-8FE8-1607-7DB6E38B01F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26670" y="42905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3F495F1-3AB4-04A0-20ED-682B9A898B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05176" y="45371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BDADBDBB-0AC2-8A1D-BA96-7B44E861832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54954" y="440241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B63EECB2-85CD-1249-65C0-F61C90329A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37904" y="417191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4C39B8E5-0374-9114-097F-1505B39B27B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31916" y="418981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89670E52-2FFA-86EB-6637-B2596EFB71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97792" y="417743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03D52F05-763C-4B03-A39B-8A4E513E8A3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46688" y="3816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B7953B76-73C1-80D4-282A-25D7F6B55A2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02016" y="375405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FBD8CEC0-F211-B34B-63BF-3DB66A2B88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92466" y="409914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4D991091-2B63-D838-1E7D-C96F5E563DF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57521" y="454100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F8222661-38E3-3BC9-3817-6E8A8BE23A2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53127" y="480780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A93BE2D1-4177-2D89-55C8-A9B8C454BF0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52884" y="54495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B3D8B650-9001-EADD-56DA-2A2D68D190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63839" y="479818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7FA83A67-EB96-D02B-26C6-2C9BBE2214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50592" y="425954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F2B26897-92A4-2463-FDCE-273876E09F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20555" y="40336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DE884654-7B87-B6E6-B006-1E2BA7B317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05245" y="359641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A22F47FC-B2E2-C8C6-0EBB-C61F15294D8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21342" y="3256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ACA4E00C-8090-BB45-5467-846B54695CB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53371" y="349573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7968BCC9-638F-5372-1B97-9DB5A4C2CBE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48973" y="335533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3437ADE8-5508-FEAC-0526-F9CDEF9F1D2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40669" y="32510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8C9E5844-5DE9-FD03-7247-8A5F7E67CE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331214" y="31250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D96FD999-7D4F-8879-C42F-BBA5DCAEC0D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12615" y="26430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2E0B46C3-D16E-E186-58FA-82C0B9187A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45419" y="315711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3325A867-9003-920D-6B58-A3568C94AB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52600" y="370785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C3C971B4-EB0C-484F-FF2E-74F6C9FEA1F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670619" y="34191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686A50DB-B42E-36A8-E41D-E53F47C126D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06533" y="30383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0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DD1B716C-8125-4C79-AED8-1236A78E13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23086" y="328599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3E139450-ECE2-190B-1AFE-8854F66D76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42613" y="32069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CBFE72E6-B50E-4DAF-841E-1DC9C4DDB90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08177" y="2354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633BE247-8B87-46B1-90CD-47F2A97FDFE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11917" y="2125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3CDFFAFF-FA6A-5C2A-6329-21DC686D89D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16735" y="29835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663CD878-CD4F-FA1D-5F57-ACC62C77EF9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11052" y="38266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12E13B8C-C6E6-0110-6875-15EB0111989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71233" y="427611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DC5A3BCF-0C44-C6A6-EB7A-261117A06E0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29158" y="3815296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609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F3BFA179-66B4-651F-5A0A-6A84F11F8E7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52937" y="406542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7088263B-78F1-0C7C-BA72-A3467D7BCB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68177" y="451547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2E330EA0-FCA3-4617-1074-5208FAEF984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17098" y="47175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25F28CE3-9BE1-B9C0-25E8-DA62C2DD786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99655" y="501601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2D3F05E2-8835-9FDE-F5DF-2861061B098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64570" y="52197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14CFA4BA-590B-0092-0288-589D629F055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09769" y="430107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01790094-4A61-2E50-A247-FAB3C74CEBD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92077" y="43448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EF8240F1-3E02-9CC9-D855-AE5A3C39B0F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24537" y="4608157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5B1C3682-F59F-ED73-9B1D-7988899CB2B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16479" y="4763319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B021F6E5-CEFE-5746-16F9-9BF4FEA27D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59088" y="4895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2CD28C93-A25B-2BA7-04AE-5F4D972B5E9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49293" y="510526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D3053BE4-225B-6179-AE3E-FF4033AD568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36364" y="51903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4C5ACEAC-718A-D5BF-3A47-3CC2D4C0093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45131" y="46380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38EFC923-6C2D-1030-0333-54395D78E77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19286" y="422239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1EDDC654-0B32-E6F7-CF75-40C67EBC6D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51969" y="40506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E8356B2A-0963-9080-2AB7-5E4DFAB16AC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38870" y="333809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BA4E8BF9-61F0-A5FC-7E21-4478355516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75707" y="399589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2D62C1A4-3644-46E7-E2ED-88ED9BC4FE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46838" y="314940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6E95FB3E-5983-217D-F4DC-CD7ED75030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02941" y="3222269"/>
                <a:ext cx="16273" cy="15410"/>
              </a:xfrm>
              <a:custGeom>
                <a:avLst/>
                <a:gdLst>
                  <a:gd name="connsiteX0" fmla="*/ 15424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4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717FA59C-F571-55E8-70E1-535D4E7EF3A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49187" y="4090949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D8C1B053-CD4D-8A73-2E8A-3A9670B2FAF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9242610" y="414897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3"/>
                      <a:pt x="3625" y="0"/>
                      <a:pt x="8096" y="0"/>
                    </a:cubicBezTo>
                    <a:cubicBezTo>
                      <a:pt x="12568" y="0"/>
                      <a:pt x="16192" y="3283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B4A51A89-3640-A156-2905-AF653BDBAAB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69901" y="385606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483BFC73-CAFA-E6EE-36EF-5A06792F522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83522" y="368118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9DCEFE2D-BC24-236A-8266-9555FCA236E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9390915" y="3616767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1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8" y="14668"/>
                      <a:pt x="8096" y="14668"/>
                    </a:cubicBezTo>
                    <a:cubicBezTo>
                      <a:pt x="3625" y="14668"/>
                      <a:pt x="1" y="11385"/>
                      <a:pt x="1" y="7334"/>
                    </a:cubicBezTo>
                    <a:cubicBezTo>
                      <a:pt x="1" y="3284"/>
                      <a:pt x="3625" y="0"/>
                      <a:pt x="8096" y="0"/>
                    </a:cubicBezTo>
                    <a:cubicBezTo>
                      <a:pt x="12568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CB4CBA2D-4ED1-21D6-E71A-3C29FAE09D0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92455" y="454462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FB3ACF4F-351E-59D6-747A-38F0280A64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77857" y="511745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2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26135BC6-64E5-3C40-F277-9EB252FC8B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12313" y="521880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6CF859FE-835D-013D-2093-7520ED7CE45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96368" y="5467883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251DABE5-264C-3456-8AD7-5A0334DFCF8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10237" y="550626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FCBB65DD-7BA6-FFED-32AC-2E07EB986F9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24322" y="5572658"/>
                <a:ext cx="16273" cy="15411"/>
              </a:xfrm>
              <a:custGeom>
                <a:avLst/>
                <a:gdLst>
                  <a:gd name="connsiteX0" fmla="*/ 15424 w 16273"/>
                  <a:gd name="connsiteY0" fmla="*/ 4133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748F2F5B-355B-5818-F530-A531AD8E65B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29453" y="580945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472F8ADA-649F-FAC9-E7FA-C2B0673337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72361" y="598213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ED54219F-6EFB-80F6-48C5-E5169801F8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07578" y="6120441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FCC3E470-D518-F96B-FF58-552FC845F3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63854" y="6082246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EC925A35-1E52-9B17-080B-113348F32E4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31654" y="60986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E88F6823-701E-78A4-F188-3C57F64E16A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28341" y="620769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30FAB877-AA89-2A50-44E6-21AF6F0AD07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264759" y="62638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D74E0160-D683-504E-59FC-615F1DA7CE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86782" y="6291605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7AB59E2D-023A-19B0-4E09-BFBC02CAEE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964882" y="629122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13B43914-95E6-D0F9-5CB4-CE0CE10FA46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13671" y="631675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F3E554CB-1409-2158-931D-62C25C5CBD9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31726" y="628179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0DDCE0F4-E39A-6D0C-5B0E-8F938C7AFBE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60429" y="628836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6EAFA9CF-CDE9-039B-4FC0-3A7848C5AB2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5339" y="628522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7469800C-928D-EA69-B4FF-2F53E3FF1E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59020" y="6114821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5D861657-F20F-CAF6-91D7-59E19F8275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3175" y="539911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4897A116-3F6C-303C-B8FF-A534B648651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968841" y="511797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7638D697-AE8F-798A-1321-5623756C60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20963" y="470836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E72F183D-BEF6-AF7C-8204-5A67CCFA2D3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11535" y="535853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1B69E78F-087E-2EEA-A1A4-F5563015B20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352199" y="5559514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610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20576024-D120-C9DD-EE99-28DA8363C7E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65202" y="520242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2E63494D-CEBA-8718-4E86-BE334A1E760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56753" y="5882030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EFA16966-7F3A-7238-054A-8867D1E130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4155678" y="5187240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5C05439D-BA5D-4D0E-E169-DF1B9A8B427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96026" y="4409656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612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74D11DBB-A378-6F38-424E-C0B9E389A5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71990" y="5046688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1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866A4A66-E8A9-02F8-5BF5-90A51907879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28025" y="4159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4396D407-D24A-9A8D-41B2-F2833762E50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559338" y="451700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270106A9-61E7-FB6A-6D2B-40447839E80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56716" y="4331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76F4362D-265F-7235-A568-A97272A19A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27574" y="384758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33563DAC-FFE6-1AFF-50F8-40272639602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77179" y="3335998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562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1B77ED4B-60D7-FF5C-2528-83DA1C2BCB1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77776" y="268553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90336327-6392-FD54-402D-7D605510E0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77750" y="28130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7320F999-F115-9E8E-6910-1D5C1B147B9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137791" y="3005004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7C5328A3-1F26-38D5-A761-BBEB0CC5B65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090356" y="31882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16484351-E915-2955-6D56-B714CFA2E5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014537" y="3346475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6E7B946E-7E3B-FA75-01FB-AF859F3558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018442" y="2852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9F27503A-10DD-DC1E-2901-D3EA124620D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116741" y="260943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0FBB296D-2E52-C0C1-B057-3FFC23ECF5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306288" y="247150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FFF3308E-7DCC-DA53-62F1-5C236E432F4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51354" y="22545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6DF778E6-E0B9-8C24-25DC-F558A429737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60220" y="2030692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335CCEEA-2124-A311-984F-A5F8F512E5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24150" y="199992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9040209B-510D-3B23-3B80-CDA67B4F0F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68072" y="195734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F11483F1-3241-CC0A-98CA-DCE56168989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89877" y="21543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F453BF88-E7D2-68FE-AA9D-5275C66B83F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62781" y="2718492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84D659E7-51C1-3CA4-FF80-4DC5E32D02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72318" y="2626004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8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E786F72A-6B1C-80F9-97EC-E80C7BBD0C9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74013" y="21834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DCFDFE80-AB40-9CE5-73C4-0455EA2EB4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03818" y="182733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C8960C48-8404-088B-F273-96FAF928788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86578" y="1464430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7BA01266-8106-BDA1-5BF4-FA3F80BC85A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36005" y="225319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4824981F-72DF-1E01-BFF0-700E0F9F274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93834" y="236349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FA8CCEB1-74A4-9053-F63B-46DAAAAF6D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80346" y="20660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CB459885-728D-90B8-7644-C4F00C145A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40208" y="1802473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723D5D43-B95E-0DCD-1F1D-3329676C904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507766" y="1284027"/>
                <a:ext cx="16273" cy="15411"/>
              </a:xfrm>
              <a:custGeom>
                <a:avLst/>
                <a:gdLst>
                  <a:gd name="connsiteX0" fmla="*/ 15424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4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4CAE3A8E-F887-EB0E-E076-B61FBC3F034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09497" y="1509865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4"/>
                      <a:pt x="1613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F2EF2C28-12FE-D154-0119-8E8A2F145E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652943">
                <a:off x="10396089" y="1694844"/>
                <a:ext cx="16192" cy="14668"/>
              </a:xfrm>
              <a:custGeom>
                <a:avLst/>
                <a:gdLst>
                  <a:gd name="connsiteX0" fmla="*/ 16192 w 16192"/>
                  <a:gd name="connsiteY0" fmla="*/ 7334 h 14668"/>
                  <a:gd name="connsiteX1" fmla="*/ 8096 w 16192"/>
                  <a:gd name="connsiteY1" fmla="*/ 14668 h 14668"/>
                  <a:gd name="connsiteX2" fmla="*/ 0 w 16192"/>
                  <a:gd name="connsiteY2" fmla="*/ 7334 h 14668"/>
                  <a:gd name="connsiteX3" fmla="*/ 8096 w 16192"/>
                  <a:gd name="connsiteY3" fmla="*/ 0 h 14668"/>
                  <a:gd name="connsiteX4" fmla="*/ 16192 w 1619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4668">
                    <a:moveTo>
                      <a:pt x="16192" y="7334"/>
                    </a:moveTo>
                    <a:cubicBezTo>
                      <a:pt x="16192" y="11385"/>
                      <a:pt x="12567" y="14668"/>
                      <a:pt x="8096" y="14668"/>
                    </a:cubicBezTo>
                    <a:cubicBezTo>
                      <a:pt x="3625" y="14668"/>
                      <a:pt x="0" y="11385"/>
                      <a:pt x="0" y="7334"/>
                    </a:cubicBezTo>
                    <a:cubicBezTo>
                      <a:pt x="0" y="3284"/>
                      <a:pt x="3625" y="0"/>
                      <a:pt x="8096" y="0"/>
                    </a:cubicBezTo>
                    <a:cubicBezTo>
                      <a:pt x="12567" y="0"/>
                      <a:pt x="16192" y="3284"/>
                      <a:pt x="16192" y="73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D88ADD8D-DF61-016D-3401-2639E2CECC4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179117" y="289537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B5DB89C3-3F18-F150-0515-6E04B768956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951660" y="3354286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0" y="13944"/>
                      <a:pt x="1612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A8011862-7FED-F67E-61CA-6711E0FBB58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48683" y="3114541"/>
                <a:ext cx="16273" cy="15410"/>
              </a:xfrm>
              <a:custGeom>
                <a:avLst/>
                <a:gdLst>
                  <a:gd name="connsiteX0" fmla="*/ 15423 w 16273"/>
                  <a:gd name="connsiteY0" fmla="*/ 4134 h 15410"/>
                  <a:gd name="connsiteX1" fmla="*/ 4375 w 16273"/>
                  <a:gd name="connsiteY1" fmla="*/ 14611 h 15410"/>
                  <a:gd name="connsiteX2" fmla="*/ 851 w 16273"/>
                  <a:gd name="connsiteY2" fmla="*/ 11278 h 15410"/>
                  <a:gd name="connsiteX3" fmla="*/ 11899 w 16273"/>
                  <a:gd name="connsiteY3" fmla="*/ 800 h 15410"/>
                  <a:gd name="connsiteX4" fmla="*/ 15423 w 16273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610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FD48F4DA-62C9-F795-CA36-3D351CE53D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994332" y="400255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1156F5F4-3C27-EFB6-28C9-5C5169DBC8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116443" y="4604251"/>
                <a:ext cx="16274" cy="15411"/>
              </a:xfrm>
              <a:custGeom>
                <a:avLst/>
                <a:gdLst>
                  <a:gd name="connsiteX0" fmla="*/ 15423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3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3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4" y="4324"/>
                      <a:pt x="4566" y="-2343"/>
                      <a:pt x="11899" y="800"/>
                    </a:cubicBezTo>
                    <a:cubicBezTo>
                      <a:pt x="13423" y="1562"/>
                      <a:pt x="14662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AE6A19E5-7663-D4AB-BF20-978D719F34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912989" y="4855426"/>
                <a:ext cx="16273" cy="15411"/>
              </a:xfrm>
              <a:custGeom>
                <a:avLst/>
                <a:gdLst>
                  <a:gd name="connsiteX0" fmla="*/ 15423 w 16273"/>
                  <a:gd name="connsiteY0" fmla="*/ 4134 h 15411"/>
                  <a:gd name="connsiteX1" fmla="*/ 4375 w 16273"/>
                  <a:gd name="connsiteY1" fmla="*/ 14611 h 15411"/>
                  <a:gd name="connsiteX2" fmla="*/ 851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4"/>
                    </a:moveTo>
                    <a:cubicBezTo>
                      <a:pt x="18757" y="11087"/>
                      <a:pt x="11708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423" y="1467"/>
                      <a:pt x="14757" y="2705"/>
                      <a:pt x="15423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C30B67D8-1B76-5829-A031-1299F123D4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81150" y="4483951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F769E8BB-8686-E3E9-5409-A0736B77D48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83531" y="4431373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0 w 16274"/>
                  <a:gd name="connsiteY2" fmla="*/ 11278 h 15410"/>
                  <a:gd name="connsiteX3" fmla="*/ 11900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518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4" y="1467"/>
                      <a:pt x="14758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36E0F71D-F87D-CEBA-EBE0-2150F03689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70706" y="5437975"/>
                <a:ext cx="16273" cy="15411"/>
              </a:xfrm>
              <a:custGeom>
                <a:avLst/>
                <a:gdLst>
                  <a:gd name="connsiteX0" fmla="*/ 15423 w 16273"/>
                  <a:gd name="connsiteY0" fmla="*/ 4133 h 15411"/>
                  <a:gd name="connsiteX1" fmla="*/ 4375 w 16273"/>
                  <a:gd name="connsiteY1" fmla="*/ 14611 h 15411"/>
                  <a:gd name="connsiteX2" fmla="*/ 850 w 16273"/>
                  <a:gd name="connsiteY2" fmla="*/ 11277 h 15411"/>
                  <a:gd name="connsiteX3" fmla="*/ 11899 w 16273"/>
                  <a:gd name="connsiteY3" fmla="*/ 800 h 15411"/>
                  <a:gd name="connsiteX4" fmla="*/ 15423 w 16273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1">
                    <a:moveTo>
                      <a:pt x="15423" y="4133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3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C3B957B1-3C82-91AC-E222-D02EB966C82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96187" y="562980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309C371D-D61A-1A35-A83E-B77F3BCB03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74483" y="536110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0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1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D62E0AD7-6F0C-FCE0-A49B-59573344BE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86570" y="5753633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FC93D1F6-A135-0B19-5CC5-7EB80D2BBCD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60401" y="5541607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AD14633B-262C-7BDE-3895-04E53A72C9B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64560" y="5532748"/>
                <a:ext cx="16274" cy="15411"/>
              </a:xfrm>
              <a:custGeom>
                <a:avLst/>
                <a:gdLst>
                  <a:gd name="connsiteX0" fmla="*/ 15424 w 16274"/>
                  <a:gd name="connsiteY0" fmla="*/ 4133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3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25FC4C72-A3CD-62A6-458C-D987B9135F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05504" y="5561038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5"/>
                      <a:pt x="4375" y="14611"/>
                    </a:cubicBezTo>
                    <a:cubicBezTo>
                      <a:pt x="2851" y="13944"/>
                      <a:pt x="1517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562"/>
                      <a:pt x="14662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FB97ECD9-D343-4FF8-E8FF-49571C5D976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00733" y="5224329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1B733AC0-6B05-AA47-7B7A-8B384CEE88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66869" y="4879619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0" y="13945"/>
                      <a:pt x="1517" y="12706"/>
                      <a:pt x="851" y="11278"/>
                    </a:cubicBezTo>
                    <a:cubicBezTo>
                      <a:pt x="-2484" y="4324"/>
                      <a:pt x="4565" y="-2343"/>
                      <a:pt x="11899" y="800"/>
                    </a:cubicBezTo>
                    <a:cubicBezTo>
                      <a:pt x="13519" y="1467"/>
                      <a:pt x="14757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22D9BB5A-F160-A306-DAA6-66E6A8E546E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92561" y="4797037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1 w 16274"/>
                  <a:gd name="connsiteY2" fmla="*/ 11277 h 15411"/>
                  <a:gd name="connsiteX3" fmla="*/ 11899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4"/>
                      <a:pt x="1612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274682CA-9649-46F8-44E4-551FDA4FAD4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48473" y="4710550"/>
                <a:ext cx="16274" cy="15410"/>
              </a:xfrm>
              <a:custGeom>
                <a:avLst/>
                <a:gdLst>
                  <a:gd name="connsiteX0" fmla="*/ 15424 w 16274"/>
                  <a:gd name="connsiteY0" fmla="*/ 4134 h 15410"/>
                  <a:gd name="connsiteX1" fmla="*/ 4375 w 16274"/>
                  <a:gd name="connsiteY1" fmla="*/ 14611 h 15410"/>
                  <a:gd name="connsiteX2" fmla="*/ 851 w 16274"/>
                  <a:gd name="connsiteY2" fmla="*/ 11278 h 15410"/>
                  <a:gd name="connsiteX3" fmla="*/ 11899 w 16274"/>
                  <a:gd name="connsiteY3" fmla="*/ 800 h 15410"/>
                  <a:gd name="connsiteX4" fmla="*/ 15424 w 16274"/>
                  <a:gd name="connsiteY4" fmla="*/ 4134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4"/>
                    </a:moveTo>
                    <a:cubicBezTo>
                      <a:pt x="18758" y="11087"/>
                      <a:pt x="11709" y="17754"/>
                      <a:pt x="4375" y="14611"/>
                    </a:cubicBezTo>
                    <a:cubicBezTo>
                      <a:pt x="2851" y="13945"/>
                      <a:pt x="1517" y="12706"/>
                      <a:pt x="851" y="11278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4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8BDD1A49-7561-F11D-D6D5-8EC7DED9812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04463" y="4890097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5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4CA0F33F-B42B-D9E3-4DBB-021128F06FC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35692" y="5280431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899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7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832F198C-4923-A7FE-D8F6-2713A39579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21881" y="5538273"/>
                <a:ext cx="16274" cy="15410"/>
              </a:xfrm>
              <a:custGeom>
                <a:avLst/>
                <a:gdLst>
                  <a:gd name="connsiteX0" fmla="*/ 15424 w 16274"/>
                  <a:gd name="connsiteY0" fmla="*/ 4133 h 15410"/>
                  <a:gd name="connsiteX1" fmla="*/ 4375 w 16274"/>
                  <a:gd name="connsiteY1" fmla="*/ 14611 h 15410"/>
                  <a:gd name="connsiteX2" fmla="*/ 850 w 16274"/>
                  <a:gd name="connsiteY2" fmla="*/ 11277 h 15410"/>
                  <a:gd name="connsiteX3" fmla="*/ 11900 w 16274"/>
                  <a:gd name="connsiteY3" fmla="*/ 800 h 15410"/>
                  <a:gd name="connsiteX4" fmla="*/ 15424 w 16274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6"/>
                      <a:pt x="14662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19A32D2E-E708-FE22-E814-B7AF9A5FF8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46037" y="5407876"/>
                <a:ext cx="16273" cy="15410"/>
              </a:xfrm>
              <a:custGeom>
                <a:avLst/>
                <a:gdLst>
                  <a:gd name="connsiteX0" fmla="*/ 15424 w 16273"/>
                  <a:gd name="connsiteY0" fmla="*/ 4133 h 15410"/>
                  <a:gd name="connsiteX1" fmla="*/ 4375 w 16273"/>
                  <a:gd name="connsiteY1" fmla="*/ 14611 h 15410"/>
                  <a:gd name="connsiteX2" fmla="*/ 851 w 16273"/>
                  <a:gd name="connsiteY2" fmla="*/ 11277 h 15410"/>
                  <a:gd name="connsiteX3" fmla="*/ 11899 w 16273"/>
                  <a:gd name="connsiteY3" fmla="*/ 800 h 15410"/>
                  <a:gd name="connsiteX4" fmla="*/ 15424 w 16273"/>
                  <a:gd name="connsiteY4" fmla="*/ 4133 h 1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3" h="15410">
                    <a:moveTo>
                      <a:pt x="15424" y="4133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517" y="12706"/>
                      <a:pt x="851" y="11277"/>
                    </a:cubicBezTo>
                    <a:cubicBezTo>
                      <a:pt x="-2483" y="4324"/>
                      <a:pt x="4565" y="-2343"/>
                      <a:pt x="11899" y="800"/>
                    </a:cubicBezTo>
                    <a:cubicBezTo>
                      <a:pt x="13423" y="1466"/>
                      <a:pt x="14661" y="2704"/>
                      <a:pt x="15424" y="41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124973E0-14E0-A115-0ACE-434A67EBA0C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52083" y="4392034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8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5"/>
                      <a:pt x="1613" y="12706"/>
                      <a:pt x="850" y="11278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423" y="1467"/>
                      <a:pt x="14662" y="2610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33B569A4-A118-253D-0708-910BD889A5B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04458" y="4206773"/>
                <a:ext cx="16274" cy="15411"/>
              </a:xfrm>
              <a:custGeom>
                <a:avLst/>
                <a:gdLst>
                  <a:gd name="connsiteX0" fmla="*/ 15424 w 16274"/>
                  <a:gd name="connsiteY0" fmla="*/ 4134 h 15411"/>
                  <a:gd name="connsiteX1" fmla="*/ 4375 w 16274"/>
                  <a:gd name="connsiteY1" fmla="*/ 14611 h 15411"/>
                  <a:gd name="connsiteX2" fmla="*/ 850 w 16274"/>
                  <a:gd name="connsiteY2" fmla="*/ 11277 h 15411"/>
                  <a:gd name="connsiteX3" fmla="*/ 11900 w 16274"/>
                  <a:gd name="connsiteY3" fmla="*/ 800 h 15411"/>
                  <a:gd name="connsiteX4" fmla="*/ 15424 w 16274"/>
                  <a:gd name="connsiteY4" fmla="*/ 4134 h 1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" h="15411">
                    <a:moveTo>
                      <a:pt x="15424" y="4134"/>
                    </a:moveTo>
                    <a:cubicBezTo>
                      <a:pt x="18757" y="11087"/>
                      <a:pt x="11709" y="17754"/>
                      <a:pt x="4375" y="14611"/>
                    </a:cubicBezTo>
                    <a:cubicBezTo>
                      <a:pt x="2851" y="13944"/>
                      <a:pt x="1613" y="12706"/>
                      <a:pt x="850" y="11277"/>
                    </a:cubicBezTo>
                    <a:cubicBezTo>
                      <a:pt x="-2483" y="4324"/>
                      <a:pt x="4565" y="-2343"/>
                      <a:pt x="11900" y="800"/>
                    </a:cubicBezTo>
                    <a:cubicBezTo>
                      <a:pt x="13519" y="1467"/>
                      <a:pt x="14757" y="2705"/>
                      <a:pt x="15424" y="41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904" name="Graphic 901">
            <a:extLst>
              <a:ext uri="{FF2B5EF4-FFF2-40B4-BE49-F238E27FC236}">
                <a16:creationId xmlns:a16="http://schemas.microsoft.com/office/drawing/2014/main" id="{70B24417-DF0F-2C89-43FB-8FD8521FDAE1}"/>
              </a:ext>
            </a:extLst>
          </p:cNvPr>
          <p:cNvGrpSpPr/>
          <p:nvPr/>
        </p:nvGrpSpPr>
        <p:grpSpPr>
          <a:xfrm>
            <a:off x="5792213" y="2085351"/>
            <a:ext cx="1679655" cy="2218776"/>
            <a:chOff x="5667693" y="1779012"/>
            <a:chExt cx="1788312" cy="2362308"/>
          </a:xfrm>
        </p:grpSpPr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FA3A1394-1081-FC85-A98A-766552FAE93E}"/>
                </a:ext>
              </a:extLst>
            </p:cNvPr>
            <p:cNvSpPr/>
            <p:nvPr/>
          </p:nvSpPr>
          <p:spPr>
            <a:xfrm>
              <a:off x="7073032" y="1947528"/>
              <a:ext cx="382972" cy="667977"/>
            </a:xfrm>
            <a:custGeom>
              <a:avLst/>
              <a:gdLst>
                <a:gd name="connsiteX0" fmla="*/ 265194 w 382972"/>
                <a:gd name="connsiteY0" fmla="*/ 631327 h 667977"/>
                <a:gd name="connsiteX1" fmla="*/ 357610 w 382972"/>
                <a:gd name="connsiteY1" fmla="*/ 252653 h 667977"/>
                <a:gd name="connsiteX2" fmla="*/ 97286 w 382972"/>
                <a:gd name="connsiteY2" fmla="*/ 0 h 667977"/>
                <a:gd name="connsiteX3" fmla="*/ 0 w 382972"/>
                <a:gd name="connsiteY3" fmla="*/ 34702 h 667977"/>
                <a:gd name="connsiteX4" fmla="*/ 136249 w 382972"/>
                <a:gd name="connsiteY4" fmla="*/ 667977 h 667977"/>
                <a:gd name="connsiteX5" fmla="*/ 265194 w 382972"/>
                <a:gd name="connsiteY5" fmla="*/ 631327 h 6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972" h="667977">
                  <a:moveTo>
                    <a:pt x="265194" y="631327"/>
                  </a:moveTo>
                  <a:cubicBezTo>
                    <a:pt x="265194" y="631327"/>
                    <a:pt x="448686" y="461593"/>
                    <a:pt x="357610" y="252653"/>
                  </a:cubicBezTo>
                  <a:cubicBezTo>
                    <a:pt x="357610" y="252653"/>
                    <a:pt x="291616" y="29344"/>
                    <a:pt x="97286" y="0"/>
                  </a:cubicBezTo>
                  <a:lnTo>
                    <a:pt x="0" y="34702"/>
                  </a:lnTo>
                  <a:lnTo>
                    <a:pt x="136249" y="667977"/>
                  </a:lnTo>
                  <a:lnTo>
                    <a:pt x="265194" y="631327"/>
                  </a:lnTo>
                  <a:close/>
                </a:path>
              </a:pathLst>
            </a:custGeom>
            <a:solidFill>
              <a:srgbClr val="A2CEDC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F67A80CE-F683-6C3A-6EE5-7D8ED28914B9}"/>
                </a:ext>
              </a:extLst>
            </p:cNvPr>
            <p:cNvSpPr/>
            <p:nvPr/>
          </p:nvSpPr>
          <p:spPr>
            <a:xfrm>
              <a:off x="7073032" y="1938761"/>
              <a:ext cx="382972" cy="667977"/>
            </a:xfrm>
            <a:custGeom>
              <a:avLst/>
              <a:gdLst>
                <a:gd name="connsiteX0" fmla="*/ 265194 w 382972"/>
                <a:gd name="connsiteY0" fmla="*/ 631327 h 667977"/>
                <a:gd name="connsiteX1" fmla="*/ 357610 w 382972"/>
                <a:gd name="connsiteY1" fmla="*/ 252653 h 667977"/>
                <a:gd name="connsiteX2" fmla="*/ 97286 w 382972"/>
                <a:gd name="connsiteY2" fmla="*/ 0 h 667977"/>
                <a:gd name="connsiteX3" fmla="*/ 0 w 382972"/>
                <a:gd name="connsiteY3" fmla="*/ 34702 h 667977"/>
                <a:gd name="connsiteX4" fmla="*/ 136249 w 382972"/>
                <a:gd name="connsiteY4" fmla="*/ 667977 h 667977"/>
                <a:gd name="connsiteX5" fmla="*/ 265194 w 382972"/>
                <a:gd name="connsiteY5" fmla="*/ 631327 h 6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972" h="667977">
                  <a:moveTo>
                    <a:pt x="265194" y="631327"/>
                  </a:moveTo>
                  <a:cubicBezTo>
                    <a:pt x="265194" y="631327"/>
                    <a:pt x="448686" y="461593"/>
                    <a:pt x="357610" y="252653"/>
                  </a:cubicBezTo>
                  <a:cubicBezTo>
                    <a:pt x="357610" y="252653"/>
                    <a:pt x="291616" y="29344"/>
                    <a:pt x="97286" y="0"/>
                  </a:cubicBezTo>
                  <a:lnTo>
                    <a:pt x="0" y="34702"/>
                  </a:lnTo>
                  <a:lnTo>
                    <a:pt x="136249" y="667977"/>
                  </a:lnTo>
                  <a:lnTo>
                    <a:pt x="265194" y="631327"/>
                  </a:ln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04F06F06-E24C-AEBF-E6DA-D290DF400A09}"/>
                </a:ext>
              </a:extLst>
            </p:cNvPr>
            <p:cNvSpPr/>
            <p:nvPr/>
          </p:nvSpPr>
          <p:spPr>
            <a:xfrm>
              <a:off x="5667693" y="1779012"/>
              <a:ext cx="1656943" cy="2351837"/>
            </a:xfrm>
            <a:custGeom>
              <a:avLst/>
              <a:gdLst>
                <a:gd name="connsiteX0" fmla="*/ 761106 w 1656943"/>
                <a:gd name="connsiteY0" fmla="*/ 1705131 h 2351837"/>
                <a:gd name="connsiteX1" fmla="*/ 651400 w 1656943"/>
                <a:gd name="connsiteY1" fmla="*/ 1988223 h 2351837"/>
                <a:gd name="connsiteX2" fmla="*/ 1003774 w 1656943"/>
                <a:gd name="connsiteY2" fmla="*/ 2346320 h 2351837"/>
                <a:gd name="connsiteX3" fmla="*/ 1378918 w 1656943"/>
                <a:gd name="connsiteY3" fmla="*/ 1757488 h 2351837"/>
                <a:gd name="connsiteX4" fmla="*/ 1558392 w 1656943"/>
                <a:gd name="connsiteY4" fmla="*/ 272742 h 2351837"/>
                <a:gd name="connsiteX5" fmla="*/ 1141972 w 1656943"/>
                <a:gd name="connsiteY5" fmla="*/ 1217 h 2351837"/>
                <a:gd name="connsiteX6" fmla="*/ 605374 w 1656943"/>
                <a:gd name="connsiteY6" fmla="*/ 278465 h 2351837"/>
                <a:gd name="connsiteX7" fmla="*/ 253000 w 1656943"/>
                <a:gd name="connsiteY7" fmla="*/ 1312454 h 2351837"/>
                <a:gd name="connsiteX8" fmla="*/ 4609 w 1656943"/>
                <a:gd name="connsiteY8" fmla="*/ 1630126 h 2351837"/>
                <a:gd name="connsiteX9" fmla="*/ 385841 w 1656943"/>
                <a:gd name="connsiteY9" fmla="*/ 2167333 h 2351837"/>
                <a:gd name="connsiteX10" fmla="*/ 761106 w 1656943"/>
                <a:gd name="connsiteY10" fmla="*/ 1705131 h 235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6943" h="2351837">
                  <a:moveTo>
                    <a:pt x="761106" y="1705131"/>
                  </a:moveTo>
                  <a:lnTo>
                    <a:pt x="651400" y="1988223"/>
                  </a:lnTo>
                  <a:cubicBezTo>
                    <a:pt x="651400" y="1988223"/>
                    <a:pt x="720681" y="2404157"/>
                    <a:pt x="1003774" y="2346320"/>
                  </a:cubicBezTo>
                  <a:cubicBezTo>
                    <a:pt x="1206992" y="2304800"/>
                    <a:pt x="1316211" y="1916628"/>
                    <a:pt x="1378918" y="1757488"/>
                  </a:cubicBezTo>
                  <a:cubicBezTo>
                    <a:pt x="1533797" y="1364202"/>
                    <a:pt x="1803130" y="684292"/>
                    <a:pt x="1558392" y="272742"/>
                  </a:cubicBezTo>
                  <a:cubicBezTo>
                    <a:pt x="1431274" y="59053"/>
                    <a:pt x="1262758" y="12784"/>
                    <a:pt x="1141972" y="1217"/>
                  </a:cubicBezTo>
                  <a:cubicBezTo>
                    <a:pt x="1021186" y="-10350"/>
                    <a:pt x="749782" y="58931"/>
                    <a:pt x="605374" y="278465"/>
                  </a:cubicBezTo>
                  <a:cubicBezTo>
                    <a:pt x="460966" y="497999"/>
                    <a:pt x="253000" y="1312454"/>
                    <a:pt x="253000" y="1312454"/>
                  </a:cubicBezTo>
                  <a:lnTo>
                    <a:pt x="4609" y="1630126"/>
                  </a:lnTo>
                  <a:cubicBezTo>
                    <a:pt x="4609" y="1630126"/>
                    <a:pt x="-70517" y="2155766"/>
                    <a:pt x="385841" y="2167333"/>
                  </a:cubicBezTo>
                  <a:cubicBezTo>
                    <a:pt x="385597" y="2167211"/>
                    <a:pt x="645555" y="1751278"/>
                    <a:pt x="761106" y="1705131"/>
                  </a:cubicBezTo>
                  <a:close/>
                </a:path>
              </a:pathLst>
            </a:custGeom>
            <a:solidFill>
              <a:srgbClr val="7B419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AED5794-60B2-8F2B-4E60-B42DDE4066B2}"/>
                </a:ext>
              </a:extLst>
            </p:cNvPr>
            <p:cNvSpPr/>
            <p:nvPr/>
          </p:nvSpPr>
          <p:spPr>
            <a:xfrm>
              <a:off x="5701857" y="1840956"/>
              <a:ext cx="1534268" cy="2028314"/>
            </a:xfrm>
            <a:custGeom>
              <a:avLst/>
              <a:gdLst>
                <a:gd name="connsiteX0" fmla="*/ 1467123 w 1534268"/>
                <a:gd name="connsiteY0" fmla="*/ 1185003 h 2028314"/>
                <a:gd name="connsiteX1" fmla="*/ 1132160 w 1534268"/>
                <a:gd name="connsiteY1" fmla="*/ 2028315 h 2028314"/>
                <a:gd name="connsiteX2" fmla="*/ 1005043 w 1534268"/>
                <a:gd name="connsiteY2" fmla="*/ 1831915 h 2028314"/>
                <a:gd name="connsiteX3" fmla="*/ 791353 w 1534268"/>
                <a:gd name="connsiteY3" fmla="*/ 1820348 h 2028314"/>
                <a:gd name="connsiteX4" fmla="*/ 654495 w 1534268"/>
                <a:gd name="connsiteY4" fmla="*/ 1885977 h 2028314"/>
                <a:gd name="connsiteX5" fmla="*/ 646945 w 1534268"/>
                <a:gd name="connsiteY5" fmla="*/ 1889630 h 2028314"/>
                <a:gd name="connsiteX6" fmla="*/ 652790 w 1534268"/>
                <a:gd name="connsiteY6" fmla="*/ 1877575 h 2028314"/>
                <a:gd name="connsiteX7" fmla="*/ 739362 w 1534268"/>
                <a:gd name="connsiteY7" fmla="*/ 1698953 h 2028314"/>
                <a:gd name="connsiteX8" fmla="*/ 774063 w 1534268"/>
                <a:gd name="connsiteY8" fmla="*/ 1558563 h 2028314"/>
                <a:gd name="connsiteX9" fmla="*/ 646945 w 1534268"/>
                <a:gd name="connsiteY9" fmla="*/ 1558563 h 2028314"/>
                <a:gd name="connsiteX10" fmla="*/ 352407 w 1534268"/>
                <a:gd name="connsiteY10" fmla="*/ 1883785 h 2028314"/>
                <a:gd name="connsiteX11" fmla="*/ 277403 w 1534268"/>
                <a:gd name="connsiteY11" fmla="*/ 1774079 h 2028314"/>
                <a:gd name="connsiteX12" fmla="*/ 213844 w 1534268"/>
                <a:gd name="connsiteY12" fmla="*/ 1733655 h 2028314"/>
                <a:gd name="connsiteX13" fmla="*/ 34735 w 1534268"/>
                <a:gd name="connsiteY13" fmla="*/ 1635394 h 2028314"/>
                <a:gd name="connsiteX14" fmla="*/ 642 w 1534268"/>
                <a:gd name="connsiteY14" fmla="*/ 1624070 h 2028314"/>
                <a:gd name="connsiteX15" fmla="*/ 4538 w 1534268"/>
                <a:gd name="connsiteY15" fmla="*/ 1512416 h 2028314"/>
                <a:gd name="connsiteX16" fmla="*/ 252929 w 1534268"/>
                <a:gd name="connsiteY16" fmla="*/ 1194622 h 2028314"/>
                <a:gd name="connsiteX17" fmla="*/ 605303 w 1534268"/>
                <a:gd name="connsiteY17" fmla="*/ 160755 h 2028314"/>
                <a:gd name="connsiteX18" fmla="*/ 764566 w 1534268"/>
                <a:gd name="connsiteY18" fmla="*/ 275 h 2028314"/>
                <a:gd name="connsiteX19" fmla="*/ 1322837 w 1534268"/>
                <a:gd name="connsiteY19" fmla="*/ 179872 h 2028314"/>
                <a:gd name="connsiteX20" fmla="*/ 1340127 w 1534268"/>
                <a:gd name="connsiteY20" fmla="*/ 878776 h 2028314"/>
                <a:gd name="connsiteX21" fmla="*/ 1501824 w 1534268"/>
                <a:gd name="connsiteY21" fmla="*/ 878776 h 2028314"/>
                <a:gd name="connsiteX22" fmla="*/ 1467123 w 1534268"/>
                <a:gd name="connsiteY22" fmla="*/ 1185003 h 2028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4268" h="2028314">
                  <a:moveTo>
                    <a:pt x="1467123" y="1185003"/>
                  </a:moveTo>
                  <a:lnTo>
                    <a:pt x="1132160" y="2028315"/>
                  </a:lnTo>
                  <a:cubicBezTo>
                    <a:pt x="1132160" y="2028315"/>
                    <a:pt x="1109026" y="1912764"/>
                    <a:pt x="1005043" y="1831915"/>
                  </a:cubicBezTo>
                  <a:cubicBezTo>
                    <a:pt x="901181" y="1751066"/>
                    <a:pt x="791353" y="1820348"/>
                    <a:pt x="791353" y="1820348"/>
                  </a:cubicBezTo>
                  <a:lnTo>
                    <a:pt x="654495" y="1885977"/>
                  </a:lnTo>
                  <a:lnTo>
                    <a:pt x="646945" y="1889630"/>
                  </a:lnTo>
                  <a:lnTo>
                    <a:pt x="652790" y="1877575"/>
                  </a:lnTo>
                  <a:lnTo>
                    <a:pt x="739362" y="1698953"/>
                  </a:lnTo>
                  <a:lnTo>
                    <a:pt x="774063" y="1558563"/>
                  </a:lnTo>
                  <a:cubicBezTo>
                    <a:pt x="774063" y="1558563"/>
                    <a:pt x="733639" y="1522157"/>
                    <a:pt x="646945" y="1558563"/>
                  </a:cubicBezTo>
                  <a:cubicBezTo>
                    <a:pt x="560252" y="1594970"/>
                    <a:pt x="352407" y="1883785"/>
                    <a:pt x="352407" y="1883785"/>
                  </a:cubicBezTo>
                  <a:lnTo>
                    <a:pt x="277403" y="1774079"/>
                  </a:lnTo>
                  <a:lnTo>
                    <a:pt x="213844" y="1733655"/>
                  </a:lnTo>
                  <a:lnTo>
                    <a:pt x="34735" y="1635394"/>
                  </a:lnTo>
                  <a:lnTo>
                    <a:pt x="642" y="1624070"/>
                  </a:lnTo>
                  <a:cubicBezTo>
                    <a:pt x="-2037" y="1558685"/>
                    <a:pt x="4538" y="1512416"/>
                    <a:pt x="4538" y="1512416"/>
                  </a:cubicBezTo>
                  <a:lnTo>
                    <a:pt x="252929" y="1194622"/>
                  </a:lnTo>
                  <a:cubicBezTo>
                    <a:pt x="252929" y="1194622"/>
                    <a:pt x="460896" y="380289"/>
                    <a:pt x="605303" y="160755"/>
                  </a:cubicBezTo>
                  <a:cubicBezTo>
                    <a:pt x="649259" y="93909"/>
                    <a:pt x="704904" y="41065"/>
                    <a:pt x="764566" y="275"/>
                  </a:cubicBezTo>
                  <a:cubicBezTo>
                    <a:pt x="862218" y="-1551"/>
                    <a:pt x="1297267" y="519"/>
                    <a:pt x="1322837" y="179872"/>
                  </a:cubicBezTo>
                  <a:cubicBezTo>
                    <a:pt x="1351694" y="381994"/>
                    <a:pt x="1340127" y="878776"/>
                    <a:pt x="1340127" y="878776"/>
                  </a:cubicBezTo>
                  <a:cubicBezTo>
                    <a:pt x="1340127" y="878776"/>
                    <a:pt x="1357417" y="994326"/>
                    <a:pt x="1501824" y="878776"/>
                  </a:cubicBezTo>
                  <a:cubicBezTo>
                    <a:pt x="1501824" y="878776"/>
                    <a:pt x="1594240" y="890343"/>
                    <a:pt x="1467123" y="1185003"/>
                  </a:cubicBezTo>
                  <a:close/>
                </a:path>
              </a:pathLst>
            </a:custGeom>
            <a:solidFill>
              <a:srgbClr val="5E2C7C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22D61D3C-D6A3-C288-AC77-871A09E9B771}"/>
                </a:ext>
              </a:extLst>
            </p:cNvPr>
            <p:cNvSpPr/>
            <p:nvPr/>
          </p:nvSpPr>
          <p:spPr>
            <a:xfrm>
              <a:off x="5669641" y="1789483"/>
              <a:ext cx="1656943" cy="2351837"/>
            </a:xfrm>
            <a:custGeom>
              <a:avLst/>
              <a:gdLst>
                <a:gd name="connsiteX0" fmla="*/ 761106 w 1656943"/>
                <a:gd name="connsiteY0" fmla="*/ 1705131 h 2351837"/>
                <a:gd name="connsiteX1" fmla="*/ 651400 w 1656943"/>
                <a:gd name="connsiteY1" fmla="*/ 1988223 h 2351837"/>
                <a:gd name="connsiteX2" fmla="*/ 1003774 w 1656943"/>
                <a:gd name="connsiteY2" fmla="*/ 2346320 h 2351837"/>
                <a:gd name="connsiteX3" fmla="*/ 1378918 w 1656943"/>
                <a:gd name="connsiteY3" fmla="*/ 1757488 h 2351837"/>
                <a:gd name="connsiteX4" fmla="*/ 1558392 w 1656943"/>
                <a:gd name="connsiteY4" fmla="*/ 272742 h 2351837"/>
                <a:gd name="connsiteX5" fmla="*/ 1141972 w 1656943"/>
                <a:gd name="connsiteY5" fmla="*/ 1217 h 2351837"/>
                <a:gd name="connsiteX6" fmla="*/ 605374 w 1656943"/>
                <a:gd name="connsiteY6" fmla="*/ 278465 h 2351837"/>
                <a:gd name="connsiteX7" fmla="*/ 253000 w 1656943"/>
                <a:gd name="connsiteY7" fmla="*/ 1312454 h 2351837"/>
                <a:gd name="connsiteX8" fmla="*/ 4609 w 1656943"/>
                <a:gd name="connsiteY8" fmla="*/ 1630126 h 2351837"/>
                <a:gd name="connsiteX9" fmla="*/ 385841 w 1656943"/>
                <a:gd name="connsiteY9" fmla="*/ 2167333 h 2351837"/>
                <a:gd name="connsiteX10" fmla="*/ 761106 w 1656943"/>
                <a:gd name="connsiteY10" fmla="*/ 1705131 h 235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6943" h="2351837">
                  <a:moveTo>
                    <a:pt x="761106" y="1705131"/>
                  </a:moveTo>
                  <a:lnTo>
                    <a:pt x="651400" y="1988223"/>
                  </a:lnTo>
                  <a:cubicBezTo>
                    <a:pt x="651400" y="1988223"/>
                    <a:pt x="720681" y="2404156"/>
                    <a:pt x="1003774" y="2346320"/>
                  </a:cubicBezTo>
                  <a:cubicBezTo>
                    <a:pt x="1206992" y="2304800"/>
                    <a:pt x="1316211" y="1916628"/>
                    <a:pt x="1378918" y="1757488"/>
                  </a:cubicBezTo>
                  <a:cubicBezTo>
                    <a:pt x="1533797" y="1364202"/>
                    <a:pt x="1803130" y="684292"/>
                    <a:pt x="1558392" y="272742"/>
                  </a:cubicBezTo>
                  <a:cubicBezTo>
                    <a:pt x="1431274" y="59053"/>
                    <a:pt x="1262758" y="12784"/>
                    <a:pt x="1141972" y="1217"/>
                  </a:cubicBezTo>
                  <a:cubicBezTo>
                    <a:pt x="1021186" y="-10350"/>
                    <a:pt x="749782" y="58931"/>
                    <a:pt x="605374" y="278465"/>
                  </a:cubicBezTo>
                  <a:cubicBezTo>
                    <a:pt x="460966" y="497999"/>
                    <a:pt x="253000" y="1312454"/>
                    <a:pt x="253000" y="1312454"/>
                  </a:cubicBezTo>
                  <a:lnTo>
                    <a:pt x="4609" y="1630126"/>
                  </a:lnTo>
                  <a:cubicBezTo>
                    <a:pt x="4609" y="1630126"/>
                    <a:pt x="-70517" y="2155765"/>
                    <a:pt x="385841" y="2167333"/>
                  </a:cubicBezTo>
                  <a:cubicBezTo>
                    <a:pt x="385597" y="2167211"/>
                    <a:pt x="645555" y="1751278"/>
                    <a:pt x="761106" y="1705131"/>
                  </a:cubicBez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4E8BBC9A-7ECB-6076-1708-326B5E080492}"/>
                </a:ext>
              </a:extLst>
            </p:cNvPr>
            <p:cNvSpPr/>
            <p:nvPr/>
          </p:nvSpPr>
          <p:spPr>
            <a:xfrm>
              <a:off x="5669443" y="2053337"/>
              <a:ext cx="1143591" cy="1111532"/>
            </a:xfrm>
            <a:custGeom>
              <a:avLst/>
              <a:gdLst>
                <a:gd name="connsiteX0" fmla="*/ 931647 w 1143591"/>
                <a:gd name="connsiteY0" fmla="*/ 1097547 h 1111532"/>
                <a:gd name="connsiteX1" fmla="*/ 1133769 w 1143591"/>
                <a:gd name="connsiteY1" fmla="*/ 231101 h 1111532"/>
                <a:gd name="connsiteX2" fmla="*/ 873810 w 1143591"/>
                <a:gd name="connsiteY2" fmla="*/ 0 h 1111532"/>
                <a:gd name="connsiteX3" fmla="*/ 307868 w 1143591"/>
                <a:gd name="connsiteY3" fmla="*/ 0 h 1111532"/>
                <a:gd name="connsiteX4" fmla="*/ 7486 w 1143591"/>
                <a:gd name="connsiteY4" fmla="*/ 704749 h 1111532"/>
                <a:gd name="connsiteX5" fmla="*/ 221175 w 1143591"/>
                <a:gd name="connsiteY5" fmla="*/ 1039711 h 1111532"/>
                <a:gd name="connsiteX6" fmla="*/ 931647 w 1143591"/>
                <a:gd name="connsiteY6" fmla="*/ 1097547 h 111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91" h="1111532">
                  <a:moveTo>
                    <a:pt x="931647" y="1097547"/>
                  </a:moveTo>
                  <a:cubicBezTo>
                    <a:pt x="931647" y="1097547"/>
                    <a:pt x="1197328" y="473769"/>
                    <a:pt x="1133769" y="231101"/>
                  </a:cubicBezTo>
                  <a:cubicBezTo>
                    <a:pt x="1133769" y="231101"/>
                    <a:pt x="1006651" y="17412"/>
                    <a:pt x="873810" y="0"/>
                  </a:cubicBezTo>
                  <a:lnTo>
                    <a:pt x="307868" y="0"/>
                  </a:lnTo>
                  <a:lnTo>
                    <a:pt x="7486" y="704749"/>
                  </a:lnTo>
                  <a:cubicBezTo>
                    <a:pt x="7486" y="704749"/>
                    <a:pt x="-61796" y="964707"/>
                    <a:pt x="221175" y="1039711"/>
                  </a:cubicBezTo>
                  <a:cubicBezTo>
                    <a:pt x="221175" y="1039833"/>
                    <a:pt x="694823" y="1149539"/>
                    <a:pt x="931647" y="1097547"/>
                  </a:cubicBezTo>
                  <a:close/>
                </a:path>
              </a:pathLst>
            </a:custGeom>
            <a:solidFill>
              <a:srgbClr val="7B4199"/>
            </a:solidFill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CAE06C10-0202-1D9A-2D3C-8E4EC7B2C280}"/>
                </a:ext>
              </a:extLst>
            </p:cNvPr>
            <p:cNvSpPr/>
            <p:nvPr/>
          </p:nvSpPr>
          <p:spPr>
            <a:xfrm>
              <a:off x="5695923" y="2067827"/>
              <a:ext cx="1117150" cy="731535"/>
            </a:xfrm>
            <a:custGeom>
              <a:avLst/>
              <a:gdLst>
                <a:gd name="connsiteX0" fmla="*/ 84258 w 1117150"/>
                <a:gd name="connsiteY0" fmla="*/ 448078 h 731535"/>
                <a:gd name="connsiteX1" fmla="*/ 658601 w 1117150"/>
                <a:gd name="connsiteY1" fmla="*/ 473648 h 731535"/>
                <a:gd name="connsiteX2" fmla="*/ 829553 w 1117150"/>
                <a:gd name="connsiteY2" fmla="*/ 0 h 731535"/>
                <a:gd name="connsiteX3" fmla="*/ 1117151 w 1117150"/>
                <a:gd name="connsiteY3" fmla="*/ 280171 h 731535"/>
                <a:gd name="connsiteX4" fmla="*/ 1099373 w 1117150"/>
                <a:gd name="connsiteY4" fmla="*/ 472308 h 731535"/>
                <a:gd name="connsiteX5" fmla="*/ 1032040 w 1117150"/>
                <a:gd name="connsiteY5" fmla="*/ 377335 h 731535"/>
                <a:gd name="connsiteX6" fmla="*/ 901878 w 1117150"/>
                <a:gd name="connsiteY6" fmla="*/ 280049 h 731535"/>
                <a:gd name="connsiteX7" fmla="*/ 850861 w 1117150"/>
                <a:gd name="connsiteY7" fmla="*/ 441259 h 731535"/>
                <a:gd name="connsiteX8" fmla="*/ 753818 w 1117150"/>
                <a:gd name="connsiteY8" fmla="*/ 731536 h 731535"/>
                <a:gd name="connsiteX9" fmla="*/ 0 w 1117150"/>
                <a:gd name="connsiteY9" fmla="*/ 658358 h 731535"/>
                <a:gd name="connsiteX10" fmla="*/ 84258 w 1117150"/>
                <a:gd name="connsiteY10" fmla="*/ 448078 h 73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7150" h="731535">
                  <a:moveTo>
                    <a:pt x="84258" y="448078"/>
                  </a:moveTo>
                  <a:cubicBezTo>
                    <a:pt x="84258" y="448078"/>
                    <a:pt x="566185" y="623778"/>
                    <a:pt x="658601" y="473648"/>
                  </a:cubicBezTo>
                  <a:cubicBezTo>
                    <a:pt x="751017" y="323517"/>
                    <a:pt x="829553" y="0"/>
                    <a:pt x="829553" y="0"/>
                  </a:cubicBezTo>
                  <a:cubicBezTo>
                    <a:pt x="829553" y="0"/>
                    <a:pt x="1056027" y="21186"/>
                    <a:pt x="1117151" y="280171"/>
                  </a:cubicBezTo>
                  <a:lnTo>
                    <a:pt x="1099373" y="472308"/>
                  </a:lnTo>
                  <a:cubicBezTo>
                    <a:pt x="1099373" y="472308"/>
                    <a:pt x="1039833" y="465855"/>
                    <a:pt x="1032040" y="377335"/>
                  </a:cubicBezTo>
                  <a:cubicBezTo>
                    <a:pt x="1024369" y="288815"/>
                    <a:pt x="917342" y="280049"/>
                    <a:pt x="901878" y="280049"/>
                  </a:cubicBezTo>
                  <a:cubicBezTo>
                    <a:pt x="886415" y="280049"/>
                    <a:pt x="850861" y="441259"/>
                    <a:pt x="850861" y="441259"/>
                  </a:cubicBezTo>
                  <a:lnTo>
                    <a:pt x="753818" y="731536"/>
                  </a:lnTo>
                  <a:lnTo>
                    <a:pt x="0" y="658358"/>
                  </a:lnTo>
                  <a:lnTo>
                    <a:pt x="84258" y="448078"/>
                  </a:lnTo>
                  <a:close/>
                </a:path>
              </a:pathLst>
            </a:custGeom>
            <a:solidFill>
              <a:srgbClr val="5E2C7C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80DC669A-1EA8-F3EC-1766-4578BDE18BFD}"/>
                </a:ext>
              </a:extLst>
            </p:cNvPr>
            <p:cNvSpPr/>
            <p:nvPr/>
          </p:nvSpPr>
          <p:spPr>
            <a:xfrm>
              <a:off x="5669443" y="2053337"/>
              <a:ext cx="1143591" cy="1111532"/>
            </a:xfrm>
            <a:custGeom>
              <a:avLst/>
              <a:gdLst>
                <a:gd name="connsiteX0" fmla="*/ 931647 w 1143591"/>
                <a:gd name="connsiteY0" fmla="*/ 1097547 h 1111532"/>
                <a:gd name="connsiteX1" fmla="*/ 1133769 w 1143591"/>
                <a:gd name="connsiteY1" fmla="*/ 231101 h 1111532"/>
                <a:gd name="connsiteX2" fmla="*/ 873810 w 1143591"/>
                <a:gd name="connsiteY2" fmla="*/ 0 h 1111532"/>
                <a:gd name="connsiteX3" fmla="*/ 307868 w 1143591"/>
                <a:gd name="connsiteY3" fmla="*/ 0 h 1111532"/>
                <a:gd name="connsiteX4" fmla="*/ 7486 w 1143591"/>
                <a:gd name="connsiteY4" fmla="*/ 704749 h 1111532"/>
                <a:gd name="connsiteX5" fmla="*/ 221175 w 1143591"/>
                <a:gd name="connsiteY5" fmla="*/ 1039711 h 1111532"/>
                <a:gd name="connsiteX6" fmla="*/ 931647 w 1143591"/>
                <a:gd name="connsiteY6" fmla="*/ 1097547 h 111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91" h="1111532">
                  <a:moveTo>
                    <a:pt x="931647" y="1097547"/>
                  </a:moveTo>
                  <a:cubicBezTo>
                    <a:pt x="931647" y="1097547"/>
                    <a:pt x="1197328" y="473769"/>
                    <a:pt x="1133769" y="231101"/>
                  </a:cubicBezTo>
                  <a:cubicBezTo>
                    <a:pt x="1133769" y="231101"/>
                    <a:pt x="1006651" y="17412"/>
                    <a:pt x="873810" y="0"/>
                  </a:cubicBezTo>
                  <a:lnTo>
                    <a:pt x="307868" y="0"/>
                  </a:lnTo>
                  <a:lnTo>
                    <a:pt x="7486" y="704749"/>
                  </a:lnTo>
                  <a:cubicBezTo>
                    <a:pt x="7486" y="704749"/>
                    <a:pt x="-61796" y="964707"/>
                    <a:pt x="221175" y="1039711"/>
                  </a:cubicBezTo>
                  <a:cubicBezTo>
                    <a:pt x="221175" y="1039833"/>
                    <a:pt x="694823" y="1149539"/>
                    <a:pt x="931647" y="1097547"/>
                  </a:cubicBez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6749A52B-4EBB-B9A2-C702-932619A88692}"/>
                </a:ext>
              </a:extLst>
            </p:cNvPr>
            <p:cNvSpPr/>
            <p:nvPr/>
          </p:nvSpPr>
          <p:spPr>
            <a:xfrm>
              <a:off x="6321041" y="3634018"/>
              <a:ext cx="553765" cy="322798"/>
            </a:xfrm>
            <a:custGeom>
              <a:avLst/>
              <a:gdLst>
                <a:gd name="connsiteX0" fmla="*/ 0 w 553765"/>
                <a:gd name="connsiteY0" fmla="*/ 143567 h 322798"/>
                <a:gd name="connsiteX1" fmla="*/ 553766 w 553765"/>
                <a:gd name="connsiteY1" fmla="*/ 322798 h 32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3765" h="322798">
                  <a:moveTo>
                    <a:pt x="0" y="143567"/>
                  </a:moveTo>
                  <a:cubicBezTo>
                    <a:pt x="0" y="143567"/>
                    <a:pt x="373195" y="-277602"/>
                    <a:pt x="553766" y="322798"/>
                  </a:cubicBezTo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D3F8E952-3715-97F2-084C-E429C716A26D}"/>
                </a:ext>
              </a:extLst>
            </p:cNvPr>
            <p:cNvSpPr/>
            <p:nvPr/>
          </p:nvSpPr>
          <p:spPr>
            <a:xfrm>
              <a:off x="6430747" y="3275080"/>
              <a:ext cx="38151" cy="219533"/>
            </a:xfrm>
            <a:custGeom>
              <a:avLst/>
              <a:gdLst>
                <a:gd name="connsiteX0" fmla="*/ 0 w 38151"/>
                <a:gd name="connsiteY0" fmla="*/ 219534 h 219533"/>
                <a:gd name="connsiteX1" fmla="*/ 0 w 38151"/>
                <a:gd name="connsiteY1" fmla="*/ 0 h 21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51" h="219533">
                  <a:moveTo>
                    <a:pt x="0" y="219534"/>
                  </a:moveTo>
                  <a:cubicBezTo>
                    <a:pt x="0" y="219534"/>
                    <a:pt x="85841" y="164620"/>
                    <a:pt x="0" y="0"/>
                  </a:cubicBezTo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B5879811-E6D8-D5B5-7599-FE13EEAE9DC3}"/>
                </a:ext>
              </a:extLst>
            </p:cNvPr>
            <p:cNvSpPr/>
            <p:nvPr/>
          </p:nvSpPr>
          <p:spPr>
            <a:xfrm>
              <a:off x="6412604" y="2347997"/>
              <a:ext cx="244007" cy="827970"/>
            </a:xfrm>
            <a:custGeom>
              <a:avLst/>
              <a:gdLst>
                <a:gd name="connsiteX0" fmla="*/ 133084 w 244007"/>
                <a:gd name="connsiteY0" fmla="*/ 827970 h 827970"/>
                <a:gd name="connsiteX1" fmla="*/ 5479 w 244007"/>
                <a:gd name="connsiteY1" fmla="*/ 482171 h 827970"/>
                <a:gd name="connsiteX2" fmla="*/ 0 w 244007"/>
                <a:gd name="connsiteY2" fmla="*/ 467438 h 827970"/>
                <a:gd name="connsiteX3" fmla="*/ 4018 w 244007"/>
                <a:gd name="connsiteY3" fmla="*/ 457332 h 827970"/>
                <a:gd name="connsiteX4" fmla="*/ 185319 w 244007"/>
                <a:gd name="connsiteY4" fmla="*/ 0 h 827970"/>
                <a:gd name="connsiteX5" fmla="*/ 70377 w 244007"/>
                <a:gd name="connsiteY5" fmla="*/ 478396 h 827970"/>
                <a:gd name="connsiteX6" fmla="*/ 68916 w 244007"/>
                <a:gd name="connsiteY6" fmla="*/ 453557 h 827970"/>
                <a:gd name="connsiteX7" fmla="*/ 244008 w 244007"/>
                <a:gd name="connsiteY7" fmla="*/ 777927 h 8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07" h="827970">
                  <a:moveTo>
                    <a:pt x="133084" y="827970"/>
                  </a:moveTo>
                  <a:lnTo>
                    <a:pt x="5479" y="482171"/>
                  </a:lnTo>
                  <a:lnTo>
                    <a:pt x="0" y="467438"/>
                  </a:lnTo>
                  <a:lnTo>
                    <a:pt x="4018" y="457332"/>
                  </a:lnTo>
                  <a:lnTo>
                    <a:pt x="185319" y="0"/>
                  </a:lnTo>
                  <a:lnTo>
                    <a:pt x="70377" y="478396"/>
                  </a:lnTo>
                  <a:lnTo>
                    <a:pt x="68916" y="453557"/>
                  </a:lnTo>
                  <a:lnTo>
                    <a:pt x="244008" y="777927"/>
                  </a:lnTo>
                  <a:close/>
                </a:path>
              </a:pathLst>
            </a:custGeom>
            <a:solidFill>
              <a:srgbClr val="00000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E84730EF-58DD-5F56-C600-5D1D792F2305}"/>
                </a:ext>
              </a:extLst>
            </p:cNvPr>
            <p:cNvSpPr/>
            <p:nvPr/>
          </p:nvSpPr>
          <p:spPr>
            <a:xfrm>
              <a:off x="5873694" y="2749441"/>
              <a:ext cx="583109" cy="126874"/>
            </a:xfrm>
            <a:custGeom>
              <a:avLst/>
              <a:gdLst>
                <a:gd name="connsiteX0" fmla="*/ 0 w 583109"/>
                <a:gd name="connsiteY0" fmla="*/ 0 h 126874"/>
                <a:gd name="connsiteX1" fmla="*/ 583110 w 583109"/>
                <a:gd name="connsiteY1" fmla="*/ 5966 h 126874"/>
                <a:gd name="connsiteX2" fmla="*/ 569108 w 583109"/>
                <a:gd name="connsiteY2" fmla="*/ 126874 h 12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3109" h="126874">
                  <a:moveTo>
                    <a:pt x="0" y="0"/>
                  </a:moveTo>
                  <a:lnTo>
                    <a:pt x="583110" y="5966"/>
                  </a:lnTo>
                  <a:lnTo>
                    <a:pt x="569108" y="126874"/>
                  </a:lnTo>
                  <a:close/>
                </a:path>
              </a:pathLst>
            </a:custGeom>
            <a:solidFill>
              <a:srgbClr val="00000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F60404C7-B693-71F8-33B8-5556B0E15313}"/>
                </a:ext>
              </a:extLst>
            </p:cNvPr>
            <p:cNvSpPr/>
            <p:nvPr/>
          </p:nvSpPr>
          <p:spPr>
            <a:xfrm>
              <a:off x="5674128" y="3419366"/>
              <a:ext cx="412854" cy="491059"/>
            </a:xfrm>
            <a:custGeom>
              <a:avLst/>
              <a:gdLst>
                <a:gd name="connsiteX0" fmla="*/ 387685 w 412854"/>
                <a:gd name="connsiteY0" fmla="*/ 491059 h 491059"/>
                <a:gd name="connsiteX1" fmla="*/ 305009 w 412854"/>
                <a:gd name="connsiteY1" fmla="*/ 195669 h 491059"/>
                <a:gd name="connsiteX2" fmla="*/ 0 w 412854"/>
                <a:gd name="connsiteY2" fmla="*/ 0 h 49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2854" h="491059">
                  <a:moveTo>
                    <a:pt x="387685" y="491059"/>
                  </a:moveTo>
                  <a:cubicBezTo>
                    <a:pt x="387685" y="491059"/>
                    <a:pt x="482171" y="385615"/>
                    <a:pt x="305009" y="195669"/>
                  </a:cubicBezTo>
                  <a:cubicBezTo>
                    <a:pt x="127848" y="5845"/>
                    <a:pt x="0" y="0"/>
                    <a:pt x="0" y="0"/>
                  </a:cubicBezTo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18" name="Graphic 901">
            <a:extLst>
              <a:ext uri="{FF2B5EF4-FFF2-40B4-BE49-F238E27FC236}">
                <a16:creationId xmlns:a16="http://schemas.microsoft.com/office/drawing/2014/main" id="{6BF5F84D-465D-0E05-02FE-AEE0D8F6189E}"/>
              </a:ext>
            </a:extLst>
          </p:cNvPr>
          <p:cNvGrpSpPr/>
          <p:nvPr/>
        </p:nvGrpSpPr>
        <p:grpSpPr>
          <a:xfrm>
            <a:off x="3959388" y="3044383"/>
            <a:ext cx="1511107" cy="2272645"/>
            <a:chOff x="3716303" y="2800084"/>
            <a:chExt cx="1608860" cy="2419662"/>
          </a:xfrm>
        </p:grpSpPr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A9FB7741-B3B7-CEA3-BE25-18CDFD2265A7}"/>
                </a:ext>
              </a:extLst>
            </p:cNvPr>
            <p:cNvSpPr/>
            <p:nvPr/>
          </p:nvSpPr>
          <p:spPr>
            <a:xfrm>
              <a:off x="4881956" y="3148815"/>
              <a:ext cx="443207" cy="924769"/>
            </a:xfrm>
            <a:custGeom>
              <a:avLst/>
              <a:gdLst>
                <a:gd name="connsiteX0" fmla="*/ 105810 w 443207"/>
                <a:gd name="connsiteY0" fmla="*/ 0 h 924769"/>
                <a:gd name="connsiteX1" fmla="*/ 443207 w 443207"/>
                <a:gd name="connsiteY1" fmla="*/ 134789 h 924769"/>
                <a:gd name="connsiteX2" fmla="*/ 443207 w 443207"/>
                <a:gd name="connsiteY2" fmla="*/ 924770 h 924769"/>
                <a:gd name="connsiteX3" fmla="*/ 245104 w 443207"/>
                <a:gd name="connsiteY3" fmla="*/ 924770 h 924769"/>
                <a:gd name="connsiteX4" fmla="*/ 0 w 443207"/>
                <a:gd name="connsiteY4" fmla="*/ 221482 h 9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07" h="924769">
                  <a:moveTo>
                    <a:pt x="105810" y="0"/>
                  </a:moveTo>
                  <a:lnTo>
                    <a:pt x="443207" y="134789"/>
                  </a:lnTo>
                  <a:lnTo>
                    <a:pt x="443207" y="924770"/>
                  </a:lnTo>
                  <a:lnTo>
                    <a:pt x="245104" y="924770"/>
                  </a:lnTo>
                  <a:lnTo>
                    <a:pt x="0" y="221482"/>
                  </a:lnTo>
                  <a:close/>
                </a:path>
              </a:pathLst>
            </a:custGeom>
            <a:solidFill>
              <a:srgbClr val="F47C2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15C8C10-C028-C617-D96A-B0B80E3864C0}"/>
                </a:ext>
              </a:extLst>
            </p:cNvPr>
            <p:cNvSpPr/>
            <p:nvPr/>
          </p:nvSpPr>
          <p:spPr>
            <a:xfrm>
              <a:off x="4937357" y="3165861"/>
              <a:ext cx="387806" cy="907723"/>
            </a:xfrm>
            <a:custGeom>
              <a:avLst/>
              <a:gdLst>
                <a:gd name="connsiteX0" fmla="*/ 262515 w 387806"/>
                <a:gd name="connsiteY0" fmla="*/ 67699 h 907723"/>
                <a:gd name="connsiteX1" fmla="*/ 262515 w 387806"/>
                <a:gd name="connsiteY1" fmla="*/ 641190 h 907723"/>
                <a:gd name="connsiteX2" fmla="*/ 387807 w 387806"/>
                <a:gd name="connsiteY2" fmla="*/ 789737 h 907723"/>
                <a:gd name="connsiteX3" fmla="*/ 387807 w 387806"/>
                <a:gd name="connsiteY3" fmla="*/ 907723 h 907723"/>
                <a:gd name="connsiteX4" fmla="*/ 130040 w 387806"/>
                <a:gd name="connsiteY4" fmla="*/ 907723 h 907723"/>
                <a:gd name="connsiteX5" fmla="*/ 0 w 387806"/>
                <a:gd name="connsiteY5" fmla="*/ 445277 h 907723"/>
                <a:gd name="connsiteX6" fmla="*/ 36163 w 387806"/>
                <a:gd name="connsiteY6" fmla="*/ 224526 h 907723"/>
                <a:gd name="connsiteX7" fmla="*/ 93390 w 387806"/>
                <a:gd name="connsiteY7" fmla="*/ 0 h 90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7806" h="907723">
                  <a:moveTo>
                    <a:pt x="262515" y="67699"/>
                  </a:moveTo>
                  <a:lnTo>
                    <a:pt x="262515" y="641190"/>
                  </a:lnTo>
                  <a:lnTo>
                    <a:pt x="387807" y="789737"/>
                  </a:lnTo>
                  <a:lnTo>
                    <a:pt x="387807" y="907723"/>
                  </a:lnTo>
                  <a:lnTo>
                    <a:pt x="130040" y="907723"/>
                  </a:lnTo>
                  <a:lnTo>
                    <a:pt x="0" y="445277"/>
                  </a:lnTo>
                  <a:lnTo>
                    <a:pt x="36163" y="224526"/>
                  </a:lnTo>
                  <a:lnTo>
                    <a:pt x="93390" y="0"/>
                  </a:lnTo>
                  <a:close/>
                </a:path>
              </a:pathLst>
            </a:custGeom>
            <a:solidFill>
              <a:srgbClr val="BC4E27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77AF9B2E-CBED-39ED-643E-BCB10EBA97BA}"/>
                </a:ext>
              </a:extLst>
            </p:cNvPr>
            <p:cNvSpPr/>
            <p:nvPr/>
          </p:nvSpPr>
          <p:spPr>
            <a:xfrm>
              <a:off x="4881956" y="3148815"/>
              <a:ext cx="443207" cy="924769"/>
            </a:xfrm>
            <a:custGeom>
              <a:avLst/>
              <a:gdLst>
                <a:gd name="connsiteX0" fmla="*/ 105810 w 443207"/>
                <a:gd name="connsiteY0" fmla="*/ 0 h 924769"/>
                <a:gd name="connsiteX1" fmla="*/ 443207 w 443207"/>
                <a:gd name="connsiteY1" fmla="*/ 134789 h 924769"/>
                <a:gd name="connsiteX2" fmla="*/ 443207 w 443207"/>
                <a:gd name="connsiteY2" fmla="*/ 924770 h 924769"/>
                <a:gd name="connsiteX3" fmla="*/ 245104 w 443207"/>
                <a:gd name="connsiteY3" fmla="*/ 924770 h 924769"/>
                <a:gd name="connsiteX4" fmla="*/ 0 w 443207"/>
                <a:gd name="connsiteY4" fmla="*/ 221482 h 9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207" h="924769">
                  <a:moveTo>
                    <a:pt x="105810" y="0"/>
                  </a:moveTo>
                  <a:lnTo>
                    <a:pt x="443207" y="134789"/>
                  </a:lnTo>
                  <a:lnTo>
                    <a:pt x="443207" y="924770"/>
                  </a:lnTo>
                  <a:lnTo>
                    <a:pt x="245104" y="924770"/>
                  </a:lnTo>
                  <a:lnTo>
                    <a:pt x="0" y="221482"/>
                  </a:ln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481FDD60-AE4F-E988-F0CF-946645D808F0}"/>
                </a:ext>
              </a:extLst>
            </p:cNvPr>
            <p:cNvSpPr/>
            <p:nvPr/>
          </p:nvSpPr>
          <p:spPr>
            <a:xfrm>
              <a:off x="3726999" y="2800084"/>
              <a:ext cx="1472872" cy="2419662"/>
            </a:xfrm>
            <a:custGeom>
              <a:avLst/>
              <a:gdLst>
                <a:gd name="connsiteX0" fmla="*/ 632362 w 1472872"/>
                <a:gd name="connsiteY0" fmla="*/ 1870612 h 2419662"/>
                <a:gd name="connsiteX1" fmla="*/ 630779 w 1472872"/>
                <a:gd name="connsiteY1" fmla="*/ 1891190 h 2419662"/>
                <a:gd name="connsiteX2" fmla="*/ 655861 w 1472872"/>
                <a:gd name="connsiteY2" fmla="*/ 2106584 h 2419662"/>
                <a:gd name="connsiteX3" fmla="*/ 676683 w 1472872"/>
                <a:gd name="connsiteY3" fmla="*/ 2216898 h 2419662"/>
                <a:gd name="connsiteX4" fmla="*/ 548225 w 1472872"/>
                <a:gd name="connsiteY4" fmla="*/ 2312602 h 2419662"/>
                <a:gd name="connsiteX5" fmla="*/ 209732 w 1472872"/>
                <a:gd name="connsiteY5" fmla="*/ 2403801 h 2419662"/>
                <a:gd name="connsiteX6" fmla="*/ 121699 w 1472872"/>
                <a:gd name="connsiteY6" fmla="*/ 2141285 h 2419662"/>
                <a:gd name="connsiteX7" fmla="*/ 29526 w 1472872"/>
                <a:gd name="connsiteY7" fmla="*/ 1739598 h 2419662"/>
                <a:gd name="connsiteX8" fmla="*/ 77257 w 1472872"/>
                <a:gd name="connsiteY8" fmla="*/ 695991 h 2419662"/>
                <a:gd name="connsiteX9" fmla="*/ 544694 w 1472872"/>
                <a:gd name="connsiteY9" fmla="*/ 51026 h 2419662"/>
                <a:gd name="connsiteX10" fmla="*/ 585971 w 1472872"/>
                <a:gd name="connsiteY10" fmla="*/ 33615 h 2419662"/>
                <a:gd name="connsiteX11" fmla="*/ 1331997 w 1472872"/>
                <a:gd name="connsiteY11" fmla="*/ 546225 h 2419662"/>
                <a:gd name="connsiteX12" fmla="*/ 1472873 w 1472872"/>
                <a:gd name="connsiteY12" fmla="*/ 2053253 h 2419662"/>
                <a:gd name="connsiteX13" fmla="*/ 1130483 w 1472872"/>
                <a:gd name="connsiteY13" fmla="*/ 2232362 h 2419662"/>
                <a:gd name="connsiteX14" fmla="*/ 806966 w 1472872"/>
                <a:gd name="connsiteY14" fmla="*/ 1840781 h 2419662"/>
                <a:gd name="connsiteX15" fmla="*/ 644660 w 1472872"/>
                <a:gd name="connsiteY15" fmla="*/ 1854053 h 2419662"/>
                <a:gd name="connsiteX16" fmla="*/ 632362 w 1472872"/>
                <a:gd name="connsiteY16" fmla="*/ 1870612 h 241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2872" h="2419662">
                  <a:moveTo>
                    <a:pt x="632362" y="1870612"/>
                  </a:moveTo>
                  <a:cubicBezTo>
                    <a:pt x="630048" y="1877187"/>
                    <a:pt x="630414" y="1884250"/>
                    <a:pt x="630779" y="1891190"/>
                  </a:cubicBezTo>
                  <a:cubicBezTo>
                    <a:pt x="635284" y="1963394"/>
                    <a:pt x="643685" y="2035232"/>
                    <a:pt x="655861" y="2106584"/>
                  </a:cubicBezTo>
                  <a:cubicBezTo>
                    <a:pt x="660732" y="2135197"/>
                    <a:pt x="685084" y="2188285"/>
                    <a:pt x="676683" y="2216898"/>
                  </a:cubicBezTo>
                  <a:cubicBezTo>
                    <a:pt x="663289" y="2261828"/>
                    <a:pt x="585119" y="2293851"/>
                    <a:pt x="548225" y="2312602"/>
                  </a:cubicBezTo>
                  <a:cubicBezTo>
                    <a:pt x="506462" y="2333667"/>
                    <a:pt x="248330" y="2464315"/>
                    <a:pt x="209732" y="2403801"/>
                  </a:cubicBezTo>
                  <a:cubicBezTo>
                    <a:pt x="162245" y="2329161"/>
                    <a:pt x="147878" y="2224691"/>
                    <a:pt x="121699" y="2141285"/>
                  </a:cubicBezTo>
                  <a:cubicBezTo>
                    <a:pt x="80422" y="2010150"/>
                    <a:pt x="49739" y="1875604"/>
                    <a:pt x="29526" y="1739598"/>
                  </a:cubicBezTo>
                  <a:cubicBezTo>
                    <a:pt x="-21734" y="1395260"/>
                    <a:pt x="-6514" y="1034362"/>
                    <a:pt x="77257" y="695991"/>
                  </a:cubicBezTo>
                  <a:cubicBezTo>
                    <a:pt x="143738" y="427144"/>
                    <a:pt x="282544" y="170717"/>
                    <a:pt x="544694" y="51026"/>
                  </a:cubicBezTo>
                  <a:cubicBezTo>
                    <a:pt x="558332" y="44817"/>
                    <a:pt x="572091" y="38972"/>
                    <a:pt x="585971" y="33615"/>
                  </a:cubicBezTo>
                  <a:cubicBezTo>
                    <a:pt x="949060" y="-107384"/>
                    <a:pt x="1248591" y="220517"/>
                    <a:pt x="1331997" y="546225"/>
                  </a:cubicBezTo>
                  <a:lnTo>
                    <a:pt x="1472873" y="2053253"/>
                  </a:lnTo>
                  <a:lnTo>
                    <a:pt x="1130483" y="2232362"/>
                  </a:lnTo>
                  <a:cubicBezTo>
                    <a:pt x="1130483" y="2232362"/>
                    <a:pt x="810862" y="1845530"/>
                    <a:pt x="806966" y="1840781"/>
                  </a:cubicBezTo>
                  <a:cubicBezTo>
                    <a:pt x="765933" y="1791225"/>
                    <a:pt x="683623" y="1817647"/>
                    <a:pt x="644660" y="1854053"/>
                  </a:cubicBezTo>
                  <a:cubicBezTo>
                    <a:pt x="639667" y="1858680"/>
                    <a:pt x="634675" y="1864037"/>
                    <a:pt x="632362" y="1870612"/>
                  </a:cubicBezTo>
                  <a:close/>
                </a:path>
              </a:pathLst>
            </a:custGeom>
            <a:solidFill>
              <a:srgbClr val="F47C2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9EC09EF1-90CA-F22F-D7A7-81E0342F9F20}"/>
                </a:ext>
              </a:extLst>
            </p:cNvPr>
            <p:cNvSpPr/>
            <p:nvPr/>
          </p:nvSpPr>
          <p:spPr>
            <a:xfrm>
              <a:off x="3730165" y="2879846"/>
              <a:ext cx="906200" cy="2321438"/>
            </a:xfrm>
            <a:custGeom>
              <a:avLst/>
              <a:gdLst>
                <a:gd name="connsiteX0" fmla="*/ 319803 w 906200"/>
                <a:gd name="connsiteY0" fmla="*/ 931710 h 2321438"/>
                <a:gd name="connsiteX1" fmla="*/ 313228 w 906200"/>
                <a:gd name="connsiteY1" fmla="*/ 940720 h 2321438"/>
                <a:gd name="connsiteX2" fmla="*/ 293746 w 906200"/>
                <a:gd name="connsiteY2" fmla="*/ 988937 h 2321438"/>
                <a:gd name="connsiteX3" fmla="*/ 219594 w 906200"/>
                <a:gd name="connsiteY3" fmla="*/ 1634389 h 2321438"/>
                <a:gd name="connsiteX4" fmla="*/ 433771 w 906200"/>
                <a:gd name="connsiteY4" fmla="*/ 2268151 h 2321438"/>
                <a:gd name="connsiteX5" fmla="*/ 209732 w 906200"/>
                <a:gd name="connsiteY5" fmla="*/ 2305531 h 2321438"/>
                <a:gd name="connsiteX6" fmla="*/ 121699 w 906200"/>
                <a:gd name="connsiteY6" fmla="*/ 2043016 h 2321438"/>
                <a:gd name="connsiteX7" fmla="*/ 29527 w 906200"/>
                <a:gd name="connsiteY7" fmla="*/ 1641329 h 2321438"/>
                <a:gd name="connsiteX8" fmla="*/ 77257 w 906200"/>
                <a:gd name="connsiteY8" fmla="*/ 597721 h 2321438"/>
                <a:gd name="connsiteX9" fmla="*/ 458123 w 906200"/>
                <a:gd name="connsiteY9" fmla="*/ 0 h 2321438"/>
                <a:gd name="connsiteX10" fmla="*/ 906201 w 906200"/>
                <a:gd name="connsiteY10" fmla="*/ 439311 h 2321438"/>
                <a:gd name="connsiteX11" fmla="*/ 681309 w 906200"/>
                <a:gd name="connsiteY11" fmla="*/ 537206 h 2321438"/>
                <a:gd name="connsiteX12" fmla="*/ 736467 w 906200"/>
                <a:gd name="connsiteY12" fmla="*/ 713028 h 2321438"/>
                <a:gd name="connsiteX13" fmla="*/ 319803 w 906200"/>
                <a:gd name="connsiteY13" fmla="*/ 931710 h 232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200" h="2321438">
                  <a:moveTo>
                    <a:pt x="319803" y="931710"/>
                  </a:moveTo>
                  <a:cubicBezTo>
                    <a:pt x="317490" y="934754"/>
                    <a:pt x="315298" y="937676"/>
                    <a:pt x="313228" y="940720"/>
                  </a:cubicBezTo>
                  <a:cubicBezTo>
                    <a:pt x="303609" y="955210"/>
                    <a:pt x="298495" y="972134"/>
                    <a:pt x="293746" y="988937"/>
                  </a:cubicBezTo>
                  <a:cubicBezTo>
                    <a:pt x="234206" y="1197513"/>
                    <a:pt x="204618" y="1417412"/>
                    <a:pt x="219594" y="1634389"/>
                  </a:cubicBezTo>
                  <a:cubicBezTo>
                    <a:pt x="223856" y="1695512"/>
                    <a:pt x="350365" y="2303827"/>
                    <a:pt x="433771" y="2268151"/>
                  </a:cubicBezTo>
                  <a:cubicBezTo>
                    <a:pt x="344399" y="2306384"/>
                    <a:pt x="233962" y="2343521"/>
                    <a:pt x="209732" y="2305531"/>
                  </a:cubicBezTo>
                  <a:cubicBezTo>
                    <a:pt x="162245" y="2230892"/>
                    <a:pt x="147878" y="2126422"/>
                    <a:pt x="121699" y="2043016"/>
                  </a:cubicBezTo>
                  <a:cubicBezTo>
                    <a:pt x="80422" y="1911880"/>
                    <a:pt x="49739" y="1777335"/>
                    <a:pt x="29527" y="1641329"/>
                  </a:cubicBezTo>
                  <a:cubicBezTo>
                    <a:pt x="-21735" y="1297112"/>
                    <a:pt x="-6515" y="936093"/>
                    <a:pt x="77257" y="597721"/>
                  </a:cubicBezTo>
                  <a:cubicBezTo>
                    <a:pt x="136067" y="360167"/>
                    <a:pt x="251252" y="132353"/>
                    <a:pt x="458123" y="0"/>
                  </a:cubicBezTo>
                  <a:cubicBezTo>
                    <a:pt x="485641" y="852"/>
                    <a:pt x="833875" y="19116"/>
                    <a:pt x="906201" y="439311"/>
                  </a:cubicBezTo>
                  <a:lnTo>
                    <a:pt x="681309" y="537206"/>
                  </a:lnTo>
                  <a:cubicBezTo>
                    <a:pt x="681309" y="537206"/>
                    <a:pt x="736467" y="713028"/>
                    <a:pt x="736467" y="713028"/>
                  </a:cubicBezTo>
                  <a:cubicBezTo>
                    <a:pt x="632362" y="765872"/>
                    <a:pt x="395173" y="835154"/>
                    <a:pt x="319803" y="931710"/>
                  </a:cubicBezTo>
                  <a:close/>
                </a:path>
              </a:pathLst>
            </a:custGeom>
            <a:solidFill>
              <a:srgbClr val="BC4E27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E5592E4E-01B4-0B3D-E0B7-6609D94575E6}"/>
                </a:ext>
              </a:extLst>
            </p:cNvPr>
            <p:cNvSpPr/>
            <p:nvPr/>
          </p:nvSpPr>
          <p:spPr>
            <a:xfrm>
              <a:off x="3726999" y="2800084"/>
              <a:ext cx="1472872" cy="2419662"/>
            </a:xfrm>
            <a:custGeom>
              <a:avLst/>
              <a:gdLst>
                <a:gd name="connsiteX0" fmla="*/ 632362 w 1472872"/>
                <a:gd name="connsiteY0" fmla="*/ 1870612 h 2419662"/>
                <a:gd name="connsiteX1" fmla="*/ 630779 w 1472872"/>
                <a:gd name="connsiteY1" fmla="*/ 1891190 h 2419662"/>
                <a:gd name="connsiteX2" fmla="*/ 655861 w 1472872"/>
                <a:gd name="connsiteY2" fmla="*/ 2106584 h 2419662"/>
                <a:gd name="connsiteX3" fmla="*/ 676683 w 1472872"/>
                <a:gd name="connsiteY3" fmla="*/ 2216898 h 2419662"/>
                <a:gd name="connsiteX4" fmla="*/ 548225 w 1472872"/>
                <a:gd name="connsiteY4" fmla="*/ 2312602 h 2419662"/>
                <a:gd name="connsiteX5" fmla="*/ 209732 w 1472872"/>
                <a:gd name="connsiteY5" fmla="*/ 2403801 h 2419662"/>
                <a:gd name="connsiteX6" fmla="*/ 121699 w 1472872"/>
                <a:gd name="connsiteY6" fmla="*/ 2141285 h 2419662"/>
                <a:gd name="connsiteX7" fmla="*/ 29526 w 1472872"/>
                <a:gd name="connsiteY7" fmla="*/ 1739598 h 2419662"/>
                <a:gd name="connsiteX8" fmla="*/ 77257 w 1472872"/>
                <a:gd name="connsiteY8" fmla="*/ 695991 h 2419662"/>
                <a:gd name="connsiteX9" fmla="*/ 544694 w 1472872"/>
                <a:gd name="connsiteY9" fmla="*/ 51026 h 2419662"/>
                <a:gd name="connsiteX10" fmla="*/ 585971 w 1472872"/>
                <a:gd name="connsiteY10" fmla="*/ 33615 h 2419662"/>
                <a:gd name="connsiteX11" fmla="*/ 1331997 w 1472872"/>
                <a:gd name="connsiteY11" fmla="*/ 546225 h 2419662"/>
                <a:gd name="connsiteX12" fmla="*/ 1472873 w 1472872"/>
                <a:gd name="connsiteY12" fmla="*/ 2053253 h 2419662"/>
                <a:gd name="connsiteX13" fmla="*/ 1130483 w 1472872"/>
                <a:gd name="connsiteY13" fmla="*/ 2232362 h 2419662"/>
                <a:gd name="connsiteX14" fmla="*/ 806966 w 1472872"/>
                <a:gd name="connsiteY14" fmla="*/ 1840781 h 2419662"/>
                <a:gd name="connsiteX15" fmla="*/ 644660 w 1472872"/>
                <a:gd name="connsiteY15" fmla="*/ 1854053 h 2419662"/>
                <a:gd name="connsiteX16" fmla="*/ 632362 w 1472872"/>
                <a:gd name="connsiteY16" fmla="*/ 1870612 h 241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2872" h="2419662">
                  <a:moveTo>
                    <a:pt x="632362" y="1870612"/>
                  </a:moveTo>
                  <a:cubicBezTo>
                    <a:pt x="630048" y="1877187"/>
                    <a:pt x="630414" y="1884250"/>
                    <a:pt x="630779" y="1891190"/>
                  </a:cubicBezTo>
                  <a:cubicBezTo>
                    <a:pt x="635284" y="1963394"/>
                    <a:pt x="643685" y="2035232"/>
                    <a:pt x="655861" y="2106584"/>
                  </a:cubicBezTo>
                  <a:cubicBezTo>
                    <a:pt x="660732" y="2135197"/>
                    <a:pt x="685084" y="2188285"/>
                    <a:pt x="676683" y="2216898"/>
                  </a:cubicBezTo>
                  <a:cubicBezTo>
                    <a:pt x="663289" y="2261828"/>
                    <a:pt x="585119" y="2293851"/>
                    <a:pt x="548225" y="2312602"/>
                  </a:cubicBezTo>
                  <a:cubicBezTo>
                    <a:pt x="506462" y="2333667"/>
                    <a:pt x="248330" y="2464315"/>
                    <a:pt x="209732" y="2403801"/>
                  </a:cubicBezTo>
                  <a:cubicBezTo>
                    <a:pt x="162245" y="2329161"/>
                    <a:pt x="147878" y="2224691"/>
                    <a:pt x="121699" y="2141285"/>
                  </a:cubicBezTo>
                  <a:cubicBezTo>
                    <a:pt x="80422" y="2010150"/>
                    <a:pt x="49739" y="1875604"/>
                    <a:pt x="29526" y="1739598"/>
                  </a:cubicBezTo>
                  <a:cubicBezTo>
                    <a:pt x="-21734" y="1395260"/>
                    <a:pt x="-6514" y="1034362"/>
                    <a:pt x="77257" y="695991"/>
                  </a:cubicBezTo>
                  <a:cubicBezTo>
                    <a:pt x="143738" y="427144"/>
                    <a:pt x="282544" y="170717"/>
                    <a:pt x="544694" y="51026"/>
                  </a:cubicBezTo>
                  <a:cubicBezTo>
                    <a:pt x="558332" y="44817"/>
                    <a:pt x="572091" y="38972"/>
                    <a:pt x="585971" y="33615"/>
                  </a:cubicBezTo>
                  <a:cubicBezTo>
                    <a:pt x="949060" y="-107384"/>
                    <a:pt x="1248591" y="220517"/>
                    <a:pt x="1331997" y="546225"/>
                  </a:cubicBezTo>
                  <a:lnTo>
                    <a:pt x="1472873" y="2053253"/>
                  </a:lnTo>
                  <a:lnTo>
                    <a:pt x="1130483" y="2232362"/>
                  </a:lnTo>
                  <a:cubicBezTo>
                    <a:pt x="1130483" y="2232362"/>
                    <a:pt x="810862" y="1845530"/>
                    <a:pt x="806966" y="1840781"/>
                  </a:cubicBezTo>
                  <a:cubicBezTo>
                    <a:pt x="765933" y="1791225"/>
                    <a:pt x="683623" y="1817647"/>
                    <a:pt x="644660" y="1854053"/>
                  </a:cubicBezTo>
                  <a:cubicBezTo>
                    <a:pt x="639667" y="1858680"/>
                    <a:pt x="634675" y="1864037"/>
                    <a:pt x="632362" y="1870612"/>
                  </a:cubicBez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57166525-3B72-0FA6-0506-A4A5E876B169}"/>
                </a:ext>
              </a:extLst>
            </p:cNvPr>
            <p:cNvSpPr/>
            <p:nvPr/>
          </p:nvSpPr>
          <p:spPr>
            <a:xfrm>
              <a:off x="3716303" y="3034348"/>
              <a:ext cx="920120" cy="555802"/>
            </a:xfrm>
            <a:custGeom>
              <a:avLst/>
              <a:gdLst>
                <a:gd name="connsiteX0" fmla="*/ 628569 w 920120"/>
                <a:gd name="connsiteY0" fmla="*/ 536731 h 555802"/>
                <a:gd name="connsiteX1" fmla="*/ 860278 w 920120"/>
                <a:gd name="connsiteY1" fmla="*/ 520172 h 555802"/>
                <a:gd name="connsiteX2" fmla="*/ 869289 w 920120"/>
                <a:gd name="connsiteY2" fmla="*/ 218815 h 555802"/>
                <a:gd name="connsiteX3" fmla="*/ 838849 w 920120"/>
                <a:gd name="connsiteY3" fmla="*/ 188497 h 555802"/>
                <a:gd name="connsiteX4" fmla="*/ 221646 w 920120"/>
                <a:gd name="connsiteY4" fmla="*/ 18763 h 555802"/>
                <a:gd name="connsiteX5" fmla="*/ 71515 w 920120"/>
                <a:gd name="connsiteY5" fmla="*/ 101925 h 555802"/>
                <a:gd name="connsiteX6" fmla="*/ 2599 w 920120"/>
                <a:gd name="connsiteY6" fmla="*/ 231600 h 555802"/>
                <a:gd name="connsiteX7" fmla="*/ 49720 w 920120"/>
                <a:gd name="connsiteY7" fmla="*/ 426051 h 555802"/>
                <a:gd name="connsiteX8" fmla="*/ 75899 w 920120"/>
                <a:gd name="connsiteY8" fmla="*/ 434940 h 555802"/>
                <a:gd name="connsiteX9" fmla="*/ 397589 w 920120"/>
                <a:gd name="connsiteY9" fmla="*/ 453326 h 555802"/>
                <a:gd name="connsiteX10" fmla="*/ 560748 w 920120"/>
                <a:gd name="connsiteY10" fmla="*/ 510918 h 555802"/>
                <a:gd name="connsiteX11" fmla="*/ 628569 w 920120"/>
                <a:gd name="connsiteY11" fmla="*/ 536731 h 55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120" h="555802">
                  <a:moveTo>
                    <a:pt x="628569" y="536731"/>
                  </a:moveTo>
                  <a:cubicBezTo>
                    <a:pt x="705643" y="560718"/>
                    <a:pt x="792580" y="568876"/>
                    <a:pt x="860278" y="520172"/>
                  </a:cubicBezTo>
                  <a:cubicBezTo>
                    <a:pt x="947094" y="457831"/>
                    <a:pt x="929925" y="294185"/>
                    <a:pt x="869289" y="218815"/>
                  </a:cubicBezTo>
                  <a:cubicBezTo>
                    <a:pt x="860278" y="207613"/>
                    <a:pt x="849685" y="197873"/>
                    <a:pt x="838849" y="188497"/>
                  </a:cubicBezTo>
                  <a:cubicBezTo>
                    <a:pt x="662174" y="35444"/>
                    <a:pt x="449581" y="-37125"/>
                    <a:pt x="221646" y="18763"/>
                  </a:cubicBezTo>
                  <a:cubicBezTo>
                    <a:pt x="166975" y="32157"/>
                    <a:pt x="111696" y="62962"/>
                    <a:pt x="71515" y="101925"/>
                  </a:cubicBezTo>
                  <a:cubicBezTo>
                    <a:pt x="35231" y="137114"/>
                    <a:pt x="10270" y="181313"/>
                    <a:pt x="2599" y="231600"/>
                  </a:cubicBezTo>
                  <a:cubicBezTo>
                    <a:pt x="-4950" y="280913"/>
                    <a:pt x="1990" y="396585"/>
                    <a:pt x="49720" y="426051"/>
                  </a:cubicBezTo>
                  <a:cubicBezTo>
                    <a:pt x="57635" y="430922"/>
                    <a:pt x="66888" y="433113"/>
                    <a:pt x="75899" y="434940"/>
                  </a:cubicBezTo>
                  <a:cubicBezTo>
                    <a:pt x="182195" y="456491"/>
                    <a:pt x="292632" y="424955"/>
                    <a:pt x="397589" y="453326"/>
                  </a:cubicBezTo>
                  <a:cubicBezTo>
                    <a:pt x="453356" y="468424"/>
                    <a:pt x="507904" y="487662"/>
                    <a:pt x="560748" y="510918"/>
                  </a:cubicBezTo>
                  <a:cubicBezTo>
                    <a:pt x="581813" y="520294"/>
                    <a:pt x="604704" y="529304"/>
                    <a:pt x="628569" y="536731"/>
                  </a:cubicBezTo>
                  <a:close/>
                </a:path>
              </a:pathLst>
            </a:custGeom>
            <a:solidFill>
              <a:srgbClr val="A2CEDC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685057F-FEBD-E37B-96CA-987F771CAC79}"/>
                </a:ext>
              </a:extLst>
            </p:cNvPr>
            <p:cNvSpPr/>
            <p:nvPr/>
          </p:nvSpPr>
          <p:spPr>
            <a:xfrm>
              <a:off x="3723243" y="3034348"/>
              <a:ext cx="920119" cy="555802"/>
            </a:xfrm>
            <a:custGeom>
              <a:avLst/>
              <a:gdLst>
                <a:gd name="connsiteX0" fmla="*/ 628568 w 920119"/>
                <a:gd name="connsiteY0" fmla="*/ 536731 h 555802"/>
                <a:gd name="connsiteX1" fmla="*/ 860278 w 920119"/>
                <a:gd name="connsiteY1" fmla="*/ 520172 h 555802"/>
                <a:gd name="connsiteX2" fmla="*/ 869289 w 920119"/>
                <a:gd name="connsiteY2" fmla="*/ 218815 h 555802"/>
                <a:gd name="connsiteX3" fmla="*/ 838849 w 920119"/>
                <a:gd name="connsiteY3" fmla="*/ 188497 h 555802"/>
                <a:gd name="connsiteX4" fmla="*/ 221646 w 920119"/>
                <a:gd name="connsiteY4" fmla="*/ 18763 h 555802"/>
                <a:gd name="connsiteX5" fmla="*/ 71515 w 920119"/>
                <a:gd name="connsiteY5" fmla="*/ 101925 h 555802"/>
                <a:gd name="connsiteX6" fmla="*/ 2599 w 920119"/>
                <a:gd name="connsiteY6" fmla="*/ 231600 h 555802"/>
                <a:gd name="connsiteX7" fmla="*/ 49720 w 920119"/>
                <a:gd name="connsiteY7" fmla="*/ 426051 h 555802"/>
                <a:gd name="connsiteX8" fmla="*/ 75899 w 920119"/>
                <a:gd name="connsiteY8" fmla="*/ 434940 h 555802"/>
                <a:gd name="connsiteX9" fmla="*/ 397589 w 920119"/>
                <a:gd name="connsiteY9" fmla="*/ 453326 h 555802"/>
                <a:gd name="connsiteX10" fmla="*/ 560748 w 920119"/>
                <a:gd name="connsiteY10" fmla="*/ 510918 h 555802"/>
                <a:gd name="connsiteX11" fmla="*/ 628568 w 920119"/>
                <a:gd name="connsiteY11" fmla="*/ 536731 h 55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119" h="555802">
                  <a:moveTo>
                    <a:pt x="628568" y="536731"/>
                  </a:moveTo>
                  <a:cubicBezTo>
                    <a:pt x="705643" y="560718"/>
                    <a:pt x="792580" y="568876"/>
                    <a:pt x="860278" y="520172"/>
                  </a:cubicBezTo>
                  <a:cubicBezTo>
                    <a:pt x="947093" y="457831"/>
                    <a:pt x="929925" y="294185"/>
                    <a:pt x="869289" y="218815"/>
                  </a:cubicBezTo>
                  <a:cubicBezTo>
                    <a:pt x="860278" y="207613"/>
                    <a:pt x="849685" y="197873"/>
                    <a:pt x="838849" y="188497"/>
                  </a:cubicBezTo>
                  <a:cubicBezTo>
                    <a:pt x="662174" y="35444"/>
                    <a:pt x="449581" y="-37125"/>
                    <a:pt x="221646" y="18763"/>
                  </a:cubicBezTo>
                  <a:cubicBezTo>
                    <a:pt x="166975" y="32157"/>
                    <a:pt x="111696" y="62962"/>
                    <a:pt x="71515" y="101925"/>
                  </a:cubicBezTo>
                  <a:cubicBezTo>
                    <a:pt x="35231" y="137114"/>
                    <a:pt x="10270" y="181313"/>
                    <a:pt x="2599" y="231600"/>
                  </a:cubicBezTo>
                  <a:cubicBezTo>
                    <a:pt x="-4950" y="280913"/>
                    <a:pt x="1990" y="396585"/>
                    <a:pt x="49720" y="426051"/>
                  </a:cubicBezTo>
                  <a:cubicBezTo>
                    <a:pt x="57634" y="430922"/>
                    <a:pt x="66888" y="433113"/>
                    <a:pt x="75899" y="434940"/>
                  </a:cubicBezTo>
                  <a:cubicBezTo>
                    <a:pt x="182195" y="456491"/>
                    <a:pt x="292632" y="424955"/>
                    <a:pt x="397589" y="453326"/>
                  </a:cubicBezTo>
                  <a:cubicBezTo>
                    <a:pt x="453355" y="468424"/>
                    <a:pt x="507904" y="487662"/>
                    <a:pt x="560748" y="510918"/>
                  </a:cubicBezTo>
                  <a:cubicBezTo>
                    <a:pt x="581813" y="520294"/>
                    <a:pt x="604704" y="529304"/>
                    <a:pt x="628568" y="536731"/>
                  </a:cubicBez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45685BB-8278-8FF4-C422-7282FEA63E41}"/>
                </a:ext>
              </a:extLst>
            </p:cNvPr>
            <p:cNvSpPr/>
            <p:nvPr/>
          </p:nvSpPr>
          <p:spPr>
            <a:xfrm rot="-228776">
              <a:off x="3904284" y="3081355"/>
              <a:ext cx="211865" cy="134912"/>
            </a:xfrm>
            <a:custGeom>
              <a:avLst/>
              <a:gdLst>
                <a:gd name="connsiteX0" fmla="*/ 211866 w 211865"/>
                <a:gd name="connsiteY0" fmla="*/ 67456 h 134912"/>
                <a:gd name="connsiteX1" fmla="*/ 105933 w 211865"/>
                <a:gd name="connsiteY1" fmla="*/ 134912 h 134912"/>
                <a:gd name="connsiteX2" fmla="*/ 0 w 211865"/>
                <a:gd name="connsiteY2" fmla="*/ 67456 h 134912"/>
                <a:gd name="connsiteX3" fmla="*/ 105933 w 211865"/>
                <a:gd name="connsiteY3" fmla="*/ 0 h 134912"/>
                <a:gd name="connsiteX4" fmla="*/ 211866 w 211865"/>
                <a:gd name="connsiteY4" fmla="*/ 67456 h 13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865" h="134912">
                  <a:moveTo>
                    <a:pt x="211866" y="67456"/>
                  </a:moveTo>
                  <a:cubicBezTo>
                    <a:pt x="211866" y="104711"/>
                    <a:pt x="164438" y="134912"/>
                    <a:pt x="105933" y="134912"/>
                  </a:cubicBezTo>
                  <a:cubicBezTo>
                    <a:pt x="47428" y="134912"/>
                    <a:pt x="0" y="104711"/>
                    <a:pt x="0" y="67456"/>
                  </a:cubicBezTo>
                  <a:cubicBezTo>
                    <a:pt x="0" y="30201"/>
                    <a:pt x="47428" y="0"/>
                    <a:pt x="105933" y="0"/>
                  </a:cubicBezTo>
                  <a:cubicBezTo>
                    <a:pt x="164438" y="0"/>
                    <a:pt x="211866" y="30201"/>
                    <a:pt x="211866" y="67456"/>
                  </a:cubicBezTo>
                  <a:close/>
                </a:path>
              </a:pathLst>
            </a:custGeom>
            <a:solidFill>
              <a:srgbClr val="FFFFF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86BDBCB4-78DE-B604-3A91-DF3E621D1422}"/>
                </a:ext>
              </a:extLst>
            </p:cNvPr>
            <p:cNvSpPr/>
            <p:nvPr/>
          </p:nvSpPr>
          <p:spPr>
            <a:xfrm>
              <a:off x="3794762" y="3275445"/>
              <a:ext cx="764453" cy="229577"/>
            </a:xfrm>
            <a:custGeom>
              <a:avLst/>
              <a:gdLst>
                <a:gd name="connsiteX0" fmla="*/ 5719 w 764453"/>
                <a:gd name="connsiteY0" fmla="*/ 1339 h 229577"/>
                <a:gd name="connsiteX1" fmla="*/ 73296 w 764453"/>
                <a:gd name="connsiteY1" fmla="*/ 56740 h 229577"/>
                <a:gd name="connsiteX2" fmla="*/ 320591 w 764453"/>
                <a:gd name="connsiteY2" fmla="*/ 37746 h 229577"/>
                <a:gd name="connsiteX3" fmla="*/ 513946 w 764453"/>
                <a:gd name="connsiteY3" fmla="*/ 116890 h 229577"/>
                <a:gd name="connsiteX4" fmla="*/ 605510 w 764453"/>
                <a:gd name="connsiteY4" fmla="*/ 80727 h 229577"/>
                <a:gd name="connsiteX5" fmla="*/ 728366 w 764453"/>
                <a:gd name="connsiteY5" fmla="*/ 73543 h 229577"/>
                <a:gd name="connsiteX6" fmla="*/ 755884 w 764453"/>
                <a:gd name="connsiteY6" fmla="*/ 174239 h 229577"/>
                <a:gd name="connsiteX7" fmla="*/ 724835 w 764453"/>
                <a:gd name="connsiteY7" fmla="*/ 197130 h 229577"/>
                <a:gd name="connsiteX8" fmla="*/ 645935 w 764453"/>
                <a:gd name="connsiteY8" fmla="*/ 224891 h 229577"/>
                <a:gd name="connsiteX9" fmla="*/ 366129 w 764453"/>
                <a:gd name="connsiteY9" fmla="*/ 146478 h 229577"/>
                <a:gd name="connsiteX10" fmla="*/ 128453 w 764453"/>
                <a:gd name="connsiteY10" fmla="*/ 123465 h 229577"/>
                <a:gd name="connsiteX11" fmla="*/ 88760 w 764453"/>
                <a:gd name="connsiteY11" fmla="*/ 135154 h 229577"/>
                <a:gd name="connsiteX12" fmla="*/ 47118 w 764453"/>
                <a:gd name="connsiteY12" fmla="*/ 132475 h 229577"/>
                <a:gd name="connsiteX13" fmla="*/ 2797 w 764453"/>
                <a:gd name="connsiteY13" fmla="*/ 80484 h 229577"/>
                <a:gd name="connsiteX14" fmla="*/ 5597 w 764453"/>
                <a:gd name="connsiteY14" fmla="*/ 0 h 229577"/>
                <a:gd name="connsiteX15" fmla="*/ 5719 w 764453"/>
                <a:gd name="connsiteY15" fmla="*/ 1339 h 22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4453" h="229577">
                  <a:moveTo>
                    <a:pt x="5719" y="1339"/>
                  </a:moveTo>
                  <a:cubicBezTo>
                    <a:pt x="11320" y="36041"/>
                    <a:pt x="34942" y="64411"/>
                    <a:pt x="73296" y="56740"/>
                  </a:cubicBezTo>
                  <a:cubicBezTo>
                    <a:pt x="153049" y="40790"/>
                    <a:pt x="239742" y="15220"/>
                    <a:pt x="320591" y="37746"/>
                  </a:cubicBezTo>
                  <a:cubicBezTo>
                    <a:pt x="382324" y="55036"/>
                    <a:pt x="448074" y="121273"/>
                    <a:pt x="513946" y="116890"/>
                  </a:cubicBezTo>
                  <a:cubicBezTo>
                    <a:pt x="550109" y="114455"/>
                    <a:pt x="569347" y="104836"/>
                    <a:pt x="605510" y="80727"/>
                  </a:cubicBezTo>
                  <a:cubicBezTo>
                    <a:pt x="641673" y="56618"/>
                    <a:pt x="694639" y="37380"/>
                    <a:pt x="728366" y="73543"/>
                  </a:cubicBezTo>
                  <a:cubicBezTo>
                    <a:pt x="749674" y="96312"/>
                    <a:pt x="779262" y="143799"/>
                    <a:pt x="755884" y="174239"/>
                  </a:cubicBezTo>
                  <a:cubicBezTo>
                    <a:pt x="747970" y="184588"/>
                    <a:pt x="736403" y="191285"/>
                    <a:pt x="724835" y="197130"/>
                  </a:cubicBezTo>
                  <a:cubicBezTo>
                    <a:pt x="699875" y="209793"/>
                    <a:pt x="673453" y="219777"/>
                    <a:pt x="645935" y="224891"/>
                  </a:cubicBezTo>
                  <a:cubicBezTo>
                    <a:pt x="555102" y="241572"/>
                    <a:pt x="430297" y="213324"/>
                    <a:pt x="366129" y="146478"/>
                  </a:cubicBezTo>
                  <a:cubicBezTo>
                    <a:pt x="308172" y="86084"/>
                    <a:pt x="194447" y="69525"/>
                    <a:pt x="128453" y="123465"/>
                  </a:cubicBezTo>
                  <a:cubicBezTo>
                    <a:pt x="117617" y="132353"/>
                    <a:pt x="102762" y="134302"/>
                    <a:pt x="88760" y="135154"/>
                  </a:cubicBezTo>
                  <a:cubicBezTo>
                    <a:pt x="74757" y="136006"/>
                    <a:pt x="60511" y="136250"/>
                    <a:pt x="47118" y="132475"/>
                  </a:cubicBezTo>
                  <a:cubicBezTo>
                    <a:pt x="22522" y="125535"/>
                    <a:pt x="7911" y="104592"/>
                    <a:pt x="2797" y="80484"/>
                  </a:cubicBezTo>
                  <a:cubicBezTo>
                    <a:pt x="-2926" y="54183"/>
                    <a:pt x="1214" y="26057"/>
                    <a:pt x="5597" y="0"/>
                  </a:cubicBezTo>
                  <a:cubicBezTo>
                    <a:pt x="5597" y="609"/>
                    <a:pt x="5719" y="974"/>
                    <a:pt x="5719" y="1339"/>
                  </a:cubicBezTo>
                  <a:close/>
                </a:path>
              </a:pathLst>
            </a:custGeom>
            <a:solidFill>
              <a:srgbClr val="527EA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29" name="Graphic 901">
            <a:extLst>
              <a:ext uri="{FF2B5EF4-FFF2-40B4-BE49-F238E27FC236}">
                <a16:creationId xmlns:a16="http://schemas.microsoft.com/office/drawing/2014/main" id="{301F603F-FEFC-426C-01EC-7305AB3EA485}"/>
              </a:ext>
            </a:extLst>
          </p:cNvPr>
          <p:cNvGrpSpPr/>
          <p:nvPr/>
        </p:nvGrpSpPr>
        <p:grpSpPr>
          <a:xfrm>
            <a:off x="7070338" y="5253070"/>
            <a:ext cx="1925269" cy="1383107"/>
            <a:chOff x="7028499" y="5151650"/>
            <a:chExt cx="2049814" cy="1472580"/>
          </a:xfrm>
        </p:grpSpPr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3F3E6DF4-3F21-ACE8-AF7B-B6629F9E99CC}"/>
                </a:ext>
              </a:extLst>
            </p:cNvPr>
            <p:cNvSpPr/>
            <p:nvPr/>
          </p:nvSpPr>
          <p:spPr>
            <a:xfrm>
              <a:off x="7028499" y="5227198"/>
              <a:ext cx="2004302" cy="1397031"/>
            </a:xfrm>
            <a:custGeom>
              <a:avLst/>
              <a:gdLst>
                <a:gd name="connsiteX0" fmla="*/ 63285 w 2004302"/>
                <a:gd name="connsiteY0" fmla="*/ 833635 h 1397031"/>
                <a:gd name="connsiteX1" fmla="*/ 335 w 2004302"/>
                <a:gd name="connsiteY1" fmla="*/ 1156544 h 1397031"/>
                <a:gd name="connsiteX2" fmla="*/ 7397 w 2004302"/>
                <a:gd name="connsiteY2" fmla="*/ 1193924 h 1397031"/>
                <a:gd name="connsiteX3" fmla="*/ 50622 w 2004302"/>
                <a:gd name="connsiteY3" fmla="*/ 1208535 h 1397031"/>
                <a:gd name="connsiteX4" fmla="*/ 508562 w 2004302"/>
                <a:gd name="connsiteY4" fmla="*/ 1177121 h 1397031"/>
                <a:gd name="connsiteX5" fmla="*/ 795186 w 2004302"/>
                <a:gd name="connsiteY5" fmla="*/ 1137427 h 1397031"/>
                <a:gd name="connsiteX6" fmla="*/ 755857 w 2004302"/>
                <a:gd name="connsiteY6" fmla="*/ 1376565 h 1397031"/>
                <a:gd name="connsiteX7" fmla="*/ 877131 w 2004302"/>
                <a:gd name="connsiteY7" fmla="*/ 1396533 h 1397031"/>
                <a:gd name="connsiteX8" fmla="*/ 1215138 w 2004302"/>
                <a:gd name="connsiteY8" fmla="*/ 1183209 h 1397031"/>
                <a:gd name="connsiteX9" fmla="*/ 1305848 w 2004302"/>
                <a:gd name="connsiteY9" fmla="*/ 1159588 h 1397031"/>
                <a:gd name="connsiteX10" fmla="*/ 1389498 w 2004302"/>
                <a:gd name="connsiteY10" fmla="*/ 1112466 h 1397031"/>
                <a:gd name="connsiteX11" fmla="*/ 1686959 w 2004302"/>
                <a:gd name="connsiteY11" fmla="*/ 913145 h 1397031"/>
                <a:gd name="connsiteX12" fmla="*/ 1913067 w 2004302"/>
                <a:gd name="connsiteY12" fmla="*/ 721494 h 1397031"/>
                <a:gd name="connsiteX13" fmla="*/ 1325817 w 2004302"/>
                <a:gd name="connsiteY13" fmla="*/ 22225 h 1397031"/>
                <a:gd name="connsiteX14" fmla="*/ 954083 w 2004302"/>
                <a:gd name="connsiteY14" fmla="*/ 232992 h 1397031"/>
                <a:gd name="connsiteX15" fmla="*/ 63285 w 2004302"/>
                <a:gd name="connsiteY15" fmla="*/ 833635 h 139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04302" h="1397031">
                  <a:moveTo>
                    <a:pt x="63285" y="833635"/>
                  </a:moveTo>
                  <a:cubicBezTo>
                    <a:pt x="17138" y="860058"/>
                    <a:pt x="2892" y="1112588"/>
                    <a:pt x="335" y="1156544"/>
                  </a:cubicBezTo>
                  <a:cubicBezTo>
                    <a:pt x="-396" y="1169450"/>
                    <a:pt x="-639" y="1183696"/>
                    <a:pt x="7397" y="1193924"/>
                  </a:cubicBezTo>
                  <a:cubicBezTo>
                    <a:pt x="17138" y="1206222"/>
                    <a:pt x="34915" y="1208048"/>
                    <a:pt x="50622" y="1208535"/>
                  </a:cubicBezTo>
                  <a:cubicBezTo>
                    <a:pt x="204161" y="1213771"/>
                    <a:pt x="356484" y="1195872"/>
                    <a:pt x="508562" y="1177121"/>
                  </a:cubicBezTo>
                  <a:cubicBezTo>
                    <a:pt x="575043" y="1168963"/>
                    <a:pt x="739054" y="1177608"/>
                    <a:pt x="795186" y="1137427"/>
                  </a:cubicBezTo>
                  <a:cubicBezTo>
                    <a:pt x="795186" y="1137427"/>
                    <a:pt x="698265" y="1221807"/>
                    <a:pt x="755857" y="1376565"/>
                  </a:cubicBezTo>
                  <a:cubicBezTo>
                    <a:pt x="755857" y="1376565"/>
                    <a:pt x="876400" y="1396411"/>
                    <a:pt x="877131" y="1396533"/>
                  </a:cubicBezTo>
                  <a:cubicBezTo>
                    <a:pt x="948726" y="1408344"/>
                    <a:pt x="1134775" y="1206344"/>
                    <a:pt x="1215138" y="1183209"/>
                  </a:cubicBezTo>
                  <a:cubicBezTo>
                    <a:pt x="1245212" y="1174564"/>
                    <a:pt x="1276505" y="1170424"/>
                    <a:pt x="1305848" y="1159588"/>
                  </a:cubicBezTo>
                  <a:cubicBezTo>
                    <a:pt x="1335924" y="1148386"/>
                    <a:pt x="1362832" y="1130365"/>
                    <a:pt x="1389498" y="1112466"/>
                  </a:cubicBezTo>
                  <a:cubicBezTo>
                    <a:pt x="1488611" y="1045985"/>
                    <a:pt x="1587846" y="979626"/>
                    <a:pt x="1686959" y="913145"/>
                  </a:cubicBezTo>
                  <a:cubicBezTo>
                    <a:pt x="1769512" y="857866"/>
                    <a:pt x="1853648" y="801004"/>
                    <a:pt x="1913067" y="721494"/>
                  </a:cubicBezTo>
                  <a:cubicBezTo>
                    <a:pt x="2207240" y="328208"/>
                    <a:pt x="1730670" y="-103554"/>
                    <a:pt x="1325817" y="22225"/>
                  </a:cubicBezTo>
                  <a:cubicBezTo>
                    <a:pt x="1189203" y="64719"/>
                    <a:pt x="1070243" y="149586"/>
                    <a:pt x="954083" y="232992"/>
                  </a:cubicBezTo>
                  <a:cubicBezTo>
                    <a:pt x="661493" y="443272"/>
                    <a:pt x="376574" y="656474"/>
                    <a:pt x="63285" y="833635"/>
                  </a:cubicBezTo>
                  <a:close/>
                </a:path>
              </a:pathLst>
            </a:custGeom>
            <a:solidFill>
              <a:srgbClr val="30303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88B5183B-5555-01EE-A09F-2E6B12591532}"/>
                </a:ext>
              </a:extLst>
            </p:cNvPr>
            <p:cNvSpPr/>
            <p:nvPr/>
          </p:nvSpPr>
          <p:spPr>
            <a:xfrm>
              <a:off x="7106029" y="5234667"/>
              <a:ext cx="1972283" cy="1209296"/>
            </a:xfrm>
            <a:custGeom>
              <a:avLst/>
              <a:gdLst>
                <a:gd name="connsiteX0" fmla="*/ 1881075 w 1972283"/>
                <a:gd name="connsiteY0" fmla="*/ 721453 h 1209296"/>
                <a:gd name="connsiteX1" fmla="*/ 1654844 w 1972283"/>
                <a:gd name="connsiteY1" fmla="*/ 913104 h 1209296"/>
                <a:gd name="connsiteX2" fmla="*/ 1357384 w 1972283"/>
                <a:gd name="connsiteY2" fmla="*/ 1112426 h 1209296"/>
                <a:gd name="connsiteX3" fmla="*/ 1273735 w 1972283"/>
                <a:gd name="connsiteY3" fmla="*/ 1159425 h 1209296"/>
                <a:gd name="connsiteX4" fmla="*/ 1183023 w 1972283"/>
                <a:gd name="connsiteY4" fmla="*/ 1183047 h 1209296"/>
                <a:gd name="connsiteX5" fmla="*/ 1142112 w 1972283"/>
                <a:gd name="connsiteY5" fmla="*/ 1203137 h 1209296"/>
                <a:gd name="connsiteX6" fmla="*/ 883006 w 1972283"/>
                <a:gd name="connsiteY6" fmla="*/ 1159304 h 1209296"/>
                <a:gd name="connsiteX7" fmla="*/ 745782 w 1972283"/>
                <a:gd name="connsiteY7" fmla="*/ 1156868 h 1209296"/>
                <a:gd name="connsiteX8" fmla="*/ 762950 w 1972283"/>
                <a:gd name="connsiteY8" fmla="*/ 1137386 h 1209296"/>
                <a:gd name="connsiteX9" fmla="*/ 476448 w 1972283"/>
                <a:gd name="connsiteY9" fmla="*/ 1176959 h 1209296"/>
                <a:gd name="connsiteX10" fmla="*/ 18507 w 1972283"/>
                <a:gd name="connsiteY10" fmla="*/ 1208373 h 1209296"/>
                <a:gd name="connsiteX11" fmla="*/ 0 w 1972283"/>
                <a:gd name="connsiteY11" fmla="*/ 1206668 h 1209296"/>
                <a:gd name="connsiteX12" fmla="*/ 688189 w 1972283"/>
                <a:gd name="connsiteY12" fmla="*/ 1025732 h 1209296"/>
                <a:gd name="connsiteX13" fmla="*/ 1123848 w 1972283"/>
                <a:gd name="connsiteY13" fmla="*/ 1097449 h 1209296"/>
                <a:gd name="connsiteX14" fmla="*/ 1418264 w 1972283"/>
                <a:gd name="connsiteY14" fmla="*/ 906042 h 1209296"/>
                <a:gd name="connsiteX15" fmla="*/ 1300521 w 1972283"/>
                <a:gd name="connsiteY15" fmla="*/ 752868 h 1209296"/>
                <a:gd name="connsiteX16" fmla="*/ 1301861 w 1972283"/>
                <a:gd name="connsiteY16" fmla="*/ 576680 h 1209296"/>
                <a:gd name="connsiteX17" fmla="*/ 1610401 w 1972283"/>
                <a:gd name="connsiteY17" fmla="*/ 439456 h 1209296"/>
                <a:gd name="connsiteX18" fmla="*/ 1715846 w 1972283"/>
                <a:gd name="connsiteY18" fmla="*/ 258399 h 1209296"/>
                <a:gd name="connsiteX19" fmla="*/ 1435188 w 1972283"/>
                <a:gd name="connsiteY19" fmla="*/ 18531 h 1209296"/>
                <a:gd name="connsiteX20" fmla="*/ 1402800 w 1972283"/>
                <a:gd name="connsiteY20" fmla="*/ 1484 h 1209296"/>
                <a:gd name="connsiteX21" fmla="*/ 1881075 w 1972283"/>
                <a:gd name="connsiteY21" fmla="*/ 721453 h 12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72283" h="1209296">
                  <a:moveTo>
                    <a:pt x="1881075" y="721453"/>
                  </a:moveTo>
                  <a:cubicBezTo>
                    <a:pt x="1821534" y="800963"/>
                    <a:pt x="1737397" y="857825"/>
                    <a:pt x="1654844" y="913104"/>
                  </a:cubicBezTo>
                  <a:cubicBezTo>
                    <a:pt x="1555731" y="979585"/>
                    <a:pt x="1456496" y="1045944"/>
                    <a:pt x="1357384" y="1112426"/>
                  </a:cubicBezTo>
                  <a:cubicBezTo>
                    <a:pt x="1330718" y="1130203"/>
                    <a:pt x="1303809" y="1148223"/>
                    <a:pt x="1273735" y="1159425"/>
                  </a:cubicBezTo>
                  <a:cubicBezTo>
                    <a:pt x="1244390" y="1170383"/>
                    <a:pt x="1213098" y="1174524"/>
                    <a:pt x="1183023" y="1183047"/>
                  </a:cubicBezTo>
                  <a:cubicBezTo>
                    <a:pt x="1171456" y="1186334"/>
                    <a:pt x="1157575" y="1193396"/>
                    <a:pt x="1142112" y="1203137"/>
                  </a:cubicBezTo>
                  <a:cubicBezTo>
                    <a:pt x="1059680" y="1184751"/>
                    <a:pt x="971160" y="1168801"/>
                    <a:pt x="883006" y="1159304"/>
                  </a:cubicBezTo>
                  <a:cubicBezTo>
                    <a:pt x="836737" y="1154311"/>
                    <a:pt x="790590" y="1153946"/>
                    <a:pt x="745782" y="1156868"/>
                  </a:cubicBezTo>
                  <a:cubicBezTo>
                    <a:pt x="754792" y="1144936"/>
                    <a:pt x="761854" y="1138361"/>
                    <a:pt x="762950" y="1137386"/>
                  </a:cubicBezTo>
                  <a:cubicBezTo>
                    <a:pt x="706818" y="1177446"/>
                    <a:pt x="542929" y="1168801"/>
                    <a:pt x="476448" y="1176959"/>
                  </a:cubicBezTo>
                  <a:cubicBezTo>
                    <a:pt x="324369" y="1195710"/>
                    <a:pt x="172047" y="1213609"/>
                    <a:pt x="18507" y="1208373"/>
                  </a:cubicBezTo>
                  <a:cubicBezTo>
                    <a:pt x="12419" y="1208129"/>
                    <a:pt x="6088" y="1207764"/>
                    <a:pt x="0" y="1206668"/>
                  </a:cubicBezTo>
                  <a:cubicBezTo>
                    <a:pt x="80240" y="1178663"/>
                    <a:pt x="576900" y="1007347"/>
                    <a:pt x="688189" y="1025732"/>
                  </a:cubicBezTo>
                  <a:cubicBezTo>
                    <a:pt x="809463" y="1045701"/>
                    <a:pt x="1052131" y="1141039"/>
                    <a:pt x="1123848" y="1097449"/>
                  </a:cubicBezTo>
                  <a:cubicBezTo>
                    <a:pt x="1195686" y="1053859"/>
                    <a:pt x="1418264" y="906042"/>
                    <a:pt x="1418264" y="906042"/>
                  </a:cubicBezTo>
                  <a:cubicBezTo>
                    <a:pt x="1418264" y="906042"/>
                    <a:pt x="1314159" y="810460"/>
                    <a:pt x="1300521" y="752868"/>
                  </a:cubicBezTo>
                  <a:cubicBezTo>
                    <a:pt x="1286884" y="695275"/>
                    <a:pt x="1301861" y="576680"/>
                    <a:pt x="1301861" y="576680"/>
                  </a:cubicBezTo>
                  <a:lnTo>
                    <a:pt x="1610401" y="439456"/>
                  </a:lnTo>
                  <a:cubicBezTo>
                    <a:pt x="1610401" y="439456"/>
                    <a:pt x="1767107" y="322201"/>
                    <a:pt x="1715846" y="258399"/>
                  </a:cubicBezTo>
                  <a:cubicBezTo>
                    <a:pt x="1664585" y="194597"/>
                    <a:pt x="1527240" y="19749"/>
                    <a:pt x="1435188" y="18531"/>
                  </a:cubicBezTo>
                  <a:cubicBezTo>
                    <a:pt x="1423012" y="18409"/>
                    <a:pt x="1412298" y="12078"/>
                    <a:pt x="1402800" y="1484"/>
                  </a:cubicBezTo>
                  <a:cubicBezTo>
                    <a:pt x="1777213" y="-27129"/>
                    <a:pt x="2149069" y="363113"/>
                    <a:pt x="1881075" y="721453"/>
                  </a:cubicBezTo>
                  <a:close/>
                </a:path>
              </a:pathLst>
            </a:custGeom>
            <a:solidFill>
              <a:srgbClr val="232322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4B86B43B-BD10-2918-0017-972E1C692ECE}"/>
                </a:ext>
              </a:extLst>
            </p:cNvPr>
            <p:cNvSpPr/>
            <p:nvPr/>
          </p:nvSpPr>
          <p:spPr>
            <a:xfrm>
              <a:off x="7361847" y="5151650"/>
              <a:ext cx="944616" cy="686971"/>
            </a:xfrm>
            <a:custGeom>
              <a:avLst/>
              <a:gdLst>
                <a:gd name="connsiteX0" fmla="*/ 48826 w 944616"/>
                <a:gd name="connsiteY0" fmla="*/ 686972 h 686971"/>
                <a:gd name="connsiteX1" fmla="*/ 0 w 944616"/>
                <a:gd name="connsiteY1" fmla="*/ 409237 h 686971"/>
                <a:gd name="connsiteX2" fmla="*/ 724596 w 944616"/>
                <a:gd name="connsiteY2" fmla="*/ 0 h 686971"/>
                <a:gd name="connsiteX3" fmla="*/ 944617 w 944616"/>
                <a:gd name="connsiteY3" fmla="*/ 114698 h 686971"/>
                <a:gd name="connsiteX4" fmla="*/ 797774 w 944616"/>
                <a:gd name="connsiteY4" fmla="*/ 281510 h 686971"/>
                <a:gd name="connsiteX5" fmla="*/ 533554 w 944616"/>
                <a:gd name="connsiteY5" fmla="*/ 583963 h 68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4616" h="686971">
                  <a:moveTo>
                    <a:pt x="48826" y="686972"/>
                  </a:moveTo>
                  <a:lnTo>
                    <a:pt x="0" y="409237"/>
                  </a:lnTo>
                  <a:lnTo>
                    <a:pt x="724596" y="0"/>
                  </a:lnTo>
                  <a:lnTo>
                    <a:pt x="944617" y="114698"/>
                  </a:lnTo>
                  <a:lnTo>
                    <a:pt x="797774" y="281510"/>
                  </a:lnTo>
                  <a:lnTo>
                    <a:pt x="533554" y="583963"/>
                  </a:lnTo>
                  <a:close/>
                </a:path>
              </a:pathLst>
            </a:custGeom>
            <a:solidFill>
              <a:srgbClr val="30303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57215AA5-66F2-E32E-8315-6B3505A87E0F}"/>
                </a:ext>
              </a:extLst>
            </p:cNvPr>
            <p:cNvSpPr/>
            <p:nvPr/>
          </p:nvSpPr>
          <p:spPr>
            <a:xfrm>
              <a:off x="7386930" y="5161391"/>
              <a:ext cx="683927" cy="689528"/>
            </a:xfrm>
            <a:custGeom>
              <a:avLst/>
              <a:gdLst>
                <a:gd name="connsiteX0" fmla="*/ 0 w 683927"/>
                <a:gd name="connsiteY0" fmla="*/ 541833 h 689528"/>
                <a:gd name="connsiteX1" fmla="*/ 682223 w 683927"/>
                <a:gd name="connsiteY1" fmla="*/ 0 h 689528"/>
                <a:gd name="connsiteX2" fmla="*/ 683928 w 683927"/>
                <a:gd name="connsiteY2" fmla="*/ 218560 h 689528"/>
                <a:gd name="connsiteX3" fmla="*/ 35554 w 683927"/>
                <a:gd name="connsiteY3" fmla="*/ 689529 h 68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3927" h="689528">
                  <a:moveTo>
                    <a:pt x="0" y="541833"/>
                  </a:moveTo>
                  <a:lnTo>
                    <a:pt x="682223" y="0"/>
                  </a:lnTo>
                  <a:lnTo>
                    <a:pt x="683928" y="218560"/>
                  </a:lnTo>
                  <a:lnTo>
                    <a:pt x="35554" y="689529"/>
                  </a:lnTo>
                  <a:close/>
                </a:path>
              </a:pathLst>
            </a:custGeom>
            <a:solidFill>
              <a:srgbClr val="232322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5109C2A9-C10F-9628-0ECD-0F6806B90E19}"/>
                </a:ext>
              </a:extLst>
            </p:cNvPr>
            <p:cNvSpPr/>
            <p:nvPr/>
          </p:nvSpPr>
          <p:spPr>
            <a:xfrm>
              <a:off x="7028499" y="5227198"/>
              <a:ext cx="2004302" cy="1397031"/>
            </a:xfrm>
            <a:custGeom>
              <a:avLst/>
              <a:gdLst>
                <a:gd name="connsiteX0" fmla="*/ 63285 w 2004302"/>
                <a:gd name="connsiteY0" fmla="*/ 833635 h 1397031"/>
                <a:gd name="connsiteX1" fmla="*/ 335 w 2004302"/>
                <a:gd name="connsiteY1" fmla="*/ 1156544 h 1397031"/>
                <a:gd name="connsiteX2" fmla="*/ 7397 w 2004302"/>
                <a:gd name="connsiteY2" fmla="*/ 1193924 h 1397031"/>
                <a:gd name="connsiteX3" fmla="*/ 50622 w 2004302"/>
                <a:gd name="connsiteY3" fmla="*/ 1208535 h 1397031"/>
                <a:gd name="connsiteX4" fmla="*/ 508562 w 2004302"/>
                <a:gd name="connsiteY4" fmla="*/ 1177121 h 1397031"/>
                <a:gd name="connsiteX5" fmla="*/ 795186 w 2004302"/>
                <a:gd name="connsiteY5" fmla="*/ 1137427 h 1397031"/>
                <a:gd name="connsiteX6" fmla="*/ 755857 w 2004302"/>
                <a:gd name="connsiteY6" fmla="*/ 1376565 h 1397031"/>
                <a:gd name="connsiteX7" fmla="*/ 877131 w 2004302"/>
                <a:gd name="connsiteY7" fmla="*/ 1396533 h 1397031"/>
                <a:gd name="connsiteX8" fmla="*/ 1215138 w 2004302"/>
                <a:gd name="connsiteY8" fmla="*/ 1183209 h 1397031"/>
                <a:gd name="connsiteX9" fmla="*/ 1305848 w 2004302"/>
                <a:gd name="connsiteY9" fmla="*/ 1159588 h 1397031"/>
                <a:gd name="connsiteX10" fmla="*/ 1389498 w 2004302"/>
                <a:gd name="connsiteY10" fmla="*/ 1112466 h 1397031"/>
                <a:gd name="connsiteX11" fmla="*/ 1686959 w 2004302"/>
                <a:gd name="connsiteY11" fmla="*/ 913145 h 1397031"/>
                <a:gd name="connsiteX12" fmla="*/ 1913067 w 2004302"/>
                <a:gd name="connsiteY12" fmla="*/ 721494 h 1397031"/>
                <a:gd name="connsiteX13" fmla="*/ 1325817 w 2004302"/>
                <a:gd name="connsiteY13" fmla="*/ 22225 h 1397031"/>
                <a:gd name="connsiteX14" fmla="*/ 954083 w 2004302"/>
                <a:gd name="connsiteY14" fmla="*/ 232992 h 1397031"/>
                <a:gd name="connsiteX15" fmla="*/ 63285 w 2004302"/>
                <a:gd name="connsiteY15" fmla="*/ 833635 h 139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04302" h="1397031">
                  <a:moveTo>
                    <a:pt x="63285" y="833635"/>
                  </a:moveTo>
                  <a:cubicBezTo>
                    <a:pt x="17138" y="860058"/>
                    <a:pt x="2892" y="1112588"/>
                    <a:pt x="335" y="1156544"/>
                  </a:cubicBezTo>
                  <a:cubicBezTo>
                    <a:pt x="-396" y="1169450"/>
                    <a:pt x="-639" y="1183696"/>
                    <a:pt x="7397" y="1193924"/>
                  </a:cubicBezTo>
                  <a:cubicBezTo>
                    <a:pt x="17138" y="1206222"/>
                    <a:pt x="34915" y="1208048"/>
                    <a:pt x="50622" y="1208535"/>
                  </a:cubicBezTo>
                  <a:cubicBezTo>
                    <a:pt x="204161" y="1213771"/>
                    <a:pt x="356484" y="1195872"/>
                    <a:pt x="508562" y="1177121"/>
                  </a:cubicBezTo>
                  <a:cubicBezTo>
                    <a:pt x="575043" y="1168963"/>
                    <a:pt x="739054" y="1177608"/>
                    <a:pt x="795186" y="1137427"/>
                  </a:cubicBezTo>
                  <a:cubicBezTo>
                    <a:pt x="795186" y="1137427"/>
                    <a:pt x="698265" y="1221807"/>
                    <a:pt x="755857" y="1376565"/>
                  </a:cubicBezTo>
                  <a:cubicBezTo>
                    <a:pt x="755857" y="1376565"/>
                    <a:pt x="876400" y="1396411"/>
                    <a:pt x="877131" y="1396533"/>
                  </a:cubicBezTo>
                  <a:cubicBezTo>
                    <a:pt x="948726" y="1408344"/>
                    <a:pt x="1134775" y="1206344"/>
                    <a:pt x="1215138" y="1183209"/>
                  </a:cubicBezTo>
                  <a:cubicBezTo>
                    <a:pt x="1245212" y="1174564"/>
                    <a:pt x="1276505" y="1170424"/>
                    <a:pt x="1305848" y="1159588"/>
                  </a:cubicBezTo>
                  <a:cubicBezTo>
                    <a:pt x="1335924" y="1148386"/>
                    <a:pt x="1362832" y="1130365"/>
                    <a:pt x="1389498" y="1112466"/>
                  </a:cubicBezTo>
                  <a:cubicBezTo>
                    <a:pt x="1488611" y="1045985"/>
                    <a:pt x="1587846" y="979626"/>
                    <a:pt x="1686959" y="913145"/>
                  </a:cubicBezTo>
                  <a:cubicBezTo>
                    <a:pt x="1769512" y="857866"/>
                    <a:pt x="1853648" y="801004"/>
                    <a:pt x="1913067" y="721494"/>
                  </a:cubicBezTo>
                  <a:cubicBezTo>
                    <a:pt x="2207240" y="328208"/>
                    <a:pt x="1730670" y="-103554"/>
                    <a:pt x="1325817" y="22225"/>
                  </a:cubicBezTo>
                  <a:cubicBezTo>
                    <a:pt x="1189203" y="64719"/>
                    <a:pt x="1070243" y="149586"/>
                    <a:pt x="954083" y="232992"/>
                  </a:cubicBezTo>
                  <a:cubicBezTo>
                    <a:pt x="661493" y="443272"/>
                    <a:pt x="376574" y="656474"/>
                    <a:pt x="63285" y="833635"/>
                  </a:cubicBez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B9F2A0BA-83AC-D360-362D-E5E9422EC09C}"/>
                </a:ext>
              </a:extLst>
            </p:cNvPr>
            <p:cNvSpPr/>
            <p:nvPr/>
          </p:nvSpPr>
          <p:spPr>
            <a:xfrm>
              <a:off x="8358510" y="5541118"/>
              <a:ext cx="712776" cy="470989"/>
            </a:xfrm>
            <a:custGeom>
              <a:avLst/>
              <a:gdLst>
                <a:gd name="connsiteX0" fmla="*/ 21010 w 712776"/>
                <a:gd name="connsiteY0" fmla="*/ 282649 h 470989"/>
                <a:gd name="connsiteX1" fmla="*/ 155068 w 712776"/>
                <a:gd name="connsiteY1" fmla="*/ 287 h 470989"/>
                <a:gd name="connsiteX2" fmla="*/ 313113 w 712776"/>
                <a:gd name="connsiteY2" fmla="*/ 76996 h 470989"/>
                <a:gd name="connsiteX3" fmla="*/ 682168 w 712776"/>
                <a:gd name="connsiteY3" fmla="*/ 133127 h 470989"/>
                <a:gd name="connsiteX4" fmla="*/ 594622 w 712776"/>
                <a:gd name="connsiteY4" fmla="*/ 469308 h 470989"/>
                <a:gd name="connsiteX5" fmla="*/ 21010 w 712776"/>
                <a:gd name="connsiteY5" fmla="*/ 282649 h 47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776" h="470989">
                  <a:moveTo>
                    <a:pt x="21010" y="282649"/>
                  </a:moveTo>
                  <a:cubicBezTo>
                    <a:pt x="21010" y="282649"/>
                    <a:pt x="-78346" y="-10428"/>
                    <a:pt x="155068" y="287"/>
                  </a:cubicBezTo>
                  <a:cubicBezTo>
                    <a:pt x="155068" y="287"/>
                    <a:pt x="247849" y="-2879"/>
                    <a:pt x="313113" y="76996"/>
                  </a:cubicBezTo>
                  <a:cubicBezTo>
                    <a:pt x="313113" y="76996"/>
                    <a:pt x="639552" y="195347"/>
                    <a:pt x="682168" y="133127"/>
                  </a:cubicBezTo>
                  <a:cubicBezTo>
                    <a:pt x="724662" y="70908"/>
                    <a:pt x="744144" y="457010"/>
                    <a:pt x="594622" y="469308"/>
                  </a:cubicBezTo>
                  <a:cubicBezTo>
                    <a:pt x="444857" y="481484"/>
                    <a:pt x="66183" y="428396"/>
                    <a:pt x="21010" y="282649"/>
                  </a:cubicBezTo>
                  <a:close/>
                </a:path>
              </a:pathLst>
            </a:custGeom>
            <a:solidFill>
              <a:srgbClr val="A2CEDC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DD3371C2-4FBB-48E4-8673-475B297D6FD4}"/>
                </a:ext>
              </a:extLst>
            </p:cNvPr>
            <p:cNvSpPr/>
            <p:nvPr/>
          </p:nvSpPr>
          <p:spPr>
            <a:xfrm>
              <a:off x="8358510" y="5541118"/>
              <a:ext cx="712654" cy="470898"/>
            </a:xfrm>
            <a:custGeom>
              <a:avLst/>
              <a:gdLst>
                <a:gd name="connsiteX0" fmla="*/ 21010 w 712654"/>
                <a:gd name="connsiteY0" fmla="*/ 282649 h 470898"/>
                <a:gd name="connsiteX1" fmla="*/ 155068 w 712654"/>
                <a:gd name="connsiteY1" fmla="*/ 287 h 470898"/>
                <a:gd name="connsiteX2" fmla="*/ 298258 w 712654"/>
                <a:gd name="connsiteY2" fmla="*/ 59949 h 470898"/>
                <a:gd name="connsiteX3" fmla="*/ 320419 w 712654"/>
                <a:gd name="connsiteY3" fmla="*/ 74804 h 470898"/>
                <a:gd name="connsiteX4" fmla="*/ 529115 w 712654"/>
                <a:gd name="connsiteY4" fmla="*/ 139215 h 470898"/>
                <a:gd name="connsiteX5" fmla="*/ 682046 w 712654"/>
                <a:gd name="connsiteY5" fmla="*/ 133005 h 470898"/>
                <a:gd name="connsiteX6" fmla="*/ 594500 w 712654"/>
                <a:gd name="connsiteY6" fmla="*/ 469186 h 470898"/>
                <a:gd name="connsiteX7" fmla="*/ 21010 w 712654"/>
                <a:gd name="connsiteY7" fmla="*/ 282649 h 47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654" h="470898">
                  <a:moveTo>
                    <a:pt x="21010" y="282649"/>
                  </a:moveTo>
                  <a:cubicBezTo>
                    <a:pt x="21010" y="282649"/>
                    <a:pt x="-78346" y="-10428"/>
                    <a:pt x="155068" y="287"/>
                  </a:cubicBezTo>
                  <a:cubicBezTo>
                    <a:pt x="214243" y="2966"/>
                    <a:pt x="251015" y="26952"/>
                    <a:pt x="298258" y="59949"/>
                  </a:cubicBezTo>
                  <a:cubicBezTo>
                    <a:pt x="305564" y="65063"/>
                    <a:pt x="312869" y="70177"/>
                    <a:pt x="320419" y="74804"/>
                  </a:cubicBezTo>
                  <a:cubicBezTo>
                    <a:pt x="379837" y="110845"/>
                    <a:pt x="461417" y="125578"/>
                    <a:pt x="529115" y="139215"/>
                  </a:cubicBezTo>
                  <a:cubicBezTo>
                    <a:pt x="564182" y="146277"/>
                    <a:pt x="655746" y="171604"/>
                    <a:pt x="682046" y="133005"/>
                  </a:cubicBezTo>
                  <a:cubicBezTo>
                    <a:pt x="724540" y="70786"/>
                    <a:pt x="744022" y="456888"/>
                    <a:pt x="594500" y="469186"/>
                  </a:cubicBezTo>
                  <a:cubicBezTo>
                    <a:pt x="444857" y="481484"/>
                    <a:pt x="66183" y="428396"/>
                    <a:pt x="21010" y="282649"/>
                  </a:cubicBez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8418C4E6-49AA-C602-F50F-D5855E0B34BD}"/>
                </a:ext>
              </a:extLst>
            </p:cNvPr>
            <p:cNvSpPr/>
            <p:nvPr/>
          </p:nvSpPr>
          <p:spPr>
            <a:xfrm>
              <a:off x="7361847" y="5151650"/>
              <a:ext cx="944616" cy="686971"/>
            </a:xfrm>
            <a:custGeom>
              <a:avLst/>
              <a:gdLst>
                <a:gd name="connsiteX0" fmla="*/ 944617 w 944616"/>
                <a:gd name="connsiteY0" fmla="*/ 114698 h 686971"/>
                <a:gd name="connsiteX1" fmla="*/ 724596 w 944616"/>
                <a:gd name="connsiteY1" fmla="*/ 0 h 686971"/>
                <a:gd name="connsiteX2" fmla="*/ 0 w 944616"/>
                <a:gd name="connsiteY2" fmla="*/ 409237 h 686971"/>
                <a:gd name="connsiteX3" fmla="*/ 48826 w 944616"/>
                <a:gd name="connsiteY3" fmla="*/ 686972 h 68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4616" h="686971">
                  <a:moveTo>
                    <a:pt x="944617" y="114698"/>
                  </a:moveTo>
                  <a:lnTo>
                    <a:pt x="724596" y="0"/>
                  </a:lnTo>
                  <a:lnTo>
                    <a:pt x="0" y="409237"/>
                  </a:lnTo>
                  <a:lnTo>
                    <a:pt x="48826" y="686972"/>
                  </a:lnTo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73C02F1-65DB-4641-31F6-34D8F15AC725}"/>
                </a:ext>
              </a:extLst>
            </p:cNvPr>
            <p:cNvSpPr/>
            <p:nvPr/>
          </p:nvSpPr>
          <p:spPr>
            <a:xfrm>
              <a:off x="8086443" y="5151650"/>
              <a:ext cx="5722" cy="231709"/>
            </a:xfrm>
            <a:custGeom>
              <a:avLst/>
              <a:gdLst>
                <a:gd name="connsiteX0" fmla="*/ 0 w 5722"/>
                <a:gd name="connsiteY0" fmla="*/ 0 h 231709"/>
                <a:gd name="connsiteX1" fmla="*/ 5723 w 5722"/>
                <a:gd name="connsiteY1" fmla="*/ 231710 h 23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22" h="231709">
                  <a:moveTo>
                    <a:pt x="0" y="0"/>
                  </a:moveTo>
                  <a:lnTo>
                    <a:pt x="5723" y="231710"/>
                  </a:lnTo>
                </a:path>
              </a:pathLst>
            </a:custGeom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857A553-DEB8-270F-D371-044A78C728A5}"/>
                </a:ext>
              </a:extLst>
            </p:cNvPr>
            <p:cNvSpPr/>
            <p:nvPr/>
          </p:nvSpPr>
          <p:spPr>
            <a:xfrm>
              <a:off x="7805299" y="6330168"/>
              <a:ext cx="474256" cy="85232"/>
            </a:xfrm>
            <a:custGeom>
              <a:avLst/>
              <a:gdLst>
                <a:gd name="connsiteX0" fmla="*/ 474256 w 474256"/>
                <a:gd name="connsiteY0" fmla="*/ 71352 h 85232"/>
                <a:gd name="connsiteX1" fmla="*/ 236459 w 474256"/>
                <a:gd name="connsiteY1" fmla="*/ 73056 h 85232"/>
                <a:gd name="connsiteX2" fmla="*/ 117864 w 474256"/>
                <a:gd name="connsiteY2" fmla="*/ 77927 h 85232"/>
                <a:gd name="connsiteX3" fmla="*/ 0 w 474256"/>
                <a:gd name="connsiteY3" fmla="*/ 85232 h 85232"/>
                <a:gd name="connsiteX4" fmla="*/ 852 w 474256"/>
                <a:gd name="connsiteY4" fmla="*/ 0 h 85232"/>
                <a:gd name="connsiteX5" fmla="*/ 120299 w 474256"/>
                <a:gd name="connsiteY5" fmla="*/ 14002 h 85232"/>
                <a:gd name="connsiteX6" fmla="*/ 238894 w 474256"/>
                <a:gd name="connsiteY6" fmla="*/ 30562 h 85232"/>
                <a:gd name="connsiteX7" fmla="*/ 474256 w 474256"/>
                <a:gd name="connsiteY7" fmla="*/ 71352 h 8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4256" h="85232">
                  <a:moveTo>
                    <a:pt x="474256" y="71352"/>
                  </a:moveTo>
                  <a:cubicBezTo>
                    <a:pt x="394747" y="69891"/>
                    <a:pt x="315481" y="70621"/>
                    <a:pt x="236459" y="73056"/>
                  </a:cubicBezTo>
                  <a:cubicBezTo>
                    <a:pt x="196887" y="74274"/>
                    <a:pt x="157314" y="75857"/>
                    <a:pt x="117864" y="77927"/>
                  </a:cubicBezTo>
                  <a:cubicBezTo>
                    <a:pt x="78535" y="79997"/>
                    <a:pt x="38842" y="82310"/>
                    <a:pt x="0" y="85232"/>
                  </a:cubicBezTo>
                  <a:lnTo>
                    <a:pt x="852" y="0"/>
                  </a:lnTo>
                  <a:cubicBezTo>
                    <a:pt x="41155" y="4140"/>
                    <a:pt x="80606" y="8889"/>
                    <a:pt x="120299" y="14002"/>
                  </a:cubicBezTo>
                  <a:cubicBezTo>
                    <a:pt x="159871" y="19116"/>
                    <a:pt x="199443" y="24596"/>
                    <a:pt x="238894" y="30562"/>
                  </a:cubicBezTo>
                  <a:cubicBezTo>
                    <a:pt x="317794" y="42373"/>
                    <a:pt x="396330" y="55766"/>
                    <a:pt x="474256" y="71352"/>
                  </a:cubicBezTo>
                  <a:close/>
                </a:path>
              </a:pathLst>
            </a:custGeom>
            <a:solidFill>
              <a:srgbClr val="00000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A5B4685-5371-F03F-D8E5-9356D36254E5}"/>
                </a:ext>
              </a:extLst>
            </p:cNvPr>
            <p:cNvSpPr/>
            <p:nvPr/>
          </p:nvSpPr>
          <p:spPr>
            <a:xfrm rot="-4007453">
              <a:off x="8514131" y="5592271"/>
              <a:ext cx="113483" cy="191656"/>
            </a:xfrm>
            <a:custGeom>
              <a:avLst/>
              <a:gdLst>
                <a:gd name="connsiteX0" fmla="*/ 113484 w 113483"/>
                <a:gd name="connsiteY0" fmla="*/ 95828 h 191656"/>
                <a:gd name="connsiteX1" fmla="*/ 56743 w 113483"/>
                <a:gd name="connsiteY1" fmla="*/ 191656 h 191656"/>
                <a:gd name="connsiteX2" fmla="*/ 1 w 113483"/>
                <a:gd name="connsiteY2" fmla="*/ 95828 h 191656"/>
                <a:gd name="connsiteX3" fmla="*/ 56743 w 113483"/>
                <a:gd name="connsiteY3" fmla="*/ 0 h 191656"/>
                <a:gd name="connsiteX4" fmla="*/ 113484 w 113483"/>
                <a:gd name="connsiteY4" fmla="*/ 95828 h 19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483" h="191656">
                  <a:moveTo>
                    <a:pt x="113484" y="95828"/>
                  </a:moveTo>
                  <a:cubicBezTo>
                    <a:pt x="113484" y="148752"/>
                    <a:pt x="88080" y="191656"/>
                    <a:pt x="56743" y="191656"/>
                  </a:cubicBezTo>
                  <a:cubicBezTo>
                    <a:pt x="25405" y="191656"/>
                    <a:pt x="1" y="148752"/>
                    <a:pt x="1" y="95828"/>
                  </a:cubicBezTo>
                  <a:cubicBezTo>
                    <a:pt x="1" y="42904"/>
                    <a:pt x="25405" y="0"/>
                    <a:pt x="56743" y="0"/>
                  </a:cubicBezTo>
                  <a:cubicBezTo>
                    <a:pt x="88081" y="0"/>
                    <a:pt x="113484" y="42904"/>
                    <a:pt x="113484" y="95828"/>
                  </a:cubicBezTo>
                  <a:close/>
                </a:path>
              </a:pathLst>
            </a:custGeom>
            <a:solidFill>
              <a:srgbClr val="FFFFF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5672E61-AE54-63D4-03AC-8042B1AC34FF}"/>
                </a:ext>
              </a:extLst>
            </p:cNvPr>
            <p:cNvSpPr/>
            <p:nvPr/>
          </p:nvSpPr>
          <p:spPr>
            <a:xfrm>
              <a:off x="8520762" y="5794179"/>
              <a:ext cx="489082" cy="147405"/>
            </a:xfrm>
            <a:custGeom>
              <a:avLst/>
              <a:gdLst>
                <a:gd name="connsiteX0" fmla="*/ 0 w 489082"/>
                <a:gd name="connsiteY0" fmla="*/ 0 h 147405"/>
                <a:gd name="connsiteX1" fmla="*/ 303183 w 489082"/>
                <a:gd name="connsiteY1" fmla="*/ 70621 h 147405"/>
                <a:gd name="connsiteX2" fmla="*/ 477788 w 489082"/>
                <a:gd name="connsiteY2" fmla="*/ 102766 h 147405"/>
                <a:gd name="connsiteX3" fmla="*/ 157436 w 489082"/>
                <a:gd name="connsiteY3" fmla="*/ 115794 h 147405"/>
                <a:gd name="connsiteX4" fmla="*/ 0 w 489082"/>
                <a:gd name="connsiteY4" fmla="*/ 0 h 14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082" h="147405">
                  <a:moveTo>
                    <a:pt x="0" y="0"/>
                  </a:moveTo>
                  <a:cubicBezTo>
                    <a:pt x="0" y="0"/>
                    <a:pt x="203948" y="126996"/>
                    <a:pt x="303183" y="70621"/>
                  </a:cubicBezTo>
                  <a:cubicBezTo>
                    <a:pt x="402418" y="14246"/>
                    <a:pt x="527588" y="10715"/>
                    <a:pt x="477788" y="102766"/>
                  </a:cubicBezTo>
                  <a:cubicBezTo>
                    <a:pt x="427988" y="194938"/>
                    <a:pt x="157436" y="115794"/>
                    <a:pt x="157436" y="115794"/>
                  </a:cubicBezTo>
                  <a:cubicBezTo>
                    <a:pt x="157436" y="115794"/>
                    <a:pt x="61976" y="107027"/>
                    <a:pt x="0" y="0"/>
                  </a:cubicBezTo>
                  <a:close/>
                </a:path>
              </a:pathLst>
            </a:custGeom>
            <a:solidFill>
              <a:srgbClr val="527EA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42" name="Graphic 901">
            <a:extLst>
              <a:ext uri="{FF2B5EF4-FFF2-40B4-BE49-F238E27FC236}">
                <a16:creationId xmlns:a16="http://schemas.microsoft.com/office/drawing/2014/main" id="{D60808CC-976B-F2CA-7860-8B29631FFB19}"/>
              </a:ext>
            </a:extLst>
          </p:cNvPr>
          <p:cNvGrpSpPr/>
          <p:nvPr/>
        </p:nvGrpSpPr>
        <p:grpSpPr>
          <a:xfrm>
            <a:off x="6800872" y="3473235"/>
            <a:ext cx="1802768" cy="1821577"/>
            <a:chOff x="6741601" y="3256678"/>
            <a:chExt cx="1919389" cy="1939414"/>
          </a:xfrm>
        </p:grpSpPr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73F58AC5-7F60-2C7A-0E50-1C7423A78E33}"/>
                </a:ext>
              </a:extLst>
            </p:cNvPr>
            <p:cNvSpPr/>
            <p:nvPr/>
          </p:nvSpPr>
          <p:spPr>
            <a:xfrm>
              <a:off x="6951272" y="3430663"/>
              <a:ext cx="856827" cy="941112"/>
            </a:xfrm>
            <a:custGeom>
              <a:avLst/>
              <a:gdLst>
                <a:gd name="connsiteX0" fmla="*/ 144895 w 856827"/>
                <a:gd name="connsiteY0" fmla="*/ 941112 h 941112"/>
                <a:gd name="connsiteX1" fmla="*/ 0 w 856827"/>
                <a:gd name="connsiteY1" fmla="*/ 672509 h 941112"/>
                <a:gd name="connsiteX2" fmla="*/ 554131 w 856827"/>
                <a:gd name="connsiteY2" fmla="*/ 24623 h 941112"/>
                <a:gd name="connsiteX3" fmla="*/ 856827 w 856827"/>
                <a:gd name="connsiteY3" fmla="*/ 24623 h 941112"/>
                <a:gd name="connsiteX4" fmla="*/ 775856 w 856827"/>
                <a:gd name="connsiteY4" fmla="*/ 327319 h 941112"/>
                <a:gd name="connsiteX5" fmla="*/ 353835 w 856827"/>
                <a:gd name="connsiteY5" fmla="*/ 706724 h 941112"/>
                <a:gd name="connsiteX6" fmla="*/ 144895 w 856827"/>
                <a:gd name="connsiteY6" fmla="*/ 941112 h 94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6827" h="941112">
                  <a:moveTo>
                    <a:pt x="144895" y="941112"/>
                  </a:moveTo>
                  <a:lnTo>
                    <a:pt x="0" y="672509"/>
                  </a:lnTo>
                  <a:cubicBezTo>
                    <a:pt x="0" y="672509"/>
                    <a:pt x="422021" y="80024"/>
                    <a:pt x="554131" y="24623"/>
                  </a:cubicBezTo>
                  <a:cubicBezTo>
                    <a:pt x="686241" y="-30778"/>
                    <a:pt x="856827" y="24623"/>
                    <a:pt x="856827" y="24623"/>
                  </a:cubicBezTo>
                  <a:lnTo>
                    <a:pt x="775856" y="327319"/>
                  </a:lnTo>
                  <a:lnTo>
                    <a:pt x="353835" y="706724"/>
                  </a:lnTo>
                  <a:lnTo>
                    <a:pt x="144895" y="941112"/>
                  </a:lnTo>
                  <a:close/>
                </a:path>
              </a:pathLst>
            </a:custGeom>
            <a:solidFill>
              <a:srgbClr val="FDEB5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33056071-D6BA-E9EF-A351-C9AF9693892B}"/>
                </a:ext>
              </a:extLst>
            </p:cNvPr>
            <p:cNvSpPr/>
            <p:nvPr/>
          </p:nvSpPr>
          <p:spPr>
            <a:xfrm>
              <a:off x="7268701" y="3430690"/>
              <a:ext cx="475960" cy="349817"/>
            </a:xfrm>
            <a:custGeom>
              <a:avLst/>
              <a:gdLst>
                <a:gd name="connsiteX0" fmla="*/ 0 w 475960"/>
                <a:gd name="connsiteY0" fmla="*/ 218803 h 349817"/>
                <a:gd name="connsiteX1" fmla="*/ 193234 w 475960"/>
                <a:gd name="connsiteY1" fmla="*/ 349817 h 349817"/>
                <a:gd name="connsiteX2" fmla="*/ 475961 w 475960"/>
                <a:gd name="connsiteY2" fmla="*/ 29831 h 349817"/>
                <a:gd name="connsiteX3" fmla="*/ 475961 w 475960"/>
                <a:gd name="connsiteY3" fmla="*/ 0 h 349817"/>
                <a:gd name="connsiteX4" fmla="*/ 275665 w 475960"/>
                <a:gd name="connsiteY4" fmla="*/ 0 h 349817"/>
                <a:gd name="connsiteX5" fmla="*/ 169125 w 475960"/>
                <a:gd name="connsiteY5" fmla="*/ 66725 h 349817"/>
                <a:gd name="connsiteX6" fmla="*/ 90955 w 475960"/>
                <a:gd name="connsiteY6" fmla="*/ 124926 h 349817"/>
                <a:gd name="connsiteX7" fmla="*/ 0 w 475960"/>
                <a:gd name="connsiteY7" fmla="*/ 218803 h 349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5960" h="349817">
                  <a:moveTo>
                    <a:pt x="0" y="218803"/>
                  </a:moveTo>
                  <a:cubicBezTo>
                    <a:pt x="0" y="218803"/>
                    <a:pt x="159141" y="211985"/>
                    <a:pt x="193234" y="349817"/>
                  </a:cubicBezTo>
                  <a:lnTo>
                    <a:pt x="475961" y="29831"/>
                  </a:lnTo>
                  <a:lnTo>
                    <a:pt x="475961" y="0"/>
                  </a:lnTo>
                  <a:lnTo>
                    <a:pt x="275665" y="0"/>
                  </a:lnTo>
                  <a:cubicBezTo>
                    <a:pt x="275665" y="0"/>
                    <a:pt x="174726" y="61124"/>
                    <a:pt x="169125" y="66725"/>
                  </a:cubicBezTo>
                  <a:cubicBezTo>
                    <a:pt x="163402" y="72447"/>
                    <a:pt x="102400" y="109341"/>
                    <a:pt x="90955" y="124926"/>
                  </a:cubicBezTo>
                  <a:cubicBezTo>
                    <a:pt x="79631" y="140633"/>
                    <a:pt x="0" y="218803"/>
                    <a:pt x="0" y="218803"/>
                  </a:cubicBezTo>
                  <a:close/>
                </a:path>
              </a:pathLst>
            </a:custGeom>
            <a:solidFill>
              <a:srgbClr val="D7963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7E6FA22D-7C0B-197B-399E-AE09CE3B60C1}"/>
                </a:ext>
              </a:extLst>
            </p:cNvPr>
            <p:cNvSpPr/>
            <p:nvPr/>
          </p:nvSpPr>
          <p:spPr>
            <a:xfrm>
              <a:off x="6929112" y="3436142"/>
              <a:ext cx="856827" cy="941112"/>
            </a:xfrm>
            <a:custGeom>
              <a:avLst/>
              <a:gdLst>
                <a:gd name="connsiteX0" fmla="*/ 144895 w 856827"/>
                <a:gd name="connsiteY0" fmla="*/ 941112 h 941112"/>
                <a:gd name="connsiteX1" fmla="*/ 0 w 856827"/>
                <a:gd name="connsiteY1" fmla="*/ 672509 h 941112"/>
                <a:gd name="connsiteX2" fmla="*/ 554131 w 856827"/>
                <a:gd name="connsiteY2" fmla="*/ 24623 h 941112"/>
                <a:gd name="connsiteX3" fmla="*/ 856827 w 856827"/>
                <a:gd name="connsiteY3" fmla="*/ 24623 h 941112"/>
                <a:gd name="connsiteX4" fmla="*/ 775857 w 856827"/>
                <a:gd name="connsiteY4" fmla="*/ 327319 h 941112"/>
                <a:gd name="connsiteX5" fmla="*/ 353835 w 856827"/>
                <a:gd name="connsiteY5" fmla="*/ 706602 h 941112"/>
                <a:gd name="connsiteX6" fmla="*/ 144895 w 856827"/>
                <a:gd name="connsiteY6" fmla="*/ 941112 h 94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6827" h="941112">
                  <a:moveTo>
                    <a:pt x="144895" y="941112"/>
                  </a:moveTo>
                  <a:lnTo>
                    <a:pt x="0" y="672509"/>
                  </a:lnTo>
                  <a:cubicBezTo>
                    <a:pt x="0" y="672509"/>
                    <a:pt x="422021" y="80023"/>
                    <a:pt x="554131" y="24623"/>
                  </a:cubicBezTo>
                  <a:cubicBezTo>
                    <a:pt x="686241" y="-30778"/>
                    <a:pt x="856827" y="24623"/>
                    <a:pt x="856827" y="24623"/>
                  </a:cubicBezTo>
                  <a:lnTo>
                    <a:pt x="775857" y="327319"/>
                  </a:lnTo>
                  <a:lnTo>
                    <a:pt x="353835" y="706602"/>
                  </a:lnTo>
                  <a:lnTo>
                    <a:pt x="144895" y="941112"/>
                  </a:ln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355B825-A0A2-C0FC-E7A2-A4111C5F2D4C}"/>
                </a:ext>
              </a:extLst>
            </p:cNvPr>
            <p:cNvSpPr/>
            <p:nvPr/>
          </p:nvSpPr>
          <p:spPr>
            <a:xfrm>
              <a:off x="7438557" y="3489987"/>
              <a:ext cx="266411" cy="273351"/>
            </a:xfrm>
            <a:custGeom>
              <a:avLst/>
              <a:gdLst>
                <a:gd name="connsiteX0" fmla="*/ 266412 w 266411"/>
                <a:gd name="connsiteY0" fmla="*/ 273352 h 273351"/>
                <a:gd name="connsiteX1" fmla="*/ 0 w 266411"/>
                <a:gd name="connsiteY1" fmla="*/ 0 h 27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6411" h="273351">
                  <a:moveTo>
                    <a:pt x="266412" y="273352"/>
                  </a:moveTo>
                  <a:lnTo>
                    <a:pt x="0" y="0"/>
                  </a:lnTo>
                </a:path>
              </a:pathLst>
            </a:custGeom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6A2F9D6D-7EDE-7315-F712-1328D77A1223}"/>
                </a:ext>
              </a:extLst>
            </p:cNvPr>
            <p:cNvSpPr/>
            <p:nvPr/>
          </p:nvSpPr>
          <p:spPr>
            <a:xfrm>
              <a:off x="6741601" y="3267576"/>
              <a:ext cx="1919389" cy="1928516"/>
            </a:xfrm>
            <a:custGeom>
              <a:avLst/>
              <a:gdLst>
                <a:gd name="connsiteX0" fmla="*/ 383666 w 1919389"/>
                <a:gd name="connsiteY0" fmla="*/ 1898685 h 1928516"/>
                <a:gd name="connsiteX1" fmla="*/ 0 w 1919389"/>
                <a:gd name="connsiteY1" fmla="*/ 1689866 h 1928516"/>
                <a:gd name="connsiteX2" fmla="*/ 477422 w 1919389"/>
                <a:gd name="connsiteY2" fmla="*/ 901225 h 1928516"/>
                <a:gd name="connsiteX3" fmla="*/ 1227709 w 1919389"/>
                <a:gd name="connsiteY3" fmla="*/ 18828 h 1928516"/>
                <a:gd name="connsiteX4" fmla="*/ 1844303 w 1919389"/>
                <a:gd name="connsiteY4" fmla="*/ 322498 h 1928516"/>
                <a:gd name="connsiteX5" fmla="*/ 1794625 w 1919389"/>
                <a:gd name="connsiteY5" fmla="*/ 820254 h 1928516"/>
                <a:gd name="connsiteX6" fmla="*/ 1598591 w 1919389"/>
                <a:gd name="connsiteY6" fmla="*/ 1289153 h 1928516"/>
                <a:gd name="connsiteX7" fmla="*/ 1918333 w 1919389"/>
                <a:gd name="connsiteY7" fmla="*/ 1723959 h 1928516"/>
                <a:gd name="connsiteX8" fmla="*/ 1504835 w 1919389"/>
                <a:gd name="connsiteY8" fmla="*/ 1928517 h 1928516"/>
                <a:gd name="connsiteX9" fmla="*/ 1148199 w 1919389"/>
                <a:gd name="connsiteY9" fmla="*/ 1499920 h 1928516"/>
                <a:gd name="connsiteX10" fmla="*/ 865350 w 1919389"/>
                <a:gd name="connsiteY10" fmla="*/ 1425525 h 1928516"/>
                <a:gd name="connsiteX11" fmla="*/ 383666 w 1919389"/>
                <a:gd name="connsiteY11" fmla="*/ 1898685 h 1928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19389" h="1928516">
                  <a:moveTo>
                    <a:pt x="383666" y="1898685"/>
                  </a:moveTo>
                  <a:lnTo>
                    <a:pt x="0" y="1689866"/>
                  </a:lnTo>
                  <a:cubicBezTo>
                    <a:pt x="0" y="1689866"/>
                    <a:pt x="319742" y="1118689"/>
                    <a:pt x="477422" y="901225"/>
                  </a:cubicBezTo>
                  <a:cubicBezTo>
                    <a:pt x="635101" y="683883"/>
                    <a:pt x="869612" y="99799"/>
                    <a:pt x="1227709" y="18828"/>
                  </a:cubicBezTo>
                  <a:cubicBezTo>
                    <a:pt x="1486450" y="-39739"/>
                    <a:pt x="1784884" y="32100"/>
                    <a:pt x="1844303" y="322498"/>
                  </a:cubicBezTo>
                  <a:cubicBezTo>
                    <a:pt x="1877057" y="482613"/>
                    <a:pt x="1864393" y="671220"/>
                    <a:pt x="1794625" y="820254"/>
                  </a:cubicBezTo>
                  <a:cubicBezTo>
                    <a:pt x="1671038" y="1084596"/>
                    <a:pt x="1568760" y="1233752"/>
                    <a:pt x="1598591" y="1289153"/>
                  </a:cubicBezTo>
                  <a:cubicBezTo>
                    <a:pt x="1628422" y="1344554"/>
                    <a:pt x="1790364" y="1681343"/>
                    <a:pt x="1918333" y="1723959"/>
                  </a:cubicBezTo>
                  <a:cubicBezTo>
                    <a:pt x="1918333" y="1723959"/>
                    <a:pt x="1960949" y="1860331"/>
                    <a:pt x="1504835" y="1928517"/>
                  </a:cubicBezTo>
                  <a:cubicBezTo>
                    <a:pt x="1381370" y="1789101"/>
                    <a:pt x="1261071" y="1647981"/>
                    <a:pt x="1148199" y="1499920"/>
                  </a:cubicBezTo>
                  <a:cubicBezTo>
                    <a:pt x="1086467" y="1418950"/>
                    <a:pt x="960689" y="1396911"/>
                    <a:pt x="865350" y="1425525"/>
                  </a:cubicBezTo>
                  <a:cubicBezTo>
                    <a:pt x="737502" y="1463879"/>
                    <a:pt x="396451" y="1864593"/>
                    <a:pt x="383666" y="1898685"/>
                  </a:cubicBezTo>
                  <a:close/>
                </a:path>
              </a:pathLst>
            </a:custGeom>
            <a:solidFill>
              <a:srgbClr val="FDEB5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924FB116-AAA8-A045-7CCF-11A4888303D3}"/>
                </a:ext>
              </a:extLst>
            </p:cNvPr>
            <p:cNvSpPr/>
            <p:nvPr/>
          </p:nvSpPr>
          <p:spPr>
            <a:xfrm>
              <a:off x="7866422" y="3256678"/>
              <a:ext cx="793390" cy="1832630"/>
            </a:xfrm>
            <a:custGeom>
              <a:avLst/>
              <a:gdLst>
                <a:gd name="connsiteX0" fmla="*/ 725813 w 793390"/>
                <a:gd name="connsiteY0" fmla="*/ 1708313 h 1832630"/>
                <a:gd name="connsiteX1" fmla="*/ 745660 w 793390"/>
                <a:gd name="connsiteY1" fmla="*/ 1762253 h 1832630"/>
                <a:gd name="connsiteX2" fmla="*/ 446617 w 793390"/>
                <a:gd name="connsiteY2" fmla="*/ 1832631 h 1832630"/>
                <a:gd name="connsiteX3" fmla="*/ 636319 w 793390"/>
                <a:gd name="connsiteY3" fmla="*/ 1715375 h 1832630"/>
                <a:gd name="connsiteX4" fmla="*/ 676866 w 793390"/>
                <a:gd name="connsiteY4" fmla="*/ 1715375 h 1832630"/>
                <a:gd name="connsiteX5" fmla="*/ 396573 w 793390"/>
                <a:gd name="connsiteY5" fmla="*/ 1364341 h 1832630"/>
                <a:gd name="connsiteX6" fmla="*/ 297217 w 793390"/>
                <a:gd name="connsiteY6" fmla="*/ 1056652 h 1832630"/>
                <a:gd name="connsiteX7" fmla="*/ 346895 w 793390"/>
                <a:gd name="connsiteY7" fmla="*/ 869750 h 1832630"/>
                <a:gd name="connsiteX8" fmla="*/ 272986 w 793390"/>
                <a:gd name="connsiteY8" fmla="*/ 787562 h 1832630"/>
                <a:gd name="connsiteX9" fmla="*/ 199809 w 793390"/>
                <a:gd name="connsiteY9" fmla="*/ 735327 h 1832630"/>
                <a:gd name="connsiteX10" fmla="*/ 103618 w 793390"/>
                <a:gd name="connsiteY10" fmla="*/ 577282 h 1832630"/>
                <a:gd name="connsiteX11" fmla="*/ 346530 w 793390"/>
                <a:gd name="connsiteY11" fmla="*/ 323655 h 1832630"/>
                <a:gd name="connsiteX12" fmla="*/ 348722 w 793390"/>
                <a:gd name="connsiteY12" fmla="*/ 200069 h 1832630"/>
                <a:gd name="connsiteX13" fmla="*/ 39694 w 793390"/>
                <a:gd name="connsiteY13" fmla="*/ 70029 h 1832630"/>
                <a:gd name="connsiteX14" fmla="*/ 0 w 793390"/>
                <a:gd name="connsiteY14" fmla="*/ 56391 h 1832630"/>
                <a:gd name="connsiteX15" fmla="*/ 101913 w 793390"/>
                <a:gd name="connsiteY15" fmla="*/ 18768 h 1832630"/>
                <a:gd name="connsiteX16" fmla="*/ 718386 w 793390"/>
                <a:gd name="connsiteY16" fmla="*/ 322438 h 1832630"/>
                <a:gd name="connsiteX17" fmla="*/ 668707 w 793390"/>
                <a:gd name="connsiteY17" fmla="*/ 820194 h 1832630"/>
                <a:gd name="connsiteX18" fmla="*/ 472674 w 793390"/>
                <a:gd name="connsiteY18" fmla="*/ 1289093 h 1832630"/>
                <a:gd name="connsiteX19" fmla="*/ 792416 w 793390"/>
                <a:gd name="connsiteY19" fmla="*/ 1723899 h 1832630"/>
                <a:gd name="connsiteX20" fmla="*/ 793391 w 793390"/>
                <a:gd name="connsiteY20" fmla="*/ 1730717 h 1832630"/>
                <a:gd name="connsiteX21" fmla="*/ 725813 w 793390"/>
                <a:gd name="connsiteY21" fmla="*/ 1708313 h 18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3390" h="1832630">
                  <a:moveTo>
                    <a:pt x="725813" y="1708313"/>
                  </a:moveTo>
                  <a:lnTo>
                    <a:pt x="745660" y="1762253"/>
                  </a:lnTo>
                  <a:cubicBezTo>
                    <a:pt x="745660" y="1762253"/>
                    <a:pt x="536720" y="1749468"/>
                    <a:pt x="446617" y="1832631"/>
                  </a:cubicBezTo>
                  <a:cubicBezTo>
                    <a:pt x="446617" y="1832631"/>
                    <a:pt x="438094" y="1751660"/>
                    <a:pt x="636319" y="1715375"/>
                  </a:cubicBezTo>
                  <a:cubicBezTo>
                    <a:pt x="636319" y="1715375"/>
                    <a:pt x="653366" y="1713306"/>
                    <a:pt x="676866" y="1715375"/>
                  </a:cubicBezTo>
                  <a:cubicBezTo>
                    <a:pt x="575317" y="1605791"/>
                    <a:pt x="479736" y="1488292"/>
                    <a:pt x="396573" y="1364341"/>
                  </a:cubicBezTo>
                  <a:cubicBezTo>
                    <a:pt x="333136" y="1269733"/>
                    <a:pt x="241451" y="1176343"/>
                    <a:pt x="297217" y="1056652"/>
                  </a:cubicBezTo>
                  <a:cubicBezTo>
                    <a:pt x="325953" y="994798"/>
                    <a:pt x="353592" y="939762"/>
                    <a:pt x="346895" y="869750"/>
                  </a:cubicBezTo>
                  <a:cubicBezTo>
                    <a:pt x="341659" y="815567"/>
                    <a:pt x="314629" y="813010"/>
                    <a:pt x="272986" y="787562"/>
                  </a:cubicBezTo>
                  <a:cubicBezTo>
                    <a:pt x="247417" y="771977"/>
                    <a:pt x="222700" y="754687"/>
                    <a:pt x="199809" y="735327"/>
                  </a:cubicBezTo>
                  <a:cubicBezTo>
                    <a:pt x="152688" y="695389"/>
                    <a:pt x="107271" y="641815"/>
                    <a:pt x="103618" y="577282"/>
                  </a:cubicBezTo>
                  <a:lnTo>
                    <a:pt x="346530" y="323655"/>
                  </a:lnTo>
                  <a:cubicBezTo>
                    <a:pt x="346530" y="323655"/>
                    <a:pt x="361506" y="236231"/>
                    <a:pt x="348722" y="200069"/>
                  </a:cubicBezTo>
                  <a:cubicBezTo>
                    <a:pt x="335937" y="163784"/>
                    <a:pt x="133450" y="38127"/>
                    <a:pt x="39694" y="70029"/>
                  </a:cubicBezTo>
                  <a:cubicBezTo>
                    <a:pt x="15951" y="78065"/>
                    <a:pt x="4262" y="71246"/>
                    <a:pt x="0" y="56391"/>
                  </a:cubicBezTo>
                  <a:cubicBezTo>
                    <a:pt x="32875" y="39588"/>
                    <a:pt x="66725" y="26804"/>
                    <a:pt x="101913" y="18768"/>
                  </a:cubicBezTo>
                  <a:cubicBezTo>
                    <a:pt x="360654" y="-39677"/>
                    <a:pt x="659089" y="32161"/>
                    <a:pt x="718386" y="322438"/>
                  </a:cubicBezTo>
                  <a:cubicBezTo>
                    <a:pt x="751139" y="482552"/>
                    <a:pt x="738477" y="671159"/>
                    <a:pt x="668707" y="820194"/>
                  </a:cubicBezTo>
                  <a:cubicBezTo>
                    <a:pt x="545121" y="1084414"/>
                    <a:pt x="442720" y="1233692"/>
                    <a:pt x="472674" y="1289093"/>
                  </a:cubicBezTo>
                  <a:cubicBezTo>
                    <a:pt x="502505" y="1344494"/>
                    <a:pt x="664568" y="1681283"/>
                    <a:pt x="792416" y="1723899"/>
                  </a:cubicBezTo>
                  <a:cubicBezTo>
                    <a:pt x="792416" y="1723899"/>
                    <a:pt x="793147" y="1726334"/>
                    <a:pt x="793391" y="1730717"/>
                  </a:cubicBezTo>
                  <a:lnTo>
                    <a:pt x="725813" y="1708313"/>
                  </a:lnTo>
                  <a:close/>
                </a:path>
              </a:pathLst>
            </a:custGeom>
            <a:solidFill>
              <a:srgbClr val="D7963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7ED3AA45-4A1C-F94D-73CF-C22BAFC50F62}"/>
                </a:ext>
              </a:extLst>
            </p:cNvPr>
            <p:cNvSpPr/>
            <p:nvPr/>
          </p:nvSpPr>
          <p:spPr>
            <a:xfrm>
              <a:off x="6741601" y="3267576"/>
              <a:ext cx="1919389" cy="1928516"/>
            </a:xfrm>
            <a:custGeom>
              <a:avLst/>
              <a:gdLst>
                <a:gd name="connsiteX0" fmla="*/ 383666 w 1919389"/>
                <a:gd name="connsiteY0" fmla="*/ 1898685 h 1928516"/>
                <a:gd name="connsiteX1" fmla="*/ 0 w 1919389"/>
                <a:gd name="connsiteY1" fmla="*/ 1689866 h 1928516"/>
                <a:gd name="connsiteX2" fmla="*/ 477422 w 1919389"/>
                <a:gd name="connsiteY2" fmla="*/ 901225 h 1928516"/>
                <a:gd name="connsiteX3" fmla="*/ 1227709 w 1919389"/>
                <a:gd name="connsiteY3" fmla="*/ 18828 h 1928516"/>
                <a:gd name="connsiteX4" fmla="*/ 1844303 w 1919389"/>
                <a:gd name="connsiteY4" fmla="*/ 322498 h 1928516"/>
                <a:gd name="connsiteX5" fmla="*/ 1794625 w 1919389"/>
                <a:gd name="connsiteY5" fmla="*/ 820254 h 1928516"/>
                <a:gd name="connsiteX6" fmla="*/ 1598591 w 1919389"/>
                <a:gd name="connsiteY6" fmla="*/ 1289153 h 1928516"/>
                <a:gd name="connsiteX7" fmla="*/ 1918333 w 1919389"/>
                <a:gd name="connsiteY7" fmla="*/ 1723959 h 1928516"/>
                <a:gd name="connsiteX8" fmla="*/ 1504835 w 1919389"/>
                <a:gd name="connsiteY8" fmla="*/ 1928517 h 1928516"/>
                <a:gd name="connsiteX9" fmla="*/ 1148199 w 1919389"/>
                <a:gd name="connsiteY9" fmla="*/ 1499920 h 1928516"/>
                <a:gd name="connsiteX10" fmla="*/ 865350 w 1919389"/>
                <a:gd name="connsiteY10" fmla="*/ 1425525 h 1928516"/>
                <a:gd name="connsiteX11" fmla="*/ 383666 w 1919389"/>
                <a:gd name="connsiteY11" fmla="*/ 1898685 h 1928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19389" h="1928516">
                  <a:moveTo>
                    <a:pt x="383666" y="1898685"/>
                  </a:moveTo>
                  <a:lnTo>
                    <a:pt x="0" y="1689866"/>
                  </a:lnTo>
                  <a:cubicBezTo>
                    <a:pt x="0" y="1689866"/>
                    <a:pt x="319742" y="1118689"/>
                    <a:pt x="477422" y="901225"/>
                  </a:cubicBezTo>
                  <a:cubicBezTo>
                    <a:pt x="635101" y="683883"/>
                    <a:pt x="869612" y="99799"/>
                    <a:pt x="1227709" y="18828"/>
                  </a:cubicBezTo>
                  <a:cubicBezTo>
                    <a:pt x="1486450" y="-39739"/>
                    <a:pt x="1784884" y="32100"/>
                    <a:pt x="1844303" y="322498"/>
                  </a:cubicBezTo>
                  <a:cubicBezTo>
                    <a:pt x="1877057" y="482613"/>
                    <a:pt x="1864393" y="671220"/>
                    <a:pt x="1794625" y="820254"/>
                  </a:cubicBezTo>
                  <a:cubicBezTo>
                    <a:pt x="1671038" y="1084596"/>
                    <a:pt x="1568760" y="1233752"/>
                    <a:pt x="1598591" y="1289153"/>
                  </a:cubicBezTo>
                  <a:cubicBezTo>
                    <a:pt x="1628422" y="1344554"/>
                    <a:pt x="1790364" y="1681343"/>
                    <a:pt x="1918333" y="1723959"/>
                  </a:cubicBezTo>
                  <a:cubicBezTo>
                    <a:pt x="1918333" y="1723959"/>
                    <a:pt x="1960949" y="1860331"/>
                    <a:pt x="1504835" y="1928517"/>
                  </a:cubicBezTo>
                  <a:cubicBezTo>
                    <a:pt x="1381370" y="1789101"/>
                    <a:pt x="1261071" y="1647981"/>
                    <a:pt x="1148199" y="1499920"/>
                  </a:cubicBezTo>
                  <a:cubicBezTo>
                    <a:pt x="1086467" y="1418950"/>
                    <a:pt x="960689" y="1396911"/>
                    <a:pt x="865350" y="1425525"/>
                  </a:cubicBezTo>
                  <a:cubicBezTo>
                    <a:pt x="737502" y="1463879"/>
                    <a:pt x="396451" y="1864593"/>
                    <a:pt x="383666" y="1898685"/>
                  </a:cubicBez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A55ACCB1-9C48-EC5D-88A1-1F11C5F3B4FB}"/>
                </a:ext>
              </a:extLst>
            </p:cNvPr>
            <p:cNvSpPr/>
            <p:nvPr/>
          </p:nvSpPr>
          <p:spPr>
            <a:xfrm>
              <a:off x="7939232" y="3559041"/>
              <a:ext cx="721545" cy="442991"/>
            </a:xfrm>
            <a:custGeom>
              <a:avLst/>
              <a:gdLst>
                <a:gd name="connsiteX0" fmla="*/ 216493 w 721545"/>
                <a:gd name="connsiteY0" fmla="*/ 429068 h 442991"/>
                <a:gd name="connsiteX1" fmla="*/ 51630 w 721545"/>
                <a:gd name="connsiteY1" fmla="*/ 59647 h 442991"/>
                <a:gd name="connsiteX2" fmla="*/ 289915 w 721545"/>
                <a:gd name="connsiteY2" fmla="*/ 37852 h 442991"/>
                <a:gd name="connsiteX3" fmla="*/ 349577 w 721545"/>
                <a:gd name="connsiteY3" fmla="*/ 74380 h 442991"/>
                <a:gd name="connsiteX4" fmla="*/ 487775 w 721545"/>
                <a:gd name="connsiteY4" fmla="*/ 83025 h 442991"/>
                <a:gd name="connsiteX5" fmla="*/ 662501 w 721545"/>
                <a:gd name="connsiteY5" fmla="*/ 79616 h 442991"/>
                <a:gd name="connsiteX6" fmla="*/ 716441 w 721545"/>
                <a:gd name="connsiteY6" fmla="*/ 289896 h 442991"/>
                <a:gd name="connsiteX7" fmla="*/ 574346 w 721545"/>
                <a:gd name="connsiteY7" fmla="*/ 440513 h 442991"/>
                <a:gd name="connsiteX8" fmla="*/ 216493 w 721545"/>
                <a:gd name="connsiteY8" fmla="*/ 429068 h 44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1545" h="442991">
                  <a:moveTo>
                    <a:pt x="216493" y="429068"/>
                  </a:moveTo>
                  <a:cubicBezTo>
                    <a:pt x="216493" y="429068"/>
                    <a:pt x="-127358" y="329590"/>
                    <a:pt x="51630" y="59647"/>
                  </a:cubicBezTo>
                  <a:cubicBezTo>
                    <a:pt x="107030" y="-23880"/>
                    <a:pt x="215275" y="-8539"/>
                    <a:pt x="289915" y="37852"/>
                  </a:cubicBezTo>
                  <a:cubicBezTo>
                    <a:pt x="309761" y="50150"/>
                    <a:pt x="328512" y="64396"/>
                    <a:pt x="349577" y="74380"/>
                  </a:cubicBezTo>
                  <a:cubicBezTo>
                    <a:pt x="390854" y="93862"/>
                    <a:pt x="443332" y="83999"/>
                    <a:pt x="487775" y="83025"/>
                  </a:cubicBezTo>
                  <a:cubicBezTo>
                    <a:pt x="545976" y="81807"/>
                    <a:pt x="604299" y="80712"/>
                    <a:pt x="662501" y="79616"/>
                  </a:cubicBezTo>
                  <a:cubicBezTo>
                    <a:pt x="662501" y="79616"/>
                    <a:pt x="742132" y="105185"/>
                    <a:pt x="716441" y="289896"/>
                  </a:cubicBezTo>
                  <a:cubicBezTo>
                    <a:pt x="690871" y="474606"/>
                    <a:pt x="574346" y="440513"/>
                    <a:pt x="574346" y="440513"/>
                  </a:cubicBezTo>
                  <a:lnTo>
                    <a:pt x="216493" y="429068"/>
                  </a:lnTo>
                  <a:close/>
                </a:path>
              </a:pathLst>
            </a:custGeom>
            <a:solidFill>
              <a:srgbClr val="94C9DA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33AD827-18BC-0076-20EA-38EB84D975C5}"/>
                </a:ext>
              </a:extLst>
            </p:cNvPr>
            <p:cNvSpPr/>
            <p:nvPr/>
          </p:nvSpPr>
          <p:spPr>
            <a:xfrm>
              <a:off x="7939232" y="3559041"/>
              <a:ext cx="721545" cy="442991"/>
            </a:xfrm>
            <a:custGeom>
              <a:avLst/>
              <a:gdLst>
                <a:gd name="connsiteX0" fmla="*/ 216493 w 721545"/>
                <a:gd name="connsiteY0" fmla="*/ 429068 h 442991"/>
                <a:gd name="connsiteX1" fmla="*/ 51630 w 721545"/>
                <a:gd name="connsiteY1" fmla="*/ 59647 h 442991"/>
                <a:gd name="connsiteX2" fmla="*/ 289915 w 721545"/>
                <a:gd name="connsiteY2" fmla="*/ 37852 h 442991"/>
                <a:gd name="connsiteX3" fmla="*/ 349577 w 721545"/>
                <a:gd name="connsiteY3" fmla="*/ 74380 h 442991"/>
                <a:gd name="connsiteX4" fmla="*/ 487775 w 721545"/>
                <a:gd name="connsiteY4" fmla="*/ 83025 h 442991"/>
                <a:gd name="connsiteX5" fmla="*/ 662501 w 721545"/>
                <a:gd name="connsiteY5" fmla="*/ 79616 h 442991"/>
                <a:gd name="connsiteX6" fmla="*/ 716441 w 721545"/>
                <a:gd name="connsiteY6" fmla="*/ 289896 h 442991"/>
                <a:gd name="connsiteX7" fmla="*/ 574346 w 721545"/>
                <a:gd name="connsiteY7" fmla="*/ 440513 h 442991"/>
                <a:gd name="connsiteX8" fmla="*/ 216493 w 721545"/>
                <a:gd name="connsiteY8" fmla="*/ 429068 h 44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1545" h="442991">
                  <a:moveTo>
                    <a:pt x="216493" y="429068"/>
                  </a:moveTo>
                  <a:cubicBezTo>
                    <a:pt x="216493" y="429068"/>
                    <a:pt x="-127358" y="329590"/>
                    <a:pt x="51630" y="59647"/>
                  </a:cubicBezTo>
                  <a:cubicBezTo>
                    <a:pt x="107030" y="-23880"/>
                    <a:pt x="215275" y="-8539"/>
                    <a:pt x="289915" y="37852"/>
                  </a:cubicBezTo>
                  <a:cubicBezTo>
                    <a:pt x="309761" y="50150"/>
                    <a:pt x="328512" y="64396"/>
                    <a:pt x="349577" y="74380"/>
                  </a:cubicBezTo>
                  <a:cubicBezTo>
                    <a:pt x="390854" y="93862"/>
                    <a:pt x="443332" y="83999"/>
                    <a:pt x="487775" y="83025"/>
                  </a:cubicBezTo>
                  <a:cubicBezTo>
                    <a:pt x="545976" y="81807"/>
                    <a:pt x="604299" y="80712"/>
                    <a:pt x="662501" y="79616"/>
                  </a:cubicBezTo>
                  <a:cubicBezTo>
                    <a:pt x="662501" y="79616"/>
                    <a:pt x="742132" y="105185"/>
                    <a:pt x="716441" y="289896"/>
                  </a:cubicBezTo>
                  <a:cubicBezTo>
                    <a:pt x="690871" y="474606"/>
                    <a:pt x="574346" y="440513"/>
                    <a:pt x="574346" y="440513"/>
                  </a:cubicBezTo>
                  <a:lnTo>
                    <a:pt x="216493" y="429068"/>
                  </a:ln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1F6522D9-4A56-4313-C75F-1CD93FECD17B}"/>
                </a:ext>
              </a:extLst>
            </p:cNvPr>
            <p:cNvSpPr/>
            <p:nvPr/>
          </p:nvSpPr>
          <p:spPr>
            <a:xfrm>
              <a:off x="7999781" y="3691169"/>
              <a:ext cx="598955" cy="248978"/>
            </a:xfrm>
            <a:custGeom>
              <a:avLst/>
              <a:gdLst>
                <a:gd name="connsiteX0" fmla="*/ 7640 w 598955"/>
                <a:gd name="connsiteY0" fmla="*/ 89216 h 248978"/>
                <a:gd name="connsiteX1" fmla="*/ 31870 w 598955"/>
                <a:gd name="connsiteY1" fmla="*/ 3984 h 248978"/>
                <a:gd name="connsiteX2" fmla="*/ 207570 w 598955"/>
                <a:gd name="connsiteY2" fmla="*/ 134268 h 248978"/>
                <a:gd name="connsiteX3" fmla="*/ 376330 w 598955"/>
                <a:gd name="connsiteY3" fmla="*/ 159229 h 248978"/>
                <a:gd name="connsiteX4" fmla="*/ 598908 w 598955"/>
                <a:gd name="connsiteY4" fmla="*/ 180902 h 248978"/>
                <a:gd name="connsiteX5" fmla="*/ 567250 w 598955"/>
                <a:gd name="connsiteY5" fmla="*/ 221204 h 248978"/>
                <a:gd name="connsiteX6" fmla="*/ 430757 w 598955"/>
                <a:gd name="connsiteY6" fmla="*/ 247992 h 248978"/>
                <a:gd name="connsiteX7" fmla="*/ 244464 w 598955"/>
                <a:gd name="connsiteY7" fmla="*/ 239469 h 248978"/>
                <a:gd name="connsiteX8" fmla="*/ 7640 w 598955"/>
                <a:gd name="connsiteY8" fmla="*/ 89216 h 24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8955" h="248978">
                  <a:moveTo>
                    <a:pt x="7640" y="89216"/>
                  </a:moveTo>
                  <a:cubicBezTo>
                    <a:pt x="7640" y="89216"/>
                    <a:pt x="-20730" y="28093"/>
                    <a:pt x="31870" y="3984"/>
                  </a:cubicBezTo>
                  <a:cubicBezTo>
                    <a:pt x="93724" y="-24386"/>
                    <a:pt x="165320" y="107115"/>
                    <a:pt x="207570" y="134268"/>
                  </a:cubicBezTo>
                  <a:cubicBezTo>
                    <a:pt x="257492" y="166291"/>
                    <a:pt x="319468" y="165073"/>
                    <a:pt x="376330" y="159229"/>
                  </a:cubicBezTo>
                  <a:cubicBezTo>
                    <a:pt x="410544" y="155698"/>
                    <a:pt x="602439" y="132441"/>
                    <a:pt x="598908" y="180902"/>
                  </a:cubicBezTo>
                  <a:cubicBezTo>
                    <a:pt x="597569" y="198679"/>
                    <a:pt x="582714" y="212438"/>
                    <a:pt x="567250" y="221204"/>
                  </a:cubicBezTo>
                  <a:cubicBezTo>
                    <a:pt x="526582" y="244461"/>
                    <a:pt x="477634" y="246653"/>
                    <a:pt x="430757" y="247992"/>
                  </a:cubicBezTo>
                  <a:cubicBezTo>
                    <a:pt x="368538" y="249697"/>
                    <a:pt x="305831" y="250427"/>
                    <a:pt x="244464" y="239469"/>
                  </a:cubicBezTo>
                  <a:cubicBezTo>
                    <a:pt x="150464" y="222422"/>
                    <a:pt x="60119" y="170674"/>
                    <a:pt x="7640" y="89216"/>
                  </a:cubicBezTo>
                  <a:close/>
                </a:path>
              </a:pathLst>
            </a:custGeom>
            <a:solidFill>
              <a:srgbClr val="527EA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DB2D8C58-1FC8-82B9-3135-E9F3D3B1D35F}"/>
                </a:ext>
              </a:extLst>
            </p:cNvPr>
            <p:cNvSpPr/>
            <p:nvPr/>
          </p:nvSpPr>
          <p:spPr>
            <a:xfrm>
              <a:off x="8291122" y="3698806"/>
              <a:ext cx="76708" cy="76708"/>
            </a:xfrm>
            <a:custGeom>
              <a:avLst/>
              <a:gdLst>
                <a:gd name="connsiteX0" fmla="*/ 76709 w 76708"/>
                <a:gd name="connsiteY0" fmla="*/ 38355 h 76708"/>
                <a:gd name="connsiteX1" fmla="*/ 38354 w 76708"/>
                <a:gd name="connsiteY1" fmla="*/ 76709 h 76708"/>
                <a:gd name="connsiteX2" fmla="*/ -1 w 76708"/>
                <a:gd name="connsiteY2" fmla="*/ 38355 h 76708"/>
                <a:gd name="connsiteX3" fmla="*/ 38354 w 76708"/>
                <a:gd name="connsiteY3" fmla="*/ 0 h 76708"/>
                <a:gd name="connsiteX4" fmla="*/ 76709 w 76708"/>
                <a:gd name="connsiteY4" fmla="*/ 38355 h 7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708" h="76708">
                  <a:moveTo>
                    <a:pt x="76709" y="38355"/>
                  </a:moveTo>
                  <a:cubicBezTo>
                    <a:pt x="76709" y="59537"/>
                    <a:pt x="59537" y="76709"/>
                    <a:pt x="38354" y="76709"/>
                  </a:cubicBezTo>
                  <a:cubicBezTo>
                    <a:pt x="17172" y="76709"/>
                    <a:pt x="-1" y="59537"/>
                    <a:pt x="-1" y="38355"/>
                  </a:cubicBezTo>
                  <a:cubicBezTo>
                    <a:pt x="-1" y="17172"/>
                    <a:pt x="17171" y="0"/>
                    <a:pt x="38354" y="0"/>
                  </a:cubicBezTo>
                  <a:cubicBezTo>
                    <a:pt x="59536" y="0"/>
                    <a:pt x="76709" y="17172"/>
                    <a:pt x="76709" y="38355"/>
                  </a:cubicBezTo>
                  <a:close/>
                </a:path>
              </a:pathLst>
            </a:custGeom>
            <a:solidFill>
              <a:srgbClr val="FFFFFF">
                <a:alpha val="79000"/>
              </a:srgbClr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B597BC92-87E0-181F-29F6-10615FCECB61}"/>
                </a:ext>
              </a:extLst>
            </p:cNvPr>
            <p:cNvSpPr/>
            <p:nvPr/>
          </p:nvSpPr>
          <p:spPr>
            <a:xfrm>
              <a:off x="8413149" y="3725197"/>
              <a:ext cx="170203" cy="68839"/>
            </a:xfrm>
            <a:custGeom>
              <a:avLst/>
              <a:gdLst>
                <a:gd name="connsiteX0" fmla="*/ 11057 w 170203"/>
                <a:gd name="connsiteY0" fmla="*/ 31 h 68839"/>
                <a:gd name="connsiteX1" fmla="*/ 54282 w 170203"/>
                <a:gd name="connsiteY1" fmla="*/ 17199 h 68839"/>
                <a:gd name="connsiteX2" fmla="*/ 113701 w 170203"/>
                <a:gd name="connsiteY2" fmla="*/ 23287 h 68839"/>
                <a:gd name="connsiteX3" fmla="*/ 160701 w 170203"/>
                <a:gd name="connsiteY3" fmla="*/ 11111 h 68839"/>
                <a:gd name="connsiteX4" fmla="*/ 170198 w 170203"/>
                <a:gd name="connsiteY4" fmla="*/ 28036 h 68839"/>
                <a:gd name="connsiteX5" fmla="*/ 164718 w 170203"/>
                <a:gd name="connsiteY5" fmla="*/ 47031 h 68839"/>
                <a:gd name="connsiteX6" fmla="*/ 129895 w 170203"/>
                <a:gd name="connsiteY6" fmla="*/ 63834 h 68839"/>
                <a:gd name="connsiteX7" fmla="*/ 72181 w 170203"/>
                <a:gd name="connsiteY7" fmla="*/ 68825 h 68839"/>
                <a:gd name="connsiteX8" fmla="*/ 17145 w 170203"/>
                <a:gd name="connsiteY8" fmla="*/ 52875 h 68839"/>
                <a:gd name="connsiteX9" fmla="*/ 829 w 170203"/>
                <a:gd name="connsiteY9" fmla="*/ 10502 h 68839"/>
                <a:gd name="connsiteX10" fmla="*/ 6674 w 170203"/>
                <a:gd name="connsiteY10" fmla="*/ 640 h 68839"/>
                <a:gd name="connsiteX11" fmla="*/ 11057 w 170203"/>
                <a:gd name="connsiteY11" fmla="*/ 31 h 6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0203" h="68839">
                  <a:moveTo>
                    <a:pt x="11057" y="31"/>
                  </a:moveTo>
                  <a:cubicBezTo>
                    <a:pt x="22381" y="762"/>
                    <a:pt x="46368" y="15008"/>
                    <a:pt x="54282" y="17199"/>
                  </a:cubicBezTo>
                  <a:cubicBezTo>
                    <a:pt x="73520" y="22800"/>
                    <a:pt x="93733" y="25723"/>
                    <a:pt x="113701" y="23287"/>
                  </a:cubicBezTo>
                  <a:cubicBezTo>
                    <a:pt x="126851" y="21704"/>
                    <a:pt x="148890" y="6606"/>
                    <a:pt x="160701" y="11111"/>
                  </a:cubicBezTo>
                  <a:cubicBezTo>
                    <a:pt x="167154" y="13546"/>
                    <a:pt x="170076" y="21096"/>
                    <a:pt x="170198" y="28036"/>
                  </a:cubicBezTo>
                  <a:cubicBezTo>
                    <a:pt x="170320" y="34733"/>
                    <a:pt x="168493" y="41551"/>
                    <a:pt x="164718" y="47031"/>
                  </a:cubicBezTo>
                  <a:cubicBezTo>
                    <a:pt x="157169" y="57989"/>
                    <a:pt x="143167" y="62372"/>
                    <a:pt x="129895" y="63834"/>
                  </a:cubicBezTo>
                  <a:cubicBezTo>
                    <a:pt x="110901" y="66025"/>
                    <a:pt x="91297" y="69069"/>
                    <a:pt x="72181" y="68825"/>
                  </a:cubicBezTo>
                  <a:cubicBezTo>
                    <a:pt x="52942" y="68704"/>
                    <a:pt x="32487" y="65538"/>
                    <a:pt x="17145" y="52875"/>
                  </a:cubicBezTo>
                  <a:cubicBezTo>
                    <a:pt x="4847" y="42647"/>
                    <a:pt x="-2580" y="25966"/>
                    <a:pt x="829" y="10502"/>
                  </a:cubicBezTo>
                  <a:cubicBezTo>
                    <a:pt x="1682" y="6728"/>
                    <a:pt x="3386" y="2710"/>
                    <a:pt x="6674" y="640"/>
                  </a:cubicBezTo>
                  <a:cubicBezTo>
                    <a:pt x="7770" y="153"/>
                    <a:pt x="9352" y="-91"/>
                    <a:pt x="11057" y="31"/>
                  </a:cubicBezTo>
                  <a:close/>
                </a:path>
              </a:pathLst>
            </a:custGeom>
            <a:solidFill>
              <a:srgbClr val="FFFFFF">
                <a:alpha val="79000"/>
              </a:srgbClr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B86F69B1-86C8-3D82-2013-91606C06925D}"/>
                </a:ext>
              </a:extLst>
            </p:cNvPr>
            <p:cNvSpPr/>
            <p:nvPr/>
          </p:nvSpPr>
          <p:spPr>
            <a:xfrm>
              <a:off x="7337495" y="4275828"/>
              <a:ext cx="196034" cy="207586"/>
            </a:xfrm>
            <a:custGeom>
              <a:avLst/>
              <a:gdLst>
                <a:gd name="connsiteX0" fmla="*/ 0 w 196034"/>
                <a:gd name="connsiteY0" fmla="*/ 0 h 207586"/>
                <a:gd name="connsiteX1" fmla="*/ 196034 w 196034"/>
                <a:gd name="connsiteY1" fmla="*/ 166325 h 207586"/>
                <a:gd name="connsiteX2" fmla="*/ 146600 w 196034"/>
                <a:gd name="connsiteY2" fmla="*/ 193964 h 207586"/>
                <a:gd name="connsiteX3" fmla="*/ 0 w 196034"/>
                <a:gd name="connsiteY3" fmla="*/ 0 h 20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34" h="207586">
                  <a:moveTo>
                    <a:pt x="0" y="0"/>
                  </a:moveTo>
                  <a:cubicBezTo>
                    <a:pt x="0" y="0"/>
                    <a:pt x="173752" y="70621"/>
                    <a:pt x="196034" y="166325"/>
                  </a:cubicBezTo>
                  <a:cubicBezTo>
                    <a:pt x="196034" y="166325"/>
                    <a:pt x="190311" y="236337"/>
                    <a:pt x="146600" y="193964"/>
                  </a:cubicBezTo>
                  <a:cubicBezTo>
                    <a:pt x="102888" y="151470"/>
                    <a:pt x="170464" y="129553"/>
                    <a:pt x="0" y="0"/>
                  </a:cubicBezTo>
                  <a:close/>
                </a:path>
              </a:pathLst>
            </a:custGeom>
            <a:solidFill>
              <a:srgbClr val="CC8732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956" name="Freeform: Shape 955">
            <a:extLst>
              <a:ext uri="{FF2B5EF4-FFF2-40B4-BE49-F238E27FC236}">
                <a16:creationId xmlns:a16="http://schemas.microsoft.com/office/drawing/2014/main" id="{A8455191-8549-0B0E-EF84-9A945184CA67}"/>
              </a:ext>
            </a:extLst>
          </p:cNvPr>
          <p:cNvSpPr/>
          <p:nvPr/>
        </p:nvSpPr>
        <p:spPr>
          <a:xfrm rot="20122495">
            <a:off x="3553135" y="5234622"/>
            <a:ext cx="204260" cy="106133"/>
          </a:xfrm>
          <a:custGeom>
            <a:avLst/>
            <a:gdLst>
              <a:gd name="connsiteX0" fmla="*/ 217475 w 217474"/>
              <a:gd name="connsiteY0" fmla="*/ 56500 h 112999"/>
              <a:gd name="connsiteX1" fmla="*/ 108738 w 217474"/>
              <a:gd name="connsiteY1" fmla="*/ 112999 h 112999"/>
              <a:gd name="connsiteX2" fmla="*/ 0 w 217474"/>
              <a:gd name="connsiteY2" fmla="*/ 56500 h 112999"/>
              <a:gd name="connsiteX3" fmla="*/ 108738 w 217474"/>
              <a:gd name="connsiteY3" fmla="*/ 0 h 112999"/>
              <a:gd name="connsiteX4" fmla="*/ 217475 w 217474"/>
              <a:gd name="connsiteY4" fmla="*/ 56500 h 112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7474" h="112999">
                <a:moveTo>
                  <a:pt x="217475" y="56500"/>
                </a:moveTo>
                <a:cubicBezTo>
                  <a:pt x="217475" y="87703"/>
                  <a:pt x="168792" y="112999"/>
                  <a:pt x="108738" y="112999"/>
                </a:cubicBezTo>
                <a:cubicBezTo>
                  <a:pt x="48684" y="112999"/>
                  <a:pt x="0" y="87704"/>
                  <a:pt x="0" y="56500"/>
                </a:cubicBezTo>
                <a:cubicBezTo>
                  <a:pt x="0" y="25296"/>
                  <a:pt x="48684" y="0"/>
                  <a:pt x="108738" y="0"/>
                </a:cubicBezTo>
                <a:cubicBezTo>
                  <a:pt x="168792" y="0"/>
                  <a:pt x="217475" y="25295"/>
                  <a:pt x="217475" y="56500"/>
                </a:cubicBezTo>
                <a:close/>
              </a:path>
            </a:pathLst>
          </a:custGeom>
          <a:solidFill>
            <a:srgbClr val="FFFFFF"/>
          </a:solidFill>
          <a:ln w="1217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957" name="Graphic 901">
            <a:extLst>
              <a:ext uri="{FF2B5EF4-FFF2-40B4-BE49-F238E27FC236}">
                <a16:creationId xmlns:a16="http://schemas.microsoft.com/office/drawing/2014/main" id="{6CA9411A-D344-A0B4-6992-43D886A9454F}"/>
              </a:ext>
            </a:extLst>
          </p:cNvPr>
          <p:cNvGrpSpPr/>
          <p:nvPr/>
        </p:nvGrpSpPr>
        <p:grpSpPr>
          <a:xfrm>
            <a:off x="1995714" y="1034705"/>
            <a:ext cx="8200572" cy="5748417"/>
            <a:chOff x="1625599" y="660400"/>
            <a:chExt cx="8731065" cy="6120281"/>
          </a:xfrm>
        </p:grpSpPr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754004FF-678B-2F71-D6F4-195BFF63226B}"/>
                </a:ext>
              </a:extLst>
            </p:cNvPr>
            <p:cNvSpPr/>
            <p:nvPr/>
          </p:nvSpPr>
          <p:spPr>
            <a:xfrm>
              <a:off x="1625599" y="660400"/>
              <a:ext cx="8731065" cy="6120281"/>
            </a:xfrm>
            <a:custGeom>
              <a:avLst/>
              <a:gdLst>
                <a:gd name="connsiteX0" fmla="*/ 0 w 8731065"/>
                <a:gd name="connsiteY0" fmla="*/ 0 h 6120281"/>
                <a:gd name="connsiteX1" fmla="*/ 8731065 w 8731065"/>
                <a:gd name="connsiteY1" fmla="*/ 0 h 6120281"/>
                <a:gd name="connsiteX2" fmla="*/ 8731065 w 8731065"/>
                <a:gd name="connsiteY2" fmla="*/ 6120281 h 6120281"/>
                <a:gd name="connsiteX3" fmla="*/ 0 w 8731065"/>
                <a:gd name="connsiteY3" fmla="*/ 6120281 h 612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1065" h="6120281">
                  <a:moveTo>
                    <a:pt x="0" y="0"/>
                  </a:moveTo>
                  <a:lnTo>
                    <a:pt x="8731065" y="0"/>
                  </a:lnTo>
                  <a:lnTo>
                    <a:pt x="8731065" y="6120281"/>
                  </a:lnTo>
                  <a:lnTo>
                    <a:pt x="0" y="6120281"/>
                  </a:lnTo>
                  <a:close/>
                </a:path>
              </a:pathLst>
            </a:custGeom>
            <a:noFill/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C851964-F5F3-C282-8E48-E0116F712067}"/>
                </a:ext>
              </a:extLst>
            </p:cNvPr>
            <p:cNvSpPr/>
            <p:nvPr/>
          </p:nvSpPr>
          <p:spPr>
            <a:xfrm>
              <a:off x="2893610" y="5360712"/>
              <a:ext cx="373925" cy="401443"/>
            </a:xfrm>
            <a:custGeom>
              <a:avLst/>
              <a:gdLst>
                <a:gd name="connsiteX0" fmla="*/ 147574 w 373925"/>
                <a:gd name="connsiteY0" fmla="*/ 0 h 401443"/>
                <a:gd name="connsiteX1" fmla="*/ 0 w 373925"/>
                <a:gd name="connsiteY1" fmla="*/ 125048 h 401443"/>
                <a:gd name="connsiteX2" fmla="*/ 224891 w 373925"/>
                <a:gd name="connsiteY2" fmla="*/ 401444 h 401443"/>
                <a:gd name="connsiteX3" fmla="*/ 373926 w 373925"/>
                <a:gd name="connsiteY3" fmla="*/ 211863 h 40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925" h="401443">
                  <a:moveTo>
                    <a:pt x="147574" y="0"/>
                  </a:moveTo>
                  <a:lnTo>
                    <a:pt x="0" y="125048"/>
                  </a:lnTo>
                  <a:lnTo>
                    <a:pt x="224891" y="401444"/>
                  </a:lnTo>
                  <a:lnTo>
                    <a:pt x="373926" y="211863"/>
                  </a:ln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46FB87AE-633D-6225-4613-B3DED8AB8406}"/>
                </a:ext>
              </a:extLst>
            </p:cNvPr>
            <p:cNvSpPr/>
            <p:nvPr/>
          </p:nvSpPr>
          <p:spPr>
            <a:xfrm>
              <a:off x="2913214" y="5360712"/>
              <a:ext cx="373925" cy="401443"/>
            </a:xfrm>
            <a:custGeom>
              <a:avLst/>
              <a:gdLst>
                <a:gd name="connsiteX0" fmla="*/ 147574 w 373925"/>
                <a:gd name="connsiteY0" fmla="*/ 0 h 401443"/>
                <a:gd name="connsiteX1" fmla="*/ 0 w 373925"/>
                <a:gd name="connsiteY1" fmla="*/ 125048 h 401443"/>
                <a:gd name="connsiteX2" fmla="*/ 225013 w 373925"/>
                <a:gd name="connsiteY2" fmla="*/ 401444 h 401443"/>
                <a:gd name="connsiteX3" fmla="*/ 373926 w 373925"/>
                <a:gd name="connsiteY3" fmla="*/ 211863 h 40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925" h="401443">
                  <a:moveTo>
                    <a:pt x="147574" y="0"/>
                  </a:moveTo>
                  <a:lnTo>
                    <a:pt x="0" y="125048"/>
                  </a:lnTo>
                  <a:lnTo>
                    <a:pt x="225013" y="401444"/>
                  </a:lnTo>
                  <a:lnTo>
                    <a:pt x="373926" y="211863"/>
                  </a:lnTo>
                  <a:close/>
                </a:path>
              </a:pathLst>
            </a:custGeom>
            <a:solidFill>
              <a:srgbClr val="1FA24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D40908CC-07E5-6217-413A-0D8FBD359C25}"/>
                </a:ext>
              </a:extLst>
            </p:cNvPr>
            <p:cNvSpPr/>
            <p:nvPr/>
          </p:nvSpPr>
          <p:spPr>
            <a:xfrm>
              <a:off x="2913214" y="5360712"/>
              <a:ext cx="236702" cy="200661"/>
            </a:xfrm>
            <a:custGeom>
              <a:avLst/>
              <a:gdLst>
                <a:gd name="connsiteX0" fmla="*/ 0 w 236702"/>
                <a:gd name="connsiteY0" fmla="*/ 125048 h 200661"/>
                <a:gd name="connsiteX1" fmla="*/ 159871 w 236702"/>
                <a:gd name="connsiteY1" fmla="*/ 200661 h 200661"/>
                <a:gd name="connsiteX2" fmla="*/ 236702 w 236702"/>
                <a:gd name="connsiteY2" fmla="*/ 144042 h 200661"/>
                <a:gd name="connsiteX3" fmla="*/ 127970 w 236702"/>
                <a:gd name="connsiteY3" fmla="*/ 0 h 200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702" h="200661">
                  <a:moveTo>
                    <a:pt x="0" y="125048"/>
                  </a:moveTo>
                  <a:lnTo>
                    <a:pt x="159871" y="200661"/>
                  </a:lnTo>
                  <a:lnTo>
                    <a:pt x="236702" y="144042"/>
                  </a:lnTo>
                  <a:lnTo>
                    <a:pt x="127970" y="0"/>
                  </a:lnTo>
                  <a:close/>
                </a:path>
              </a:pathLst>
            </a:custGeom>
            <a:solidFill>
              <a:srgbClr val="16804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3FEF485D-33F5-41DC-F529-DC8C2AC54485}"/>
                </a:ext>
              </a:extLst>
            </p:cNvPr>
            <p:cNvSpPr/>
            <p:nvPr/>
          </p:nvSpPr>
          <p:spPr>
            <a:xfrm>
              <a:off x="2980547" y="4975906"/>
              <a:ext cx="1342025" cy="1610811"/>
            </a:xfrm>
            <a:custGeom>
              <a:avLst/>
              <a:gdLst>
                <a:gd name="connsiteX0" fmla="*/ 337520 w 1342025"/>
                <a:gd name="connsiteY0" fmla="*/ 1056193 h 1610811"/>
                <a:gd name="connsiteX1" fmla="*/ 115672 w 1342025"/>
                <a:gd name="connsiteY1" fmla="*/ 694442 h 1610811"/>
                <a:gd name="connsiteX2" fmla="*/ 115672 w 1342025"/>
                <a:gd name="connsiteY2" fmla="*/ 255619 h 1610811"/>
                <a:gd name="connsiteX3" fmla="*/ 588346 w 1342025"/>
                <a:gd name="connsiteY3" fmla="*/ 38642 h 1610811"/>
                <a:gd name="connsiteX4" fmla="*/ 907601 w 1342025"/>
                <a:gd name="connsiteY4" fmla="*/ 309315 h 1610811"/>
                <a:gd name="connsiteX5" fmla="*/ 1239398 w 1342025"/>
                <a:gd name="connsiteY5" fmla="*/ 598130 h 1610811"/>
                <a:gd name="connsiteX6" fmla="*/ 1302105 w 1342025"/>
                <a:gd name="connsiteY6" fmla="*/ 1427683 h 1610811"/>
                <a:gd name="connsiteX7" fmla="*/ 790955 w 1342025"/>
                <a:gd name="connsiteY7" fmla="*/ 1581953 h 1610811"/>
                <a:gd name="connsiteX8" fmla="*/ 822613 w 1342025"/>
                <a:gd name="connsiteY8" fmla="*/ 1314081 h 1610811"/>
                <a:gd name="connsiteX9" fmla="*/ 613185 w 1342025"/>
                <a:gd name="connsiteY9" fmla="*/ 1483449 h 1610811"/>
                <a:gd name="connsiteX10" fmla="*/ 491912 w 1342025"/>
                <a:gd name="connsiteY10" fmla="*/ 1581953 h 1610811"/>
                <a:gd name="connsiteX11" fmla="*/ 0 w 1342025"/>
                <a:gd name="connsiteY11" fmla="*/ 1408323 h 1610811"/>
                <a:gd name="connsiteX12" fmla="*/ 361750 w 1342025"/>
                <a:gd name="connsiteY12" fmla="*/ 1075552 h 1610811"/>
                <a:gd name="connsiteX13" fmla="*/ 337520 w 1342025"/>
                <a:gd name="connsiteY13" fmla="*/ 1056193 h 161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025" h="1610811">
                  <a:moveTo>
                    <a:pt x="337520" y="1056193"/>
                  </a:moveTo>
                  <a:cubicBezTo>
                    <a:pt x="337520" y="1056193"/>
                    <a:pt x="144651" y="843964"/>
                    <a:pt x="115672" y="694442"/>
                  </a:cubicBezTo>
                  <a:cubicBezTo>
                    <a:pt x="86693" y="544921"/>
                    <a:pt x="77074" y="371291"/>
                    <a:pt x="115672" y="255619"/>
                  </a:cubicBezTo>
                  <a:cubicBezTo>
                    <a:pt x="154270" y="139824"/>
                    <a:pt x="366499" y="-91642"/>
                    <a:pt x="588346" y="38642"/>
                  </a:cubicBezTo>
                  <a:cubicBezTo>
                    <a:pt x="710958" y="110602"/>
                    <a:pt x="813481" y="205210"/>
                    <a:pt x="907601" y="309315"/>
                  </a:cubicBezTo>
                  <a:cubicBezTo>
                    <a:pt x="997095" y="408306"/>
                    <a:pt x="1185215" y="474178"/>
                    <a:pt x="1239398" y="598130"/>
                  </a:cubicBezTo>
                  <a:cubicBezTo>
                    <a:pt x="1273126" y="675326"/>
                    <a:pt x="1408158" y="993608"/>
                    <a:pt x="1302105" y="1427683"/>
                  </a:cubicBezTo>
                  <a:cubicBezTo>
                    <a:pt x="1302105" y="1427683"/>
                    <a:pt x="1191181" y="1697747"/>
                    <a:pt x="790955" y="1581953"/>
                  </a:cubicBezTo>
                  <a:cubicBezTo>
                    <a:pt x="802035" y="1493433"/>
                    <a:pt x="822613" y="1314081"/>
                    <a:pt x="822613" y="1314081"/>
                  </a:cubicBezTo>
                  <a:cubicBezTo>
                    <a:pt x="822613" y="1314081"/>
                    <a:pt x="682832" y="1426709"/>
                    <a:pt x="613185" y="1483449"/>
                  </a:cubicBezTo>
                  <a:cubicBezTo>
                    <a:pt x="585180" y="1506218"/>
                    <a:pt x="526857" y="1577205"/>
                    <a:pt x="491912" y="1581953"/>
                  </a:cubicBezTo>
                  <a:cubicBezTo>
                    <a:pt x="491912" y="1581953"/>
                    <a:pt x="81945" y="1635041"/>
                    <a:pt x="0" y="1408323"/>
                  </a:cubicBezTo>
                  <a:lnTo>
                    <a:pt x="361750" y="1075552"/>
                  </a:lnTo>
                  <a:lnTo>
                    <a:pt x="337520" y="1056193"/>
                  </a:lnTo>
                  <a:close/>
                </a:path>
              </a:pathLst>
            </a:custGeom>
            <a:solidFill>
              <a:srgbClr val="1FA24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C45061C2-7931-6343-DE83-638B862A7316}"/>
                </a:ext>
              </a:extLst>
            </p:cNvPr>
            <p:cNvSpPr/>
            <p:nvPr/>
          </p:nvSpPr>
          <p:spPr>
            <a:xfrm>
              <a:off x="2994306" y="4975724"/>
              <a:ext cx="1277387" cy="1532213"/>
            </a:xfrm>
            <a:custGeom>
              <a:avLst/>
              <a:gdLst>
                <a:gd name="connsiteX0" fmla="*/ 1277387 w 1277387"/>
                <a:gd name="connsiteY0" fmla="*/ 1397790 h 1532213"/>
                <a:gd name="connsiteX1" fmla="*/ 786450 w 1277387"/>
                <a:gd name="connsiteY1" fmla="*/ 1532214 h 1532213"/>
                <a:gd name="connsiteX2" fmla="*/ 818229 w 1277387"/>
                <a:gd name="connsiteY2" fmla="*/ 1216124 h 1532213"/>
                <a:gd name="connsiteX3" fmla="*/ 770012 w 1277387"/>
                <a:gd name="connsiteY3" fmla="*/ 1217707 h 1532213"/>
                <a:gd name="connsiteX4" fmla="*/ 436632 w 1277387"/>
                <a:gd name="connsiteY4" fmla="*/ 1459888 h 1532213"/>
                <a:gd name="connsiteX5" fmla="*/ 381597 w 1277387"/>
                <a:gd name="connsiteY5" fmla="*/ 1445520 h 1532213"/>
                <a:gd name="connsiteX6" fmla="*/ 16559 w 1277387"/>
                <a:gd name="connsiteY6" fmla="*/ 1399130 h 1532213"/>
                <a:gd name="connsiteX7" fmla="*/ 0 w 1277387"/>
                <a:gd name="connsiteY7" fmla="*/ 1386588 h 1532213"/>
                <a:gd name="connsiteX8" fmla="*/ 338128 w 1277387"/>
                <a:gd name="connsiteY8" fmla="*/ 1075491 h 1532213"/>
                <a:gd name="connsiteX9" fmla="*/ 314020 w 1277387"/>
                <a:gd name="connsiteY9" fmla="*/ 1056253 h 1532213"/>
                <a:gd name="connsiteX10" fmla="*/ 92173 w 1277387"/>
                <a:gd name="connsiteY10" fmla="*/ 694503 h 1532213"/>
                <a:gd name="connsiteX11" fmla="*/ 92173 w 1277387"/>
                <a:gd name="connsiteY11" fmla="*/ 255679 h 1532213"/>
                <a:gd name="connsiteX12" fmla="*/ 564846 w 1277387"/>
                <a:gd name="connsiteY12" fmla="*/ 38580 h 1532213"/>
                <a:gd name="connsiteX13" fmla="*/ 778170 w 1277387"/>
                <a:gd name="connsiteY13" fmla="*/ 200765 h 1532213"/>
                <a:gd name="connsiteX14" fmla="*/ 791442 w 1277387"/>
                <a:gd name="connsiteY14" fmla="*/ 271142 h 1532213"/>
                <a:gd name="connsiteX15" fmla="*/ 597478 w 1277387"/>
                <a:gd name="connsiteY15" fmla="*/ 544250 h 1532213"/>
                <a:gd name="connsiteX16" fmla="*/ 420195 w 1277387"/>
                <a:gd name="connsiteY16" fmla="*/ 636788 h 1532213"/>
                <a:gd name="connsiteX17" fmla="*/ 650078 w 1277387"/>
                <a:gd name="connsiteY17" fmla="*/ 886884 h 1532213"/>
                <a:gd name="connsiteX18" fmla="*/ 975787 w 1277387"/>
                <a:gd name="connsiteY18" fmla="*/ 848043 h 1532213"/>
                <a:gd name="connsiteX19" fmla="*/ 913080 w 1277387"/>
                <a:gd name="connsiteY19" fmla="*/ 962132 h 1532213"/>
                <a:gd name="connsiteX20" fmla="*/ 963124 w 1277387"/>
                <a:gd name="connsiteY20" fmla="*/ 1224282 h 1532213"/>
                <a:gd name="connsiteX21" fmla="*/ 1277387 w 1277387"/>
                <a:gd name="connsiteY21" fmla="*/ 1397790 h 153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7387" h="1532213">
                  <a:moveTo>
                    <a:pt x="1277387" y="1397790"/>
                  </a:moveTo>
                  <a:cubicBezTo>
                    <a:pt x="960445" y="1290763"/>
                    <a:pt x="791442" y="1525273"/>
                    <a:pt x="786450" y="1532214"/>
                  </a:cubicBezTo>
                  <a:cubicBezTo>
                    <a:pt x="787546" y="1524421"/>
                    <a:pt x="828579" y="1244372"/>
                    <a:pt x="818229" y="1216124"/>
                  </a:cubicBezTo>
                  <a:cubicBezTo>
                    <a:pt x="807636" y="1187510"/>
                    <a:pt x="770012" y="1217707"/>
                    <a:pt x="770012" y="1217707"/>
                  </a:cubicBezTo>
                  <a:lnTo>
                    <a:pt x="436632" y="1459888"/>
                  </a:lnTo>
                  <a:lnTo>
                    <a:pt x="381597" y="1445520"/>
                  </a:lnTo>
                  <a:cubicBezTo>
                    <a:pt x="301966" y="1367594"/>
                    <a:pt x="16559" y="1399130"/>
                    <a:pt x="16559" y="1399130"/>
                  </a:cubicBezTo>
                  <a:lnTo>
                    <a:pt x="0" y="1386588"/>
                  </a:lnTo>
                  <a:lnTo>
                    <a:pt x="338128" y="1075491"/>
                  </a:lnTo>
                  <a:lnTo>
                    <a:pt x="314020" y="1056253"/>
                  </a:lnTo>
                  <a:cubicBezTo>
                    <a:pt x="314020" y="1056253"/>
                    <a:pt x="121151" y="844025"/>
                    <a:pt x="92173" y="694503"/>
                  </a:cubicBezTo>
                  <a:cubicBezTo>
                    <a:pt x="63194" y="544981"/>
                    <a:pt x="53574" y="371351"/>
                    <a:pt x="92173" y="255679"/>
                  </a:cubicBezTo>
                  <a:cubicBezTo>
                    <a:pt x="130771" y="139885"/>
                    <a:pt x="342999" y="-91581"/>
                    <a:pt x="564846" y="38580"/>
                  </a:cubicBezTo>
                  <a:cubicBezTo>
                    <a:pt x="643138" y="84605"/>
                    <a:pt x="713272" y="139763"/>
                    <a:pt x="778170" y="200765"/>
                  </a:cubicBezTo>
                  <a:cubicBezTo>
                    <a:pt x="786937" y="223169"/>
                    <a:pt x="791929" y="246790"/>
                    <a:pt x="791442" y="271142"/>
                  </a:cubicBezTo>
                  <a:cubicBezTo>
                    <a:pt x="787789" y="461088"/>
                    <a:pt x="597478" y="544250"/>
                    <a:pt x="597478" y="544250"/>
                  </a:cubicBezTo>
                  <a:cubicBezTo>
                    <a:pt x="418247" y="572499"/>
                    <a:pt x="420195" y="636788"/>
                    <a:pt x="420195" y="636788"/>
                  </a:cubicBezTo>
                  <a:cubicBezTo>
                    <a:pt x="414837" y="874951"/>
                    <a:pt x="650078" y="886884"/>
                    <a:pt x="650078" y="886884"/>
                  </a:cubicBezTo>
                  <a:cubicBezTo>
                    <a:pt x="735189" y="732979"/>
                    <a:pt x="975787" y="848043"/>
                    <a:pt x="975787" y="848043"/>
                  </a:cubicBezTo>
                  <a:cubicBezTo>
                    <a:pt x="975787" y="848043"/>
                    <a:pt x="923065" y="871786"/>
                    <a:pt x="913080" y="962132"/>
                  </a:cubicBezTo>
                  <a:cubicBezTo>
                    <a:pt x="903096" y="1052478"/>
                    <a:pt x="928788" y="1151469"/>
                    <a:pt x="963124" y="1224282"/>
                  </a:cubicBezTo>
                  <a:cubicBezTo>
                    <a:pt x="997217" y="1296242"/>
                    <a:pt x="1268864" y="1394746"/>
                    <a:pt x="1277387" y="1397790"/>
                  </a:cubicBezTo>
                  <a:close/>
                </a:path>
              </a:pathLst>
            </a:custGeom>
            <a:solidFill>
              <a:srgbClr val="16804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EC7A5051-7063-CB14-4FF3-3860E92DCBDB}"/>
                </a:ext>
              </a:extLst>
            </p:cNvPr>
            <p:cNvSpPr/>
            <p:nvPr/>
          </p:nvSpPr>
          <p:spPr>
            <a:xfrm>
              <a:off x="2974337" y="4975906"/>
              <a:ext cx="1342025" cy="1610811"/>
            </a:xfrm>
            <a:custGeom>
              <a:avLst/>
              <a:gdLst>
                <a:gd name="connsiteX0" fmla="*/ 337520 w 1342025"/>
                <a:gd name="connsiteY0" fmla="*/ 1056193 h 1610811"/>
                <a:gd name="connsiteX1" fmla="*/ 115672 w 1342025"/>
                <a:gd name="connsiteY1" fmla="*/ 694442 h 1610811"/>
                <a:gd name="connsiteX2" fmla="*/ 115672 w 1342025"/>
                <a:gd name="connsiteY2" fmla="*/ 255619 h 1610811"/>
                <a:gd name="connsiteX3" fmla="*/ 588346 w 1342025"/>
                <a:gd name="connsiteY3" fmla="*/ 38642 h 1610811"/>
                <a:gd name="connsiteX4" fmla="*/ 907601 w 1342025"/>
                <a:gd name="connsiteY4" fmla="*/ 309315 h 1610811"/>
                <a:gd name="connsiteX5" fmla="*/ 1239398 w 1342025"/>
                <a:gd name="connsiteY5" fmla="*/ 598130 h 1610811"/>
                <a:gd name="connsiteX6" fmla="*/ 1302105 w 1342025"/>
                <a:gd name="connsiteY6" fmla="*/ 1427683 h 1610811"/>
                <a:gd name="connsiteX7" fmla="*/ 790955 w 1342025"/>
                <a:gd name="connsiteY7" fmla="*/ 1581953 h 1610811"/>
                <a:gd name="connsiteX8" fmla="*/ 822613 w 1342025"/>
                <a:gd name="connsiteY8" fmla="*/ 1314081 h 1610811"/>
                <a:gd name="connsiteX9" fmla="*/ 613185 w 1342025"/>
                <a:gd name="connsiteY9" fmla="*/ 1483449 h 1610811"/>
                <a:gd name="connsiteX10" fmla="*/ 491912 w 1342025"/>
                <a:gd name="connsiteY10" fmla="*/ 1581953 h 1610811"/>
                <a:gd name="connsiteX11" fmla="*/ 0 w 1342025"/>
                <a:gd name="connsiteY11" fmla="*/ 1408323 h 1610811"/>
                <a:gd name="connsiteX12" fmla="*/ 361750 w 1342025"/>
                <a:gd name="connsiteY12" fmla="*/ 1075552 h 1610811"/>
                <a:gd name="connsiteX13" fmla="*/ 337520 w 1342025"/>
                <a:gd name="connsiteY13" fmla="*/ 1056193 h 161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025" h="1610811">
                  <a:moveTo>
                    <a:pt x="337520" y="1056193"/>
                  </a:moveTo>
                  <a:cubicBezTo>
                    <a:pt x="337520" y="1056193"/>
                    <a:pt x="144651" y="843964"/>
                    <a:pt x="115672" y="694442"/>
                  </a:cubicBezTo>
                  <a:cubicBezTo>
                    <a:pt x="86693" y="544921"/>
                    <a:pt x="77074" y="371291"/>
                    <a:pt x="115672" y="255619"/>
                  </a:cubicBezTo>
                  <a:cubicBezTo>
                    <a:pt x="154270" y="139824"/>
                    <a:pt x="366498" y="-91642"/>
                    <a:pt x="588346" y="38642"/>
                  </a:cubicBezTo>
                  <a:cubicBezTo>
                    <a:pt x="710958" y="110602"/>
                    <a:pt x="813481" y="205210"/>
                    <a:pt x="907601" y="309315"/>
                  </a:cubicBezTo>
                  <a:cubicBezTo>
                    <a:pt x="997095" y="408306"/>
                    <a:pt x="1185215" y="474178"/>
                    <a:pt x="1239398" y="598130"/>
                  </a:cubicBezTo>
                  <a:cubicBezTo>
                    <a:pt x="1273126" y="675326"/>
                    <a:pt x="1408158" y="993608"/>
                    <a:pt x="1302105" y="1427683"/>
                  </a:cubicBezTo>
                  <a:cubicBezTo>
                    <a:pt x="1302105" y="1427683"/>
                    <a:pt x="1191181" y="1697747"/>
                    <a:pt x="790955" y="1581953"/>
                  </a:cubicBezTo>
                  <a:cubicBezTo>
                    <a:pt x="802035" y="1493433"/>
                    <a:pt x="822613" y="1314081"/>
                    <a:pt x="822613" y="1314081"/>
                  </a:cubicBezTo>
                  <a:cubicBezTo>
                    <a:pt x="822613" y="1314081"/>
                    <a:pt x="682832" y="1426709"/>
                    <a:pt x="613185" y="1483449"/>
                  </a:cubicBezTo>
                  <a:cubicBezTo>
                    <a:pt x="585180" y="1506218"/>
                    <a:pt x="526857" y="1577205"/>
                    <a:pt x="491912" y="1581953"/>
                  </a:cubicBezTo>
                  <a:cubicBezTo>
                    <a:pt x="491912" y="1581953"/>
                    <a:pt x="81945" y="1635041"/>
                    <a:pt x="0" y="1408323"/>
                  </a:cubicBezTo>
                  <a:lnTo>
                    <a:pt x="361750" y="1075552"/>
                  </a:lnTo>
                  <a:lnTo>
                    <a:pt x="337520" y="1056193"/>
                  </a:ln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bevel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7F229E67-5963-240F-338E-38F794BB82CC}"/>
                </a:ext>
              </a:extLst>
            </p:cNvPr>
            <p:cNvSpPr/>
            <p:nvPr/>
          </p:nvSpPr>
          <p:spPr>
            <a:xfrm>
              <a:off x="3267567" y="5032411"/>
              <a:ext cx="605052" cy="459009"/>
            </a:xfrm>
            <a:custGeom>
              <a:avLst/>
              <a:gdLst>
                <a:gd name="connsiteX0" fmla="*/ 20912 w 605052"/>
                <a:gd name="connsiteY0" fmla="*/ 388329 h 459009"/>
                <a:gd name="connsiteX1" fmla="*/ 192959 w 605052"/>
                <a:gd name="connsiteY1" fmla="*/ 66517 h 459009"/>
                <a:gd name="connsiteX2" fmla="*/ 588315 w 605052"/>
                <a:gd name="connsiteY2" fmla="*/ 111446 h 459009"/>
                <a:gd name="connsiteX3" fmla="*/ 481653 w 605052"/>
                <a:gd name="connsiteY3" fmla="*/ 365073 h 459009"/>
                <a:gd name="connsiteX4" fmla="*/ 68277 w 605052"/>
                <a:gd name="connsiteY4" fmla="*/ 429606 h 459009"/>
                <a:gd name="connsiteX5" fmla="*/ 24808 w 605052"/>
                <a:gd name="connsiteY5" fmla="*/ 394174 h 459009"/>
                <a:gd name="connsiteX6" fmla="*/ 20912 w 605052"/>
                <a:gd name="connsiteY6" fmla="*/ 388329 h 45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5052" h="459009">
                  <a:moveTo>
                    <a:pt x="20912" y="388329"/>
                  </a:moveTo>
                  <a:cubicBezTo>
                    <a:pt x="-58476" y="260602"/>
                    <a:pt x="107727" y="125205"/>
                    <a:pt x="192959" y="66517"/>
                  </a:cubicBezTo>
                  <a:cubicBezTo>
                    <a:pt x="193081" y="66517"/>
                    <a:pt x="440742" y="-109671"/>
                    <a:pt x="588315" y="111446"/>
                  </a:cubicBezTo>
                  <a:cubicBezTo>
                    <a:pt x="644690" y="195826"/>
                    <a:pt x="545821" y="317951"/>
                    <a:pt x="481653" y="365073"/>
                  </a:cubicBezTo>
                  <a:cubicBezTo>
                    <a:pt x="365128" y="450427"/>
                    <a:pt x="205501" y="490729"/>
                    <a:pt x="68277" y="429606"/>
                  </a:cubicBezTo>
                  <a:cubicBezTo>
                    <a:pt x="50865" y="421813"/>
                    <a:pt x="35523" y="410002"/>
                    <a:pt x="24808" y="394174"/>
                  </a:cubicBezTo>
                  <a:cubicBezTo>
                    <a:pt x="23347" y="392347"/>
                    <a:pt x="22130" y="390277"/>
                    <a:pt x="20912" y="388329"/>
                  </a:cubicBezTo>
                  <a:close/>
                </a:path>
              </a:pathLst>
            </a:custGeom>
            <a:solidFill>
              <a:srgbClr val="A2CEDC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1CFE95FF-04C9-1EE8-3E85-531DE61B8A8D}"/>
                </a:ext>
              </a:extLst>
            </p:cNvPr>
            <p:cNvSpPr/>
            <p:nvPr/>
          </p:nvSpPr>
          <p:spPr>
            <a:xfrm>
              <a:off x="3453354" y="5208761"/>
              <a:ext cx="355103" cy="240423"/>
            </a:xfrm>
            <a:custGeom>
              <a:avLst/>
              <a:gdLst>
                <a:gd name="connsiteX0" fmla="*/ 350780 w 355103"/>
                <a:gd name="connsiteY0" fmla="*/ 23373 h 240423"/>
                <a:gd name="connsiteX1" fmla="*/ 224515 w 355103"/>
                <a:gd name="connsiteY1" fmla="*/ 209422 h 240423"/>
                <a:gd name="connsiteX2" fmla="*/ 3763 w 355103"/>
                <a:gd name="connsiteY2" fmla="*/ 204308 h 240423"/>
                <a:gd name="connsiteX3" fmla="*/ 141109 w 355103"/>
                <a:gd name="connsiteY3" fmla="*/ 44559 h 240423"/>
                <a:gd name="connsiteX4" fmla="*/ 350780 w 355103"/>
                <a:gd name="connsiteY4" fmla="*/ 23373 h 24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103" h="240423">
                  <a:moveTo>
                    <a:pt x="350780" y="23373"/>
                  </a:moveTo>
                  <a:cubicBezTo>
                    <a:pt x="370749" y="61605"/>
                    <a:pt x="320340" y="159501"/>
                    <a:pt x="224515" y="209422"/>
                  </a:cubicBezTo>
                  <a:cubicBezTo>
                    <a:pt x="128689" y="259344"/>
                    <a:pt x="23732" y="242541"/>
                    <a:pt x="3763" y="204308"/>
                  </a:cubicBezTo>
                  <a:cubicBezTo>
                    <a:pt x="-16206" y="166076"/>
                    <a:pt x="45283" y="94603"/>
                    <a:pt x="141109" y="44559"/>
                  </a:cubicBezTo>
                  <a:cubicBezTo>
                    <a:pt x="236934" y="-5241"/>
                    <a:pt x="330811" y="-14738"/>
                    <a:pt x="350780" y="23373"/>
                  </a:cubicBezTo>
                  <a:close/>
                </a:path>
              </a:pathLst>
            </a:custGeom>
            <a:solidFill>
              <a:srgbClr val="527EA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E1ED7C49-5AB0-AC97-9070-6D70130F1C47}"/>
                </a:ext>
              </a:extLst>
            </p:cNvPr>
            <p:cNvSpPr/>
            <p:nvPr/>
          </p:nvSpPr>
          <p:spPr>
            <a:xfrm>
              <a:off x="3754212" y="5823888"/>
              <a:ext cx="215880" cy="467924"/>
            </a:xfrm>
            <a:custGeom>
              <a:avLst/>
              <a:gdLst>
                <a:gd name="connsiteX0" fmla="*/ 215881 w 215880"/>
                <a:gd name="connsiteY0" fmla="*/ 0 h 467924"/>
                <a:gd name="connsiteX1" fmla="*/ 105566 w 215880"/>
                <a:gd name="connsiteY1" fmla="*/ 74274 h 467924"/>
                <a:gd name="connsiteX2" fmla="*/ 77561 w 215880"/>
                <a:gd name="connsiteY2" fmla="*/ 129187 h 467924"/>
                <a:gd name="connsiteX3" fmla="*/ 75248 w 215880"/>
                <a:gd name="connsiteY3" fmla="*/ 158897 h 467924"/>
                <a:gd name="connsiteX4" fmla="*/ 76344 w 215880"/>
                <a:gd name="connsiteY4" fmla="*/ 193234 h 467924"/>
                <a:gd name="connsiteX5" fmla="*/ 85110 w 215880"/>
                <a:gd name="connsiteY5" fmla="*/ 467925 h 467924"/>
                <a:gd name="connsiteX6" fmla="*/ 0 w 215880"/>
                <a:gd name="connsiteY6" fmla="*/ 463785 h 467924"/>
                <a:gd name="connsiteX7" fmla="*/ 33727 w 215880"/>
                <a:gd name="connsiteY7" fmla="*/ 191407 h 467924"/>
                <a:gd name="connsiteX8" fmla="*/ 37989 w 215880"/>
                <a:gd name="connsiteY8" fmla="*/ 157314 h 467924"/>
                <a:gd name="connsiteX9" fmla="*/ 46999 w 215880"/>
                <a:gd name="connsiteY9" fmla="*/ 119690 h 467924"/>
                <a:gd name="connsiteX10" fmla="*/ 90346 w 215880"/>
                <a:gd name="connsiteY10" fmla="*/ 59297 h 467924"/>
                <a:gd name="connsiteX11" fmla="*/ 215881 w 215880"/>
                <a:gd name="connsiteY11" fmla="*/ 0 h 46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880" h="467924">
                  <a:moveTo>
                    <a:pt x="215881" y="0"/>
                  </a:moveTo>
                  <a:cubicBezTo>
                    <a:pt x="173508" y="16559"/>
                    <a:pt x="133693" y="41277"/>
                    <a:pt x="105566" y="74274"/>
                  </a:cubicBezTo>
                  <a:cubicBezTo>
                    <a:pt x="91807" y="90833"/>
                    <a:pt x="81701" y="109584"/>
                    <a:pt x="77561" y="129187"/>
                  </a:cubicBezTo>
                  <a:cubicBezTo>
                    <a:pt x="75491" y="139050"/>
                    <a:pt x="74761" y="148669"/>
                    <a:pt x="75248" y="158897"/>
                  </a:cubicBezTo>
                  <a:lnTo>
                    <a:pt x="76344" y="193234"/>
                  </a:lnTo>
                  <a:lnTo>
                    <a:pt x="85110" y="467925"/>
                  </a:lnTo>
                  <a:lnTo>
                    <a:pt x="0" y="463785"/>
                  </a:lnTo>
                  <a:lnTo>
                    <a:pt x="33727" y="191407"/>
                  </a:lnTo>
                  <a:lnTo>
                    <a:pt x="37989" y="157314"/>
                  </a:lnTo>
                  <a:cubicBezTo>
                    <a:pt x="39329" y="144773"/>
                    <a:pt x="42251" y="131623"/>
                    <a:pt x="46999" y="119690"/>
                  </a:cubicBezTo>
                  <a:cubicBezTo>
                    <a:pt x="56253" y="95460"/>
                    <a:pt x="72204" y="75248"/>
                    <a:pt x="90346" y="59297"/>
                  </a:cubicBezTo>
                  <a:cubicBezTo>
                    <a:pt x="127361" y="28005"/>
                    <a:pt x="171438" y="10106"/>
                    <a:pt x="215881" y="0"/>
                  </a:cubicBezTo>
                  <a:close/>
                </a:path>
              </a:pathLst>
            </a:custGeom>
            <a:solidFill>
              <a:srgbClr val="00000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315A4617-E458-6098-AAE4-8421AC48418B}"/>
                </a:ext>
              </a:extLst>
            </p:cNvPr>
            <p:cNvSpPr/>
            <p:nvPr/>
          </p:nvSpPr>
          <p:spPr>
            <a:xfrm>
              <a:off x="3267567" y="5032411"/>
              <a:ext cx="605052" cy="459009"/>
            </a:xfrm>
            <a:custGeom>
              <a:avLst/>
              <a:gdLst>
                <a:gd name="connsiteX0" fmla="*/ 20912 w 605052"/>
                <a:gd name="connsiteY0" fmla="*/ 388329 h 459009"/>
                <a:gd name="connsiteX1" fmla="*/ 192959 w 605052"/>
                <a:gd name="connsiteY1" fmla="*/ 66517 h 459009"/>
                <a:gd name="connsiteX2" fmla="*/ 588315 w 605052"/>
                <a:gd name="connsiteY2" fmla="*/ 111446 h 459009"/>
                <a:gd name="connsiteX3" fmla="*/ 481653 w 605052"/>
                <a:gd name="connsiteY3" fmla="*/ 365073 h 459009"/>
                <a:gd name="connsiteX4" fmla="*/ 68277 w 605052"/>
                <a:gd name="connsiteY4" fmla="*/ 429606 h 459009"/>
                <a:gd name="connsiteX5" fmla="*/ 24808 w 605052"/>
                <a:gd name="connsiteY5" fmla="*/ 394174 h 459009"/>
                <a:gd name="connsiteX6" fmla="*/ 20912 w 605052"/>
                <a:gd name="connsiteY6" fmla="*/ 388329 h 45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5052" h="459009">
                  <a:moveTo>
                    <a:pt x="20912" y="388329"/>
                  </a:moveTo>
                  <a:cubicBezTo>
                    <a:pt x="-58476" y="260602"/>
                    <a:pt x="107727" y="125205"/>
                    <a:pt x="192959" y="66517"/>
                  </a:cubicBezTo>
                  <a:cubicBezTo>
                    <a:pt x="193081" y="66517"/>
                    <a:pt x="440742" y="-109671"/>
                    <a:pt x="588315" y="111446"/>
                  </a:cubicBezTo>
                  <a:cubicBezTo>
                    <a:pt x="644690" y="195826"/>
                    <a:pt x="545821" y="317951"/>
                    <a:pt x="481653" y="365073"/>
                  </a:cubicBezTo>
                  <a:cubicBezTo>
                    <a:pt x="365128" y="450427"/>
                    <a:pt x="205501" y="490729"/>
                    <a:pt x="68277" y="429606"/>
                  </a:cubicBezTo>
                  <a:cubicBezTo>
                    <a:pt x="50865" y="421813"/>
                    <a:pt x="35523" y="410002"/>
                    <a:pt x="24808" y="394174"/>
                  </a:cubicBezTo>
                  <a:cubicBezTo>
                    <a:pt x="23347" y="392347"/>
                    <a:pt x="22130" y="390277"/>
                    <a:pt x="20912" y="388329"/>
                  </a:cubicBezTo>
                  <a:close/>
                </a:path>
              </a:pathLst>
            </a:custGeom>
            <a:noFill/>
            <a:ln w="851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0E9B3CD-0E00-4FE3-3C3F-70347FA922B5}"/>
                </a:ext>
              </a:extLst>
            </p:cNvPr>
            <p:cNvSpPr/>
            <p:nvPr/>
          </p:nvSpPr>
          <p:spPr>
            <a:xfrm>
              <a:off x="2969467" y="6337084"/>
              <a:ext cx="467559" cy="104738"/>
            </a:xfrm>
            <a:custGeom>
              <a:avLst/>
              <a:gdLst>
                <a:gd name="connsiteX0" fmla="*/ 0 w 467559"/>
                <a:gd name="connsiteY0" fmla="*/ 14148 h 104738"/>
                <a:gd name="connsiteX1" fmla="*/ 18386 w 467559"/>
                <a:gd name="connsiteY1" fmla="*/ 9034 h 104738"/>
                <a:gd name="connsiteX2" fmla="*/ 34702 w 467559"/>
                <a:gd name="connsiteY2" fmla="*/ 5747 h 104738"/>
                <a:gd name="connsiteX3" fmla="*/ 66603 w 467559"/>
                <a:gd name="connsiteY3" fmla="*/ 1729 h 104738"/>
                <a:gd name="connsiteX4" fmla="*/ 129066 w 467559"/>
                <a:gd name="connsiteY4" fmla="*/ 389 h 104738"/>
                <a:gd name="connsiteX5" fmla="*/ 249243 w 467559"/>
                <a:gd name="connsiteY5" fmla="*/ 17558 h 104738"/>
                <a:gd name="connsiteX6" fmla="*/ 278222 w 467559"/>
                <a:gd name="connsiteY6" fmla="*/ 24985 h 104738"/>
                <a:gd name="connsiteX7" fmla="*/ 306592 w 467559"/>
                <a:gd name="connsiteY7" fmla="*/ 33874 h 104738"/>
                <a:gd name="connsiteX8" fmla="*/ 362115 w 467559"/>
                <a:gd name="connsiteY8" fmla="*/ 54086 h 104738"/>
                <a:gd name="connsiteX9" fmla="*/ 415811 w 467559"/>
                <a:gd name="connsiteY9" fmla="*/ 77829 h 104738"/>
                <a:gd name="connsiteX10" fmla="*/ 467560 w 467559"/>
                <a:gd name="connsiteY10" fmla="*/ 104738 h 104738"/>
                <a:gd name="connsiteX11" fmla="*/ 412037 w 467559"/>
                <a:gd name="connsiteY11" fmla="*/ 87813 h 104738"/>
                <a:gd name="connsiteX12" fmla="*/ 355905 w 467559"/>
                <a:gd name="connsiteY12" fmla="*/ 74420 h 104738"/>
                <a:gd name="connsiteX13" fmla="*/ 299409 w 467559"/>
                <a:gd name="connsiteY13" fmla="*/ 64922 h 104738"/>
                <a:gd name="connsiteX14" fmla="*/ 271160 w 467559"/>
                <a:gd name="connsiteY14" fmla="*/ 61513 h 104738"/>
                <a:gd name="connsiteX15" fmla="*/ 242912 w 467559"/>
                <a:gd name="connsiteY15" fmla="*/ 59565 h 104738"/>
                <a:gd name="connsiteX16" fmla="*/ 131988 w 467559"/>
                <a:gd name="connsiteY16" fmla="*/ 64192 h 104738"/>
                <a:gd name="connsiteX17" fmla="*/ 79266 w 467559"/>
                <a:gd name="connsiteY17" fmla="*/ 75150 h 104738"/>
                <a:gd name="connsiteX18" fmla="*/ 54427 w 467559"/>
                <a:gd name="connsiteY18" fmla="*/ 83065 h 104738"/>
                <a:gd name="connsiteX19" fmla="*/ 42860 w 467559"/>
                <a:gd name="connsiteY19" fmla="*/ 87692 h 104738"/>
                <a:gd name="connsiteX20" fmla="*/ 33971 w 467559"/>
                <a:gd name="connsiteY20" fmla="*/ 92075 h 104738"/>
                <a:gd name="connsiteX21" fmla="*/ 0 w 467559"/>
                <a:gd name="connsiteY21" fmla="*/ 14148 h 10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7559" h="104738">
                  <a:moveTo>
                    <a:pt x="0" y="14148"/>
                  </a:moveTo>
                  <a:cubicBezTo>
                    <a:pt x="8036" y="11348"/>
                    <a:pt x="12541" y="10374"/>
                    <a:pt x="18386" y="9034"/>
                  </a:cubicBezTo>
                  <a:cubicBezTo>
                    <a:pt x="23987" y="7573"/>
                    <a:pt x="29344" y="6843"/>
                    <a:pt x="34702" y="5747"/>
                  </a:cubicBezTo>
                  <a:cubicBezTo>
                    <a:pt x="45417" y="4042"/>
                    <a:pt x="56132" y="2460"/>
                    <a:pt x="66603" y="1729"/>
                  </a:cubicBezTo>
                  <a:cubicBezTo>
                    <a:pt x="87667" y="-341"/>
                    <a:pt x="108488" y="-219"/>
                    <a:pt x="129066" y="389"/>
                  </a:cubicBezTo>
                  <a:cubicBezTo>
                    <a:pt x="170221" y="1972"/>
                    <a:pt x="210280" y="8426"/>
                    <a:pt x="249243" y="17558"/>
                  </a:cubicBezTo>
                  <a:lnTo>
                    <a:pt x="278222" y="24985"/>
                  </a:lnTo>
                  <a:cubicBezTo>
                    <a:pt x="287841" y="27664"/>
                    <a:pt x="297217" y="30951"/>
                    <a:pt x="306592" y="33874"/>
                  </a:cubicBezTo>
                  <a:cubicBezTo>
                    <a:pt x="325587" y="39474"/>
                    <a:pt x="343851" y="47145"/>
                    <a:pt x="362115" y="54086"/>
                  </a:cubicBezTo>
                  <a:cubicBezTo>
                    <a:pt x="380379" y="61270"/>
                    <a:pt x="398034" y="70036"/>
                    <a:pt x="415811" y="77829"/>
                  </a:cubicBezTo>
                  <a:lnTo>
                    <a:pt x="467560" y="104738"/>
                  </a:lnTo>
                  <a:lnTo>
                    <a:pt x="412037" y="87813"/>
                  </a:lnTo>
                  <a:cubicBezTo>
                    <a:pt x="393164" y="83430"/>
                    <a:pt x="374778" y="78073"/>
                    <a:pt x="355905" y="74420"/>
                  </a:cubicBezTo>
                  <a:cubicBezTo>
                    <a:pt x="337033" y="71010"/>
                    <a:pt x="318403" y="66871"/>
                    <a:pt x="299409" y="64922"/>
                  </a:cubicBezTo>
                  <a:cubicBezTo>
                    <a:pt x="289911" y="63826"/>
                    <a:pt x="280657" y="62365"/>
                    <a:pt x="271160" y="61513"/>
                  </a:cubicBezTo>
                  <a:lnTo>
                    <a:pt x="242912" y="59565"/>
                  </a:lnTo>
                  <a:cubicBezTo>
                    <a:pt x="205410" y="57860"/>
                    <a:pt x="168029" y="58834"/>
                    <a:pt x="131988" y="64192"/>
                  </a:cubicBezTo>
                  <a:cubicBezTo>
                    <a:pt x="113968" y="66992"/>
                    <a:pt x="96191" y="70280"/>
                    <a:pt x="79266" y="75150"/>
                  </a:cubicBezTo>
                  <a:cubicBezTo>
                    <a:pt x="70743" y="77342"/>
                    <a:pt x="62463" y="80264"/>
                    <a:pt x="54427" y="83065"/>
                  </a:cubicBezTo>
                  <a:cubicBezTo>
                    <a:pt x="50530" y="84648"/>
                    <a:pt x="46391" y="85987"/>
                    <a:pt x="42860" y="87692"/>
                  </a:cubicBezTo>
                  <a:cubicBezTo>
                    <a:pt x="39450" y="89153"/>
                    <a:pt x="34823" y="91344"/>
                    <a:pt x="33971" y="92075"/>
                  </a:cubicBezTo>
                  <a:lnTo>
                    <a:pt x="0" y="14148"/>
                  </a:lnTo>
                  <a:close/>
                </a:path>
              </a:pathLst>
            </a:custGeom>
            <a:solidFill>
              <a:srgbClr val="00000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C9864BB9-BA98-2836-2A7B-D3E880E8E2D9}"/>
                </a:ext>
              </a:extLst>
            </p:cNvPr>
            <p:cNvSpPr/>
            <p:nvPr/>
          </p:nvSpPr>
          <p:spPr>
            <a:xfrm>
              <a:off x="3744228" y="6333706"/>
              <a:ext cx="527465" cy="196513"/>
            </a:xfrm>
            <a:custGeom>
              <a:avLst/>
              <a:gdLst>
                <a:gd name="connsiteX0" fmla="*/ 0 w 527465"/>
                <a:gd name="connsiteY0" fmla="*/ 152436 h 196513"/>
                <a:gd name="connsiteX1" fmla="*/ 6940 w 527465"/>
                <a:gd name="connsiteY1" fmla="*/ 143304 h 196513"/>
                <a:gd name="connsiteX2" fmla="*/ 13394 w 527465"/>
                <a:gd name="connsiteY2" fmla="*/ 135633 h 196513"/>
                <a:gd name="connsiteX3" fmla="*/ 26666 w 527465"/>
                <a:gd name="connsiteY3" fmla="*/ 121387 h 196513"/>
                <a:gd name="connsiteX4" fmla="*/ 54549 w 527465"/>
                <a:gd name="connsiteY4" fmla="*/ 95574 h 196513"/>
                <a:gd name="connsiteX5" fmla="*/ 116038 w 527465"/>
                <a:gd name="connsiteY5" fmla="*/ 53445 h 196513"/>
                <a:gd name="connsiteX6" fmla="*/ 253140 w 527465"/>
                <a:gd name="connsiteY6" fmla="*/ 5228 h 196513"/>
                <a:gd name="connsiteX7" fmla="*/ 324248 w 527465"/>
                <a:gd name="connsiteY7" fmla="*/ 236 h 196513"/>
                <a:gd name="connsiteX8" fmla="*/ 359436 w 527465"/>
                <a:gd name="connsiteY8" fmla="*/ 1210 h 196513"/>
                <a:gd name="connsiteX9" fmla="*/ 394260 w 527465"/>
                <a:gd name="connsiteY9" fmla="*/ 5228 h 196513"/>
                <a:gd name="connsiteX10" fmla="*/ 428475 w 527465"/>
                <a:gd name="connsiteY10" fmla="*/ 11438 h 196513"/>
                <a:gd name="connsiteX11" fmla="*/ 462202 w 527465"/>
                <a:gd name="connsiteY11" fmla="*/ 18987 h 196513"/>
                <a:gd name="connsiteX12" fmla="*/ 527466 w 527465"/>
                <a:gd name="connsiteY12" fmla="*/ 40173 h 196513"/>
                <a:gd name="connsiteX13" fmla="*/ 460254 w 527465"/>
                <a:gd name="connsiteY13" fmla="*/ 29458 h 196513"/>
                <a:gd name="connsiteX14" fmla="*/ 426526 w 527465"/>
                <a:gd name="connsiteY14" fmla="*/ 27267 h 196513"/>
                <a:gd name="connsiteX15" fmla="*/ 392921 w 527465"/>
                <a:gd name="connsiteY15" fmla="*/ 26414 h 196513"/>
                <a:gd name="connsiteX16" fmla="*/ 359558 w 527465"/>
                <a:gd name="connsiteY16" fmla="*/ 27754 h 196513"/>
                <a:gd name="connsiteX17" fmla="*/ 326683 w 527465"/>
                <a:gd name="connsiteY17" fmla="*/ 32015 h 196513"/>
                <a:gd name="connsiteX18" fmla="*/ 263002 w 527465"/>
                <a:gd name="connsiteY18" fmla="*/ 46626 h 196513"/>
                <a:gd name="connsiteX19" fmla="*/ 151348 w 527465"/>
                <a:gd name="connsiteY19" fmla="*/ 106655 h 196513"/>
                <a:gd name="connsiteX20" fmla="*/ 106297 w 527465"/>
                <a:gd name="connsiteY20" fmla="*/ 149271 h 196513"/>
                <a:gd name="connsiteX21" fmla="*/ 87546 w 527465"/>
                <a:gd name="connsiteY21" fmla="*/ 173257 h 196513"/>
                <a:gd name="connsiteX22" fmla="*/ 79266 w 527465"/>
                <a:gd name="connsiteY22" fmla="*/ 185555 h 196513"/>
                <a:gd name="connsiteX23" fmla="*/ 75613 w 527465"/>
                <a:gd name="connsiteY23" fmla="*/ 191522 h 196513"/>
                <a:gd name="connsiteX24" fmla="*/ 73056 w 527465"/>
                <a:gd name="connsiteY24" fmla="*/ 196513 h 196513"/>
                <a:gd name="connsiteX25" fmla="*/ 0 w 527465"/>
                <a:gd name="connsiteY25" fmla="*/ 152436 h 19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7465" h="196513">
                  <a:moveTo>
                    <a:pt x="0" y="152436"/>
                  </a:moveTo>
                  <a:cubicBezTo>
                    <a:pt x="2800" y="148418"/>
                    <a:pt x="4749" y="145983"/>
                    <a:pt x="6940" y="143304"/>
                  </a:cubicBezTo>
                  <a:cubicBezTo>
                    <a:pt x="9132" y="140504"/>
                    <a:pt x="11324" y="138069"/>
                    <a:pt x="13394" y="135633"/>
                  </a:cubicBezTo>
                  <a:cubicBezTo>
                    <a:pt x="17655" y="130641"/>
                    <a:pt x="22039" y="125893"/>
                    <a:pt x="26666" y="121387"/>
                  </a:cubicBezTo>
                  <a:cubicBezTo>
                    <a:pt x="35432" y="112012"/>
                    <a:pt x="45173" y="103976"/>
                    <a:pt x="54549" y="95574"/>
                  </a:cubicBezTo>
                  <a:cubicBezTo>
                    <a:pt x="74152" y="79867"/>
                    <a:pt x="94364" y="65256"/>
                    <a:pt x="116038" y="53445"/>
                  </a:cubicBezTo>
                  <a:cubicBezTo>
                    <a:pt x="159141" y="29215"/>
                    <a:pt x="205897" y="13264"/>
                    <a:pt x="253140" y="5228"/>
                  </a:cubicBezTo>
                  <a:cubicBezTo>
                    <a:pt x="277005" y="2793"/>
                    <a:pt x="300504" y="-982"/>
                    <a:pt x="324248" y="236"/>
                  </a:cubicBezTo>
                  <a:cubicBezTo>
                    <a:pt x="336058" y="601"/>
                    <a:pt x="347747" y="-373"/>
                    <a:pt x="359436" y="1210"/>
                  </a:cubicBezTo>
                  <a:lnTo>
                    <a:pt x="394260" y="5228"/>
                  </a:lnTo>
                  <a:cubicBezTo>
                    <a:pt x="405827" y="6080"/>
                    <a:pt x="417151" y="8881"/>
                    <a:pt x="428475" y="11438"/>
                  </a:cubicBezTo>
                  <a:lnTo>
                    <a:pt x="462202" y="18987"/>
                  </a:lnTo>
                  <a:cubicBezTo>
                    <a:pt x="484241" y="25562"/>
                    <a:pt x="505914" y="33233"/>
                    <a:pt x="527466" y="40173"/>
                  </a:cubicBezTo>
                  <a:cubicBezTo>
                    <a:pt x="504818" y="36642"/>
                    <a:pt x="482536" y="32502"/>
                    <a:pt x="460254" y="29458"/>
                  </a:cubicBezTo>
                  <a:lnTo>
                    <a:pt x="426526" y="27267"/>
                  </a:lnTo>
                  <a:cubicBezTo>
                    <a:pt x="415324" y="26536"/>
                    <a:pt x="404244" y="25562"/>
                    <a:pt x="392921" y="26414"/>
                  </a:cubicBezTo>
                  <a:lnTo>
                    <a:pt x="359558" y="27754"/>
                  </a:lnTo>
                  <a:cubicBezTo>
                    <a:pt x="348478" y="27997"/>
                    <a:pt x="337641" y="30676"/>
                    <a:pt x="326683" y="32015"/>
                  </a:cubicBezTo>
                  <a:cubicBezTo>
                    <a:pt x="304766" y="34207"/>
                    <a:pt x="283823" y="41269"/>
                    <a:pt x="263002" y="46626"/>
                  </a:cubicBezTo>
                  <a:cubicBezTo>
                    <a:pt x="221969" y="60507"/>
                    <a:pt x="184102" y="80720"/>
                    <a:pt x="151348" y="106655"/>
                  </a:cubicBezTo>
                  <a:cubicBezTo>
                    <a:pt x="134789" y="119317"/>
                    <a:pt x="120056" y="134172"/>
                    <a:pt x="106297" y="149271"/>
                  </a:cubicBezTo>
                  <a:cubicBezTo>
                    <a:pt x="99965" y="157307"/>
                    <a:pt x="93147" y="164856"/>
                    <a:pt x="87546" y="173257"/>
                  </a:cubicBezTo>
                  <a:cubicBezTo>
                    <a:pt x="84502" y="177275"/>
                    <a:pt x="81823" y="181415"/>
                    <a:pt x="79266" y="185555"/>
                  </a:cubicBezTo>
                  <a:cubicBezTo>
                    <a:pt x="77927" y="187625"/>
                    <a:pt x="76587" y="189695"/>
                    <a:pt x="75613" y="191522"/>
                  </a:cubicBezTo>
                  <a:cubicBezTo>
                    <a:pt x="74517" y="193469"/>
                    <a:pt x="73300" y="195661"/>
                    <a:pt x="73056" y="196513"/>
                  </a:cubicBezTo>
                  <a:lnTo>
                    <a:pt x="0" y="152436"/>
                  </a:lnTo>
                  <a:close/>
                </a:path>
              </a:pathLst>
            </a:custGeom>
            <a:solidFill>
              <a:srgbClr val="00000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71" name="Graphic 901">
            <a:extLst>
              <a:ext uri="{FF2B5EF4-FFF2-40B4-BE49-F238E27FC236}">
                <a16:creationId xmlns:a16="http://schemas.microsoft.com/office/drawing/2014/main" id="{E55EB60A-F192-C97F-7D87-ECC4A2D5ED8B}"/>
              </a:ext>
            </a:extLst>
          </p:cNvPr>
          <p:cNvGrpSpPr/>
          <p:nvPr/>
        </p:nvGrpSpPr>
        <p:grpSpPr>
          <a:xfrm>
            <a:off x="4736862" y="3868829"/>
            <a:ext cx="2423823" cy="2952032"/>
            <a:chOff x="4544071" y="3677863"/>
            <a:chExt cx="2580619" cy="314299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DA3FFD48-B1C6-E0EB-3327-7F1024C53F8B}"/>
                </a:ext>
              </a:extLst>
            </p:cNvPr>
            <p:cNvSpPr/>
            <p:nvPr/>
          </p:nvSpPr>
          <p:spPr>
            <a:xfrm>
              <a:off x="4544071" y="3979950"/>
              <a:ext cx="925865" cy="1535110"/>
            </a:xfrm>
            <a:custGeom>
              <a:avLst/>
              <a:gdLst>
                <a:gd name="connsiteX0" fmla="*/ 192138 w 925865"/>
                <a:gd name="connsiteY0" fmla="*/ 1531258 h 1535110"/>
                <a:gd name="connsiteX1" fmla="*/ 0 w 925865"/>
                <a:gd name="connsiteY1" fmla="*/ 1262411 h 1535110"/>
                <a:gd name="connsiteX2" fmla="*/ 767577 w 925865"/>
                <a:gd name="connsiteY2" fmla="*/ 0 h 1535110"/>
                <a:gd name="connsiteX3" fmla="*/ 925865 w 925865"/>
                <a:gd name="connsiteY3" fmla="*/ 93390 h 1535110"/>
                <a:gd name="connsiteX4" fmla="*/ 192138 w 925865"/>
                <a:gd name="connsiteY4" fmla="*/ 1531258 h 153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5865" h="1535110">
                  <a:moveTo>
                    <a:pt x="192138" y="1531258"/>
                  </a:moveTo>
                  <a:cubicBezTo>
                    <a:pt x="29466" y="1440911"/>
                    <a:pt x="0" y="1262411"/>
                    <a:pt x="0" y="1262411"/>
                  </a:cubicBezTo>
                  <a:cubicBezTo>
                    <a:pt x="86450" y="805931"/>
                    <a:pt x="767577" y="0"/>
                    <a:pt x="767577" y="0"/>
                  </a:cubicBezTo>
                  <a:lnTo>
                    <a:pt x="925865" y="93390"/>
                  </a:lnTo>
                  <a:cubicBezTo>
                    <a:pt x="925865" y="93268"/>
                    <a:pt x="244373" y="1621604"/>
                    <a:pt x="192138" y="1531258"/>
                  </a:cubicBezTo>
                  <a:close/>
                </a:path>
              </a:pathLst>
            </a:custGeom>
            <a:solidFill>
              <a:srgbClr val="C42026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25CCB6D4-F3B5-5C0C-7CCC-9CF33E9DFA9A}"/>
                </a:ext>
              </a:extLst>
            </p:cNvPr>
            <p:cNvSpPr/>
            <p:nvPr/>
          </p:nvSpPr>
          <p:spPr>
            <a:xfrm>
              <a:off x="4627975" y="4032916"/>
              <a:ext cx="841839" cy="1464167"/>
            </a:xfrm>
            <a:custGeom>
              <a:avLst/>
              <a:gdLst>
                <a:gd name="connsiteX0" fmla="*/ 135874 w 841839"/>
                <a:gd name="connsiteY0" fmla="*/ 1464168 h 1464167"/>
                <a:gd name="connsiteX1" fmla="*/ 720 w 841839"/>
                <a:gd name="connsiteY1" fmla="*/ 1403166 h 1464167"/>
                <a:gd name="connsiteX2" fmla="*/ 726655 w 841839"/>
                <a:gd name="connsiteY2" fmla="*/ 0 h 1464167"/>
                <a:gd name="connsiteX3" fmla="*/ 841840 w 841839"/>
                <a:gd name="connsiteY3" fmla="*/ 47365 h 1464167"/>
                <a:gd name="connsiteX4" fmla="*/ 135874 w 841839"/>
                <a:gd name="connsiteY4" fmla="*/ 1464168 h 146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1839" h="1464167">
                  <a:moveTo>
                    <a:pt x="135874" y="1464168"/>
                  </a:moveTo>
                  <a:cubicBezTo>
                    <a:pt x="-18031" y="1363715"/>
                    <a:pt x="720" y="1403166"/>
                    <a:pt x="720" y="1403166"/>
                  </a:cubicBezTo>
                  <a:cubicBezTo>
                    <a:pt x="82421" y="895790"/>
                    <a:pt x="726655" y="0"/>
                    <a:pt x="726655" y="0"/>
                  </a:cubicBezTo>
                  <a:lnTo>
                    <a:pt x="841840" y="47365"/>
                  </a:lnTo>
                  <a:lnTo>
                    <a:pt x="135874" y="1464168"/>
                  </a:lnTo>
                  <a:close/>
                </a:path>
              </a:pathLst>
            </a:custGeom>
            <a:solidFill>
              <a:srgbClr val="7D1231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153AE94-CE7D-0BC9-747E-DCEC8D103EB7}"/>
                </a:ext>
              </a:extLst>
            </p:cNvPr>
            <p:cNvSpPr/>
            <p:nvPr/>
          </p:nvSpPr>
          <p:spPr>
            <a:xfrm>
              <a:off x="4589462" y="3677896"/>
              <a:ext cx="2535228" cy="3142966"/>
            </a:xfrm>
            <a:custGeom>
              <a:avLst/>
              <a:gdLst>
                <a:gd name="connsiteX0" fmla="*/ 2287171 w 2535228"/>
                <a:gd name="connsiteY0" fmla="*/ 902942 h 3142966"/>
                <a:gd name="connsiteX1" fmla="*/ 2501347 w 2535228"/>
                <a:gd name="connsiteY1" fmla="*/ 2384887 h 3142966"/>
                <a:gd name="connsiteX2" fmla="*/ 2533127 w 2535228"/>
                <a:gd name="connsiteY2" fmla="*/ 3142966 h 3142966"/>
                <a:gd name="connsiteX3" fmla="*/ 2093450 w 2535228"/>
                <a:gd name="connsiteY3" fmla="*/ 3142966 h 3142966"/>
                <a:gd name="connsiteX4" fmla="*/ 1981918 w 2535228"/>
                <a:gd name="connsiteY4" fmla="*/ 3054690 h 3142966"/>
                <a:gd name="connsiteX5" fmla="*/ 1904600 w 2535228"/>
                <a:gd name="connsiteY5" fmla="*/ 2758447 h 3142966"/>
                <a:gd name="connsiteX6" fmla="*/ 1736084 w 2535228"/>
                <a:gd name="connsiteY6" fmla="*/ 2365283 h 3142966"/>
                <a:gd name="connsiteX7" fmla="*/ 1270473 w 2535228"/>
                <a:gd name="connsiteY7" fmla="*/ 2301115 h 3142966"/>
                <a:gd name="connsiteX8" fmla="*/ 1263289 w 2535228"/>
                <a:gd name="connsiteY8" fmla="*/ 2305012 h 3142966"/>
                <a:gd name="connsiteX9" fmla="*/ 831405 w 2535228"/>
                <a:gd name="connsiteY9" fmla="*/ 3052620 h 3142966"/>
                <a:gd name="connsiteX10" fmla="*/ 719385 w 2535228"/>
                <a:gd name="connsiteY10" fmla="*/ 3142966 h 3142966"/>
                <a:gd name="connsiteX11" fmla="*/ 114724 w 2535228"/>
                <a:gd name="connsiteY11" fmla="*/ 3142966 h 3142966"/>
                <a:gd name="connsiteX12" fmla="*/ 25 w 2535228"/>
                <a:gd name="connsiteY12" fmla="*/ 3025833 h 3142966"/>
                <a:gd name="connsiteX13" fmla="*/ 500460 w 2535228"/>
                <a:gd name="connsiteY13" fmla="*/ 941540 h 3142966"/>
                <a:gd name="connsiteX14" fmla="*/ 1155044 w 2535228"/>
                <a:gd name="connsiteY14" fmla="*/ 153994 h 3142966"/>
                <a:gd name="connsiteX15" fmla="*/ 1946973 w 2535228"/>
                <a:gd name="connsiteY15" fmla="*/ 96523 h 3142966"/>
                <a:gd name="connsiteX16" fmla="*/ 2162732 w 2535228"/>
                <a:gd name="connsiteY16" fmla="*/ 414074 h 314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5228" h="3142966">
                  <a:moveTo>
                    <a:pt x="2287171" y="902942"/>
                  </a:moveTo>
                  <a:cubicBezTo>
                    <a:pt x="2388962" y="1391566"/>
                    <a:pt x="2461288" y="1887374"/>
                    <a:pt x="2501347" y="2384887"/>
                  </a:cubicBezTo>
                  <a:cubicBezTo>
                    <a:pt x="2506583" y="2449054"/>
                    <a:pt x="2544451" y="3142966"/>
                    <a:pt x="2533127" y="3142966"/>
                  </a:cubicBezTo>
                  <a:lnTo>
                    <a:pt x="2093450" y="3142966"/>
                  </a:lnTo>
                  <a:cubicBezTo>
                    <a:pt x="2040241" y="3142966"/>
                    <a:pt x="1994216" y="3106438"/>
                    <a:pt x="1981918" y="3054690"/>
                  </a:cubicBezTo>
                  <a:cubicBezTo>
                    <a:pt x="1956226" y="2946688"/>
                    <a:pt x="1909957" y="2775981"/>
                    <a:pt x="1904600" y="2758447"/>
                  </a:cubicBezTo>
                  <a:cubicBezTo>
                    <a:pt x="1864663" y="2625241"/>
                    <a:pt x="1838971" y="2467562"/>
                    <a:pt x="1736084" y="2365283"/>
                  </a:cubicBezTo>
                  <a:cubicBezTo>
                    <a:pt x="1622968" y="2252898"/>
                    <a:pt x="1409157" y="2220267"/>
                    <a:pt x="1270473" y="2301115"/>
                  </a:cubicBezTo>
                  <a:cubicBezTo>
                    <a:pt x="1268159" y="2302455"/>
                    <a:pt x="1265724" y="2303794"/>
                    <a:pt x="1263289" y="2305012"/>
                  </a:cubicBezTo>
                  <a:cubicBezTo>
                    <a:pt x="1232727" y="2319379"/>
                    <a:pt x="956940" y="2464518"/>
                    <a:pt x="831405" y="3052620"/>
                  </a:cubicBezTo>
                  <a:cubicBezTo>
                    <a:pt x="820203" y="3105342"/>
                    <a:pt x="773325" y="3142966"/>
                    <a:pt x="719385" y="3142966"/>
                  </a:cubicBezTo>
                  <a:lnTo>
                    <a:pt x="114724" y="3142966"/>
                  </a:lnTo>
                  <a:cubicBezTo>
                    <a:pt x="50434" y="3142966"/>
                    <a:pt x="-1314" y="3090122"/>
                    <a:pt x="25" y="3025833"/>
                  </a:cubicBezTo>
                  <a:cubicBezTo>
                    <a:pt x="7940" y="2676381"/>
                    <a:pt x="68333" y="1623032"/>
                    <a:pt x="500460" y="941540"/>
                  </a:cubicBezTo>
                  <a:cubicBezTo>
                    <a:pt x="677987" y="661613"/>
                    <a:pt x="874264" y="343575"/>
                    <a:pt x="1155044" y="153994"/>
                  </a:cubicBezTo>
                  <a:cubicBezTo>
                    <a:pt x="1370194" y="8734"/>
                    <a:pt x="1723177" y="-76863"/>
                    <a:pt x="1946973" y="96523"/>
                  </a:cubicBezTo>
                  <a:cubicBezTo>
                    <a:pt x="2048886" y="175424"/>
                    <a:pt x="2115489" y="289514"/>
                    <a:pt x="2162732" y="414074"/>
                  </a:cubicBezTo>
                </a:path>
              </a:pathLst>
            </a:custGeom>
            <a:solidFill>
              <a:srgbClr val="C42026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5B1E1AE-7591-2D8B-3602-CD64F33D57A5}"/>
                </a:ext>
              </a:extLst>
            </p:cNvPr>
            <p:cNvSpPr/>
            <p:nvPr/>
          </p:nvSpPr>
          <p:spPr>
            <a:xfrm>
              <a:off x="4842288" y="3686386"/>
              <a:ext cx="2092058" cy="3101478"/>
            </a:xfrm>
            <a:custGeom>
              <a:avLst/>
              <a:gdLst>
                <a:gd name="connsiteX0" fmla="*/ 12149 w 2092058"/>
                <a:gd name="connsiteY0" fmla="*/ 3101478 h 3101478"/>
                <a:gd name="connsiteX1" fmla="*/ 251408 w 2092058"/>
                <a:gd name="connsiteY1" fmla="*/ 3101478 h 3101478"/>
                <a:gd name="connsiteX2" fmla="*/ 1151095 w 2092058"/>
                <a:gd name="connsiteY2" fmla="*/ 2126422 h 3101478"/>
                <a:gd name="connsiteX3" fmla="*/ 1704739 w 2092058"/>
                <a:gd name="connsiteY3" fmla="*/ 2523847 h 3101478"/>
                <a:gd name="connsiteX4" fmla="*/ 1954226 w 2092058"/>
                <a:gd name="connsiteY4" fmla="*/ 3101478 h 3101478"/>
                <a:gd name="connsiteX5" fmla="*/ 2092059 w 2092058"/>
                <a:gd name="connsiteY5" fmla="*/ 3101478 h 3101478"/>
                <a:gd name="connsiteX6" fmla="*/ 2059671 w 2092058"/>
                <a:gd name="connsiteY6" fmla="*/ 1147347 h 3101478"/>
                <a:gd name="connsiteX7" fmla="*/ 1873134 w 2092058"/>
                <a:gd name="connsiteY7" fmla="*/ 352739 h 3101478"/>
                <a:gd name="connsiteX8" fmla="*/ 1767689 w 2092058"/>
                <a:gd name="connsiteY8" fmla="*/ 150009 h 3101478"/>
                <a:gd name="connsiteX9" fmla="*/ 1642033 w 2092058"/>
                <a:gd name="connsiteY9" fmla="*/ 56740 h 3101478"/>
                <a:gd name="connsiteX10" fmla="*/ 1273099 w 2092058"/>
                <a:gd name="connsiteY10" fmla="*/ 0 h 3101478"/>
                <a:gd name="connsiteX11" fmla="*/ 1025804 w 2092058"/>
                <a:gd name="connsiteY11" fmla="*/ 72934 h 3101478"/>
                <a:gd name="connsiteX12" fmla="*/ 964924 w 2092058"/>
                <a:gd name="connsiteY12" fmla="*/ 145869 h 3101478"/>
                <a:gd name="connsiteX13" fmla="*/ 454261 w 2092058"/>
                <a:gd name="connsiteY13" fmla="*/ 847208 h 3101478"/>
                <a:gd name="connsiteX14" fmla="*/ 12149 w 2092058"/>
                <a:gd name="connsiteY14" fmla="*/ 3101478 h 310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058" h="3101478">
                  <a:moveTo>
                    <a:pt x="12149" y="3101478"/>
                  </a:moveTo>
                  <a:cubicBezTo>
                    <a:pt x="12149" y="3101478"/>
                    <a:pt x="251408" y="3101478"/>
                    <a:pt x="251408" y="3101478"/>
                  </a:cubicBezTo>
                  <a:cubicBezTo>
                    <a:pt x="414202" y="2712941"/>
                    <a:pt x="664054" y="2137380"/>
                    <a:pt x="1151095" y="2126422"/>
                  </a:cubicBezTo>
                  <a:cubicBezTo>
                    <a:pt x="1461462" y="2119360"/>
                    <a:pt x="1578474" y="2282153"/>
                    <a:pt x="1704739" y="2523847"/>
                  </a:cubicBezTo>
                  <a:cubicBezTo>
                    <a:pt x="1727996" y="2568412"/>
                    <a:pt x="1954957" y="3101478"/>
                    <a:pt x="1954226" y="3101478"/>
                  </a:cubicBezTo>
                  <a:cubicBezTo>
                    <a:pt x="1954226" y="3101478"/>
                    <a:pt x="2092059" y="3101478"/>
                    <a:pt x="2092059" y="3101478"/>
                  </a:cubicBezTo>
                  <a:cubicBezTo>
                    <a:pt x="2092059" y="3101478"/>
                    <a:pt x="2092059" y="1382466"/>
                    <a:pt x="2059671" y="1147347"/>
                  </a:cubicBezTo>
                  <a:cubicBezTo>
                    <a:pt x="2027282" y="912228"/>
                    <a:pt x="1873134" y="352739"/>
                    <a:pt x="1873134" y="352739"/>
                  </a:cubicBezTo>
                  <a:lnTo>
                    <a:pt x="1767689" y="150009"/>
                  </a:lnTo>
                  <a:lnTo>
                    <a:pt x="1642033" y="56740"/>
                  </a:lnTo>
                  <a:lnTo>
                    <a:pt x="1273099" y="0"/>
                  </a:lnTo>
                  <a:lnTo>
                    <a:pt x="1025804" y="72934"/>
                  </a:lnTo>
                  <a:lnTo>
                    <a:pt x="964924" y="145869"/>
                  </a:lnTo>
                  <a:cubicBezTo>
                    <a:pt x="964924" y="145869"/>
                    <a:pt x="632640" y="482414"/>
                    <a:pt x="454261" y="847208"/>
                  </a:cubicBezTo>
                  <a:cubicBezTo>
                    <a:pt x="275882" y="1212002"/>
                    <a:pt x="-68943" y="1990659"/>
                    <a:pt x="12149" y="3101478"/>
                  </a:cubicBezTo>
                  <a:close/>
                </a:path>
              </a:pathLst>
            </a:custGeom>
            <a:solidFill>
              <a:srgbClr val="7D1231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EC415A2F-C54F-AD07-60B5-C8B4ACE62841}"/>
                </a:ext>
              </a:extLst>
            </p:cNvPr>
            <p:cNvSpPr/>
            <p:nvPr/>
          </p:nvSpPr>
          <p:spPr>
            <a:xfrm>
              <a:off x="5562084" y="3677863"/>
              <a:ext cx="1276072" cy="1953633"/>
            </a:xfrm>
            <a:custGeom>
              <a:avLst/>
              <a:gdLst>
                <a:gd name="connsiteX0" fmla="*/ 422046 w 1276072"/>
                <a:gd name="connsiteY0" fmla="*/ 21673 h 1953633"/>
                <a:gd name="connsiteX1" fmla="*/ 390 w 1276072"/>
                <a:gd name="connsiteY1" fmla="*/ 929761 h 1953633"/>
                <a:gd name="connsiteX2" fmla="*/ 497659 w 1276072"/>
                <a:gd name="connsiteY2" fmla="*/ 1951452 h 1953633"/>
                <a:gd name="connsiteX3" fmla="*/ 1276073 w 1276072"/>
                <a:gd name="connsiteY3" fmla="*/ 1010854 h 1953633"/>
                <a:gd name="connsiteX4" fmla="*/ 1276073 w 1276072"/>
                <a:gd name="connsiteY4" fmla="*/ 918925 h 1953633"/>
                <a:gd name="connsiteX5" fmla="*/ 1135561 w 1276072"/>
                <a:gd name="connsiteY5" fmla="*/ 329727 h 1953633"/>
                <a:gd name="connsiteX6" fmla="*/ 1043632 w 1276072"/>
                <a:gd name="connsiteY6" fmla="*/ 173021 h 1953633"/>
                <a:gd name="connsiteX7" fmla="*/ 865253 w 1276072"/>
                <a:gd name="connsiteY7" fmla="*/ 21673 h 1953633"/>
                <a:gd name="connsiteX8" fmla="*/ 638049 w 1276072"/>
                <a:gd name="connsiteY8" fmla="*/ 0 h 1953633"/>
                <a:gd name="connsiteX9" fmla="*/ 422046 w 1276072"/>
                <a:gd name="connsiteY9" fmla="*/ 21673 h 195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6072" h="1953633">
                  <a:moveTo>
                    <a:pt x="422046" y="21673"/>
                  </a:moveTo>
                  <a:cubicBezTo>
                    <a:pt x="422046" y="21673"/>
                    <a:pt x="11227" y="329849"/>
                    <a:pt x="390" y="929761"/>
                  </a:cubicBezTo>
                  <a:cubicBezTo>
                    <a:pt x="-10447" y="1529675"/>
                    <a:pt x="205800" y="1989320"/>
                    <a:pt x="497659" y="1951452"/>
                  </a:cubicBezTo>
                  <a:cubicBezTo>
                    <a:pt x="789519" y="1913585"/>
                    <a:pt x="903121" y="2037902"/>
                    <a:pt x="1276073" y="1010854"/>
                  </a:cubicBezTo>
                  <a:lnTo>
                    <a:pt x="1276073" y="918925"/>
                  </a:lnTo>
                  <a:lnTo>
                    <a:pt x="1135561" y="329727"/>
                  </a:lnTo>
                  <a:lnTo>
                    <a:pt x="1043632" y="173021"/>
                  </a:lnTo>
                  <a:lnTo>
                    <a:pt x="865253" y="21673"/>
                  </a:lnTo>
                  <a:lnTo>
                    <a:pt x="638049" y="0"/>
                  </a:lnTo>
                  <a:lnTo>
                    <a:pt x="422046" y="21673"/>
                  </a:lnTo>
                  <a:close/>
                </a:path>
              </a:pathLst>
            </a:custGeom>
            <a:solidFill>
              <a:srgbClr val="570C23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C3264F41-7BAE-4FE2-6A26-AA7D9E793924}"/>
                </a:ext>
              </a:extLst>
            </p:cNvPr>
            <p:cNvSpPr/>
            <p:nvPr/>
          </p:nvSpPr>
          <p:spPr>
            <a:xfrm>
              <a:off x="4589462" y="3677896"/>
              <a:ext cx="2535228" cy="3142966"/>
            </a:xfrm>
            <a:custGeom>
              <a:avLst/>
              <a:gdLst>
                <a:gd name="connsiteX0" fmla="*/ 2287171 w 2535228"/>
                <a:gd name="connsiteY0" fmla="*/ 902942 h 3142966"/>
                <a:gd name="connsiteX1" fmla="*/ 2501347 w 2535228"/>
                <a:gd name="connsiteY1" fmla="*/ 2384887 h 3142966"/>
                <a:gd name="connsiteX2" fmla="*/ 2533127 w 2535228"/>
                <a:gd name="connsiteY2" fmla="*/ 3142966 h 3142966"/>
                <a:gd name="connsiteX3" fmla="*/ 2093450 w 2535228"/>
                <a:gd name="connsiteY3" fmla="*/ 3142966 h 3142966"/>
                <a:gd name="connsiteX4" fmla="*/ 1981918 w 2535228"/>
                <a:gd name="connsiteY4" fmla="*/ 3054690 h 3142966"/>
                <a:gd name="connsiteX5" fmla="*/ 1904600 w 2535228"/>
                <a:gd name="connsiteY5" fmla="*/ 2758447 h 3142966"/>
                <a:gd name="connsiteX6" fmla="*/ 1736084 w 2535228"/>
                <a:gd name="connsiteY6" fmla="*/ 2365283 h 3142966"/>
                <a:gd name="connsiteX7" fmla="*/ 1270473 w 2535228"/>
                <a:gd name="connsiteY7" fmla="*/ 2301115 h 3142966"/>
                <a:gd name="connsiteX8" fmla="*/ 1263289 w 2535228"/>
                <a:gd name="connsiteY8" fmla="*/ 2305012 h 3142966"/>
                <a:gd name="connsiteX9" fmla="*/ 831405 w 2535228"/>
                <a:gd name="connsiteY9" fmla="*/ 3052620 h 3142966"/>
                <a:gd name="connsiteX10" fmla="*/ 719385 w 2535228"/>
                <a:gd name="connsiteY10" fmla="*/ 3142966 h 3142966"/>
                <a:gd name="connsiteX11" fmla="*/ 114724 w 2535228"/>
                <a:gd name="connsiteY11" fmla="*/ 3142966 h 3142966"/>
                <a:gd name="connsiteX12" fmla="*/ 25 w 2535228"/>
                <a:gd name="connsiteY12" fmla="*/ 3025833 h 3142966"/>
                <a:gd name="connsiteX13" fmla="*/ 500460 w 2535228"/>
                <a:gd name="connsiteY13" fmla="*/ 941540 h 3142966"/>
                <a:gd name="connsiteX14" fmla="*/ 1155044 w 2535228"/>
                <a:gd name="connsiteY14" fmla="*/ 153994 h 3142966"/>
                <a:gd name="connsiteX15" fmla="*/ 1946973 w 2535228"/>
                <a:gd name="connsiteY15" fmla="*/ 96523 h 3142966"/>
                <a:gd name="connsiteX16" fmla="*/ 2162732 w 2535228"/>
                <a:gd name="connsiteY16" fmla="*/ 414074 h 314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5228" h="3142966">
                  <a:moveTo>
                    <a:pt x="2287171" y="902942"/>
                  </a:moveTo>
                  <a:cubicBezTo>
                    <a:pt x="2388962" y="1391566"/>
                    <a:pt x="2461288" y="1887374"/>
                    <a:pt x="2501347" y="2384887"/>
                  </a:cubicBezTo>
                  <a:cubicBezTo>
                    <a:pt x="2506583" y="2449054"/>
                    <a:pt x="2544451" y="3142966"/>
                    <a:pt x="2533127" y="3142966"/>
                  </a:cubicBezTo>
                  <a:lnTo>
                    <a:pt x="2093450" y="3142966"/>
                  </a:lnTo>
                  <a:cubicBezTo>
                    <a:pt x="2040241" y="3142966"/>
                    <a:pt x="1994216" y="3106438"/>
                    <a:pt x="1981918" y="3054690"/>
                  </a:cubicBezTo>
                  <a:cubicBezTo>
                    <a:pt x="1956226" y="2946688"/>
                    <a:pt x="1909957" y="2775981"/>
                    <a:pt x="1904600" y="2758447"/>
                  </a:cubicBezTo>
                  <a:cubicBezTo>
                    <a:pt x="1864663" y="2625241"/>
                    <a:pt x="1838971" y="2467562"/>
                    <a:pt x="1736084" y="2365283"/>
                  </a:cubicBezTo>
                  <a:cubicBezTo>
                    <a:pt x="1622968" y="2252898"/>
                    <a:pt x="1409157" y="2220267"/>
                    <a:pt x="1270473" y="2301115"/>
                  </a:cubicBezTo>
                  <a:cubicBezTo>
                    <a:pt x="1268159" y="2302455"/>
                    <a:pt x="1265724" y="2303794"/>
                    <a:pt x="1263289" y="2305012"/>
                  </a:cubicBezTo>
                  <a:cubicBezTo>
                    <a:pt x="1232727" y="2319379"/>
                    <a:pt x="956940" y="2464518"/>
                    <a:pt x="831405" y="3052620"/>
                  </a:cubicBezTo>
                  <a:cubicBezTo>
                    <a:pt x="820203" y="3105342"/>
                    <a:pt x="773325" y="3142966"/>
                    <a:pt x="719385" y="3142966"/>
                  </a:cubicBezTo>
                  <a:lnTo>
                    <a:pt x="114724" y="3142966"/>
                  </a:lnTo>
                  <a:cubicBezTo>
                    <a:pt x="50434" y="3142966"/>
                    <a:pt x="-1314" y="3090122"/>
                    <a:pt x="25" y="3025833"/>
                  </a:cubicBezTo>
                  <a:cubicBezTo>
                    <a:pt x="7940" y="2676381"/>
                    <a:pt x="68333" y="1623032"/>
                    <a:pt x="500460" y="941540"/>
                  </a:cubicBezTo>
                  <a:cubicBezTo>
                    <a:pt x="677987" y="661613"/>
                    <a:pt x="874264" y="343575"/>
                    <a:pt x="1155044" y="153994"/>
                  </a:cubicBezTo>
                  <a:cubicBezTo>
                    <a:pt x="1370194" y="8734"/>
                    <a:pt x="1723177" y="-76863"/>
                    <a:pt x="1946973" y="96523"/>
                  </a:cubicBezTo>
                  <a:cubicBezTo>
                    <a:pt x="2048886" y="175424"/>
                    <a:pt x="2115489" y="289514"/>
                    <a:pt x="2162732" y="414074"/>
                  </a:cubicBezTo>
                </a:path>
              </a:pathLst>
            </a:custGeom>
            <a:noFill/>
            <a:ln w="85180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A826733C-1F92-E3DE-456C-C6C1BE2BF9AD}"/>
                </a:ext>
              </a:extLst>
            </p:cNvPr>
            <p:cNvSpPr/>
            <p:nvPr/>
          </p:nvSpPr>
          <p:spPr>
            <a:xfrm>
              <a:off x="4544071" y="3986891"/>
              <a:ext cx="925865" cy="1531257"/>
            </a:xfrm>
            <a:custGeom>
              <a:avLst/>
              <a:gdLst>
                <a:gd name="connsiteX0" fmla="*/ 192138 w 925865"/>
                <a:gd name="connsiteY0" fmla="*/ 1531257 h 1531257"/>
                <a:gd name="connsiteX1" fmla="*/ 0 w 925865"/>
                <a:gd name="connsiteY1" fmla="*/ 1262411 h 1531257"/>
                <a:gd name="connsiteX2" fmla="*/ 767577 w 925865"/>
                <a:gd name="connsiteY2" fmla="*/ 0 h 1531257"/>
                <a:gd name="connsiteX3" fmla="*/ 925865 w 925865"/>
                <a:gd name="connsiteY3" fmla="*/ 93390 h 153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5865" h="1531257">
                  <a:moveTo>
                    <a:pt x="192138" y="1531257"/>
                  </a:moveTo>
                  <a:cubicBezTo>
                    <a:pt x="29466" y="1440911"/>
                    <a:pt x="0" y="1262411"/>
                    <a:pt x="0" y="1262411"/>
                  </a:cubicBezTo>
                  <a:cubicBezTo>
                    <a:pt x="86450" y="805931"/>
                    <a:pt x="767577" y="0"/>
                    <a:pt x="767577" y="0"/>
                  </a:cubicBezTo>
                  <a:lnTo>
                    <a:pt x="925865" y="93390"/>
                  </a:lnTo>
                </a:path>
              </a:pathLst>
            </a:custGeom>
            <a:noFill/>
            <a:ln w="85180" cap="rnd">
              <a:solidFill>
                <a:srgbClr val="01010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EA2C0B0C-FCBF-6C4B-2027-8FE867A00202}"/>
                </a:ext>
              </a:extLst>
            </p:cNvPr>
            <p:cNvSpPr/>
            <p:nvPr/>
          </p:nvSpPr>
          <p:spPr>
            <a:xfrm>
              <a:off x="5732076" y="3920802"/>
              <a:ext cx="1212273" cy="811611"/>
            </a:xfrm>
            <a:custGeom>
              <a:avLst/>
              <a:gdLst>
                <a:gd name="connsiteX0" fmla="*/ 37025 w 1212273"/>
                <a:gd name="connsiteY0" fmla="*/ 495537 h 811611"/>
                <a:gd name="connsiteX1" fmla="*/ 2567 w 1212273"/>
                <a:gd name="connsiteY1" fmla="*/ 387292 h 811611"/>
                <a:gd name="connsiteX2" fmla="*/ 68195 w 1212273"/>
                <a:gd name="connsiteY2" fmla="*/ 139997 h 811611"/>
                <a:gd name="connsiteX3" fmla="*/ 428241 w 1212273"/>
                <a:gd name="connsiteY3" fmla="*/ 1312 h 811611"/>
                <a:gd name="connsiteX4" fmla="*/ 1062003 w 1212273"/>
                <a:gd name="connsiteY4" fmla="*/ 202825 h 811611"/>
                <a:gd name="connsiteX5" fmla="*/ 1160873 w 1212273"/>
                <a:gd name="connsiteY5" fmla="*/ 638606 h 811611"/>
                <a:gd name="connsiteX6" fmla="*/ 1061881 w 1212273"/>
                <a:gd name="connsiteY6" fmla="*/ 735527 h 811611"/>
                <a:gd name="connsiteX7" fmla="*/ 718396 w 1212273"/>
                <a:gd name="connsiteY7" fmla="*/ 808948 h 811611"/>
                <a:gd name="connsiteX8" fmla="*/ 314030 w 1212273"/>
                <a:gd name="connsiteY8" fmla="*/ 711418 h 811611"/>
                <a:gd name="connsiteX9" fmla="*/ 37025 w 1212273"/>
                <a:gd name="connsiteY9" fmla="*/ 495537 h 81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2273" h="811611">
                  <a:moveTo>
                    <a:pt x="37025" y="495537"/>
                  </a:moveTo>
                  <a:cubicBezTo>
                    <a:pt x="19735" y="463271"/>
                    <a:pt x="7681" y="427351"/>
                    <a:pt x="2567" y="387292"/>
                  </a:cubicBezTo>
                  <a:cubicBezTo>
                    <a:pt x="-8513" y="300843"/>
                    <a:pt x="16813" y="210009"/>
                    <a:pt x="68195" y="139997"/>
                  </a:cubicBezTo>
                  <a:cubicBezTo>
                    <a:pt x="150749" y="27612"/>
                    <a:pt x="295157" y="-7576"/>
                    <a:pt x="428241" y="1312"/>
                  </a:cubicBezTo>
                  <a:cubicBezTo>
                    <a:pt x="646070" y="15923"/>
                    <a:pt x="888738" y="59392"/>
                    <a:pt x="1062003" y="202825"/>
                  </a:cubicBezTo>
                  <a:cubicBezTo>
                    <a:pt x="1194600" y="312532"/>
                    <a:pt x="1267900" y="483118"/>
                    <a:pt x="1160873" y="638606"/>
                  </a:cubicBezTo>
                  <a:cubicBezTo>
                    <a:pt x="1134572" y="676838"/>
                    <a:pt x="1100723" y="709957"/>
                    <a:pt x="1061881" y="735527"/>
                  </a:cubicBezTo>
                  <a:cubicBezTo>
                    <a:pt x="962160" y="801034"/>
                    <a:pt x="837234" y="819176"/>
                    <a:pt x="718396" y="808948"/>
                  </a:cubicBezTo>
                  <a:cubicBezTo>
                    <a:pt x="586408" y="797624"/>
                    <a:pt x="436034" y="761462"/>
                    <a:pt x="314030" y="711418"/>
                  </a:cubicBezTo>
                  <a:cubicBezTo>
                    <a:pt x="202863" y="665758"/>
                    <a:pt x="92669" y="599277"/>
                    <a:pt x="37025" y="495537"/>
                  </a:cubicBezTo>
                  <a:close/>
                </a:path>
              </a:pathLst>
            </a:custGeom>
            <a:solidFill>
              <a:srgbClr val="A2CEDC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F86D7BC1-24EA-7979-23CB-A7BE0EF342AC}"/>
                </a:ext>
              </a:extLst>
            </p:cNvPr>
            <p:cNvSpPr/>
            <p:nvPr/>
          </p:nvSpPr>
          <p:spPr>
            <a:xfrm rot="-4479778">
              <a:off x="6200643" y="3749086"/>
              <a:ext cx="485099" cy="972634"/>
            </a:xfrm>
            <a:custGeom>
              <a:avLst/>
              <a:gdLst>
                <a:gd name="connsiteX0" fmla="*/ 485100 w 485099"/>
                <a:gd name="connsiteY0" fmla="*/ 486317 h 972634"/>
                <a:gd name="connsiteX1" fmla="*/ 242550 w 485099"/>
                <a:gd name="connsiteY1" fmla="*/ 972635 h 972634"/>
                <a:gd name="connsiteX2" fmla="*/ 0 w 485099"/>
                <a:gd name="connsiteY2" fmla="*/ 486317 h 972634"/>
                <a:gd name="connsiteX3" fmla="*/ 242550 w 485099"/>
                <a:gd name="connsiteY3" fmla="*/ 0 h 972634"/>
                <a:gd name="connsiteX4" fmla="*/ 485100 w 485099"/>
                <a:gd name="connsiteY4" fmla="*/ 486317 h 97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099" h="972634">
                  <a:moveTo>
                    <a:pt x="485100" y="486317"/>
                  </a:moveTo>
                  <a:cubicBezTo>
                    <a:pt x="485100" y="754903"/>
                    <a:pt x="376506" y="972635"/>
                    <a:pt x="242550" y="972635"/>
                  </a:cubicBezTo>
                  <a:cubicBezTo>
                    <a:pt x="108593" y="972635"/>
                    <a:pt x="0" y="754903"/>
                    <a:pt x="0" y="486317"/>
                  </a:cubicBezTo>
                  <a:cubicBezTo>
                    <a:pt x="0" y="217732"/>
                    <a:pt x="108593" y="0"/>
                    <a:pt x="242550" y="0"/>
                  </a:cubicBezTo>
                  <a:cubicBezTo>
                    <a:pt x="376506" y="0"/>
                    <a:pt x="485100" y="217732"/>
                    <a:pt x="485100" y="486317"/>
                  </a:cubicBezTo>
                  <a:close/>
                </a:path>
              </a:pathLst>
            </a:custGeom>
            <a:solidFill>
              <a:srgbClr val="527EA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0DA71207-6844-6E1A-D6F3-413015938106}"/>
                </a:ext>
              </a:extLst>
            </p:cNvPr>
            <p:cNvSpPr/>
            <p:nvPr/>
          </p:nvSpPr>
          <p:spPr>
            <a:xfrm>
              <a:off x="5732076" y="3920802"/>
              <a:ext cx="1212273" cy="811611"/>
            </a:xfrm>
            <a:custGeom>
              <a:avLst/>
              <a:gdLst>
                <a:gd name="connsiteX0" fmla="*/ 37025 w 1212273"/>
                <a:gd name="connsiteY0" fmla="*/ 495537 h 811611"/>
                <a:gd name="connsiteX1" fmla="*/ 2567 w 1212273"/>
                <a:gd name="connsiteY1" fmla="*/ 387292 h 811611"/>
                <a:gd name="connsiteX2" fmla="*/ 68195 w 1212273"/>
                <a:gd name="connsiteY2" fmla="*/ 139997 h 811611"/>
                <a:gd name="connsiteX3" fmla="*/ 428241 w 1212273"/>
                <a:gd name="connsiteY3" fmla="*/ 1312 h 811611"/>
                <a:gd name="connsiteX4" fmla="*/ 1062003 w 1212273"/>
                <a:gd name="connsiteY4" fmla="*/ 202825 h 811611"/>
                <a:gd name="connsiteX5" fmla="*/ 1160873 w 1212273"/>
                <a:gd name="connsiteY5" fmla="*/ 638606 h 811611"/>
                <a:gd name="connsiteX6" fmla="*/ 1061881 w 1212273"/>
                <a:gd name="connsiteY6" fmla="*/ 735527 h 811611"/>
                <a:gd name="connsiteX7" fmla="*/ 718396 w 1212273"/>
                <a:gd name="connsiteY7" fmla="*/ 808948 h 811611"/>
                <a:gd name="connsiteX8" fmla="*/ 314030 w 1212273"/>
                <a:gd name="connsiteY8" fmla="*/ 711418 h 811611"/>
                <a:gd name="connsiteX9" fmla="*/ 37025 w 1212273"/>
                <a:gd name="connsiteY9" fmla="*/ 495537 h 81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2273" h="811611">
                  <a:moveTo>
                    <a:pt x="37025" y="495537"/>
                  </a:moveTo>
                  <a:cubicBezTo>
                    <a:pt x="19735" y="463271"/>
                    <a:pt x="7681" y="427351"/>
                    <a:pt x="2567" y="387292"/>
                  </a:cubicBezTo>
                  <a:cubicBezTo>
                    <a:pt x="-8513" y="300843"/>
                    <a:pt x="16813" y="210009"/>
                    <a:pt x="68195" y="139997"/>
                  </a:cubicBezTo>
                  <a:cubicBezTo>
                    <a:pt x="150749" y="27612"/>
                    <a:pt x="295157" y="-7576"/>
                    <a:pt x="428241" y="1312"/>
                  </a:cubicBezTo>
                  <a:cubicBezTo>
                    <a:pt x="646070" y="15923"/>
                    <a:pt x="888738" y="59392"/>
                    <a:pt x="1062003" y="202825"/>
                  </a:cubicBezTo>
                  <a:cubicBezTo>
                    <a:pt x="1194600" y="312532"/>
                    <a:pt x="1267900" y="483118"/>
                    <a:pt x="1160873" y="638606"/>
                  </a:cubicBezTo>
                  <a:cubicBezTo>
                    <a:pt x="1134572" y="676838"/>
                    <a:pt x="1100723" y="709957"/>
                    <a:pt x="1061881" y="735527"/>
                  </a:cubicBezTo>
                  <a:cubicBezTo>
                    <a:pt x="962160" y="801034"/>
                    <a:pt x="837234" y="819176"/>
                    <a:pt x="718396" y="808948"/>
                  </a:cubicBezTo>
                  <a:cubicBezTo>
                    <a:pt x="586408" y="797624"/>
                    <a:pt x="436034" y="761462"/>
                    <a:pt x="314030" y="711418"/>
                  </a:cubicBezTo>
                  <a:cubicBezTo>
                    <a:pt x="202863" y="665758"/>
                    <a:pt x="92669" y="599277"/>
                    <a:pt x="37025" y="495537"/>
                  </a:cubicBezTo>
                  <a:close/>
                </a:path>
              </a:pathLst>
            </a:custGeom>
            <a:noFill/>
            <a:ln w="85180" cap="rnd">
              <a:solidFill>
                <a:srgbClr val="01010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2717D7-684F-A554-F8D5-4F07D89B458B}"/>
                </a:ext>
              </a:extLst>
            </p:cNvPr>
            <p:cNvSpPr/>
            <p:nvPr/>
          </p:nvSpPr>
          <p:spPr>
            <a:xfrm rot="-4612773">
              <a:off x="6322262" y="3955942"/>
              <a:ext cx="265925" cy="666762"/>
            </a:xfrm>
            <a:custGeom>
              <a:avLst/>
              <a:gdLst>
                <a:gd name="connsiteX0" fmla="*/ 265926 w 265925"/>
                <a:gd name="connsiteY0" fmla="*/ 333382 h 666762"/>
                <a:gd name="connsiteX1" fmla="*/ 132963 w 265925"/>
                <a:gd name="connsiteY1" fmla="*/ 666763 h 666762"/>
                <a:gd name="connsiteX2" fmla="*/ 0 w 265925"/>
                <a:gd name="connsiteY2" fmla="*/ 333382 h 666762"/>
                <a:gd name="connsiteX3" fmla="*/ 132963 w 265925"/>
                <a:gd name="connsiteY3" fmla="*/ 0 h 666762"/>
                <a:gd name="connsiteX4" fmla="*/ 265926 w 265925"/>
                <a:gd name="connsiteY4" fmla="*/ 333382 h 6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925" h="666762">
                  <a:moveTo>
                    <a:pt x="265926" y="333382"/>
                  </a:moveTo>
                  <a:cubicBezTo>
                    <a:pt x="265926" y="517503"/>
                    <a:pt x="206396" y="666763"/>
                    <a:pt x="132963" y="666763"/>
                  </a:cubicBezTo>
                  <a:cubicBezTo>
                    <a:pt x="59529" y="666763"/>
                    <a:pt x="0" y="517503"/>
                    <a:pt x="0" y="333382"/>
                  </a:cubicBezTo>
                  <a:cubicBezTo>
                    <a:pt x="0" y="149260"/>
                    <a:pt x="59529" y="0"/>
                    <a:pt x="132963" y="0"/>
                  </a:cubicBezTo>
                  <a:cubicBezTo>
                    <a:pt x="206396" y="0"/>
                    <a:pt x="265926" y="149260"/>
                    <a:pt x="265926" y="333382"/>
                  </a:cubicBezTo>
                  <a:close/>
                </a:path>
              </a:pathLst>
            </a:custGeom>
            <a:solidFill>
              <a:srgbClr val="456F8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2758C61B-EB7C-864E-7571-FE750772BDAD}"/>
                </a:ext>
              </a:extLst>
            </p:cNvPr>
            <p:cNvSpPr/>
            <p:nvPr/>
          </p:nvSpPr>
          <p:spPr>
            <a:xfrm>
              <a:off x="5860707" y="4317365"/>
              <a:ext cx="314746" cy="231897"/>
            </a:xfrm>
            <a:custGeom>
              <a:avLst/>
              <a:gdLst>
                <a:gd name="connsiteX0" fmla="*/ 163604 w 314746"/>
                <a:gd name="connsiteY0" fmla="*/ 73405 h 231897"/>
                <a:gd name="connsiteX1" fmla="*/ 227041 w 314746"/>
                <a:gd name="connsiteY1" fmla="*/ 103479 h 231897"/>
                <a:gd name="connsiteX2" fmla="*/ 314221 w 314746"/>
                <a:gd name="connsiteY2" fmla="*/ 193339 h 231897"/>
                <a:gd name="connsiteX3" fmla="*/ 27110 w 314746"/>
                <a:gd name="connsiteY3" fmla="*/ 79493 h 231897"/>
                <a:gd name="connsiteX4" fmla="*/ 1176 w 314746"/>
                <a:gd name="connsiteY4" fmla="*/ 36268 h 231897"/>
                <a:gd name="connsiteX5" fmla="*/ 90669 w 314746"/>
                <a:gd name="connsiteY5" fmla="*/ 28840 h 231897"/>
                <a:gd name="connsiteX6" fmla="*/ 163604 w 314746"/>
                <a:gd name="connsiteY6" fmla="*/ 73405 h 23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746" h="231897">
                  <a:moveTo>
                    <a:pt x="163604" y="73405"/>
                  </a:moveTo>
                  <a:cubicBezTo>
                    <a:pt x="183937" y="85093"/>
                    <a:pt x="204880" y="95687"/>
                    <a:pt x="227041" y="103479"/>
                  </a:cubicBezTo>
                  <a:cubicBezTo>
                    <a:pt x="268317" y="117847"/>
                    <a:pt x="320553" y="139399"/>
                    <a:pt x="314221" y="193339"/>
                  </a:cubicBezTo>
                  <a:cubicBezTo>
                    <a:pt x="299732" y="316073"/>
                    <a:pt x="55968" y="109202"/>
                    <a:pt x="27110" y="79493"/>
                  </a:cubicBezTo>
                  <a:cubicBezTo>
                    <a:pt x="15178" y="67195"/>
                    <a:pt x="3976" y="53071"/>
                    <a:pt x="1176" y="36268"/>
                  </a:cubicBezTo>
                  <a:cubicBezTo>
                    <a:pt x="-10148" y="-30822"/>
                    <a:pt x="63395" y="12646"/>
                    <a:pt x="90669" y="28840"/>
                  </a:cubicBezTo>
                  <a:cubicBezTo>
                    <a:pt x="115143" y="43330"/>
                    <a:pt x="138886" y="59159"/>
                    <a:pt x="163604" y="73405"/>
                  </a:cubicBezTo>
                  <a:close/>
                </a:path>
              </a:pathLst>
            </a:custGeom>
            <a:solidFill>
              <a:srgbClr val="FDF7F2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84" name="Graphic 901">
            <a:extLst>
              <a:ext uri="{FF2B5EF4-FFF2-40B4-BE49-F238E27FC236}">
                <a16:creationId xmlns:a16="http://schemas.microsoft.com/office/drawing/2014/main" id="{C408CABA-A472-B13C-A464-62662025BFED}"/>
              </a:ext>
            </a:extLst>
          </p:cNvPr>
          <p:cNvGrpSpPr/>
          <p:nvPr/>
        </p:nvGrpSpPr>
        <p:grpSpPr>
          <a:xfrm>
            <a:off x="2763999" y="4292334"/>
            <a:ext cx="613408" cy="582941"/>
            <a:chOff x="2443584" y="4128764"/>
            <a:chExt cx="653089" cy="620651"/>
          </a:xfrm>
        </p:grpSpPr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D63A8D-28DB-145F-27A4-1F4CFC8976C1}"/>
                </a:ext>
              </a:extLst>
            </p:cNvPr>
            <p:cNvSpPr/>
            <p:nvPr/>
          </p:nvSpPr>
          <p:spPr>
            <a:xfrm>
              <a:off x="2443584" y="4128764"/>
              <a:ext cx="653089" cy="620651"/>
            </a:xfrm>
            <a:custGeom>
              <a:avLst/>
              <a:gdLst>
                <a:gd name="connsiteX0" fmla="*/ 525517 w 653089"/>
                <a:gd name="connsiteY0" fmla="*/ 162527 h 620651"/>
                <a:gd name="connsiteX1" fmla="*/ 536841 w 653089"/>
                <a:gd name="connsiteY1" fmla="*/ 177138 h 620651"/>
                <a:gd name="connsiteX2" fmla="*/ 585911 w 653089"/>
                <a:gd name="connsiteY2" fmla="*/ 231078 h 620651"/>
                <a:gd name="connsiteX3" fmla="*/ 632301 w 653089"/>
                <a:gd name="connsiteY3" fmla="*/ 282826 h 620651"/>
                <a:gd name="connsiteX4" fmla="*/ 652757 w 653089"/>
                <a:gd name="connsiteY4" fmla="*/ 341393 h 620651"/>
                <a:gd name="connsiteX5" fmla="*/ 639729 w 653089"/>
                <a:gd name="connsiteY5" fmla="*/ 373660 h 620651"/>
                <a:gd name="connsiteX6" fmla="*/ 547069 w 653089"/>
                <a:gd name="connsiteY6" fmla="*/ 482026 h 620651"/>
                <a:gd name="connsiteX7" fmla="*/ 539520 w 653089"/>
                <a:gd name="connsiteY7" fmla="*/ 490793 h 620651"/>
                <a:gd name="connsiteX8" fmla="*/ 442233 w 653089"/>
                <a:gd name="connsiteY8" fmla="*/ 603421 h 620651"/>
                <a:gd name="connsiteX9" fmla="*/ 432127 w 653089"/>
                <a:gd name="connsiteY9" fmla="*/ 610970 h 620651"/>
                <a:gd name="connsiteX10" fmla="*/ 375631 w 653089"/>
                <a:gd name="connsiteY10" fmla="*/ 616693 h 620651"/>
                <a:gd name="connsiteX11" fmla="*/ 358828 w 653089"/>
                <a:gd name="connsiteY11" fmla="*/ 608900 h 620651"/>
                <a:gd name="connsiteX12" fmla="*/ 315481 w 653089"/>
                <a:gd name="connsiteY12" fmla="*/ 576147 h 620651"/>
                <a:gd name="connsiteX13" fmla="*/ 275300 w 653089"/>
                <a:gd name="connsiteY13" fmla="*/ 541567 h 620651"/>
                <a:gd name="connsiteX14" fmla="*/ 264707 w 653089"/>
                <a:gd name="connsiteY14" fmla="*/ 542298 h 620651"/>
                <a:gd name="connsiteX15" fmla="*/ 229518 w 653089"/>
                <a:gd name="connsiteY15" fmla="*/ 580652 h 620651"/>
                <a:gd name="connsiteX16" fmla="*/ 217707 w 653089"/>
                <a:gd name="connsiteY16" fmla="*/ 587592 h 620651"/>
                <a:gd name="connsiteX17" fmla="*/ 168760 w 653089"/>
                <a:gd name="connsiteY17" fmla="*/ 591854 h 620651"/>
                <a:gd name="connsiteX18" fmla="*/ 164376 w 653089"/>
                <a:gd name="connsiteY18" fmla="*/ 591002 h 620651"/>
                <a:gd name="connsiteX19" fmla="*/ 141364 w 653089"/>
                <a:gd name="connsiteY19" fmla="*/ 580043 h 620651"/>
                <a:gd name="connsiteX20" fmla="*/ 92903 w 653089"/>
                <a:gd name="connsiteY20" fmla="*/ 541445 h 620651"/>
                <a:gd name="connsiteX21" fmla="*/ 84745 w 653089"/>
                <a:gd name="connsiteY21" fmla="*/ 534505 h 620651"/>
                <a:gd name="connsiteX22" fmla="*/ 75126 w 653089"/>
                <a:gd name="connsiteY22" fmla="*/ 523303 h 620651"/>
                <a:gd name="connsiteX23" fmla="*/ 62463 w 653089"/>
                <a:gd name="connsiteY23" fmla="*/ 510275 h 620651"/>
                <a:gd name="connsiteX24" fmla="*/ 54914 w 653089"/>
                <a:gd name="connsiteY24" fmla="*/ 479591 h 620651"/>
                <a:gd name="connsiteX25" fmla="*/ 70621 w 653089"/>
                <a:gd name="connsiteY25" fmla="*/ 445376 h 620651"/>
                <a:gd name="connsiteX26" fmla="*/ 102279 w 653089"/>
                <a:gd name="connsiteY26" fmla="*/ 377312 h 620651"/>
                <a:gd name="connsiteX27" fmla="*/ 113968 w 653089"/>
                <a:gd name="connsiteY27" fmla="*/ 363432 h 620651"/>
                <a:gd name="connsiteX28" fmla="*/ 125657 w 653089"/>
                <a:gd name="connsiteY28" fmla="*/ 349673 h 620651"/>
                <a:gd name="connsiteX29" fmla="*/ 158410 w 653089"/>
                <a:gd name="connsiteY29" fmla="*/ 330069 h 620651"/>
                <a:gd name="connsiteX30" fmla="*/ 174361 w 653089"/>
                <a:gd name="connsiteY30" fmla="*/ 319963 h 620651"/>
                <a:gd name="connsiteX31" fmla="*/ 218438 w 653089"/>
                <a:gd name="connsiteY31" fmla="*/ 279782 h 620651"/>
                <a:gd name="connsiteX32" fmla="*/ 216125 w 653089"/>
                <a:gd name="connsiteY32" fmla="*/ 256892 h 620651"/>
                <a:gd name="connsiteX33" fmla="*/ 182762 w 653089"/>
                <a:gd name="connsiteY33" fmla="*/ 229861 h 620651"/>
                <a:gd name="connsiteX34" fmla="*/ 176187 w 653089"/>
                <a:gd name="connsiteY34" fmla="*/ 226330 h 620651"/>
                <a:gd name="connsiteX35" fmla="*/ 168273 w 653089"/>
                <a:gd name="connsiteY35" fmla="*/ 221581 h 620651"/>
                <a:gd name="connsiteX36" fmla="*/ 150618 w 653089"/>
                <a:gd name="connsiteY36" fmla="*/ 211718 h 620651"/>
                <a:gd name="connsiteX37" fmla="*/ 109706 w 653089"/>
                <a:gd name="connsiteY37" fmla="*/ 199908 h 620651"/>
                <a:gd name="connsiteX38" fmla="*/ 84136 w 653089"/>
                <a:gd name="connsiteY38" fmla="*/ 195768 h 620651"/>
                <a:gd name="connsiteX39" fmla="*/ 32023 w 653089"/>
                <a:gd name="connsiteY39" fmla="*/ 183226 h 620651"/>
                <a:gd name="connsiteX40" fmla="*/ 18629 w 653089"/>
                <a:gd name="connsiteY40" fmla="*/ 171781 h 620651"/>
                <a:gd name="connsiteX41" fmla="*/ 6331 w 653089"/>
                <a:gd name="connsiteY41" fmla="*/ 158022 h 620651"/>
                <a:gd name="connsiteX42" fmla="*/ 0 w 653089"/>
                <a:gd name="connsiteY42" fmla="*/ 123564 h 620651"/>
                <a:gd name="connsiteX43" fmla="*/ 15098 w 653089"/>
                <a:gd name="connsiteY43" fmla="*/ 88862 h 620651"/>
                <a:gd name="connsiteX44" fmla="*/ 28370 w 653089"/>
                <a:gd name="connsiteY44" fmla="*/ 76443 h 620651"/>
                <a:gd name="connsiteX45" fmla="*/ 67090 w 653089"/>
                <a:gd name="connsiteY45" fmla="*/ 67067 h 620651"/>
                <a:gd name="connsiteX46" fmla="*/ 64168 w 653089"/>
                <a:gd name="connsiteY46" fmla="*/ 35410 h 620651"/>
                <a:gd name="connsiteX47" fmla="*/ 73056 w 653089"/>
                <a:gd name="connsiteY47" fmla="*/ 19459 h 620651"/>
                <a:gd name="connsiteX48" fmla="*/ 138441 w 653089"/>
                <a:gd name="connsiteY48" fmla="*/ 3265 h 620651"/>
                <a:gd name="connsiteX49" fmla="*/ 154392 w 653089"/>
                <a:gd name="connsiteY49" fmla="*/ 12397 h 620651"/>
                <a:gd name="connsiteX50" fmla="*/ 166568 w 653089"/>
                <a:gd name="connsiteY50" fmla="*/ 25791 h 620651"/>
                <a:gd name="connsiteX51" fmla="*/ 181058 w 653089"/>
                <a:gd name="connsiteY51" fmla="*/ 64267 h 620651"/>
                <a:gd name="connsiteX52" fmla="*/ 198469 w 653089"/>
                <a:gd name="connsiteY52" fmla="*/ 99942 h 620651"/>
                <a:gd name="connsiteX53" fmla="*/ 206262 w 653089"/>
                <a:gd name="connsiteY53" fmla="*/ 111997 h 620651"/>
                <a:gd name="connsiteX54" fmla="*/ 264707 w 653089"/>
                <a:gd name="connsiteY54" fmla="*/ 165084 h 620651"/>
                <a:gd name="connsiteX55" fmla="*/ 299652 w 653089"/>
                <a:gd name="connsiteY55" fmla="*/ 165328 h 620651"/>
                <a:gd name="connsiteX56" fmla="*/ 314263 w 653089"/>
                <a:gd name="connsiteY56" fmla="*/ 156926 h 620651"/>
                <a:gd name="connsiteX57" fmla="*/ 349817 w 653089"/>
                <a:gd name="connsiteY57" fmla="*/ 136714 h 620651"/>
                <a:gd name="connsiteX58" fmla="*/ 362115 w 653089"/>
                <a:gd name="connsiteY58" fmla="*/ 123564 h 620651"/>
                <a:gd name="connsiteX59" fmla="*/ 394869 w 653089"/>
                <a:gd name="connsiteY59" fmla="*/ 53795 h 620651"/>
                <a:gd name="connsiteX60" fmla="*/ 402174 w 653089"/>
                <a:gd name="connsiteY60" fmla="*/ 41011 h 620651"/>
                <a:gd name="connsiteX61" fmla="*/ 423117 w 653089"/>
                <a:gd name="connsiteY61" fmla="*/ 42350 h 620651"/>
                <a:gd name="connsiteX62" fmla="*/ 443573 w 653089"/>
                <a:gd name="connsiteY62" fmla="*/ 63414 h 620651"/>
                <a:gd name="connsiteX63" fmla="*/ 491181 w 653089"/>
                <a:gd name="connsiteY63" fmla="*/ 112606 h 620651"/>
                <a:gd name="connsiteX64" fmla="*/ 506158 w 653089"/>
                <a:gd name="connsiteY64" fmla="*/ 129287 h 620651"/>
                <a:gd name="connsiteX65" fmla="*/ 525517 w 653089"/>
                <a:gd name="connsiteY65" fmla="*/ 162527 h 620651"/>
                <a:gd name="connsiteX66" fmla="*/ 35919 w 653089"/>
                <a:gd name="connsiteY66" fmla="*/ 123442 h 620651"/>
                <a:gd name="connsiteX67" fmla="*/ 37380 w 653089"/>
                <a:gd name="connsiteY67" fmla="*/ 140367 h 620651"/>
                <a:gd name="connsiteX68" fmla="*/ 66481 w 653089"/>
                <a:gd name="connsiteY68" fmla="*/ 158996 h 620651"/>
                <a:gd name="connsiteX69" fmla="*/ 97530 w 653089"/>
                <a:gd name="connsiteY69" fmla="*/ 162893 h 620651"/>
                <a:gd name="connsiteX70" fmla="*/ 150374 w 653089"/>
                <a:gd name="connsiteY70" fmla="*/ 173607 h 620651"/>
                <a:gd name="connsiteX71" fmla="*/ 234754 w 653089"/>
                <a:gd name="connsiteY71" fmla="*/ 227791 h 620651"/>
                <a:gd name="connsiteX72" fmla="*/ 251070 w 653089"/>
                <a:gd name="connsiteY72" fmla="*/ 224990 h 620651"/>
                <a:gd name="connsiteX73" fmla="*/ 244860 w 653089"/>
                <a:gd name="connsiteY73" fmla="*/ 194429 h 620651"/>
                <a:gd name="connsiteX74" fmla="*/ 190555 w 653089"/>
                <a:gd name="connsiteY74" fmla="*/ 146942 h 620651"/>
                <a:gd name="connsiteX75" fmla="*/ 144530 w 653089"/>
                <a:gd name="connsiteY75" fmla="*/ 63902 h 620651"/>
                <a:gd name="connsiteX76" fmla="*/ 134302 w 653089"/>
                <a:gd name="connsiteY76" fmla="*/ 42106 h 620651"/>
                <a:gd name="connsiteX77" fmla="*/ 103740 w 653089"/>
                <a:gd name="connsiteY77" fmla="*/ 39184 h 620651"/>
                <a:gd name="connsiteX78" fmla="*/ 104592 w 653089"/>
                <a:gd name="connsiteY78" fmla="*/ 60736 h 620651"/>
                <a:gd name="connsiteX79" fmla="*/ 113115 w 653089"/>
                <a:gd name="connsiteY79" fmla="*/ 88862 h 620651"/>
                <a:gd name="connsiteX80" fmla="*/ 93025 w 653089"/>
                <a:gd name="connsiteY80" fmla="*/ 109562 h 620651"/>
                <a:gd name="connsiteX81" fmla="*/ 69525 w 653089"/>
                <a:gd name="connsiteY81" fmla="*/ 104204 h 620651"/>
                <a:gd name="connsiteX82" fmla="*/ 39572 w 653089"/>
                <a:gd name="connsiteY82" fmla="*/ 114554 h 620651"/>
                <a:gd name="connsiteX83" fmla="*/ 35919 w 653089"/>
                <a:gd name="connsiteY83" fmla="*/ 123442 h 620651"/>
                <a:gd name="connsiteX84" fmla="*/ 269699 w 653089"/>
                <a:gd name="connsiteY84" fmla="*/ 286967 h 620651"/>
                <a:gd name="connsiteX85" fmla="*/ 259836 w 653089"/>
                <a:gd name="connsiteY85" fmla="*/ 302917 h 620651"/>
                <a:gd name="connsiteX86" fmla="*/ 192016 w 653089"/>
                <a:gd name="connsiteY86" fmla="*/ 361362 h 620651"/>
                <a:gd name="connsiteX87" fmla="*/ 148304 w 653089"/>
                <a:gd name="connsiteY87" fmla="*/ 392411 h 620651"/>
                <a:gd name="connsiteX88" fmla="*/ 134667 w 653089"/>
                <a:gd name="connsiteY88" fmla="*/ 406779 h 620651"/>
                <a:gd name="connsiteX89" fmla="*/ 130405 w 653089"/>
                <a:gd name="connsiteY89" fmla="*/ 414571 h 620651"/>
                <a:gd name="connsiteX90" fmla="*/ 134667 w 653089"/>
                <a:gd name="connsiteY90" fmla="*/ 430887 h 620651"/>
                <a:gd name="connsiteX91" fmla="*/ 147208 w 653089"/>
                <a:gd name="connsiteY91" fmla="*/ 439532 h 620651"/>
                <a:gd name="connsiteX92" fmla="*/ 216733 w 653089"/>
                <a:gd name="connsiteY92" fmla="*/ 485923 h 620651"/>
                <a:gd name="connsiteX93" fmla="*/ 252409 w 653089"/>
                <a:gd name="connsiteY93" fmla="*/ 479713 h 620651"/>
                <a:gd name="connsiteX94" fmla="*/ 270917 w 653089"/>
                <a:gd name="connsiteY94" fmla="*/ 478495 h 620651"/>
                <a:gd name="connsiteX95" fmla="*/ 371247 w 653089"/>
                <a:gd name="connsiteY95" fmla="*/ 561049 h 620651"/>
                <a:gd name="connsiteX96" fmla="*/ 416542 w 653089"/>
                <a:gd name="connsiteY96" fmla="*/ 565067 h 620651"/>
                <a:gd name="connsiteX97" fmla="*/ 422265 w 653089"/>
                <a:gd name="connsiteY97" fmla="*/ 559344 h 620651"/>
                <a:gd name="connsiteX98" fmla="*/ 458428 w 653089"/>
                <a:gd name="connsiteY98" fmla="*/ 518189 h 620651"/>
                <a:gd name="connsiteX99" fmla="*/ 496173 w 653089"/>
                <a:gd name="connsiteY99" fmla="*/ 472529 h 620651"/>
                <a:gd name="connsiteX100" fmla="*/ 507132 w 653089"/>
                <a:gd name="connsiteY100" fmla="*/ 446594 h 620651"/>
                <a:gd name="connsiteX101" fmla="*/ 501409 w 653089"/>
                <a:gd name="connsiteY101" fmla="*/ 432348 h 620651"/>
                <a:gd name="connsiteX102" fmla="*/ 460741 w 653089"/>
                <a:gd name="connsiteY102" fmla="*/ 385714 h 620651"/>
                <a:gd name="connsiteX103" fmla="*/ 422265 w 653089"/>
                <a:gd name="connsiteY103" fmla="*/ 336401 h 620651"/>
                <a:gd name="connsiteX104" fmla="*/ 447347 w 653089"/>
                <a:gd name="connsiteY104" fmla="*/ 298290 h 620651"/>
                <a:gd name="connsiteX105" fmla="*/ 450270 w 653089"/>
                <a:gd name="connsiteY105" fmla="*/ 294394 h 620651"/>
                <a:gd name="connsiteX106" fmla="*/ 452583 w 653089"/>
                <a:gd name="connsiteY106" fmla="*/ 296707 h 620651"/>
                <a:gd name="connsiteX107" fmla="*/ 495686 w 653089"/>
                <a:gd name="connsiteY107" fmla="*/ 355883 h 620651"/>
                <a:gd name="connsiteX108" fmla="*/ 543173 w 653089"/>
                <a:gd name="connsiteY108" fmla="*/ 412136 h 620651"/>
                <a:gd name="connsiteX109" fmla="*/ 549869 w 653089"/>
                <a:gd name="connsiteY109" fmla="*/ 412623 h 620651"/>
                <a:gd name="connsiteX110" fmla="*/ 560463 w 653089"/>
                <a:gd name="connsiteY110" fmla="*/ 398133 h 620651"/>
                <a:gd name="connsiteX111" fmla="*/ 597356 w 653089"/>
                <a:gd name="connsiteY111" fmla="*/ 354056 h 620651"/>
                <a:gd name="connsiteX112" fmla="*/ 607097 w 653089"/>
                <a:gd name="connsiteY112" fmla="*/ 329704 h 620651"/>
                <a:gd name="connsiteX113" fmla="*/ 597721 w 653089"/>
                <a:gd name="connsiteY113" fmla="*/ 310588 h 620651"/>
                <a:gd name="connsiteX114" fmla="*/ 536111 w 653089"/>
                <a:gd name="connsiteY114" fmla="*/ 243376 h 620651"/>
                <a:gd name="connsiteX115" fmla="*/ 481684 w 653089"/>
                <a:gd name="connsiteY115" fmla="*/ 176286 h 620651"/>
                <a:gd name="connsiteX116" fmla="*/ 437485 w 653089"/>
                <a:gd name="connsiteY116" fmla="*/ 121007 h 620651"/>
                <a:gd name="connsiteX117" fmla="*/ 424822 w 653089"/>
                <a:gd name="connsiteY117" fmla="*/ 122590 h 620651"/>
                <a:gd name="connsiteX118" fmla="*/ 399861 w 653089"/>
                <a:gd name="connsiteY118" fmla="*/ 157413 h 620651"/>
                <a:gd name="connsiteX119" fmla="*/ 358949 w 653089"/>
                <a:gd name="connsiteY119" fmla="*/ 184688 h 620651"/>
                <a:gd name="connsiteX120" fmla="*/ 306592 w 653089"/>
                <a:gd name="connsiteY120" fmla="*/ 223042 h 620651"/>
                <a:gd name="connsiteX121" fmla="*/ 269699 w 653089"/>
                <a:gd name="connsiteY121" fmla="*/ 286967 h 620651"/>
                <a:gd name="connsiteX122" fmla="*/ 149278 w 653089"/>
                <a:gd name="connsiteY122" fmla="*/ 531583 h 620651"/>
                <a:gd name="connsiteX123" fmla="*/ 150374 w 653089"/>
                <a:gd name="connsiteY123" fmla="*/ 530243 h 620651"/>
                <a:gd name="connsiteX124" fmla="*/ 166203 w 653089"/>
                <a:gd name="connsiteY124" fmla="*/ 543759 h 620651"/>
                <a:gd name="connsiteX125" fmla="*/ 204801 w 653089"/>
                <a:gd name="connsiteY125" fmla="*/ 541080 h 620651"/>
                <a:gd name="connsiteX126" fmla="*/ 222456 w 653089"/>
                <a:gd name="connsiteY126" fmla="*/ 520503 h 620651"/>
                <a:gd name="connsiteX127" fmla="*/ 218073 w 653089"/>
                <a:gd name="connsiteY127" fmla="*/ 498464 h 620651"/>
                <a:gd name="connsiteX128" fmla="*/ 216368 w 653089"/>
                <a:gd name="connsiteY128" fmla="*/ 497734 h 620651"/>
                <a:gd name="connsiteX129" fmla="*/ 187146 w 653089"/>
                <a:gd name="connsiteY129" fmla="*/ 480200 h 620651"/>
                <a:gd name="connsiteX130" fmla="*/ 131623 w 653089"/>
                <a:gd name="connsiteY130" fmla="*/ 435636 h 620651"/>
                <a:gd name="connsiteX131" fmla="*/ 121517 w 653089"/>
                <a:gd name="connsiteY131" fmla="*/ 438436 h 620651"/>
                <a:gd name="connsiteX132" fmla="*/ 103253 w 653089"/>
                <a:gd name="connsiteY132" fmla="*/ 482148 h 620651"/>
                <a:gd name="connsiteX133" fmla="*/ 105444 w 653089"/>
                <a:gd name="connsiteY133" fmla="*/ 494324 h 620651"/>
                <a:gd name="connsiteX134" fmla="*/ 149278 w 653089"/>
                <a:gd name="connsiteY134" fmla="*/ 531583 h 6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53089" h="620651">
                  <a:moveTo>
                    <a:pt x="525517" y="162527"/>
                  </a:moveTo>
                  <a:cubicBezTo>
                    <a:pt x="528927" y="167763"/>
                    <a:pt x="532336" y="172755"/>
                    <a:pt x="536841" y="177138"/>
                  </a:cubicBezTo>
                  <a:cubicBezTo>
                    <a:pt x="552061" y="196133"/>
                    <a:pt x="568621" y="213910"/>
                    <a:pt x="585911" y="231078"/>
                  </a:cubicBezTo>
                  <a:cubicBezTo>
                    <a:pt x="601374" y="248368"/>
                    <a:pt x="616959" y="265537"/>
                    <a:pt x="632301" y="282826"/>
                  </a:cubicBezTo>
                  <a:cubicBezTo>
                    <a:pt x="647156" y="299508"/>
                    <a:pt x="654827" y="319111"/>
                    <a:pt x="652757" y="341393"/>
                  </a:cubicBezTo>
                  <a:cubicBezTo>
                    <a:pt x="651661" y="353082"/>
                    <a:pt x="646547" y="364162"/>
                    <a:pt x="639729" y="373660"/>
                  </a:cubicBezTo>
                  <a:cubicBezTo>
                    <a:pt x="611724" y="412258"/>
                    <a:pt x="580797" y="448299"/>
                    <a:pt x="547069" y="482026"/>
                  </a:cubicBezTo>
                  <a:cubicBezTo>
                    <a:pt x="544269" y="484827"/>
                    <a:pt x="541833" y="487627"/>
                    <a:pt x="539520" y="490793"/>
                  </a:cubicBezTo>
                  <a:cubicBezTo>
                    <a:pt x="510054" y="530852"/>
                    <a:pt x="478883" y="569450"/>
                    <a:pt x="442233" y="603421"/>
                  </a:cubicBezTo>
                  <a:cubicBezTo>
                    <a:pt x="439189" y="606222"/>
                    <a:pt x="435537" y="608414"/>
                    <a:pt x="432127" y="610970"/>
                  </a:cubicBezTo>
                  <a:cubicBezTo>
                    <a:pt x="414107" y="621076"/>
                    <a:pt x="395356" y="623755"/>
                    <a:pt x="375631" y="616693"/>
                  </a:cubicBezTo>
                  <a:cubicBezTo>
                    <a:pt x="370030" y="614136"/>
                    <a:pt x="364429" y="611458"/>
                    <a:pt x="358828" y="608900"/>
                  </a:cubicBezTo>
                  <a:cubicBezTo>
                    <a:pt x="344338" y="597942"/>
                    <a:pt x="329970" y="586984"/>
                    <a:pt x="315481" y="576147"/>
                  </a:cubicBezTo>
                  <a:cubicBezTo>
                    <a:pt x="302087" y="564702"/>
                    <a:pt x="288450" y="553378"/>
                    <a:pt x="275300" y="541567"/>
                  </a:cubicBezTo>
                  <a:cubicBezTo>
                    <a:pt x="270917" y="537671"/>
                    <a:pt x="268481" y="537671"/>
                    <a:pt x="264707" y="542298"/>
                  </a:cubicBezTo>
                  <a:cubicBezTo>
                    <a:pt x="253870" y="555935"/>
                    <a:pt x="241816" y="568354"/>
                    <a:pt x="229518" y="580652"/>
                  </a:cubicBezTo>
                  <a:cubicBezTo>
                    <a:pt x="225378" y="582722"/>
                    <a:pt x="221117" y="584305"/>
                    <a:pt x="217707" y="587592"/>
                  </a:cubicBezTo>
                  <a:cubicBezTo>
                    <a:pt x="202366" y="600134"/>
                    <a:pt x="185563" y="596968"/>
                    <a:pt x="168760" y="591854"/>
                  </a:cubicBezTo>
                  <a:cubicBezTo>
                    <a:pt x="167299" y="591367"/>
                    <a:pt x="165838" y="591124"/>
                    <a:pt x="164376" y="591002"/>
                  </a:cubicBezTo>
                  <a:cubicBezTo>
                    <a:pt x="155488" y="589906"/>
                    <a:pt x="148304" y="585888"/>
                    <a:pt x="141364" y="580043"/>
                  </a:cubicBezTo>
                  <a:cubicBezTo>
                    <a:pt x="125535" y="566771"/>
                    <a:pt x="109097" y="554230"/>
                    <a:pt x="92903" y="541445"/>
                  </a:cubicBezTo>
                  <a:cubicBezTo>
                    <a:pt x="90224" y="539132"/>
                    <a:pt x="87546" y="536819"/>
                    <a:pt x="84745" y="534505"/>
                  </a:cubicBezTo>
                  <a:cubicBezTo>
                    <a:pt x="81579" y="530731"/>
                    <a:pt x="79509" y="526104"/>
                    <a:pt x="75126" y="523303"/>
                  </a:cubicBezTo>
                  <a:cubicBezTo>
                    <a:pt x="70864" y="518920"/>
                    <a:pt x="66725" y="514658"/>
                    <a:pt x="62463" y="510275"/>
                  </a:cubicBezTo>
                  <a:cubicBezTo>
                    <a:pt x="56253" y="501021"/>
                    <a:pt x="46878" y="492376"/>
                    <a:pt x="54914" y="479591"/>
                  </a:cubicBezTo>
                  <a:cubicBezTo>
                    <a:pt x="60150" y="468146"/>
                    <a:pt x="65385" y="456700"/>
                    <a:pt x="70621" y="445376"/>
                  </a:cubicBezTo>
                  <a:cubicBezTo>
                    <a:pt x="81458" y="422851"/>
                    <a:pt x="89616" y="399108"/>
                    <a:pt x="102279" y="377312"/>
                  </a:cubicBezTo>
                  <a:cubicBezTo>
                    <a:pt x="106175" y="372685"/>
                    <a:pt x="110071" y="368059"/>
                    <a:pt x="113968" y="363432"/>
                  </a:cubicBezTo>
                  <a:cubicBezTo>
                    <a:pt x="117864" y="358805"/>
                    <a:pt x="121760" y="354300"/>
                    <a:pt x="125657" y="349673"/>
                  </a:cubicBezTo>
                  <a:cubicBezTo>
                    <a:pt x="136615" y="343098"/>
                    <a:pt x="147574" y="336645"/>
                    <a:pt x="158410" y="330069"/>
                  </a:cubicBezTo>
                  <a:cubicBezTo>
                    <a:pt x="164011" y="327147"/>
                    <a:pt x="169612" y="324225"/>
                    <a:pt x="174361" y="319963"/>
                  </a:cubicBezTo>
                  <a:cubicBezTo>
                    <a:pt x="191894" y="309736"/>
                    <a:pt x="206384" y="296099"/>
                    <a:pt x="218438" y="279782"/>
                  </a:cubicBezTo>
                  <a:cubicBezTo>
                    <a:pt x="228057" y="266876"/>
                    <a:pt x="228422" y="266632"/>
                    <a:pt x="216125" y="256892"/>
                  </a:cubicBezTo>
                  <a:cubicBezTo>
                    <a:pt x="204923" y="248003"/>
                    <a:pt x="196156" y="236070"/>
                    <a:pt x="182762" y="229861"/>
                  </a:cubicBezTo>
                  <a:cubicBezTo>
                    <a:pt x="181058" y="227791"/>
                    <a:pt x="178744" y="226817"/>
                    <a:pt x="176187" y="226330"/>
                  </a:cubicBezTo>
                  <a:cubicBezTo>
                    <a:pt x="173995" y="223894"/>
                    <a:pt x="171560" y="221946"/>
                    <a:pt x="168273" y="221581"/>
                  </a:cubicBezTo>
                  <a:cubicBezTo>
                    <a:pt x="163037" y="217198"/>
                    <a:pt x="156949" y="214276"/>
                    <a:pt x="150618" y="211718"/>
                  </a:cubicBezTo>
                  <a:cubicBezTo>
                    <a:pt x="138320" y="203073"/>
                    <a:pt x="123952" y="201369"/>
                    <a:pt x="109706" y="199908"/>
                  </a:cubicBezTo>
                  <a:cubicBezTo>
                    <a:pt x="101305" y="197716"/>
                    <a:pt x="92781" y="196498"/>
                    <a:pt x="84136" y="195768"/>
                  </a:cubicBezTo>
                  <a:cubicBezTo>
                    <a:pt x="66116" y="194185"/>
                    <a:pt x="47487" y="195159"/>
                    <a:pt x="32023" y="183226"/>
                  </a:cubicBezTo>
                  <a:cubicBezTo>
                    <a:pt x="27518" y="179452"/>
                    <a:pt x="23134" y="175556"/>
                    <a:pt x="18629" y="171781"/>
                  </a:cubicBezTo>
                  <a:cubicBezTo>
                    <a:pt x="14490" y="167154"/>
                    <a:pt x="10471" y="162527"/>
                    <a:pt x="6331" y="158022"/>
                  </a:cubicBezTo>
                  <a:cubicBezTo>
                    <a:pt x="-365" y="147429"/>
                    <a:pt x="487" y="135375"/>
                    <a:pt x="0" y="123564"/>
                  </a:cubicBezTo>
                  <a:cubicBezTo>
                    <a:pt x="2922" y="111023"/>
                    <a:pt x="8036" y="99577"/>
                    <a:pt x="15098" y="88862"/>
                  </a:cubicBezTo>
                  <a:cubicBezTo>
                    <a:pt x="19482" y="84722"/>
                    <a:pt x="23987" y="80583"/>
                    <a:pt x="28370" y="76443"/>
                  </a:cubicBezTo>
                  <a:cubicBezTo>
                    <a:pt x="40303" y="71207"/>
                    <a:pt x="52113" y="65484"/>
                    <a:pt x="67090" y="67067"/>
                  </a:cubicBezTo>
                  <a:cubicBezTo>
                    <a:pt x="61611" y="56109"/>
                    <a:pt x="62098" y="45759"/>
                    <a:pt x="64168" y="35410"/>
                  </a:cubicBezTo>
                  <a:cubicBezTo>
                    <a:pt x="67090" y="30052"/>
                    <a:pt x="70134" y="24817"/>
                    <a:pt x="73056" y="19459"/>
                  </a:cubicBezTo>
                  <a:cubicBezTo>
                    <a:pt x="91807" y="1926"/>
                    <a:pt x="113359" y="-4528"/>
                    <a:pt x="138441" y="3265"/>
                  </a:cubicBezTo>
                  <a:cubicBezTo>
                    <a:pt x="143799" y="6309"/>
                    <a:pt x="149035" y="9353"/>
                    <a:pt x="154392" y="12397"/>
                  </a:cubicBezTo>
                  <a:cubicBezTo>
                    <a:pt x="158410" y="16902"/>
                    <a:pt x="162550" y="21285"/>
                    <a:pt x="166568" y="25791"/>
                  </a:cubicBezTo>
                  <a:cubicBezTo>
                    <a:pt x="174483" y="37479"/>
                    <a:pt x="178014" y="50751"/>
                    <a:pt x="181058" y="64267"/>
                  </a:cubicBezTo>
                  <a:cubicBezTo>
                    <a:pt x="182397" y="78391"/>
                    <a:pt x="190433" y="89106"/>
                    <a:pt x="198469" y="99942"/>
                  </a:cubicBezTo>
                  <a:cubicBezTo>
                    <a:pt x="200904" y="104082"/>
                    <a:pt x="203340" y="108101"/>
                    <a:pt x="206262" y="111997"/>
                  </a:cubicBezTo>
                  <a:cubicBezTo>
                    <a:pt x="222821" y="132939"/>
                    <a:pt x="243642" y="149012"/>
                    <a:pt x="264707" y="165084"/>
                  </a:cubicBezTo>
                  <a:cubicBezTo>
                    <a:pt x="281632" y="177991"/>
                    <a:pt x="281632" y="177991"/>
                    <a:pt x="299652" y="165328"/>
                  </a:cubicBezTo>
                  <a:cubicBezTo>
                    <a:pt x="305010" y="163258"/>
                    <a:pt x="309758" y="160457"/>
                    <a:pt x="314263" y="156926"/>
                  </a:cubicBezTo>
                  <a:cubicBezTo>
                    <a:pt x="328144" y="153761"/>
                    <a:pt x="341659" y="150108"/>
                    <a:pt x="349817" y="136714"/>
                  </a:cubicBezTo>
                  <a:cubicBezTo>
                    <a:pt x="353957" y="132331"/>
                    <a:pt x="358097" y="127947"/>
                    <a:pt x="362115" y="123564"/>
                  </a:cubicBezTo>
                  <a:cubicBezTo>
                    <a:pt x="376970" y="102134"/>
                    <a:pt x="392433" y="81070"/>
                    <a:pt x="394869" y="53795"/>
                  </a:cubicBezTo>
                  <a:cubicBezTo>
                    <a:pt x="394869" y="48194"/>
                    <a:pt x="400957" y="46003"/>
                    <a:pt x="402174" y="41011"/>
                  </a:cubicBezTo>
                  <a:cubicBezTo>
                    <a:pt x="408384" y="35288"/>
                    <a:pt x="415811" y="35410"/>
                    <a:pt x="423117" y="42350"/>
                  </a:cubicBezTo>
                  <a:cubicBezTo>
                    <a:pt x="430179" y="49169"/>
                    <a:pt x="436754" y="56352"/>
                    <a:pt x="443573" y="63414"/>
                  </a:cubicBezTo>
                  <a:cubicBezTo>
                    <a:pt x="458549" y="80705"/>
                    <a:pt x="474987" y="96533"/>
                    <a:pt x="491181" y="112606"/>
                  </a:cubicBezTo>
                  <a:cubicBezTo>
                    <a:pt x="496538" y="117841"/>
                    <a:pt x="501165" y="123686"/>
                    <a:pt x="506158" y="129287"/>
                  </a:cubicBezTo>
                  <a:cubicBezTo>
                    <a:pt x="512733" y="140367"/>
                    <a:pt x="517725" y="152299"/>
                    <a:pt x="525517" y="162527"/>
                  </a:cubicBezTo>
                  <a:close/>
                  <a:moveTo>
                    <a:pt x="35919" y="123442"/>
                  </a:moveTo>
                  <a:cubicBezTo>
                    <a:pt x="32875" y="129409"/>
                    <a:pt x="33241" y="135862"/>
                    <a:pt x="37380" y="140367"/>
                  </a:cubicBezTo>
                  <a:cubicBezTo>
                    <a:pt x="45295" y="149012"/>
                    <a:pt x="54305" y="156926"/>
                    <a:pt x="66481" y="158996"/>
                  </a:cubicBezTo>
                  <a:cubicBezTo>
                    <a:pt x="76709" y="160823"/>
                    <a:pt x="87180" y="161310"/>
                    <a:pt x="97530" y="162893"/>
                  </a:cubicBezTo>
                  <a:cubicBezTo>
                    <a:pt x="115307" y="165450"/>
                    <a:pt x="133571" y="166424"/>
                    <a:pt x="150374" y="173607"/>
                  </a:cubicBezTo>
                  <a:cubicBezTo>
                    <a:pt x="181423" y="187001"/>
                    <a:pt x="210767" y="203073"/>
                    <a:pt x="234754" y="227791"/>
                  </a:cubicBezTo>
                  <a:cubicBezTo>
                    <a:pt x="244008" y="237288"/>
                    <a:pt x="244860" y="236558"/>
                    <a:pt x="251070" y="224990"/>
                  </a:cubicBezTo>
                  <a:cubicBezTo>
                    <a:pt x="258619" y="210866"/>
                    <a:pt x="257036" y="204291"/>
                    <a:pt x="244860" y="194429"/>
                  </a:cubicBezTo>
                  <a:cubicBezTo>
                    <a:pt x="226231" y="179209"/>
                    <a:pt x="206627" y="165084"/>
                    <a:pt x="190555" y="146942"/>
                  </a:cubicBezTo>
                  <a:cubicBezTo>
                    <a:pt x="169003" y="122590"/>
                    <a:pt x="149765" y="97264"/>
                    <a:pt x="144530" y="63902"/>
                  </a:cubicBezTo>
                  <a:cubicBezTo>
                    <a:pt x="143312" y="55865"/>
                    <a:pt x="139781" y="48438"/>
                    <a:pt x="134302" y="42106"/>
                  </a:cubicBezTo>
                  <a:cubicBezTo>
                    <a:pt x="127361" y="34192"/>
                    <a:pt x="112750" y="32731"/>
                    <a:pt x="103740" y="39184"/>
                  </a:cubicBezTo>
                  <a:cubicBezTo>
                    <a:pt x="97530" y="43567"/>
                    <a:pt x="97774" y="48316"/>
                    <a:pt x="104592" y="60736"/>
                  </a:cubicBezTo>
                  <a:cubicBezTo>
                    <a:pt x="109341" y="69502"/>
                    <a:pt x="113115" y="78513"/>
                    <a:pt x="113115" y="88862"/>
                  </a:cubicBezTo>
                  <a:cubicBezTo>
                    <a:pt x="113115" y="102621"/>
                    <a:pt x="106906" y="109196"/>
                    <a:pt x="93025" y="109562"/>
                  </a:cubicBezTo>
                  <a:cubicBezTo>
                    <a:pt x="84623" y="109805"/>
                    <a:pt x="77196" y="107126"/>
                    <a:pt x="69525" y="104204"/>
                  </a:cubicBezTo>
                  <a:cubicBezTo>
                    <a:pt x="56862" y="99577"/>
                    <a:pt x="46269" y="103474"/>
                    <a:pt x="39572" y="114554"/>
                  </a:cubicBezTo>
                  <a:cubicBezTo>
                    <a:pt x="37746" y="117354"/>
                    <a:pt x="36163" y="120155"/>
                    <a:pt x="35919" y="123442"/>
                  </a:cubicBezTo>
                  <a:close/>
                  <a:moveTo>
                    <a:pt x="269699" y="286967"/>
                  </a:moveTo>
                  <a:cubicBezTo>
                    <a:pt x="265194" y="291472"/>
                    <a:pt x="262272" y="297194"/>
                    <a:pt x="259836" y="302917"/>
                  </a:cubicBezTo>
                  <a:cubicBezTo>
                    <a:pt x="246565" y="333479"/>
                    <a:pt x="222456" y="351499"/>
                    <a:pt x="192016" y="361362"/>
                  </a:cubicBezTo>
                  <a:cubicBezTo>
                    <a:pt x="173874" y="367206"/>
                    <a:pt x="157436" y="374390"/>
                    <a:pt x="148304" y="392411"/>
                  </a:cubicBezTo>
                  <a:cubicBezTo>
                    <a:pt x="141851" y="395455"/>
                    <a:pt x="139781" y="402517"/>
                    <a:pt x="134667" y="406779"/>
                  </a:cubicBezTo>
                  <a:cubicBezTo>
                    <a:pt x="132232" y="408848"/>
                    <a:pt x="131866" y="412014"/>
                    <a:pt x="130405" y="414571"/>
                  </a:cubicBezTo>
                  <a:cubicBezTo>
                    <a:pt x="126509" y="421390"/>
                    <a:pt x="127361" y="426869"/>
                    <a:pt x="134667" y="430887"/>
                  </a:cubicBezTo>
                  <a:cubicBezTo>
                    <a:pt x="139050" y="433322"/>
                    <a:pt x="143190" y="436366"/>
                    <a:pt x="147208" y="439532"/>
                  </a:cubicBezTo>
                  <a:cubicBezTo>
                    <a:pt x="169369" y="456457"/>
                    <a:pt x="192016" y="472894"/>
                    <a:pt x="216733" y="485923"/>
                  </a:cubicBezTo>
                  <a:cubicBezTo>
                    <a:pt x="236458" y="496272"/>
                    <a:pt x="232684" y="500778"/>
                    <a:pt x="252409" y="479713"/>
                  </a:cubicBezTo>
                  <a:cubicBezTo>
                    <a:pt x="261176" y="470337"/>
                    <a:pt x="261054" y="470094"/>
                    <a:pt x="270917" y="478495"/>
                  </a:cubicBezTo>
                  <a:cubicBezTo>
                    <a:pt x="303670" y="506744"/>
                    <a:pt x="336789" y="534748"/>
                    <a:pt x="371247" y="561049"/>
                  </a:cubicBezTo>
                  <a:cubicBezTo>
                    <a:pt x="391825" y="576756"/>
                    <a:pt x="396330" y="581870"/>
                    <a:pt x="416542" y="565067"/>
                  </a:cubicBezTo>
                  <a:cubicBezTo>
                    <a:pt x="418612" y="563362"/>
                    <a:pt x="420560" y="561414"/>
                    <a:pt x="422265" y="559344"/>
                  </a:cubicBezTo>
                  <a:cubicBezTo>
                    <a:pt x="433588" y="544976"/>
                    <a:pt x="446617" y="532192"/>
                    <a:pt x="458428" y="518189"/>
                  </a:cubicBezTo>
                  <a:cubicBezTo>
                    <a:pt x="471091" y="503091"/>
                    <a:pt x="483632" y="487749"/>
                    <a:pt x="496173" y="472529"/>
                  </a:cubicBezTo>
                  <a:cubicBezTo>
                    <a:pt x="502261" y="465223"/>
                    <a:pt x="507740" y="457066"/>
                    <a:pt x="507132" y="446594"/>
                  </a:cubicBezTo>
                  <a:cubicBezTo>
                    <a:pt x="508715" y="440384"/>
                    <a:pt x="504696" y="436244"/>
                    <a:pt x="501409" y="432348"/>
                  </a:cubicBezTo>
                  <a:cubicBezTo>
                    <a:pt x="488015" y="416641"/>
                    <a:pt x="474135" y="401421"/>
                    <a:pt x="460741" y="385714"/>
                  </a:cubicBezTo>
                  <a:cubicBezTo>
                    <a:pt x="447104" y="369885"/>
                    <a:pt x="432371" y="355030"/>
                    <a:pt x="422265" y="336401"/>
                  </a:cubicBezTo>
                  <a:cubicBezTo>
                    <a:pt x="432493" y="324956"/>
                    <a:pt x="441138" y="312414"/>
                    <a:pt x="447347" y="298290"/>
                  </a:cubicBezTo>
                  <a:cubicBezTo>
                    <a:pt x="447956" y="296829"/>
                    <a:pt x="447834" y="294394"/>
                    <a:pt x="450270" y="294394"/>
                  </a:cubicBezTo>
                  <a:cubicBezTo>
                    <a:pt x="451609" y="294394"/>
                    <a:pt x="452096" y="295490"/>
                    <a:pt x="452583" y="296707"/>
                  </a:cubicBezTo>
                  <a:cubicBezTo>
                    <a:pt x="461593" y="320329"/>
                    <a:pt x="479979" y="337132"/>
                    <a:pt x="495686" y="355883"/>
                  </a:cubicBezTo>
                  <a:cubicBezTo>
                    <a:pt x="511515" y="374634"/>
                    <a:pt x="529292" y="391680"/>
                    <a:pt x="543173" y="412136"/>
                  </a:cubicBezTo>
                  <a:cubicBezTo>
                    <a:pt x="545730" y="415911"/>
                    <a:pt x="547556" y="415789"/>
                    <a:pt x="549869" y="412623"/>
                  </a:cubicBezTo>
                  <a:cubicBezTo>
                    <a:pt x="553401" y="407874"/>
                    <a:pt x="556323" y="402395"/>
                    <a:pt x="560463" y="398133"/>
                  </a:cubicBezTo>
                  <a:cubicBezTo>
                    <a:pt x="573735" y="384253"/>
                    <a:pt x="585302" y="368911"/>
                    <a:pt x="597356" y="354056"/>
                  </a:cubicBezTo>
                  <a:cubicBezTo>
                    <a:pt x="602957" y="347116"/>
                    <a:pt x="608436" y="339689"/>
                    <a:pt x="607097" y="329704"/>
                  </a:cubicBezTo>
                  <a:cubicBezTo>
                    <a:pt x="608680" y="321059"/>
                    <a:pt x="602348" y="315824"/>
                    <a:pt x="597721" y="310588"/>
                  </a:cubicBezTo>
                  <a:cubicBezTo>
                    <a:pt x="577509" y="287940"/>
                    <a:pt x="556688" y="265780"/>
                    <a:pt x="536111" y="243376"/>
                  </a:cubicBezTo>
                  <a:cubicBezTo>
                    <a:pt x="516629" y="222068"/>
                    <a:pt x="495199" y="201978"/>
                    <a:pt x="481684" y="176286"/>
                  </a:cubicBezTo>
                  <a:cubicBezTo>
                    <a:pt x="470360" y="154735"/>
                    <a:pt x="454531" y="137566"/>
                    <a:pt x="437485" y="121007"/>
                  </a:cubicBezTo>
                  <a:cubicBezTo>
                    <a:pt x="430301" y="114067"/>
                    <a:pt x="429083" y="114067"/>
                    <a:pt x="424822" y="122590"/>
                  </a:cubicBezTo>
                  <a:cubicBezTo>
                    <a:pt x="418247" y="135497"/>
                    <a:pt x="411428" y="148038"/>
                    <a:pt x="399861" y="157413"/>
                  </a:cubicBezTo>
                  <a:cubicBezTo>
                    <a:pt x="387076" y="167763"/>
                    <a:pt x="374535" y="177991"/>
                    <a:pt x="358949" y="184688"/>
                  </a:cubicBezTo>
                  <a:cubicBezTo>
                    <a:pt x="338737" y="193333"/>
                    <a:pt x="319134" y="204535"/>
                    <a:pt x="306592" y="223042"/>
                  </a:cubicBezTo>
                  <a:cubicBezTo>
                    <a:pt x="292590" y="243376"/>
                    <a:pt x="280414" y="264806"/>
                    <a:pt x="269699" y="286967"/>
                  </a:cubicBezTo>
                  <a:close/>
                  <a:moveTo>
                    <a:pt x="149278" y="531583"/>
                  </a:moveTo>
                  <a:cubicBezTo>
                    <a:pt x="149643" y="531096"/>
                    <a:pt x="150009" y="530731"/>
                    <a:pt x="150374" y="530243"/>
                  </a:cubicBezTo>
                  <a:cubicBezTo>
                    <a:pt x="155610" y="534748"/>
                    <a:pt x="160845" y="539254"/>
                    <a:pt x="166203" y="543759"/>
                  </a:cubicBezTo>
                  <a:cubicBezTo>
                    <a:pt x="179231" y="554717"/>
                    <a:pt x="193355" y="553743"/>
                    <a:pt x="204801" y="541080"/>
                  </a:cubicBezTo>
                  <a:cubicBezTo>
                    <a:pt x="210767" y="534383"/>
                    <a:pt x="216612" y="527443"/>
                    <a:pt x="222456" y="520503"/>
                  </a:cubicBezTo>
                  <a:cubicBezTo>
                    <a:pt x="232927" y="508327"/>
                    <a:pt x="232562" y="506622"/>
                    <a:pt x="218073" y="498464"/>
                  </a:cubicBezTo>
                  <a:cubicBezTo>
                    <a:pt x="217586" y="498220"/>
                    <a:pt x="216977" y="498099"/>
                    <a:pt x="216368" y="497734"/>
                  </a:cubicBezTo>
                  <a:cubicBezTo>
                    <a:pt x="206627" y="492011"/>
                    <a:pt x="195791" y="487384"/>
                    <a:pt x="187146" y="480200"/>
                  </a:cubicBezTo>
                  <a:cubicBezTo>
                    <a:pt x="169003" y="464858"/>
                    <a:pt x="149765" y="450978"/>
                    <a:pt x="131623" y="435636"/>
                  </a:cubicBezTo>
                  <a:cubicBezTo>
                    <a:pt x="126022" y="430887"/>
                    <a:pt x="124074" y="431009"/>
                    <a:pt x="121517" y="438436"/>
                  </a:cubicBezTo>
                  <a:cubicBezTo>
                    <a:pt x="116281" y="453291"/>
                    <a:pt x="111532" y="468511"/>
                    <a:pt x="103253" y="482148"/>
                  </a:cubicBezTo>
                  <a:cubicBezTo>
                    <a:pt x="100330" y="487019"/>
                    <a:pt x="100696" y="490428"/>
                    <a:pt x="105444" y="494324"/>
                  </a:cubicBezTo>
                  <a:cubicBezTo>
                    <a:pt x="120299" y="506500"/>
                    <a:pt x="134789" y="519163"/>
                    <a:pt x="149278" y="531583"/>
                  </a:cubicBezTo>
                  <a:close/>
                </a:path>
              </a:pathLst>
            </a:custGeom>
            <a:solidFill>
              <a:srgbClr val="04040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87402100-6B78-923D-3F54-075582AFC268}"/>
                </a:ext>
              </a:extLst>
            </p:cNvPr>
            <p:cNvSpPr/>
            <p:nvPr/>
          </p:nvSpPr>
          <p:spPr>
            <a:xfrm>
              <a:off x="2571576" y="4323539"/>
              <a:ext cx="478947" cy="380782"/>
            </a:xfrm>
            <a:custGeom>
              <a:avLst/>
              <a:gdLst>
                <a:gd name="connsiteX0" fmla="*/ 20312 w 478947"/>
                <a:gd name="connsiteY0" fmla="*/ 197758 h 380782"/>
                <a:gd name="connsiteX1" fmla="*/ 64024 w 478947"/>
                <a:gd name="connsiteY1" fmla="*/ 166709 h 380782"/>
                <a:gd name="connsiteX2" fmla="*/ 131844 w 478947"/>
                <a:gd name="connsiteY2" fmla="*/ 108264 h 380782"/>
                <a:gd name="connsiteX3" fmla="*/ 141707 w 478947"/>
                <a:gd name="connsiteY3" fmla="*/ 92313 h 380782"/>
                <a:gd name="connsiteX4" fmla="*/ 172269 w 478947"/>
                <a:gd name="connsiteY4" fmla="*/ 113013 h 380782"/>
                <a:gd name="connsiteX5" fmla="*/ 182497 w 478947"/>
                <a:gd name="connsiteY5" fmla="*/ 116422 h 380782"/>
                <a:gd name="connsiteX6" fmla="*/ 238141 w 478947"/>
                <a:gd name="connsiteY6" fmla="*/ 95967 h 380782"/>
                <a:gd name="connsiteX7" fmla="*/ 258719 w 478947"/>
                <a:gd name="connsiteY7" fmla="*/ 66500 h 380782"/>
                <a:gd name="connsiteX8" fmla="*/ 313632 w 478947"/>
                <a:gd name="connsiteY8" fmla="*/ 5620 h 380782"/>
                <a:gd name="connsiteX9" fmla="*/ 334332 w 478947"/>
                <a:gd name="connsiteY9" fmla="*/ 13535 h 380782"/>
                <a:gd name="connsiteX10" fmla="*/ 340542 w 478947"/>
                <a:gd name="connsiteY10" fmla="*/ 44462 h 380782"/>
                <a:gd name="connsiteX11" fmla="*/ 363676 w 478947"/>
                <a:gd name="connsiteY11" fmla="*/ 88052 h 380782"/>
                <a:gd name="connsiteX12" fmla="*/ 419077 w 478947"/>
                <a:gd name="connsiteY12" fmla="*/ 153194 h 380782"/>
                <a:gd name="connsiteX13" fmla="*/ 454874 w 478947"/>
                <a:gd name="connsiteY13" fmla="*/ 156847 h 380782"/>
                <a:gd name="connsiteX14" fmla="*/ 478739 w 478947"/>
                <a:gd name="connsiteY14" fmla="*/ 135173 h 380782"/>
                <a:gd name="connsiteX15" fmla="*/ 468999 w 478947"/>
                <a:gd name="connsiteY15" fmla="*/ 159525 h 380782"/>
                <a:gd name="connsiteX16" fmla="*/ 432105 w 478947"/>
                <a:gd name="connsiteY16" fmla="*/ 203603 h 380782"/>
                <a:gd name="connsiteX17" fmla="*/ 421512 w 478947"/>
                <a:gd name="connsiteY17" fmla="*/ 218092 h 380782"/>
                <a:gd name="connsiteX18" fmla="*/ 414815 w 478947"/>
                <a:gd name="connsiteY18" fmla="*/ 217605 h 380782"/>
                <a:gd name="connsiteX19" fmla="*/ 367329 w 478947"/>
                <a:gd name="connsiteY19" fmla="*/ 161352 h 380782"/>
                <a:gd name="connsiteX20" fmla="*/ 324226 w 478947"/>
                <a:gd name="connsiteY20" fmla="*/ 102176 h 380782"/>
                <a:gd name="connsiteX21" fmla="*/ 321912 w 478947"/>
                <a:gd name="connsiteY21" fmla="*/ 99863 h 380782"/>
                <a:gd name="connsiteX22" fmla="*/ 318990 w 478947"/>
                <a:gd name="connsiteY22" fmla="*/ 103759 h 380782"/>
                <a:gd name="connsiteX23" fmla="*/ 293907 w 478947"/>
                <a:gd name="connsiteY23" fmla="*/ 141870 h 380782"/>
                <a:gd name="connsiteX24" fmla="*/ 279661 w 478947"/>
                <a:gd name="connsiteY24" fmla="*/ 116057 h 380782"/>
                <a:gd name="connsiteX25" fmla="*/ 266755 w 478947"/>
                <a:gd name="connsiteY25" fmla="*/ 106681 h 380782"/>
                <a:gd name="connsiteX26" fmla="*/ 234610 w 478947"/>
                <a:gd name="connsiteY26" fmla="*/ 126893 h 380782"/>
                <a:gd name="connsiteX27" fmla="*/ 239237 w 478947"/>
                <a:gd name="connsiteY27" fmla="*/ 192157 h 380782"/>
                <a:gd name="connsiteX28" fmla="*/ 261519 w 478947"/>
                <a:gd name="connsiteY28" fmla="*/ 222597 h 380782"/>
                <a:gd name="connsiteX29" fmla="*/ 310467 w 478947"/>
                <a:gd name="connsiteY29" fmla="*/ 273980 h 380782"/>
                <a:gd name="connsiteX30" fmla="*/ 350769 w 478947"/>
                <a:gd name="connsiteY30" fmla="*/ 276902 h 380782"/>
                <a:gd name="connsiteX31" fmla="*/ 379018 w 478947"/>
                <a:gd name="connsiteY31" fmla="*/ 251941 h 380782"/>
                <a:gd name="connsiteX32" fmla="*/ 368059 w 478947"/>
                <a:gd name="connsiteY32" fmla="*/ 277876 h 380782"/>
                <a:gd name="connsiteX33" fmla="*/ 330314 w 478947"/>
                <a:gd name="connsiteY33" fmla="*/ 323537 h 380782"/>
                <a:gd name="connsiteX34" fmla="*/ 294151 w 478947"/>
                <a:gd name="connsiteY34" fmla="*/ 364691 h 380782"/>
                <a:gd name="connsiteX35" fmla="*/ 288428 w 478947"/>
                <a:gd name="connsiteY35" fmla="*/ 370414 h 380782"/>
                <a:gd name="connsiteX36" fmla="*/ 243133 w 478947"/>
                <a:gd name="connsiteY36" fmla="*/ 366396 h 380782"/>
                <a:gd name="connsiteX37" fmla="*/ 142803 w 478947"/>
                <a:gd name="connsiteY37" fmla="*/ 283843 h 380782"/>
                <a:gd name="connsiteX38" fmla="*/ 124295 w 478947"/>
                <a:gd name="connsiteY38" fmla="*/ 285060 h 380782"/>
                <a:gd name="connsiteX39" fmla="*/ 88619 w 478947"/>
                <a:gd name="connsiteY39" fmla="*/ 291270 h 380782"/>
                <a:gd name="connsiteX40" fmla="*/ 19094 w 478947"/>
                <a:gd name="connsiteY40" fmla="*/ 244879 h 380782"/>
                <a:gd name="connsiteX41" fmla="*/ 6553 w 478947"/>
                <a:gd name="connsiteY41" fmla="*/ 236234 h 380782"/>
                <a:gd name="connsiteX42" fmla="*/ 2291 w 478947"/>
                <a:gd name="connsiteY42" fmla="*/ 219918 h 380782"/>
                <a:gd name="connsiteX43" fmla="*/ 6553 w 478947"/>
                <a:gd name="connsiteY43" fmla="*/ 212126 h 380782"/>
                <a:gd name="connsiteX44" fmla="*/ 91176 w 478947"/>
                <a:gd name="connsiteY44" fmla="*/ 277998 h 380782"/>
                <a:gd name="connsiteX45" fmla="*/ 114920 w 478947"/>
                <a:gd name="connsiteY45" fmla="*/ 276415 h 380782"/>
                <a:gd name="connsiteX46" fmla="*/ 113215 w 478947"/>
                <a:gd name="connsiteY46" fmla="*/ 264117 h 380782"/>
                <a:gd name="connsiteX47" fmla="*/ 20312 w 478947"/>
                <a:gd name="connsiteY47" fmla="*/ 197758 h 38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8947" h="380782">
                  <a:moveTo>
                    <a:pt x="20312" y="197758"/>
                  </a:moveTo>
                  <a:cubicBezTo>
                    <a:pt x="29444" y="179737"/>
                    <a:pt x="45882" y="172553"/>
                    <a:pt x="64024" y="166709"/>
                  </a:cubicBezTo>
                  <a:cubicBezTo>
                    <a:pt x="94586" y="156725"/>
                    <a:pt x="118694" y="138826"/>
                    <a:pt x="131844" y="108264"/>
                  </a:cubicBezTo>
                  <a:cubicBezTo>
                    <a:pt x="134280" y="102663"/>
                    <a:pt x="137202" y="96940"/>
                    <a:pt x="141707" y="92313"/>
                  </a:cubicBezTo>
                  <a:cubicBezTo>
                    <a:pt x="151813" y="99254"/>
                    <a:pt x="161919" y="106316"/>
                    <a:pt x="172269" y="113013"/>
                  </a:cubicBezTo>
                  <a:cubicBezTo>
                    <a:pt x="175191" y="114839"/>
                    <a:pt x="178966" y="115692"/>
                    <a:pt x="182497" y="116422"/>
                  </a:cubicBezTo>
                  <a:cubicBezTo>
                    <a:pt x="205144" y="121049"/>
                    <a:pt x="222678" y="111187"/>
                    <a:pt x="238141" y="95967"/>
                  </a:cubicBezTo>
                  <a:cubicBezTo>
                    <a:pt x="246908" y="87443"/>
                    <a:pt x="250561" y="75511"/>
                    <a:pt x="258719" y="66500"/>
                  </a:cubicBezTo>
                  <a:cubicBezTo>
                    <a:pt x="276983" y="46167"/>
                    <a:pt x="292690" y="23519"/>
                    <a:pt x="313632" y="5620"/>
                  </a:cubicBezTo>
                  <a:cubicBezTo>
                    <a:pt x="323739" y="-3025"/>
                    <a:pt x="329948" y="-2659"/>
                    <a:pt x="334332" y="13535"/>
                  </a:cubicBezTo>
                  <a:cubicBezTo>
                    <a:pt x="337011" y="23641"/>
                    <a:pt x="337498" y="34234"/>
                    <a:pt x="340542" y="44462"/>
                  </a:cubicBezTo>
                  <a:cubicBezTo>
                    <a:pt x="345290" y="60656"/>
                    <a:pt x="354300" y="74658"/>
                    <a:pt x="363676" y="88052"/>
                  </a:cubicBezTo>
                  <a:cubicBezTo>
                    <a:pt x="379992" y="111430"/>
                    <a:pt x="398621" y="133225"/>
                    <a:pt x="419077" y="153194"/>
                  </a:cubicBezTo>
                  <a:cubicBezTo>
                    <a:pt x="431740" y="165613"/>
                    <a:pt x="439776" y="165735"/>
                    <a:pt x="454874" y="156847"/>
                  </a:cubicBezTo>
                  <a:cubicBezTo>
                    <a:pt x="464493" y="151245"/>
                    <a:pt x="471556" y="143088"/>
                    <a:pt x="478739" y="135173"/>
                  </a:cubicBezTo>
                  <a:cubicBezTo>
                    <a:pt x="480079" y="145157"/>
                    <a:pt x="474721" y="152585"/>
                    <a:pt x="468999" y="159525"/>
                  </a:cubicBezTo>
                  <a:cubicBezTo>
                    <a:pt x="456944" y="174380"/>
                    <a:pt x="445377" y="189722"/>
                    <a:pt x="432105" y="203603"/>
                  </a:cubicBezTo>
                  <a:cubicBezTo>
                    <a:pt x="427965" y="207864"/>
                    <a:pt x="425043" y="213343"/>
                    <a:pt x="421512" y="218092"/>
                  </a:cubicBezTo>
                  <a:cubicBezTo>
                    <a:pt x="419199" y="221258"/>
                    <a:pt x="417251" y="221379"/>
                    <a:pt x="414815" y="217605"/>
                  </a:cubicBezTo>
                  <a:cubicBezTo>
                    <a:pt x="401056" y="197149"/>
                    <a:pt x="383158" y="180224"/>
                    <a:pt x="367329" y="161352"/>
                  </a:cubicBezTo>
                  <a:cubicBezTo>
                    <a:pt x="351622" y="142722"/>
                    <a:pt x="333236" y="125798"/>
                    <a:pt x="324226" y="102176"/>
                  </a:cubicBezTo>
                  <a:cubicBezTo>
                    <a:pt x="323739" y="100959"/>
                    <a:pt x="323252" y="99863"/>
                    <a:pt x="321912" y="99863"/>
                  </a:cubicBezTo>
                  <a:cubicBezTo>
                    <a:pt x="319355" y="99863"/>
                    <a:pt x="319599" y="102176"/>
                    <a:pt x="318990" y="103759"/>
                  </a:cubicBezTo>
                  <a:cubicBezTo>
                    <a:pt x="312780" y="117883"/>
                    <a:pt x="304257" y="130425"/>
                    <a:pt x="293907" y="141870"/>
                  </a:cubicBezTo>
                  <a:cubicBezTo>
                    <a:pt x="286236" y="134930"/>
                    <a:pt x="283679" y="125067"/>
                    <a:pt x="279661" y="116057"/>
                  </a:cubicBezTo>
                  <a:cubicBezTo>
                    <a:pt x="276983" y="110091"/>
                    <a:pt x="272478" y="106560"/>
                    <a:pt x="266755" y="106681"/>
                  </a:cubicBezTo>
                  <a:cubicBezTo>
                    <a:pt x="252265" y="107047"/>
                    <a:pt x="240576" y="113987"/>
                    <a:pt x="234610" y="126893"/>
                  </a:cubicBezTo>
                  <a:cubicBezTo>
                    <a:pt x="224382" y="149054"/>
                    <a:pt x="226209" y="171458"/>
                    <a:pt x="239237" y="192157"/>
                  </a:cubicBezTo>
                  <a:cubicBezTo>
                    <a:pt x="245934" y="202750"/>
                    <a:pt x="253239" y="212978"/>
                    <a:pt x="261519" y="222597"/>
                  </a:cubicBezTo>
                  <a:cubicBezTo>
                    <a:pt x="276983" y="240496"/>
                    <a:pt x="292568" y="258395"/>
                    <a:pt x="310467" y="273980"/>
                  </a:cubicBezTo>
                  <a:cubicBezTo>
                    <a:pt x="325078" y="286765"/>
                    <a:pt x="334332" y="287130"/>
                    <a:pt x="350769" y="276902"/>
                  </a:cubicBezTo>
                  <a:cubicBezTo>
                    <a:pt x="361484" y="270084"/>
                    <a:pt x="370738" y="261682"/>
                    <a:pt x="379018" y="251941"/>
                  </a:cubicBezTo>
                  <a:cubicBezTo>
                    <a:pt x="379627" y="262291"/>
                    <a:pt x="374147" y="270449"/>
                    <a:pt x="368059" y="277876"/>
                  </a:cubicBezTo>
                  <a:cubicBezTo>
                    <a:pt x="355518" y="293096"/>
                    <a:pt x="342977" y="308438"/>
                    <a:pt x="330314" y="323537"/>
                  </a:cubicBezTo>
                  <a:cubicBezTo>
                    <a:pt x="318503" y="337539"/>
                    <a:pt x="305475" y="350324"/>
                    <a:pt x="294151" y="364691"/>
                  </a:cubicBezTo>
                  <a:cubicBezTo>
                    <a:pt x="292446" y="366761"/>
                    <a:pt x="290498" y="368710"/>
                    <a:pt x="288428" y="370414"/>
                  </a:cubicBezTo>
                  <a:cubicBezTo>
                    <a:pt x="268216" y="387095"/>
                    <a:pt x="263711" y="382103"/>
                    <a:pt x="243133" y="366396"/>
                  </a:cubicBezTo>
                  <a:cubicBezTo>
                    <a:pt x="208675" y="340096"/>
                    <a:pt x="175678" y="312091"/>
                    <a:pt x="142803" y="283843"/>
                  </a:cubicBezTo>
                  <a:cubicBezTo>
                    <a:pt x="133062" y="275441"/>
                    <a:pt x="133184" y="275684"/>
                    <a:pt x="124295" y="285060"/>
                  </a:cubicBezTo>
                  <a:cubicBezTo>
                    <a:pt x="104570" y="306125"/>
                    <a:pt x="108345" y="301619"/>
                    <a:pt x="88619" y="291270"/>
                  </a:cubicBezTo>
                  <a:cubicBezTo>
                    <a:pt x="63902" y="278242"/>
                    <a:pt x="41376" y="261804"/>
                    <a:pt x="19094" y="244879"/>
                  </a:cubicBezTo>
                  <a:cubicBezTo>
                    <a:pt x="15076" y="241835"/>
                    <a:pt x="10936" y="238791"/>
                    <a:pt x="6553" y="236234"/>
                  </a:cubicBezTo>
                  <a:cubicBezTo>
                    <a:pt x="-753" y="232094"/>
                    <a:pt x="-1605" y="226737"/>
                    <a:pt x="2291" y="219918"/>
                  </a:cubicBezTo>
                  <a:cubicBezTo>
                    <a:pt x="3753" y="217362"/>
                    <a:pt x="4118" y="214196"/>
                    <a:pt x="6553" y="212126"/>
                  </a:cubicBezTo>
                  <a:cubicBezTo>
                    <a:pt x="34680" y="234043"/>
                    <a:pt x="60615" y="258881"/>
                    <a:pt x="91176" y="277998"/>
                  </a:cubicBezTo>
                  <a:cubicBezTo>
                    <a:pt x="103474" y="285669"/>
                    <a:pt x="104692" y="286278"/>
                    <a:pt x="114920" y="276415"/>
                  </a:cubicBezTo>
                  <a:cubicBezTo>
                    <a:pt x="121495" y="270084"/>
                    <a:pt x="121617" y="268135"/>
                    <a:pt x="113215" y="264117"/>
                  </a:cubicBezTo>
                  <a:cubicBezTo>
                    <a:pt x="78513" y="247193"/>
                    <a:pt x="51604" y="219431"/>
                    <a:pt x="20312" y="197758"/>
                  </a:cubicBezTo>
                  <a:close/>
                </a:path>
              </a:pathLst>
            </a:custGeom>
            <a:solidFill>
              <a:srgbClr val="69092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E16CC45-0FC2-F91F-37FA-ABD166C72BC9}"/>
                </a:ext>
              </a:extLst>
            </p:cNvPr>
            <p:cNvSpPr/>
            <p:nvPr/>
          </p:nvSpPr>
          <p:spPr>
            <a:xfrm>
              <a:off x="2713405" y="4244627"/>
              <a:ext cx="337280" cy="241822"/>
            </a:xfrm>
            <a:custGeom>
              <a:avLst/>
              <a:gdLst>
                <a:gd name="connsiteX0" fmla="*/ 337033 w 337280"/>
                <a:gd name="connsiteY0" fmla="*/ 213963 h 241822"/>
                <a:gd name="connsiteX1" fmla="*/ 313168 w 337280"/>
                <a:gd name="connsiteY1" fmla="*/ 235637 h 241822"/>
                <a:gd name="connsiteX2" fmla="*/ 277370 w 337280"/>
                <a:gd name="connsiteY2" fmla="*/ 231984 h 241822"/>
                <a:gd name="connsiteX3" fmla="*/ 221969 w 337280"/>
                <a:gd name="connsiteY3" fmla="*/ 166842 h 241822"/>
                <a:gd name="connsiteX4" fmla="*/ 198835 w 337280"/>
                <a:gd name="connsiteY4" fmla="*/ 123252 h 241822"/>
                <a:gd name="connsiteX5" fmla="*/ 192625 w 337280"/>
                <a:gd name="connsiteY5" fmla="*/ 92325 h 241822"/>
                <a:gd name="connsiteX6" fmla="*/ 171926 w 337280"/>
                <a:gd name="connsiteY6" fmla="*/ 84410 h 241822"/>
                <a:gd name="connsiteX7" fmla="*/ 117012 w 337280"/>
                <a:gd name="connsiteY7" fmla="*/ 145290 h 241822"/>
                <a:gd name="connsiteX8" fmla="*/ 96434 w 337280"/>
                <a:gd name="connsiteY8" fmla="*/ 174757 h 241822"/>
                <a:gd name="connsiteX9" fmla="*/ 40790 w 337280"/>
                <a:gd name="connsiteY9" fmla="*/ 195212 h 241822"/>
                <a:gd name="connsiteX10" fmla="*/ 30562 w 337280"/>
                <a:gd name="connsiteY10" fmla="*/ 191803 h 241822"/>
                <a:gd name="connsiteX11" fmla="*/ 0 w 337280"/>
                <a:gd name="connsiteY11" fmla="*/ 171104 h 241822"/>
                <a:gd name="connsiteX12" fmla="*/ 36528 w 337280"/>
                <a:gd name="connsiteY12" fmla="*/ 107058 h 241822"/>
                <a:gd name="connsiteX13" fmla="*/ 88885 w 337280"/>
                <a:gd name="connsiteY13" fmla="*/ 68703 h 241822"/>
                <a:gd name="connsiteX14" fmla="*/ 129797 w 337280"/>
                <a:gd name="connsiteY14" fmla="*/ 41429 h 241822"/>
                <a:gd name="connsiteX15" fmla="*/ 154757 w 337280"/>
                <a:gd name="connsiteY15" fmla="*/ 6606 h 241822"/>
                <a:gd name="connsiteX16" fmla="*/ 167420 w 337280"/>
                <a:gd name="connsiteY16" fmla="*/ 5023 h 241822"/>
                <a:gd name="connsiteX17" fmla="*/ 211619 w 337280"/>
                <a:gd name="connsiteY17" fmla="*/ 60302 h 241822"/>
                <a:gd name="connsiteX18" fmla="*/ 266046 w 337280"/>
                <a:gd name="connsiteY18" fmla="*/ 127392 h 241822"/>
                <a:gd name="connsiteX19" fmla="*/ 327657 w 337280"/>
                <a:gd name="connsiteY19" fmla="*/ 194604 h 241822"/>
                <a:gd name="connsiteX20" fmla="*/ 337033 w 337280"/>
                <a:gd name="connsiteY20" fmla="*/ 213963 h 24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7280" h="241822">
                  <a:moveTo>
                    <a:pt x="337033" y="213963"/>
                  </a:moveTo>
                  <a:cubicBezTo>
                    <a:pt x="329727" y="222000"/>
                    <a:pt x="322665" y="230036"/>
                    <a:pt x="313168" y="235637"/>
                  </a:cubicBezTo>
                  <a:cubicBezTo>
                    <a:pt x="297947" y="244525"/>
                    <a:pt x="290033" y="244282"/>
                    <a:pt x="277370" y="231984"/>
                  </a:cubicBezTo>
                  <a:cubicBezTo>
                    <a:pt x="256914" y="212015"/>
                    <a:pt x="238407" y="190342"/>
                    <a:pt x="221969" y="166842"/>
                  </a:cubicBezTo>
                  <a:cubicBezTo>
                    <a:pt x="212594" y="153327"/>
                    <a:pt x="203583" y="139446"/>
                    <a:pt x="198835" y="123252"/>
                  </a:cubicBezTo>
                  <a:cubicBezTo>
                    <a:pt x="195791" y="113024"/>
                    <a:pt x="195425" y="102553"/>
                    <a:pt x="192625" y="92325"/>
                  </a:cubicBezTo>
                  <a:cubicBezTo>
                    <a:pt x="188242" y="76009"/>
                    <a:pt x="182032" y="75765"/>
                    <a:pt x="171926" y="84410"/>
                  </a:cubicBezTo>
                  <a:cubicBezTo>
                    <a:pt x="150983" y="102309"/>
                    <a:pt x="135276" y="124957"/>
                    <a:pt x="117012" y="145290"/>
                  </a:cubicBezTo>
                  <a:cubicBezTo>
                    <a:pt x="108854" y="154301"/>
                    <a:pt x="105201" y="166233"/>
                    <a:pt x="96434" y="174757"/>
                  </a:cubicBezTo>
                  <a:cubicBezTo>
                    <a:pt x="80849" y="189977"/>
                    <a:pt x="63437" y="199839"/>
                    <a:pt x="40790" y="195212"/>
                  </a:cubicBezTo>
                  <a:cubicBezTo>
                    <a:pt x="37259" y="194482"/>
                    <a:pt x="33484" y="193751"/>
                    <a:pt x="30562" y="191803"/>
                  </a:cubicBezTo>
                  <a:cubicBezTo>
                    <a:pt x="20212" y="185228"/>
                    <a:pt x="10106" y="178044"/>
                    <a:pt x="0" y="171104"/>
                  </a:cubicBezTo>
                  <a:cubicBezTo>
                    <a:pt x="10715" y="148943"/>
                    <a:pt x="22769" y="127392"/>
                    <a:pt x="36528" y="107058"/>
                  </a:cubicBezTo>
                  <a:cubicBezTo>
                    <a:pt x="49069" y="88550"/>
                    <a:pt x="68673" y="77348"/>
                    <a:pt x="88885" y="68703"/>
                  </a:cubicBezTo>
                  <a:cubicBezTo>
                    <a:pt x="104470" y="62128"/>
                    <a:pt x="117012" y="51900"/>
                    <a:pt x="129797" y="41429"/>
                  </a:cubicBezTo>
                  <a:cubicBezTo>
                    <a:pt x="141364" y="32053"/>
                    <a:pt x="148182" y="19512"/>
                    <a:pt x="154757" y="6606"/>
                  </a:cubicBezTo>
                  <a:cubicBezTo>
                    <a:pt x="159019" y="-1918"/>
                    <a:pt x="160358" y="-1918"/>
                    <a:pt x="167420" y="5023"/>
                  </a:cubicBezTo>
                  <a:cubicBezTo>
                    <a:pt x="184467" y="21582"/>
                    <a:pt x="200296" y="38750"/>
                    <a:pt x="211619" y="60302"/>
                  </a:cubicBezTo>
                  <a:cubicBezTo>
                    <a:pt x="225135" y="85993"/>
                    <a:pt x="246443" y="106205"/>
                    <a:pt x="266046" y="127392"/>
                  </a:cubicBezTo>
                  <a:cubicBezTo>
                    <a:pt x="286624" y="149796"/>
                    <a:pt x="307323" y="171956"/>
                    <a:pt x="327657" y="194604"/>
                  </a:cubicBezTo>
                  <a:cubicBezTo>
                    <a:pt x="332284" y="200083"/>
                    <a:pt x="338615" y="205319"/>
                    <a:pt x="337033" y="213963"/>
                  </a:cubicBezTo>
                  <a:close/>
                </a:path>
              </a:pathLst>
            </a:custGeom>
            <a:solidFill>
              <a:srgbClr val="ED1C2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3D145148-231B-B5ED-F379-AFCC3B900FE7}"/>
                </a:ext>
              </a:extLst>
            </p:cNvPr>
            <p:cNvSpPr/>
            <p:nvPr/>
          </p:nvSpPr>
          <p:spPr>
            <a:xfrm>
              <a:off x="2799591" y="4430217"/>
              <a:ext cx="151155" cy="177607"/>
            </a:xfrm>
            <a:custGeom>
              <a:avLst/>
              <a:gdLst>
                <a:gd name="connsiteX0" fmla="*/ 6595 w 151155"/>
                <a:gd name="connsiteY0" fmla="*/ 20215 h 177607"/>
                <a:gd name="connsiteX1" fmla="*/ 38740 w 151155"/>
                <a:gd name="connsiteY1" fmla="*/ 3 h 177607"/>
                <a:gd name="connsiteX2" fmla="*/ 51646 w 151155"/>
                <a:gd name="connsiteY2" fmla="*/ 9379 h 177607"/>
                <a:gd name="connsiteX3" fmla="*/ 65892 w 151155"/>
                <a:gd name="connsiteY3" fmla="*/ 35192 h 177607"/>
                <a:gd name="connsiteX4" fmla="*/ 104368 w 151155"/>
                <a:gd name="connsiteY4" fmla="*/ 84505 h 177607"/>
                <a:gd name="connsiteX5" fmla="*/ 145036 w 151155"/>
                <a:gd name="connsiteY5" fmla="*/ 131139 h 177607"/>
                <a:gd name="connsiteX6" fmla="*/ 150759 w 151155"/>
                <a:gd name="connsiteY6" fmla="*/ 145385 h 177607"/>
                <a:gd name="connsiteX7" fmla="*/ 122511 w 151155"/>
                <a:gd name="connsiteY7" fmla="*/ 170346 h 177607"/>
                <a:gd name="connsiteX8" fmla="*/ 82208 w 151155"/>
                <a:gd name="connsiteY8" fmla="*/ 167423 h 177607"/>
                <a:gd name="connsiteX9" fmla="*/ 33260 w 151155"/>
                <a:gd name="connsiteY9" fmla="*/ 116041 h 177607"/>
                <a:gd name="connsiteX10" fmla="*/ 10978 w 151155"/>
                <a:gd name="connsiteY10" fmla="*/ 85601 h 177607"/>
                <a:gd name="connsiteX11" fmla="*/ 6595 w 151155"/>
                <a:gd name="connsiteY11" fmla="*/ 20215 h 17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155" h="177607">
                  <a:moveTo>
                    <a:pt x="6595" y="20215"/>
                  </a:moveTo>
                  <a:cubicBezTo>
                    <a:pt x="12561" y="7187"/>
                    <a:pt x="24372" y="369"/>
                    <a:pt x="38740" y="3"/>
                  </a:cubicBezTo>
                  <a:cubicBezTo>
                    <a:pt x="44462" y="-118"/>
                    <a:pt x="48967" y="3413"/>
                    <a:pt x="51646" y="9379"/>
                  </a:cubicBezTo>
                  <a:cubicBezTo>
                    <a:pt x="55664" y="18389"/>
                    <a:pt x="58221" y="28252"/>
                    <a:pt x="65892" y="35192"/>
                  </a:cubicBezTo>
                  <a:cubicBezTo>
                    <a:pt x="75998" y="53699"/>
                    <a:pt x="90853" y="68676"/>
                    <a:pt x="104368" y="84505"/>
                  </a:cubicBezTo>
                  <a:cubicBezTo>
                    <a:pt x="117762" y="100212"/>
                    <a:pt x="131643" y="115432"/>
                    <a:pt x="145036" y="131139"/>
                  </a:cubicBezTo>
                  <a:cubicBezTo>
                    <a:pt x="148324" y="135036"/>
                    <a:pt x="152464" y="139175"/>
                    <a:pt x="150759" y="145385"/>
                  </a:cubicBezTo>
                  <a:cubicBezTo>
                    <a:pt x="142601" y="155004"/>
                    <a:pt x="133347" y="163527"/>
                    <a:pt x="122511" y="170346"/>
                  </a:cubicBezTo>
                  <a:cubicBezTo>
                    <a:pt x="106195" y="180696"/>
                    <a:pt x="96819" y="180209"/>
                    <a:pt x="82208" y="167423"/>
                  </a:cubicBezTo>
                  <a:cubicBezTo>
                    <a:pt x="64309" y="151838"/>
                    <a:pt x="48724" y="133939"/>
                    <a:pt x="33260" y="116041"/>
                  </a:cubicBezTo>
                  <a:cubicBezTo>
                    <a:pt x="24981" y="106422"/>
                    <a:pt x="17553" y="96194"/>
                    <a:pt x="10978" y="85601"/>
                  </a:cubicBezTo>
                  <a:cubicBezTo>
                    <a:pt x="-1807" y="64780"/>
                    <a:pt x="-3633" y="42498"/>
                    <a:pt x="6595" y="20215"/>
                  </a:cubicBezTo>
                </a:path>
              </a:pathLst>
            </a:custGeom>
            <a:solidFill>
              <a:srgbClr val="ED1C2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3D83AF48-5F31-78DD-8692-86B4461F625F}"/>
                </a:ext>
              </a:extLst>
            </p:cNvPr>
            <p:cNvSpPr/>
            <p:nvPr/>
          </p:nvSpPr>
          <p:spPr>
            <a:xfrm>
              <a:off x="2477425" y="4164019"/>
              <a:ext cx="221689" cy="199212"/>
            </a:xfrm>
            <a:custGeom>
              <a:avLst/>
              <a:gdLst>
                <a:gd name="connsiteX0" fmla="*/ 5609 w 221689"/>
                <a:gd name="connsiteY0" fmla="*/ 79421 h 199212"/>
                <a:gd name="connsiteX1" fmla="*/ 35562 w 221689"/>
                <a:gd name="connsiteY1" fmla="*/ 69072 h 199212"/>
                <a:gd name="connsiteX2" fmla="*/ 59062 w 221689"/>
                <a:gd name="connsiteY2" fmla="*/ 74429 h 199212"/>
                <a:gd name="connsiteX3" fmla="*/ 79152 w 221689"/>
                <a:gd name="connsiteY3" fmla="*/ 53730 h 199212"/>
                <a:gd name="connsiteX4" fmla="*/ 70629 w 221689"/>
                <a:gd name="connsiteY4" fmla="*/ 25603 h 199212"/>
                <a:gd name="connsiteX5" fmla="*/ 69777 w 221689"/>
                <a:gd name="connsiteY5" fmla="*/ 4051 h 199212"/>
                <a:gd name="connsiteX6" fmla="*/ 100339 w 221689"/>
                <a:gd name="connsiteY6" fmla="*/ 6974 h 199212"/>
                <a:gd name="connsiteX7" fmla="*/ 110567 w 221689"/>
                <a:gd name="connsiteY7" fmla="*/ 28769 h 199212"/>
                <a:gd name="connsiteX8" fmla="*/ 156592 w 221689"/>
                <a:gd name="connsiteY8" fmla="*/ 111809 h 199212"/>
                <a:gd name="connsiteX9" fmla="*/ 210897 w 221689"/>
                <a:gd name="connsiteY9" fmla="*/ 159296 h 199212"/>
                <a:gd name="connsiteX10" fmla="*/ 217107 w 221689"/>
                <a:gd name="connsiteY10" fmla="*/ 189858 h 199212"/>
                <a:gd name="connsiteX11" fmla="*/ 200791 w 221689"/>
                <a:gd name="connsiteY11" fmla="*/ 192658 h 199212"/>
                <a:gd name="connsiteX12" fmla="*/ 116411 w 221689"/>
                <a:gd name="connsiteY12" fmla="*/ 138475 h 199212"/>
                <a:gd name="connsiteX13" fmla="*/ 63567 w 221689"/>
                <a:gd name="connsiteY13" fmla="*/ 127760 h 199212"/>
                <a:gd name="connsiteX14" fmla="*/ 32518 w 221689"/>
                <a:gd name="connsiteY14" fmla="*/ 123864 h 199212"/>
                <a:gd name="connsiteX15" fmla="*/ 3418 w 221689"/>
                <a:gd name="connsiteY15" fmla="*/ 105235 h 199212"/>
                <a:gd name="connsiteX16" fmla="*/ 1956 w 221689"/>
                <a:gd name="connsiteY16" fmla="*/ 88310 h 199212"/>
                <a:gd name="connsiteX17" fmla="*/ 11819 w 221689"/>
                <a:gd name="connsiteY17" fmla="*/ 94398 h 199212"/>
                <a:gd name="connsiteX18" fmla="*/ 90354 w 221689"/>
                <a:gd name="connsiteY18" fmla="*/ 122890 h 199212"/>
                <a:gd name="connsiteX19" fmla="*/ 167063 w 221689"/>
                <a:gd name="connsiteY19" fmla="*/ 153208 h 199212"/>
                <a:gd name="connsiteX20" fmla="*/ 200060 w 221689"/>
                <a:gd name="connsiteY20" fmla="*/ 178899 h 199212"/>
                <a:gd name="connsiteX21" fmla="*/ 205418 w 221689"/>
                <a:gd name="connsiteY21" fmla="*/ 180117 h 199212"/>
                <a:gd name="connsiteX22" fmla="*/ 203592 w 221689"/>
                <a:gd name="connsiteY22" fmla="*/ 175003 h 199212"/>
                <a:gd name="connsiteX23" fmla="*/ 187032 w 221689"/>
                <a:gd name="connsiteY23" fmla="*/ 159783 h 199212"/>
                <a:gd name="connsiteX24" fmla="*/ 132849 w 221689"/>
                <a:gd name="connsiteY24" fmla="*/ 105235 h 199212"/>
                <a:gd name="connsiteX25" fmla="*/ 101435 w 221689"/>
                <a:gd name="connsiteY25" fmla="*/ 50199 h 199212"/>
                <a:gd name="connsiteX26" fmla="*/ 97173 w 221689"/>
                <a:gd name="connsiteY26" fmla="*/ 44963 h 199212"/>
                <a:gd name="connsiteX27" fmla="*/ 92546 w 221689"/>
                <a:gd name="connsiteY27" fmla="*/ 50808 h 199212"/>
                <a:gd name="connsiteX28" fmla="*/ 91816 w 221689"/>
                <a:gd name="connsiteY28" fmla="*/ 55313 h 199212"/>
                <a:gd name="connsiteX29" fmla="*/ 39824 w 221689"/>
                <a:gd name="connsiteY29" fmla="*/ 90501 h 199212"/>
                <a:gd name="connsiteX30" fmla="*/ 5609 w 221689"/>
                <a:gd name="connsiteY30" fmla="*/ 79421 h 19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1689" h="199212">
                  <a:moveTo>
                    <a:pt x="5609" y="79421"/>
                  </a:moveTo>
                  <a:cubicBezTo>
                    <a:pt x="12184" y="68219"/>
                    <a:pt x="22899" y="64323"/>
                    <a:pt x="35562" y="69072"/>
                  </a:cubicBezTo>
                  <a:cubicBezTo>
                    <a:pt x="43233" y="71872"/>
                    <a:pt x="50782" y="74551"/>
                    <a:pt x="59062" y="74429"/>
                  </a:cubicBezTo>
                  <a:cubicBezTo>
                    <a:pt x="72943" y="74064"/>
                    <a:pt x="79152" y="67489"/>
                    <a:pt x="79152" y="53730"/>
                  </a:cubicBezTo>
                  <a:cubicBezTo>
                    <a:pt x="79152" y="43380"/>
                    <a:pt x="75378" y="34370"/>
                    <a:pt x="70629" y="25603"/>
                  </a:cubicBezTo>
                  <a:cubicBezTo>
                    <a:pt x="63811" y="13183"/>
                    <a:pt x="63567" y="8435"/>
                    <a:pt x="69777" y="4051"/>
                  </a:cubicBezTo>
                  <a:cubicBezTo>
                    <a:pt x="78787" y="-2402"/>
                    <a:pt x="93398" y="-940"/>
                    <a:pt x="100339" y="6974"/>
                  </a:cubicBezTo>
                  <a:cubicBezTo>
                    <a:pt x="105818" y="13183"/>
                    <a:pt x="109349" y="20733"/>
                    <a:pt x="110567" y="28769"/>
                  </a:cubicBezTo>
                  <a:cubicBezTo>
                    <a:pt x="115802" y="62131"/>
                    <a:pt x="135162" y="87579"/>
                    <a:pt x="156592" y="111809"/>
                  </a:cubicBezTo>
                  <a:cubicBezTo>
                    <a:pt x="172664" y="129952"/>
                    <a:pt x="192268" y="144076"/>
                    <a:pt x="210897" y="159296"/>
                  </a:cubicBezTo>
                  <a:cubicBezTo>
                    <a:pt x="223073" y="169159"/>
                    <a:pt x="224656" y="175733"/>
                    <a:pt x="217107" y="189858"/>
                  </a:cubicBezTo>
                  <a:cubicBezTo>
                    <a:pt x="210897" y="201425"/>
                    <a:pt x="210045" y="202156"/>
                    <a:pt x="200791" y="192658"/>
                  </a:cubicBezTo>
                  <a:cubicBezTo>
                    <a:pt x="176804" y="167941"/>
                    <a:pt x="147582" y="151747"/>
                    <a:pt x="116411" y="138475"/>
                  </a:cubicBezTo>
                  <a:cubicBezTo>
                    <a:pt x="99608" y="131291"/>
                    <a:pt x="81344" y="130317"/>
                    <a:pt x="63567" y="127760"/>
                  </a:cubicBezTo>
                  <a:cubicBezTo>
                    <a:pt x="53218" y="126299"/>
                    <a:pt x="42746" y="125690"/>
                    <a:pt x="32518" y="123864"/>
                  </a:cubicBezTo>
                  <a:cubicBezTo>
                    <a:pt x="20342" y="121794"/>
                    <a:pt x="11332" y="113879"/>
                    <a:pt x="3418" y="105235"/>
                  </a:cubicBezTo>
                  <a:cubicBezTo>
                    <a:pt x="-722" y="100729"/>
                    <a:pt x="-966" y="94276"/>
                    <a:pt x="1956" y="88310"/>
                  </a:cubicBezTo>
                  <a:cubicBezTo>
                    <a:pt x="5244" y="90380"/>
                    <a:pt x="8653" y="92206"/>
                    <a:pt x="11819" y="94398"/>
                  </a:cubicBezTo>
                  <a:cubicBezTo>
                    <a:pt x="35684" y="110226"/>
                    <a:pt x="61984" y="119237"/>
                    <a:pt x="90354" y="122890"/>
                  </a:cubicBezTo>
                  <a:cubicBezTo>
                    <a:pt x="118481" y="126421"/>
                    <a:pt x="143685" y="137744"/>
                    <a:pt x="167063" y="153208"/>
                  </a:cubicBezTo>
                  <a:cubicBezTo>
                    <a:pt x="178752" y="160879"/>
                    <a:pt x="191415" y="167332"/>
                    <a:pt x="200060" y="178899"/>
                  </a:cubicBezTo>
                  <a:cubicBezTo>
                    <a:pt x="201278" y="180482"/>
                    <a:pt x="203470" y="182309"/>
                    <a:pt x="205418" y="180117"/>
                  </a:cubicBezTo>
                  <a:cubicBezTo>
                    <a:pt x="207366" y="177925"/>
                    <a:pt x="205174" y="176342"/>
                    <a:pt x="203592" y="175003"/>
                  </a:cubicBezTo>
                  <a:cubicBezTo>
                    <a:pt x="197991" y="170011"/>
                    <a:pt x="192998" y="163923"/>
                    <a:pt x="187032" y="159783"/>
                  </a:cubicBezTo>
                  <a:cubicBezTo>
                    <a:pt x="165602" y="144807"/>
                    <a:pt x="148678" y="125934"/>
                    <a:pt x="132849" y="105235"/>
                  </a:cubicBezTo>
                  <a:cubicBezTo>
                    <a:pt x="119820" y="88188"/>
                    <a:pt x="107279" y="71263"/>
                    <a:pt x="101435" y="50199"/>
                  </a:cubicBezTo>
                  <a:cubicBezTo>
                    <a:pt x="100826" y="48007"/>
                    <a:pt x="100217" y="44963"/>
                    <a:pt x="97173" y="44963"/>
                  </a:cubicBezTo>
                  <a:cubicBezTo>
                    <a:pt x="93885" y="44963"/>
                    <a:pt x="93155" y="48129"/>
                    <a:pt x="92546" y="50808"/>
                  </a:cubicBezTo>
                  <a:cubicBezTo>
                    <a:pt x="92181" y="52269"/>
                    <a:pt x="92181" y="53730"/>
                    <a:pt x="91816" y="55313"/>
                  </a:cubicBezTo>
                  <a:cubicBezTo>
                    <a:pt x="86458" y="82952"/>
                    <a:pt x="63080" y="99512"/>
                    <a:pt x="39824" y="90501"/>
                  </a:cubicBezTo>
                  <a:cubicBezTo>
                    <a:pt x="28866" y="86118"/>
                    <a:pt x="17664" y="81613"/>
                    <a:pt x="5609" y="79421"/>
                  </a:cubicBezTo>
                  <a:close/>
                </a:path>
              </a:pathLst>
            </a:custGeom>
            <a:solidFill>
              <a:srgbClr val="F4F4F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D21EF8B3-D9DC-B624-E468-D9392B5B677C}"/>
                </a:ext>
              </a:extLst>
            </p:cNvPr>
            <p:cNvSpPr/>
            <p:nvPr/>
          </p:nvSpPr>
          <p:spPr>
            <a:xfrm>
              <a:off x="2544854" y="4561258"/>
              <a:ext cx="128268" cy="118836"/>
            </a:xfrm>
            <a:custGeom>
              <a:avLst/>
              <a:gdLst>
                <a:gd name="connsiteX0" fmla="*/ 48008 w 128268"/>
                <a:gd name="connsiteY0" fmla="*/ 99089 h 118836"/>
                <a:gd name="connsiteX1" fmla="*/ 4053 w 128268"/>
                <a:gd name="connsiteY1" fmla="*/ 61831 h 118836"/>
                <a:gd name="connsiteX2" fmla="*/ 1861 w 128268"/>
                <a:gd name="connsiteY2" fmla="*/ 49655 h 118836"/>
                <a:gd name="connsiteX3" fmla="*/ 20125 w 128268"/>
                <a:gd name="connsiteY3" fmla="*/ 5942 h 118836"/>
                <a:gd name="connsiteX4" fmla="*/ 30231 w 128268"/>
                <a:gd name="connsiteY4" fmla="*/ 3142 h 118836"/>
                <a:gd name="connsiteX5" fmla="*/ 85754 w 128268"/>
                <a:gd name="connsiteY5" fmla="*/ 47706 h 118836"/>
                <a:gd name="connsiteX6" fmla="*/ 114977 w 128268"/>
                <a:gd name="connsiteY6" fmla="*/ 65240 h 118836"/>
                <a:gd name="connsiteX7" fmla="*/ 116681 w 128268"/>
                <a:gd name="connsiteY7" fmla="*/ 65970 h 118836"/>
                <a:gd name="connsiteX8" fmla="*/ 121065 w 128268"/>
                <a:gd name="connsiteY8" fmla="*/ 88009 h 118836"/>
                <a:gd name="connsiteX9" fmla="*/ 103409 w 128268"/>
                <a:gd name="connsiteY9" fmla="*/ 108587 h 118836"/>
                <a:gd name="connsiteX10" fmla="*/ 64811 w 128268"/>
                <a:gd name="connsiteY10" fmla="*/ 111265 h 118836"/>
                <a:gd name="connsiteX11" fmla="*/ 48982 w 128268"/>
                <a:gd name="connsiteY11" fmla="*/ 97750 h 118836"/>
                <a:gd name="connsiteX12" fmla="*/ 48008 w 128268"/>
                <a:gd name="connsiteY12" fmla="*/ 99089 h 11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268" h="118836">
                  <a:moveTo>
                    <a:pt x="48008" y="99089"/>
                  </a:moveTo>
                  <a:cubicBezTo>
                    <a:pt x="33397" y="86670"/>
                    <a:pt x="19029" y="74007"/>
                    <a:pt x="4053" y="61831"/>
                  </a:cubicBezTo>
                  <a:cubicBezTo>
                    <a:pt x="-696" y="57934"/>
                    <a:pt x="-1061" y="54525"/>
                    <a:pt x="1861" y="49655"/>
                  </a:cubicBezTo>
                  <a:cubicBezTo>
                    <a:pt x="10141" y="36017"/>
                    <a:pt x="14890" y="20797"/>
                    <a:pt x="20125" y="5942"/>
                  </a:cubicBezTo>
                  <a:cubicBezTo>
                    <a:pt x="22682" y="-1363"/>
                    <a:pt x="24752" y="-1485"/>
                    <a:pt x="30231" y="3142"/>
                  </a:cubicBezTo>
                  <a:cubicBezTo>
                    <a:pt x="48374" y="18484"/>
                    <a:pt x="67612" y="32365"/>
                    <a:pt x="85754" y="47706"/>
                  </a:cubicBezTo>
                  <a:cubicBezTo>
                    <a:pt x="94277" y="54890"/>
                    <a:pt x="105114" y="59517"/>
                    <a:pt x="114977" y="65240"/>
                  </a:cubicBezTo>
                  <a:cubicBezTo>
                    <a:pt x="115464" y="65483"/>
                    <a:pt x="116072" y="65605"/>
                    <a:pt x="116681" y="65970"/>
                  </a:cubicBezTo>
                  <a:cubicBezTo>
                    <a:pt x="131171" y="74128"/>
                    <a:pt x="131414" y="75711"/>
                    <a:pt x="121065" y="88009"/>
                  </a:cubicBezTo>
                  <a:cubicBezTo>
                    <a:pt x="115220" y="94828"/>
                    <a:pt x="109497" y="101890"/>
                    <a:pt x="103409" y="108587"/>
                  </a:cubicBezTo>
                  <a:cubicBezTo>
                    <a:pt x="91964" y="121249"/>
                    <a:pt x="77961" y="122224"/>
                    <a:pt x="64811" y="111265"/>
                  </a:cubicBezTo>
                  <a:cubicBezTo>
                    <a:pt x="59454" y="106882"/>
                    <a:pt x="54340" y="102255"/>
                    <a:pt x="48982" y="97750"/>
                  </a:cubicBezTo>
                  <a:cubicBezTo>
                    <a:pt x="48861" y="98237"/>
                    <a:pt x="48495" y="98602"/>
                    <a:pt x="48008" y="99089"/>
                  </a:cubicBezTo>
                  <a:close/>
                </a:path>
              </a:pathLst>
            </a:custGeom>
            <a:solidFill>
              <a:srgbClr val="69092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E28E17C-0C65-423D-ADF8-48594971E47D}"/>
                </a:ext>
              </a:extLst>
            </p:cNvPr>
            <p:cNvSpPr/>
            <p:nvPr/>
          </p:nvSpPr>
          <p:spPr>
            <a:xfrm>
              <a:off x="2479747" y="4208982"/>
              <a:ext cx="204208" cy="136164"/>
            </a:xfrm>
            <a:custGeom>
              <a:avLst/>
              <a:gdLst>
                <a:gd name="connsiteX0" fmla="*/ 3287 w 204208"/>
                <a:gd name="connsiteY0" fmla="*/ 34458 h 136164"/>
                <a:gd name="connsiteX1" fmla="*/ 37867 w 204208"/>
                <a:gd name="connsiteY1" fmla="*/ 45538 h 136164"/>
                <a:gd name="connsiteX2" fmla="*/ 89859 w 204208"/>
                <a:gd name="connsiteY2" fmla="*/ 10350 h 136164"/>
                <a:gd name="connsiteX3" fmla="*/ 90590 w 204208"/>
                <a:gd name="connsiteY3" fmla="*/ 5845 h 136164"/>
                <a:gd name="connsiteX4" fmla="*/ 95217 w 204208"/>
                <a:gd name="connsiteY4" fmla="*/ 0 h 136164"/>
                <a:gd name="connsiteX5" fmla="*/ 99478 w 204208"/>
                <a:gd name="connsiteY5" fmla="*/ 5236 h 136164"/>
                <a:gd name="connsiteX6" fmla="*/ 130892 w 204208"/>
                <a:gd name="connsiteY6" fmla="*/ 60271 h 136164"/>
                <a:gd name="connsiteX7" fmla="*/ 185076 w 204208"/>
                <a:gd name="connsiteY7" fmla="*/ 114820 h 136164"/>
                <a:gd name="connsiteX8" fmla="*/ 201635 w 204208"/>
                <a:gd name="connsiteY8" fmla="*/ 130040 h 136164"/>
                <a:gd name="connsiteX9" fmla="*/ 203461 w 204208"/>
                <a:gd name="connsiteY9" fmla="*/ 135154 h 136164"/>
                <a:gd name="connsiteX10" fmla="*/ 198104 w 204208"/>
                <a:gd name="connsiteY10" fmla="*/ 133936 h 136164"/>
                <a:gd name="connsiteX11" fmla="*/ 165107 w 204208"/>
                <a:gd name="connsiteY11" fmla="*/ 108245 h 136164"/>
                <a:gd name="connsiteX12" fmla="*/ 88398 w 204208"/>
                <a:gd name="connsiteY12" fmla="*/ 77927 h 136164"/>
                <a:gd name="connsiteX13" fmla="*/ 9863 w 204208"/>
                <a:gd name="connsiteY13" fmla="*/ 49435 h 136164"/>
                <a:gd name="connsiteX14" fmla="*/ 0 w 204208"/>
                <a:gd name="connsiteY14" fmla="*/ 43347 h 136164"/>
                <a:gd name="connsiteX15" fmla="*/ 3287 w 204208"/>
                <a:gd name="connsiteY15" fmla="*/ 34458 h 13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208" h="136164">
                  <a:moveTo>
                    <a:pt x="3287" y="34458"/>
                  </a:moveTo>
                  <a:cubicBezTo>
                    <a:pt x="15342" y="36650"/>
                    <a:pt x="26544" y="41155"/>
                    <a:pt x="37867" y="45538"/>
                  </a:cubicBezTo>
                  <a:cubicBezTo>
                    <a:pt x="61245" y="54549"/>
                    <a:pt x="84502" y="37867"/>
                    <a:pt x="89859" y="10350"/>
                  </a:cubicBezTo>
                  <a:cubicBezTo>
                    <a:pt x="90103" y="8889"/>
                    <a:pt x="90224" y="7306"/>
                    <a:pt x="90590" y="5845"/>
                  </a:cubicBezTo>
                  <a:cubicBezTo>
                    <a:pt x="91198" y="3166"/>
                    <a:pt x="91929" y="122"/>
                    <a:pt x="95217" y="0"/>
                  </a:cubicBezTo>
                  <a:cubicBezTo>
                    <a:pt x="98139" y="0"/>
                    <a:pt x="98869" y="3044"/>
                    <a:pt x="99478" y="5236"/>
                  </a:cubicBezTo>
                  <a:cubicBezTo>
                    <a:pt x="105323" y="26178"/>
                    <a:pt x="117742" y="43225"/>
                    <a:pt x="130892" y="60271"/>
                  </a:cubicBezTo>
                  <a:cubicBezTo>
                    <a:pt x="146721" y="80849"/>
                    <a:pt x="163646" y="99722"/>
                    <a:pt x="185076" y="114820"/>
                  </a:cubicBezTo>
                  <a:cubicBezTo>
                    <a:pt x="190920" y="118960"/>
                    <a:pt x="196034" y="124926"/>
                    <a:pt x="201635" y="130040"/>
                  </a:cubicBezTo>
                  <a:cubicBezTo>
                    <a:pt x="203096" y="131379"/>
                    <a:pt x="205410" y="132962"/>
                    <a:pt x="203461" y="135154"/>
                  </a:cubicBezTo>
                  <a:cubicBezTo>
                    <a:pt x="201513" y="137346"/>
                    <a:pt x="199322" y="135519"/>
                    <a:pt x="198104" y="133936"/>
                  </a:cubicBezTo>
                  <a:cubicBezTo>
                    <a:pt x="189337" y="122369"/>
                    <a:pt x="176674" y="115916"/>
                    <a:pt x="165107" y="108245"/>
                  </a:cubicBezTo>
                  <a:cubicBezTo>
                    <a:pt x="141607" y="92781"/>
                    <a:pt x="116525" y="81458"/>
                    <a:pt x="88398" y="77927"/>
                  </a:cubicBezTo>
                  <a:cubicBezTo>
                    <a:pt x="60028" y="74274"/>
                    <a:pt x="33728" y="65263"/>
                    <a:pt x="9863" y="49435"/>
                  </a:cubicBezTo>
                  <a:cubicBezTo>
                    <a:pt x="6575" y="47243"/>
                    <a:pt x="3287" y="45417"/>
                    <a:pt x="0" y="43347"/>
                  </a:cubicBezTo>
                  <a:cubicBezTo>
                    <a:pt x="0" y="39937"/>
                    <a:pt x="1583" y="37137"/>
                    <a:pt x="3287" y="34458"/>
                  </a:cubicBezTo>
                  <a:close/>
                </a:path>
              </a:pathLst>
            </a:custGeom>
            <a:solidFill>
              <a:srgbClr val="FFFFF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D8025868-D0BD-A60A-25F5-7AB0ED2E1FA3}"/>
                </a:ext>
              </a:extLst>
            </p:cNvPr>
            <p:cNvSpPr/>
            <p:nvPr/>
          </p:nvSpPr>
          <p:spPr>
            <a:xfrm>
              <a:off x="2578129" y="4521297"/>
              <a:ext cx="113055" cy="86028"/>
            </a:xfrm>
            <a:custGeom>
              <a:avLst/>
              <a:gdLst>
                <a:gd name="connsiteX0" fmla="*/ 13759 w 113055"/>
                <a:gd name="connsiteY0" fmla="*/ 0 h 86028"/>
                <a:gd name="connsiteX1" fmla="*/ 106662 w 113055"/>
                <a:gd name="connsiteY1" fmla="*/ 66360 h 86028"/>
                <a:gd name="connsiteX2" fmla="*/ 108367 w 113055"/>
                <a:gd name="connsiteY2" fmla="*/ 78657 h 86028"/>
                <a:gd name="connsiteX3" fmla="*/ 84623 w 113055"/>
                <a:gd name="connsiteY3" fmla="*/ 80240 h 86028"/>
                <a:gd name="connsiteX4" fmla="*/ 0 w 113055"/>
                <a:gd name="connsiteY4" fmla="*/ 14368 h 86028"/>
                <a:gd name="connsiteX5" fmla="*/ 13759 w 113055"/>
                <a:gd name="connsiteY5" fmla="*/ 0 h 8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55" h="86028">
                  <a:moveTo>
                    <a:pt x="13759" y="0"/>
                  </a:moveTo>
                  <a:cubicBezTo>
                    <a:pt x="45051" y="21795"/>
                    <a:pt x="71960" y="49435"/>
                    <a:pt x="106662" y="66360"/>
                  </a:cubicBezTo>
                  <a:cubicBezTo>
                    <a:pt x="114942" y="70377"/>
                    <a:pt x="114820" y="72326"/>
                    <a:pt x="108367" y="78657"/>
                  </a:cubicBezTo>
                  <a:cubicBezTo>
                    <a:pt x="98261" y="88520"/>
                    <a:pt x="96921" y="87911"/>
                    <a:pt x="84623" y="80240"/>
                  </a:cubicBezTo>
                  <a:cubicBezTo>
                    <a:pt x="54183" y="61124"/>
                    <a:pt x="28248" y="36285"/>
                    <a:pt x="0" y="14368"/>
                  </a:cubicBezTo>
                  <a:cubicBezTo>
                    <a:pt x="5236" y="10106"/>
                    <a:pt x="7427" y="2922"/>
                    <a:pt x="13759" y="0"/>
                  </a:cubicBezTo>
                  <a:close/>
                </a:path>
              </a:pathLst>
            </a:custGeom>
            <a:solidFill>
              <a:srgbClr val="ED1C2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93" name="Graphic 901">
            <a:extLst>
              <a:ext uri="{FF2B5EF4-FFF2-40B4-BE49-F238E27FC236}">
                <a16:creationId xmlns:a16="http://schemas.microsoft.com/office/drawing/2014/main" id="{D09C96CD-051B-8FA3-891A-EC54CA3E430D}"/>
              </a:ext>
            </a:extLst>
          </p:cNvPr>
          <p:cNvGrpSpPr/>
          <p:nvPr/>
        </p:nvGrpSpPr>
        <p:grpSpPr>
          <a:xfrm>
            <a:off x="8032467" y="2669968"/>
            <a:ext cx="369553" cy="357378"/>
            <a:chOff x="8052868" y="2401448"/>
            <a:chExt cx="393459" cy="380497"/>
          </a:xfrm>
        </p:grpSpPr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2E53AE60-FB00-0B84-3FF7-6C7C9A4B2708}"/>
                </a:ext>
              </a:extLst>
            </p:cNvPr>
            <p:cNvSpPr/>
            <p:nvPr/>
          </p:nvSpPr>
          <p:spPr>
            <a:xfrm>
              <a:off x="8052868" y="2401448"/>
              <a:ext cx="393459" cy="380497"/>
            </a:xfrm>
            <a:custGeom>
              <a:avLst/>
              <a:gdLst>
                <a:gd name="connsiteX0" fmla="*/ 267842 w 393459"/>
                <a:gd name="connsiteY0" fmla="*/ 314874 h 380497"/>
                <a:gd name="connsiteX1" fmla="*/ 258345 w 393459"/>
                <a:gd name="connsiteY1" fmla="*/ 320718 h 380497"/>
                <a:gd name="connsiteX2" fmla="*/ 222548 w 393459"/>
                <a:gd name="connsiteY2" fmla="*/ 346653 h 380497"/>
                <a:gd name="connsiteX3" fmla="*/ 188211 w 393459"/>
                <a:gd name="connsiteY3" fmla="*/ 371127 h 380497"/>
                <a:gd name="connsiteX4" fmla="*/ 151561 w 393459"/>
                <a:gd name="connsiteY4" fmla="*/ 379528 h 380497"/>
                <a:gd name="connsiteX5" fmla="*/ 132932 w 393459"/>
                <a:gd name="connsiteY5" fmla="*/ 369544 h 380497"/>
                <a:gd name="connsiteX6" fmla="*/ 73756 w 393459"/>
                <a:gd name="connsiteY6" fmla="*/ 306472 h 380497"/>
                <a:gd name="connsiteX7" fmla="*/ 69008 w 393459"/>
                <a:gd name="connsiteY7" fmla="*/ 301358 h 380497"/>
                <a:gd name="connsiteX8" fmla="*/ 7640 w 393459"/>
                <a:gd name="connsiteY8" fmla="*/ 235242 h 380497"/>
                <a:gd name="connsiteX9" fmla="*/ 3744 w 393459"/>
                <a:gd name="connsiteY9" fmla="*/ 228667 h 380497"/>
                <a:gd name="connsiteX10" fmla="*/ 4110 w 393459"/>
                <a:gd name="connsiteY10" fmla="*/ 194209 h 380497"/>
                <a:gd name="connsiteX11" fmla="*/ 9954 w 393459"/>
                <a:gd name="connsiteY11" fmla="*/ 184590 h 380497"/>
                <a:gd name="connsiteX12" fmla="*/ 32601 w 393459"/>
                <a:gd name="connsiteY12" fmla="*/ 160603 h 380497"/>
                <a:gd name="connsiteX13" fmla="*/ 56101 w 393459"/>
                <a:gd name="connsiteY13" fmla="*/ 138687 h 380497"/>
                <a:gd name="connsiteX14" fmla="*/ 56344 w 393459"/>
                <a:gd name="connsiteY14" fmla="*/ 132233 h 380497"/>
                <a:gd name="connsiteX15" fmla="*/ 35524 w 393459"/>
                <a:gd name="connsiteY15" fmla="*/ 108490 h 380497"/>
                <a:gd name="connsiteX16" fmla="*/ 32114 w 393459"/>
                <a:gd name="connsiteY16" fmla="*/ 100941 h 380497"/>
                <a:gd name="connsiteX17" fmla="*/ 32845 w 393459"/>
                <a:gd name="connsiteY17" fmla="*/ 71110 h 380497"/>
                <a:gd name="connsiteX18" fmla="*/ 33697 w 393459"/>
                <a:gd name="connsiteY18" fmla="*/ 68552 h 380497"/>
                <a:gd name="connsiteX19" fmla="*/ 41855 w 393459"/>
                <a:gd name="connsiteY19" fmla="*/ 55402 h 380497"/>
                <a:gd name="connsiteX20" fmla="*/ 68399 w 393459"/>
                <a:gd name="connsiteY20" fmla="*/ 28737 h 380497"/>
                <a:gd name="connsiteX21" fmla="*/ 73147 w 393459"/>
                <a:gd name="connsiteY21" fmla="*/ 24354 h 380497"/>
                <a:gd name="connsiteX22" fmla="*/ 80575 w 393459"/>
                <a:gd name="connsiteY22" fmla="*/ 19361 h 380497"/>
                <a:gd name="connsiteX23" fmla="*/ 89220 w 393459"/>
                <a:gd name="connsiteY23" fmla="*/ 12543 h 380497"/>
                <a:gd name="connsiteX24" fmla="*/ 108214 w 393459"/>
                <a:gd name="connsiteY24" fmla="*/ 9986 h 380497"/>
                <a:gd name="connsiteX25" fmla="*/ 127818 w 393459"/>
                <a:gd name="connsiteY25" fmla="*/ 21675 h 380497"/>
                <a:gd name="connsiteX26" fmla="*/ 166781 w 393459"/>
                <a:gd name="connsiteY26" fmla="*/ 45296 h 380497"/>
                <a:gd name="connsiteX27" fmla="*/ 174330 w 393459"/>
                <a:gd name="connsiteY27" fmla="*/ 53211 h 380497"/>
                <a:gd name="connsiteX28" fmla="*/ 181879 w 393459"/>
                <a:gd name="connsiteY28" fmla="*/ 61247 h 380497"/>
                <a:gd name="connsiteX29" fmla="*/ 191499 w 393459"/>
                <a:gd name="connsiteY29" fmla="*/ 82311 h 380497"/>
                <a:gd name="connsiteX30" fmla="*/ 196613 w 393459"/>
                <a:gd name="connsiteY30" fmla="*/ 92539 h 380497"/>
                <a:gd name="connsiteX31" fmla="*/ 217921 w 393459"/>
                <a:gd name="connsiteY31" fmla="*/ 121762 h 380497"/>
                <a:gd name="connsiteX32" fmla="*/ 231923 w 393459"/>
                <a:gd name="connsiteY32" fmla="*/ 121884 h 380497"/>
                <a:gd name="connsiteX33" fmla="*/ 250430 w 393459"/>
                <a:gd name="connsiteY33" fmla="*/ 103619 h 380497"/>
                <a:gd name="connsiteX34" fmla="*/ 252988 w 393459"/>
                <a:gd name="connsiteY34" fmla="*/ 99967 h 380497"/>
                <a:gd name="connsiteX35" fmla="*/ 256396 w 393459"/>
                <a:gd name="connsiteY35" fmla="*/ 95462 h 380497"/>
                <a:gd name="connsiteX36" fmla="*/ 263459 w 393459"/>
                <a:gd name="connsiteY36" fmla="*/ 85477 h 380497"/>
                <a:gd name="connsiteX37" fmla="*/ 273321 w 393459"/>
                <a:gd name="connsiteY37" fmla="*/ 61612 h 380497"/>
                <a:gd name="connsiteX38" fmla="*/ 277462 w 393459"/>
                <a:gd name="connsiteY38" fmla="*/ 46514 h 380497"/>
                <a:gd name="connsiteX39" fmla="*/ 288541 w 393459"/>
                <a:gd name="connsiteY39" fmla="*/ 15952 h 380497"/>
                <a:gd name="connsiteX40" fmla="*/ 296334 w 393459"/>
                <a:gd name="connsiteY40" fmla="*/ 8646 h 380497"/>
                <a:gd name="connsiteX41" fmla="*/ 305466 w 393459"/>
                <a:gd name="connsiteY41" fmla="*/ 2193 h 380497"/>
                <a:gd name="connsiteX42" fmla="*/ 326652 w 393459"/>
                <a:gd name="connsiteY42" fmla="*/ 732 h 380497"/>
                <a:gd name="connsiteX43" fmla="*/ 346621 w 393459"/>
                <a:gd name="connsiteY43" fmla="*/ 12178 h 380497"/>
                <a:gd name="connsiteX44" fmla="*/ 353196 w 393459"/>
                <a:gd name="connsiteY44" fmla="*/ 20944 h 380497"/>
                <a:gd name="connsiteX45" fmla="*/ 356240 w 393459"/>
                <a:gd name="connsiteY45" fmla="*/ 44931 h 380497"/>
                <a:gd name="connsiteX46" fmla="*/ 375478 w 393459"/>
                <a:gd name="connsiteY46" fmla="*/ 45296 h 380497"/>
                <a:gd name="connsiteX47" fmla="*/ 384489 w 393459"/>
                <a:gd name="connsiteY47" fmla="*/ 51750 h 380497"/>
                <a:gd name="connsiteX48" fmla="*/ 389846 w 393459"/>
                <a:gd name="connsiteY48" fmla="*/ 92174 h 380497"/>
                <a:gd name="connsiteX49" fmla="*/ 383271 w 393459"/>
                <a:gd name="connsiteY49" fmla="*/ 101184 h 380497"/>
                <a:gd name="connsiteX50" fmla="*/ 374382 w 393459"/>
                <a:gd name="connsiteY50" fmla="*/ 107638 h 380497"/>
                <a:gd name="connsiteX51" fmla="*/ 350152 w 393459"/>
                <a:gd name="connsiteY51" fmla="*/ 113847 h 380497"/>
                <a:gd name="connsiteX52" fmla="*/ 327505 w 393459"/>
                <a:gd name="connsiteY52" fmla="*/ 122005 h 380497"/>
                <a:gd name="connsiteX53" fmla="*/ 319712 w 393459"/>
                <a:gd name="connsiteY53" fmla="*/ 125902 h 380497"/>
                <a:gd name="connsiteX54" fmla="*/ 283793 w 393459"/>
                <a:gd name="connsiteY54" fmla="*/ 157559 h 380497"/>
                <a:gd name="connsiteX55" fmla="*/ 281357 w 393459"/>
                <a:gd name="connsiteY55" fmla="*/ 178624 h 380497"/>
                <a:gd name="connsiteX56" fmla="*/ 285497 w 393459"/>
                <a:gd name="connsiteY56" fmla="*/ 187999 h 380497"/>
                <a:gd name="connsiteX57" fmla="*/ 295238 w 393459"/>
                <a:gd name="connsiteY57" fmla="*/ 210769 h 380497"/>
                <a:gd name="connsiteX58" fmla="*/ 302422 w 393459"/>
                <a:gd name="connsiteY58" fmla="*/ 219048 h 380497"/>
                <a:gd name="connsiteX59" fmla="*/ 342237 w 393459"/>
                <a:gd name="connsiteY59" fmla="*/ 243400 h 380497"/>
                <a:gd name="connsiteX60" fmla="*/ 349422 w 393459"/>
                <a:gd name="connsiteY60" fmla="*/ 248636 h 380497"/>
                <a:gd name="connsiteX61" fmla="*/ 347230 w 393459"/>
                <a:gd name="connsiteY61" fmla="*/ 261177 h 380497"/>
                <a:gd name="connsiteX62" fmla="*/ 333105 w 393459"/>
                <a:gd name="connsiteY62" fmla="*/ 272136 h 380497"/>
                <a:gd name="connsiteX63" fmla="*/ 300231 w 393459"/>
                <a:gd name="connsiteY63" fmla="*/ 297584 h 380497"/>
                <a:gd name="connsiteX64" fmla="*/ 289150 w 393459"/>
                <a:gd name="connsiteY64" fmla="*/ 305498 h 380497"/>
                <a:gd name="connsiteX65" fmla="*/ 267842 w 393459"/>
                <a:gd name="connsiteY65" fmla="*/ 314874 h 380497"/>
                <a:gd name="connsiteX66" fmla="*/ 323973 w 393459"/>
                <a:gd name="connsiteY66" fmla="*/ 22284 h 380497"/>
                <a:gd name="connsiteX67" fmla="*/ 313624 w 393459"/>
                <a:gd name="connsiteY67" fmla="*/ 22040 h 380497"/>
                <a:gd name="connsiteX68" fmla="*/ 300474 w 393459"/>
                <a:gd name="connsiteY68" fmla="*/ 38356 h 380497"/>
                <a:gd name="connsiteX69" fmla="*/ 296090 w 393459"/>
                <a:gd name="connsiteY69" fmla="*/ 56864 h 380497"/>
                <a:gd name="connsiteX70" fmla="*/ 286106 w 393459"/>
                <a:gd name="connsiteY70" fmla="*/ 88034 h 380497"/>
                <a:gd name="connsiteX71" fmla="*/ 247873 w 393459"/>
                <a:gd name="connsiteY71" fmla="*/ 135277 h 380497"/>
                <a:gd name="connsiteX72" fmla="*/ 248483 w 393459"/>
                <a:gd name="connsiteY72" fmla="*/ 145261 h 380497"/>
                <a:gd name="connsiteX73" fmla="*/ 267355 w 393459"/>
                <a:gd name="connsiteY73" fmla="*/ 143557 h 380497"/>
                <a:gd name="connsiteX74" fmla="*/ 299621 w 393459"/>
                <a:gd name="connsiteY74" fmla="*/ 113969 h 380497"/>
                <a:gd name="connsiteX75" fmla="*/ 352709 w 393459"/>
                <a:gd name="connsiteY75" fmla="*/ 91687 h 380497"/>
                <a:gd name="connsiteX76" fmla="*/ 366468 w 393459"/>
                <a:gd name="connsiteY76" fmla="*/ 86938 h 380497"/>
                <a:gd name="connsiteX77" fmla="*/ 370243 w 393459"/>
                <a:gd name="connsiteY77" fmla="*/ 68674 h 380497"/>
                <a:gd name="connsiteX78" fmla="*/ 357214 w 393459"/>
                <a:gd name="connsiteY78" fmla="*/ 67822 h 380497"/>
                <a:gd name="connsiteX79" fmla="*/ 339681 w 393459"/>
                <a:gd name="connsiteY79" fmla="*/ 71110 h 380497"/>
                <a:gd name="connsiteX80" fmla="*/ 328479 w 393459"/>
                <a:gd name="connsiteY80" fmla="*/ 57594 h 380497"/>
                <a:gd name="connsiteX81" fmla="*/ 333227 w 393459"/>
                <a:gd name="connsiteY81" fmla="*/ 43713 h 380497"/>
                <a:gd name="connsiteX82" fmla="*/ 328966 w 393459"/>
                <a:gd name="connsiteY82" fmla="*/ 24962 h 380497"/>
                <a:gd name="connsiteX83" fmla="*/ 323973 w 393459"/>
                <a:gd name="connsiteY83" fmla="*/ 22284 h 380497"/>
                <a:gd name="connsiteX84" fmla="*/ 209763 w 393459"/>
                <a:gd name="connsiteY84" fmla="*/ 152324 h 380497"/>
                <a:gd name="connsiteX85" fmla="*/ 200874 w 393459"/>
                <a:gd name="connsiteY85" fmla="*/ 145261 h 380497"/>
                <a:gd name="connsiteX86" fmla="*/ 170069 w 393459"/>
                <a:gd name="connsiteY86" fmla="*/ 100454 h 380497"/>
                <a:gd name="connsiteX87" fmla="*/ 154240 w 393459"/>
                <a:gd name="connsiteY87" fmla="*/ 72084 h 380497"/>
                <a:gd name="connsiteX88" fmla="*/ 146447 w 393459"/>
                <a:gd name="connsiteY88" fmla="*/ 62952 h 380497"/>
                <a:gd name="connsiteX89" fmla="*/ 142064 w 393459"/>
                <a:gd name="connsiteY89" fmla="*/ 59786 h 380497"/>
                <a:gd name="connsiteX90" fmla="*/ 131958 w 393459"/>
                <a:gd name="connsiteY90" fmla="*/ 61247 h 380497"/>
                <a:gd name="connsiteX91" fmla="*/ 125870 w 393459"/>
                <a:gd name="connsiteY91" fmla="*/ 68309 h 380497"/>
                <a:gd name="connsiteX92" fmla="*/ 93360 w 393459"/>
                <a:gd name="connsiteY92" fmla="*/ 107150 h 380497"/>
                <a:gd name="connsiteX93" fmla="*/ 94699 w 393459"/>
                <a:gd name="connsiteY93" fmla="*/ 129067 h 380497"/>
                <a:gd name="connsiteX94" fmla="*/ 94212 w 393459"/>
                <a:gd name="connsiteY94" fmla="*/ 140269 h 380497"/>
                <a:gd name="connsiteX95" fmla="*/ 37837 w 393459"/>
                <a:gd name="connsiteY95" fmla="*/ 195305 h 380497"/>
                <a:gd name="connsiteX96" fmla="*/ 32358 w 393459"/>
                <a:gd name="connsiteY96" fmla="*/ 222336 h 380497"/>
                <a:gd name="connsiteX97" fmla="*/ 35402 w 393459"/>
                <a:gd name="connsiteY97" fmla="*/ 226110 h 380497"/>
                <a:gd name="connsiteX98" fmla="*/ 57805 w 393459"/>
                <a:gd name="connsiteY98" fmla="*/ 250584 h 380497"/>
                <a:gd name="connsiteX99" fmla="*/ 82888 w 393459"/>
                <a:gd name="connsiteY99" fmla="*/ 276397 h 380497"/>
                <a:gd name="connsiteX100" fmla="*/ 97743 w 393459"/>
                <a:gd name="connsiteY100" fmla="*/ 284677 h 380497"/>
                <a:gd name="connsiteX101" fmla="*/ 106753 w 393459"/>
                <a:gd name="connsiteY101" fmla="*/ 282120 h 380497"/>
                <a:gd name="connsiteX102" fmla="*/ 137558 w 393459"/>
                <a:gd name="connsiteY102" fmla="*/ 260690 h 380497"/>
                <a:gd name="connsiteX103" fmla="*/ 169825 w 393459"/>
                <a:gd name="connsiteY103" fmla="*/ 240722 h 380497"/>
                <a:gd name="connsiteX104" fmla="*/ 191133 w 393459"/>
                <a:gd name="connsiteY104" fmla="*/ 258377 h 380497"/>
                <a:gd name="connsiteX105" fmla="*/ 193325 w 393459"/>
                <a:gd name="connsiteY105" fmla="*/ 260447 h 380497"/>
                <a:gd name="connsiteX106" fmla="*/ 191742 w 393459"/>
                <a:gd name="connsiteY106" fmla="*/ 261664 h 380497"/>
                <a:gd name="connsiteX107" fmla="*/ 153266 w 393459"/>
                <a:gd name="connsiteY107" fmla="*/ 283703 h 380497"/>
                <a:gd name="connsiteX108" fmla="*/ 116250 w 393459"/>
                <a:gd name="connsiteY108" fmla="*/ 308542 h 380497"/>
                <a:gd name="connsiteX109" fmla="*/ 115520 w 393459"/>
                <a:gd name="connsiteY109" fmla="*/ 312560 h 380497"/>
                <a:gd name="connsiteX110" fmla="*/ 123556 w 393459"/>
                <a:gd name="connsiteY110" fmla="*/ 319866 h 380497"/>
                <a:gd name="connsiteX111" fmla="*/ 147665 w 393459"/>
                <a:gd name="connsiteY111" fmla="*/ 345070 h 380497"/>
                <a:gd name="connsiteX112" fmla="*/ 161667 w 393459"/>
                <a:gd name="connsiteY112" fmla="*/ 352498 h 380497"/>
                <a:gd name="connsiteX113" fmla="*/ 173843 w 393459"/>
                <a:gd name="connsiteY113" fmla="*/ 348114 h 380497"/>
                <a:gd name="connsiteX114" fmla="*/ 218407 w 393459"/>
                <a:gd name="connsiteY114" fmla="*/ 315482 h 380497"/>
                <a:gd name="connsiteX115" fmla="*/ 262485 w 393459"/>
                <a:gd name="connsiteY115" fmla="*/ 287112 h 380497"/>
                <a:gd name="connsiteX116" fmla="*/ 298770 w 393459"/>
                <a:gd name="connsiteY116" fmla="*/ 264099 h 380497"/>
                <a:gd name="connsiteX117" fmla="*/ 298648 w 393459"/>
                <a:gd name="connsiteY117" fmla="*/ 256307 h 380497"/>
                <a:gd name="connsiteX118" fmla="*/ 279288 w 393459"/>
                <a:gd name="connsiteY118" fmla="*/ 238895 h 380497"/>
                <a:gd name="connsiteX119" fmla="*/ 265529 w 393459"/>
                <a:gd name="connsiteY119" fmla="*/ 212351 h 380497"/>
                <a:gd name="connsiteX120" fmla="*/ 245925 w 393459"/>
                <a:gd name="connsiteY120" fmla="*/ 178259 h 380497"/>
                <a:gd name="connsiteX121" fmla="*/ 209763 w 393459"/>
                <a:gd name="connsiteY121" fmla="*/ 152324 h 380497"/>
                <a:gd name="connsiteX122" fmla="*/ 70347 w 393459"/>
                <a:gd name="connsiteY122" fmla="*/ 63560 h 380497"/>
                <a:gd name="connsiteX123" fmla="*/ 71078 w 393459"/>
                <a:gd name="connsiteY123" fmla="*/ 64291 h 380497"/>
                <a:gd name="connsiteX124" fmla="*/ 61946 w 393459"/>
                <a:gd name="connsiteY124" fmla="*/ 72936 h 380497"/>
                <a:gd name="connsiteX125" fmla="*/ 60971 w 393459"/>
                <a:gd name="connsiteY125" fmla="*/ 96314 h 380497"/>
                <a:gd name="connsiteX126" fmla="*/ 72173 w 393459"/>
                <a:gd name="connsiteY126" fmla="*/ 108246 h 380497"/>
                <a:gd name="connsiteX127" fmla="*/ 85689 w 393459"/>
                <a:gd name="connsiteY127" fmla="*/ 107029 h 380497"/>
                <a:gd name="connsiteX128" fmla="*/ 86176 w 393459"/>
                <a:gd name="connsiteY128" fmla="*/ 106055 h 380497"/>
                <a:gd name="connsiteX129" fmla="*/ 98717 w 393459"/>
                <a:gd name="connsiteY129" fmla="*/ 89617 h 380497"/>
                <a:gd name="connsiteX130" fmla="*/ 129279 w 393459"/>
                <a:gd name="connsiteY130" fmla="*/ 59055 h 380497"/>
                <a:gd name="connsiteX131" fmla="*/ 128305 w 393459"/>
                <a:gd name="connsiteY131" fmla="*/ 52724 h 380497"/>
                <a:gd name="connsiteX132" fmla="*/ 103223 w 393459"/>
                <a:gd name="connsiteY132" fmla="*/ 38721 h 380497"/>
                <a:gd name="connsiteX133" fmla="*/ 95673 w 393459"/>
                <a:gd name="connsiteY133" fmla="*/ 39208 h 380497"/>
                <a:gd name="connsiteX134" fmla="*/ 70347 w 393459"/>
                <a:gd name="connsiteY134" fmla="*/ 63560 h 38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393459" h="380497">
                  <a:moveTo>
                    <a:pt x="267842" y="314874"/>
                  </a:moveTo>
                  <a:cubicBezTo>
                    <a:pt x="264555" y="316578"/>
                    <a:pt x="261145" y="318283"/>
                    <a:pt x="258345" y="320718"/>
                  </a:cubicBezTo>
                  <a:cubicBezTo>
                    <a:pt x="245803" y="328632"/>
                    <a:pt x="234115" y="337521"/>
                    <a:pt x="222548" y="346653"/>
                  </a:cubicBezTo>
                  <a:cubicBezTo>
                    <a:pt x="211102" y="354811"/>
                    <a:pt x="199778" y="363091"/>
                    <a:pt x="188211" y="371127"/>
                  </a:cubicBezTo>
                  <a:cubicBezTo>
                    <a:pt x="177130" y="378920"/>
                    <a:pt x="164833" y="382329"/>
                    <a:pt x="151561" y="379528"/>
                  </a:cubicBezTo>
                  <a:cubicBezTo>
                    <a:pt x="144499" y="378067"/>
                    <a:pt x="138289" y="374293"/>
                    <a:pt x="132932" y="369544"/>
                  </a:cubicBezTo>
                  <a:cubicBezTo>
                    <a:pt x="111502" y="350184"/>
                    <a:pt x="91777" y="328998"/>
                    <a:pt x="73756" y="306472"/>
                  </a:cubicBezTo>
                  <a:cubicBezTo>
                    <a:pt x="72295" y="304646"/>
                    <a:pt x="70712" y="302941"/>
                    <a:pt x="69008" y="301358"/>
                  </a:cubicBezTo>
                  <a:cubicBezTo>
                    <a:pt x="46726" y="280902"/>
                    <a:pt x="25661" y="259594"/>
                    <a:pt x="7640" y="235242"/>
                  </a:cubicBezTo>
                  <a:cubicBezTo>
                    <a:pt x="6179" y="233172"/>
                    <a:pt x="5084" y="230859"/>
                    <a:pt x="3744" y="228667"/>
                  </a:cubicBezTo>
                  <a:cubicBezTo>
                    <a:pt x="-1126" y="217100"/>
                    <a:pt x="-1492" y="205655"/>
                    <a:pt x="4110" y="194209"/>
                  </a:cubicBezTo>
                  <a:cubicBezTo>
                    <a:pt x="6057" y="191043"/>
                    <a:pt x="8006" y="187878"/>
                    <a:pt x="9954" y="184590"/>
                  </a:cubicBezTo>
                  <a:cubicBezTo>
                    <a:pt x="17503" y="176554"/>
                    <a:pt x="25052" y="168639"/>
                    <a:pt x="32601" y="160603"/>
                  </a:cubicBezTo>
                  <a:cubicBezTo>
                    <a:pt x="40394" y="153298"/>
                    <a:pt x="48187" y="145870"/>
                    <a:pt x="56101" y="138687"/>
                  </a:cubicBezTo>
                  <a:cubicBezTo>
                    <a:pt x="58658" y="136373"/>
                    <a:pt x="58902" y="134790"/>
                    <a:pt x="56344" y="132233"/>
                  </a:cubicBezTo>
                  <a:cubicBezTo>
                    <a:pt x="48917" y="124806"/>
                    <a:pt x="42099" y="116648"/>
                    <a:pt x="35524" y="108490"/>
                  </a:cubicBezTo>
                  <a:cubicBezTo>
                    <a:pt x="34550" y="105933"/>
                    <a:pt x="33819" y="103133"/>
                    <a:pt x="32114" y="100941"/>
                  </a:cubicBezTo>
                  <a:cubicBezTo>
                    <a:pt x="25539" y="90835"/>
                    <a:pt x="28583" y="80972"/>
                    <a:pt x="32845" y="71110"/>
                  </a:cubicBezTo>
                  <a:cubicBezTo>
                    <a:pt x="33210" y="70257"/>
                    <a:pt x="33453" y="69405"/>
                    <a:pt x="33697" y="68552"/>
                  </a:cubicBezTo>
                  <a:cubicBezTo>
                    <a:pt x="34914" y="63317"/>
                    <a:pt x="37837" y="59177"/>
                    <a:pt x="41855" y="55402"/>
                  </a:cubicBezTo>
                  <a:cubicBezTo>
                    <a:pt x="50865" y="46757"/>
                    <a:pt x="59510" y="37625"/>
                    <a:pt x="68399" y="28737"/>
                  </a:cubicBezTo>
                  <a:cubicBezTo>
                    <a:pt x="69982" y="27276"/>
                    <a:pt x="71564" y="25815"/>
                    <a:pt x="73147" y="24354"/>
                  </a:cubicBezTo>
                  <a:cubicBezTo>
                    <a:pt x="75705" y="22771"/>
                    <a:pt x="78627" y="21797"/>
                    <a:pt x="80575" y="19361"/>
                  </a:cubicBezTo>
                  <a:cubicBezTo>
                    <a:pt x="83497" y="17048"/>
                    <a:pt x="86420" y="14856"/>
                    <a:pt x="89220" y="12543"/>
                  </a:cubicBezTo>
                  <a:cubicBezTo>
                    <a:pt x="95186" y="9377"/>
                    <a:pt x="101030" y="4385"/>
                    <a:pt x="108214" y="9986"/>
                  </a:cubicBezTo>
                  <a:cubicBezTo>
                    <a:pt x="114789" y="13882"/>
                    <a:pt x="121243" y="17778"/>
                    <a:pt x="127818" y="21675"/>
                  </a:cubicBezTo>
                  <a:cubicBezTo>
                    <a:pt x="140724" y="29711"/>
                    <a:pt x="154483" y="36286"/>
                    <a:pt x="166781" y="45296"/>
                  </a:cubicBezTo>
                  <a:cubicBezTo>
                    <a:pt x="169338" y="47975"/>
                    <a:pt x="171773" y="50654"/>
                    <a:pt x="174330" y="53211"/>
                  </a:cubicBezTo>
                  <a:cubicBezTo>
                    <a:pt x="176887" y="55889"/>
                    <a:pt x="179323" y="58568"/>
                    <a:pt x="181879" y="61247"/>
                  </a:cubicBezTo>
                  <a:cubicBezTo>
                    <a:pt x="185045" y="68309"/>
                    <a:pt x="188333" y="75249"/>
                    <a:pt x="191499" y="82311"/>
                  </a:cubicBezTo>
                  <a:cubicBezTo>
                    <a:pt x="192838" y="85842"/>
                    <a:pt x="194299" y="89495"/>
                    <a:pt x="196613" y="92539"/>
                  </a:cubicBezTo>
                  <a:cubicBezTo>
                    <a:pt x="201604" y="103863"/>
                    <a:pt x="208910" y="113482"/>
                    <a:pt x="217921" y="121762"/>
                  </a:cubicBezTo>
                  <a:cubicBezTo>
                    <a:pt x="225104" y="128337"/>
                    <a:pt x="225226" y="128580"/>
                    <a:pt x="231923" y="121884"/>
                  </a:cubicBezTo>
                  <a:cubicBezTo>
                    <a:pt x="238011" y="115674"/>
                    <a:pt x="245803" y="111290"/>
                    <a:pt x="250430" y="103619"/>
                  </a:cubicBezTo>
                  <a:cubicBezTo>
                    <a:pt x="251770" y="102767"/>
                    <a:pt x="252500" y="101428"/>
                    <a:pt x="252988" y="99967"/>
                  </a:cubicBezTo>
                  <a:cubicBezTo>
                    <a:pt x="254571" y="98871"/>
                    <a:pt x="255910" y="97531"/>
                    <a:pt x="256396" y="95462"/>
                  </a:cubicBezTo>
                  <a:cubicBezTo>
                    <a:pt x="259441" y="92539"/>
                    <a:pt x="261511" y="89130"/>
                    <a:pt x="263459" y="85477"/>
                  </a:cubicBezTo>
                  <a:cubicBezTo>
                    <a:pt x="269425" y="78659"/>
                    <a:pt x="271495" y="70135"/>
                    <a:pt x="273321" y="61612"/>
                  </a:cubicBezTo>
                  <a:cubicBezTo>
                    <a:pt x="275148" y="56742"/>
                    <a:pt x="276487" y="51628"/>
                    <a:pt x="277462" y="46514"/>
                  </a:cubicBezTo>
                  <a:cubicBezTo>
                    <a:pt x="279653" y="35799"/>
                    <a:pt x="280262" y="24475"/>
                    <a:pt x="288541" y="15952"/>
                  </a:cubicBezTo>
                  <a:cubicBezTo>
                    <a:pt x="291099" y="13517"/>
                    <a:pt x="293777" y="11082"/>
                    <a:pt x="296334" y="8646"/>
                  </a:cubicBezTo>
                  <a:cubicBezTo>
                    <a:pt x="299378" y="6455"/>
                    <a:pt x="302422" y="4263"/>
                    <a:pt x="305466" y="2193"/>
                  </a:cubicBezTo>
                  <a:cubicBezTo>
                    <a:pt x="312285" y="-1094"/>
                    <a:pt x="319468" y="123"/>
                    <a:pt x="326652" y="732"/>
                  </a:cubicBezTo>
                  <a:cubicBezTo>
                    <a:pt x="333958" y="3289"/>
                    <a:pt x="340655" y="7185"/>
                    <a:pt x="346621" y="12178"/>
                  </a:cubicBezTo>
                  <a:cubicBezTo>
                    <a:pt x="348813" y="15100"/>
                    <a:pt x="351004" y="18022"/>
                    <a:pt x="353196" y="20944"/>
                  </a:cubicBezTo>
                  <a:cubicBezTo>
                    <a:pt x="355631" y="28493"/>
                    <a:pt x="358310" y="36042"/>
                    <a:pt x="356240" y="44931"/>
                  </a:cubicBezTo>
                  <a:cubicBezTo>
                    <a:pt x="363181" y="42374"/>
                    <a:pt x="369390" y="43348"/>
                    <a:pt x="375478" y="45296"/>
                  </a:cubicBezTo>
                  <a:cubicBezTo>
                    <a:pt x="378522" y="47488"/>
                    <a:pt x="381445" y="49558"/>
                    <a:pt x="384489" y="51750"/>
                  </a:cubicBezTo>
                  <a:cubicBezTo>
                    <a:pt x="393864" y="64291"/>
                    <a:pt x="396299" y="77684"/>
                    <a:pt x="389846" y="92174"/>
                  </a:cubicBezTo>
                  <a:cubicBezTo>
                    <a:pt x="387654" y="95218"/>
                    <a:pt x="385463" y="98140"/>
                    <a:pt x="383271" y="101184"/>
                  </a:cubicBezTo>
                  <a:cubicBezTo>
                    <a:pt x="380348" y="103376"/>
                    <a:pt x="377304" y="105446"/>
                    <a:pt x="374382" y="107638"/>
                  </a:cubicBezTo>
                  <a:cubicBezTo>
                    <a:pt x="366833" y="111656"/>
                    <a:pt x="358554" y="112873"/>
                    <a:pt x="350152" y="113847"/>
                  </a:cubicBezTo>
                  <a:cubicBezTo>
                    <a:pt x="341629" y="113726"/>
                    <a:pt x="334567" y="117865"/>
                    <a:pt x="327505" y="122005"/>
                  </a:cubicBezTo>
                  <a:cubicBezTo>
                    <a:pt x="324826" y="123223"/>
                    <a:pt x="322269" y="124319"/>
                    <a:pt x="319712" y="125902"/>
                  </a:cubicBezTo>
                  <a:cubicBezTo>
                    <a:pt x="305953" y="134425"/>
                    <a:pt x="294873" y="145992"/>
                    <a:pt x="283793" y="157559"/>
                  </a:cubicBezTo>
                  <a:cubicBezTo>
                    <a:pt x="274904" y="166935"/>
                    <a:pt x="274904" y="166935"/>
                    <a:pt x="281357" y="178624"/>
                  </a:cubicBezTo>
                  <a:cubicBezTo>
                    <a:pt x="282210" y="181911"/>
                    <a:pt x="283671" y="185077"/>
                    <a:pt x="285497" y="187999"/>
                  </a:cubicBezTo>
                  <a:cubicBezTo>
                    <a:pt x="286472" y="196523"/>
                    <a:pt x="287811" y="205046"/>
                    <a:pt x="295238" y="210769"/>
                  </a:cubicBezTo>
                  <a:cubicBezTo>
                    <a:pt x="297673" y="213569"/>
                    <a:pt x="299987" y="216369"/>
                    <a:pt x="302422" y="219048"/>
                  </a:cubicBezTo>
                  <a:cubicBezTo>
                    <a:pt x="314355" y="229398"/>
                    <a:pt x="326044" y="240113"/>
                    <a:pt x="342237" y="243400"/>
                  </a:cubicBezTo>
                  <a:cubicBezTo>
                    <a:pt x="345647" y="243766"/>
                    <a:pt x="346499" y="247662"/>
                    <a:pt x="349422" y="248636"/>
                  </a:cubicBezTo>
                  <a:cubicBezTo>
                    <a:pt x="352466" y="252776"/>
                    <a:pt x="351857" y="257281"/>
                    <a:pt x="347230" y="261177"/>
                  </a:cubicBezTo>
                  <a:cubicBezTo>
                    <a:pt x="342725" y="264952"/>
                    <a:pt x="337854" y="268483"/>
                    <a:pt x="333105" y="272136"/>
                  </a:cubicBezTo>
                  <a:cubicBezTo>
                    <a:pt x="321661" y="280050"/>
                    <a:pt x="311067" y="288817"/>
                    <a:pt x="300231" y="297584"/>
                  </a:cubicBezTo>
                  <a:cubicBezTo>
                    <a:pt x="296699" y="300384"/>
                    <a:pt x="292803" y="302819"/>
                    <a:pt x="289150" y="305498"/>
                  </a:cubicBezTo>
                  <a:cubicBezTo>
                    <a:pt x="282088" y="308542"/>
                    <a:pt x="274539" y="310734"/>
                    <a:pt x="267842" y="314874"/>
                  </a:cubicBezTo>
                  <a:close/>
                  <a:moveTo>
                    <a:pt x="323973" y="22284"/>
                  </a:moveTo>
                  <a:cubicBezTo>
                    <a:pt x="320564" y="20092"/>
                    <a:pt x="316668" y="19848"/>
                    <a:pt x="313624" y="22040"/>
                  </a:cubicBezTo>
                  <a:cubicBezTo>
                    <a:pt x="307902" y="26180"/>
                    <a:pt x="302544" y="31172"/>
                    <a:pt x="300474" y="38356"/>
                  </a:cubicBezTo>
                  <a:cubicBezTo>
                    <a:pt x="298770" y="44444"/>
                    <a:pt x="297673" y="50654"/>
                    <a:pt x="296090" y="56864"/>
                  </a:cubicBezTo>
                  <a:cubicBezTo>
                    <a:pt x="293290" y="67457"/>
                    <a:pt x="291585" y="78415"/>
                    <a:pt x="286106" y="88034"/>
                  </a:cubicBezTo>
                  <a:cubicBezTo>
                    <a:pt x="276000" y="105933"/>
                    <a:pt x="264311" y="122492"/>
                    <a:pt x="247873" y="135277"/>
                  </a:cubicBezTo>
                  <a:cubicBezTo>
                    <a:pt x="241542" y="140148"/>
                    <a:pt x="241907" y="140756"/>
                    <a:pt x="248483" y="145261"/>
                  </a:cubicBezTo>
                  <a:cubicBezTo>
                    <a:pt x="256518" y="150741"/>
                    <a:pt x="260537" y="150254"/>
                    <a:pt x="267355" y="143557"/>
                  </a:cubicBezTo>
                  <a:cubicBezTo>
                    <a:pt x="277705" y="133329"/>
                    <a:pt x="287567" y="122492"/>
                    <a:pt x="299621" y="113969"/>
                  </a:cubicBezTo>
                  <a:cubicBezTo>
                    <a:pt x="315694" y="102645"/>
                    <a:pt x="332254" y="92661"/>
                    <a:pt x="352709" y="91687"/>
                  </a:cubicBezTo>
                  <a:cubicBezTo>
                    <a:pt x="357579" y="91443"/>
                    <a:pt x="362328" y="89861"/>
                    <a:pt x="366468" y="86938"/>
                  </a:cubicBezTo>
                  <a:cubicBezTo>
                    <a:pt x="371704" y="83286"/>
                    <a:pt x="373530" y="74519"/>
                    <a:pt x="370243" y="68674"/>
                  </a:cubicBezTo>
                  <a:cubicBezTo>
                    <a:pt x="368051" y="64656"/>
                    <a:pt x="365128" y="64534"/>
                    <a:pt x="357214" y="67822"/>
                  </a:cubicBezTo>
                  <a:cubicBezTo>
                    <a:pt x="351613" y="70135"/>
                    <a:pt x="345891" y="71840"/>
                    <a:pt x="339681" y="71110"/>
                  </a:cubicBezTo>
                  <a:cubicBezTo>
                    <a:pt x="331401" y="70257"/>
                    <a:pt x="327870" y="65996"/>
                    <a:pt x="328479" y="57594"/>
                  </a:cubicBezTo>
                  <a:cubicBezTo>
                    <a:pt x="328966" y="52480"/>
                    <a:pt x="331036" y="48219"/>
                    <a:pt x="333227" y="43713"/>
                  </a:cubicBezTo>
                  <a:cubicBezTo>
                    <a:pt x="336881" y="36408"/>
                    <a:pt x="335176" y="29711"/>
                    <a:pt x="328966" y="24962"/>
                  </a:cubicBezTo>
                  <a:cubicBezTo>
                    <a:pt x="327505" y="23745"/>
                    <a:pt x="325922" y="22527"/>
                    <a:pt x="323973" y="22284"/>
                  </a:cubicBezTo>
                  <a:close/>
                  <a:moveTo>
                    <a:pt x="209763" y="152324"/>
                  </a:moveTo>
                  <a:cubicBezTo>
                    <a:pt x="207327" y="149280"/>
                    <a:pt x="204040" y="147088"/>
                    <a:pt x="200874" y="145261"/>
                  </a:cubicBezTo>
                  <a:cubicBezTo>
                    <a:pt x="183340" y="135277"/>
                    <a:pt x="174086" y="119570"/>
                    <a:pt x="170069" y="100454"/>
                  </a:cubicBezTo>
                  <a:cubicBezTo>
                    <a:pt x="167755" y="89130"/>
                    <a:pt x="164468" y="78780"/>
                    <a:pt x="154240" y="72084"/>
                  </a:cubicBezTo>
                  <a:cubicBezTo>
                    <a:pt x="152900" y="68066"/>
                    <a:pt x="148639" y="66239"/>
                    <a:pt x="146447" y="62952"/>
                  </a:cubicBezTo>
                  <a:cubicBezTo>
                    <a:pt x="145351" y="61369"/>
                    <a:pt x="143525" y="60882"/>
                    <a:pt x="142064" y="59786"/>
                  </a:cubicBezTo>
                  <a:cubicBezTo>
                    <a:pt x="138168" y="56985"/>
                    <a:pt x="134880" y="57107"/>
                    <a:pt x="131958" y="61247"/>
                  </a:cubicBezTo>
                  <a:cubicBezTo>
                    <a:pt x="130131" y="63804"/>
                    <a:pt x="128061" y="65996"/>
                    <a:pt x="125870" y="68309"/>
                  </a:cubicBezTo>
                  <a:cubicBezTo>
                    <a:pt x="114181" y="80607"/>
                    <a:pt x="102735" y="93148"/>
                    <a:pt x="93360" y="107150"/>
                  </a:cubicBezTo>
                  <a:cubicBezTo>
                    <a:pt x="85810" y="118353"/>
                    <a:pt x="83376" y="115796"/>
                    <a:pt x="94699" y="129067"/>
                  </a:cubicBezTo>
                  <a:cubicBezTo>
                    <a:pt x="99813" y="135034"/>
                    <a:pt x="99935" y="134912"/>
                    <a:pt x="94212" y="140269"/>
                  </a:cubicBezTo>
                  <a:cubicBezTo>
                    <a:pt x="74974" y="158168"/>
                    <a:pt x="55858" y="176189"/>
                    <a:pt x="37837" y="195305"/>
                  </a:cubicBezTo>
                  <a:cubicBezTo>
                    <a:pt x="27001" y="206629"/>
                    <a:pt x="23591" y="209064"/>
                    <a:pt x="32358" y="222336"/>
                  </a:cubicBezTo>
                  <a:cubicBezTo>
                    <a:pt x="33210" y="223675"/>
                    <a:pt x="34306" y="225015"/>
                    <a:pt x="35402" y="226110"/>
                  </a:cubicBezTo>
                  <a:cubicBezTo>
                    <a:pt x="43316" y="233903"/>
                    <a:pt x="50135" y="242548"/>
                    <a:pt x="57805" y="250584"/>
                  </a:cubicBezTo>
                  <a:cubicBezTo>
                    <a:pt x="66085" y="259229"/>
                    <a:pt x="74487" y="267874"/>
                    <a:pt x="82888" y="276397"/>
                  </a:cubicBezTo>
                  <a:cubicBezTo>
                    <a:pt x="86906" y="280537"/>
                    <a:pt x="91411" y="284434"/>
                    <a:pt x="97743" y="284677"/>
                  </a:cubicBezTo>
                  <a:cubicBezTo>
                    <a:pt x="101396" y="286016"/>
                    <a:pt x="104074" y="283946"/>
                    <a:pt x="106753" y="282120"/>
                  </a:cubicBezTo>
                  <a:cubicBezTo>
                    <a:pt x="117103" y="275058"/>
                    <a:pt x="127209" y="267752"/>
                    <a:pt x="137558" y="260690"/>
                  </a:cubicBezTo>
                  <a:cubicBezTo>
                    <a:pt x="148030" y="253506"/>
                    <a:pt x="158015" y="245592"/>
                    <a:pt x="169825" y="240722"/>
                  </a:cubicBezTo>
                  <a:cubicBezTo>
                    <a:pt x="176035" y="247662"/>
                    <a:pt x="182975" y="253750"/>
                    <a:pt x="191133" y="258377"/>
                  </a:cubicBezTo>
                  <a:cubicBezTo>
                    <a:pt x="191986" y="258864"/>
                    <a:pt x="193447" y="258864"/>
                    <a:pt x="193325" y="260447"/>
                  </a:cubicBezTo>
                  <a:cubicBezTo>
                    <a:pt x="193203" y="261299"/>
                    <a:pt x="192594" y="261543"/>
                    <a:pt x="191742" y="261664"/>
                  </a:cubicBezTo>
                  <a:cubicBezTo>
                    <a:pt x="176887" y="265561"/>
                    <a:pt x="165564" y="275545"/>
                    <a:pt x="153266" y="283703"/>
                  </a:cubicBezTo>
                  <a:cubicBezTo>
                    <a:pt x="140846" y="291983"/>
                    <a:pt x="129522" y="301602"/>
                    <a:pt x="116250" y="308542"/>
                  </a:cubicBezTo>
                  <a:cubicBezTo>
                    <a:pt x="113816" y="309760"/>
                    <a:pt x="113816" y="310977"/>
                    <a:pt x="115520" y="312560"/>
                  </a:cubicBezTo>
                  <a:cubicBezTo>
                    <a:pt x="118199" y="314995"/>
                    <a:pt x="121243" y="317187"/>
                    <a:pt x="123556" y="319866"/>
                  </a:cubicBezTo>
                  <a:cubicBezTo>
                    <a:pt x="130984" y="328754"/>
                    <a:pt x="139507" y="336790"/>
                    <a:pt x="147665" y="345070"/>
                  </a:cubicBezTo>
                  <a:cubicBezTo>
                    <a:pt x="151439" y="348966"/>
                    <a:pt x="155579" y="352741"/>
                    <a:pt x="161667" y="352498"/>
                  </a:cubicBezTo>
                  <a:cubicBezTo>
                    <a:pt x="166781" y="353959"/>
                    <a:pt x="170312" y="350549"/>
                    <a:pt x="173843" y="348114"/>
                  </a:cubicBezTo>
                  <a:cubicBezTo>
                    <a:pt x="188820" y="337399"/>
                    <a:pt x="203553" y="326319"/>
                    <a:pt x="218407" y="315482"/>
                  </a:cubicBezTo>
                  <a:cubicBezTo>
                    <a:pt x="232532" y="305133"/>
                    <a:pt x="246047" y="293566"/>
                    <a:pt x="262485" y="287112"/>
                  </a:cubicBezTo>
                  <a:cubicBezTo>
                    <a:pt x="276243" y="281755"/>
                    <a:pt x="287689" y="273353"/>
                    <a:pt x="298770" y="264099"/>
                  </a:cubicBezTo>
                  <a:cubicBezTo>
                    <a:pt x="303397" y="260203"/>
                    <a:pt x="303518" y="259473"/>
                    <a:pt x="298648" y="256307"/>
                  </a:cubicBezTo>
                  <a:cubicBezTo>
                    <a:pt x="291342" y="251558"/>
                    <a:pt x="284158" y="246566"/>
                    <a:pt x="279288" y="238895"/>
                  </a:cubicBezTo>
                  <a:cubicBezTo>
                    <a:pt x="273930" y="230494"/>
                    <a:pt x="268573" y="222214"/>
                    <a:pt x="265529" y="212351"/>
                  </a:cubicBezTo>
                  <a:cubicBezTo>
                    <a:pt x="261632" y="199567"/>
                    <a:pt x="256153" y="187025"/>
                    <a:pt x="245925" y="178259"/>
                  </a:cubicBezTo>
                  <a:cubicBezTo>
                    <a:pt x="234602" y="169005"/>
                    <a:pt x="222426" y="160238"/>
                    <a:pt x="209763" y="152324"/>
                  </a:cubicBezTo>
                  <a:close/>
                  <a:moveTo>
                    <a:pt x="70347" y="63560"/>
                  </a:moveTo>
                  <a:cubicBezTo>
                    <a:pt x="70590" y="63804"/>
                    <a:pt x="70834" y="64047"/>
                    <a:pt x="71078" y="64291"/>
                  </a:cubicBezTo>
                  <a:cubicBezTo>
                    <a:pt x="68034" y="67213"/>
                    <a:pt x="64990" y="70014"/>
                    <a:pt x="61946" y="72936"/>
                  </a:cubicBezTo>
                  <a:cubicBezTo>
                    <a:pt x="54518" y="80120"/>
                    <a:pt x="54031" y="88643"/>
                    <a:pt x="60971" y="96314"/>
                  </a:cubicBezTo>
                  <a:cubicBezTo>
                    <a:pt x="64624" y="100332"/>
                    <a:pt x="68399" y="104350"/>
                    <a:pt x="72173" y="108246"/>
                  </a:cubicBezTo>
                  <a:cubicBezTo>
                    <a:pt x="78871" y="115309"/>
                    <a:pt x="79844" y="115309"/>
                    <a:pt x="85689" y="107029"/>
                  </a:cubicBezTo>
                  <a:cubicBezTo>
                    <a:pt x="85932" y="106785"/>
                    <a:pt x="86054" y="106298"/>
                    <a:pt x="86176" y="106055"/>
                  </a:cubicBezTo>
                  <a:cubicBezTo>
                    <a:pt x="90316" y="100575"/>
                    <a:pt x="93847" y="94366"/>
                    <a:pt x="98717" y="89617"/>
                  </a:cubicBezTo>
                  <a:cubicBezTo>
                    <a:pt x="109189" y="79754"/>
                    <a:pt x="118808" y="69040"/>
                    <a:pt x="129279" y="59055"/>
                  </a:cubicBezTo>
                  <a:cubicBezTo>
                    <a:pt x="132445" y="56011"/>
                    <a:pt x="132566" y="54794"/>
                    <a:pt x="128305" y="52724"/>
                  </a:cubicBezTo>
                  <a:cubicBezTo>
                    <a:pt x="119660" y="48584"/>
                    <a:pt x="110893" y="44688"/>
                    <a:pt x="103223" y="38721"/>
                  </a:cubicBezTo>
                  <a:cubicBezTo>
                    <a:pt x="100543" y="36651"/>
                    <a:pt x="98352" y="36651"/>
                    <a:pt x="95673" y="39208"/>
                  </a:cubicBezTo>
                  <a:cubicBezTo>
                    <a:pt x="87393" y="47610"/>
                    <a:pt x="78749" y="55524"/>
                    <a:pt x="70347" y="63560"/>
                  </a:cubicBezTo>
                  <a:close/>
                </a:path>
              </a:pathLst>
            </a:custGeom>
            <a:solidFill>
              <a:srgbClr val="04040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F307E5D-CEDB-8007-23FB-0A992B11C34A}"/>
                </a:ext>
              </a:extLst>
            </p:cNvPr>
            <p:cNvSpPr/>
            <p:nvPr/>
          </p:nvSpPr>
          <p:spPr>
            <a:xfrm>
              <a:off x="8079999" y="2459450"/>
              <a:ext cx="226222" cy="294742"/>
            </a:xfrm>
            <a:custGeom>
              <a:avLst/>
              <a:gdLst>
                <a:gd name="connsiteX0" fmla="*/ 127109 w 226222"/>
                <a:gd name="connsiteY0" fmla="*/ 14082 h 294742"/>
                <a:gd name="connsiteX1" fmla="*/ 142937 w 226222"/>
                <a:gd name="connsiteY1" fmla="*/ 42452 h 294742"/>
                <a:gd name="connsiteX2" fmla="*/ 173742 w 226222"/>
                <a:gd name="connsiteY2" fmla="*/ 87260 h 294742"/>
                <a:gd name="connsiteX3" fmla="*/ 182631 w 226222"/>
                <a:gd name="connsiteY3" fmla="*/ 94322 h 294742"/>
                <a:gd name="connsiteX4" fmla="*/ 168142 w 226222"/>
                <a:gd name="connsiteY4" fmla="*/ 111369 h 294742"/>
                <a:gd name="connsiteX5" fmla="*/ 165463 w 226222"/>
                <a:gd name="connsiteY5" fmla="*/ 117335 h 294742"/>
                <a:gd name="connsiteX6" fmla="*/ 174108 w 226222"/>
                <a:gd name="connsiteY6" fmla="*/ 152280 h 294742"/>
                <a:gd name="connsiteX7" fmla="*/ 190545 w 226222"/>
                <a:gd name="connsiteY7" fmla="*/ 166648 h 294742"/>
                <a:gd name="connsiteX8" fmla="*/ 223543 w 226222"/>
                <a:gd name="connsiteY8" fmla="*/ 203785 h 294742"/>
                <a:gd name="connsiteX9" fmla="*/ 217333 w 226222"/>
                <a:gd name="connsiteY9" fmla="*/ 215717 h 294742"/>
                <a:gd name="connsiteX10" fmla="*/ 198338 w 226222"/>
                <a:gd name="connsiteY10" fmla="*/ 217422 h 294742"/>
                <a:gd name="connsiteX11" fmla="*/ 170455 w 226222"/>
                <a:gd name="connsiteY11" fmla="*/ 228502 h 294742"/>
                <a:gd name="connsiteX12" fmla="*/ 127595 w 226222"/>
                <a:gd name="connsiteY12" fmla="*/ 257603 h 294742"/>
                <a:gd name="connsiteX13" fmla="*/ 122968 w 226222"/>
                <a:gd name="connsiteY13" fmla="*/ 278911 h 294742"/>
                <a:gd name="connsiteX14" fmla="*/ 134414 w 226222"/>
                <a:gd name="connsiteY14" fmla="*/ 294740 h 294742"/>
                <a:gd name="connsiteX15" fmla="*/ 120411 w 226222"/>
                <a:gd name="connsiteY15" fmla="*/ 287312 h 294742"/>
                <a:gd name="connsiteX16" fmla="*/ 96303 w 226222"/>
                <a:gd name="connsiteY16" fmla="*/ 262108 h 294742"/>
                <a:gd name="connsiteX17" fmla="*/ 88267 w 226222"/>
                <a:gd name="connsiteY17" fmla="*/ 254802 h 294742"/>
                <a:gd name="connsiteX18" fmla="*/ 88998 w 226222"/>
                <a:gd name="connsiteY18" fmla="*/ 250784 h 294742"/>
                <a:gd name="connsiteX19" fmla="*/ 126012 w 226222"/>
                <a:gd name="connsiteY19" fmla="*/ 225945 h 294742"/>
                <a:gd name="connsiteX20" fmla="*/ 164488 w 226222"/>
                <a:gd name="connsiteY20" fmla="*/ 203906 h 294742"/>
                <a:gd name="connsiteX21" fmla="*/ 166071 w 226222"/>
                <a:gd name="connsiteY21" fmla="*/ 202689 h 294742"/>
                <a:gd name="connsiteX22" fmla="*/ 163880 w 226222"/>
                <a:gd name="connsiteY22" fmla="*/ 200619 h 294742"/>
                <a:gd name="connsiteX23" fmla="*/ 142572 w 226222"/>
                <a:gd name="connsiteY23" fmla="*/ 182964 h 294742"/>
                <a:gd name="connsiteX24" fmla="*/ 159010 w 226222"/>
                <a:gd name="connsiteY24" fmla="*/ 176023 h 294742"/>
                <a:gd name="connsiteX25" fmla="*/ 165463 w 226222"/>
                <a:gd name="connsiteY25" fmla="*/ 168839 h 294742"/>
                <a:gd name="connsiteX26" fmla="*/ 155356 w 226222"/>
                <a:gd name="connsiteY26" fmla="*/ 148140 h 294742"/>
                <a:gd name="connsiteX27" fmla="*/ 115663 w 226222"/>
                <a:gd name="connsiteY27" fmla="*/ 146557 h 294742"/>
                <a:gd name="connsiteX28" fmla="*/ 95816 w 226222"/>
                <a:gd name="connsiteY28" fmla="*/ 158003 h 294742"/>
                <a:gd name="connsiteX29" fmla="*/ 61602 w 226222"/>
                <a:gd name="connsiteY29" fmla="*/ 184059 h 294742"/>
                <a:gd name="connsiteX30" fmla="*/ 57218 w 226222"/>
                <a:gd name="connsiteY30" fmla="*/ 208168 h 294742"/>
                <a:gd name="connsiteX31" fmla="*/ 70368 w 226222"/>
                <a:gd name="connsiteY31" fmla="*/ 226797 h 294742"/>
                <a:gd name="connsiteX32" fmla="*/ 55514 w 226222"/>
                <a:gd name="connsiteY32" fmla="*/ 218518 h 294742"/>
                <a:gd name="connsiteX33" fmla="*/ 30431 w 226222"/>
                <a:gd name="connsiteY33" fmla="*/ 192705 h 294742"/>
                <a:gd name="connsiteX34" fmla="*/ 8027 w 226222"/>
                <a:gd name="connsiteY34" fmla="*/ 168231 h 294742"/>
                <a:gd name="connsiteX35" fmla="*/ 4983 w 226222"/>
                <a:gd name="connsiteY35" fmla="*/ 164456 h 294742"/>
                <a:gd name="connsiteX36" fmla="*/ 10462 w 226222"/>
                <a:gd name="connsiteY36" fmla="*/ 137425 h 294742"/>
                <a:gd name="connsiteX37" fmla="*/ 66837 w 226222"/>
                <a:gd name="connsiteY37" fmla="*/ 82390 h 294742"/>
                <a:gd name="connsiteX38" fmla="*/ 67324 w 226222"/>
                <a:gd name="connsiteY38" fmla="*/ 71188 h 294742"/>
                <a:gd name="connsiteX39" fmla="*/ 65985 w 226222"/>
                <a:gd name="connsiteY39" fmla="*/ 49271 h 294742"/>
                <a:gd name="connsiteX40" fmla="*/ 98495 w 226222"/>
                <a:gd name="connsiteY40" fmla="*/ 10429 h 294742"/>
                <a:gd name="connsiteX41" fmla="*/ 104583 w 226222"/>
                <a:gd name="connsiteY41" fmla="*/ 3367 h 294742"/>
                <a:gd name="connsiteX42" fmla="*/ 114689 w 226222"/>
                <a:gd name="connsiteY42" fmla="*/ 1906 h 294742"/>
                <a:gd name="connsiteX43" fmla="*/ 119072 w 226222"/>
                <a:gd name="connsiteY43" fmla="*/ 5072 h 294742"/>
                <a:gd name="connsiteX44" fmla="*/ 73778 w 226222"/>
                <a:gd name="connsiteY44" fmla="*/ 51706 h 294742"/>
                <a:gd name="connsiteX45" fmla="*/ 73168 w 226222"/>
                <a:gd name="connsiteY45" fmla="*/ 66074 h 294742"/>
                <a:gd name="connsiteX46" fmla="*/ 80717 w 226222"/>
                <a:gd name="connsiteY46" fmla="*/ 65830 h 294742"/>
                <a:gd name="connsiteX47" fmla="*/ 127109 w 226222"/>
                <a:gd name="connsiteY47" fmla="*/ 14082 h 29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222" h="294742">
                  <a:moveTo>
                    <a:pt x="127109" y="14082"/>
                  </a:moveTo>
                  <a:cubicBezTo>
                    <a:pt x="137336" y="20779"/>
                    <a:pt x="140624" y="31129"/>
                    <a:pt x="142937" y="42452"/>
                  </a:cubicBezTo>
                  <a:cubicBezTo>
                    <a:pt x="146955" y="61447"/>
                    <a:pt x="156087" y="77276"/>
                    <a:pt x="173742" y="87260"/>
                  </a:cubicBezTo>
                  <a:cubicBezTo>
                    <a:pt x="177030" y="89087"/>
                    <a:pt x="180196" y="91278"/>
                    <a:pt x="182631" y="94322"/>
                  </a:cubicBezTo>
                  <a:cubicBezTo>
                    <a:pt x="177761" y="100045"/>
                    <a:pt x="172890" y="105524"/>
                    <a:pt x="168142" y="111369"/>
                  </a:cubicBezTo>
                  <a:cubicBezTo>
                    <a:pt x="166802" y="112952"/>
                    <a:pt x="166071" y="115265"/>
                    <a:pt x="165463" y="117335"/>
                  </a:cubicBezTo>
                  <a:cubicBezTo>
                    <a:pt x="161201" y="130729"/>
                    <a:pt x="165949" y="141931"/>
                    <a:pt x="174108" y="152280"/>
                  </a:cubicBezTo>
                  <a:cubicBezTo>
                    <a:pt x="178735" y="158125"/>
                    <a:pt x="185553" y="161169"/>
                    <a:pt x="190545" y="166648"/>
                  </a:cubicBezTo>
                  <a:cubicBezTo>
                    <a:pt x="201626" y="179067"/>
                    <a:pt x="214167" y="190026"/>
                    <a:pt x="223543" y="203785"/>
                  </a:cubicBezTo>
                  <a:cubicBezTo>
                    <a:pt x="228048" y="210481"/>
                    <a:pt x="227439" y="214256"/>
                    <a:pt x="217333" y="215717"/>
                  </a:cubicBezTo>
                  <a:cubicBezTo>
                    <a:pt x="211001" y="216691"/>
                    <a:pt x="204670" y="216204"/>
                    <a:pt x="198338" y="217422"/>
                  </a:cubicBezTo>
                  <a:cubicBezTo>
                    <a:pt x="188232" y="219248"/>
                    <a:pt x="179222" y="223753"/>
                    <a:pt x="170455" y="228502"/>
                  </a:cubicBezTo>
                  <a:cubicBezTo>
                    <a:pt x="155235" y="236782"/>
                    <a:pt x="140867" y="246523"/>
                    <a:pt x="127595" y="257603"/>
                  </a:cubicBezTo>
                  <a:cubicBezTo>
                    <a:pt x="119316" y="264421"/>
                    <a:pt x="118707" y="269170"/>
                    <a:pt x="122968" y="278911"/>
                  </a:cubicBezTo>
                  <a:cubicBezTo>
                    <a:pt x="125647" y="284999"/>
                    <a:pt x="130153" y="289869"/>
                    <a:pt x="134414" y="294740"/>
                  </a:cubicBezTo>
                  <a:cubicBezTo>
                    <a:pt x="128326" y="294861"/>
                    <a:pt x="124186" y="291087"/>
                    <a:pt x="120411" y="287312"/>
                  </a:cubicBezTo>
                  <a:cubicBezTo>
                    <a:pt x="112253" y="279033"/>
                    <a:pt x="103730" y="271118"/>
                    <a:pt x="96303" y="262108"/>
                  </a:cubicBezTo>
                  <a:cubicBezTo>
                    <a:pt x="93989" y="259307"/>
                    <a:pt x="90945" y="257238"/>
                    <a:pt x="88267" y="254802"/>
                  </a:cubicBezTo>
                  <a:cubicBezTo>
                    <a:pt x="86562" y="253219"/>
                    <a:pt x="86562" y="252002"/>
                    <a:pt x="88998" y="250784"/>
                  </a:cubicBezTo>
                  <a:cubicBezTo>
                    <a:pt x="102269" y="243844"/>
                    <a:pt x="113715" y="234225"/>
                    <a:pt x="126012" y="225945"/>
                  </a:cubicBezTo>
                  <a:cubicBezTo>
                    <a:pt x="138310" y="217665"/>
                    <a:pt x="149756" y="207681"/>
                    <a:pt x="164488" y="203906"/>
                  </a:cubicBezTo>
                  <a:cubicBezTo>
                    <a:pt x="165219" y="203663"/>
                    <a:pt x="165949" y="203420"/>
                    <a:pt x="166071" y="202689"/>
                  </a:cubicBezTo>
                  <a:cubicBezTo>
                    <a:pt x="166193" y="201228"/>
                    <a:pt x="164854" y="201106"/>
                    <a:pt x="163880" y="200619"/>
                  </a:cubicBezTo>
                  <a:cubicBezTo>
                    <a:pt x="155722" y="195992"/>
                    <a:pt x="148782" y="189904"/>
                    <a:pt x="142572" y="182964"/>
                  </a:cubicBezTo>
                  <a:cubicBezTo>
                    <a:pt x="147321" y="178824"/>
                    <a:pt x="153409" y="177850"/>
                    <a:pt x="159010" y="176023"/>
                  </a:cubicBezTo>
                  <a:cubicBezTo>
                    <a:pt x="162784" y="174806"/>
                    <a:pt x="165219" y="172371"/>
                    <a:pt x="165463" y="168839"/>
                  </a:cubicBezTo>
                  <a:cubicBezTo>
                    <a:pt x="166193" y="160073"/>
                    <a:pt x="162784" y="152524"/>
                    <a:pt x="155356" y="148140"/>
                  </a:cubicBezTo>
                  <a:cubicBezTo>
                    <a:pt x="142694" y="140469"/>
                    <a:pt x="129056" y="140104"/>
                    <a:pt x="115663" y="146557"/>
                  </a:cubicBezTo>
                  <a:cubicBezTo>
                    <a:pt x="108845" y="149845"/>
                    <a:pt x="102147" y="153619"/>
                    <a:pt x="95816" y="158003"/>
                  </a:cubicBezTo>
                  <a:cubicBezTo>
                    <a:pt x="84005" y="166161"/>
                    <a:pt x="72195" y="174319"/>
                    <a:pt x="61602" y="184059"/>
                  </a:cubicBezTo>
                  <a:cubicBezTo>
                    <a:pt x="52956" y="191974"/>
                    <a:pt x="52104" y="197575"/>
                    <a:pt x="57218" y="208168"/>
                  </a:cubicBezTo>
                  <a:cubicBezTo>
                    <a:pt x="60627" y="215108"/>
                    <a:pt x="65132" y="221196"/>
                    <a:pt x="70368" y="226797"/>
                  </a:cubicBezTo>
                  <a:cubicBezTo>
                    <a:pt x="64036" y="226432"/>
                    <a:pt x="59531" y="222657"/>
                    <a:pt x="55514" y="218518"/>
                  </a:cubicBezTo>
                  <a:cubicBezTo>
                    <a:pt x="47112" y="209873"/>
                    <a:pt x="38711" y="201349"/>
                    <a:pt x="30431" y="192705"/>
                  </a:cubicBezTo>
                  <a:cubicBezTo>
                    <a:pt x="22760" y="184668"/>
                    <a:pt x="15941" y="175902"/>
                    <a:pt x="8027" y="168231"/>
                  </a:cubicBezTo>
                  <a:cubicBezTo>
                    <a:pt x="6809" y="167135"/>
                    <a:pt x="5835" y="165795"/>
                    <a:pt x="4983" y="164456"/>
                  </a:cubicBezTo>
                  <a:cubicBezTo>
                    <a:pt x="-3784" y="151184"/>
                    <a:pt x="-375" y="148749"/>
                    <a:pt x="10462" y="137425"/>
                  </a:cubicBezTo>
                  <a:cubicBezTo>
                    <a:pt x="28604" y="118431"/>
                    <a:pt x="47721" y="100289"/>
                    <a:pt x="66837" y="82390"/>
                  </a:cubicBezTo>
                  <a:cubicBezTo>
                    <a:pt x="72560" y="77032"/>
                    <a:pt x="72438" y="77154"/>
                    <a:pt x="67324" y="71188"/>
                  </a:cubicBezTo>
                  <a:cubicBezTo>
                    <a:pt x="56000" y="57916"/>
                    <a:pt x="58436" y="60473"/>
                    <a:pt x="65985" y="49271"/>
                  </a:cubicBezTo>
                  <a:cubicBezTo>
                    <a:pt x="75482" y="35268"/>
                    <a:pt x="86805" y="22727"/>
                    <a:pt x="98495" y="10429"/>
                  </a:cubicBezTo>
                  <a:cubicBezTo>
                    <a:pt x="100564" y="8238"/>
                    <a:pt x="102757" y="5924"/>
                    <a:pt x="104583" y="3367"/>
                  </a:cubicBezTo>
                  <a:cubicBezTo>
                    <a:pt x="107505" y="-773"/>
                    <a:pt x="110792" y="-894"/>
                    <a:pt x="114689" y="1906"/>
                  </a:cubicBezTo>
                  <a:cubicBezTo>
                    <a:pt x="116150" y="3002"/>
                    <a:pt x="118098" y="3367"/>
                    <a:pt x="119072" y="5072"/>
                  </a:cubicBezTo>
                  <a:cubicBezTo>
                    <a:pt x="103974" y="20657"/>
                    <a:pt x="87293" y="34538"/>
                    <a:pt x="73778" y="51706"/>
                  </a:cubicBezTo>
                  <a:cubicBezTo>
                    <a:pt x="68298" y="58647"/>
                    <a:pt x="67933" y="59377"/>
                    <a:pt x="73168" y="66074"/>
                  </a:cubicBezTo>
                  <a:cubicBezTo>
                    <a:pt x="76578" y="70457"/>
                    <a:pt x="77673" y="70579"/>
                    <a:pt x="80717" y="65830"/>
                  </a:cubicBezTo>
                  <a:cubicBezTo>
                    <a:pt x="93503" y="45983"/>
                    <a:pt x="111889" y="31494"/>
                    <a:pt x="127109" y="14082"/>
                  </a:cubicBezTo>
                  <a:close/>
                </a:path>
              </a:pathLst>
            </a:custGeom>
            <a:solidFill>
              <a:srgbClr val="BC4E27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7514883C-3EAC-B4E9-8C53-9AC03B1F0416}"/>
                </a:ext>
              </a:extLst>
            </p:cNvPr>
            <p:cNvSpPr/>
            <p:nvPr/>
          </p:nvSpPr>
          <p:spPr>
            <a:xfrm>
              <a:off x="8200317" y="2553772"/>
              <a:ext cx="154820" cy="200812"/>
            </a:xfrm>
            <a:custGeom>
              <a:avLst/>
              <a:gdLst>
                <a:gd name="connsiteX0" fmla="*/ 14096 w 154820"/>
                <a:gd name="connsiteY0" fmla="*/ 200418 h 200812"/>
                <a:gd name="connsiteX1" fmla="*/ 2651 w 154820"/>
                <a:gd name="connsiteY1" fmla="*/ 184589 h 200812"/>
                <a:gd name="connsiteX2" fmla="*/ 7278 w 154820"/>
                <a:gd name="connsiteY2" fmla="*/ 163281 h 200812"/>
                <a:gd name="connsiteX3" fmla="*/ 50137 w 154820"/>
                <a:gd name="connsiteY3" fmla="*/ 134180 h 200812"/>
                <a:gd name="connsiteX4" fmla="*/ 78020 w 154820"/>
                <a:gd name="connsiteY4" fmla="*/ 123100 h 200812"/>
                <a:gd name="connsiteX5" fmla="*/ 97015 w 154820"/>
                <a:gd name="connsiteY5" fmla="*/ 121395 h 200812"/>
                <a:gd name="connsiteX6" fmla="*/ 103225 w 154820"/>
                <a:gd name="connsiteY6" fmla="*/ 109463 h 200812"/>
                <a:gd name="connsiteX7" fmla="*/ 70227 w 154820"/>
                <a:gd name="connsiteY7" fmla="*/ 72326 h 200812"/>
                <a:gd name="connsiteX8" fmla="*/ 53790 w 154820"/>
                <a:gd name="connsiteY8" fmla="*/ 57958 h 200812"/>
                <a:gd name="connsiteX9" fmla="*/ 45145 w 154820"/>
                <a:gd name="connsiteY9" fmla="*/ 23013 h 200812"/>
                <a:gd name="connsiteX10" fmla="*/ 47824 w 154820"/>
                <a:gd name="connsiteY10" fmla="*/ 17046 h 200812"/>
                <a:gd name="connsiteX11" fmla="*/ 62313 w 154820"/>
                <a:gd name="connsiteY11" fmla="*/ 0 h 200812"/>
                <a:gd name="connsiteX12" fmla="*/ 98476 w 154820"/>
                <a:gd name="connsiteY12" fmla="*/ 26300 h 200812"/>
                <a:gd name="connsiteX13" fmla="*/ 118079 w 154820"/>
                <a:gd name="connsiteY13" fmla="*/ 60393 h 200812"/>
                <a:gd name="connsiteX14" fmla="*/ 131838 w 154820"/>
                <a:gd name="connsiteY14" fmla="*/ 86937 h 200812"/>
                <a:gd name="connsiteX15" fmla="*/ 151198 w 154820"/>
                <a:gd name="connsiteY15" fmla="*/ 104349 h 200812"/>
                <a:gd name="connsiteX16" fmla="*/ 151320 w 154820"/>
                <a:gd name="connsiteY16" fmla="*/ 112141 h 200812"/>
                <a:gd name="connsiteX17" fmla="*/ 115035 w 154820"/>
                <a:gd name="connsiteY17" fmla="*/ 135154 h 200812"/>
                <a:gd name="connsiteX18" fmla="*/ 70958 w 154820"/>
                <a:gd name="connsiteY18" fmla="*/ 163524 h 200812"/>
                <a:gd name="connsiteX19" fmla="*/ 26394 w 154820"/>
                <a:gd name="connsiteY19" fmla="*/ 196156 h 200812"/>
                <a:gd name="connsiteX20" fmla="*/ 14096 w 154820"/>
                <a:gd name="connsiteY20" fmla="*/ 200418 h 20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820" h="200812">
                  <a:moveTo>
                    <a:pt x="14096" y="200418"/>
                  </a:moveTo>
                  <a:cubicBezTo>
                    <a:pt x="9713" y="195547"/>
                    <a:pt x="5329" y="190677"/>
                    <a:pt x="2651" y="184589"/>
                  </a:cubicBezTo>
                  <a:cubicBezTo>
                    <a:pt x="-1733" y="174848"/>
                    <a:pt x="-1002" y="170099"/>
                    <a:pt x="7278" y="163281"/>
                  </a:cubicBezTo>
                  <a:cubicBezTo>
                    <a:pt x="20671" y="152322"/>
                    <a:pt x="35038" y="142581"/>
                    <a:pt x="50137" y="134180"/>
                  </a:cubicBezTo>
                  <a:cubicBezTo>
                    <a:pt x="58904" y="129431"/>
                    <a:pt x="67914" y="124926"/>
                    <a:pt x="78020" y="123100"/>
                  </a:cubicBezTo>
                  <a:cubicBezTo>
                    <a:pt x="84352" y="122004"/>
                    <a:pt x="90805" y="122369"/>
                    <a:pt x="97015" y="121395"/>
                  </a:cubicBezTo>
                  <a:cubicBezTo>
                    <a:pt x="107121" y="119812"/>
                    <a:pt x="107730" y="116038"/>
                    <a:pt x="103225" y="109463"/>
                  </a:cubicBezTo>
                  <a:cubicBezTo>
                    <a:pt x="93849" y="95582"/>
                    <a:pt x="81186" y="84623"/>
                    <a:pt x="70227" y="72326"/>
                  </a:cubicBezTo>
                  <a:cubicBezTo>
                    <a:pt x="65357" y="66846"/>
                    <a:pt x="58417" y="63802"/>
                    <a:pt x="53790" y="57958"/>
                  </a:cubicBezTo>
                  <a:cubicBezTo>
                    <a:pt x="45632" y="47608"/>
                    <a:pt x="40883" y="36406"/>
                    <a:pt x="45145" y="23013"/>
                  </a:cubicBezTo>
                  <a:cubicBezTo>
                    <a:pt x="45753" y="20943"/>
                    <a:pt x="46484" y="18751"/>
                    <a:pt x="47824" y="17046"/>
                  </a:cubicBezTo>
                  <a:cubicBezTo>
                    <a:pt x="52451" y="11202"/>
                    <a:pt x="57443" y="5601"/>
                    <a:pt x="62313" y="0"/>
                  </a:cubicBezTo>
                  <a:cubicBezTo>
                    <a:pt x="74976" y="7914"/>
                    <a:pt x="87152" y="16681"/>
                    <a:pt x="98476" y="26300"/>
                  </a:cubicBezTo>
                  <a:cubicBezTo>
                    <a:pt x="108825" y="35067"/>
                    <a:pt x="114305" y="47608"/>
                    <a:pt x="118079" y="60393"/>
                  </a:cubicBezTo>
                  <a:cubicBezTo>
                    <a:pt x="121001" y="70256"/>
                    <a:pt x="126359" y="78535"/>
                    <a:pt x="131838" y="86937"/>
                  </a:cubicBezTo>
                  <a:cubicBezTo>
                    <a:pt x="136709" y="94486"/>
                    <a:pt x="143771" y="99478"/>
                    <a:pt x="151198" y="104349"/>
                  </a:cubicBezTo>
                  <a:cubicBezTo>
                    <a:pt x="156068" y="107514"/>
                    <a:pt x="155947" y="108245"/>
                    <a:pt x="151320" y="112141"/>
                  </a:cubicBezTo>
                  <a:cubicBezTo>
                    <a:pt x="140240" y="121395"/>
                    <a:pt x="128794" y="129675"/>
                    <a:pt x="115035" y="135154"/>
                  </a:cubicBezTo>
                  <a:cubicBezTo>
                    <a:pt x="98598" y="141607"/>
                    <a:pt x="85083" y="153174"/>
                    <a:pt x="70958" y="163524"/>
                  </a:cubicBezTo>
                  <a:cubicBezTo>
                    <a:pt x="56104" y="174483"/>
                    <a:pt x="41370" y="185441"/>
                    <a:pt x="26394" y="196156"/>
                  </a:cubicBezTo>
                  <a:cubicBezTo>
                    <a:pt x="22862" y="198469"/>
                    <a:pt x="19332" y="202000"/>
                    <a:pt x="14096" y="200418"/>
                  </a:cubicBezTo>
                  <a:close/>
                </a:path>
              </a:pathLst>
            </a:custGeom>
            <a:solidFill>
              <a:srgbClr val="F47C2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4D90C2C8-D2CD-0C4D-95F4-BFE4351F7B58}"/>
                </a:ext>
              </a:extLst>
            </p:cNvPr>
            <p:cNvSpPr/>
            <p:nvPr/>
          </p:nvSpPr>
          <p:spPr>
            <a:xfrm>
              <a:off x="8134426" y="2601374"/>
              <a:ext cx="111376" cy="85287"/>
            </a:xfrm>
            <a:custGeom>
              <a:avLst/>
              <a:gdLst>
                <a:gd name="connsiteX0" fmla="*/ 101173 w 111376"/>
                <a:gd name="connsiteY0" fmla="*/ 6095 h 85287"/>
                <a:gd name="connsiteX1" fmla="*/ 111280 w 111376"/>
                <a:gd name="connsiteY1" fmla="*/ 26794 h 85287"/>
                <a:gd name="connsiteX2" fmla="*/ 104826 w 111376"/>
                <a:gd name="connsiteY2" fmla="*/ 33978 h 85287"/>
                <a:gd name="connsiteX3" fmla="*/ 88389 w 111376"/>
                <a:gd name="connsiteY3" fmla="*/ 40918 h 85287"/>
                <a:gd name="connsiteX4" fmla="*/ 56122 w 111376"/>
                <a:gd name="connsiteY4" fmla="*/ 60887 h 85287"/>
                <a:gd name="connsiteX5" fmla="*/ 25317 w 111376"/>
                <a:gd name="connsiteY5" fmla="*/ 82317 h 85287"/>
                <a:gd name="connsiteX6" fmla="*/ 16307 w 111376"/>
                <a:gd name="connsiteY6" fmla="*/ 84874 h 85287"/>
                <a:gd name="connsiteX7" fmla="*/ 3156 w 111376"/>
                <a:gd name="connsiteY7" fmla="*/ 66244 h 85287"/>
                <a:gd name="connsiteX8" fmla="*/ 7540 w 111376"/>
                <a:gd name="connsiteY8" fmla="*/ 42136 h 85287"/>
                <a:gd name="connsiteX9" fmla="*/ 41754 w 111376"/>
                <a:gd name="connsiteY9" fmla="*/ 16079 h 85287"/>
                <a:gd name="connsiteX10" fmla="*/ 61601 w 111376"/>
                <a:gd name="connsiteY10" fmla="*/ 4634 h 85287"/>
                <a:gd name="connsiteX11" fmla="*/ 101173 w 111376"/>
                <a:gd name="connsiteY11" fmla="*/ 6095 h 8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376" h="85287">
                  <a:moveTo>
                    <a:pt x="101173" y="6095"/>
                  </a:moveTo>
                  <a:cubicBezTo>
                    <a:pt x="108600" y="10600"/>
                    <a:pt x="112010" y="18149"/>
                    <a:pt x="111280" y="26794"/>
                  </a:cubicBezTo>
                  <a:cubicBezTo>
                    <a:pt x="111036" y="30325"/>
                    <a:pt x="108600" y="32760"/>
                    <a:pt x="104826" y="33978"/>
                  </a:cubicBezTo>
                  <a:cubicBezTo>
                    <a:pt x="99104" y="35804"/>
                    <a:pt x="93016" y="36657"/>
                    <a:pt x="88389" y="40918"/>
                  </a:cubicBezTo>
                  <a:cubicBezTo>
                    <a:pt x="76577" y="45789"/>
                    <a:pt x="66594" y="53703"/>
                    <a:pt x="56122" y="60887"/>
                  </a:cubicBezTo>
                  <a:cubicBezTo>
                    <a:pt x="45772" y="67949"/>
                    <a:pt x="35666" y="75255"/>
                    <a:pt x="25317" y="82317"/>
                  </a:cubicBezTo>
                  <a:cubicBezTo>
                    <a:pt x="22760" y="84021"/>
                    <a:pt x="19959" y="86213"/>
                    <a:pt x="16307" y="84874"/>
                  </a:cubicBezTo>
                  <a:cubicBezTo>
                    <a:pt x="11070" y="79273"/>
                    <a:pt x="6565" y="73185"/>
                    <a:pt x="3156" y="66244"/>
                  </a:cubicBezTo>
                  <a:cubicBezTo>
                    <a:pt x="-1957" y="55651"/>
                    <a:pt x="-1106" y="50172"/>
                    <a:pt x="7540" y="42136"/>
                  </a:cubicBezTo>
                  <a:cubicBezTo>
                    <a:pt x="18133" y="32395"/>
                    <a:pt x="29944" y="24237"/>
                    <a:pt x="41754" y="16079"/>
                  </a:cubicBezTo>
                  <a:cubicBezTo>
                    <a:pt x="48086" y="11696"/>
                    <a:pt x="54783" y="7921"/>
                    <a:pt x="61601" y="4634"/>
                  </a:cubicBezTo>
                  <a:cubicBezTo>
                    <a:pt x="74873" y="-1941"/>
                    <a:pt x="88389" y="-1576"/>
                    <a:pt x="101173" y="6095"/>
                  </a:cubicBezTo>
                </a:path>
              </a:pathLst>
            </a:custGeom>
            <a:solidFill>
              <a:srgbClr val="F47C2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B5A6B487-B23A-3790-C6F9-0860CC96AD60}"/>
                </a:ext>
              </a:extLst>
            </p:cNvPr>
            <p:cNvSpPr/>
            <p:nvPr/>
          </p:nvSpPr>
          <p:spPr>
            <a:xfrm>
              <a:off x="8296199" y="2421961"/>
              <a:ext cx="128558" cy="128499"/>
            </a:xfrm>
            <a:custGeom>
              <a:avLst/>
              <a:gdLst>
                <a:gd name="connsiteX0" fmla="*/ 85635 w 128558"/>
                <a:gd name="connsiteY0" fmla="*/ 4449 h 128499"/>
                <a:gd name="connsiteX1" fmla="*/ 89896 w 128558"/>
                <a:gd name="connsiteY1" fmla="*/ 23200 h 128499"/>
                <a:gd name="connsiteX2" fmla="*/ 85148 w 128558"/>
                <a:gd name="connsiteY2" fmla="*/ 37081 h 128499"/>
                <a:gd name="connsiteX3" fmla="*/ 96350 w 128558"/>
                <a:gd name="connsiteY3" fmla="*/ 50597 h 128499"/>
                <a:gd name="connsiteX4" fmla="*/ 113883 w 128558"/>
                <a:gd name="connsiteY4" fmla="*/ 47309 h 128499"/>
                <a:gd name="connsiteX5" fmla="*/ 126912 w 128558"/>
                <a:gd name="connsiteY5" fmla="*/ 48161 h 128499"/>
                <a:gd name="connsiteX6" fmla="*/ 123137 w 128558"/>
                <a:gd name="connsiteY6" fmla="*/ 66425 h 128499"/>
                <a:gd name="connsiteX7" fmla="*/ 109378 w 128558"/>
                <a:gd name="connsiteY7" fmla="*/ 71174 h 128499"/>
                <a:gd name="connsiteX8" fmla="*/ 56290 w 128558"/>
                <a:gd name="connsiteY8" fmla="*/ 93456 h 128499"/>
                <a:gd name="connsiteX9" fmla="*/ 24024 w 128558"/>
                <a:gd name="connsiteY9" fmla="*/ 123044 h 128499"/>
                <a:gd name="connsiteX10" fmla="*/ 5152 w 128558"/>
                <a:gd name="connsiteY10" fmla="*/ 124748 h 128499"/>
                <a:gd name="connsiteX11" fmla="*/ 4542 w 128558"/>
                <a:gd name="connsiteY11" fmla="*/ 114764 h 128499"/>
                <a:gd name="connsiteX12" fmla="*/ 42775 w 128558"/>
                <a:gd name="connsiteY12" fmla="*/ 67521 h 128499"/>
                <a:gd name="connsiteX13" fmla="*/ 52759 w 128558"/>
                <a:gd name="connsiteY13" fmla="*/ 36351 h 128499"/>
                <a:gd name="connsiteX14" fmla="*/ 57143 w 128558"/>
                <a:gd name="connsiteY14" fmla="*/ 17843 h 128499"/>
                <a:gd name="connsiteX15" fmla="*/ 70293 w 128558"/>
                <a:gd name="connsiteY15" fmla="*/ 1527 h 128499"/>
                <a:gd name="connsiteX16" fmla="*/ 80642 w 128558"/>
                <a:gd name="connsiteY16" fmla="*/ 1771 h 128499"/>
                <a:gd name="connsiteX17" fmla="*/ 76259 w 128558"/>
                <a:gd name="connsiteY17" fmla="*/ 7372 h 128499"/>
                <a:gd name="connsiteX18" fmla="*/ 53856 w 128558"/>
                <a:gd name="connsiteY18" fmla="*/ 52788 h 128499"/>
                <a:gd name="connsiteX19" fmla="*/ 30477 w 128558"/>
                <a:gd name="connsiteY19" fmla="*/ 97109 h 128499"/>
                <a:gd name="connsiteX20" fmla="*/ 12823 w 128558"/>
                <a:gd name="connsiteY20" fmla="*/ 115373 h 128499"/>
                <a:gd name="connsiteX21" fmla="*/ 11726 w 128558"/>
                <a:gd name="connsiteY21" fmla="*/ 118539 h 128499"/>
                <a:gd name="connsiteX22" fmla="*/ 15014 w 128558"/>
                <a:gd name="connsiteY22" fmla="*/ 117808 h 128499"/>
                <a:gd name="connsiteX23" fmla="*/ 25242 w 128558"/>
                <a:gd name="connsiteY23" fmla="*/ 108798 h 128499"/>
                <a:gd name="connsiteX24" fmla="*/ 61648 w 128558"/>
                <a:gd name="connsiteY24" fmla="*/ 79697 h 128499"/>
                <a:gd name="connsiteX25" fmla="*/ 96837 w 128558"/>
                <a:gd name="connsiteY25" fmla="*/ 64477 h 128499"/>
                <a:gd name="connsiteX26" fmla="*/ 100246 w 128558"/>
                <a:gd name="connsiteY26" fmla="*/ 62285 h 128499"/>
                <a:gd name="connsiteX27" fmla="*/ 97080 w 128558"/>
                <a:gd name="connsiteY27" fmla="*/ 59120 h 128499"/>
                <a:gd name="connsiteX28" fmla="*/ 94401 w 128558"/>
                <a:gd name="connsiteY28" fmla="*/ 58389 h 128499"/>
                <a:gd name="connsiteX29" fmla="*/ 76625 w 128558"/>
                <a:gd name="connsiteY29" fmla="*/ 24661 h 128499"/>
                <a:gd name="connsiteX30" fmla="*/ 85635 w 128558"/>
                <a:gd name="connsiteY30" fmla="*/ 4449 h 12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8558" h="128499">
                  <a:moveTo>
                    <a:pt x="85635" y="4449"/>
                  </a:moveTo>
                  <a:cubicBezTo>
                    <a:pt x="91967" y="9198"/>
                    <a:pt x="93550" y="15895"/>
                    <a:pt x="89896" y="23200"/>
                  </a:cubicBezTo>
                  <a:cubicBezTo>
                    <a:pt x="87705" y="27584"/>
                    <a:pt x="85513" y="31967"/>
                    <a:pt x="85148" y="37081"/>
                  </a:cubicBezTo>
                  <a:cubicBezTo>
                    <a:pt x="84418" y="45483"/>
                    <a:pt x="88070" y="49622"/>
                    <a:pt x="96350" y="50597"/>
                  </a:cubicBezTo>
                  <a:cubicBezTo>
                    <a:pt x="102560" y="51327"/>
                    <a:pt x="108282" y="49622"/>
                    <a:pt x="113883" y="47309"/>
                  </a:cubicBezTo>
                  <a:cubicBezTo>
                    <a:pt x="121797" y="44021"/>
                    <a:pt x="124720" y="44265"/>
                    <a:pt x="126912" y="48161"/>
                  </a:cubicBezTo>
                  <a:cubicBezTo>
                    <a:pt x="130199" y="54006"/>
                    <a:pt x="128373" y="62773"/>
                    <a:pt x="123137" y="66425"/>
                  </a:cubicBezTo>
                  <a:cubicBezTo>
                    <a:pt x="118997" y="69348"/>
                    <a:pt x="114248" y="70930"/>
                    <a:pt x="109378" y="71174"/>
                  </a:cubicBezTo>
                  <a:cubicBezTo>
                    <a:pt x="88923" y="72148"/>
                    <a:pt x="72363" y="82011"/>
                    <a:pt x="56290" y="93456"/>
                  </a:cubicBezTo>
                  <a:cubicBezTo>
                    <a:pt x="44236" y="101979"/>
                    <a:pt x="34495" y="112816"/>
                    <a:pt x="24024" y="123044"/>
                  </a:cubicBezTo>
                  <a:cubicBezTo>
                    <a:pt x="17206" y="129741"/>
                    <a:pt x="13187" y="130228"/>
                    <a:pt x="5152" y="124748"/>
                  </a:cubicBezTo>
                  <a:cubicBezTo>
                    <a:pt x="-1424" y="120243"/>
                    <a:pt x="-1789" y="119635"/>
                    <a:pt x="4542" y="114764"/>
                  </a:cubicBezTo>
                  <a:cubicBezTo>
                    <a:pt x="20980" y="101979"/>
                    <a:pt x="32669" y="85420"/>
                    <a:pt x="42775" y="67521"/>
                  </a:cubicBezTo>
                  <a:cubicBezTo>
                    <a:pt x="48254" y="57902"/>
                    <a:pt x="49959" y="46944"/>
                    <a:pt x="52759" y="36351"/>
                  </a:cubicBezTo>
                  <a:cubicBezTo>
                    <a:pt x="54342" y="30263"/>
                    <a:pt x="55439" y="23931"/>
                    <a:pt x="57143" y="17843"/>
                  </a:cubicBezTo>
                  <a:cubicBezTo>
                    <a:pt x="59213" y="10659"/>
                    <a:pt x="64571" y="5789"/>
                    <a:pt x="70293" y="1527"/>
                  </a:cubicBezTo>
                  <a:cubicBezTo>
                    <a:pt x="73215" y="-665"/>
                    <a:pt x="77233" y="-421"/>
                    <a:pt x="80642" y="1771"/>
                  </a:cubicBezTo>
                  <a:cubicBezTo>
                    <a:pt x="79181" y="3597"/>
                    <a:pt x="77842" y="5545"/>
                    <a:pt x="76259" y="7372"/>
                  </a:cubicBezTo>
                  <a:cubicBezTo>
                    <a:pt x="65179" y="20765"/>
                    <a:pt x="57873" y="35985"/>
                    <a:pt x="53856" y="52788"/>
                  </a:cubicBezTo>
                  <a:cubicBezTo>
                    <a:pt x="49837" y="69469"/>
                    <a:pt x="41314" y="83959"/>
                    <a:pt x="30477" y="97109"/>
                  </a:cubicBezTo>
                  <a:cubicBezTo>
                    <a:pt x="25120" y="103684"/>
                    <a:pt x="20372" y="110868"/>
                    <a:pt x="12823" y="115373"/>
                  </a:cubicBezTo>
                  <a:cubicBezTo>
                    <a:pt x="11848" y="115982"/>
                    <a:pt x="10509" y="117199"/>
                    <a:pt x="11726" y="118539"/>
                  </a:cubicBezTo>
                  <a:cubicBezTo>
                    <a:pt x="12944" y="119878"/>
                    <a:pt x="14040" y="118660"/>
                    <a:pt x="15014" y="117808"/>
                  </a:cubicBezTo>
                  <a:cubicBezTo>
                    <a:pt x="18423" y="114764"/>
                    <a:pt x="22319" y="112085"/>
                    <a:pt x="25242" y="108798"/>
                  </a:cubicBezTo>
                  <a:cubicBezTo>
                    <a:pt x="35714" y="96865"/>
                    <a:pt x="48254" y="87977"/>
                    <a:pt x="61648" y="79697"/>
                  </a:cubicBezTo>
                  <a:cubicBezTo>
                    <a:pt x="72850" y="73000"/>
                    <a:pt x="83808" y="66547"/>
                    <a:pt x="96837" y="64477"/>
                  </a:cubicBezTo>
                  <a:cubicBezTo>
                    <a:pt x="98176" y="64234"/>
                    <a:pt x="100124" y="64112"/>
                    <a:pt x="100246" y="62285"/>
                  </a:cubicBezTo>
                  <a:cubicBezTo>
                    <a:pt x="100489" y="60215"/>
                    <a:pt x="98663" y="59607"/>
                    <a:pt x="97080" y="59120"/>
                  </a:cubicBezTo>
                  <a:cubicBezTo>
                    <a:pt x="96228" y="58876"/>
                    <a:pt x="95254" y="58633"/>
                    <a:pt x="94401" y="58389"/>
                  </a:cubicBezTo>
                  <a:cubicBezTo>
                    <a:pt x="78086" y="53275"/>
                    <a:pt x="69684" y="38177"/>
                    <a:pt x="76625" y="24661"/>
                  </a:cubicBezTo>
                  <a:cubicBezTo>
                    <a:pt x="80156" y="17965"/>
                    <a:pt x="83565" y="11511"/>
                    <a:pt x="85635" y="4449"/>
                  </a:cubicBezTo>
                  <a:close/>
                </a:path>
              </a:pathLst>
            </a:custGeom>
            <a:solidFill>
              <a:srgbClr val="F4F4F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67188386-AE9D-8EFE-E9CB-25A76FF7AD96}"/>
                </a:ext>
              </a:extLst>
            </p:cNvPr>
            <p:cNvSpPr/>
            <p:nvPr/>
          </p:nvSpPr>
          <p:spPr>
            <a:xfrm>
              <a:off x="8108925" y="2439039"/>
              <a:ext cx="75529" cy="76131"/>
            </a:xfrm>
            <a:custGeom>
              <a:avLst/>
              <a:gdLst>
                <a:gd name="connsiteX0" fmla="*/ 14290 w 75529"/>
                <a:gd name="connsiteY0" fmla="*/ 25970 h 76131"/>
                <a:gd name="connsiteX1" fmla="*/ 39616 w 75529"/>
                <a:gd name="connsiteY1" fmla="*/ 1983 h 76131"/>
                <a:gd name="connsiteX2" fmla="*/ 47166 w 75529"/>
                <a:gd name="connsiteY2" fmla="*/ 1496 h 76131"/>
                <a:gd name="connsiteX3" fmla="*/ 72248 w 75529"/>
                <a:gd name="connsiteY3" fmla="*/ 15499 h 76131"/>
                <a:gd name="connsiteX4" fmla="*/ 73222 w 75529"/>
                <a:gd name="connsiteY4" fmla="*/ 21830 h 76131"/>
                <a:gd name="connsiteX5" fmla="*/ 42660 w 75529"/>
                <a:gd name="connsiteY5" fmla="*/ 52392 h 76131"/>
                <a:gd name="connsiteX6" fmla="*/ 30119 w 75529"/>
                <a:gd name="connsiteY6" fmla="*/ 68830 h 76131"/>
                <a:gd name="connsiteX7" fmla="*/ 29632 w 75529"/>
                <a:gd name="connsiteY7" fmla="*/ 69804 h 76131"/>
                <a:gd name="connsiteX8" fmla="*/ 16116 w 75529"/>
                <a:gd name="connsiteY8" fmla="*/ 71022 h 76131"/>
                <a:gd name="connsiteX9" fmla="*/ 4915 w 75529"/>
                <a:gd name="connsiteY9" fmla="*/ 59089 h 76131"/>
                <a:gd name="connsiteX10" fmla="*/ 5889 w 75529"/>
                <a:gd name="connsiteY10" fmla="*/ 35711 h 76131"/>
                <a:gd name="connsiteX11" fmla="*/ 15021 w 75529"/>
                <a:gd name="connsiteY11" fmla="*/ 27066 h 76131"/>
                <a:gd name="connsiteX12" fmla="*/ 14290 w 75529"/>
                <a:gd name="connsiteY12" fmla="*/ 25970 h 76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529" h="76131">
                  <a:moveTo>
                    <a:pt x="14290" y="25970"/>
                  </a:moveTo>
                  <a:cubicBezTo>
                    <a:pt x="22814" y="17934"/>
                    <a:pt x="31336" y="10141"/>
                    <a:pt x="39616" y="1983"/>
                  </a:cubicBezTo>
                  <a:cubicBezTo>
                    <a:pt x="42295" y="-574"/>
                    <a:pt x="44365" y="-574"/>
                    <a:pt x="47166" y="1496"/>
                  </a:cubicBezTo>
                  <a:cubicBezTo>
                    <a:pt x="54836" y="7463"/>
                    <a:pt x="63603" y="11237"/>
                    <a:pt x="72248" y="15499"/>
                  </a:cubicBezTo>
                  <a:cubicBezTo>
                    <a:pt x="76510" y="17569"/>
                    <a:pt x="76388" y="18786"/>
                    <a:pt x="73222" y="21830"/>
                  </a:cubicBezTo>
                  <a:cubicBezTo>
                    <a:pt x="62751" y="31693"/>
                    <a:pt x="53132" y="42408"/>
                    <a:pt x="42660" y="52392"/>
                  </a:cubicBezTo>
                  <a:cubicBezTo>
                    <a:pt x="37790" y="57019"/>
                    <a:pt x="34259" y="63229"/>
                    <a:pt x="30119" y="68830"/>
                  </a:cubicBezTo>
                  <a:cubicBezTo>
                    <a:pt x="29875" y="69073"/>
                    <a:pt x="29753" y="69439"/>
                    <a:pt x="29632" y="69804"/>
                  </a:cubicBezTo>
                  <a:cubicBezTo>
                    <a:pt x="23787" y="77962"/>
                    <a:pt x="22814" y="78084"/>
                    <a:pt x="16116" y="71022"/>
                  </a:cubicBezTo>
                  <a:cubicBezTo>
                    <a:pt x="12342" y="67003"/>
                    <a:pt x="8567" y="63107"/>
                    <a:pt x="4915" y="59089"/>
                  </a:cubicBezTo>
                  <a:cubicBezTo>
                    <a:pt x="-2026" y="51418"/>
                    <a:pt x="-1538" y="42773"/>
                    <a:pt x="5889" y="35711"/>
                  </a:cubicBezTo>
                  <a:cubicBezTo>
                    <a:pt x="8933" y="32789"/>
                    <a:pt x="11977" y="29988"/>
                    <a:pt x="15021" y="27066"/>
                  </a:cubicBezTo>
                  <a:cubicBezTo>
                    <a:pt x="14777" y="26457"/>
                    <a:pt x="14533" y="26214"/>
                    <a:pt x="14290" y="25970"/>
                  </a:cubicBezTo>
                  <a:close/>
                </a:path>
              </a:pathLst>
            </a:custGeom>
            <a:solidFill>
              <a:srgbClr val="BC4E27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6030F303-9635-23C0-36C5-3677FB5F75E5}"/>
                </a:ext>
              </a:extLst>
            </p:cNvPr>
            <p:cNvSpPr/>
            <p:nvPr/>
          </p:nvSpPr>
          <p:spPr>
            <a:xfrm>
              <a:off x="8307440" y="2423610"/>
              <a:ext cx="89027" cy="117364"/>
            </a:xfrm>
            <a:custGeom>
              <a:avLst/>
              <a:gdLst>
                <a:gd name="connsiteX0" fmla="*/ 74394 w 89027"/>
                <a:gd name="connsiteY0" fmla="*/ 2800 h 117364"/>
                <a:gd name="connsiteX1" fmla="*/ 65384 w 89027"/>
                <a:gd name="connsiteY1" fmla="*/ 22891 h 117364"/>
                <a:gd name="connsiteX2" fmla="*/ 83160 w 89027"/>
                <a:gd name="connsiteY2" fmla="*/ 56619 h 117364"/>
                <a:gd name="connsiteX3" fmla="*/ 85840 w 89027"/>
                <a:gd name="connsiteY3" fmla="*/ 57349 h 117364"/>
                <a:gd name="connsiteX4" fmla="*/ 89005 w 89027"/>
                <a:gd name="connsiteY4" fmla="*/ 60515 h 117364"/>
                <a:gd name="connsiteX5" fmla="*/ 85596 w 89027"/>
                <a:gd name="connsiteY5" fmla="*/ 62707 h 117364"/>
                <a:gd name="connsiteX6" fmla="*/ 50407 w 89027"/>
                <a:gd name="connsiteY6" fmla="*/ 77927 h 117364"/>
                <a:gd name="connsiteX7" fmla="*/ 14001 w 89027"/>
                <a:gd name="connsiteY7" fmla="*/ 107027 h 117364"/>
                <a:gd name="connsiteX8" fmla="*/ 3773 w 89027"/>
                <a:gd name="connsiteY8" fmla="*/ 116038 h 117364"/>
                <a:gd name="connsiteX9" fmla="*/ 485 w 89027"/>
                <a:gd name="connsiteY9" fmla="*/ 116768 h 117364"/>
                <a:gd name="connsiteX10" fmla="*/ 1582 w 89027"/>
                <a:gd name="connsiteY10" fmla="*/ 113602 h 117364"/>
                <a:gd name="connsiteX11" fmla="*/ 19236 w 89027"/>
                <a:gd name="connsiteY11" fmla="*/ 95338 h 117364"/>
                <a:gd name="connsiteX12" fmla="*/ 42615 w 89027"/>
                <a:gd name="connsiteY12" fmla="*/ 51018 h 117364"/>
                <a:gd name="connsiteX13" fmla="*/ 65018 w 89027"/>
                <a:gd name="connsiteY13" fmla="*/ 5601 h 117364"/>
                <a:gd name="connsiteX14" fmla="*/ 69401 w 89027"/>
                <a:gd name="connsiteY14" fmla="*/ 0 h 117364"/>
                <a:gd name="connsiteX15" fmla="*/ 74394 w 89027"/>
                <a:gd name="connsiteY15" fmla="*/ 2800 h 117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027" h="117364">
                  <a:moveTo>
                    <a:pt x="74394" y="2800"/>
                  </a:moveTo>
                  <a:cubicBezTo>
                    <a:pt x="72202" y="9863"/>
                    <a:pt x="68793" y="16316"/>
                    <a:pt x="65384" y="22891"/>
                  </a:cubicBezTo>
                  <a:cubicBezTo>
                    <a:pt x="58443" y="36406"/>
                    <a:pt x="66845" y="51505"/>
                    <a:pt x="83160" y="56619"/>
                  </a:cubicBezTo>
                  <a:cubicBezTo>
                    <a:pt x="84013" y="56862"/>
                    <a:pt x="84987" y="56984"/>
                    <a:pt x="85840" y="57349"/>
                  </a:cubicBezTo>
                  <a:cubicBezTo>
                    <a:pt x="87423" y="57958"/>
                    <a:pt x="89248" y="58567"/>
                    <a:pt x="89005" y="60515"/>
                  </a:cubicBezTo>
                  <a:cubicBezTo>
                    <a:pt x="88884" y="62341"/>
                    <a:pt x="86935" y="62463"/>
                    <a:pt x="85596" y="62707"/>
                  </a:cubicBezTo>
                  <a:cubicBezTo>
                    <a:pt x="72567" y="64777"/>
                    <a:pt x="61488" y="71230"/>
                    <a:pt x="50407" y="77927"/>
                  </a:cubicBezTo>
                  <a:cubicBezTo>
                    <a:pt x="36892" y="86085"/>
                    <a:pt x="24473" y="95095"/>
                    <a:pt x="14001" y="107027"/>
                  </a:cubicBezTo>
                  <a:cubicBezTo>
                    <a:pt x="11079" y="110315"/>
                    <a:pt x="7182" y="112994"/>
                    <a:pt x="3773" y="116038"/>
                  </a:cubicBezTo>
                  <a:cubicBezTo>
                    <a:pt x="2799" y="116890"/>
                    <a:pt x="1703" y="118107"/>
                    <a:pt x="485" y="116768"/>
                  </a:cubicBezTo>
                  <a:cubicBezTo>
                    <a:pt x="-732" y="115429"/>
                    <a:pt x="607" y="114211"/>
                    <a:pt x="1582" y="113602"/>
                  </a:cubicBezTo>
                  <a:cubicBezTo>
                    <a:pt x="9131" y="109097"/>
                    <a:pt x="13879" y="101913"/>
                    <a:pt x="19236" y="95338"/>
                  </a:cubicBezTo>
                  <a:cubicBezTo>
                    <a:pt x="30073" y="82188"/>
                    <a:pt x="38597" y="67821"/>
                    <a:pt x="42615" y="51018"/>
                  </a:cubicBezTo>
                  <a:cubicBezTo>
                    <a:pt x="46632" y="34215"/>
                    <a:pt x="53938" y="18873"/>
                    <a:pt x="65018" y="5601"/>
                  </a:cubicBezTo>
                  <a:cubicBezTo>
                    <a:pt x="66479" y="3775"/>
                    <a:pt x="67940" y="1827"/>
                    <a:pt x="69401" y="0"/>
                  </a:cubicBezTo>
                  <a:cubicBezTo>
                    <a:pt x="71350" y="365"/>
                    <a:pt x="72933" y="1583"/>
                    <a:pt x="74394" y="2800"/>
                  </a:cubicBezTo>
                  <a:close/>
                </a:path>
              </a:pathLst>
            </a:custGeom>
            <a:solidFill>
              <a:srgbClr val="FFFFF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B3948C17-31CF-9A70-1544-E46F76C0809B}"/>
                </a:ext>
              </a:extLst>
            </p:cNvPr>
            <p:cNvSpPr/>
            <p:nvPr/>
          </p:nvSpPr>
          <p:spPr>
            <a:xfrm>
              <a:off x="8149733" y="2464400"/>
              <a:ext cx="57375" cy="64258"/>
            </a:xfrm>
            <a:custGeom>
              <a:avLst/>
              <a:gdLst>
                <a:gd name="connsiteX0" fmla="*/ 57375 w 57375"/>
                <a:gd name="connsiteY0" fmla="*/ 9132 h 64258"/>
                <a:gd name="connsiteX1" fmla="*/ 11228 w 57375"/>
                <a:gd name="connsiteY1" fmla="*/ 60758 h 64258"/>
                <a:gd name="connsiteX2" fmla="*/ 3679 w 57375"/>
                <a:gd name="connsiteY2" fmla="*/ 61002 h 64258"/>
                <a:gd name="connsiteX3" fmla="*/ 4287 w 57375"/>
                <a:gd name="connsiteY3" fmla="*/ 46634 h 64258"/>
                <a:gd name="connsiteX4" fmla="*/ 49583 w 57375"/>
                <a:gd name="connsiteY4" fmla="*/ 0 h 64258"/>
                <a:gd name="connsiteX5" fmla="*/ 57375 w 57375"/>
                <a:gd name="connsiteY5" fmla="*/ 9132 h 6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75" h="64258">
                  <a:moveTo>
                    <a:pt x="57375" y="9132"/>
                  </a:moveTo>
                  <a:cubicBezTo>
                    <a:pt x="42155" y="26544"/>
                    <a:pt x="23648" y="40911"/>
                    <a:pt x="11228" y="60758"/>
                  </a:cubicBezTo>
                  <a:cubicBezTo>
                    <a:pt x="8184" y="65507"/>
                    <a:pt x="7088" y="65264"/>
                    <a:pt x="3679" y="61002"/>
                  </a:cubicBezTo>
                  <a:cubicBezTo>
                    <a:pt x="-1557" y="54183"/>
                    <a:pt x="-1070" y="53453"/>
                    <a:pt x="4287" y="46634"/>
                  </a:cubicBezTo>
                  <a:cubicBezTo>
                    <a:pt x="17803" y="29466"/>
                    <a:pt x="34484" y="15585"/>
                    <a:pt x="49583" y="0"/>
                  </a:cubicBezTo>
                  <a:cubicBezTo>
                    <a:pt x="51896" y="3409"/>
                    <a:pt x="56035" y="5114"/>
                    <a:pt x="57375" y="9132"/>
                  </a:cubicBezTo>
                  <a:close/>
                </a:path>
              </a:pathLst>
            </a:custGeom>
            <a:solidFill>
              <a:srgbClr val="F47C20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02" name="Graphic 901">
            <a:extLst>
              <a:ext uri="{FF2B5EF4-FFF2-40B4-BE49-F238E27FC236}">
                <a16:creationId xmlns:a16="http://schemas.microsoft.com/office/drawing/2014/main" id="{17138871-6BA3-05FE-BDC9-9D2FC9E61D87}"/>
              </a:ext>
            </a:extLst>
          </p:cNvPr>
          <p:cNvGrpSpPr/>
          <p:nvPr/>
        </p:nvGrpSpPr>
        <p:grpSpPr>
          <a:xfrm>
            <a:off x="5092185" y="2106871"/>
            <a:ext cx="374879" cy="439491"/>
            <a:chOff x="4922380" y="1801924"/>
            <a:chExt cx="399130" cy="467922"/>
          </a:xfrm>
        </p:grpSpPr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407EADFF-F705-5311-27CE-2DF594EF2D32}"/>
                </a:ext>
              </a:extLst>
            </p:cNvPr>
            <p:cNvSpPr/>
            <p:nvPr/>
          </p:nvSpPr>
          <p:spPr>
            <a:xfrm>
              <a:off x="4922380" y="1801924"/>
              <a:ext cx="399130" cy="467922"/>
            </a:xfrm>
            <a:custGeom>
              <a:avLst/>
              <a:gdLst>
                <a:gd name="connsiteX0" fmla="*/ 395112 w 399130"/>
                <a:gd name="connsiteY0" fmla="*/ 274183 h 467922"/>
                <a:gd name="connsiteX1" fmla="*/ 394625 w 399130"/>
                <a:gd name="connsiteY1" fmla="*/ 286724 h 467922"/>
                <a:gd name="connsiteX2" fmla="*/ 396573 w 399130"/>
                <a:gd name="connsiteY2" fmla="*/ 336524 h 467922"/>
                <a:gd name="connsiteX3" fmla="*/ 398034 w 399130"/>
                <a:gd name="connsiteY3" fmla="*/ 383889 h 467922"/>
                <a:gd name="connsiteX4" fmla="*/ 382936 w 399130"/>
                <a:gd name="connsiteY4" fmla="*/ 423461 h 467922"/>
                <a:gd name="connsiteX5" fmla="*/ 361993 w 399130"/>
                <a:gd name="connsiteY5" fmla="*/ 434541 h 467922"/>
                <a:gd name="connsiteX6" fmla="*/ 265924 w 399130"/>
                <a:gd name="connsiteY6" fmla="*/ 450491 h 467922"/>
                <a:gd name="connsiteX7" fmla="*/ 258132 w 399130"/>
                <a:gd name="connsiteY7" fmla="*/ 451709 h 467922"/>
                <a:gd name="connsiteX8" fmla="*/ 157801 w 399130"/>
                <a:gd name="connsiteY8" fmla="*/ 467903 h 467922"/>
                <a:gd name="connsiteX9" fmla="*/ 149156 w 399130"/>
                <a:gd name="connsiteY9" fmla="*/ 467416 h 467922"/>
                <a:gd name="connsiteX10" fmla="*/ 117133 w 399130"/>
                <a:gd name="connsiteY10" fmla="*/ 445621 h 467922"/>
                <a:gd name="connsiteX11" fmla="*/ 111776 w 399130"/>
                <a:gd name="connsiteY11" fmla="*/ 434176 h 467922"/>
                <a:gd name="connsiteX12" fmla="*/ 103496 w 399130"/>
                <a:gd name="connsiteY12" fmla="*/ 398013 h 467922"/>
                <a:gd name="connsiteX13" fmla="*/ 97652 w 399130"/>
                <a:gd name="connsiteY13" fmla="*/ 362337 h 467922"/>
                <a:gd name="connsiteX14" fmla="*/ 91807 w 399130"/>
                <a:gd name="connsiteY14" fmla="*/ 358075 h 467922"/>
                <a:gd name="connsiteX15" fmla="*/ 56618 w 399130"/>
                <a:gd name="connsiteY15" fmla="*/ 362702 h 467922"/>
                <a:gd name="connsiteX16" fmla="*/ 47365 w 399130"/>
                <a:gd name="connsiteY16" fmla="*/ 361241 h 467922"/>
                <a:gd name="connsiteX17" fmla="*/ 19847 w 399130"/>
                <a:gd name="connsiteY17" fmla="*/ 342003 h 467922"/>
                <a:gd name="connsiteX18" fmla="*/ 17899 w 399130"/>
                <a:gd name="connsiteY18" fmla="*/ 339568 h 467922"/>
                <a:gd name="connsiteX19" fmla="*/ 10715 w 399130"/>
                <a:gd name="connsiteY19" fmla="*/ 323739 h 467922"/>
                <a:gd name="connsiteX20" fmla="*/ 2313 w 399130"/>
                <a:gd name="connsiteY20" fmla="*/ 282219 h 467922"/>
                <a:gd name="connsiteX21" fmla="*/ 1096 w 399130"/>
                <a:gd name="connsiteY21" fmla="*/ 275035 h 467922"/>
                <a:gd name="connsiteX22" fmla="*/ 974 w 399130"/>
                <a:gd name="connsiteY22" fmla="*/ 264929 h 467922"/>
                <a:gd name="connsiteX23" fmla="*/ 0 w 399130"/>
                <a:gd name="connsiteY23" fmla="*/ 252509 h 467922"/>
                <a:gd name="connsiteX24" fmla="*/ 9497 w 399130"/>
                <a:gd name="connsiteY24" fmla="*/ 233149 h 467922"/>
                <a:gd name="connsiteX25" fmla="*/ 32754 w 399130"/>
                <a:gd name="connsiteY25" fmla="*/ 222069 h 467922"/>
                <a:gd name="connsiteX26" fmla="*/ 79144 w 399130"/>
                <a:gd name="connsiteY26" fmla="*/ 200396 h 467922"/>
                <a:gd name="connsiteX27" fmla="*/ 91320 w 399130"/>
                <a:gd name="connsiteY27" fmla="*/ 198326 h 467922"/>
                <a:gd name="connsiteX28" fmla="*/ 103496 w 399130"/>
                <a:gd name="connsiteY28" fmla="*/ 196256 h 467922"/>
                <a:gd name="connsiteX29" fmla="*/ 129187 w 399130"/>
                <a:gd name="connsiteY29" fmla="*/ 200396 h 467922"/>
                <a:gd name="connsiteX30" fmla="*/ 141973 w 399130"/>
                <a:gd name="connsiteY30" fmla="*/ 202100 h 467922"/>
                <a:gd name="connsiteX31" fmla="*/ 182640 w 399130"/>
                <a:gd name="connsiteY31" fmla="*/ 200518 h 467922"/>
                <a:gd name="connsiteX32" fmla="*/ 191407 w 399130"/>
                <a:gd name="connsiteY32" fmla="*/ 187489 h 467922"/>
                <a:gd name="connsiteX33" fmla="*/ 185806 w 399130"/>
                <a:gd name="connsiteY33" fmla="*/ 158754 h 467922"/>
                <a:gd name="connsiteX34" fmla="*/ 183980 w 399130"/>
                <a:gd name="connsiteY34" fmla="*/ 154005 h 467922"/>
                <a:gd name="connsiteX35" fmla="*/ 181910 w 399130"/>
                <a:gd name="connsiteY35" fmla="*/ 148039 h 467922"/>
                <a:gd name="connsiteX36" fmla="*/ 177039 w 399130"/>
                <a:gd name="connsiteY36" fmla="*/ 135132 h 467922"/>
                <a:gd name="connsiteX37" fmla="*/ 160845 w 399130"/>
                <a:gd name="connsiteY37" fmla="*/ 110902 h 467922"/>
                <a:gd name="connsiteX38" fmla="*/ 149278 w 399130"/>
                <a:gd name="connsiteY38" fmla="*/ 97508 h 467922"/>
                <a:gd name="connsiteX39" fmla="*/ 127605 w 399130"/>
                <a:gd name="connsiteY39" fmla="*/ 68042 h 467922"/>
                <a:gd name="connsiteX40" fmla="*/ 125656 w 399130"/>
                <a:gd name="connsiteY40" fmla="*/ 56110 h 467922"/>
                <a:gd name="connsiteX41" fmla="*/ 125291 w 399130"/>
                <a:gd name="connsiteY41" fmla="*/ 43447 h 467922"/>
                <a:gd name="connsiteX42" fmla="*/ 137102 w 399130"/>
                <a:gd name="connsiteY42" fmla="*/ 22626 h 467922"/>
                <a:gd name="connsiteX43" fmla="*/ 160237 w 399130"/>
                <a:gd name="connsiteY43" fmla="*/ 11059 h 467922"/>
                <a:gd name="connsiteX44" fmla="*/ 172656 w 399130"/>
                <a:gd name="connsiteY44" fmla="*/ 10328 h 467922"/>
                <a:gd name="connsiteX45" fmla="*/ 197008 w 399130"/>
                <a:gd name="connsiteY45" fmla="*/ 22382 h 467922"/>
                <a:gd name="connsiteX46" fmla="*/ 209306 w 399130"/>
                <a:gd name="connsiteY46" fmla="*/ 4484 h 467922"/>
                <a:gd name="connsiteX47" fmla="*/ 220995 w 399130"/>
                <a:gd name="connsiteY47" fmla="*/ 100 h 467922"/>
                <a:gd name="connsiteX48" fmla="*/ 262271 w 399130"/>
                <a:gd name="connsiteY48" fmla="*/ 20312 h 467922"/>
                <a:gd name="connsiteX49" fmla="*/ 266655 w 399130"/>
                <a:gd name="connsiteY49" fmla="*/ 32123 h 467922"/>
                <a:gd name="connsiteX50" fmla="*/ 267142 w 399130"/>
                <a:gd name="connsiteY50" fmla="*/ 44543 h 467922"/>
                <a:gd name="connsiteX51" fmla="*/ 257888 w 399130"/>
                <a:gd name="connsiteY51" fmla="*/ 71086 h 467922"/>
                <a:gd name="connsiteX52" fmla="*/ 251313 w 399130"/>
                <a:gd name="connsiteY52" fmla="*/ 97387 h 467922"/>
                <a:gd name="connsiteX53" fmla="*/ 250095 w 399130"/>
                <a:gd name="connsiteY53" fmla="*/ 107127 h 467922"/>
                <a:gd name="connsiteX54" fmla="*/ 257280 w 399130"/>
                <a:gd name="connsiteY54" fmla="*/ 160580 h 467922"/>
                <a:gd name="connsiteX55" fmla="*/ 275422 w 399130"/>
                <a:gd name="connsiteY55" fmla="*/ 176044 h 467922"/>
                <a:gd name="connsiteX56" fmla="*/ 286745 w 399130"/>
                <a:gd name="connsiteY56" fmla="*/ 178114 h 467922"/>
                <a:gd name="connsiteX57" fmla="*/ 314141 w 399130"/>
                <a:gd name="connsiteY57" fmla="*/ 183106 h 467922"/>
                <a:gd name="connsiteX58" fmla="*/ 326439 w 399130"/>
                <a:gd name="connsiteY58" fmla="*/ 181645 h 467922"/>
                <a:gd name="connsiteX59" fmla="*/ 374169 w 399130"/>
                <a:gd name="connsiteY59" fmla="*/ 159606 h 467922"/>
                <a:gd name="connsiteX60" fmla="*/ 383545 w 399130"/>
                <a:gd name="connsiteY60" fmla="*/ 156075 h 467922"/>
                <a:gd name="connsiteX61" fmla="*/ 393894 w 399130"/>
                <a:gd name="connsiteY61" fmla="*/ 165938 h 467922"/>
                <a:gd name="connsiteX62" fmla="*/ 395356 w 399130"/>
                <a:gd name="connsiteY62" fmla="*/ 185906 h 467922"/>
                <a:gd name="connsiteX63" fmla="*/ 398643 w 399130"/>
                <a:gd name="connsiteY63" fmla="*/ 232541 h 467922"/>
                <a:gd name="connsiteX64" fmla="*/ 399130 w 399130"/>
                <a:gd name="connsiteY64" fmla="*/ 247882 h 467922"/>
                <a:gd name="connsiteX65" fmla="*/ 395112 w 399130"/>
                <a:gd name="connsiteY65" fmla="*/ 274183 h 467922"/>
                <a:gd name="connsiteX66" fmla="*/ 156218 w 399130"/>
                <a:gd name="connsiteY66" fmla="*/ 38820 h 467922"/>
                <a:gd name="connsiteX67" fmla="*/ 149522 w 399130"/>
                <a:gd name="connsiteY67" fmla="*/ 48317 h 467922"/>
                <a:gd name="connsiteX68" fmla="*/ 156462 w 399130"/>
                <a:gd name="connsiteY68" fmla="*/ 70843 h 467922"/>
                <a:gd name="connsiteX69" fmla="*/ 170951 w 399130"/>
                <a:gd name="connsiteY69" fmla="*/ 86550 h 467922"/>
                <a:gd name="connsiteX70" fmla="*/ 193842 w 399130"/>
                <a:gd name="connsiteY70" fmla="*/ 115407 h 467922"/>
                <a:gd name="connsiteX71" fmla="*/ 214176 w 399130"/>
                <a:gd name="connsiteY71" fmla="*/ 180792 h 467922"/>
                <a:gd name="connsiteX72" fmla="*/ 223917 w 399130"/>
                <a:gd name="connsiteY72" fmla="*/ 186515 h 467922"/>
                <a:gd name="connsiteX73" fmla="*/ 234145 w 399130"/>
                <a:gd name="connsiteY73" fmla="*/ 167764 h 467922"/>
                <a:gd name="connsiteX74" fmla="*/ 226596 w 399130"/>
                <a:gd name="connsiteY74" fmla="*/ 119060 h 467922"/>
                <a:gd name="connsiteX75" fmla="*/ 239016 w 399130"/>
                <a:gd name="connsiteY75" fmla="*/ 55379 h 467922"/>
                <a:gd name="connsiteX76" fmla="*/ 243277 w 399130"/>
                <a:gd name="connsiteY76" fmla="*/ 39550 h 467922"/>
                <a:gd name="connsiteX77" fmla="*/ 228544 w 399130"/>
                <a:gd name="connsiteY77" fmla="*/ 24574 h 467922"/>
                <a:gd name="connsiteX78" fmla="*/ 219534 w 399130"/>
                <a:gd name="connsiteY78" fmla="*/ 36263 h 467922"/>
                <a:gd name="connsiteX79" fmla="*/ 211619 w 399130"/>
                <a:gd name="connsiteY79" fmla="*/ 54770 h 467922"/>
                <a:gd name="connsiteX80" fmla="*/ 192016 w 399130"/>
                <a:gd name="connsiteY80" fmla="*/ 56840 h 467922"/>
                <a:gd name="connsiteX81" fmla="*/ 182031 w 399130"/>
                <a:gd name="connsiteY81" fmla="*/ 43690 h 467922"/>
                <a:gd name="connsiteX82" fmla="*/ 161819 w 399130"/>
                <a:gd name="connsiteY82" fmla="*/ 36019 h 467922"/>
                <a:gd name="connsiteX83" fmla="*/ 156218 w 399130"/>
                <a:gd name="connsiteY83" fmla="*/ 38820 h 467922"/>
                <a:gd name="connsiteX84" fmla="*/ 206627 w 399130"/>
                <a:gd name="connsiteY84" fmla="*/ 226940 h 467922"/>
                <a:gd name="connsiteX85" fmla="*/ 194451 w 399130"/>
                <a:gd name="connsiteY85" fmla="*/ 230958 h 467922"/>
                <a:gd name="connsiteX86" fmla="*/ 133327 w 399130"/>
                <a:gd name="connsiteY86" fmla="*/ 231688 h 467922"/>
                <a:gd name="connsiteX87" fmla="*/ 96799 w 399130"/>
                <a:gd name="connsiteY87" fmla="*/ 228766 h 467922"/>
                <a:gd name="connsiteX88" fmla="*/ 83406 w 399130"/>
                <a:gd name="connsiteY88" fmla="*/ 230349 h 467922"/>
                <a:gd name="connsiteX89" fmla="*/ 77683 w 399130"/>
                <a:gd name="connsiteY89" fmla="*/ 232541 h 467922"/>
                <a:gd name="connsiteX90" fmla="*/ 72691 w 399130"/>
                <a:gd name="connsiteY90" fmla="*/ 242890 h 467922"/>
                <a:gd name="connsiteX91" fmla="*/ 75491 w 399130"/>
                <a:gd name="connsiteY91" fmla="*/ 252874 h 467922"/>
                <a:gd name="connsiteX92" fmla="*/ 91442 w 399130"/>
                <a:gd name="connsiteY92" fmla="*/ 307667 h 467922"/>
                <a:gd name="connsiteX93" fmla="*/ 112872 w 399130"/>
                <a:gd name="connsiteY93" fmla="*/ 320086 h 467922"/>
                <a:gd name="connsiteX94" fmla="*/ 123099 w 399130"/>
                <a:gd name="connsiteY94" fmla="*/ 327514 h 467922"/>
                <a:gd name="connsiteX95" fmla="*/ 139294 w 399130"/>
                <a:gd name="connsiteY95" fmla="*/ 414694 h 467922"/>
                <a:gd name="connsiteX96" fmla="*/ 161211 w 399130"/>
                <a:gd name="connsiteY96" fmla="*/ 436732 h 467922"/>
                <a:gd name="connsiteX97" fmla="*/ 166690 w 399130"/>
                <a:gd name="connsiteY97" fmla="*/ 436246 h 467922"/>
                <a:gd name="connsiteX98" fmla="*/ 203705 w 399130"/>
                <a:gd name="connsiteY98" fmla="*/ 430523 h 467922"/>
                <a:gd name="connsiteX99" fmla="*/ 243521 w 399130"/>
                <a:gd name="connsiteY99" fmla="*/ 423217 h 467922"/>
                <a:gd name="connsiteX100" fmla="*/ 260567 w 399130"/>
                <a:gd name="connsiteY100" fmla="*/ 414450 h 467922"/>
                <a:gd name="connsiteX101" fmla="*/ 263854 w 399130"/>
                <a:gd name="connsiteY101" fmla="*/ 404466 h 467922"/>
                <a:gd name="connsiteX102" fmla="*/ 263002 w 399130"/>
                <a:gd name="connsiteY102" fmla="*/ 362215 h 467922"/>
                <a:gd name="connsiteX103" fmla="*/ 264463 w 399130"/>
                <a:gd name="connsiteY103" fmla="*/ 319477 h 467922"/>
                <a:gd name="connsiteX104" fmla="*/ 294294 w 399130"/>
                <a:gd name="connsiteY104" fmla="*/ 310589 h 467922"/>
                <a:gd name="connsiteX105" fmla="*/ 297582 w 399130"/>
                <a:gd name="connsiteY105" fmla="*/ 309858 h 467922"/>
                <a:gd name="connsiteX106" fmla="*/ 297826 w 399130"/>
                <a:gd name="connsiteY106" fmla="*/ 312050 h 467922"/>
                <a:gd name="connsiteX107" fmla="*/ 294416 w 399130"/>
                <a:gd name="connsiteY107" fmla="*/ 361850 h 467922"/>
                <a:gd name="connsiteX108" fmla="*/ 294538 w 399130"/>
                <a:gd name="connsiteY108" fmla="*/ 412015 h 467922"/>
                <a:gd name="connsiteX109" fmla="*/ 297826 w 399130"/>
                <a:gd name="connsiteY109" fmla="*/ 415181 h 467922"/>
                <a:gd name="connsiteX110" fmla="*/ 309758 w 399130"/>
                <a:gd name="connsiteY110" fmla="*/ 412259 h 467922"/>
                <a:gd name="connsiteX111" fmla="*/ 348356 w 399130"/>
                <a:gd name="connsiteY111" fmla="*/ 405440 h 467922"/>
                <a:gd name="connsiteX112" fmla="*/ 364063 w 399130"/>
                <a:gd name="connsiteY112" fmla="*/ 397039 h 467922"/>
                <a:gd name="connsiteX113" fmla="*/ 367594 w 399130"/>
                <a:gd name="connsiteY113" fmla="*/ 382914 h 467922"/>
                <a:gd name="connsiteX114" fmla="*/ 364916 w 399130"/>
                <a:gd name="connsiteY114" fmla="*/ 320695 h 467922"/>
                <a:gd name="connsiteX115" fmla="*/ 365890 w 399130"/>
                <a:gd name="connsiteY115" fmla="*/ 261763 h 467922"/>
                <a:gd name="connsiteX116" fmla="*/ 366985 w 399130"/>
                <a:gd name="connsiteY116" fmla="*/ 213424 h 467922"/>
                <a:gd name="connsiteX117" fmla="*/ 359680 w 399130"/>
                <a:gd name="connsiteY117" fmla="*/ 208676 h 467922"/>
                <a:gd name="connsiteX118" fmla="*/ 331310 w 399130"/>
                <a:gd name="connsiteY118" fmla="*/ 215981 h 467922"/>
                <a:gd name="connsiteX119" fmla="*/ 297947 w 399130"/>
                <a:gd name="connsiteY119" fmla="*/ 212207 h 467922"/>
                <a:gd name="connsiteX120" fmla="*/ 253748 w 399130"/>
                <a:gd name="connsiteY120" fmla="*/ 209284 h 467922"/>
                <a:gd name="connsiteX121" fmla="*/ 206627 w 399130"/>
                <a:gd name="connsiteY121" fmla="*/ 226940 h 467922"/>
                <a:gd name="connsiteX122" fmla="*/ 36284 w 399130"/>
                <a:gd name="connsiteY122" fmla="*/ 302066 h 467922"/>
                <a:gd name="connsiteX123" fmla="*/ 37502 w 399130"/>
                <a:gd name="connsiteY123" fmla="*/ 301822 h 467922"/>
                <a:gd name="connsiteX124" fmla="*/ 39815 w 399130"/>
                <a:gd name="connsiteY124" fmla="*/ 315825 h 467922"/>
                <a:gd name="connsiteX125" fmla="*/ 61124 w 399130"/>
                <a:gd name="connsiteY125" fmla="*/ 331410 h 467922"/>
                <a:gd name="connsiteX126" fmla="*/ 79388 w 399130"/>
                <a:gd name="connsiteY126" fmla="*/ 328366 h 467922"/>
                <a:gd name="connsiteX127" fmla="*/ 86815 w 399130"/>
                <a:gd name="connsiteY127" fmla="*/ 314972 h 467922"/>
                <a:gd name="connsiteX128" fmla="*/ 86206 w 399130"/>
                <a:gd name="connsiteY128" fmla="*/ 313876 h 467922"/>
                <a:gd name="connsiteX129" fmla="*/ 78657 w 399130"/>
                <a:gd name="connsiteY129" fmla="*/ 291838 h 467922"/>
                <a:gd name="connsiteX130" fmla="*/ 69160 w 399130"/>
                <a:gd name="connsiteY130" fmla="*/ 244229 h 467922"/>
                <a:gd name="connsiteX131" fmla="*/ 62585 w 399130"/>
                <a:gd name="connsiteY131" fmla="*/ 241185 h 467922"/>
                <a:gd name="connsiteX132" fmla="*/ 33849 w 399130"/>
                <a:gd name="connsiteY132" fmla="*/ 256040 h 467922"/>
                <a:gd name="connsiteX133" fmla="*/ 29588 w 399130"/>
                <a:gd name="connsiteY133" fmla="*/ 263346 h 467922"/>
                <a:gd name="connsiteX134" fmla="*/ 36284 w 399130"/>
                <a:gd name="connsiteY134" fmla="*/ 302066 h 46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399130" h="467922">
                  <a:moveTo>
                    <a:pt x="395112" y="274183"/>
                  </a:moveTo>
                  <a:cubicBezTo>
                    <a:pt x="394625" y="278322"/>
                    <a:pt x="394138" y="282584"/>
                    <a:pt x="394625" y="286724"/>
                  </a:cubicBezTo>
                  <a:cubicBezTo>
                    <a:pt x="394260" y="303405"/>
                    <a:pt x="395112" y="319964"/>
                    <a:pt x="396573" y="336524"/>
                  </a:cubicBezTo>
                  <a:cubicBezTo>
                    <a:pt x="397060" y="352353"/>
                    <a:pt x="397669" y="368181"/>
                    <a:pt x="398034" y="383889"/>
                  </a:cubicBezTo>
                  <a:cubicBezTo>
                    <a:pt x="398400" y="399109"/>
                    <a:pt x="393894" y="412746"/>
                    <a:pt x="382936" y="423461"/>
                  </a:cubicBezTo>
                  <a:cubicBezTo>
                    <a:pt x="377213" y="429062"/>
                    <a:pt x="369664" y="432593"/>
                    <a:pt x="361993" y="434541"/>
                  </a:cubicBezTo>
                  <a:cubicBezTo>
                    <a:pt x="330457" y="442455"/>
                    <a:pt x="298434" y="447691"/>
                    <a:pt x="265924" y="450491"/>
                  </a:cubicBezTo>
                  <a:cubicBezTo>
                    <a:pt x="263246" y="450735"/>
                    <a:pt x="260689" y="451100"/>
                    <a:pt x="258132" y="451709"/>
                  </a:cubicBezTo>
                  <a:cubicBezTo>
                    <a:pt x="225135" y="459745"/>
                    <a:pt x="191894" y="466198"/>
                    <a:pt x="157801" y="467903"/>
                  </a:cubicBezTo>
                  <a:cubicBezTo>
                    <a:pt x="155001" y="468025"/>
                    <a:pt x="152078" y="467538"/>
                    <a:pt x="149156" y="467416"/>
                  </a:cubicBezTo>
                  <a:cubicBezTo>
                    <a:pt x="135276" y="464859"/>
                    <a:pt x="124317" y="457919"/>
                    <a:pt x="117133" y="445621"/>
                  </a:cubicBezTo>
                  <a:cubicBezTo>
                    <a:pt x="115307" y="441846"/>
                    <a:pt x="113602" y="437950"/>
                    <a:pt x="111776" y="434176"/>
                  </a:cubicBezTo>
                  <a:cubicBezTo>
                    <a:pt x="108975" y="422121"/>
                    <a:pt x="106297" y="410067"/>
                    <a:pt x="103496" y="398013"/>
                  </a:cubicBezTo>
                  <a:cubicBezTo>
                    <a:pt x="101548" y="386080"/>
                    <a:pt x="99356" y="374269"/>
                    <a:pt x="97652" y="362337"/>
                  </a:cubicBezTo>
                  <a:cubicBezTo>
                    <a:pt x="97043" y="358441"/>
                    <a:pt x="95825" y="357223"/>
                    <a:pt x="91807" y="358075"/>
                  </a:cubicBezTo>
                  <a:cubicBezTo>
                    <a:pt x="80240" y="360389"/>
                    <a:pt x="68429" y="361606"/>
                    <a:pt x="56618" y="362702"/>
                  </a:cubicBezTo>
                  <a:cubicBezTo>
                    <a:pt x="53574" y="361972"/>
                    <a:pt x="50652" y="360876"/>
                    <a:pt x="47365" y="361241"/>
                  </a:cubicBezTo>
                  <a:cubicBezTo>
                    <a:pt x="33849" y="360998"/>
                    <a:pt x="26544" y="351987"/>
                    <a:pt x="19847" y="342003"/>
                  </a:cubicBezTo>
                  <a:cubicBezTo>
                    <a:pt x="19238" y="341151"/>
                    <a:pt x="18629" y="340420"/>
                    <a:pt x="17899" y="339568"/>
                  </a:cubicBezTo>
                  <a:cubicBezTo>
                    <a:pt x="13759" y="335063"/>
                    <a:pt x="11689" y="329827"/>
                    <a:pt x="10715" y="323739"/>
                  </a:cubicBezTo>
                  <a:cubicBezTo>
                    <a:pt x="8280" y="309858"/>
                    <a:pt x="5114" y="296099"/>
                    <a:pt x="2313" y="282219"/>
                  </a:cubicBezTo>
                  <a:cubicBezTo>
                    <a:pt x="1948" y="279784"/>
                    <a:pt x="1461" y="277470"/>
                    <a:pt x="1096" y="275035"/>
                  </a:cubicBezTo>
                  <a:cubicBezTo>
                    <a:pt x="1096" y="271626"/>
                    <a:pt x="2070" y="268338"/>
                    <a:pt x="974" y="264929"/>
                  </a:cubicBezTo>
                  <a:cubicBezTo>
                    <a:pt x="609" y="260789"/>
                    <a:pt x="365" y="256649"/>
                    <a:pt x="0" y="252509"/>
                  </a:cubicBezTo>
                  <a:cubicBezTo>
                    <a:pt x="852" y="244960"/>
                    <a:pt x="-365" y="236315"/>
                    <a:pt x="9497" y="233149"/>
                  </a:cubicBezTo>
                  <a:cubicBezTo>
                    <a:pt x="17290" y="229496"/>
                    <a:pt x="24961" y="225844"/>
                    <a:pt x="32754" y="222069"/>
                  </a:cubicBezTo>
                  <a:cubicBezTo>
                    <a:pt x="48339" y="215129"/>
                    <a:pt x="63072" y="206240"/>
                    <a:pt x="79144" y="200396"/>
                  </a:cubicBezTo>
                  <a:cubicBezTo>
                    <a:pt x="83162" y="199665"/>
                    <a:pt x="87302" y="198935"/>
                    <a:pt x="91320" y="198326"/>
                  </a:cubicBezTo>
                  <a:cubicBezTo>
                    <a:pt x="95338" y="197595"/>
                    <a:pt x="99478" y="196987"/>
                    <a:pt x="103496" y="196256"/>
                  </a:cubicBezTo>
                  <a:cubicBezTo>
                    <a:pt x="112019" y="197595"/>
                    <a:pt x="120664" y="199056"/>
                    <a:pt x="129187" y="200396"/>
                  </a:cubicBezTo>
                  <a:cubicBezTo>
                    <a:pt x="133449" y="201370"/>
                    <a:pt x="137589" y="202222"/>
                    <a:pt x="141973" y="202100"/>
                  </a:cubicBezTo>
                  <a:cubicBezTo>
                    <a:pt x="155610" y="204414"/>
                    <a:pt x="169247" y="203683"/>
                    <a:pt x="182640" y="200518"/>
                  </a:cubicBezTo>
                  <a:cubicBezTo>
                    <a:pt x="193234" y="197961"/>
                    <a:pt x="193599" y="197961"/>
                    <a:pt x="191407" y="187489"/>
                  </a:cubicBezTo>
                  <a:cubicBezTo>
                    <a:pt x="189459" y="177870"/>
                    <a:pt x="190190" y="167886"/>
                    <a:pt x="185806" y="158754"/>
                  </a:cubicBezTo>
                  <a:cubicBezTo>
                    <a:pt x="185806" y="156927"/>
                    <a:pt x="185075" y="155466"/>
                    <a:pt x="183980" y="154005"/>
                  </a:cubicBezTo>
                  <a:cubicBezTo>
                    <a:pt x="183858" y="151813"/>
                    <a:pt x="183492" y="149744"/>
                    <a:pt x="181910" y="148039"/>
                  </a:cubicBezTo>
                  <a:cubicBezTo>
                    <a:pt x="181058" y="143412"/>
                    <a:pt x="179231" y="139272"/>
                    <a:pt x="177039" y="135132"/>
                  </a:cubicBezTo>
                  <a:cubicBezTo>
                    <a:pt x="174360" y="125270"/>
                    <a:pt x="167664" y="118086"/>
                    <a:pt x="160845" y="110902"/>
                  </a:cubicBezTo>
                  <a:cubicBezTo>
                    <a:pt x="157436" y="106153"/>
                    <a:pt x="153418" y="101770"/>
                    <a:pt x="149278" y="97508"/>
                  </a:cubicBezTo>
                  <a:cubicBezTo>
                    <a:pt x="140511" y="88742"/>
                    <a:pt x="130405" y="81071"/>
                    <a:pt x="127605" y="68042"/>
                  </a:cubicBezTo>
                  <a:cubicBezTo>
                    <a:pt x="126996" y="64024"/>
                    <a:pt x="126265" y="60128"/>
                    <a:pt x="125656" y="56110"/>
                  </a:cubicBezTo>
                  <a:cubicBezTo>
                    <a:pt x="125535" y="51848"/>
                    <a:pt x="125413" y="47708"/>
                    <a:pt x="125291" y="43447"/>
                  </a:cubicBezTo>
                  <a:cubicBezTo>
                    <a:pt x="126387" y="34924"/>
                    <a:pt x="132110" y="29079"/>
                    <a:pt x="137102" y="22626"/>
                  </a:cubicBezTo>
                  <a:cubicBezTo>
                    <a:pt x="144042" y="17390"/>
                    <a:pt x="151835" y="13616"/>
                    <a:pt x="160237" y="11059"/>
                  </a:cubicBezTo>
                  <a:cubicBezTo>
                    <a:pt x="164376" y="10815"/>
                    <a:pt x="168516" y="10572"/>
                    <a:pt x="172656" y="10328"/>
                  </a:cubicBezTo>
                  <a:cubicBezTo>
                    <a:pt x="181179" y="12763"/>
                    <a:pt x="189946" y="14955"/>
                    <a:pt x="197008" y="22382"/>
                  </a:cubicBezTo>
                  <a:cubicBezTo>
                    <a:pt x="198956" y="14224"/>
                    <a:pt x="203705" y="9110"/>
                    <a:pt x="209306" y="4484"/>
                  </a:cubicBezTo>
                  <a:cubicBezTo>
                    <a:pt x="213202" y="3022"/>
                    <a:pt x="217098" y="1561"/>
                    <a:pt x="220995" y="100"/>
                  </a:cubicBezTo>
                  <a:cubicBezTo>
                    <a:pt x="238528" y="-874"/>
                    <a:pt x="252653" y="5214"/>
                    <a:pt x="262271" y="20312"/>
                  </a:cubicBezTo>
                  <a:cubicBezTo>
                    <a:pt x="263733" y="24209"/>
                    <a:pt x="265194" y="28227"/>
                    <a:pt x="266655" y="32123"/>
                  </a:cubicBezTo>
                  <a:cubicBezTo>
                    <a:pt x="266777" y="36263"/>
                    <a:pt x="267020" y="40403"/>
                    <a:pt x="267142" y="44543"/>
                  </a:cubicBezTo>
                  <a:cubicBezTo>
                    <a:pt x="266168" y="54162"/>
                    <a:pt x="262150" y="62685"/>
                    <a:pt x="257888" y="71086"/>
                  </a:cubicBezTo>
                  <a:cubicBezTo>
                    <a:pt x="252409" y="79001"/>
                    <a:pt x="251922" y="88255"/>
                    <a:pt x="251313" y="97387"/>
                  </a:cubicBezTo>
                  <a:cubicBezTo>
                    <a:pt x="250826" y="100552"/>
                    <a:pt x="250217" y="103840"/>
                    <a:pt x="250095" y="107127"/>
                  </a:cubicBezTo>
                  <a:cubicBezTo>
                    <a:pt x="249487" y="125391"/>
                    <a:pt x="253383" y="142925"/>
                    <a:pt x="257280" y="160580"/>
                  </a:cubicBezTo>
                  <a:cubicBezTo>
                    <a:pt x="260445" y="174826"/>
                    <a:pt x="260445" y="174826"/>
                    <a:pt x="275422" y="176044"/>
                  </a:cubicBezTo>
                  <a:cubicBezTo>
                    <a:pt x="279074" y="177261"/>
                    <a:pt x="282849" y="177870"/>
                    <a:pt x="286745" y="178114"/>
                  </a:cubicBezTo>
                  <a:cubicBezTo>
                    <a:pt x="295390" y="182619"/>
                    <a:pt x="304035" y="186637"/>
                    <a:pt x="314141" y="183106"/>
                  </a:cubicBezTo>
                  <a:cubicBezTo>
                    <a:pt x="318281" y="182619"/>
                    <a:pt x="322300" y="182132"/>
                    <a:pt x="326439" y="181645"/>
                  </a:cubicBezTo>
                  <a:cubicBezTo>
                    <a:pt x="343608" y="177018"/>
                    <a:pt x="360897" y="172756"/>
                    <a:pt x="374169" y="159606"/>
                  </a:cubicBezTo>
                  <a:cubicBezTo>
                    <a:pt x="376605" y="156684"/>
                    <a:pt x="380744" y="158267"/>
                    <a:pt x="383545" y="156075"/>
                  </a:cubicBezTo>
                  <a:cubicBezTo>
                    <a:pt x="389268" y="155832"/>
                    <a:pt x="393164" y="159119"/>
                    <a:pt x="393894" y="165938"/>
                  </a:cubicBezTo>
                  <a:cubicBezTo>
                    <a:pt x="394625" y="172634"/>
                    <a:pt x="394869" y="179331"/>
                    <a:pt x="395356" y="185906"/>
                  </a:cubicBezTo>
                  <a:cubicBezTo>
                    <a:pt x="395599" y="201492"/>
                    <a:pt x="397182" y="216955"/>
                    <a:pt x="398643" y="232541"/>
                  </a:cubicBezTo>
                  <a:cubicBezTo>
                    <a:pt x="399130" y="237654"/>
                    <a:pt x="399008" y="242768"/>
                    <a:pt x="399130" y="247882"/>
                  </a:cubicBezTo>
                  <a:cubicBezTo>
                    <a:pt x="398034" y="257014"/>
                    <a:pt x="395477" y="265416"/>
                    <a:pt x="395112" y="274183"/>
                  </a:cubicBezTo>
                  <a:close/>
                  <a:moveTo>
                    <a:pt x="156218" y="38820"/>
                  </a:moveTo>
                  <a:cubicBezTo>
                    <a:pt x="152078" y="40646"/>
                    <a:pt x="149400" y="44177"/>
                    <a:pt x="149522" y="48317"/>
                  </a:cubicBezTo>
                  <a:cubicBezTo>
                    <a:pt x="149887" y="56353"/>
                    <a:pt x="151105" y="64390"/>
                    <a:pt x="156462" y="70843"/>
                  </a:cubicBezTo>
                  <a:cubicBezTo>
                    <a:pt x="161089" y="76322"/>
                    <a:pt x="166325" y="81192"/>
                    <a:pt x="170951" y="86550"/>
                  </a:cubicBezTo>
                  <a:cubicBezTo>
                    <a:pt x="179109" y="95682"/>
                    <a:pt x="188241" y="104205"/>
                    <a:pt x="193842" y="115407"/>
                  </a:cubicBezTo>
                  <a:cubicBezTo>
                    <a:pt x="204192" y="135985"/>
                    <a:pt x="212471" y="157293"/>
                    <a:pt x="214176" y="180792"/>
                  </a:cubicBezTo>
                  <a:cubicBezTo>
                    <a:pt x="214785" y="189803"/>
                    <a:pt x="215637" y="189803"/>
                    <a:pt x="223917" y="186515"/>
                  </a:cubicBezTo>
                  <a:cubicBezTo>
                    <a:pt x="234145" y="182497"/>
                    <a:pt x="236215" y="178357"/>
                    <a:pt x="234145" y="167764"/>
                  </a:cubicBezTo>
                  <a:cubicBezTo>
                    <a:pt x="231101" y="151692"/>
                    <a:pt x="227083" y="135619"/>
                    <a:pt x="226596" y="119060"/>
                  </a:cubicBezTo>
                  <a:cubicBezTo>
                    <a:pt x="225987" y="96900"/>
                    <a:pt x="227083" y="75104"/>
                    <a:pt x="239016" y="55379"/>
                  </a:cubicBezTo>
                  <a:cubicBezTo>
                    <a:pt x="241816" y="50631"/>
                    <a:pt x="243399" y="45151"/>
                    <a:pt x="243277" y="39550"/>
                  </a:cubicBezTo>
                  <a:cubicBezTo>
                    <a:pt x="243155" y="32367"/>
                    <a:pt x="236093" y="25183"/>
                    <a:pt x="228544" y="24574"/>
                  </a:cubicBezTo>
                  <a:cubicBezTo>
                    <a:pt x="223430" y="24209"/>
                    <a:pt x="221482" y="26766"/>
                    <a:pt x="219534" y="36263"/>
                  </a:cubicBezTo>
                  <a:cubicBezTo>
                    <a:pt x="218194" y="42960"/>
                    <a:pt x="216246" y="49291"/>
                    <a:pt x="211619" y="54770"/>
                  </a:cubicBezTo>
                  <a:cubicBezTo>
                    <a:pt x="205653" y="61954"/>
                    <a:pt x="199443" y="62685"/>
                    <a:pt x="192016" y="56840"/>
                  </a:cubicBezTo>
                  <a:cubicBezTo>
                    <a:pt x="187511" y="53309"/>
                    <a:pt x="184832" y="48561"/>
                    <a:pt x="182031" y="43690"/>
                  </a:cubicBezTo>
                  <a:cubicBezTo>
                    <a:pt x="177526" y="35654"/>
                    <a:pt x="170221" y="33097"/>
                    <a:pt x="161819" y="36019"/>
                  </a:cubicBezTo>
                  <a:cubicBezTo>
                    <a:pt x="159871" y="36385"/>
                    <a:pt x="157801" y="37115"/>
                    <a:pt x="156218" y="38820"/>
                  </a:cubicBezTo>
                  <a:close/>
                  <a:moveTo>
                    <a:pt x="206627" y="226940"/>
                  </a:moveTo>
                  <a:cubicBezTo>
                    <a:pt x="202244" y="227305"/>
                    <a:pt x="198226" y="229009"/>
                    <a:pt x="194451" y="230958"/>
                  </a:cubicBezTo>
                  <a:cubicBezTo>
                    <a:pt x="174117" y="241185"/>
                    <a:pt x="153661" y="239968"/>
                    <a:pt x="133327" y="231688"/>
                  </a:cubicBezTo>
                  <a:cubicBezTo>
                    <a:pt x="121273" y="226818"/>
                    <a:pt x="109584" y="223408"/>
                    <a:pt x="96799" y="228766"/>
                  </a:cubicBezTo>
                  <a:cubicBezTo>
                    <a:pt x="92172" y="227548"/>
                    <a:pt x="87911" y="230349"/>
                    <a:pt x="83406" y="230349"/>
                  </a:cubicBezTo>
                  <a:cubicBezTo>
                    <a:pt x="81214" y="230349"/>
                    <a:pt x="79631" y="231810"/>
                    <a:pt x="77683" y="232541"/>
                  </a:cubicBezTo>
                  <a:cubicBezTo>
                    <a:pt x="72569" y="234367"/>
                    <a:pt x="70743" y="237533"/>
                    <a:pt x="72691" y="242890"/>
                  </a:cubicBezTo>
                  <a:cubicBezTo>
                    <a:pt x="73908" y="246178"/>
                    <a:pt x="74761" y="249587"/>
                    <a:pt x="75491" y="252874"/>
                  </a:cubicBezTo>
                  <a:cubicBezTo>
                    <a:pt x="79631" y="271504"/>
                    <a:pt x="84258" y="290011"/>
                    <a:pt x="91442" y="307667"/>
                  </a:cubicBezTo>
                  <a:cubicBezTo>
                    <a:pt x="97164" y="321791"/>
                    <a:pt x="93268" y="322400"/>
                    <a:pt x="112872" y="320086"/>
                  </a:cubicBezTo>
                  <a:cubicBezTo>
                    <a:pt x="121638" y="318990"/>
                    <a:pt x="121638" y="318869"/>
                    <a:pt x="123099" y="327514"/>
                  </a:cubicBezTo>
                  <a:cubicBezTo>
                    <a:pt x="127848" y="356736"/>
                    <a:pt x="132841" y="385837"/>
                    <a:pt x="139294" y="414694"/>
                  </a:cubicBezTo>
                  <a:cubicBezTo>
                    <a:pt x="143190" y="431984"/>
                    <a:pt x="143312" y="436611"/>
                    <a:pt x="161211" y="436732"/>
                  </a:cubicBezTo>
                  <a:cubicBezTo>
                    <a:pt x="163037" y="436732"/>
                    <a:pt x="164985" y="436611"/>
                    <a:pt x="166690" y="436246"/>
                  </a:cubicBezTo>
                  <a:cubicBezTo>
                    <a:pt x="178866" y="433688"/>
                    <a:pt x="191407" y="432714"/>
                    <a:pt x="203705" y="430523"/>
                  </a:cubicBezTo>
                  <a:cubicBezTo>
                    <a:pt x="216977" y="428209"/>
                    <a:pt x="230249" y="425652"/>
                    <a:pt x="243521" y="423217"/>
                  </a:cubicBezTo>
                  <a:cubicBezTo>
                    <a:pt x="249852" y="422000"/>
                    <a:pt x="256305" y="420173"/>
                    <a:pt x="260567" y="414450"/>
                  </a:cubicBezTo>
                  <a:cubicBezTo>
                    <a:pt x="264098" y="411893"/>
                    <a:pt x="263854" y="407997"/>
                    <a:pt x="263854" y="404466"/>
                  </a:cubicBezTo>
                  <a:cubicBezTo>
                    <a:pt x="263733" y="390342"/>
                    <a:pt x="263124" y="376339"/>
                    <a:pt x="263002" y="362215"/>
                  </a:cubicBezTo>
                  <a:cubicBezTo>
                    <a:pt x="262880" y="347969"/>
                    <a:pt x="261663" y="333723"/>
                    <a:pt x="264463" y="319477"/>
                  </a:cubicBezTo>
                  <a:cubicBezTo>
                    <a:pt x="274813" y="318016"/>
                    <a:pt x="284919" y="315216"/>
                    <a:pt x="294294" y="310589"/>
                  </a:cubicBezTo>
                  <a:cubicBezTo>
                    <a:pt x="295269" y="310102"/>
                    <a:pt x="296243" y="308762"/>
                    <a:pt x="297582" y="309858"/>
                  </a:cubicBezTo>
                  <a:cubicBezTo>
                    <a:pt x="298313" y="310467"/>
                    <a:pt x="298069" y="311198"/>
                    <a:pt x="297826" y="312050"/>
                  </a:cubicBezTo>
                  <a:cubicBezTo>
                    <a:pt x="292225" y="328366"/>
                    <a:pt x="294416" y="345291"/>
                    <a:pt x="294416" y="361850"/>
                  </a:cubicBezTo>
                  <a:cubicBezTo>
                    <a:pt x="294416" y="378531"/>
                    <a:pt x="296365" y="395334"/>
                    <a:pt x="294538" y="412015"/>
                  </a:cubicBezTo>
                  <a:cubicBezTo>
                    <a:pt x="294173" y="415059"/>
                    <a:pt x="295269" y="415790"/>
                    <a:pt x="297826" y="415181"/>
                  </a:cubicBezTo>
                  <a:cubicBezTo>
                    <a:pt x="301844" y="414207"/>
                    <a:pt x="305740" y="412624"/>
                    <a:pt x="309758" y="412259"/>
                  </a:cubicBezTo>
                  <a:cubicBezTo>
                    <a:pt x="322786" y="410798"/>
                    <a:pt x="335571" y="407875"/>
                    <a:pt x="348356" y="405440"/>
                  </a:cubicBezTo>
                  <a:cubicBezTo>
                    <a:pt x="354322" y="404344"/>
                    <a:pt x="360410" y="402761"/>
                    <a:pt x="364063" y="397039"/>
                  </a:cubicBezTo>
                  <a:cubicBezTo>
                    <a:pt x="368690" y="393142"/>
                    <a:pt x="367716" y="387663"/>
                    <a:pt x="367594" y="382914"/>
                  </a:cubicBezTo>
                  <a:cubicBezTo>
                    <a:pt x="366985" y="362215"/>
                    <a:pt x="365768" y="341516"/>
                    <a:pt x="364916" y="320695"/>
                  </a:cubicBezTo>
                  <a:cubicBezTo>
                    <a:pt x="364063" y="300970"/>
                    <a:pt x="361750" y="281123"/>
                    <a:pt x="365890" y="261763"/>
                  </a:cubicBezTo>
                  <a:cubicBezTo>
                    <a:pt x="369421" y="245447"/>
                    <a:pt x="368690" y="229618"/>
                    <a:pt x="366985" y="213424"/>
                  </a:cubicBezTo>
                  <a:cubicBezTo>
                    <a:pt x="366255" y="206727"/>
                    <a:pt x="365646" y="206119"/>
                    <a:pt x="359680" y="208676"/>
                  </a:cubicBezTo>
                  <a:cubicBezTo>
                    <a:pt x="350548" y="212572"/>
                    <a:pt x="341537" y="216103"/>
                    <a:pt x="331310" y="215981"/>
                  </a:cubicBezTo>
                  <a:cubicBezTo>
                    <a:pt x="320108" y="215859"/>
                    <a:pt x="309028" y="215616"/>
                    <a:pt x="297947" y="212207"/>
                  </a:cubicBezTo>
                  <a:cubicBezTo>
                    <a:pt x="283579" y="207823"/>
                    <a:pt x="268359" y="205144"/>
                    <a:pt x="253748" y="209284"/>
                  </a:cubicBezTo>
                  <a:cubicBezTo>
                    <a:pt x="237798" y="214155"/>
                    <a:pt x="221969" y="219999"/>
                    <a:pt x="206627" y="226940"/>
                  </a:cubicBezTo>
                  <a:close/>
                  <a:moveTo>
                    <a:pt x="36284" y="302066"/>
                  </a:moveTo>
                  <a:cubicBezTo>
                    <a:pt x="36650" y="301944"/>
                    <a:pt x="37015" y="301944"/>
                    <a:pt x="37502" y="301822"/>
                  </a:cubicBezTo>
                  <a:cubicBezTo>
                    <a:pt x="38233" y="306449"/>
                    <a:pt x="39085" y="311198"/>
                    <a:pt x="39815" y="315825"/>
                  </a:cubicBezTo>
                  <a:cubicBezTo>
                    <a:pt x="41886" y="327270"/>
                    <a:pt x="49556" y="332993"/>
                    <a:pt x="61124" y="331410"/>
                  </a:cubicBezTo>
                  <a:cubicBezTo>
                    <a:pt x="67212" y="330558"/>
                    <a:pt x="73300" y="329462"/>
                    <a:pt x="79388" y="328366"/>
                  </a:cubicBezTo>
                  <a:cubicBezTo>
                    <a:pt x="90224" y="326539"/>
                    <a:pt x="90711" y="325565"/>
                    <a:pt x="86815" y="314972"/>
                  </a:cubicBezTo>
                  <a:cubicBezTo>
                    <a:pt x="86693" y="314607"/>
                    <a:pt x="86328" y="314242"/>
                    <a:pt x="86206" y="313876"/>
                  </a:cubicBezTo>
                  <a:cubicBezTo>
                    <a:pt x="83649" y="306571"/>
                    <a:pt x="79996" y="299387"/>
                    <a:pt x="78657" y="291838"/>
                  </a:cubicBezTo>
                  <a:cubicBezTo>
                    <a:pt x="75856" y="275887"/>
                    <a:pt x="71960" y="260180"/>
                    <a:pt x="69160" y="244229"/>
                  </a:cubicBezTo>
                  <a:cubicBezTo>
                    <a:pt x="68307" y="239359"/>
                    <a:pt x="67212" y="238507"/>
                    <a:pt x="62585" y="241185"/>
                  </a:cubicBezTo>
                  <a:cubicBezTo>
                    <a:pt x="53331" y="246665"/>
                    <a:pt x="44199" y="252509"/>
                    <a:pt x="33849" y="256040"/>
                  </a:cubicBezTo>
                  <a:cubicBezTo>
                    <a:pt x="30196" y="257258"/>
                    <a:pt x="28857" y="259206"/>
                    <a:pt x="29588" y="263346"/>
                  </a:cubicBezTo>
                  <a:cubicBezTo>
                    <a:pt x="32145" y="276131"/>
                    <a:pt x="34093" y="289037"/>
                    <a:pt x="36284" y="302066"/>
                  </a:cubicBezTo>
                  <a:close/>
                </a:path>
              </a:pathLst>
            </a:custGeom>
            <a:solidFill>
              <a:srgbClr val="04040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CB26795C-20FB-379A-80F9-4C6EA64D0D85}"/>
                </a:ext>
              </a:extLst>
            </p:cNvPr>
            <p:cNvSpPr/>
            <p:nvPr/>
          </p:nvSpPr>
          <p:spPr>
            <a:xfrm>
              <a:off x="4994621" y="2027918"/>
              <a:ext cx="292065" cy="210860"/>
            </a:xfrm>
            <a:custGeom>
              <a:avLst/>
              <a:gdLst>
                <a:gd name="connsiteX0" fmla="*/ 24558 w 292065"/>
                <a:gd name="connsiteY0" fmla="*/ 2772 h 210860"/>
                <a:gd name="connsiteX1" fmla="*/ 61086 w 292065"/>
                <a:gd name="connsiteY1" fmla="*/ 5695 h 210860"/>
                <a:gd name="connsiteX2" fmla="*/ 122210 w 292065"/>
                <a:gd name="connsiteY2" fmla="*/ 4964 h 210860"/>
                <a:gd name="connsiteX3" fmla="*/ 134386 w 292065"/>
                <a:gd name="connsiteY3" fmla="*/ 946 h 210860"/>
                <a:gd name="connsiteX4" fmla="*/ 141326 w 292065"/>
                <a:gd name="connsiteY4" fmla="*/ 25176 h 210860"/>
                <a:gd name="connsiteX5" fmla="*/ 145223 w 292065"/>
                <a:gd name="connsiteY5" fmla="*/ 31386 h 210860"/>
                <a:gd name="connsiteX6" fmla="*/ 183334 w 292065"/>
                <a:gd name="connsiteY6" fmla="*/ 45145 h 210860"/>
                <a:gd name="connsiteX7" fmla="*/ 207077 w 292065"/>
                <a:gd name="connsiteY7" fmla="*/ 38692 h 210860"/>
                <a:gd name="connsiteX8" fmla="*/ 262600 w 292065"/>
                <a:gd name="connsiteY8" fmla="*/ 31021 h 210860"/>
                <a:gd name="connsiteX9" fmla="*/ 270027 w 292065"/>
                <a:gd name="connsiteY9" fmla="*/ 44293 h 210860"/>
                <a:gd name="connsiteX10" fmla="*/ 259677 w 292065"/>
                <a:gd name="connsiteY10" fmla="*/ 63165 h 210860"/>
                <a:gd name="connsiteX11" fmla="*/ 252615 w 292065"/>
                <a:gd name="connsiteY11" fmla="*/ 96162 h 210860"/>
                <a:gd name="connsiteX12" fmla="*/ 252980 w 292065"/>
                <a:gd name="connsiteY12" fmla="*/ 154486 h 210860"/>
                <a:gd name="connsiteX13" fmla="*/ 270027 w 292065"/>
                <a:gd name="connsiteY13" fmla="*/ 172141 h 210860"/>
                <a:gd name="connsiteX14" fmla="*/ 292065 w 292065"/>
                <a:gd name="connsiteY14" fmla="*/ 171289 h 210860"/>
                <a:gd name="connsiteX15" fmla="*/ 276359 w 292065"/>
                <a:gd name="connsiteY15" fmla="*/ 179690 h 210860"/>
                <a:gd name="connsiteX16" fmla="*/ 237760 w 292065"/>
                <a:gd name="connsiteY16" fmla="*/ 186509 h 210860"/>
                <a:gd name="connsiteX17" fmla="*/ 225828 w 292065"/>
                <a:gd name="connsiteY17" fmla="*/ 189431 h 210860"/>
                <a:gd name="connsiteX18" fmla="*/ 222540 w 292065"/>
                <a:gd name="connsiteY18" fmla="*/ 186265 h 210860"/>
                <a:gd name="connsiteX19" fmla="*/ 222419 w 292065"/>
                <a:gd name="connsiteY19" fmla="*/ 136100 h 210860"/>
                <a:gd name="connsiteX20" fmla="*/ 225828 w 292065"/>
                <a:gd name="connsiteY20" fmla="*/ 86300 h 210860"/>
                <a:gd name="connsiteX21" fmla="*/ 225584 w 292065"/>
                <a:gd name="connsiteY21" fmla="*/ 84108 h 210860"/>
                <a:gd name="connsiteX22" fmla="*/ 222297 w 292065"/>
                <a:gd name="connsiteY22" fmla="*/ 84839 h 210860"/>
                <a:gd name="connsiteX23" fmla="*/ 192466 w 292065"/>
                <a:gd name="connsiteY23" fmla="*/ 93727 h 210860"/>
                <a:gd name="connsiteX24" fmla="*/ 196362 w 292065"/>
                <a:gd name="connsiteY24" fmla="*/ 74002 h 210860"/>
                <a:gd name="connsiteX25" fmla="*/ 193683 w 292065"/>
                <a:gd name="connsiteY25" fmla="*/ 63409 h 210860"/>
                <a:gd name="connsiteX26" fmla="*/ 167992 w 292065"/>
                <a:gd name="connsiteY26" fmla="*/ 59878 h 210860"/>
                <a:gd name="connsiteX27" fmla="*/ 141813 w 292065"/>
                <a:gd name="connsiteY27" fmla="*/ 96041 h 210860"/>
                <a:gd name="connsiteX28" fmla="*/ 140109 w 292065"/>
                <a:gd name="connsiteY28" fmla="*/ 121732 h 210860"/>
                <a:gd name="connsiteX29" fmla="*/ 143153 w 292065"/>
                <a:gd name="connsiteY29" fmla="*/ 170071 h 210860"/>
                <a:gd name="connsiteX30" fmla="*/ 162999 w 292065"/>
                <a:gd name="connsiteY30" fmla="*/ 189187 h 210860"/>
                <a:gd name="connsiteX31" fmla="*/ 188691 w 292065"/>
                <a:gd name="connsiteY31" fmla="*/ 188579 h 210860"/>
                <a:gd name="connsiteX32" fmla="*/ 171645 w 292065"/>
                <a:gd name="connsiteY32" fmla="*/ 197345 h 210860"/>
                <a:gd name="connsiteX33" fmla="*/ 131829 w 292065"/>
                <a:gd name="connsiteY33" fmla="*/ 204651 h 210860"/>
                <a:gd name="connsiteX34" fmla="*/ 94814 w 292065"/>
                <a:gd name="connsiteY34" fmla="*/ 210374 h 210860"/>
                <a:gd name="connsiteX35" fmla="*/ 89335 w 292065"/>
                <a:gd name="connsiteY35" fmla="*/ 210861 h 210860"/>
                <a:gd name="connsiteX36" fmla="*/ 67418 w 292065"/>
                <a:gd name="connsiteY36" fmla="*/ 188822 h 210860"/>
                <a:gd name="connsiteX37" fmla="*/ 51224 w 292065"/>
                <a:gd name="connsiteY37" fmla="*/ 101642 h 210860"/>
                <a:gd name="connsiteX38" fmla="*/ 40996 w 292065"/>
                <a:gd name="connsiteY38" fmla="*/ 94214 h 210860"/>
                <a:gd name="connsiteX39" fmla="*/ 19566 w 292065"/>
                <a:gd name="connsiteY39" fmla="*/ 81795 h 210860"/>
                <a:gd name="connsiteX40" fmla="*/ 3615 w 292065"/>
                <a:gd name="connsiteY40" fmla="*/ 27003 h 210860"/>
                <a:gd name="connsiteX41" fmla="*/ 815 w 292065"/>
                <a:gd name="connsiteY41" fmla="*/ 17018 h 210860"/>
                <a:gd name="connsiteX42" fmla="*/ 5807 w 292065"/>
                <a:gd name="connsiteY42" fmla="*/ 6669 h 210860"/>
                <a:gd name="connsiteX43" fmla="*/ 11530 w 292065"/>
                <a:gd name="connsiteY43" fmla="*/ 4477 h 210860"/>
                <a:gd name="connsiteX44" fmla="*/ 26872 w 292065"/>
                <a:gd name="connsiteY44" fmla="*/ 76072 h 210860"/>
                <a:gd name="connsiteX45" fmla="*/ 39900 w 292065"/>
                <a:gd name="connsiteY45" fmla="*/ 85691 h 210860"/>
                <a:gd name="connsiteX46" fmla="*/ 44405 w 292065"/>
                <a:gd name="connsiteY46" fmla="*/ 78507 h 210860"/>
                <a:gd name="connsiteX47" fmla="*/ 24558 w 292065"/>
                <a:gd name="connsiteY47" fmla="*/ 2772 h 21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2065" h="210860">
                  <a:moveTo>
                    <a:pt x="24558" y="2772"/>
                  </a:moveTo>
                  <a:cubicBezTo>
                    <a:pt x="37221" y="-2707"/>
                    <a:pt x="49032" y="824"/>
                    <a:pt x="61086" y="5695"/>
                  </a:cubicBezTo>
                  <a:cubicBezTo>
                    <a:pt x="81420" y="13852"/>
                    <a:pt x="101876" y="15070"/>
                    <a:pt x="122210" y="4964"/>
                  </a:cubicBezTo>
                  <a:cubicBezTo>
                    <a:pt x="125985" y="3138"/>
                    <a:pt x="130003" y="1433"/>
                    <a:pt x="134386" y="946"/>
                  </a:cubicBezTo>
                  <a:cubicBezTo>
                    <a:pt x="136700" y="8982"/>
                    <a:pt x="138769" y="17140"/>
                    <a:pt x="141326" y="25176"/>
                  </a:cubicBezTo>
                  <a:cubicBezTo>
                    <a:pt x="142057" y="27490"/>
                    <a:pt x="143640" y="29560"/>
                    <a:pt x="145223" y="31386"/>
                  </a:cubicBezTo>
                  <a:cubicBezTo>
                    <a:pt x="155085" y="43806"/>
                    <a:pt x="168479" y="46241"/>
                    <a:pt x="183334" y="45145"/>
                  </a:cubicBezTo>
                  <a:cubicBezTo>
                    <a:pt x="191613" y="44536"/>
                    <a:pt x="198797" y="39909"/>
                    <a:pt x="207077" y="38692"/>
                  </a:cubicBezTo>
                  <a:cubicBezTo>
                    <a:pt x="225584" y="36135"/>
                    <a:pt x="243727" y="31142"/>
                    <a:pt x="262600" y="31021"/>
                  </a:cubicBezTo>
                  <a:cubicBezTo>
                    <a:pt x="271732" y="30899"/>
                    <a:pt x="274776" y="33821"/>
                    <a:pt x="270027" y="44293"/>
                  </a:cubicBezTo>
                  <a:cubicBezTo>
                    <a:pt x="266983" y="50868"/>
                    <a:pt x="262600" y="56590"/>
                    <a:pt x="259677" y="63165"/>
                  </a:cubicBezTo>
                  <a:cubicBezTo>
                    <a:pt x="255051" y="73759"/>
                    <a:pt x="253589" y="84961"/>
                    <a:pt x="252615" y="96162"/>
                  </a:cubicBezTo>
                  <a:cubicBezTo>
                    <a:pt x="250910" y="115522"/>
                    <a:pt x="251032" y="135126"/>
                    <a:pt x="252980" y="154486"/>
                  </a:cubicBezTo>
                  <a:cubicBezTo>
                    <a:pt x="254198" y="166540"/>
                    <a:pt x="258216" y="170071"/>
                    <a:pt x="270027" y="172141"/>
                  </a:cubicBezTo>
                  <a:cubicBezTo>
                    <a:pt x="277454" y="173359"/>
                    <a:pt x="284760" y="172263"/>
                    <a:pt x="292065" y="171289"/>
                  </a:cubicBezTo>
                  <a:cubicBezTo>
                    <a:pt x="288413" y="177133"/>
                    <a:pt x="282325" y="178594"/>
                    <a:pt x="276359" y="179690"/>
                  </a:cubicBezTo>
                  <a:cubicBezTo>
                    <a:pt x="263574" y="182125"/>
                    <a:pt x="250789" y="185047"/>
                    <a:pt x="237760" y="186509"/>
                  </a:cubicBezTo>
                  <a:cubicBezTo>
                    <a:pt x="233743" y="186996"/>
                    <a:pt x="229846" y="188457"/>
                    <a:pt x="225828" y="189431"/>
                  </a:cubicBezTo>
                  <a:cubicBezTo>
                    <a:pt x="223271" y="190040"/>
                    <a:pt x="222175" y="189309"/>
                    <a:pt x="222540" y="186265"/>
                  </a:cubicBezTo>
                  <a:cubicBezTo>
                    <a:pt x="224245" y="169584"/>
                    <a:pt x="222419" y="152781"/>
                    <a:pt x="222419" y="136100"/>
                  </a:cubicBezTo>
                  <a:cubicBezTo>
                    <a:pt x="222419" y="119419"/>
                    <a:pt x="220227" y="102494"/>
                    <a:pt x="225828" y="86300"/>
                  </a:cubicBezTo>
                  <a:cubicBezTo>
                    <a:pt x="226072" y="85448"/>
                    <a:pt x="226315" y="84595"/>
                    <a:pt x="225584" y="84108"/>
                  </a:cubicBezTo>
                  <a:cubicBezTo>
                    <a:pt x="224245" y="83012"/>
                    <a:pt x="223393" y="84352"/>
                    <a:pt x="222297" y="84839"/>
                  </a:cubicBezTo>
                  <a:cubicBezTo>
                    <a:pt x="212800" y="89466"/>
                    <a:pt x="202815" y="92266"/>
                    <a:pt x="192466" y="93727"/>
                  </a:cubicBezTo>
                  <a:cubicBezTo>
                    <a:pt x="191492" y="86665"/>
                    <a:pt x="194414" y="80455"/>
                    <a:pt x="196362" y="74002"/>
                  </a:cubicBezTo>
                  <a:cubicBezTo>
                    <a:pt x="197580" y="69740"/>
                    <a:pt x="196727" y="65844"/>
                    <a:pt x="193683" y="63409"/>
                  </a:cubicBezTo>
                  <a:cubicBezTo>
                    <a:pt x="186012" y="57321"/>
                    <a:pt x="176758" y="55738"/>
                    <a:pt x="167992" y="59878"/>
                  </a:cubicBezTo>
                  <a:cubicBezTo>
                    <a:pt x="152894" y="67062"/>
                    <a:pt x="144127" y="79481"/>
                    <a:pt x="141813" y="96041"/>
                  </a:cubicBezTo>
                  <a:cubicBezTo>
                    <a:pt x="140596" y="104564"/>
                    <a:pt x="139987" y="113087"/>
                    <a:pt x="140109" y="121732"/>
                  </a:cubicBezTo>
                  <a:cubicBezTo>
                    <a:pt x="140352" y="137926"/>
                    <a:pt x="140717" y="154120"/>
                    <a:pt x="143153" y="170071"/>
                  </a:cubicBezTo>
                  <a:cubicBezTo>
                    <a:pt x="145223" y="183221"/>
                    <a:pt x="149850" y="187483"/>
                    <a:pt x="162999" y="189187"/>
                  </a:cubicBezTo>
                  <a:cubicBezTo>
                    <a:pt x="171645" y="190405"/>
                    <a:pt x="180168" y="190040"/>
                    <a:pt x="188691" y="188579"/>
                  </a:cubicBezTo>
                  <a:cubicBezTo>
                    <a:pt x="184429" y="194301"/>
                    <a:pt x="177976" y="196128"/>
                    <a:pt x="171645" y="197345"/>
                  </a:cubicBezTo>
                  <a:cubicBezTo>
                    <a:pt x="158373" y="199780"/>
                    <a:pt x="145101" y="202337"/>
                    <a:pt x="131829" y="204651"/>
                  </a:cubicBezTo>
                  <a:cubicBezTo>
                    <a:pt x="119531" y="206843"/>
                    <a:pt x="107112" y="207695"/>
                    <a:pt x="94814" y="210374"/>
                  </a:cubicBezTo>
                  <a:cubicBezTo>
                    <a:pt x="92987" y="210739"/>
                    <a:pt x="91161" y="210861"/>
                    <a:pt x="89335" y="210861"/>
                  </a:cubicBezTo>
                  <a:cubicBezTo>
                    <a:pt x="71436" y="210739"/>
                    <a:pt x="71314" y="206112"/>
                    <a:pt x="67418" y="188822"/>
                  </a:cubicBezTo>
                  <a:cubicBezTo>
                    <a:pt x="60965" y="159965"/>
                    <a:pt x="55972" y="130864"/>
                    <a:pt x="51224" y="101642"/>
                  </a:cubicBezTo>
                  <a:cubicBezTo>
                    <a:pt x="49763" y="92997"/>
                    <a:pt x="49763" y="93118"/>
                    <a:pt x="40996" y="94214"/>
                  </a:cubicBezTo>
                  <a:cubicBezTo>
                    <a:pt x="21393" y="96528"/>
                    <a:pt x="25410" y="95919"/>
                    <a:pt x="19566" y="81795"/>
                  </a:cubicBezTo>
                  <a:cubicBezTo>
                    <a:pt x="12382" y="64140"/>
                    <a:pt x="7755" y="45632"/>
                    <a:pt x="3615" y="27003"/>
                  </a:cubicBezTo>
                  <a:cubicBezTo>
                    <a:pt x="2885" y="23593"/>
                    <a:pt x="2032" y="20184"/>
                    <a:pt x="815" y="17018"/>
                  </a:cubicBezTo>
                  <a:cubicBezTo>
                    <a:pt x="-1255" y="11661"/>
                    <a:pt x="693" y="8495"/>
                    <a:pt x="5807" y="6669"/>
                  </a:cubicBezTo>
                  <a:cubicBezTo>
                    <a:pt x="7755" y="5938"/>
                    <a:pt x="9338" y="4477"/>
                    <a:pt x="11530" y="4477"/>
                  </a:cubicBezTo>
                  <a:cubicBezTo>
                    <a:pt x="16644" y="28342"/>
                    <a:pt x="19201" y="52694"/>
                    <a:pt x="26872" y="76072"/>
                  </a:cubicBezTo>
                  <a:cubicBezTo>
                    <a:pt x="29916" y="85448"/>
                    <a:pt x="30281" y="86422"/>
                    <a:pt x="39900" y="85691"/>
                  </a:cubicBezTo>
                  <a:cubicBezTo>
                    <a:pt x="46110" y="85204"/>
                    <a:pt x="46962" y="84230"/>
                    <a:pt x="44405" y="78507"/>
                  </a:cubicBezTo>
                  <a:cubicBezTo>
                    <a:pt x="33325" y="54277"/>
                    <a:pt x="31377" y="27977"/>
                    <a:pt x="24558" y="2772"/>
                  </a:cubicBezTo>
                  <a:close/>
                </a:path>
              </a:pathLst>
            </a:custGeom>
            <a:solidFill>
              <a:srgbClr val="D7963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938D3583-A02D-185C-5AF6-77ECAAF26283}"/>
                </a:ext>
              </a:extLst>
            </p:cNvPr>
            <p:cNvSpPr/>
            <p:nvPr/>
          </p:nvSpPr>
          <p:spPr>
            <a:xfrm>
              <a:off x="5128886" y="2009513"/>
              <a:ext cx="161897" cy="191259"/>
            </a:xfrm>
            <a:custGeom>
              <a:avLst/>
              <a:gdLst>
                <a:gd name="connsiteX0" fmla="*/ 157680 w 161897"/>
                <a:gd name="connsiteY0" fmla="*/ 189815 h 191259"/>
                <a:gd name="connsiteX1" fmla="*/ 135641 w 161897"/>
                <a:gd name="connsiteY1" fmla="*/ 190667 h 191259"/>
                <a:gd name="connsiteX2" fmla="*/ 118594 w 161897"/>
                <a:gd name="connsiteY2" fmla="*/ 173012 h 191259"/>
                <a:gd name="connsiteX3" fmla="*/ 118229 w 161897"/>
                <a:gd name="connsiteY3" fmla="*/ 114689 h 191259"/>
                <a:gd name="connsiteX4" fmla="*/ 125291 w 161897"/>
                <a:gd name="connsiteY4" fmla="*/ 81692 h 191259"/>
                <a:gd name="connsiteX5" fmla="*/ 135641 w 161897"/>
                <a:gd name="connsiteY5" fmla="*/ 62819 h 191259"/>
                <a:gd name="connsiteX6" fmla="*/ 128214 w 161897"/>
                <a:gd name="connsiteY6" fmla="*/ 49547 h 191259"/>
                <a:gd name="connsiteX7" fmla="*/ 72691 w 161897"/>
                <a:gd name="connsiteY7" fmla="*/ 57218 h 191259"/>
                <a:gd name="connsiteX8" fmla="*/ 48948 w 161897"/>
                <a:gd name="connsiteY8" fmla="*/ 63671 h 191259"/>
                <a:gd name="connsiteX9" fmla="*/ 10836 w 161897"/>
                <a:gd name="connsiteY9" fmla="*/ 49912 h 191259"/>
                <a:gd name="connsiteX10" fmla="*/ 6940 w 161897"/>
                <a:gd name="connsiteY10" fmla="*/ 43702 h 191259"/>
                <a:gd name="connsiteX11" fmla="*/ 0 w 161897"/>
                <a:gd name="connsiteY11" fmla="*/ 19472 h 191259"/>
                <a:gd name="connsiteX12" fmla="*/ 47243 w 161897"/>
                <a:gd name="connsiteY12" fmla="*/ 2060 h 191259"/>
                <a:gd name="connsiteX13" fmla="*/ 91442 w 161897"/>
                <a:gd name="connsiteY13" fmla="*/ 4983 h 191259"/>
                <a:gd name="connsiteX14" fmla="*/ 124804 w 161897"/>
                <a:gd name="connsiteY14" fmla="*/ 8757 h 191259"/>
                <a:gd name="connsiteX15" fmla="*/ 153174 w 161897"/>
                <a:gd name="connsiteY15" fmla="*/ 1451 h 191259"/>
                <a:gd name="connsiteX16" fmla="*/ 160480 w 161897"/>
                <a:gd name="connsiteY16" fmla="*/ 6200 h 191259"/>
                <a:gd name="connsiteX17" fmla="*/ 159384 w 161897"/>
                <a:gd name="connsiteY17" fmla="*/ 54539 h 191259"/>
                <a:gd name="connsiteX18" fmla="*/ 158410 w 161897"/>
                <a:gd name="connsiteY18" fmla="*/ 113471 h 191259"/>
                <a:gd name="connsiteX19" fmla="*/ 161089 w 161897"/>
                <a:gd name="connsiteY19" fmla="*/ 175691 h 191259"/>
                <a:gd name="connsiteX20" fmla="*/ 157680 w 161897"/>
                <a:gd name="connsiteY20" fmla="*/ 189815 h 19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897" h="191259">
                  <a:moveTo>
                    <a:pt x="157680" y="189815"/>
                  </a:moveTo>
                  <a:cubicBezTo>
                    <a:pt x="150374" y="190789"/>
                    <a:pt x="143068" y="192006"/>
                    <a:pt x="135641" y="190667"/>
                  </a:cubicBezTo>
                  <a:cubicBezTo>
                    <a:pt x="123830" y="188597"/>
                    <a:pt x="119690" y="185066"/>
                    <a:pt x="118594" y="173012"/>
                  </a:cubicBezTo>
                  <a:cubicBezTo>
                    <a:pt x="116646" y="153652"/>
                    <a:pt x="116525" y="134048"/>
                    <a:pt x="118229" y="114689"/>
                  </a:cubicBezTo>
                  <a:cubicBezTo>
                    <a:pt x="119203" y="103487"/>
                    <a:pt x="120664" y="92285"/>
                    <a:pt x="125291" y="81692"/>
                  </a:cubicBezTo>
                  <a:cubicBezTo>
                    <a:pt x="128214" y="74995"/>
                    <a:pt x="132597" y="69272"/>
                    <a:pt x="135641" y="62819"/>
                  </a:cubicBezTo>
                  <a:cubicBezTo>
                    <a:pt x="140511" y="52347"/>
                    <a:pt x="137346" y="49547"/>
                    <a:pt x="128214" y="49547"/>
                  </a:cubicBezTo>
                  <a:cubicBezTo>
                    <a:pt x="109341" y="49669"/>
                    <a:pt x="91198" y="54661"/>
                    <a:pt x="72691" y="57218"/>
                  </a:cubicBezTo>
                  <a:cubicBezTo>
                    <a:pt x="64411" y="58435"/>
                    <a:pt x="57349" y="62940"/>
                    <a:pt x="48948" y="63671"/>
                  </a:cubicBezTo>
                  <a:cubicBezTo>
                    <a:pt x="34093" y="64767"/>
                    <a:pt x="20699" y="62332"/>
                    <a:pt x="10836" y="49912"/>
                  </a:cubicBezTo>
                  <a:cubicBezTo>
                    <a:pt x="9375" y="47964"/>
                    <a:pt x="7671" y="45894"/>
                    <a:pt x="6940" y="43702"/>
                  </a:cubicBezTo>
                  <a:cubicBezTo>
                    <a:pt x="4383" y="35666"/>
                    <a:pt x="2313" y="27508"/>
                    <a:pt x="0" y="19472"/>
                  </a:cubicBezTo>
                  <a:cubicBezTo>
                    <a:pt x="15342" y="12532"/>
                    <a:pt x="31171" y="6687"/>
                    <a:pt x="47243" y="2060"/>
                  </a:cubicBezTo>
                  <a:cubicBezTo>
                    <a:pt x="61854" y="-2080"/>
                    <a:pt x="77074" y="599"/>
                    <a:pt x="91442" y="4983"/>
                  </a:cubicBezTo>
                  <a:cubicBezTo>
                    <a:pt x="102522" y="8392"/>
                    <a:pt x="113602" y="8514"/>
                    <a:pt x="124804" y="8757"/>
                  </a:cubicBezTo>
                  <a:cubicBezTo>
                    <a:pt x="134910" y="8879"/>
                    <a:pt x="144042" y="5348"/>
                    <a:pt x="153174" y="1451"/>
                  </a:cubicBezTo>
                  <a:cubicBezTo>
                    <a:pt x="159141" y="-1105"/>
                    <a:pt x="159871" y="-497"/>
                    <a:pt x="160480" y="6200"/>
                  </a:cubicBezTo>
                  <a:cubicBezTo>
                    <a:pt x="162185" y="22394"/>
                    <a:pt x="162915" y="38223"/>
                    <a:pt x="159384" y="54539"/>
                  </a:cubicBezTo>
                  <a:cubicBezTo>
                    <a:pt x="155123" y="73899"/>
                    <a:pt x="157436" y="93868"/>
                    <a:pt x="158410" y="113471"/>
                  </a:cubicBezTo>
                  <a:cubicBezTo>
                    <a:pt x="159384" y="134170"/>
                    <a:pt x="160480" y="154869"/>
                    <a:pt x="161089" y="175691"/>
                  </a:cubicBezTo>
                  <a:cubicBezTo>
                    <a:pt x="161332" y="180439"/>
                    <a:pt x="162306" y="185918"/>
                    <a:pt x="157680" y="189815"/>
                  </a:cubicBezTo>
                  <a:close/>
                </a:path>
              </a:pathLst>
            </a:custGeom>
            <a:solidFill>
              <a:srgbClr val="FDEB5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7B7FE244-6774-3637-5791-25F70F9A31BB}"/>
                </a:ext>
              </a:extLst>
            </p:cNvPr>
            <p:cNvSpPr/>
            <p:nvPr/>
          </p:nvSpPr>
          <p:spPr>
            <a:xfrm>
              <a:off x="5134350" y="2085488"/>
              <a:ext cx="56924" cy="132471"/>
            </a:xfrm>
            <a:custGeom>
              <a:avLst/>
              <a:gdLst>
                <a:gd name="connsiteX0" fmla="*/ 28020 w 56924"/>
                <a:gd name="connsiteY0" fmla="*/ 2307 h 132471"/>
                <a:gd name="connsiteX1" fmla="*/ 53711 w 56924"/>
                <a:gd name="connsiteY1" fmla="*/ 5838 h 132471"/>
                <a:gd name="connsiteX2" fmla="*/ 56390 w 56924"/>
                <a:gd name="connsiteY2" fmla="*/ 16432 h 132471"/>
                <a:gd name="connsiteX3" fmla="*/ 52494 w 56924"/>
                <a:gd name="connsiteY3" fmla="*/ 36157 h 132471"/>
                <a:gd name="connsiteX4" fmla="*/ 51033 w 56924"/>
                <a:gd name="connsiteY4" fmla="*/ 78895 h 132471"/>
                <a:gd name="connsiteX5" fmla="*/ 51885 w 56924"/>
                <a:gd name="connsiteY5" fmla="*/ 121145 h 132471"/>
                <a:gd name="connsiteX6" fmla="*/ 48598 w 56924"/>
                <a:gd name="connsiteY6" fmla="*/ 131130 h 132471"/>
                <a:gd name="connsiteX7" fmla="*/ 22906 w 56924"/>
                <a:gd name="connsiteY7" fmla="*/ 131739 h 132471"/>
                <a:gd name="connsiteX8" fmla="*/ 3059 w 56924"/>
                <a:gd name="connsiteY8" fmla="*/ 112622 h 132471"/>
                <a:gd name="connsiteX9" fmla="*/ 15 w 56924"/>
                <a:gd name="connsiteY9" fmla="*/ 64283 h 132471"/>
                <a:gd name="connsiteX10" fmla="*/ 1720 w 56924"/>
                <a:gd name="connsiteY10" fmla="*/ 38592 h 132471"/>
                <a:gd name="connsiteX11" fmla="*/ 28020 w 56924"/>
                <a:gd name="connsiteY11" fmla="*/ 2307 h 1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24" h="132471">
                  <a:moveTo>
                    <a:pt x="28020" y="2307"/>
                  </a:moveTo>
                  <a:cubicBezTo>
                    <a:pt x="36909" y="-1833"/>
                    <a:pt x="46041" y="-250"/>
                    <a:pt x="53711" y="5838"/>
                  </a:cubicBezTo>
                  <a:cubicBezTo>
                    <a:pt x="56755" y="8274"/>
                    <a:pt x="57608" y="12170"/>
                    <a:pt x="56390" y="16432"/>
                  </a:cubicBezTo>
                  <a:cubicBezTo>
                    <a:pt x="54564" y="22885"/>
                    <a:pt x="51520" y="29216"/>
                    <a:pt x="52494" y="36157"/>
                  </a:cubicBezTo>
                  <a:cubicBezTo>
                    <a:pt x="49693" y="50281"/>
                    <a:pt x="50911" y="64649"/>
                    <a:pt x="51033" y="78895"/>
                  </a:cubicBezTo>
                  <a:cubicBezTo>
                    <a:pt x="51154" y="93019"/>
                    <a:pt x="51763" y="107021"/>
                    <a:pt x="51885" y="121145"/>
                  </a:cubicBezTo>
                  <a:cubicBezTo>
                    <a:pt x="51885" y="124676"/>
                    <a:pt x="52250" y="128573"/>
                    <a:pt x="48598" y="131130"/>
                  </a:cubicBezTo>
                  <a:cubicBezTo>
                    <a:pt x="40074" y="132591"/>
                    <a:pt x="31551" y="132956"/>
                    <a:pt x="22906" y="131739"/>
                  </a:cubicBezTo>
                  <a:cubicBezTo>
                    <a:pt x="9756" y="129912"/>
                    <a:pt x="5129" y="125651"/>
                    <a:pt x="3059" y="112622"/>
                  </a:cubicBezTo>
                  <a:cubicBezTo>
                    <a:pt x="624" y="96550"/>
                    <a:pt x="259" y="80477"/>
                    <a:pt x="15" y="64283"/>
                  </a:cubicBezTo>
                  <a:cubicBezTo>
                    <a:pt x="-107" y="55638"/>
                    <a:pt x="502" y="47115"/>
                    <a:pt x="1720" y="38592"/>
                  </a:cubicBezTo>
                  <a:cubicBezTo>
                    <a:pt x="4033" y="21911"/>
                    <a:pt x="12922" y="9491"/>
                    <a:pt x="28020" y="2307"/>
                  </a:cubicBezTo>
                </a:path>
              </a:pathLst>
            </a:custGeom>
            <a:solidFill>
              <a:srgbClr val="FDEB5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21AE094E-BB17-5554-E2AE-F772434E4720}"/>
                </a:ext>
              </a:extLst>
            </p:cNvPr>
            <p:cNvSpPr/>
            <p:nvPr/>
          </p:nvSpPr>
          <p:spPr>
            <a:xfrm>
              <a:off x="5072019" y="1826221"/>
              <a:ext cx="93766" cy="163984"/>
            </a:xfrm>
            <a:custGeom>
              <a:avLst/>
              <a:gdLst>
                <a:gd name="connsiteX0" fmla="*/ 12302 w 93766"/>
                <a:gd name="connsiteY0" fmla="*/ 11479 h 163984"/>
                <a:gd name="connsiteX1" fmla="*/ 32514 w 93766"/>
                <a:gd name="connsiteY1" fmla="*/ 19150 h 163984"/>
                <a:gd name="connsiteX2" fmla="*/ 42499 w 93766"/>
                <a:gd name="connsiteY2" fmla="*/ 32300 h 163984"/>
                <a:gd name="connsiteX3" fmla="*/ 62102 w 93766"/>
                <a:gd name="connsiteY3" fmla="*/ 30230 h 163984"/>
                <a:gd name="connsiteX4" fmla="*/ 70016 w 93766"/>
                <a:gd name="connsiteY4" fmla="*/ 11722 h 163984"/>
                <a:gd name="connsiteX5" fmla="*/ 79027 w 93766"/>
                <a:gd name="connsiteY5" fmla="*/ 33 h 163984"/>
                <a:gd name="connsiteX6" fmla="*/ 93760 w 93766"/>
                <a:gd name="connsiteY6" fmla="*/ 15010 h 163984"/>
                <a:gd name="connsiteX7" fmla="*/ 89498 w 93766"/>
                <a:gd name="connsiteY7" fmla="*/ 30839 h 163984"/>
                <a:gd name="connsiteX8" fmla="*/ 77078 w 93766"/>
                <a:gd name="connsiteY8" fmla="*/ 94519 h 163984"/>
                <a:gd name="connsiteX9" fmla="*/ 84628 w 93766"/>
                <a:gd name="connsiteY9" fmla="*/ 143223 h 163984"/>
                <a:gd name="connsiteX10" fmla="*/ 74400 w 93766"/>
                <a:gd name="connsiteY10" fmla="*/ 161975 h 163984"/>
                <a:gd name="connsiteX11" fmla="*/ 64659 w 93766"/>
                <a:gd name="connsiteY11" fmla="*/ 156252 h 163984"/>
                <a:gd name="connsiteX12" fmla="*/ 44325 w 93766"/>
                <a:gd name="connsiteY12" fmla="*/ 90866 h 163984"/>
                <a:gd name="connsiteX13" fmla="*/ 21434 w 93766"/>
                <a:gd name="connsiteY13" fmla="*/ 62009 h 163984"/>
                <a:gd name="connsiteX14" fmla="*/ 6944 w 93766"/>
                <a:gd name="connsiteY14" fmla="*/ 46302 h 163984"/>
                <a:gd name="connsiteX15" fmla="*/ 4 w 93766"/>
                <a:gd name="connsiteY15" fmla="*/ 23777 h 163984"/>
                <a:gd name="connsiteX16" fmla="*/ 6701 w 93766"/>
                <a:gd name="connsiteY16" fmla="*/ 14279 h 163984"/>
                <a:gd name="connsiteX17" fmla="*/ 9258 w 93766"/>
                <a:gd name="connsiteY17" fmla="*/ 21828 h 163984"/>
                <a:gd name="connsiteX18" fmla="*/ 37872 w 93766"/>
                <a:gd name="connsiteY18" fmla="*/ 71263 h 163984"/>
                <a:gd name="connsiteX19" fmla="*/ 64659 w 93766"/>
                <a:gd name="connsiteY19" fmla="*/ 120820 h 163984"/>
                <a:gd name="connsiteX20" fmla="*/ 70625 w 93766"/>
                <a:gd name="connsiteY20" fmla="*/ 148703 h 163984"/>
                <a:gd name="connsiteX21" fmla="*/ 72939 w 93766"/>
                <a:gd name="connsiteY21" fmla="*/ 151625 h 163984"/>
                <a:gd name="connsiteX22" fmla="*/ 74278 w 93766"/>
                <a:gd name="connsiteY22" fmla="*/ 148094 h 163984"/>
                <a:gd name="connsiteX23" fmla="*/ 72330 w 93766"/>
                <a:gd name="connsiteY23" fmla="*/ 132874 h 163984"/>
                <a:gd name="connsiteX24" fmla="*/ 67946 w 93766"/>
                <a:gd name="connsiteY24" fmla="*/ 80639 h 163984"/>
                <a:gd name="connsiteX25" fmla="*/ 75617 w 93766"/>
                <a:gd name="connsiteY25" fmla="*/ 38144 h 163984"/>
                <a:gd name="connsiteX26" fmla="*/ 75739 w 93766"/>
                <a:gd name="connsiteY26" fmla="*/ 33517 h 163984"/>
                <a:gd name="connsiteX27" fmla="*/ 70747 w 93766"/>
                <a:gd name="connsiteY27" fmla="*/ 34492 h 163984"/>
                <a:gd name="connsiteX28" fmla="*/ 68434 w 93766"/>
                <a:gd name="connsiteY28" fmla="*/ 36561 h 163984"/>
                <a:gd name="connsiteX29" fmla="*/ 25817 w 93766"/>
                <a:gd name="connsiteY29" fmla="*/ 32178 h 163984"/>
                <a:gd name="connsiteX30" fmla="*/ 12302 w 93766"/>
                <a:gd name="connsiteY30" fmla="*/ 11479 h 16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766" h="163984">
                  <a:moveTo>
                    <a:pt x="12302" y="11479"/>
                  </a:moveTo>
                  <a:cubicBezTo>
                    <a:pt x="20703" y="8557"/>
                    <a:pt x="28009" y="11235"/>
                    <a:pt x="32514" y="19150"/>
                  </a:cubicBezTo>
                  <a:cubicBezTo>
                    <a:pt x="35315" y="24020"/>
                    <a:pt x="37993" y="28647"/>
                    <a:pt x="42499" y="32300"/>
                  </a:cubicBezTo>
                  <a:cubicBezTo>
                    <a:pt x="49926" y="38144"/>
                    <a:pt x="56136" y="37536"/>
                    <a:pt x="62102" y="30230"/>
                  </a:cubicBezTo>
                  <a:cubicBezTo>
                    <a:pt x="66607" y="24751"/>
                    <a:pt x="68677" y="18419"/>
                    <a:pt x="70016" y="11722"/>
                  </a:cubicBezTo>
                  <a:cubicBezTo>
                    <a:pt x="71843" y="2225"/>
                    <a:pt x="73913" y="-332"/>
                    <a:pt x="79027" y="33"/>
                  </a:cubicBezTo>
                  <a:cubicBezTo>
                    <a:pt x="86576" y="642"/>
                    <a:pt x="93638" y="7826"/>
                    <a:pt x="93760" y="15010"/>
                  </a:cubicBezTo>
                  <a:cubicBezTo>
                    <a:pt x="93881" y="20733"/>
                    <a:pt x="92420" y="26212"/>
                    <a:pt x="89498" y="30839"/>
                  </a:cubicBezTo>
                  <a:cubicBezTo>
                    <a:pt x="77566" y="50564"/>
                    <a:pt x="76591" y="72359"/>
                    <a:pt x="77078" y="94519"/>
                  </a:cubicBezTo>
                  <a:cubicBezTo>
                    <a:pt x="77566" y="111079"/>
                    <a:pt x="81462" y="127029"/>
                    <a:pt x="84628" y="143223"/>
                  </a:cubicBezTo>
                  <a:cubicBezTo>
                    <a:pt x="86698" y="153695"/>
                    <a:pt x="84628" y="157835"/>
                    <a:pt x="74400" y="161975"/>
                  </a:cubicBezTo>
                  <a:cubicBezTo>
                    <a:pt x="66120" y="165262"/>
                    <a:pt x="65268" y="165262"/>
                    <a:pt x="64659" y="156252"/>
                  </a:cubicBezTo>
                  <a:cubicBezTo>
                    <a:pt x="62954" y="132874"/>
                    <a:pt x="54796" y="111566"/>
                    <a:pt x="44325" y="90866"/>
                  </a:cubicBezTo>
                  <a:cubicBezTo>
                    <a:pt x="38724" y="79786"/>
                    <a:pt x="29592" y="71263"/>
                    <a:pt x="21434" y="62009"/>
                  </a:cubicBezTo>
                  <a:cubicBezTo>
                    <a:pt x="16685" y="56652"/>
                    <a:pt x="11449" y="51781"/>
                    <a:pt x="6944" y="46302"/>
                  </a:cubicBezTo>
                  <a:cubicBezTo>
                    <a:pt x="1587" y="39849"/>
                    <a:pt x="248" y="31813"/>
                    <a:pt x="4" y="23777"/>
                  </a:cubicBezTo>
                  <a:cubicBezTo>
                    <a:pt x="-118" y="19637"/>
                    <a:pt x="2561" y="16106"/>
                    <a:pt x="6701" y="14279"/>
                  </a:cubicBezTo>
                  <a:cubicBezTo>
                    <a:pt x="7553" y="16836"/>
                    <a:pt x="8405" y="19271"/>
                    <a:pt x="9258" y="21828"/>
                  </a:cubicBezTo>
                  <a:cubicBezTo>
                    <a:pt x="14859" y="40580"/>
                    <a:pt x="24600" y="56895"/>
                    <a:pt x="37872" y="71263"/>
                  </a:cubicBezTo>
                  <a:cubicBezTo>
                    <a:pt x="51022" y="85509"/>
                    <a:pt x="59180" y="102434"/>
                    <a:pt x="64659" y="120820"/>
                  </a:cubicBezTo>
                  <a:cubicBezTo>
                    <a:pt x="67337" y="129952"/>
                    <a:pt x="71112" y="138840"/>
                    <a:pt x="70625" y="148703"/>
                  </a:cubicBezTo>
                  <a:cubicBezTo>
                    <a:pt x="70503" y="150042"/>
                    <a:pt x="70869" y="151990"/>
                    <a:pt x="72939" y="151625"/>
                  </a:cubicBezTo>
                  <a:cubicBezTo>
                    <a:pt x="74887" y="151381"/>
                    <a:pt x="74400" y="149555"/>
                    <a:pt x="74278" y="148094"/>
                  </a:cubicBezTo>
                  <a:cubicBezTo>
                    <a:pt x="73547" y="142980"/>
                    <a:pt x="73547" y="137622"/>
                    <a:pt x="72330" y="132874"/>
                  </a:cubicBezTo>
                  <a:cubicBezTo>
                    <a:pt x="67703" y="115584"/>
                    <a:pt x="67094" y="98294"/>
                    <a:pt x="67946" y="80639"/>
                  </a:cubicBezTo>
                  <a:cubicBezTo>
                    <a:pt x="68555" y="66027"/>
                    <a:pt x="69529" y="51660"/>
                    <a:pt x="75617" y="38144"/>
                  </a:cubicBezTo>
                  <a:cubicBezTo>
                    <a:pt x="76226" y="36805"/>
                    <a:pt x="77322" y="34857"/>
                    <a:pt x="75739" y="33517"/>
                  </a:cubicBezTo>
                  <a:cubicBezTo>
                    <a:pt x="74034" y="32056"/>
                    <a:pt x="72208" y="33396"/>
                    <a:pt x="70747" y="34492"/>
                  </a:cubicBezTo>
                  <a:cubicBezTo>
                    <a:pt x="69895" y="35100"/>
                    <a:pt x="69286" y="35831"/>
                    <a:pt x="68434" y="36561"/>
                  </a:cubicBezTo>
                  <a:cubicBezTo>
                    <a:pt x="53579" y="48616"/>
                    <a:pt x="33975" y="47033"/>
                    <a:pt x="25817" y="32178"/>
                  </a:cubicBezTo>
                  <a:cubicBezTo>
                    <a:pt x="21434" y="25116"/>
                    <a:pt x="17537" y="17932"/>
                    <a:pt x="12302" y="11479"/>
                  </a:cubicBezTo>
                  <a:close/>
                </a:path>
              </a:pathLst>
            </a:custGeom>
            <a:solidFill>
              <a:srgbClr val="F4F4F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39F49134-6ED6-7110-807E-9E8F0CE03050}"/>
                </a:ext>
              </a:extLst>
            </p:cNvPr>
            <p:cNvSpPr/>
            <p:nvPr/>
          </p:nvSpPr>
          <p:spPr>
            <a:xfrm>
              <a:off x="4951888" y="2041579"/>
              <a:ext cx="59708" cy="92017"/>
            </a:xfrm>
            <a:custGeom>
              <a:avLst/>
              <a:gdLst>
                <a:gd name="connsiteX0" fmla="*/ 6776 w 59708"/>
                <a:gd name="connsiteY0" fmla="*/ 62410 h 92017"/>
                <a:gd name="connsiteX1" fmla="*/ 202 w 59708"/>
                <a:gd name="connsiteY1" fmla="*/ 23691 h 92017"/>
                <a:gd name="connsiteX2" fmla="*/ 4463 w 59708"/>
                <a:gd name="connsiteY2" fmla="*/ 16385 h 92017"/>
                <a:gd name="connsiteX3" fmla="*/ 33199 w 59708"/>
                <a:gd name="connsiteY3" fmla="*/ 1530 h 92017"/>
                <a:gd name="connsiteX4" fmla="*/ 39774 w 59708"/>
                <a:gd name="connsiteY4" fmla="*/ 4574 h 92017"/>
                <a:gd name="connsiteX5" fmla="*/ 49271 w 59708"/>
                <a:gd name="connsiteY5" fmla="*/ 52183 h 92017"/>
                <a:gd name="connsiteX6" fmla="*/ 56820 w 59708"/>
                <a:gd name="connsiteY6" fmla="*/ 74221 h 92017"/>
                <a:gd name="connsiteX7" fmla="*/ 57429 w 59708"/>
                <a:gd name="connsiteY7" fmla="*/ 75317 h 92017"/>
                <a:gd name="connsiteX8" fmla="*/ 50002 w 59708"/>
                <a:gd name="connsiteY8" fmla="*/ 88711 h 92017"/>
                <a:gd name="connsiteX9" fmla="*/ 31738 w 59708"/>
                <a:gd name="connsiteY9" fmla="*/ 91755 h 92017"/>
                <a:gd name="connsiteX10" fmla="*/ 10429 w 59708"/>
                <a:gd name="connsiteY10" fmla="*/ 76169 h 92017"/>
                <a:gd name="connsiteX11" fmla="*/ 8116 w 59708"/>
                <a:gd name="connsiteY11" fmla="*/ 62167 h 92017"/>
                <a:gd name="connsiteX12" fmla="*/ 6776 w 59708"/>
                <a:gd name="connsiteY12" fmla="*/ 62410 h 9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708" h="92017">
                  <a:moveTo>
                    <a:pt x="6776" y="62410"/>
                  </a:moveTo>
                  <a:cubicBezTo>
                    <a:pt x="4585" y="49504"/>
                    <a:pt x="2637" y="36476"/>
                    <a:pt x="202" y="23691"/>
                  </a:cubicBezTo>
                  <a:cubicBezTo>
                    <a:pt x="-529" y="19551"/>
                    <a:pt x="688" y="17603"/>
                    <a:pt x="4463" y="16385"/>
                  </a:cubicBezTo>
                  <a:cubicBezTo>
                    <a:pt x="14813" y="12854"/>
                    <a:pt x="23945" y="7010"/>
                    <a:pt x="33199" y="1530"/>
                  </a:cubicBezTo>
                  <a:cubicBezTo>
                    <a:pt x="37826" y="-1148"/>
                    <a:pt x="38921" y="-418"/>
                    <a:pt x="39774" y="4574"/>
                  </a:cubicBezTo>
                  <a:cubicBezTo>
                    <a:pt x="42452" y="20525"/>
                    <a:pt x="46470" y="36232"/>
                    <a:pt x="49271" y="52183"/>
                  </a:cubicBezTo>
                  <a:cubicBezTo>
                    <a:pt x="50610" y="59732"/>
                    <a:pt x="54263" y="66916"/>
                    <a:pt x="56820" y="74221"/>
                  </a:cubicBezTo>
                  <a:cubicBezTo>
                    <a:pt x="56942" y="74587"/>
                    <a:pt x="57307" y="74952"/>
                    <a:pt x="57429" y="75317"/>
                  </a:cubicBezTo>
                  <a:cubicBezTo>
                    <a:pt x="61447" y="85910"/>
                    <a:pt x="60838" y="86884"/>
                    <a:pt x="50002" y="88711"/>
                  </a:cubicBezTo>
                  <a:cubicBezTo>
                    <a:pt x="43914" y="89685"/>
                    <a:pt x="37826" y="90902"/>
                    <a:pt x="31738" y="91755"/>
                  </a:cubicBezTo>
                  <a:cubicBezTo>
                    <a:pt x="20170" y="93338"/>
                    <a:pt x="12499" y="87737"/>
                    <a:pt x="10429" y="76169"/>
                  </a:cubicBezTo>
                  <a:cubicBezTo>
                    <a:pt x="9577" y="71542"/>
                    <a:pt x="8847" y="66916"/>
                    <a:pt x="8116" y="62167"/>
                  </a:cubicBezTo>
                  <a:cubicBezTo>
                    <a:pt x="7629" y="62289"/>
                    <a:pt x="7142" y="62289"/>
                    <a:pt x="6776" y="62410"/>
                  </a:cubicBezTo>
                  <a:close/>
                </a:path>
              </a:pathLst>
            </a:custGeom>
            <a:solidFill>
              <a:srgbClr val="D7963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1427314B-ACA8-9DCF-2730-57781B501B28}"/>
                </a:ext>
              </a:extLst>
            </p:cNvPr>
            <p:cNvSpPr/>
            <p:nvPr/>
          </p:nvSpPr>
          <p:spPr>
            <a:xfrm>
              <a:off x="5078477" y="1837700"/>
              <a:ext cx="69856" cy="140410"/>
            </a:xfrm>
            <a:custGeom>
              <a:avLst/>
              <a:gdLst>
                <a:gd name="connsiteX0" fmla="*/ 5845 w 69856"/>
                <a:gd name="connsiteY0" fmla="*/ 0 h 140410"/>
                <a:gd name="connsiteX1" fmla="*/ 19116 w 69856"/>
                <a:gd name="connsiteY1" fmla="*/ 20943 h 140410"/>
                <a:gd name="connsiteX2" fmla="*/ 61733 w 69856"/>
                <a:gd name="connsiteY2" fmla="*/ 25326 h 140410"/>
                <a:gd name="connsiteX3" fmla="*/ 64046 w 69856"/>
                <a:gd name="connsiteY3" fmla="*/ 23256 h 140410"/>
                <a:gd name="connsiteX4" fmla="*/ 69038 w 69856"/>
                <a:gd name="connsiteY4" fmla="*/ 22282 h 140410"/>
                <a:gd name="connsiteX5" fmla="*/ 68916 w 69856"/>
                <a:gd name="connsiteY5" fmla="*/ 26909 h 140410"/>
                <a:gd name="connsiteX6" fmla="*/ 61245 w 69856"/>
                <a:gd name="connsiteY6" fmla="*/ 69403 h 140410"/>
                <a:gd name="connsiteX7" fmla="*/ 65629 w 69856"/>
                <a:gd name="connsiteY7" fmla="*/ 121639 h 140410"/>
                <a:gd name="connsiteX8" fmla="*/ 67577 w 69856"/>
                <a:gd name="connsiteY8" fmla="*/ 136859 h 140410"/>
                <a:gd name="connsiteX9" fmla="*/ 66238 w 69856"/>
                <a:gd name="connsiteY9" fmla="*/ 140390 h 140410"/>
                <a:gd name="connsiteX10" fmla="*/ 63924 w 69856"/>
                <a:gd name="connsiteY10" fmla="*/ 137467 h 140410"/>
                <a:gd name="connsiteX11" fmla="*/ 57958 w 69856"/>
                <a:gd name="connsiteY11" fmla="*/ 109584 h 140410"/>
                <a:gd name="connsiteX12" fmla="*/ 31171 w 69856"/>
                <a:gd name="connsiteY12" fmla="*/ 60028 h 140410"/>
                <a:gd name="connsiteX13" fmla="*/ 2557 w 69856"/>
                <a:gd name="connsiteY13" fmla="*/ 10593 h 140410"/>
                <a:gd name="connsiteX14" fmla="*/ 0 w 69856"/>
                <a:gd name="connsiteY14" fmla="*/ 3044 h 140410"/>
                <a:gd name="connsiteX15" fmla="*/ 5845 w 69856"/>
                <a:gd name="connsiteY15" fmla="*/ 0 h 14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856" h="140410">
                  <a:moveTo>
                    <a:pt x="5845" y="0"/>
                  </a:moveTo>
                  <a:cubicBezTo>
                    <a:pt x="11202" y="6453"/>
                    <a:pt x="15099" y="13637"/>
                    <a:pt x="19116" y="20943"/>
                  </a:cubicBezTo>
                  <a:cubicBezTo>
                    <a:pt x="27396" y="35919"/>
                    <a:pt x="46878" y="37380"/>
                    <a:pt x="61733" y="25326"/>
                  </a:cubicBezTo>
                  <a:cubicBezTo>
                    <a:pt x="62585" y="24717"/>
                    <a:pt x="63194" y="23865"/>
                    <a:pt x="64046" y="23256"/>
                  </a:cubicBezTo>
                  <a:cubicBezTo>
                    <a:pt x="65507" y="22160"/>
                    <a:pt x="67212" y="20821"/>
                    <a:pt x="69038" y="22282"/>
                  </a:cubicBezTo>
                  <a:cubicBezTo>
                    <a:pt x="70621" y="23500"/>
                    <a:pt x="69525" y="25448"/>
                    <a:pt x="68916" y="26909"/>
                  </a:cubicBezTo>
                  <a:cubicBezTo>
                    <a:pt x="62707" y="40424"/>
                    <a:pt x="61854" y="54792"/>
                    <a:pt x="61245" y="69403"/>
                  </a:cubicBezTo>
                  <a:cubicBezTo>
                    <a:pt x="60515" y="87180"/>
                    <a:pt x="61002" y="104470"/>
                    <a:pt x="65629" y="121639"/>
                  </a:cubicBezTo>
                  <a:cubicBezTo>
                    <a:pt x="66847" y="126387"/>
                    <a:pt x="66968" y="131745"/>
                    <a:pt x="67577" y="136859"/>
                  </a:cubicBezTo>
                  <a:cubicBezTo>
                    <a:pt x="67821" y="138198"/>
                    <a:pt x="68308" y="140024"/>
                    <a:pt x="66238" y="140390"/>
                  </a:cubicBezTo>
                  <a:cubicBezTo>
                    <a:pt x="64289" y="140633"/>
                    <a:pt x="63924" y="138685"/>
                    <a:pt x="63924" y="137467"/>
                  </a:cubicBezTo>
                  <a:cubicBezTo>
                    <a:pt x="64411" y="127605"/>
                    <a:pt x="60637" y="118716"/>
                    <a:pt x="57958" y="109584"/>
                  </a:cubicBezTo>
                  <a:cubicBezTo>
                    <a:pt x="52479" y="91198"/>
                    <a:pt x="44321" y="74274"/>
                    <a:pt x="31171" y="60028"/>
                  </a:cubicBezTo>
                  <a:cubicBezTo>
                    <a:pt x="17899" y="45660"/>
                    <a:pt x="8158" y="29344"/>
                    <a:pt x="2557" y="10593"/>
                  </a:cubicBezTo>
                  <a:cubicBezTo>
                    <a:pt x="1827" y="8036"/>
                    <a:pt x="852" y="5601"/>
                    <a:pt x="0" y="3044"/>
                  </a:cubicBezTo>
                  <a:cubicBezTo>
                    <a:pt x="1705" y="1339"/>
                    <a:pt x="3775" y="609"/>
                    <a:pt x="5845" y="0"/>
                  </a:cubicBezTo>
                  <a:close/>
                </a:path>
              </a:pathLst>
            </a:custGeom>
            <a:solidFill>
              <a:srgbClr val="FFFFF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D372B5E-009D-9148-029B-CC017520F6D8}"/>
                </a:ext>
              </a:extLst>
            </p:cNvPr>
            <p:cNvSpPr/>
            <p:nvPr/>
          </p:nvSpPr>
          <p:spPr>
            <a:xfrm>
              <a:off x="5005786" y="2030382"/>
              <a:ext cx="34224" cy="83175"/>
            </a:xfrm>
            <a:custGeom>
              <a:avLst/>
              <a:gdLst>
                <a:gd name="connsiteX0" fmla="*/ 13394 w 34224"/>
                <a:gd name="connsiteY0" fmla="*/ 307 h 83175"/>
                <a:gd name="connsiteX1" fmla="*/ 32875 w 34224"/>
                <a:gd name="connsiteY1" fmla="*/ 75799 h 83175"/>
                <a:gd name="connsiteX2" fmla="*/ 28370 w 34224"/>
                <a:gd name="connsiteY2" fmla="*/ 82983 h 83175"/>
                <a:gd name="connsiteX3" fmla="*/ 15342 w 34224"/>
                <a:gd name="connsiteY3" fmla="*/ 73364 h 83175"/>
                <a:gd name="connsiteX4" fmla="*/ 0 w 34224"/>
                <a:gd name="connsiteY4" fmla="*/ 1769 h 83175"/>
                <a:gd name="connsiteX5" fmla="*/ 13394 w 34224"/>
                <a:gd name="connsiteY5" fmla="*/ 307 h 8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24" h="83175">
                  <a:moveTo>
                    <a:pt x="13394" y="307"/>
                  </a:moveTo>
                  <a:cubicBezTo>
                    <a:pt x="20212" y="25390"/>
                    <a:pt x="22160" y="51690"/>
                    <a:pt x="32875" y="75799"/>
                  </a:cubicBezTo>
                  <a:cubicBezTo>
                    <a:pt x="35432" y="81522"/>
                    <a:pt x="34580" y="82496"/>
                    <a:pt x="28370" y="82983"/>
                  </a:cubicBezTo>
                  <a:cubicBezTo>
                    <a:pt x="18751" y="83713"/>
                    <a:pt x="18386" y="82739"/>
                    <a:pt x="15342" y="73364"/>
                  </a:cubicBezTo>
                  <a:cubicBezTo>
                    <a:pt x="7793" y="49986"/>
                    <a:pt x="5114" y="25634"/>
                    <a:pt x="0" y="1769"/>
                  </a:cubicBezTo>
                  <a:cubicBezTo>
                    <a:pt x="4505" y="1890"/>
                    <a:pt x="8767" y="-910"/>
                    <a:pt x="13394" y="307"/>
                  </a:cubicBezTo>
                  <a:close/>
                </a:path>
              </a:pathLst>
            </a:custGeom>
            <a:solidFill>
              <a:srgbClr val="FDEB5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11" name="Graphic 901">
            <a:extLst>
              <a:ext uri="{FF2B5EF4-FFF2-40B4-BE49-F238E27FC236}">
                <a16:creationId xmlns:a16="http://schemas.microsoft.com/office/drawing/2014/main" id="{788C6FBC-FE05-099C-B1D3-B925F7A96495}"/>
              </a:ext>
            </a:extLst>
          </p:cNvPr>
          <p:cNvGrpSpPr/>
          <p:nvPr/>
        </p:nvGrpSpPr>
        <p:grpSpPr>
          <a:xfrm>
            <a:off x="8918113" y="4789123"/>
            <a:ext cx="348583" cy="301765"/>
            <a:chOff x="8768658" y="4762313"/>
            <a:chExt cx="371133" cy="321286"/>
          </a:xfrm>
        </p:grpSpPr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FD9896ED-A565-15DA-A904-66A9422B2F9A}"/>
                </a:ext>
              </a:extLst>
            </p:cNvPr>
            <p:cNvSpPr/>
            <p:nvPr/>
          </p:nvSpPr>
          <p:spPr>
            <a:xfrm>
              <a:off x="8768658" y="4762313"/>
              <a:ext cx="371133" cy="321286"/>
            </a:xfrm>
            <a:custGeom>
              <a:avLst/>
              <a:gdLst>
                <a:gd name="connsiteX0" fmla="*/ 86336 w 371133"/>
                <a:gd name="connsiteY0" fmla="*/ 266237 h 321286"/>
                <a:gd name="connsiteX1" fmla="*/ 78787 w 371133"/>
                <a:gd name="connsiteY1" fmla="*/ 259662 h 321286"/>
                <a:gd name="connsiteX2" fmla="*/ 47130 w 371133"/>
                <a:gd name="connsiteY2" fmla="*/ 235919 h 321286"/>
                <a:gd name="connsiteX3" fmla="*/ 17055 w 371133"/>
                <a:gd name="connsiteY3" fmla="*/ 213028 h 321286"/>
                <a:gd name="connsiteX4" fmla="*/ 130 w 371133"/>
                <a:gd name="connsiteY4" fmla="*/ 183927 h 321286"/>
                <a:gd name="connsiteX5" fmla="*/ 3783 w 371133"/>
                <a:gd name="connsiteY5" fmla="*/ 165419 h 321286"/>
                <a:gd name="connsiteX6" fmla="*/ 42137 w 371133"/>
                <a:gd name="connsiteY6" fmla="*/ 98086 h 321286"/>
                <a:gd name="connsiteX7" fmla="*/ 45303 w 371133"/>
                <a:gd name="connsiteY7" fmla="*/ 92606 h 321286"/>
                <a:gd name="connsiteX8" fmla="*/ 85606 w 371133"/>
                <a:gd name="connsiteY8" fmla="*/ 22594 h 321286"/>
                <a:gd name="connsiteX9" fmla="*/ 90233 w 371133"/>
                <a:gd name="connsiteY9" fmla="*/ 17481 h 321286"/>
                <a:gd name="connsiteX10" fmla="*/ 119820 w 371133"/>
                <a:gd name="connsiteY10" fmla="*/ 8592 h 321286"/>
                <a:gd name="connsiteX11" fmla="*/ 129561 w 371133"/>
                <a:gd name="connsiteY11" fmla="*/ 11027 h 321286"/>
                <a:gd name="connsiteX12" fmla="*/ 156105 w 371133"/>
                <a:gd name="connsiteY12" fmla="*/ 24055 h 321286"/>
                <a:gd name="connsiteX13" fmla="*/ 181066 w 371133"/>
                <a:gd name="connsiteY13" fmla="*/ 38301 h 321286"/>
                <a:gd name="connsiteX14" fmla="*/ 186667 w 371133"/>
                <a:gd name="connsiteY14" fmla="*/ 36840 h 321286"/>
                <a:gd name="connsiteX15" fmla="*/ 201522 w 371133"/>
                <a:gd name="connsiteY15" fmla="*/ 12732 h 321286"/>
                <a:gd name="connsiteX16" fmla="*/ 207122 w 371133"/>
                <a:gd name="connsiteY16" fmla="*/ 7739 h 321286"/>
                <a:gd name="connsiteX17" fmla="*/ 232814 w 371133"/>
                <a:gd name="connsiteY17" fmla="*/ 434 h 321286"/>
                <a:gd name="connsiteX18" fmla="*/ 235249 w 371133"/>
                <a:gd name="connsiteY18" fmla="*/ 434 h 321286"/>
                <a:gd name="connsiteX19" fmla="*/ 248643 w 371133"/>
                <a:gd name="connsiteY19" fmla="*/ 3965 h 321286"/>
                <a:gd name="connsiteX20" fmla="*/ 278474 w 371133"/>
                <a:gd name="connsiteY20" fmla="*/ 19550 h 321286"/>
                <a:gd name="connsiteX21" fmla="*/ 283466 w 371133"/>
                <a:gd name="connsiteY21" fmla="*/ 22473 h 321286"/>
                <a:gd name="connsiteX22" fmla="*/ 289676 w 371133"/>
                <a:gd name="connsiteY22" fmla="*/ 27465 h 321286"/>
                <a:gd name="connsiteX23" fmla="*/ 297834 w 371133"/>
                <a:gd name="connsiteY23" fmla="*/ 33066 h 321286"/>
                <a:gd name="connsiteX24" fmla="*/ 305018 w 371133"/>
                <a:gd name="connsiteY24" fmla="*/ 48651 h 321286"/>
                <a:gd name="connsiteX25" fmla="*/ 300147 w 371133"/>
                <a:gd name="connsiteY25" fmla="*/ 68498 h 321286"/>
                <a:gd name="connsiteX26" fmla="*/ 290285 w 371133"/>
                <a:gd name="connsiteY26" fmla="*/ 108070 h 321286"/>
                <a:gd name="connsiteX27" fmla="*/ 285536 w 371133"/>
                <a:gd name="connsiteY27" fmla="*/ 116593 h 321286"/>
                <a:gd name="connsiteX28" fmla="*/ 280666 w 371133"/>
                <a:gd name="connsiteY28" fmla="*/ 125117 h 321286"/>
                <a:gd name="connsiteX29" fmla="*/ 265202 w 371133"/>
                <a:gd name="connsiteY29" fmla="*/ 138876 h 321286"/>
                <a:gd name="connsiteX30" fmla="*/ 257775 w 371133"/>
                <a:gd name="connsiteY30" fmla="*/ 145937 h 321286"/>
                <a:gd name="connsiteX31" fmla="*/ 238415 w 371133"/>
                <a:gd name="connsiteY31" fmla="*/ 171872 h 321286"/>
                <a:gd name="connsiteX32" fmla="*/ 242068 w 371133"/>
                <a:gd name="connsiteY32" fmla="*/ 183805 h 321286"/>
                <a:gd name="connsiteX33" fmla="*/ 262645 w 371133"/>
                <a:gd name="connsiteY33" fmla="*/ 194763 h 321286"/>
                <a:gd name="connsiteX34" fmla="*/ 266541 w 371133"/>
                <a:gd name="connsiteY34" fmla="*/ 195981 h 321286"/>
                <a:gd name="connsiteX35" fmla="*/ 271290 w 371133"/>
                <a:gd name="connsiteY35" fmla="*/ 197686 h 321286"/>
                <a:gd name="connsiteX36" fmla="*/ 281762 w 371133"/>
                <a:gd name="connsiteY36" fmla="*/ 201095 h 321286"/>
                <a:gd name="connsiteX37" fmla="*/ 304774 w 371133"/>
                <a:gd name="connsiteY37" fmla="*/ 203165 h 321286"/>
                <a:gd name="connsiteX38" fmla="*/ 318777 w 371133"/>
                <a:gd name="connsiteY38" fmla="*/ 202678 h 321286"/>
                <a:gd name="connsiteX39" fmla="*/ 347877 w 371133"/>
                <a:gd name="connsiteY39" fmla="*/ 204017 h 321286"/>
                <a:gd name="connsiteX40" fmla="*/ 356158 w 371133"/>
                <a:gd name="connsiteY40" fmla="*/ 208766 h 321286"/>
                <a:gd name="connsiteX41" fmla="*/ 364193 w 371133"/>
                <a:gd name="connsiteY41" fmla="*/ 214854 h 321286"/>
                <a:gd name="connsiteX42" fmla="*/ 371134 w 371133"/>
                <a:gd name="connsiteY42" fmla="*/ 232509 h 321286"/>
                <a:gd name="connsiteX43" fmla="*/ 366629 w 371133"/>
                <a:gd name="connsiteY43" fmla="*/ 252600 h 321286"/>
                <a:gd name="connsiteX44" fmla="*/ 360785 w 371133"/>
                <a:gd name="connsiteY44" fmla="*/ 260636 h 321286"/>
                <a:gd name="connsiteX45" fmla="*/ 341059 w 371133"/>
                <a:gd name="connsiteY45" fmla="*/ 269646 h 321286"/>
                <a:gd name="connsiteX46" fmla="*/ 345929 w 371133"/>
                <a:gd name="connsiteY46" fmla="*/ 286206 h 321286"/>
                <a:gd name="connsiteX47" fmla="*/ 342764 w 371133"/>
                <a:gd name="connsiteY47" fmla="*/ 295581 h 321286"/>
                <a:gd name="connsiteX48" fmla="*/ 309523 w 371133"/>
                <a:gd name="connsiteY48" fmla="*/ 310923 h 321286"/>
                <a:gd name="connsiteX49" fmla="*/ 300026 w 371133"/>
                <a:gd name="connsiteY49" fmla="*/ 307635 h 321286"/>
                <a:gd name="connsiteX50" fmla="*/ 292112 w 371133"/>
                <a:gd name="connsiteY50" fmla="*/ 301791 h 321286"/>
                <a:gd name="connsiteX51" fmla="*/ 280422 w 371133"/>
                <a:gd name="connsiteY51" fmla="*/ 282796 h 321286"/>
                <a:gd name="connsiteX52" fmla="*/ 267516 w 371133"/>
                <a:gd name="connsiteY52" fmla="*/ 265628 h 321286"/>
                <a:gd name="connsiteX53" fmla="*/ 262158 w 371133"/>
                <a:gd name="connsiteY53" fmla="*/ 260027 h 321286"/>
                <a:gd name="connsiteX54" fmla="*/ 225508 w 371133"/>
                <a:gd name="connsiteY54" fmla="*/ 237745 h 321286"/>
                <a:gd name="connsiteX55" fmla="*/ 206879 w 371133"/>
                <a:gd name="connsiteY55" fmla="*/ 241276 h 321286"/>
                <a:gd name="connsiteX56" fmla="*/ 199939 w 371133"/>
                <a:gd name="connsiteY56" fmla="*/ 247242 h 321286"/>
                <a:gd name="connsiteX57" fmla="*/ 183014 w 371133"/>
                <a:gd name="connsiteY57" fmla="*/ 261610 h 321286"/>
                <a:gd name="connsiteX58" fmla="*/ 177778 w 371133"/>
                <a:gd name="connsiteY58" fmla="*/ 269889 h 321286"/>
                <a:gd name="connsiteX59" fmla="*/ 167429 w 371133"/>
                <a:gd name="connsiteY59" fmla="*/ 310436 h 321286"/>
                <a:gd name="connsiteX60" fmla="*/ 164872 w 371133"/>
                <a:gd name="connsiteY60" fmla="*/ 317985 h 321286"/>
                <a:gd name="connsiteX61" fmla="*/ 153548 w 371133"/>
                <a:gd name="connsiteY61" fmla="*/ 319446 h 321286"/>
                <a:gd name="connsiteX62" fmla="*/ 140398 w 371133"/>
                <a:gd name="connsiteY62" fmla="*/ 310314 h 321286"/>
                <a:gd name="connsiteX63" fmla="*/ 109958 w 371133"/>
                <a:gd name="connsiteY63" fmla="*/ 289006 h 321286"/>
                <a:gd name="connsiteX64" fmla="*/ 100217 w 371133"/>
                <a:gd name="connsiteY64" fmla="*/ 281579 h 321286"/>
                <a:gd name="connsiteX65" fmla="*/ 86336 w 371133"/>
                <a:gd name="connsiteY65" fmla="*/ 266237 h 321286"/>
                <a:gd name="connsiteX66" fmla="*/ 351531 w 371133"/>
                <a:gd name="connsiteY66" fmla="*/ 236771 h 321286"/>
                <a:gd name="connsiteX67" fmla="*/ 349095 w 371133"/>
                <a:gd name="connsiteY67" fmla="*/ 227882 h 321286"/>
                <a:gd name="connsiteX68" fmla="*/ 331684 w 371133"/>
                <a:gd name="connsiteY68" fmla="*/ 220942 h 321286"/>
                <a:gd name="connsiteX69" fmla="*/ 314759 w 371133"/>
                <a:gd name="connsiteY69" fmla="*/ 222038 h 321286"/>
                <a:gd name="connsiteX70" fmla="*/ 285415 w 371133"/>
                <a:gd name="connsiteY70" fmla="*/ 221794 h 321286"/>
                <a:gd name="connsiteX71" fmla="*/ 234884 w 371133"/>
                <a:gd name="connsiteY71" fmla="*/ 201582 h 321286"/>
                <a:gd name="connsiteX72" fmla="*/ 226483 w 371133"/>
                <a:gd name="connsiteY72" fmla="*/ 204748 h 321286"/>
                <a:gd name="connsiteX73" fmla="*/ 232936 w 371133"/>
                <a:gd name="connsiteY73" fmla="*/ 220455 h 321286"/>
                <a:gd name="connsiteX74" fmla="*/ 266785 w 371133"/>
                <a:gd name="connsiteY74" fmla="*/ 240180 h 321286"/>
                <a:gd name="connsiteX75" fmla="*/ 299904 w 371133"/>
                <a:gd name="connsiteY75" fmla="*/ 279752 h 321286"/>
                <a:gd name="connsiteX76" fmla="*/ 307575 w 371133"/>
                <a:gd name="connsiteY76" fmla="*/ 290345 h 321286"/>
                <a:gd name="connsiteX77" fmla="*/ 324135 w 371133"/>
                <a:gd name="connsiteY77" fmla="*/ 288762 h 321286"/>
                <a:gd name="connsiteX78" fmla="*/ 321455 w 371133"/>
                <a:gd name="connsiteY78" fmla="*/ 277317 h 321286"/>
                <a:gd name="connsiteX79" fmla="*/ 314028 w 371133"/>
                <a:gd name="connsiteY79" fmla="*/ 263193 h 321286"/>
                <a:gd name="connsiteX80" fmla="*/ 322674 w 371133"/>
                <a:gd name="connsiteY80" fmla="*/ 250043 h 321286"/>
                <a:gd name="connsiteX81" fmla="*/ 335823 w 371133"/>
                <a:gd name="connsiteY81" fmla="*/ 250408 h 321286"/>
                <a:gd name="connsiteX82" fmla="*/ 350678 w 371133"/>
                <a:gd name="connsiteY82" fmla="*/ 241763 h 321286"/>
                <a:gd name="connsiteX83" fmla="*/ 351531 w 371133"/>
                <a:gd name="connsiteY83" fmla="*/ 236771 h 321286"/>
                <a:gd name="connsiteX84" fmla="*/ 210045 w 371133"/>
                <a:gd name="connsiteY84" fmla="*/ 173577 h 321286"/>
                <a:gd name="connsiteX85" fmla="*/ 213698 w 371133"/>
                <a:gd name="connsiteY85" fmla="*/ 164080 h 321286"/>
                <a:gd name="connsiteX86" fmla="*/ 243894 w 371133"/>
                <a:gd name="connsiteY86" fmla="*/ 125969 h 321286"/>
                <a:gd name="connsiteX87" fmla="*/ 263985 w 371133"/>
                <a:gd name="connsiteY87" fmla="*/ 104904 h 321286"/>
                <a:gd name="connsiteX88" fmla="*/ 269829 w 371133"/>
                <a:gd name="connsiteY88" fmla="*/ 95772 h 321286"/>
                <a:gd name="connsiteX89" fmla="*/ 271290 w 371133"/>
                <a:gd name="connsiteY89" fmla="*/ 91145 h 321286"/>
                <a:gd name="connsiteX90" fmla="*/ 267394 w 371133"/>
                <a:gd name="connsiteY90" fmla="*/ 82866 h 321286"/>
                <a:gd name="connsiteX91" fmla="*/ 259845 w 371133"/>
                <a:gd name="connsiteY91" fmla="*/ 79578 h 321286"/>
                <a:gd name="connsiteX92" fmla="*/ 218081 w 371133"/>
                <a:gd name="connsiteY92" fmla="*/ 62045 h 321286"/>
                <a:gd name="connsiteX93" fmla="*/ 199695 w 371133"/>
                <a:gd name="connsiteY93" fmla="*/ 68985 h 321286"/>
                <a:gd name="connsiteX94" fmla="*/ 189955 w 371133"/>
                <a:gd name="connsiteY94" fmla="*/ 71542 h 321286"/>
                <a:gd name="connsiteX95" fmla="*/ 127978 w 371133"/>
                <a:gd name="connsiteY95" fmla="*/ 37814 h 321286"/>
                <a:gd name="connsiteX96" fmla="*/ 103383 w 371133"/>
                <a:gd name="connsiteY96" fmla="*/ 40250 h 321286"/>
                <a:gd name="connsiteX97" fmla="*/ 100948 w 371133"/>
                <a:gd name="connsiteY97" fmla="*/ 43902 h 321286"/>
                <a:gd name="connsiteX98" fmla="*/ 85850 w 371133"/>
                <a:gd name="connsiteY98" fmla="*/ 69594 h 321286"/>
                <a:gd name="connsiteX99" fmla="*/ 70386 w 371133"/>
                <a:gd name="connsiteY99" fmla="*/ 97842 h 321286"/>
                <a:gd name="connsiteX100" fmla="*/ 67220 w 371133"/>
                <a:gd name="connsiteY100" fmla="*/ 112819 h 321286"/>
                <a:gd name="connsiteX101" fmla="*/ 71725 w 371133"/>
                <a:gd name="connsiteY101" fmla="*/ 119881 h 321286"/>
                <a:gd name="connsiteX102" fmla="*/ 98269 w 371133"/>
                <a:gd name="connsiteY102" fmla="*/ 140580 h 321286"/>
                <a:gd name="connsiteX103" fmla="*/ 123839 w 371133"/>
                <a:gd name="connsiteY103" fmla="*/ 162862 h 321286"/>
                <a:gd name="connsiteX104" fmla="*/ 114341 w 371133"/>
                <a:gd name="connsiteY104" fmla="*/ 185753 h 321286"/>
                <a:gd name="connsiteX105" fmla="*/ 113124 w 371133"/>
                <a:gd name="connsiteY105" fmla="*/ 188066 h 321286"/>
                <a:gd name="connsiteX106" fmla="*/ 111663 w 371133"/>
                <a:gd name="connsiteY106" fmla="*/ 187093 h 321286"/>
                <a:gd name="connsiteX107" fmla="*/ 82562 w 371133"/>
                <a:gd name="connsiteY107" fmla="*/ 159940 h 321286"/>
                <a:gd name="connsiteX108" fmla="*/ 51513 w 371133"/>
                <a:gd name="connsiteY108" fmla="*/ 134857 h 321286"/>
                <a:gd name="connsiteX109" fmla="*/ 47860 w 371133"/>
                <a:gd name="connsiteY109" fmla="*/ 135344 h 321286"/>
                <a:gd name="connsiteX110" fmla="*/ 43720 w 371133"/>
                <a:gd name="connsiteY110" fmla="*/ 144111 h 321286"/>
                <a:gd name="connsiteX111" fmla="*/ 28500 w 371133"/>
                <a:gd name="connsiteY111" fmla="*/ 171385 h 321286"/>
                <a:gd name="connsiteX112" fmla="*/ 25822 w 371133"/>
                <a:gd name="connsiteY112" fmla="*/ 185388 h 321286"/>
                <a:gd name="connsiteX113" fmla="*/ 32762 w 371133"/>
                <a:gd name="connsiteY113" fmla="*/ 194642 h 321286"/>
                <a:gd name="connsiteX114" fmla="*/ 72456 w 371133"/>
                <a:gd name="connsiteY114" fmla="*/ 224108 h 321286"/>
                <a:gd name="connsiteX115" fmla="*/ 108375 w 371133"/>
                <a:gd name="connsiteY115" fmla="*/ 254304 h 321286"/>
                <a:gd name="connsiteX116" fmla="*/ 137598 w 371133"/>
                <a:gd name="connsiteY116" fmla="*/ 279265 h 321286"/>
                <a:gd name="connsiteX117" fmla="*/ 144173 w 371133"/>
                <a:gd name="connsiteY117" fmla="*/ 277074 h 321286"/>
                <a:gd name="connsiteX118" fmla="*/ 153913 w 371133"/>
                <a:gd name="connsiteY118" fmla="*/ 255887 h 321286"/>
                <a:gd name="connsiteX119" fmla="*/ 172908 w 371133"/>
                <a:gd name="connsiteY119" fmla="*/ 237136 h 321286"/>
                <a:gd name="connsiteX120" fmla="*/ 196895 w 371133"/>
                <a:gd name="connsiteY120" fmla="*/ 211323 h 321286"/>
                <a:gd name="connsiteX121" fmla="*/ 210045 w 371133"/>
                <a:gd name="connsiteY121" fmla="*/ 173577 h 321286"/>
                <a:gd name="connsiteX122" fmla="*/ 249130 w 371133"/>
                <a:gd name="connsiteY122" fmla="*/ 30752 h 321286"/>
                <a:gd name="connsiteX123" fmla="*/ 248643 w 371133"/>
                <a:gd name="connsiteY123" fmla="*/ 31605 h 321286"/>
                <a:gd name="connsiteX124" fmla="*/ 238781 w 371133"/>
                <a:gd name="connsiteY124" fmla="*/ 26004 h 321286"/>
                <a:gd name="connsiteX125" fmla="*/ 218447 w 371133"/>
                <a:gd name="connsiteY125" fmla="*/ 31361 h 321286"/>
                <a:gd name="connsiteX126" fmla="*/ 211141 w 371133"/>
                <a:gd name="connsiteY126" fmla="*/ 44146 h 321286"/>
                <a:gd name="connsiteX127" fmla="*/ 215768 w 371133"/>
                <a:gd name="connsiteY127" fmla="*/ 55470 h 321286"/>
                <a:gd name="connsiteX128" fmla="*/ 216742 w 371133"/>
                <a:gd name="connsiteY128" fmla="*/ 55713 h 321286"/>
                <a:gd name="connsiteX129" fmla="*/ 234154 w 371133"/>
                <a:gd name="connsiteY129" fmla="*/ 62045 h 321286"/>
                <a:gd name="connsiteX130" fmla="*/ 268368 w 371133"/>
                <a:gd name="connsiteY130" fmla="*/ 80065 h 321286"/>
                <a:gd name="connsiteX131" fmla="*/ 273482 w 371133"/>
                <a:gd name="connsiteY131" fmla="*/ 77508 h 321286"/>
                <a:gd name="connsiteX132" fmla="*/ 278717 w 371133"/>
                <a:gd name="connsiteY132" fmla="*/ 52304 h 321286"/>
                <a:gd name="connsiteX133" fmla="*/ 276283 w 371133"/>
                <a:gd name="connsiteY133" fmla="*/ 45972 h 321286"/>
                <a:gd name="connsiteX134" fmla="*/ 249130 w 371133"/>
                <a:gd name="connsiteY134" fmla="*/ 30752 h 32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371133" h="321286">
                  <a:moveTo>
                    <a:pt x="86336" y="266237"/>
                  </a:moveTo>
                  <a:cubicBezTo>
                    <a:pt x="84023" y="263801"/>
                    <a:pt x="81588" y="261488"/>
                    <a:pt x="78787" y="259662"/>
                  </a:cubicBezTo>
                  <a:cubicBezTo>
                    <a:pt x="68681" y="251017"/>
                    <a:pt x="57966" y="243346"/>
                    <a:pt x="47130" y="235919"/>
                  </a:cubicBezTo>
                  <a:cubicBezTo>
                    <a:pt x="37145" y="228248"/>
                    <a:pt x="27039" y="220698"/>
                    <a:pt x="17055" y="213028"/>
                  </a:cubicBezTo>
                  <a:cubicBezTo>
                    <a:pt x="7436" y="205600"/>
                    <a:pt x="1348" y="195981"/>
                    <a:pt x="130" y="183927"/>
                  </a:cubicBezTo>
                  <a:cubicBezTo>
                    <a:pt x="-479" y="177595"/>
                    <a:pt x="1104" y="171142"/>
                    <a:pt x="3783" y="165419"/>
                  </a:cubicBezTo>
                  <a:cubicBezTo>
                    <a:pt x="14741" y="141920"/>
                    <a:pt x="27526" y="119516"/>
                    <a:pt x="42137" y="98086"/>
                  </a:cubicBezTo>
                  <a:cubicBezTo>
                    <a:pt x="43355" y="96259"/>
                    <a:pt x="44329" y="94555"/>
                    <a:pt x="45303" y="92606"/>
                  </a:cubicBezTo>
                  <a:cubicBezTo>
                    <a:pt x="56871" y="68133"/>
                    <a:pt x="69655" y="44389"/>
                    <a:pt x="85606" y="22594"/>
                  </a:cubicBezTo>
                  <a:cubicBezTo>
                    <a:pt x="86945" y="20768"/>
                    <a:pt x="88650" y="19185"/>
                    <a:pt x="90233" y="17481"/>
                  </a:cubicBezTo>
                  <a:cubicBezTo>
                    <a:pt x="98756" y="10175"/>
                    <a:pt x="108497" y="6887"/>
                    <a:pt x="119820" y="8592"/>
                  </a:cubicBezTo>
                  <a:cubicBezTo>
                    <a:pt x="123108" y="9444"/>
                    <a:pt x="126274" y="10175"/>
                    <a:pt x="129561" y="11027"/>
                  </a:cubicBezTo>
                  <a:cubicBezTo>
                    <a:pt x="138450" y="15410"/>
                    <a:pt x="147217" y="19672"/>
                    <a:pt x="156105" y="24055"/>
                  </a:cubicBezTo>
                  <a:cubicBezTo>
                    <a:pt x="164385" y="28804"/>
                    <a:pt x="172787" y="33431"/>
                    <a:pt x="181066" y="38301"/>
                  </a:cubicBezTo>
                  <a:cubicBezTo>
                    <a:pt x="183745" y="39884"/>
                    <a:pt x="185084" y="39762"/>
                    <a:pt x="186667" y="36840"/>
                  </a:cubicBezTo>
                  <a:cubicBezTo>
                    <a:pt x="191051" y="28439"/>
                    <a:pt x="196164" y="20525"/>
                    <a:pt x="201522" y="12732"/>
                  </a:cubicBezTo>
                  <a:cubicBezTo>
                    <a:pt x="203470" y="11271"/>
                    <a:pt x="205661" y="9931"/>
                    <a:pt x="207122" y="7739"/>
                  </a:cubicBezTo>
                  <a:cubicBezTo>
                    <a:pt x="214063" y="-540"/>
                    <a:pt x="223317" y="-540"/>
                    <a:pt x="232814" y="434"/>
                  </a:cubicBezTo>
                  <a:cubicBezTo>
                    <a:pt x="233667" y="556"/>
                    <a:pt x="234397" y="556"/>
                    <a:pt x="235249" y="434"/>
                  </a:cubicBezTo>
                  <a:cubicBezTo>
                    <a:pt x="240120" y="69"/>
                    <a:pt x="244381" y="1530"/>
                    <a:pt x="248643" y="3965"/>
                  </a:cubicBezTo>
                  <a:cubicBezTo>
                    <a:pt x="258384" y="9444"/>
                    <a:pt x="268490" y="14437"/>
                    <a:pt x="278474" y="19550"/>
                  </a:cubicBezTo>
                  <a:cubicBezTo>
                    <a:pt x="280179" y="20525"/>
                    <a:pt x="281883" y="21498"/>
                    <a:pt x="283466" y="22473"/>
                  </a:cubicBezTo>
                  <a:cubicBezTo>
                    <a:pt x="285536" y="24177"/>
                    <a:pt x="287119" y="26369"/>
                    <a:pt x="289676" y="27465"/>
                  </a:cubicBezTo>
                  <a:cubicBezTo>
                    <a:pt x="292355" y="29291"/>
                    <a:pt x="295034" y="31239"/>
                    <a:pt x="297834" y="33066"/>
                  </a:cubicBezTo>
                  <a:cubicBezTo>
                    <a:pt x="302096" y="37449"/>
                    <a:pt x="307940" y="40980"/>
                    <a:pt x="305018" y="48651"/>
                  </a:cubicBezTo>
                  <a:cubicBezTo>
                    <a:pt x="303435" y="55226"/>
                    <a:pt x="301852" y="61923"/>
                    <a:pt x="300147" y="68498"/>
                  </a:cubicBezTo>
                  <a:cubicBezTo>
                    <a:pt x="296617" y="81648"/>
                    <a:pt x="294790" y="95164"/>
                    <a:pt x="290285" y="108070"/>
                  </a:cubicBezTo>
                  <a:cubicBezTo>
                    <a:pt x="288702" y="110870"/>
                    <a:pt x="287119" y="113793"/>
                    <a:pt x="285536" y="116593"/>
                  </a:cubicBezTo>
                  <a:cubicBezTo>
                    <a:pt x="283953" y="119394"/>
                    <a:pt x="282249" y="122316"/>
                    <a:pt x="280666" y="125117"/>
                  </a:cubicBezTo>
                  <a:cubicBezTo>
                    <a:pt x="275552" y="129744"/>
                    <a:pt x="270316" y="134370"/>
                    <a:pt x="265202" y="138876"/>
                  </a:cubicBezTo>
                  <a:cubicBezTo>
                    <a:pt x="262524" y="141067"/>
                    <a:pt x="259845" y="143137"/>
                    <a:pt x="257775" y="145937"/>
                  </a:cubicBezTo>
                  <a:cubicBezTo>
                    <a:pt x="249495" y="153243"/>
                    <a:pt x="243164" y="162010"/>
                    <a:pt x="238415" y="171872"/>
                  </a:cubicBezTo>
                  <a:cubicBezTo>
                    <a:pt x="234640" y="179665"/>
                    <a:pt x="234518" y="179909"/>
                    <a:pt x="242068" y="183805"/>
                  </a:cubicBezTo>
                  <a:cubicBezTo>
                    <a:pt x="249008" y="187336"/>
                    <a:pt x="254853" y="192815"/>
                    <a:pt x="262645" y="194763"/>
                  </a:cubicBezTo>
                  <a:cubicBezTo>
                    <a:pt x="263741" y="195616"/>
                    <a:pt x="265080" y="195981"/>
                    <a:pt x="266541" y="195981"/>
                  </a:cubicBezTo>
                  <a:cubicBezTo>
                    <a:pt x="267881" y="197077"/>
                    <a:pt x="269464" y="197807"/>
                    <a:pt x="271290" y="197686"/>
                  </a:cubicBezTo>
                  <a:cubicBezTo>
                    <a:pt x="274578" y="199512"/>
                    <a:pt x="278109" y="200364"/>
                    <a:pt x="281762" y="201095"/>
                  </a:cubicBezTo>
                  <a:cubicBezTo>
                    <a:pt x="289189" y="204383"/>
                    <a:pt x="296982" y="203895"/>
                    <a:pt x="304774" y="203165"/>
                  </a:cubicBezTo>
                  <a:cubicBezTo>
                    <a:pt x="309523" y="203408"/>
                    <a:pt x="314150" y="203165"/>
                    <a:pt x="318777" y="202678"/>
                  </a:cubicBezTo>
                  <a:cubicBezTo>
                    <a:pt x="328518" y="201704"/>
                    <a:pt x="338380" y="199269"/>
                    <a:pt x="347877" y="204017"/>
                  </a:cubicBezTo>
                  <a:cubicBezTo>
                    <a:pt x="350678" y="205600"/>
                    <a:pt x="353478" y="207183"/>
                    <a:pt x="356158" y="208766"/>
                  </a:cubicBezTo>
                  <a:cubicBezTo>
                    <a:pt x="358836" y="210836"/>
                    <a:pt x="361515" y="212784"/>
                    <a:pt x="364193" y="214854"/>
                  </a:cubicBezTo>
                  <a:cubicBezTo>
                    <a:pt x="368820" y="219846"/>
                    <a:pt x="369673" y="226299"/>
                    <a:pt x="371134" y="232509"/>
                  </a:cubicBezTo>
                  <a:cubicBezTo>
                    <a:pt x="370890" y="239449"/>
                    <a:pt x="369307" y="246146"/>
                    <a:pt x="366629" y="252600"/>
                  </a:cubicBezTo>
                  <a:cubicBezTo>
                    <a:pt x="364680" y="255278"/>
                    <a:pt x="362732" y="257957"/>
                    <a:pt x="360785" y="260636"/>
                  </a:cubicBezTo>
                  <a:cubicBezTo>
                    <a:pt x="354940" y="264654"/>
                    <a:pt x="349217" y="268915"/>
                    <a:pt x="341059" y="269646"/>
                  </a:cubicBezTo>
                  <a:cubicBezTo>
                    <a:pt x="345077" y="274882"/>
                    <a:pt x="345929" y="280483"/>
                    <a:pt x="345929" y="286206"/>
                  </a:cubicBezTo>
                  <a:cubicBezTo>
                    <a:pt x="344833" y="289371"/>
                    <a:pt x="343860" y="292537"/>
                    <a:pt x="342764" y="295581"/>
                  </a:cubicBezTo>
                  <a:cubicBezTo>
                    <a:pt x="334606" y="306905"/>
                    <a:pt x="323769" y="312505"/>
                    <a:pt x="309523" y="310923"/>
                  </a:cubicBezTo>
                  <a:cubicBezTo>
                    <a:pt x="306357" y="309827"/>
                    <a:pt x="303191" y="308731"/>
                    <a:pt x="300026" y="307635"/>
                  </a:cubicBezTo>
                  <a:cubicBezTo>
                    <a:pt x="297347" y="305687"/>
                    <a:pt x="294790" y="303739"/>
                    <a:pt x="292112" y="301791"/>
                  </a:cubicBezTo>
                  <a:cubicBezTo>
                    <a:pt x="286632" y="296433"/>
                    <a:pt x="283466" y="289615"/>
                    <a:pt x="280422" y="282796"/>
                  </a:cubicBezTo>
                  <a:cubicBezTo>
                    <a:pt x="278231" y="275369"/>
                    <a:pt x="272873" y="270498"/>
                    <a:pt x="267516" y="265628"/>
                  </a:cubicBezTo>
                  <a:cubicBezTo>
                    <a:pt x="265811" y="263680"/>
                    <a:pt x="264107" y="261732"/>
                    <a:pt x="262158" y="260027"/>
                  </a:cubicBezTo>
                  <a:cubicBezTo>
                    <a:pt x="251200" y="250530"/>
                    <a:pt x="238415" y="244076"/>
                    <a:pt x="225508" y="237745"/>
                  </a:cubicBezTo>
                  <a:cubicBezTo>
                    <a:pt x="215159" y="232631"/>
                    <a:pt x="215159" y="232631"/>
                    <a:pt x="206879" y="241276"/>
                  </a:cubicBezTo>
                  <a:cubicBezTo>
                    <a:pt x="204200" y="242859"/>
                    <a:pt x="202009" y="244929"/>
                    <a:pt x="199939" y="247242"/>
                  </a:cubicBezTo>
                  <a:cubicBezTo>
                    <a:pt x="192877" y="250286"/>
                    <a:pt x="185936" y="253695"/>
                    <a:pt x="183014" y="261610"/>
                  </a:cubicBezTo>
                  <a:cubicBezTo>
                    <a:pt x="181309" y="264410"/>
                    <a:pt x="179483" y="267089"/>
                    <a:pt x="177778" y="269889"/>
                  </a:cubicBezTo>
                  <a:cubicBezTo>
                    <a:pt x="172056" y="282796"/>
                    <a:pt x="165968" y="295703"/>
                    <a:pt x="167429" y="310436"/>
                  </a:cubicBezTo>
                  <a:cubicBezTo>
                    <a:pt x="168038" y="313480"/>
                    <a:pt x="164994" y="315184"/>
                    <a:pt x="164872" y="317985"/>
                  </a:cubicBezTo>
                  <a:cubicBezTo>
                    <a:pt x="162193" y="321759"/>
                    <a:pt x="158175" y="322368"/>
                    <a:pt x="153548" y="319446"/>
                  </a:cubicBezTo>
                  <a:cubicBezTo>
                    <a:pt x="149043" y="316524"/>
                    <a:pt x="144781" y="313358"/>
                    <a:pt x="140398" y="310314"/>
                  </a:cubicBezTo>
                  <a:cubicBezTo>
                    <a:pt x="130657" y="302643"/>
                    <a:pt x="120308" y="295824"/>
                    <a:pt x="109958" y="289006"/>
                  </a:cubicBezTo>
                  <a:cubicBezTo>
                    <a:pt x="106549" y="286692"/>
                    <a:pt x="103505" y="284135"/>
                    <a:pt x="100217" y="281579"/>
                  </a:cubicBezTo>
                  <a:cubicBezTo>
                    <a:pt x="95468" y="276708"/>
                    <a:pt x="91572" y="270864"/>
                    <a:pt x="86336" y="266237"/>
                  </a:cubicBezTo>
                  <a:close/>
                  <a:moveTo>
                    <a:pt x="351531" y="236771"/>
                  </a:moveTo>
                  <a:cubicBezTo>
                    <a:pt x="352504" y="233240"/>
                    <a:pt x="351653" y="229831"/>
                    <a:pt x="349095" y="227882"/>
                  </a:cubicBezTo>
                  <a:cubicBezTo>
                    <a:pt x="343982" y="224108"/>
                    <a:pt x="338380" y="220820"/>
                    <a:pt x="331684" y="220942"/>
                  </a:cubicBezTo>
                  <a:cubicBezTo>
                    <a:pt x="326082" y="221064"/>
                    <a:pt x="320360" y="221794"/>
                    <a:pt x="314759" y="222038"/>
                  </a:cubicBezTo>
                  <a:cubicBezTo>
                    <a:pt x="305018" y="222525"/>
                    <a:pt x="295156" y="223864"/>
                    <a:pt x="285415" y="221794"/>
                  </a:cubicBezTo>
                  <a:cubicBezTo>
                    <a:pt x="267516" y="217898"/>
                    <a:pt x="250226" y="212297"/>
                    <a:pt x="234884" y="201582"/>
                  </a:cubicBezTo>
                  <a:cubicBezTo>
                    <a:pt x="229040" y="197442"/>
                    <a:pt x="228552" y="197929"/>
                    <a:pt x="226483" y="204748"/>
                  </a:cubicBezTo>
                  <a:cubicBezTo>
                    <a:pt x="223925" y="213028"/>
                    <a:pt x="225386" y="216437"/>
                    <a:pt x="232936" y="220455"/>
                  </a:cubicBezTo>
                  <a:cubicBezTo>
                    <a:pt x="244503" y="226665"/>
                    <a:pt x="256314" y="232144"/>
                    <a:pt x="266785" y="240180"/>
                  </a:cubicBezTo>
                  <a:cubicBezTo>
                    <a:pt x="280788" y="250895"/>
                    <a:pt x="293695" y="262462"/>
                    <a:pt x="299904" y="279752"/>
                  </a:cubicBezTo>
                  <a:cubicBezTo>
                    <a:pt x="301365" y="283892"/>
                    <a:pt x="304044" y="287545"/>
                    <a:pt x="307575" y="290345"/>
                  </a:cubicBezTo>
                  <a:cubicBezTo>
                    <a:pt x="312080" y="293876"/>
                    <a:pt x="319994" y="293146"/>
                    <a:pt x="324135" y="288762"/>
                  </a:cubicBezTo>
                  <a:cubicBezTo>
                    <a:pt x="326935" y="285840"/>
                    <a:pt x="326326" y="283283"/>
                    <a:pt x="321455" y="277317"/>
                  </a:cubicBezTo>
                  <a:cubicBezTo>
                    <a:pt x="318047" y="273177"/>
                    <a:pt x="315124" y="268672"/>
                    <a:pt x="314028" y="263193"/>
                  </a:cubicBezTo>
                  <a:cubicBezTo>
                    <a:pt x="312567" y="255887"/>
                    <a:pt x="315246" y="251625"/>
                    <a:pt x="322674" y="250043"/>
                  </a:cubicBezTo>
                  <a:cubicBezTo>
                    <a:pt x="327057" y="249068"/>
                    <a:pt x="331440" y="249677"/>
                    <a:pt x="335823" y="250408"/>
                  </a:cubicBezTo>
                  <a:cubicBezTo>
                    <a:pt x="343007" y="251625"/>
                    <a:pt x="348365" y="248460"/>
                    <a:pt x="350678" y="241763"/>
                  </a:cubicBezTo>
                  <a:cubicBezTo>
                    <a:pt x="351165" y="240180"/>
                    <a:pt x="351774" y="238597"/>
                    <a:pt x="351531" y="236771"/>
                  </a:cubicBezTo>
                  <a:close/>
                  <a:moveTo>
                    <a:pt x="210045" y="173577"/>
                  </a:moveTo>
                  <a:cubicBezTo>
                    <a:pt x="211993" y="170655"/>
                    <a:pt x="212967" y="167367"/>
                    <a:pt x="213698" y="164080"/>
                  </a:cubicBezTo>
                  <a:cubicBezTo>
                    <a:pt x="217594" y="146425"/>
                    <a:pt x="228674" y="134370"/>
                    <a:pt x="243894" y="125969"/>
                  </a:cubicBezTo>
                  <a:cubicBezTo>
                    <a:pt x="252904" y="120977"/>
                    <a:pt x="260941" y="115497"/>
                    <a:pt x="263985" y="104904"/>
                  </a:cubicBezTo>
                  <a:cubicBezTo>
                    <a:pt x="267151" y="102591"/>
                    <a:pt x="267516" y="98573"/>
                    <a:pt x="269829" y="95772"/>
                  </a:cubicBezTo>
                  <a:cubicBezTo>
                    <a:pt x="270925" y="94433"/>
                    <a:pt x="270804" y="92728"/>
                    <a:pt x="271290" y="91145"/>
                  </a:cubicBezTo>
                  <a:cubicBezTo>
                    <a:pt x="272629" y="87127"/>
                    <a:pt x="271656" y="84327"/>
                    <a:pt x="267394" y="82866"/>
                  </a:cubicBezTo>
                  <a:cubicBezTo>
                    <a:pt x="264837" y="82013"/>
                    <a:pt x="262280" y="80796"/>
                    <a:pt x="259845" y="79578"/>
                  </a:cubicBezTo>
                  <a:cubicBezTo>
                    <a:pt x="246330" y="72759"/>
                    <a:pt x="232571" y="66428"/>
                    <a:pt x="218081" y="62045"/>
                  </a:cubicBezTo>
                  <a:cubicBezTo>
                    <a:pt x="206514" y="58514"/>
                    <a:pt x="207975" y="55713"/>
                    <a:pt x="199695" y="68985"/>
                  </a:cubicBezTo>
                  <a:cubicBezTo>
                    <a:pt x="195921" y="74951"/>
                    <a:pt x="196043" y="75073"/>
                    <a:pt x="189955" y="71542"/>
                  </a:cubicBezTo>
                  <a:cubicBezTo>
                    <a:pt x="169499" y="59853"/>
                    <a:pt x="149043" y="48286"/>
                    <a:pt x="127978" y="37814"/>
                  </a:cubicBezTo>
                  <a:cubicBezTo>
                    <a:pt x="115437" y="31605"/>
                    <a:pt x="112515" y="29291"/>
                    <a:pt x="103383" y="40250"/>
                  </a:cubicBezTo>
                  <a:cubicBezTo>
                    <a:pt x="102409" y="41345"/>
                    <a:pt x="101556" y="42563"/>
                    <a:pt x="100948" y="43902"/>
                  </a:cubicBezTo>
                  <a:cubicBezTo>
                    <a:pt x="96443" y="52791"/>
                    <a:pt x="90720" y="60949"/>
                    <a:pt x="85850" y="69594"/>
                  </a:cubicBezTo>
                  <a:cubicBezTo>
                    <a:pt x="80614" y="78969"/>
                    <a:pt x="75500" y="88467"/>
                    <a:pt x="70386" y="97842"/>
                  </a:cubicBezTo>
                  <a:cubicBezTo>
                    <a:pt x="67950" y="102347"/>
                    <a:pt x="65881" y="107340"/>
                    <a:pt x="67220" y="112819"/>
                  </a:cubicBezTo>
                  <a:cubicBezTo>
                    <a:pt x="66977" y="116228"/>
                    <a:pt x="69533" y="118054"/>
                    <a:pt x="71725" y="119881"/>
                  </a:cubicBezTo>
                  <a:cubicBezTo>
                    <a:pt x="80492" y="126943"/>
                    <a:pt x="89502" y="133640"/>
                    <a:pt x="98269" y="140580"/>
                  </a:cubicBezTo>
                  <a:cubicBezTo>
                    <a:pt x="107158" y="147642"/>
                    <a:pt x="116533" y="154096"/>
                    <a:pt x="123839" y="162862"/>
                  </a:cubicBezTo>
                  <a:cubicBezTo>
                    <a:pt x="119577" y="170046"/>
                    <a:pt x="116168" y="177595"/>
                    <a:pt x="114341" y="185753"/>
                  </a:cubicBezTo>
                  <a:cubicBezTo>
                    <a:pt x="114098" y="186605"/>
                    <a:pt x="114463" y="187823"/>
                    <a:pt x="113124" y="188066"/>
                  </a:cubicBezTo>
                  <a:cubicBezTo>
                    <a:pt x="112393" y="188188"/>
                    <a:pt x="112028" y="187701"/>
                    <a:pt x="111663" y="187093"/>
                  </a:cubicBezTo>
                  <a:cubicBezTo>
                    <a:pt x="104479" y="175404"/>
                    <a:pt x="92912" y="168341"/>
                    <a:pt x="82562" y="159940"/>
                  </a:cubicBezTo>
                  <a:cubicBezTo>
                    <a:pt x="72213" y="151538"/>
                    <a:pt x="60889" y="144355"/>
                    <a:pt x="51513" y="134857"/>
                  </a:cubicBezTo>
                  <a:cubicBezTo>
                    <a:pt x="49808" y="133153"/>
                    <a:pt x="48834" y="133396"/>
                    <a:pt x="47860" y="135344"/>
                  </a:cubicBezTo>
                  <a:cubicBezTo>
                    <a:pt x="46399" y="138267"/>
                    <a:pt x="45425" y="141432"/>
                    <a:pt x="43720" y="144111"/>
                  </a:cubicBezTo>
                  <a:cubicBezTo>
                    <a:pt x="37998" y="152878"/>
                    <a:pt x="33493" y="162253"/>
                    <a:pt x="28500" y="171385"/>
                  </a:cubicBezTo>
                  <a:cubicBezTo>
                    <a:pt x="26187" y="175647"/>
                    <a:pt x="24117" y="180152"/>
                    <a:pt x="25822" y="185388"/>
                  </a:cubicBezTo>
                  <a:cubicBezTo>
                    <a:pt x="25822" y="190137"/>
                    <a:pt x="29718" y="192328"/>
                    <a:pt x="32762" y="194642"/>
                  </a:cubicBezTo>
                  <a:cubicBezTo>
                    <a:pt x="45912" y="204626"/>
                    <a:pt x="59306" y="214367"/>
                    <a:pt x="72456" y="224108"/>
                  </a:cubicBezTo>
                  <a:cubicBezTo>
                    <a:pt x="85119" y="233483"/>
                    <a:pt x="98512" y="242007"/>
                    <a:pt x="108375" y="254304"/>
                  </a:cubicBezTo>
                  <a:cubicBezTo>
                    <a:pt x="116655" y="264654"/>
                    <a:pt x="126883" y="272203"/>
                    <a:pt x="137598" y="279265"/>
                  </a:cubicBezTo>
                  <a:cubicBezTo>
                    <a:pt x="142103" y="282187"/>
                    <a:pt x="142833" y="282065"/>
                    <a:pt x="144173" y="277074"/>
                  </a:cubicBezTo>
                  <a:cubicBezTo>
                    <a:pt x="146364" y="269524"/>
                    <a:pt x="148678" y="262097"/>
                    <a:pt x="153913" y="255887"/>
                  </a:cubicBezTo>
                  <a:cubicBezTo>
                    <a:pt x="159636" y="249068"/>
                    <a:pt x="165359" y="242250"/>
                    <a:pt x="172908" y="237136"/>
                  </a:cubicBezTo>
                  <a:cubicBezTo>
                    <a:pt x="182770" y="230439"/>
                    <a:pt x="192146" y="222403"/>
                    <a:pt x="196895" y="211323"/>
                  </a:cubicBezTo>
                  <a:cubicBezTo>
                    <a:pt x="202374" y="199147"/>
                    <a:pt x="206636" y="186484"/>
                    <a:pt x="210045" y="173577"/>
                  </a:cubicBezTo>
                  <a:close/>
                  <a:moveTo>
                    <a:pt x="249130" y="30752"/>
                  </a:moveTo>
                  <a:cubicBezTo>
                    <a:pt x="249008" y="30996"/>
                    <a:pt x="248765" y="31361"/>
                    <a:pt x="248643" y="31605"/>
                  </a:cubicBezTo>
                  <a:cubicBezTo>
                    <a:pt x="245355" y="29778"/>
                    <a:pt x="242068" y="27830"/>
                    <a:pt x="238781" y="26004"/>
                  </a:cubicBezTo>
                  <a:cubicBezTo>
                    <a:pt x="230623" y="21498"/>
                    <a:pt x="223317" y="23447"/>
                    <a:pt x="218447" y="31361"/>
                  </a:cubicBezTo>
                  <a:cubicBezTo>
                    <a:pt x="215890" y="35501"/>
                    <a:pt x="213576" y="39884"/>
                    <a:pt x="211141" y="44146"/>
                  </a:cubicBezTo>
                  <a:cubicBezTo>
                    <a:pt x="206879" y="51695"/>
                    <a:pt x="207122" y="52548"/>
                    <a:pt x="215768" y="55470"/>
                  </a:cubicBezTo>
                  <a:cubicBezTo>
                    <a:pt x="216133" y="55592"/>
                    <a:pt x="216376" y="55592"/>
                    <a:pt x="216742" y="55713"/>
                  </a:cubicBezTo>
                  <a:cubicBezTo>
                    <a:pt x="222586" y="57783"/>
                    <a:pt x="228796" y="59122"/>
                    <a:pt x="234154" y="62045"/>
                  </a:cubicBezTo>
                  <a:cubicBezTo>
                    <a:pt x="245355" y="68376"/>
                    <a:pt x="257045" y="73734"/>
                    <a:pt x="268368" y="80065"/>
                  </a:cubicBezTo>
                  <a:cubicBezTo>
                    <a:pt x="271777" y="82013"/>
                    <a:pt x="272873" y="81770"/>
                    <a:pt x="273482" y="77508"/>
                  </a:cubicBezTo>
                  <a:cubicBezTo>
                    <a:pt x="274821" y="68985"/>
                    <a:pt x="275795" y="60462"/>
                    <a:pt x="278717" y="52304"/>
                  </a:cubicBezTo>
                  <a:cubicBezTo>
                    <a:pt x="279814" y="49382"/>
                    <a:pt x="279205" y="47555"/>
                    <a:pt x="276283" y="45972"/>
                  </a:cubicBezTo>
                  <a:cubicBezTo>
                    <a:pt x="267272" y="41102"/>
                    <a:pt x="258262" y="35866"/>
                    <a:pt x="249130" y="30752"/>
                  </a:cubicBezTo>
                  <a:close/>
                </a:path>
              </a:pathLst>
            </a:custGeom>
            <a:solidFill>
              <a:srgbClr val="04040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73596C63-A2EC-E910-242C-6B56110A2FC0}"/>
                </a:ext>
              </a:extLst>
            </p:cNvPr>
            <p:cNvSpPr/>
            <p:nvPr/>
          </p:nvSpPr>
          <p:spPr>
            <a:xfrm>
              <a:off x="8794097" y="4794740"/>
              <a:ext cx="246728" cy="209095"/>
            </a:xfrm>
            <a:custGeom>
              <a:avLst/>
              <a:gdLst>
                <a:gd name="connsiteX0" fmla="*/ 238546 w 246728"/>
                <a:gd name="connsiteY0" fmla="*/ 72356 h 209095"/>
                <a:gd name="connsiteX1" fmla="*/ 218455 w 246728"/>
                <a:gd name="connsiteY1" fmla="*/ 93421 h 209095"/>
                <a:gd name="connsiteX2" fmla="*/ 188259 w 246728"/>
                <a:gd name="connsiteY2" fmla="*/ 131532 h 209095"/>
                <a:gd name="connsiteX3" fmla="*/ 184606 w 246728"/>
                <a:gd name="connsiteY3" fmla="*/ 141029 h 209095"/>
                <a:gd name="connsiteX4" fmla="*/ 166220 w 246728"/>
                <a:gd name="connsiteY4" fmla="*/ 133115 h 209095"/>
                <a:gd name="connsiteX5" fmla="*/ 160497 w 246728"/>
                <a:gd name="connsiteY5" fmla="*/ 132384 h 209095"/>
                <a:gd name="connsiteX6" fmla="*/ 132858 w 246728"/>
                <a:gd name="connsiteY6" fmla="*/ 149066 h 209095"/>
                <a:gd name="connsiteX7" fmla="*/ 124944 w 246728"/>
                <a:gd name="connsiteY7" fmla="*/ 166842 h 209095"/>
                <a:gd name="connsiteX8" fmla="*/ 101931 w 246728"/>
                <a:gd name="connsiteY8" fmla="*/ 204953 h 209095"/>
                <a:gd name="connsiteX9" fmla="*/ 89998 w 246728"/>
                <a:gd name="connsiteY9" fmla="*/ 202883 h 209095"/>
                <a:gd name="connsiteX10" fmla="*/ 83545 w 246728"/>
                <a:gd name="connsiteY10" fmla="*/ 187055 h 209095"/>
                <a:gd name="connsiteX11" fmla="*/ 66742 w 246728"/>
                <a:gd name="connsiteY11" fmla="*/ 166112 h 209095"/>
                <a:gd name="connsiteX12" fmla="*/ 30579 w 246728"/>
                <a:gd name="connsiteY12" fmla="*/ 137133 h 209095"/>
                <a:gd name="connsiteX13" fmla="*/ 11098 w 246728"/>
                <a:gd name="connsiteY13" fmla="*/ 138838 h 209095"/>
                <a:gd name="connsiteX14" fmla="*/ 626 w 246728"/>
                <a:gd name="connsiteY14" fmla="*/ 152840 h 209095"/>
                <a:gd name="connsiteX15" fmla="*/ 3305 w 246728"/>
                <a:gd name="connsiteY15" fmla="*/ 138838 h 209095"/>
                <a:gd name="connsiteX16" fmla="*/ 18525 w 246728"/>
                <a:gd name="connsiteY16" fmla="*/ 111563 h 209095"/>
                <a:gd name="connsiteX17" fmla="*/ 22665 w 246728"/>
                <a:gd name="connsiteY17" fmla="*/ 102796 h 209095"/>
                <a:gd name="connsiteX18" fmla="*/ 26318 w 246728"/>
                <a:gd name="connsiteY18" fmla="*/ 102310 h 209095"/>
                <a:gd name="connsiteX19" fmla="*/ 57367 w 246728"/>
                <a:gd name="connsiteY19" fmla="*/ 127392 h 209095"/>
                <a:gd name="connsiteX20" fmla="*/ 86468 w 246728"/>
                <a:gd name="connsiteY20" fmla="*/ 154545 h 209095"/>
                <a:gd name="connsiteX21" fmla="*/ 87929 w 246728"/>
                <a:gd name="connsiteY21" fmla="*/ 155519 h 209095"/>
                <a:gd name="connsiteX22" fmla="*/ 89146 w 246728"/>
                <a:gd name="connsiteY22" fmla="*/ 153205 h 209095"/>
                <a:gd name="connsiteX23" fmla="*/ 98644 w 246728"/>
                <a:gd name="connsiteY23" fmla="*/ 130314 h 209095"/>
                <a:gd name="connsiteX24" fmla="*/ 108871 w 246728"/>
                <a:gd name="connsiteY24" fmla="*/ 142612 h 209095"/>
                <a:gd name="connsiteX25" fmla="*/ 116786 w 246728"/>
                <a:gd name="connsiteY25" fmla="*/ 146265 h 209095"/>
                <a:gd name="connsiteX26" fmla="*/ 131884 w 246728"/>
                <a:gd name="connsiteY26" fmla="*/ 132141 h 209095"/>
                <a:gd name="connsiteX27" fmla="*/ 122752 w 246728"/>
                <a:gd name="connsiteY27" fmla="*/ 97804 h 209095"/>
                <a:gd name="connsiteX28" fmla="*/ 107776 w 246728"/>
                <a:gd name="connsiteY28" fmla="*/ 83924 h 209095"/>
                <a:gd name="connsiteX29" fmla="*/ 76361 w 246728"/>
                <a:gd name="connsiteY29" fmla="*/ 61520 h 209095"/>
                <a:gd name="connsiteX30" fmla="*/ 54566 w 246728"/>
                <a:gd name="connsiteY30" fmla="*/ 64077 h 209095"/>
                <a:gd name="connsiteX31" fmla="*/ 42025 w 246728"/>
                <a:gd name="connsiteY31" fmla="*/ 80271 h 209095"/>
                <a:gd name="connsiteX32" fmla="*/ 45191 w 246728"/>
                <a:gd name="connsiteY32" fmla="*/ 65294 h 209095"/>
                <a:gd name="connsiteX33" fmla="*/ 60654 w 246728"/>
                <a:gd name="connsiteY33" fmla="*/ 37046 h 209095"/>
                <a:gd name="connsiteX34" fmla="*/ 75753 w 246728"/>
                <a:gd name="connsiteY34" fmla="*/ 11355 h 209095"/>
                <a:gd name="connsiteX35" fmla="*/ 78187 w 246728"/>
                <a:gd name="connsiteY35" fmla="*/ 7702 h 209095"/>
                <a:gd name="connsiteX36" fmla="*/ 102783 w 246728"/>
                <a:gd name="connsiteY36" fmla="*/ 5267 h 209095"/>
                <a:gd name="connsiteX37" fmla="*/ 164759 w 246728"/>
                <a:gd name="connsiteY37" fmla="*/ 38994 h 209095"/>
                <a:gd name="connsiteX38" fmla="*/ 174500 w 246728"/>
                <a:gd name="connsiteY38" fmla="*/ 36437 h 209095"/>
                <a:gd name="connsiteX39" fmla="*/ 192886 w 246728"/>
                <a:gd name="connsiteY39" fmla="*/ 29497 h 209095"/>
                <a:gd name="connsiteX40" fmla="*/ 234650 w 246728"/>
                <a:gd name="connsiteY40" fmla="*/ 47030 h 209095"/>
                <a:gd name="connsiteX41" fmla="*/ 242199 w 246728"/>
                <a:gd name="connsiteY41" fmla="*/ 50318 h 209095"/>
                <a:gd name="connsiteX42" fmla="*/ 246095 w 246728"/>
                <a:gd name="connsiteY42" fmla="*/ 58597 h 209095"/>
                <a:gd name="connsiteX43" fmla="*/ 244634 w 246728"/>
                <a:gd name="connsiteY43" fmla="*/ 63224 h 209095"/>
                <a:gd name="connsiteX44" fmla="*/ 192764 w 246728"/>
                <a:gd name="connsiteY44" fmla="*/ 36803 h 209095"/>
                <a:gd name="connsiteX45" fmla="*/ 180222 w 246728"/>
                <a:gd name="connsiteY45" fmla="*/ 40090 h 209095"/>
                <a:gd name="connsiteX46" fmla="*/ 182414 w 246728"/>
                <a:gd name="connsiteY46" fmla="*/ 46543 h 209095"/>
                <a:gd name="connsiteX47" fmla="*/ 238546 w 246728"/>
                <a:gd name="connsiteY47" fmla="*/ 72356 h 20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6728" h="209095">
                  <a:moveTo>
                    <a:pt x="238546" y="72356"/>
                  </a:moveTo>
                  <a:cubicBezTo>
                    <a:pt x="235502" y="82949"/>
                    <a:pt x="227465" y="88429"/>
                    <a:pt x="218455" y="93421"/>
                  </a:cubicBezTo>
                  <a:cubicBezTo>
                    <a:pt x="203235" y="101822"/>
                    <a:pt x="192155" y="113877"/>
                    <a:pt x="188259" y="131532"/>
                  </a:cubicBezTo>
                  <a:cubicBezTo>
                    <a:pt x="187529" y="134819"/>
                    <a:pt x="186554" y="138107"/>
                    <a:pt x="184606" y="141029"/>
                  </a:cubicBezTo>
                  <a:cubicBezTo>
                    <a:pt x="178518" y="138351"/>
                    <a:pt x="172430" y="135672"/>
                    <a:pt x="166220" y="133115"/>
                  </a:cubicBezTo>
                  <a:cubicBezTo>
                    <a:pt x="164516" y="132384"/>
                    <a:pt x="162324" y="132384"/>
                    <a:pt x="160497" y="132384"/>
                  </a:cubicBezTo>
                  <a:cubicBezTo>
                    <a:pt x="147956" y="132263"/>
                    <a:pt x="139677" y="139324"/>
                    <a:pt x="132858" y="149066"/>
                  </a:cubicBezTo>
                  <a:cubicBezTo>
                    <a:pt x="129084" y="154545"/>
                    <a:pt x="128353" y="161242"/>
                    <a:pt x="124944" y="166842"/>
                  </a:cubicBezTo>
                  <a:cubicBezTo>
                    <a:pt x="117273" y="179627"/>
                    <a:pt x="111185" y="193265"/>
                    <a:pt x="101931" y="204953"/>
                  </a:cubicBezTo>
                  <a:cubicBezTo>
                    <a:pt x="97426" y="210554"/>
                    <a:pt x="94017" y="211041"/>
                    <a:pt x="89998" y="202883"/>
                  </a:cubicBezTo>
                  <a:cubicBezTo>
                    <a:pt x="87441" y="197770"/>
                    <a:pt x="86224" y="192168"/>
                    <a:pt x="83545" y="187055"/>
                  </a:cubicBezTo>
                  <a:cubicBezTo>
                    <a:pt x="79283" y="178897"/>
                    <a:pt x="73074" y="172322"/>
                    <a:pt x="66742" y="166112"/>
                  </a:cubicBezTo>
                  <a:cubicBezTo>
                    <a:pt x="55662" y="155275"/>
                    <a:pt x="43486" y="145656"/>
                    <a:pt x="30579" y="137133"/>
                  </a:cubicBezTo>
                  <a:cubicBezTo>
                    <a:pt x="22543" y="131775"/>
                    <a:pt x="18281" y="132506"/>
                    <a:pt x="11098" y="138838"/>
                  </a:cubicBezTo>
                  <a:cubicBezTo>
                    <a:pt x="6593" y="142856"/>
                    <a:pt x="3670" y="147848"/>
                    <a:pt x="626" y="152840"/>
                  </a:cubicBezTo>
                  <a:cubicBezTo>
                    <a:pt x="-1078" y="147726"/>
                    <a:pt x="992" y="143099"/>
                    <a:pt x="3305" y="138838"/>
                  </a:cubicBezTo>
                  <a:cubicBezTo>
                    <a:pt x="8175" y="129706"/>
                    <a:pt x="12802" y="120330"/>
                    <a:pt x="18525" y="111563"/>
                  </a:cubicBezTo>
                  <a:cubicBezTo>
                    <a:pt x="20230" y="108884"/>
                    <a:pt x="21204" y="105719"/>
                    <a:pt x="22665" y="102796"/>
                  </a:cubicBezTo>
                  <a:cubicBezTo>
                    <a:pt x="23639" y="100848"/>
                    <a:pt x="24613" y="100605"/>
                    <a:pt x="26318" y="102310"/>
                  </a:cubicBezTo>
                  <a:cubicBezTo>
                    <a:pt x="35815" y="111807"/>
                    <a:pt x="47017" y="118991"/>
                    <a:pt x="57367" y="127392"/>
                  </a:cubicBezTo>
                  <a:cubicBezTo>
                    <a:pt x="67594" y="135794"/>
                    <a:pt x="79162" y="142856"/>
                    <a:pt x="86468" y="154545"/>
                  </a:cubicBezTo>
                  <a:cubicBezTo>
                    <a:pt x="86833" y="155154"/>
                    <a:pt x="87198" y="155640"/>
                    <a:pt x="87929" y="155519"/>
                  </a:cubicBezTo>
                  <a:cubicBezTo>
                    <a:pt x="89268" y="155275"/>
                    <a:pt x="88902" y="154058"/>
                    <a:pt x="89146" y="153205"/>
                  </a:cubicBezTo>
                  <a:cubicBezTo>
                    <a:pt x="90973" y="145047"/>
                    <a:pt x="94260" y="137498"/>
                    <a:pt x="98644" y="130314"/>
                  </a:cubicBezTo>
                  <a:cubicBezTo>
                    <a:pt x="103514" y="133236"/>
                    <a:pt x="105827" y="138229"/>
                    <a:pt x="108871" y="142612"/>
                  </a:cubicBezTo>
                  <a:cubicBezTo>
                    <a:pt x="110941" y="145534"/>
                    <a:pt x="113742" y="146995"/>
                    <a:pt x="116786" y="146265"/>
                  </a:cubicBezTo>
                  <a:cubicBezTo>
                    <a:pt x="124457" y="144560"/>
                    <a:pt x="130057" y="139690"/>
                    <a:pt x="131884" y="132141"/>
                  </a:cubicBezTo>
                  <a:cubicBezTo>
                    <a:pt x="135050" y="119234"/>
                    <a:pt x="131762" y="107545"/>
                    <a:pt x="122752" y="97804"/>
                  </a:cubicBezTo>
                  <a:cubicBezTo>
                    <a:pt x="118125" y="92812"/>
                    <a:pt x="113133" y="88185"/>
                    <a:pt x="107776" y="83924"/>
                  </a:cubicBezTo>
                  <a:cubicBezTo>
                    <a:pt x="97669" y="76009"/>
                    <a:pt x="87563" y="68095"/>
                    <a:pt x="76361" y="61520"/>
                  </a:cubicBezTo>
                  <a:cubicBezTo>
                    <a:pt x="67229" y="56162"/>
                    <a:pt x="62237" y="56893"/>
                    <a:pt x="54566" y="64077"/>
                  </a:cubicBezTo>
                  <a:cubicBezTo>
                    <a:pt x="49574" y="68826"/>
                    <a:pt x="45434" y="74305"/>
                    <a:pt x="42025" y="80271"/>
                  </a:cubicBezTo>
                  <a:cubicBezTo>
                    <a:pt x="40686" y="74792"/>
                    <a:pt x="42755" y="69921"/>
                    <a:pt x="45191" y="65294"/>
                  </a:cubicBezTo>
                  <a:cubicBezTo>
                    <a:pt x="50304" y="55919"/>
                    <a:pt x="55418" y="46421"/>
                    <a:pt x="60654" y="37046"/>
                  </a:cubicBezTo>
                  <a:cubicBezTo>
                    <a:pt x="65524" y="28401"/>
                    <a:pt x="71126" y="20243"/>
                    <a:pt x="75753" y="11355"/>
                  </a:cubicBezTo>
                  <a:cubicBezTo>
                    <a:pt x="76361" y="10015"/>
                    <a:pt x="77214" y="8797"/>
                    <a:pt x="78187" y="7702"/>
                  </a:cubicBezTo>
                  <a:cubicBezTo>
                    <a:pt x="87319" y="-3257"/>
                    <a:pt x="90120" y="-1065"/>
                    <a:pt x="102783" y="5267"/>
                  </a:cubicBezTo>
                  <a:cubicBezTo>
                    <a:pt x="123847" y="15738"/>
                    <a:pt x="144304" y="27305"/>
                    <a:pt x="164759" y="38994"/>
                  </a:cubicBezTo>
                  <a:cubicBezTo>
                    <a:pt x="170847" y="42525"/>
                    <a:pt x="170726" y="42403"/>
                    <a:pt x="174500" y="36437"/>
                  </a:cubicBezTo>
                  <a:cubicBezTo>
                    <a:pt x="182902" y="23165"/>
                    <a:pt x="181319" y="25966"/>
                    <a:pt x="192886" y="29497"/>
                  </a:cubicBezTo>
                  <a:cubicBezTo>
                    <a:pt x="207375" y="33880"/>
                    <a:pt x="221134" y="40333"/>
                    <a:pt x="234650" y="47030"/>
                  </a:cubicBezTo>
                  <a:cubicBezTo>
                    <a:pt x="237085" y="48248"/>
                    <a:pt x="239642" y="49465"/>
                    <a:pt x="242199" y="50318"/>
                  </a:cubicBezTo>
                  <a:cubicBezTo>
                    <a:pt x="246582" y="51779"/>
                    <a:pt x="247556" y="54579"/>
                    <a:pt x="246095" y="58597"/>
                  </a:cubicBezTo>
                  <a:cubicBezTo>
                    <a:pt x="245608" y="60180"/>
                    <a:pt x="245730" y="61885"/>
                    <a:pt x="244634" y="63224"/>
                  </a:cubicBezTo>
                  <a:cubicBezTo>
                    <a:pt x="227344" y="54458"/>
                    <a:pt x="211028" y="43864"/>
                    <a:pt x="192764" y="36803"/>
                  </a:cubicBezTo>
                  <a:cubicBezTo>
                    <a:pt x="185458" y="34002"/>
                    <a:pt x="184728" y="33758"/>
                    <a:pt x="180222" y="40090"/>
                  </a:cubicBezTo>
                  <a:cubicBezTo>
                    <a:pt x="177422" y="44108"/>
                    <a:pt x="177544" y="45204"/>
                    <a:pt x="182414" y="46543"/>
                  </a:cubicBezTo>
                  <a:cubicBezTo>
                    <a:pt x="202383" y="52023"/>
                    <a:pt x="219673" y="63955"/>
                    <a:pt x="238546" y="72356"/>
                  </a:cubicBezTo>
                  <a:close/>
                </a:path>
              </a:pathLst>
            </a:custGeom>
            <a:solidFill>
              <a:srgbClr val="5E2C7C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837F7835-1402-F68A-C5F2-96F9C7F50419}"/>
                </a:ext>
              </a:extLst>
            </p:cNvPr>
            <p:cNvSpPr/>
            <p:nvPr/>
          </p:nvSpPr>
          <p:spPr>
            <a:xfrm>
              <a:off x="8794480" y="4927245"/>
              <a:ext cx="183979" cy="116390"/>
            </a:xfrm>
            <a:custGeom>
              <a:avLst/>
              <a:gdLst>
                <a:gd name="connsiteX0" fmla="*/ 0 w 183979"/>
                <a:gd name="connsiteY0" fmla="*/ 20456 h 116390"/>
                <a:gd name="connsiteX1" fmla="*/ 10471 w 183979"/>
                <a:gd name="connsiteY1" fmla="*/ 6453 h 116390"/>
                <a:gd name="connsiteX2" fmla="*/ 29953 w 183979"/>
                <a:gd name="connsiteY2" fmla="*/ 4749 h 116390"/>
                <a:gd name="connsiteX3" fmla="*/ 66116 w 183979"/>
                <a:gd name="connsiteY3" fmla="*/ 33728 h 116390"/>
                <a:gd name="connsiteX4" fmla="*/ 82919 w 183979"/>
                <a:gd name="connsiteY4" fmla="*/ 54671 h 116390"/>
                <a:gd name="connsiteX5" fmla="*/ 89372 w 183979"/>
                <a:gd name="connsiteY5" fmla="*/ 70499 h 116390"/>
                <a:gd name="connsiteX6" fmla="*/ 101305 w 183979"/>
                <a:gd name="connsiteY6" fmla="*/ 72569 h 116390"/>
                <a:gd name="connsiteX7" fmla="*/ 124317 w 183979"/>
                <a:gd name="connsiteY7" fmla="*/ 34458 h 116390"/>
                <a:gd name="connsiteX8" fmla="*/ 132232 w 183979"/>
                <a:gd name="connsiteY8" fmla="*/ 16681 h 116390"/>
                <a:gd name="connsiteX9" fmla="*/ 159871 w 183979"/>
                <a:gd name="connsiteY9" fmla="*/ 0 h 116390"/>
                <a:gd name="connsiteX10" fmla="*/ 165594 w 183979"/>
                <a:gd name="connsiteY10" fmla="*/ 731 h 116390"/>
                <a:gd name="connsiteX11" fmla="*/ 183980 w 183979"/>
                <a:gd name="connsiteY11" fmla="*/ 8645 h 116390"/>
                <a:gd name="connsiteX12" fmla="*/ 171073 w 183979"/>
                <a:gd name="connsiteY12" fmla="*/ 46513 h 116390"/>
                <a:gd name="connsiteX13" fmla="*/ 147086 w 183979"/>
                <a:gd name="connsiteY13" fmla="*/ 72326 h 116390"/>
                <a:gd name="connsiteX14" fmla="*/ 128091 w 183979"/>
                <a:gd name="connsiteY14" fmla="*/ 91077 h 116390"/>
                <a:gd name="connsiteX15" fmla="*/ 118351 w 183979"/>
                <a:gd name="connsiteY15" fmla="*/ 112263 h 116390"/>
                <a:gd name="connsiteX16" fmla="*/ 111776 w 183979"/>
                <a:gd name="connsiteY16" fmla="*/ 114455 h 116390"/>
                <a:gd name="connsiteX17" fmla="*/ 82553 w 183979"/>
                <a:gd name="connsiteY17" fmla="*/ 89494 h 116390"/>
                <a:gd name="connsiteX18" fmla="*/ 46634 w 183979"/>
                <a:gd name="connsiteY18" fmla="*/ 59297 h 116390"/>
                <a:gd name="connsiteX19" fmla="*/ 6940 w 183979"/>
                <a:gd name="connsiteY19" fmla="*/ 29831 h 116390"/>
                <a:gd name="connsiteX20" fmla="*/ 0 w 183979"/>
                <a:gd name="connsiteY20" fmla="*/ 20456 h 1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3979" h="116390">
                  <a:moveTo>
                    <a:pt x="0" y="20456"/>
                  </a:moveTo>
                  <a:cubicBezTo>
                    <a:pt x="3044" y="15464"/>
                    <a:pt x="5966" y="10350"/>
                    <a:pt x="10471" y="6453"/>
                  </a:cubicBezTo>
                  <a:cubicBezTo>
                    <a:pt x="17655" y="122"/>
                    <a:pt x="21917" y="-487"/>
                    <a:pt x="29953" y="4749"/>
                  </a:cubicBezTo>
                  <a:cubicBezTo>
                    <a:pt x="42859" y="13272"/>
                    <a:pt x="55035" y="23013"/>
                    <a:pt x="66116" y="33728"/>
                  </a:cubicBezTo>
                  <a:cubicBezTo>
                    <a:pt x="72569" y="39937"/>
                    <a:pt x="78779" y="46513"/>
                    <a:pt x="82919" y="54671"/>
                  </a:cubicBezTo>
                  <a:cubicBezTo>
                    <a:pt x="85597" y="59784"/>
                    <a:pt x="86936" y="65385"/>
                    <a:pt x="89372" y="70499"/>
                  </a:cubicBezTo>
                  <a:cubicBezTo>
                    <a:pt x="93390" y="78779"/>
                    <a:pt x="96799" y="78292"/>
                    <a:pt x="101305" y="72569"/>
                  </a:cubicBezTo>
                  <a:cubicBezTo>
                    <a:pt x="110680" y="60880"/>
                    <a:pt x="116768" y="47121"/>
                    <a:pt x="124317" y="34458"/>
                  </a:cubicBezTo>
                  <a:cubicBezTo>
                    <a:pt x="127726" y="28857"/>
                    <a:pt x="128457" y="22039"/>
                    <a:pt x="132232" y="16681"/>
                  </a:cubicBezTo>
                  <a:cubicBezTo>
                    <a:pt x="138928" y="6940"/>
                    <a:pt x="147208" y="0"/>
                    <a:pt x="159871" y="0"/>
                  </a:cubicBezTo>
                  <a:cubicBezTo>
                    <a:pt x="161819" y="0"/>
                    <a:pt x="163889" y="0"/>
                    <a:pt x="165594" y="731"/>
                  </a:cubicBezTo>
                  <a:cubicBezTo>
                    <a:pt x="171804" y="3166"/>
                    <a:pt x="177892" y="5967"/>
                    <a:pt x="183980" y="8645"/>
                  </a:cubicBezTo>
                  <a:cubicBezTo>
                    <a:pt x="180570" y="21552"/>
                    <a:pt x="176309" y="34336"/>
                    <a:pt x="171073" y="46513"/>
                  </a:cubicBezTo>
                  <a:cubicBezTo>
                    <a:pt x="166324" y="57715"/>
                    <a:pt x="156948" y="65629"/>
                    <a:pt x="147086" y="72326"/>
                  </a:cubicBezTo>
                  <a:cubicBezTo>
                    <a:pt x="139415" y="77440"/>
                    <a:pt x="133814" y="84258"/>
                    <a:pt x="128091" y="91077"/>
                  </a:cubicBezTo>
                  <a:cubicBezTo>
                    <a:pt x="122856" y="97287"/>
                    <a:pt x="120542" y="104592"/>
                    <a:pt x="118351" y="112263"/>
                  </a:cubicBezTo>
                  <a:cubicBezTo>
                    <a:pt x="116890" y="117255"/>
                    <a:pt x="116281" y="117377"/>
                    <a:pt x="111776" y="114455"/>
                  </a:cubicBezTo>
                  <a:cubicBezTo>
                    <a:pt x="100939" y="107393"/>
                    <a:pt x="90711" y="99844"/>
                    <a:pt x="82553" y="89494"/>
                  </a:cubicBezTo>
                  <a:cubicBezTo>
                    <a:pt x="72691" y="77196"/>
                    <a:pt x="59297" y="68551"/>
                    <a:pt x="46634" y="59297"/>
                  </a:cubicBezTo>
                  <a:cubicBezTo>
                    <a:pt x="33362" y="49435"/>
                    <a:pt x="19968" y="39816"/>
                    <a:pt x="6940" y="29831"/>
                  </a:cubicBezTo>
                  <a:cubicBezTo>
                    <a:pt x="3896" y="27275"/>
                    <a:pt x="122" y="25204"/>
                    <a:pt x="0" y="20456"/>
                  </a:cubicBezTo>
                  <a:close/>
                </a:path>
              </a:pathLst>
            </a:custGeom>
            <a:solidFill>
              <a:srgbClr val="7B419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BBDC8165-1674-FE45-728B-3A48D4A72B48}"/>
                </a:ext>
              </a:extLst>
            </p:cNvPr>
            <p:cNvSpPr/>
            <p:nvPr/>
          </p:nvSpPr>
          <p:spPr>
            <a:xfrm>
              <a:off x="8835740" y="4852754"/>
              <a:ext cx="91051" cy="88394"/>
            </a:xfrm>
            <a:custGeom>
              <a:avLst/>
              <a:gdLst>
                <a:gd name="connsiteX0" fmla="*/ 89875 w 91051"/>
                <a:gd name="connsiteY0" fmla="*/ 74126 h 88394"/>
                <a:gd name="connsiteX1" fmla="*/ 74777 w 91051"/>
                <a:gd name="connsiteY1" fmla="*/ 88251 h 88394"/>
                <a:gd name="connsiteX2" fmla="*/ 66863 w 91051"/>
                <a:gd name="connsiteY2" fmla="*/ 84598 h 88394"/>
                <a:gd name="connsiteX3" fmla="*/ 56635 w 91051"/>
                <a:gd name="connsiteY3" fmla="*/ 72300 h 88394"/>
                <a:gd name="connsiteX4" fmla="*/ 31066 w 91051"/>
                <a:gd name="connsiteY4" fmla="*/ 50018 h 88394"/>
                <a:gd name="connsiteX5" fmla="*/ 4522 w 91051"/>
                <a:gd name="connsiteY5" fmla="*/ 29319 h 88394"/>
                <a:gd name="connsiteX6" fmla="*/ 16 w 91051"/>
                <a:gd name="connsiteY6" fmla="*/ 22257 h 88394"/>
                <a:gd name="connsiteX7" fmla="*/ 12558 w 91051"/>
                <a:gd name="connsiteY7" fmla="*/ 6062 h 88394"/>
                <a:gd name="connsiteX8" fmla="*/ 34353 w 91051"/>
                <a:gd name="connsiteY8" fmla="*/ 3505 h 88394"/>
                <a:gd name="connsiteX9" fmla="*/ 65767 w 91051"/>
                <a:gd name="connsiteY9" fmla="*/ 25909 h 88394"/>
                <a:gd name="connsiteX10" fmla="*/ 80743 w 91051"/>
                <a:gd name="connsiteY10" fmla="*/ 39790 h 88394"/>
                <a:gd name="connsiteX11" fmla="*/ 89875 w 91051"/>
                <a:gd name="connsiteY11" fmla="*/ 74126 h 8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051" h="88394">
                  <a:moveTo>
                    <a:pt x="89875" y="74126"/>
                  </a:moveTo>
                  <a:cubicBezTo>
                    <a:pt x="88049" y="81675"/>
                    <a:pt x="82448" y="86546"/>
                    <a:pt x="74777" y="88251"/>
                  </a:cubicBezTo>
                  <a:cubicBezTo>
                    <a:pt x="71733" y="88859"/>
                    <a:pt x="68933" y="87520"/>
                    <a:pt x="66863" y="84598"/>
                  </a:cubicBezTo>
                  <a:cubicBezTo>
                    <a:pt x="63819" y="80214"/>
                    <a:pt x="61384" y="75222"/>
                    <a:pt x="56635" y="72300"/>
                  </a:cubicBezTo>
                  <a:cubicBezTo>
                    <a:pt x="49330" y="63411"/>
                    <a:pt x="39832" y="57080"/>
                    <a:pt x="31066" y="50018"/>
                  </a:cubicBezTo>
                  <a:cubicBezTo>
                    <a:pt x="22298" y="43078"/>
                    <a:pt x="13288" y="36381"/>
                    <a:pt x="4522" y="29319"/>
                  </a:cubicBezTo>
                  <a:cubicBezTo>
                    <a:pt x="2330" y="27614"/>
                    <a:pt x="-227" y="25787"/>
                    <a:pt x="16" y="22257"/>
                  </a:cubicBezTo>
                  <a:cubicBezTo>
                    <a:pt x="3426" y="16290"/>
                    <a:pt x="7444" y="10811"/>
                    <a:pt x="12558" y="6062"/>
                  </a:cubicBezTo>
                  <a:cubicBezTo>
                    <a:pt x="20229" y="-1122"/>
                    <a:pt x="25221" y="-1852"/>
                    <a:pt x="34353" y="3505"/>
                  </a:cubicBezTo>
                  <a:cubicBezTo>
                    <a:pt x="45433" y="9959"/>
                    <a:pt x="55661" y="17873"/>
                    <a:pt x="65767" y="25909"/>
                  </a:cubicBezTo>
                  <a:cubicBezTo>
                    <a:pt x="71124" y="30171"/>
                    <a:pt x="76116" y="34919"/>
                    <a:pt x="80743" y="39790"/>
                  </a:cubicBezTo>
                  <a:cubicBezTo>
                    <a:pt x="89754" y="49531"/>
                    <a:pt x="93041" y="61220"/>
                    <a:pt x="89875" y="74126"/>
                  </a:cubicBezTo>
                </a:path>
              </a:pathLst>
            </a:custGeom>
            <a:solidFill>
              <a:srgbClr val="7B419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E15706C6-106F-2E1A-8730-72D87E39DE28}"/>
                </a:ext>
              </a:extLst>
            </p:cNvPr>
            <p:cNvSpPr/>
            <p:nvPr/>
          </p:nvSpPr>
          <p:spPr>
            <a:xfrm>
              <a:off x="8993858" y="4961375"/>
              <a:ext cx="126673" cy="93644"/>
            </a:xfrm>
            <a:custGeom>
              <a:avLst/>
              <a:gdLst>
                <a:gd name="connsiteX0" fmla="*/ 125356 w 126673"/>
                <a:gd name="connsiteY0" fmla="*/ 42823 h 93644"/>
                <a:gd name="connsiteX1" fmla="*/ 110501 w 126673"/>
                <a:gd name="connsiteY1" fmla="*/ 51468 h 93644"/>
                <a:gd name="connsiteX2" fmla="*/ 97351 w 126673"/>
                <a:gd name="connsiteY2" fmla="*/ 51102 h 93644"/>
                <a:gd name="connsiteX3" fmla="*/ 88706 w 126673"/>
                <a:gd name="connsiteY3" fmla="*/ 64253 h 93644"/>
                <a:gd name="connsiteX4" fmla="*/ 96133 w 126673"/>
                <a:gd name="connsiteY4" fmla="*/ 78377 h 93644"/>
                <a:gd name="connsiteX5" fmla="*/ 98812 w 126673"/>
                <a:gd name="connsiteY5" fmla="*/ 89822 h 93644"/>
                <a:gd name="connsiteX6" fmla="*/ 82253 w 126673"/>
                <a:gd name="connsiteY6" fmla="*/ 91405 h 93644"/>
                <a:gd name="connsiteX7" fmla="*/ 74582 w 126673"/>
                <a:gd name="connsiteY7" fmla="*/ 80812 h 93644"/>
                <a:gd name="connsiteX8" fmla="*/ 41463 w 126673"/>
                <a:gd name="connsiteY8" fmla="*/ 41240 h 93644"/>
                <a:gd name="connsiteX9" fmla="*/ 7614 w 126673"/>
                <a:gd name="connsiteY9" fmla="*/ 21515 h 93644"/>
                <a:gd name="connsiteX10" fmla="*/ 1160 w 126673"/>
                <a:gd name="connsiteY10" fmla="*/ 5807 h 93644"/>
                <a:gd name="connsiteX11" fmla="*/ 9562 w 126673"/>
                <a:gd name="connsiteY11" fmla="*/ 2642 h 93644"/>
                <a:gd name="connsiteX12" fmla="*/ 60093 w 126673"/>
                <a:gd name="connsiteY12" fmla="*/ 22854 h 93644"/>
                <a:gd name="connsiteX13" fmla="*/ 89437 w 126673"/>
                <a:gd name="connsiteY13" fmla="*/ 23098 h 93644"/>
                <a:gd name="connsiteX14" fmla="*/ 106362 w 126673"/>
                <a:gd name="connsiteY14" fmla="*/ 22002 h 93644"/>
                <a:gd name="connsiteX15" fmla="*/ 123773 w 126673"/>
                <a:gd name="connsiteY15" fmla="*/ 28942 h 93644"/>
                <a:gd name="connsiteX16" fmla="*/ 126209 w 126673"/>
                <a:gd name="connsiteY16" fmla="*/ 37830 h 93644"/>
                <a:gd name="connsiteX17" fmla="*/ 120242 w 126673"/>
                <a:gd name="connsiteY17" fmla="*/ 35639 h 93644"/>
                <a:gd name="connsiteX18" fmla="*/ 75435 w 126673"/>
                <a:gd name="connsiteY18" fmla="*/ 28455 h 93644"/>
                <a:gd name="connsiteX19" fmla="*/ 31357 w 126673"/>
                <a:gd name="connsiteY19" fmla="*/ 20175 h 93644"/>
                <a:gd name="connsiteX20" fmla="*/ 11145 w 126673"/>
                <a:gd name="connsiteY20" fmla="*/ 9826 h 93644"/>
                <a:gd name="connsiteX21" fmla="*/ 8223 w 126673"/>
                <a:gd name="connsiteY21" fmla="*/ 9704 h 93644"/>
                <a:gd name="connsiteX22" fmla="*/ 9684 w 126673"/>
                <a:gd name="connsiteY22" fmla="*/ 12261 h 93644"/>
                <a:gd name="connsiteX23" fmla="*/ 20033 w 126673"/>
                <a:gd name="connsiteY23" fmla="*/ 18714 h 93644"/>
                <a:gd name="connsiteX24" fmla="*/ 54492 w 126673"/>
                <a:gd name="connsiteY24" fmla="*/ 42214 h 93644"/>
                <a:gd name="connsiteX25" fmla="*/ 76896 w 126673"/>
                <a:gd name="connsiteY25" fmla="*/ 68271 h 93644"/>
                <a:gd name="connsiteX26" fmla="*/ 79696 w 126673"/>
                <a:gd name="connsiteY26" fmla="*/ 70584 h 93644"/>
                <a:gd name="connsiteX27" fmla="*/ 81523 w 126673"/>
                <a:gd name="connsiteY27" fmla="*/ 67053 h 93644"/>
                <a:gd name="connsiteX28" fmla="*/ 81401 w 126673"/>
                <a:gd name="connsiteY28" fmla="*/ 64618 h 93644"/>
                <a:gd name="connsiteX29" fmla="*/ 105509 w 126673"/>
                <a:gd name="connsiteY29" fmla="*/ 40509 h 93644"/>
                <a:gd name="connsiteX30" fmla="*/ 125356 w 126673"/>
                <a:gd name="connsiteY30" fmla="*/ 42823 h 9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6673" h="93644">
                  <a:moveTo>
                    <a:pt x="125356" y="42823"/>
                  </a:moveTo>
                  <a:cubicBezTo>
                    <a:pt x="122921" y="49398"/>
                    <a:pt x="117685" y="52685"/>
                    <a:pt x="110501" y="51468"/>
                  </a:cubicBezTo>
                  <a:cubicBezTo>
                    <a:pt x="106118" y="50737"/>
                    <a:pt x="101856" y="50128"/>
                    <a:pt x="97351" y="51102"/>
                  </a:cubicBezTo>
                  <a:cubicBezTo>
                    <a:pt x="90045" y="52685"/>
                    <a:pt x="87367" y="56947"/>
                    <a:pt x="88706" y="64253"/>
                  </a:cubicBezTo>
                  <a:cubicBezTo>
                    <a:pt x="89802" y="69732"/>
                    <a:pt x="92724" y="74237"/>
                    <a:pt x="96133" y="78377"/>
                  </a:cubicBezTo>
                  <a:cubicBezTo>
                    <a:pt x="101004" y="84221"/>
                    <a:pt x="101613" y="86778"/>
                    <a:pt x="98812" y="89822"/>
                  </a:cubicBezTo>
                  <a:cubicBezTo>
                    <a:pt x="94672" y="94206"/>
                    <a:pt x="86758" y="94936"/>
                    <a:pt x="82253" y="91405"/>
                  </a:cubicBezTo>
                  <a:cubicBezTo>
                    <a:pt x="78722" y="88605"/>
                    <a:pt x="76043" y="84952"/>
                    <a:pt x="74582" y="80812"/>
                  </a:cubicBezTo>
                  <a:cubicBezTo>
                    <a:pt x="68372" y="63522"/>
                    <a:pt x="55466" y="51955"/>
                    <a:pt x="41463" y="41240"/>
                  </a:cubicBezTo>
                  <a:cubicBezTo>
                    <a:pt x="30992" y="33203"/>
                    <a:pt x="19181" y="27603"/>
                    <a:pt x="7614" y="21515"/>
                  </a:cubicBezTo>
                  <a:cubicBezTo>
                    <a:pt x="65" y="17497"/>
                    <a:pt x="-1396" y="14209"/>
                    <a:pt x="1160" y="5807"/>
                  </a:cubicBezTo>
                  <a:cubicBezTo>
                    <a:pt x="3230" y="-1011"/>
                    <a:pt x="3718" y="-1498"/>
                    <a:pt x="9562" y="2642"/>
                  </a:cubicBezTo>
                  <a:cubicBezTo>
                    <a:pt x="24904" y="13357"/>
                    <a:pt x="42194" y="18958"/>
                    <a:pt x="60093" y="22854"/>
                  </a:cubicBezTo>
                  <a:cubicBezTo>
                    <a:pt x="69833" y="24924"/>
                    <a:pt x="79574" y="23585"/>
                    <a:pt x="89437" y="23098"/>
                  </a:cubicBezTo>
                  <a:cubicBezTo>
                    <a:pt x="95038" y="22854"/>
                    <a:pt x="100760" y="22123"/>
                    <a:pt x="106362" y="22002"/>
                  </a:cubicBezTo>
                  <a:cubicBezTo>
                    <a:pt x="113058" y="21880"/>
                    <a:pt x="118659" y="25167"/>
                    <a:pt x="123773" y="28942"/>
                  </a:cubicBezTo>
                  <a:cubicBezTo>
                    <a:pt x="126452" y="30890"/>
                    <a:pt x="127304" y="34299"/>
                    <a:pt x="126209" y="37830"/>
                  </a:cubicBezTo>
                  <a:cubicBezTo>
                    <a:pt x="124260" y="37100"/>
                    <a:pt x="122190" y="36369"/>
                    <a:pt x="120242" y="35639"/>
                  </a:cubicBezTo>
                  <a:cubicBezTo>
                    <a:pt x="105875" y="29673"/>
                    <a:pt x="90898" y="27481"/>
                    <a:pt x="75435" y="28455"/>
                  </a:cubicBezTo>
                  <a:cubicBezTo>
                    <a:pt x="60093" y="29429"/>
                    <a:pt x="45481" y="26020"/>
                    <a:pt x="31357" y="20175"/>
                  </a:cubicBezTo>
                  <a:cubicBezTo>
                    <a:pt x="24295" y="17253"/>
                    <a:pt x="16989" y="15183"/>
                    <a:pt x="11145" y="9826"/>
                  </a:cubicBezTo>
                  <a:cubicBezTo>
                    <a:pt x="10414" y="9095"/>
                    <a:pt x="8953" y="8365"/>
                    <a:pt x="8223" y="9704"/>
                  </a:cubicBezTo>
                  <a:cubicBezTo>
                    <a:pt x="7370" y="11043"/>
                    <a:pt x="8710" y="11652"/>
                    <a:pt x="9684" y="12261"/>
                  </a:cubicBezTo>
                  <a:cubicBezTo>
                    <a:pt x="13215" y="14331"/>
                    <a:pt x="16502" y="17010"/>
                    <a:pt x="20033" y="18714"/>
                  </a:cubicBezTo>
                  <a:cubicBezTo>
                    <a:pt x="32940" y="24559"/>
                    <a:pt x="44020" y="32838"/>
                    <a:pt x="54492" y="42214"/>
                  </a:cubicBezTo>
                  <a:cubicBezTo>
                    <a:pt x="63259" y="50006"/>
                    <a:pt x="71660" y="57677"/>
                    <a:pt x="76896" y="68271"/>
                  </a:cubicBezTo>
                  <a:cubicBezTo>
                    <a:pt x="77383" y="69366"/>
                    <a:pt x="78113" y="70949"/>
                    <a:pt x="79696" y="70584"/>
                  </a:cubicBezTo>
                  <a:cubicBezTo>
                    <a:pt x="81523" y="70219"/>
                    <a:pt x="81523" y="68514"/>
                    <a:pt x="81523" y="67053"/>
                  </a:cubicBezTo>
                  <a:cubicBezTo>
                    <a:pt x="81523" y="66201"/>
                    <a:pt x="81401" y="65470"/>
                    <a:pt x="81401" y="64618"/>
                  </a:cubicBezTo>
                  <a:cubicBezTo>
                    <a:pt x="81401" y="49398"/>
                    <a:pt x="92116" y="38074"/>
                    <a:pt x="105509" y="40509"/>
                  </a:cubicBezTo>
                  <a:cubicBezTo>
                    <a:pt x="112328" y="41605"/>
                    <a:pt x="118781" y="42823"/>
                    <a:pt x="125356" y="42823"/>
                  </a:cubicBezTo>
                  <a:close/>
                </a:path>
              </a:pathLst>
            </a:custGeom>
            <a:solidFill>
              <a:srgbClr val="F4F4F4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4AC1A12-7B51-4478-E9D9-15340242F28F}"/>
                </a:ext>
              </a:extLst>
            </p:cNvPr>
            <p:cNvSpPr/>
            <p:nvPr/>
          </p:nvSpPr>
          <p:spPr>
            <a:xfrm>
              <a:off x="8977253" y="4786059"/>
              <a:ext cx="70753" cy="57580"/>
            </a:xfrm>
            <a:custGeom>
              <a:avLst/>
              <a:gdLst>
                <a:gd name="connsiteX0" fmla="*/ 40534 w 70753"/>
                <a:gd name="connsiteY0" fmla="*/ 7007 h 57580"/>
                <a:gd name="connsiteX1" fmla="*/ 67808 w 70753"/>
                <a:gd name="connsiteY1" fmla="*/ 22349 h 57580"/>
                <a:gd name="connsiteX2" fmla="*/ 70244 w 70753"/>
                <a:gd name="connsiteY2" fmla="*/ 28680 h 57580"/>
                <a:gd name="connsiteX3" fmla="*/ 65008 w 70753"/>
                <a:gd name="connsiteY3" fmla="*/ 53885 h 57580"/>
                <a:gd name="connsiteX4" fmla="*/ 59894 w 70753"/>
                <a:gd name="connsiteY4" fmla="*/ 56442 h 57580"/>
                <a:gd name="connsiteX5" fmla="*/ 25680 w 70753"/>
                <a:gd name="connsiteY5" fmla="*/ 38421 h 57580"/>
                <a:gd name="connsiteX6" fmla="*/ 8268 w 70753"/>
                <a:gd name="connsiteY6" fmla="*/ 32089 h 57580"/>
                <a:gd name="connsiteX7" fmla="*/ 7294 w 70753"/>
                <a:gd name="connsiteY7" fmla="*/ 31846 h 57580"/>
                <a:gd name="connsiteX8" fmla="*/ 2667 w 70753"/>
                <a:gd name="connsiteY8" fmla="*/ 20522 h 57580"/>
                <a:gd name="connsiteX9" fmla="*/ 9972 w 70753"/>
                <a:gd name="connsiteY9" fmla="*/ 7737 h 57580"/>
                <a:gd name="connsiteX10" fmla="*/ 30307 w 70753"/>
                <a:gd name="connsiteY10" fmla="*/ 2380 h 57580"/>
                <a:gd name="connsiteX11" fmla="*/ 40169 w 70753"/>
                <a:gd name="connsiteY11" fmla="*/ 7981 h 57580"/>
                <a:gd name="connsiteX12" fmla="*/ 40534 w 70753"/>
                <a:gd name="connsiteY12" fmla="*/ 7007 h 5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53" h="57580">
                  <a:moveTo>
                    <a:pt x="40534" y="7007"/>
                  </a:moveTo>
                  <a:cubicBezTo>
                    <a:pt x="49544" y="12121"/>
                    <a:pt x="58555" y="17478"/>
                    <a:pt x="67808" y="22349"/>
                  </a:cubicBezTo>
                  <a:cubicBezTo>
                    <a:pt x="70731" y="23931"/>
                    <a:pt x="71340" y="25758"/>
                    <a:pt x="70244" y="28680"/>
                  </a:cubicBezTo>
                  <a:cubicBezTo>
                    <a:pt x="67200" y="36838"/>
                    <a:pt x="66225" y="45361"/>
                    <a:pt x="65008" y="53885"/>
                  </a:cubicBezTo>
                  <a:cubicBezTo>
                    <a:pt x="64399" y="58024"/>
                    <a:pt x="63303" y="58390"/>
                    <a:pt x="59894" y="56442"/>
                  </a:cubicBezTo>
                  <a:cubicBezTo>
                    <a:pt x="48693" y="50110"/>
                    <a:pt x="37003" y="44753"/>
                    <a:pt x="25680" y="38421"/>
                  </a:cubicBezTo>
                  <a:cubicBezTo>
                    <a:pt x="20322" y="35499"/>
                    <a:pt x="14112" y="34160"/>
                    <a:pt x="8268" y="32089"/>
                  </a:cubicBezTo>
                  <a:cubicBezTo>
                    <a:pt x="8024" y="31968"/>
                    <a:pt x="7659" y="31968"/>
                    <a:pt x="7294" y="31846"/>
                  </a:cubicBezTo>
                  <a:cubicBezTo>
                    <a:pt x="-1229" y="29045"/>
                    <a:pt x="-1594" y="28193"/>
                    <a:pt x="2667" y="20522"/>
                  </a:cubicBezTo>
                  <a:cubicBezTo>
                    <a:pt x="5102" y="16261"/>
                    <a:pt x="7416" y="11999"/>
                    <a:pt x="9972" y="7737"/>
                  </a:cubicBezTo>
                  <a:cubicBezTo>
                    <a:pt x="14721" y="-177"/>
                    <a:pt x="22148" y="-2125"/>
                    <a:pt x="30307" y="2380"/>
                  </a:cubicBezTo>
                  <a:cubicBezTo>
                    <a:pt x="33594" y="4206"/>
                    <a:pt x="36882" y="6033"/>
                    <a:pt x="40169" y="7981"/>
                  </a:cubicBezTo>
                  <a:cubicBezTo>
                    <a:pt x="40291" y="7494"/>
                    <a:pt x="40412" y="7250"/>
                    <a:pt x="40534" y="7007"/>
                  </a:cubicBezTo>
                  <a:close/>
                </a:path>
              </a:pathLst>
            </a:custGeom>
            <a:solidFill>
              <a:srgbClr val="5E2C7C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EE8C3F6A-7814-C50A-8C8C-790F14E30092}"/>
                </a:ext>
              </a:extLst>
            </p:cNvPr>
            <p:cNvSpPr/>
            <p:nvPr/>
          </p:nvSpPr>
          <p:spPr>
            <a:xfrm>
              <a:off x="9002053" y="4970333"/>
              <a:ext cx="118272" cy="61679"/>
            </a:xfrm>
            <a:custGeom>
              <a:avLst/>
              <a:gdLst>
                <a:gd name="connsiteX0" fmla="*/ 117161 w 118272"/>
                <a:gd name="connsiteY0" fmla="*/ 33865 h 61679"/>
                <a:gd name="connsiteX1" fmla="*/ 97558 w 118272"/>
                <a:gd name="connsiteY1" fmla="*/ 31551 h 61679"/>
                <a:gd name="connsiteX2" fmla="*/ 73449 w 118272"/>
                <a:gd name="connsiteY2" fmla="*/ 55660 h 61679"/>
                <a:gd name="connsiteX3" fmla="*/ 73571 w 118272"/>
                <a:gd name="connsiteY3" fmla="*/ 58095 h 61679"/>
                <a:gd name="connsiteX4" fmla="*/ 71745 w 118272"/>
                <a:gd name="connsiteY4" fmla="*/ 61626 h 61679"/>
                <a:gd name="connsiteX5" fmla="*/ 68944 w 118272"/>
                <a:gd name="connsiteY5" fmla="*/ 59313 h 61679"/>
                <a:gd name="connsiteX6" fmla="*/ 46540 w 118272"/>
                <a:gd name="connsiteY6" fmla="*/ 33256 h 61679"/>
                <a:gd name="connsiteX7" fmla="*/ 12082 w 118272"/>
                <a:gd name="connsiteY7" fmla="*/ 9756 h 61679"/>
                <a:gd name="connsiteX8" fmla="*/ 1733 w 118272"/>
                <a:gd name="connsiteY8" fmla="*/ 3303 h 61679"/>
                <a:gd name="connsiteX9" fmla="*/ 272 w 118272"/>
                <a:gd name="connsiteY9" fmla="*/ 746 h 61679"/>
                <a:gd name="connsiteX10" fmla="*/ 3194 w 118272"/>
                <a:gd name="connsiteY10" fmla="*/ 868 h 61679"/>
                <a:gd name="connsiteX11" fmla="*/ 23406 w 118272"/>
                <a:gd name="connsiteY11" fmla="*/ 11218 h 61679"/>
                <a:gd name="connsiteX12" fmla="*/ 67483 w 118272"/>
                <a:gd name="connsiteY12" fmla="*/ 19497 h 61679"/>
                <a:gd name="connsiteX13" fmla="*/ 112291 w 118272"/>
                <a:gd name="connsiteY13" fmla="*/ 26681 h 61679"/>
                <a:gd name="connsiteX14" fmla="*/ 118257 w 118272"/>
                <a:gd name="connsiteY14" fmla="*/ 28873 h 61679"/>
                <a:gd name="connsiteX15" fmla="*/ 117161 w 118272"/>
                <a:gd name="connsiteY15" fmla="*/ 33865 h 6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272" h="61679">
                  <a:moveTo>
                    <a:pt x="117161" y="33865"/>
                  </a:moveTo>
                  <a:cubicBezTo>
                    <a:pt x="110465" y="33865"/>
                    <a:pt x="104133" y="32647"/>
                    <a:pt x="97558" y="31551"/>
                  </a:cubicBezTo>
                  <a:cubicBezTo>
                    <a:pt x="84164" y="29116"/>
                    <a:pt x="73449" y="40440"/>
                    <a:pt x="73449" y="55660"/>
                  </a:cubicBezTo>
                  <a:cubicBezTo>
                    <a:pt x="73449" y="56512"/>
                    <a:pt x="73571" y="57243"/>
                    <a:pt x="73571" y="58095"/>
                  </a:cubicBezTo>
                  <a:cubicBezTo>
                    <a:pt x="73449" y="59556"/>
                    <a:pt x="73449" y="61261"/>
                    <a:pt x="71745" y="61626"/>
                  </a:cubicBezTo>
                  <a:cubicBezTo>
                    <a:pt x="70162" y="61992"/>
                    <a:pt x="69553" y="60409"/>
                    <a:pt x="68944" y="59313"/>
                  </a:cubicBezTo>
                  <a:cubicBezTo>
                    <a:pt x="63708" y="48720"/>
                    <a:pt x="55307" y="40927"/>
                    <a:pt x="46540" y="33256"/>
                  </a:cubicBezTo>
                  <a:cubicBezTo>
                    <a:pt x="35947" y="23881"/>
                    <a:pt x="24989" y="15601"/>
                    <a:pt x="12082" y="9756"/>
                  </a:cubicBezTo>
                  <a:cubicBezTo>
                    <a:pt x="8551" y="8174"/>
                    <a:pt x="5142" y="5495"/>
                    <a:pt x="1733" y="3303"/>
                  </a:cubicBezTo>
                  <a:cubicBezTo>
                    <a:pt x="758" y="2694"/>
                    <a:pt x="-581" y="2086"/>
                    <a:pt x="272" y="746"/>
                  </a:cubicBezTo>
                  <a:cubicBezTo>
                    <a:pt x="1123" y="-593"/>
                    <a:pt x="2463" y="137"/>
                    <a:pt x="3194" y="868"/>
                  </a:cubicBezTo>
                  <a:cubicBezTo>
                    <a:pt x="9038" y="6104"/>
                    <a:pt x="16465" y="8295"/>
                    <a:pt x="23406" y="11218"/>
                  </a:cubicBezTo>
                  <a:cubicBezTo>
                    <a:pt x="37530" y="17062"/>
                    <a:pt x="52141" y="20471"/>
                    <a:pt x="67483" y="19497"/>
                  </a:cubicBezTo>
                  <a:cubicBezTo>
                    <a:pt x="82947" y="18523"/>
                    <a:pt x="97923" y="20715"/>
                    <a:pt x="112291" y="26681"/>
                  </a:cubicBezTo>
                  <a:cubicBezTo>
                    <a:pt x="114239" y="27534"/>
                    <a:pt x="116187" y="28142"/>
                    <a:pt x="118257" y="28873"/>
                  </a:cubicBezTo>
                  <a:cubicBezTo>
                    <a:pt x="118379" y="30578"/>
                    <a:pt x="117770" y="32160"/>
                    <a:pt x="117161" y="33865"/>
                  </a:cubicBezTo>
                  <a:close/>
                </a:path>
              </a:pathLst>
            </a:custGeom>
            <a:solidFill>
              <a:srgbClr val="FFFFFF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3331DBF-9CD9-8CD3-935A-6A32A2D4A251}"/>
                </a:ext>
              </a:extLst>
            </p:cNvPr>
            <p:cNvSpPr/>
            <p:nvPr/>
          </p:nvSpPr>
          <p:spPr>
            <a:xfrm>
              <a:off x="8972229" y="4829664"/>
              <a:ext cx="66258" cy="37432"/>
            </a:xfrm>
            <a:custGeom>
              <a:avLst/>
              <a:gdLst>
                <a:gd name="connsiteX0" fmla="*/ 60414 w 66258"/>
                <a:gd name="connsiteY0" fmla="*/ 37432 h 37432"/>
                <a:gd name="connsiteX1" fmla="*/ 4039 w 66258"/>
                <a:gd name="connsiteY1" fmla="*/ 11619 h 37432"/>
                <a:gd name="connsiteX2" fmla="*/ 1847 w 66258"/>
                <a:gd name="connsiteY2" fmla="*/ 5166 h 37432"/>
                <a:gd name="connsiteX3" fmla="*/ 14388 w 66258"/>
                <a:gd name="connsiteY3" fmla="*/ 1878 h 37432"/>
                <a:gd name="connsiteX4" fmla="*/ 66258 w 66258"/>
                <a:gd name="connsiteY4" fmla="*/ 28300 h 37432"/>
                <a:gd name="connsiteX5" fmla="*/ 60414 w 66258"/>
                <a:gd name="connsiteY5" fmla="*/ 37432 h 3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8" h="37432">
                  <a:moveTo>
                    <a:pt x="60414" y="37432"/>
                  </a:moveTo>
                  <a:cubicBezTo>
                    <a:pt x="41541" y="29031"/>
                    <a:pt x="24251" y="16977"/>
                    <a:pt x="4039" y="11619"/>
                  </a:cubicBezTo>
                  <a:cubicBezTo>
                    <a:pt x="-832" y="10280"/>
                    <a:pt x="-954" y="9306"/>
                    <a:pt x="1847" y="5166"/>
                  </a:cubicBezTo>
                  <a:cubicBezTo>
                    <a:pt x="6230" y="-1166"/>
                    <a:pt x="6961" y="-922"/>
                    <a:pt x="14388" y="1878"/>
                  </a:cubicBezTo>
                  <a:cubicBezTo>
                    <a:pt x="32652" y="8940"/>
                    <a:pt x="48968" y="19533"/>
                    <a:pt x="66258" y="28300"/>
                  </a:cubicBezTo>
                  <a:cubicBezTo>
                    <a:pt x="63945" y="31223"/>
                    <a:pt x="63580" y="35241"/>
                    <a:pt x="60414" y="37432"/>
                  </a:cubicBezTo>
                  <a:close/>
                </a:path>
              </a:pathLst>
            </a:custGeom>
            <a:solidFill>
              <a:srgbClr val="7B4199"/>
            </a:solidFill>
            <a:ln w="12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24" name="Graphic 1020">
            <a:extLst>
              <a:ext uri="{FF2B5EF4-FFF2-40B4-BE49-F238E27FC236}">
                <a16:creationId xmlns:a16="http://schemas.microsoft.com/office/drawing/2014/main" id="{8AD28EDD-DECA-B033-6181-F0383EE3FDF6}"/>
              </a:ext>
            </a:extLst>
          </p:cNvPr>
          <p:cNvGrpSpPr/>
          <p:nvPr/>
        </p:nvGrpSpPr>
        <p:grpSpPr>
          <a:xfrm>
            <a:off x="3153393" y="598015"/>
            <a:ext cx="5885215" cy="1313799"/>
            <a:chOff x="3540311" y="598015"/>
            <a:chExt cx="5885215" cy="1313799"/>
          </a:xfrm>
          <a:solidFill>
            <a:srgbClr val="FFFFFF"/>
          </a:solidFill>
        </p:grpSpPr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209DC0FE-50B8-A4C8-24E7-B5ABAF68B009}"/>
                </a:ext>
              </a:extLst>
            </p:cNvPr>
            <p:cNvSpPr/>
            <p:nvPr/>
          </p:nvSpPr>
          <p:spPr>
            <a:xfrm>
              <a:off x="3540311" y="628491"/>
              <a:ext cx="868470" cy="1281127"/>
            </a:xfrm>
            <a:custGeom>
              <a:avLst/>
              <a:gdLst>
                <a:gd name="connsiteX0" fmla="*/ 270635 w 868470"/>
                <a:gd name="connsiteY0" fmla="*/ 4389 h 1281127"/>
                <a:gd name="connsiteX1" fmla="*/ 307695 w 868470"/>
                <a:gd name="connsiteY1" fmla="*/ 0 h 1281127"/>
                <a:gd name="connsiteX2" fmla="*/ 545537 w 868470"/>
                <a:gd name="connsiteY2" fmla="*/ 67659 h 1281127"/>
                <a:gd name="connsiteX3" fmla="*/ 654644 w 868470"/>
                <a:gd name="connsiteY3" fmla="*/ 202976 h 1281127"/>
                <a:gd name="connsiteX4" fmla="*/ 696093 w 868470"/>
                <a:gd name="connsiteY4" fmla="*/ 244425 h 1281127"/>
                <a:gd name="connsiteX5" fmla="*/ 785573 w 868470"/>
                <a:gd name="connsiteY5" fmla="*/ 322933 h 1281127"/>
                <a:gd name="connsiteX6" fmla="*/ 843357 w 868470"/>
                <a:gd name="connsiteY6" fmla="*/ 498602 h 1281127"/>
                <a:gd name="connsiteX7" fmla="*/ 868470 w 868470"/>
                <a:gd name="connsiteY7" fmla="*/ 706943 h 1281127"/>
                <a:gd name="connsiteX8" fmla="*/ 855426 w 868470"/>
                <a:gd name="connsiteY8" fmla="*/ 813856 h 1281127"/>
                <a:gd name="connsiteX9" fmla="*/ 805200 w 868470"/>
                <a:gd name="connsiteY9" fmla="*/ 872737 h 1281127"/>
                <a:gd name="connsiteX10" fmla="*/ 778990 w 868470"/>
                <a:gd name="connsiteY10" fmla="*/ 903336 h 1281127"/>
                <a:gd name="connsiteX11" fmla="*/ 776796 w 868470"/>
                <a:gd name="connsiteY11" fmla="*/ 933935 h 1281127"/>
                <a:gd name="connsiteX12" fmla="*/ 777893 w 868470"/>
                <a:gd name="connsiteY12" fmla="*/ 968800 h 1281127"/>
                <a:gd name="connsiteX13" fmla="*/ 781184 w 868470"/>
                <a:gd name="connsiteY13" fmla="*/ 1030973 h 1281127"/>
                <a:gd name="connsiteX14" fmla="*/ 785573 w 868470"/>
                <a:gd name="connsiteY14" fmla="*/ 1106312 h 1281127"/>
                <a:gd name="connsiteX15" fmla="*/ 789962 w 868470"/>
                <a:gd name="connsiteY15" fmla="*/ 1239435 h 1281127"/>
                <a:gd name="connsiteX16" fmla="*/ 787768 w 868470"/>
                <a:gd name="connsiteY16" fmla="*/ 1272229 h 1281127"/>
                <a:gd name="connsiteX17" fmla="*/ 632823 w 868470"/>
                <a:gd name="connsiteY17" fmla="*/ 1281006 h 1281127"/>
                <a:gd name="connsiteX18" fmla="*/ 475684 w 868470"/>
                <a:gd name="connsiteY18" fmla="*/ 1267962 h 1281127"/>
                <a:gd name="connsiteX19" fmla="*/ 460445 w 868470"/>
                <a:gd name="connsiteY19" fmla="*/ 1147883 h 1281127"/>
                <a:gd name="connsiteX20" fmla="*/ 448498 w 868470"/>
                <a:gd name="connsiteY20" fmla="*/ 1015857 h 1281127"/>
                <a:gd name="connsiteX21" fmla="*/ 414730 w 868470"/>
                <a:gd name="connsiteY21" fmla="*/ 979894 h 1281127"/>
                <a:gd name="connsiteX22" fmla="*/ 382059 w 868470"/>
                <a:gd name="connsiteY22" fmla="*/ 975505 h 1281127"/>
                <a:gd name="connsiteX23" fmla="*/ 303550 w 868470"/>
                <a:gd name="connsiteY23" fmla="*/ 1001715 h 1281127"/>
                <a:gd name="connsiteX24" fmla="*/ 290506 w 868470"/>
                <a:gd name="connsiteY24" fmla="*/ 1139227 h 1281127"/>
                <a:gd name="connsiteX25" fmla="*/ 279534 w 868470"/>
                <a:gd name="connsiteY25" fmla="*/ 1272351 h 1281127"/>
                <a:gd name="connsiteX26" fmla="*/ 155188 w 868470"/>
                <a:gd name="connsiteY26" fmla="*/ 1281128 h 1281127"/>
                <a:gd name="connsiteX27" fmla="*/ 100330 w 868470"/>
                <a:gd name="connsiteY27" fmla="*/ 1281128 h 1281127"/>
                <a:gd name="connsiteX28" fmla="*/ 23894 w 868470"/>
                <a:gd name="connsiteY28" fmla="*/ 1270156 h 1281127"/>
                <a:gd name="connsiteX29" fmla="*/ 0 w 868470"/>
                <a:gd name="connsiteY29" fmla="*/ 997327 h 1281127"/>
                <a:gd name="connsiteX30" fmla="*/ 30599 w 868470"/>
                <a:gd name="connsiteY30" fmla="*/ 495433 h 1281127"/>
                <a:gd name="connsiteX31" fmla="*/ 172499 w 868470"/>
                <a:gd name="connsiteY31" fmla="*/ 96063 h 1281127"/>
                <a:gd name="connsiteX32" fmla="*/ 223823 w 868470"/>
                <a:gd name="connsiteY32" fmla="*/ 28404 h 1281127"/>
                <a:gd name="connsiteX33" fmla="*/ 270635 w 868470"/>
                <a:gd name="connsiteY33" fmla="*/ 4389 h 1281127"/>
                <a:gd name="connsiteX34" fmla="*/ 401564 w 868470"/>
                <a:gd name="connsiteY34" fmla="*/ 80825 h 1281127"/>
                <a:gd name="connsiteX35" fmla="*/ 314278 w 868470"/>
                <a:gd name="connsiteY35" fmla="*/ 63392 h 1281127"/>
                <a:gd name="connsiteX36" fmla="*/ 257591 w 868470"/>
                <a:gd name="connsiteY36" fmla="*/ 87408 h 1281127"/>
                <a:gd name="connsiteX37" fmla="*/ 78509 w 868470"/>
                <a:gd name="connsiteY37" fmla="*/ 587107 h 1281127"/>
                <a:gd name="connsiteX38" fmla="*/ 58881 w 868470"/>
                <a:gd name="connsiteY38" fmla="*/ 997327 h 1281127"/>
                <a:gd name="connsiteX39" fmla="*/ 61076 w 868470"/>
                <a:gd name="connsiteY39" fmla="*/ 1104240 h 1281127"/>
                <a:gd name="connsiteX40" fmla="*/ 67659 w 868470"/>
                <a:gd name="connsiteY40" fmla="*/ 1213347 h 1281127"/>
                <a:gd name="connsiteX41" fmla="*/ 141901 w 868470"/>
                <a:gd name="connsiteY41" fmla="*/ 1213347 h 1281127"/>
                <a:gd name="connsiteX42" fmla="*/ 163722 w 868470"/>
                <a:gd name="connsiteY42" fmla="*/ 1213347 h 1281127"/>
                <a:gd name="connsiteX43" fmla="*/ 218337 w 868470"/>
                <a:gd name="connsiteY43" fmla="*/ 1198109 h 1281127"/>
                <a:gd name="connsiteX44" fmla="*/ 227114 w 868470"/>
                <a:gd name="connsiteY44" fmla="*/ 1104240 h 1281127"/>
                <a:gd name="connsiteX45" fmla="*/ 227114 w 868470"/>
                <a:gd name="connsiteY45" fmla="*/ 1086807 h 1281127"/>
                <a:gd name="connsiteX46" fmla="*/ 254421 w 868470"/>
                <a:gd name="connsiteY46" fmla="*/ 938445 h 1281127"/>
                <a:gd name="connsiteX47" fmla="*/ 384253 w 868470"/>
                <a:gd name="connsiteY47" fmla="*/ 903580 h 1281127"/>
                <a:gd name="connsiteX48" fmla="*/ 434479 w 868470"/>
                <a:gd name="connsiteY48" fmla="*/ 901385 h 1281127"/>
                <a:gd name="connsiteX49" fmla="*/ 482511 w 868470"/>
                <a:gd name="connsiteY49" fmla="*/ 910163 h 1281127"/>
                <a:gd name="connsiteX50" fmla="*/ 521765 w 868470"/>
                <a:gd name="connsiteY50" fmla="*/ 1086929 h 1281127"/>
                <a:gd name="connsiteX51" fmla="*/ 528348 w 868470"/>
                <a:gd name="connsiteY51" fmla="*/ 1187259 h 1281127"/>
                <a:gd name="connsiteX52" fmla="*/ 532737 w 868470"/>
                <a:gd name="connsiteY52" fmla="*/ 1213469 h 1281127"/>
                <a:gd name="connsiteX53" fmla="*/ 726936 w 868470"/>
                <a:gd name="connsiteY53" fmla="*/ 1213469 h 1281127"/>
                <a:gd name="connsiteX54" fmla="*/ 722547 w 868470"/>
                <a:gd name="connsiteY54" fmla="*/ 1113139 h 1281127"/>
                <a:gd name="connsiteX55" fmla="*/ 718158 w 868470"/>
                <a:gd name="connsiteY55" fmla="*/ 1008420 h 1281127"/>
                <a:gd name="connsiteX56" fmla="*/ 711575 w 868470"/>
                <a:gd name="connsiteY56" fmla="*/ 875297 h 1281127"/>
                <a:gd name="connsiteX57" fmla="*/ 707186 w 868470"/>
                <a:gd name="connsiteY57" fmla="*/ 780331 h 1281127"/>
                <a:gd name="connsiteX58" fmla="*/ 702798 w 868470"/>
                <a:gd name="connsiteY58" fmla="*/ 733397 h 1281127"/>
                <a:gd name="connsiteX59" fmla="*/ 694020 w 868470"/>
                <a:gd name="connsiteY59" fmla="*/ 688657 h 1281127"/>
                <a:gd name="connsiteX60" fmla="*/ 683049 w 868470"/>
                <a:gd name="connsiteY60" fmla="*/ 613318 h 1281127"/>
                <a:gd name="connsiteX61" fmla="*/ 580524 w 868470"/>
                <a:gd name="connsiteY61" fmla="*/ 192127 h 1281127"/>
                <a:gd name="connsiteX62" fmla="*/ 401564 w 868470"/>
                <a:gd name="connsiteY62" fmla="*/ 80825 h 1281127"/>
                <a:gd name="connsiteX63" fmla="*/ 250886 w 868470"/>
                <a:gd name="connsiteY63" fmla="*/ 226992 h 1281127"/>
                <a:gd name="connsiteX64" fmla="*/ 357799 w 868470"/>
                <a:gd name="connsiteY64" fmla="*/ 216020 h 1281127"/>
                <a:gd name="connsiteX65" fmla="*/ 475684 w 868470"/>
                <a:gd name="connsiteY65" fmla="*/ 231259 h 1281127"/>
                <a:gd name="connsiteX66" fmla="*/ 513841 w 868470"/>
                <a:gd name="connsiteY66" fmla="*/ 251983 h 1281127"/>
                <a:gd name="connsiteX67" fmla="*/ 536760 w 868470"/>
                <a:gd name="connsiteY67" fmla="*/ 305501 h 1281127"/>
                <a:gd name="connsiteX68" fmla="*/ 560775 w 868470"/>
                <a:gd name="connsiteY68" fmla="*/ 443013 h 1281127"/>
                <a:gd name="connsiteX69" fmla="*/ 565164 w 868470"/>
                <a:gd name="connsiteY69" fmla="*/ 523715 h 1281127"/>
                <a:gd name="connsiteX70" fmla="*/ 532371 w 868470"/>
                <a:gd name="connsiteY70" fmla="*/ 538954 h 1281127"/>
                <a:gd name="connsiteX71" fmla="*/ 340366 w 868470"/>
                <a:gd name="connsiteY71" fmla="*/ 567358 h 1281127"/>
                <a:gd name="connsiteX72" fmla="*/ 301112 w 868470"/>
                <a:gd name="connsiteY72" fmla="*/ 565164 h 1281127"/>
                <a:gd name="connsiteX73" fmla="*/ 211632 w 868470"/>
                <a:gd name="connsiteY73" fmla="*/ 541148 h 1281127"/>
                <a:gd name="connsiteX74" fmla="*/ 152750 w 868470"/>
                <a:gd name="connsiteY74" fmla="*/ 499700 h 1281127"/>
                <a:gd name="connsiteX75" fmla="*/ 141779 w 868470"/>
                <a:gd name="connsiteY75" fmla="*/ 456057 h 1281127"/>
                <a:gd name="connsiteX76" fmla="*/ 143973 w 868470"/>
                <a:gd name="connsiteY76" fmla="*/ 421191 h 1281127"/>
                <a:gd name="connsiteX77" fmla="*/ 175669 w 868470"/>
                <a:gd name="connsiteY77" fmla="*/ 277218 h 1281127"/>
                <a:gd name="connsiteX78" fmla="*/ 250886 w 868470"/>
                <a:gd name="connsiteY78" fmla="*/ 226992 h 1281127"/>
                <a:gd name="connsiteX79" fmla="*/ 447279 w 868470"/>
                <a:gd name="connsiteY79" fmla="*/ 281607 h 1281127"/>
                <a:gd name="connsiteX80" fmla="*/ 366576 w 868470"/>
                <a:gd name="connsiteY80" fmla="*/ 268563 h 1281127"/>
                <a:gd name="connsiteX81" fmla="*/ 226870 w 868470"/>
                <a:gd name="connsiteY81" fmla="*/ 307817 h 1281127"/>
                <a:gd name="connsiteX82" fmla="*/ 192005 w 868470"/>
                <a:gd name="connsiteY82" fmla="*/ 434357 h 1281127"/>
                <a:gd name="connsiteX83" fmla="*/ 217118 w 868470"/>
                <a:gd name="connsiteY83" fmla="*/ 479097 h 1281127"/>
                <a:gd name="connsiteX84" fmla="*/ 272708 w 868470"/>
                <a:gd name="connsiteY84" fmla="*/ 508599 h 1281127"/>
                <a:gd name="connsiteX85" fmla="*/ 309767 w 868470"/>
                <a:gd name="connsiteY85" fmla="*/ 510793 h 1281127"/>
                <a:gd name="connsiteX86" fmla="*/ 388276 w 868470"/>
                <a:gd name="connsiteY86" fmla="*/ 508599 h 1281127"/>
                <a:gd name="connsiteX87" fmla="*/ 495189 w 868470"/>
                <a:gd name="connsiteY87" fmla="*/ 486777 h 1281127"/>
                <a:gd name="connsiteX88" fmla="*/ 514816 w 868470"/>
                <a:gd name="connsiteY88" fmla="*/ 458373 h 1281127"/>
                <a:gd name="connsiteX89" fmla="*/ 510427 w 868470"/>
                <a:gd name="connsiteY89" fmla="*/ 432163 h 1281127"/>
                <a:gd name="connsiteX90" fmla="*/ 503844 w 868470"/>
                <a:gd name="connsiteY90" fmla="*/ 401564 h 1281127"/>
                <a:gd name="connsiteX91" fmla="*/ 447279 w 868470"/>
                <a:gd name="connsiteY91" fmla="*/ 281607 h 1281127"/>
                <a:gd name="connsiteX92" fmla="*/ 722303 w 868470"/>
                <a:gd name="connsiteY92" fmla="*/ 333905 h 1281127"/>
                <a:gd name="connsiteX93" fmla="*/ 700482 w 868470"/>
                <a:gd name="connsiteY93" fmla="*/ 316472 h 1281127"/>
                <a:gd name="connsiteX94" fmla="*/ 698287 w 868470"/>
                <a:gd name="connsiteY94" fmla="*/ 324153 h 1281127"/>
                <a:gd name="connsiteX95" fmla="*/ 700482 w 868470"/>
                <a:gd name="connsiteY95" fmla="*/ 344877 h 1281127"/>
                <a:gd name="connsiteX96" fmla="*/ 704870 w 868470"/>
                <a:gd name="connsiteY96" fmla="*/ 373281 h 1281127"/>
                <a:gd name="connsiteX97" fmla="*/ 750708 w 868470"/>
                <a:gd name="connsiteY97" fmla="*/ 702798 h 1281127"/>
                <a:gd name="connsiteX98" fmla="*/ 774723 w 868470"/>
                <a:gd name="connsiteY98" fmla="*/ 816294 h 1281127"/>
                <a:gd name="connsiteX99" fmla="*/ 800933 w 868470"/>
                <a:gd name="connsiteY99" fmla="*/ 787889 h 1281127"/>
                <a:gd name="connsiteX100" fmla="*/ 816172 w 868470"/>
                <a:gd name="connsiteY100" fmla="*/ 718036 h 1281127"/>
                <a:gd name="connsiteX101" fmla="*/ 805200 w 868470"/>
                <a:gd name="connsiteY101" fmla="*/ 602346 h 1281127"/>
                <a:gd name="connsiteX102" fmla="*/ 722303 w 868470"/>
                <a:gd name="connsiteY102" fmla="*/ 333905 h 128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868470" h="1281127">
                  <a:moveTo>
                    <a:pt x="270635" y="4389"/>
                  </a:moveTo>
                  <a:cubicBezTo>
                    <a:pt x="285142" y="1463"/>
                    <a:pt x="297577" y="0"/>
                    <a:pt x="307695" y="0"/>
                  </a:cubicBezTo>
                  <a:cubicBezTo>
                    <a:pt x="389129" y="0"/>
                    <a:pt x="468369" y="22553"/>
                    <a:pt x="545537" y="67659"/>
                  </a:cubicBezTo>
                  <a:cubicBezTo>
                    <a:pt x="593569" y="95332"/>
                    <a:pt x="629897" y="140438"/>
                    <a:pt x="654644" y="202976"/>
                  </a:cubicBezTo>
                  <a:cubicBezTo>
                    <a:pt x="663422" y="226261"/>
                    <a:pt x="677197" y="240036"/>
                    <a:pt x="696093" y="244425"/>
                  </a:cubicBezTo>
                  <a:cubicBezTo>
                    <a:pt x="732421" y="253202"/>
                    <a:pt x="762289" y="279291"/>
                    <a:pt x="785573" y="322933"/>
                  </a:cubicBezTo>
                  <a:cubicBezTo>
                    <a:pt x="807395" y="362188"/>
                    <a:pt x="826656" y="420825"/>
                    <a:pt x="843357" y="498602"/>
                  </a:cubicBezTo>
                  <a:cubicBezTo>
                    <a:pt x="860059" y="576501"/>
                    <a:pt x="868470" y="645867"/>
                    <a:pt x="868470" y="706943"/>
                  </a:cubicBezTo>
                  <a:cubicBezTo>
                    <a:pt x="868470" y="754974"/>
                    <a:pt x="864082" y="790571"/>
                    <a:pt x="855426" y="813856"/>
                  </a:cubicBezTo>
                  <a:cubicBezTo>
                    <a:pt x="846649" y="837140"/>
                    <a:pt x="829948" y="856767"/>
                    <a:pt x="805200" y="872737"/>
                  </a:cubicBezTo>
                  <a:cubicBezTo>
                    <a:pt x="789230" y="884440"/>
                    <a:pt x="780453" y="894559"/>
                    <a:pt x="778990" y="903336"/>
                  </a:cubicBezTo>
                  <a:cubicBezTo>
                    <a:pt x="777527" y="910650"/>
                    <a:pt x="776796" y="920769"/>
                    <a:pt x="776796" y="933935"/>
                  </a:cubicBezTo>
                  <a:cubicBezTo>
                    <a:pt x="776796" y="942712"/>
                    <a:pt x="777161" y="954293"/>
                    <a:pt x="777893" y="968800"/>
                  </a:cubicBezTo>
                  <a:cubicBezTo>
                    <a:pt x="778624" y="983307"/>
                    <a:pt x="779722" y="1004032"/>
                    <a:pt x="781184" y="1030973"/>
                  </a:cubicBezTo>
                  <a:cubicBezTo>
                    <a:pt x="782647" y="1057915"/>
                    <a:pt x="784110" y="1083028"/>
                    <a:pt x="785573" y="1106312"/>
                  </a:cubicBezTo>
                  <a:cubicBezTo>
                    <a:pt x="788499" y="1179091"/>
                    <a:pt x="789962" y="1223466"/>
                    <a:pt x="789962" y="1239435"/>
                  </a:cubicBezTo>
                  <a:cubicBezTo>
                    <a:pt x="789962" y="1259794"/>
                    <a:pt x="789230" y="1270766"/>
                    <a:pt x="787768" y="1272229"/>
                  </a:cubicBezTo>
                  <a:cubicBezTo>
                    <a:pt x="781916" y="1278080"/>
                    <a:pt x="730227" y="1281006"/>
                    <a:pt x="632823" y="1281006"/>
                  </a:cubicBezTo>
                  <a:cubicBezTo>
                    <a:pt x="535297" y="1281006"/>
                    <a:pt x="482998" y="1276617"/>
                    <a:pt x="475684" y="1267962"/>
                  </a:cubicBezTo>
                  <a:cubicBezTo>
                    <a:pt x="471295" y="1263573"/>
                    <a:pt x="466175" y="1223588"/>
                    <a:pt x="460445" y="1147883"/>
                  </a:cubicBezTo>
                  <a:cubicBezTo>
                    <a:pt x="457520" y="1076567"/>
                    <a:pt x="453497" y="1032558"/>
                    <a:pt x="448498" y="1015857"/>
                  </a:cubicBezTo>
                  <a:cubicBezTo>
                    <a:pt x="443378" y="999155"/>
                    <a:pt x="432163" y="987209"/>
                    <a:pt x="414730" y="979894"/>
                  </a:cubicBezTo>
                  <a:cubicBezTo>
                    <a:pt x="408878" y="976968"/>
                    <a:pt x="398029" y="975505"/>
                    <a:pt x="382059" y="975505"/>
                  </a:cubicBezTo>
                  <a:cubicBezTo>
                    <a:pt x="342804" y="975505"/>
                    <a:pt x="316594" y="984283"/>
                    <a:pt x="303550" y="1001715"/>
                  </a:cubicBezTo>
                  <a:cubicBezTo>
                    <a:pt x="297699" y="1010493"/>
                    <a:pt x="293310" y="1056330"/>
                    <a:pt x="290506" y="1139227"/>
                  </a:cubicBezTo>
                  <a:cubicBezTo>
                    <a:pt x="287580" y="1223588"/>
                    <a:pt x="283923" y="1267962"/>
                    <a:pt x="279534" y="1272351"/>
                  </a:cubicBezTo>
                  <a:cubicBezTo>
                    <a:pt x="273683" y="1278202"/>
                    <a:pt x="232234" y="1281128"/>
                    <a:pt x="155188" y="1281128"/>
                  </a:cubicBezTo>
                  <a:lnTo>
                    <a:pt x="100330" y="1281128"/>
                  </a:lnTo>
                  <a:cubicBezTo>
                    <a:pt x="56687" y="1281128"/>
                    <a:pt x="31208" y="1277471"/>
                    <a:pt x="23894" y="1270156"/>
                  </a:cubicBezTo>
                  <a:cubicBezTo>
                    <a:pt x="7924" y="1254064"/>
                    <a:pt x="0" y="1163121"/>
                    <a:pt x="0" y="997327"/>
                  </a:cubicBezTo>
                  <a:cubicBezTo>
                    <a:pt x="0" y="793619"/>
                    <a:pt x="10118" y="626362"/>
                    <a:pt x="30599" y="495433"/>
                  </a:cubicBezTo>
                  <a:cubicBezTo>
                    <a:pt x="56809" y="335368"/>
                    <a:pt x="103987" y="202367"/>
                    <a:pt x="172499" y="96063"/>
                  </a:cubicBezTo>
                  <a:cubicBezTo>
                    <a:pt x="194321" y="62661"/>
                    <a:pt x="211388" y="40108"/>
                    <a:pt x="223823" y="28404"/>
                  </a:cubicBezTo>
                  <a:cubicBezTo>
                    <a:pt x="236013" y="16823"/>
                    <a:pt x="251617" y="8777"/>
                    <a:pt x="270635" y="4389"/>
                  </a:cubicBezTo>
                  <a:close/>
                  <a:moveTo>
                    <a:pt x="401564" y="80825"/>
                  </a:moveTo>
                  <a:cubicBezTo>
                    <a:pt x="357921" y="69244"/>
                    <a:pt x="328785" y="63392"/>
                    <a:pt x="314278" y="63392"/>
                  </a:cubicBezTo>
                  <a:cubicBezTo>
                    <a:pt x="295382" y="63392"/>
                    <a:pt x="276487" y="71438"/>
                    <a:pt x="257591" y="87408"/>
                  </a:cubicBezTo>
                  <a:cubicBezTo>
                    <a:pt x="171646" y="162991"/>
                    <a:pt x="112033" y="329638"/>
                    <a:pt x="78509" y="587107"/>
                  </a:cubicBezTo>
                  <a:cubicBezTo>
                    <a:pt x="65464" y="707918"/>
                    <a:pt x="58881" y="844576"/>
                    <a:pt x="58881" y="997327"/>
                  </a:cubicBezTo>
                  <a:cubicBezTo>
                    <a:pt x="58881" y="1048284"/>
                    <a:pt x="59613" y="1083881"/>
                    <a:pt x="61076" y="1104240"/>
                  </a:cubicBezTo>
                  <a:lnTo>
                    <a:pt x="67659" y="1213347"/>
                  </a:lnTo>
                  <a:lnTo>
                    <a:pt x="141901" y="1213347"/>
                  </a:lnTo>
                  <a:lnTo>
                    <a:pt x="163722" y="1213347"/>
                  </a:lnTo>
                  <a:cubicBezTo>
                    <a:pt x="194321" y="1213347"/>
                    <a:pt x="212485" y="1208227"/>
                    <a:pt x="218337" y="1198109"/>
                  </a:cubicBezTo>
                  <a:cubicBezTo>
                    <a:pt x="224188" y="1187990"/>
                    <a:pt x="227114" y="1156660"/>
                    <a:pt x="227114" y="1104240"/>
                  </a:cubicBezTo>
                  <a:lnTo>
                    <a:pt x="227114" y="1086807"/>
                  </a:lnTo>
                  <a:cubicBezTo>
                    <a:pt x="228577" y="1008298"/>
                    <a:pt x="237598" y="958804"/>
                    <a:pt x="254421" y="938445"/>
                  </a:cubicBezTo>
                  <a:cubicBezTo>
                    <a:pt x="271123" y="918087"/>
                    <a:pt x="314400" y="906506"/>
                    <a:pt x="384253" y="903580"/>
                  </a:cubicBezTo>
                  <a:cubicBezTo>
                    <a:pt x="397297" y="902117"/>
                    <a:pt x="413998" y="901385"/>
                    <a:pt x="434479" y="901385"/>
                  </a:cubicBezTo>
                  <a:cubicBezTo>
                    <a:pt x="460689" y="901385"/>
                    <a:pt x="476659" y="904311"/>
                    <a:pt x="482511" y="910163"/>
                  </a:cubicBezTo>
                  <a:cubicBezTo>
                    <a:pt x="508721" y="930521"/>
                    <a:pt x="521765" y="989525"/>
                    <a:pt x="521765" y="1086929"/>
                  </a:cubicBezTo>
                  <a:cubicBezTo>
                    <a:pt x="521765" y="1123257"/>
                    <a:pt x="523959" y="1156782"/>
                    <a:pt x="528348" y="1187259"/>
                  </a:cubicBezTo>
                  <a:lnTo>
                    <a:pt x="532737" y="1213469"/>
                  </a:lnTo>
                  <a:lnTo>
                    <a:pt x="726936" y="1213469"/>
                  </a:lnTo>
                  <a:lnTo>
                    <a:pt x="722547" y="1113139"/>
                  </a:lnTo>
                  <a:cubicBezTo>
                    <a:pt x="722547" y="1103021"/>
                    <a:pt x="721084" y="1068033"/>
                    <a:pt x="718158" y="1008420"/>
                  </a:cubicBezTo>
                  <a:cubicBezTo>
                    <a:pt x="715232" y="948808"/>
                    <a:pt x="713038" y="904433"/>
                    <a:pt x="711575" y="875297"/>
                  </a:cubicBezTo>
                  <a:cubicBezTo>
                    <a:pt x="710112" y="834580"/>
                    <a:pt x="708649" y="802884"/>
                    <a:pt x="707186" y="780331"/>
                  </a:cubicBezTo>
                  <a:cubicBezTo>
                    <a:pt x="705724" y="757778"/>
                    <a:pt x="704261" y="742174"/>
                    <a:pt x="702798" y="733397"/>
                  </a:cubicBezTo>
                  <a:cubicBezTo>
                    <a:pt x="701335" y="724619"/>
                    <a:pt x="698409" y="709747"/>
                    <a:pt x="694020" y="688657"/>
                  </a:cubicBezTo>
                  <a:cubicBezTo>
                    <a:pt x="689632" y="667566"/>
                    <a:pt x="685975" y="642454"/>
                    <a:pt x="683049" y="613318"/>
                  </a:cubicBezTo>
                  <a:cubicBezTo>
                    <a:pt x="659764" y="398029"/>
                    <a:pt x="625508" y="257591"/>
                    <a:pt x="580524" y="192127"/>
                  </a:cubicBezTo>
                  <a:cubicBezTo>
                    <a:pt x="544074" y="139706"/>
                    <a:pt x="484461" y="102646"/>
                    <a:pt x="401564" y="80825"/>
                  </a:cubicBezTo>
                  <a:close/>
                  <a:moveTo>
                    <a:pt x="250886" y="226992"/>
                  </a:moveTo>
                  <a:cubicBezTo>
                    <a:pt x="284289" y="219678"/>
                    <a:pt x="320008" y="216020"/>
                    <a:pt x="357799" y="216020"/>
                  </a:cubicBezTo>
                  <a:cubicBezTo>
                    <a:pt x="402905" y="216020"/>
                    <a:pt x="442159" y="221141"/>
                    <a:pt x="475684" y="231259"/>
                  </a:cubicBezTo>
                  <a:cubicBezTo>
                    <a:pt x="496042" y="238573"/>
                    <a:pt x="508721" y="245400"/>
                    <a:pt x="513841" y="251983"/>
                  </a:cubicBezTo>
                  <a:cubicBezTo>
                    <a:pt x="518961" y="258566"/>
                    <a:pt x="526519" y="276365"/>
                    <a:pt x="536760" y="305501"/>
                  </a:cubicBezTo>
                  <a:cubicBezTo>
                    <a:pt x="551267" y="347681"/>
                    <a:pt x="559312" y="393518"/>
                    <a:pt x="560775" y="443013"/>
                  </a:cubicBezTo>
                  <a:lnTo>
                    <a:pt x="565164" y="523715"/>
                  </a:lnTo>
                  <a:lnTo>
                    <a:pt x="532371" y="538954"/>
                  </a:lnTo>
                  <a:cubicBezTo>
                    <a:pt x="491654" y="557850"/>
                    <a:pt x="427652" y="567358"/>
                    <a:pt x="340366" y="567358"/>
                  </a:cubicBezTo>
                  <a:cubicBezTo>
                    <a:pt x="321471" y="567358"/>
                    <a:pt x="308305" y="566627"/>
                    <a:pt x="301112" y="565164"/>
                  </a:cubicBezTo>
                  <a:cubicBezTo>
                    <a:pt x="270513" y="562238"/>
                    <a:pt x="240768" y="554192"/>
                    <a:pt x="211632" y="541148"/>
                  </a:cubicBezTo>
                  <a:cubicBezTo>
                    <a:pt x="182496" y="528104"/>
                    <a:pt x="162869" y="514207"/>
                    <a:pt x="152750" y="499700"/>
                  </a:cubicBezTo>
                  <a:cubicBezTo>
                    <a:pt x="145436" y="485193"/>
                    <a:pt x="141779" y="470564"/>
                    <a:pt x="141779" y="456057"/>
                  </a:cubicBezTo>
                  <a:cubicBezTo>
                    <a:pt x="141779" y="443013"/>
                    <a:pt x="142510" y="431309"/>
                    <a:pt x="143973" y="421191"/>
                  </a:cubicBezTo>
                  <a:cubicBezTo>
                    <a:pt x="151287" y="349875"/>
                    <a:pt x="161772" y="301965"/>
                    <a:pt x="175669" y="277218"/>
                  </a:cubicBezTo>
                  <a:cubicBezTo>
                    <a:pt x="189445" y="252471"/>
                    <a:pt x="214558" y="235769"/>
                    <a:pt x="250886" y="226992"/>
                  </a:cubicBezTo>
                  <a:close/>
                  <a:moveTo>
                    <a:pt x="447279" y="281607"/>
                  </a:moveTo>
                  <a:cubicBezTo>
                    <a:pt x="426921" y="272829"/>
                    <a:pt x="399979" y="268563"/>
                    <a:pt x="366576" y="268563"/>
                  </a:cubicBezTo>
                  <a:cubicBezTo>
                    <a:pt x="295260" y="268563"/>
                    <a:pt x="248692" y="281607"/>
                    <a:pt x="226870" y="307817"/>
                  </a:cubicBezTo>
                  <a:cubicBezTo>
                    <a:pt x="203586" y="341342"/>
                    <a:pt x="192005" y="383522"/>
                    <a:pt x="192005" y="434357"/>
                  </a:cubicBezTo>
                  <a:cubicBezTo>
                    <a:pt x="192005" y="448864"/>
                    <a:pt x="200416" y="463859"/>
                    <a:pt x="217118" y="479097"/>
                  </a:cubicBezTo>
                  <a:cubicBezTo>
                    <a:pt x="233819" y="494336"/>
                    <a:pt x="252349" y="504210"/>
                    <a:pt x="272708" y="508599"/>
                  </a:cubicBezTo>
                  <a:cubicBezTo>
                    <a:pt x="277096" y="510062"/>
                    <a:pt x="289409" y="510793"/>
                    <a:pt x="309767" y="510793"/>
                  </a:cubicBezTo>
                  <a:cubicBezTo>
                    <a:pt x="344633" y="510793"/>
                    <a:pt x="370843" y="510062"/>
                    <a:pt x="388276" y="508599"/>
                  </a:cubicBezTo>
                  <a:cubicBezTo>
                    <a:pt x="444963" y="504210"/>
                    <a:pt x="480682" y="497018"/>
                    <a:pt x="495189" y="486777"/>
                  </a:cubicBezTo>
                  <a:cubicBezTo>
                    <a:pt x="508233" y="478000"/>
                    <a:pt x="514816" y="468613"/>
                    <a:pt x="514816" y="458373"/>
                  </a:cubicBezTo>
                  <a:cubicBezTo>
                    <a:pt x="514816" y="453984"/>
                    <a:pt x="513353" y="445329"/>
                    <a:pt x="510427" y="432163"/>
                  </a:cubicBezTo>
                  <a:cubicBezTo>
                    <a:pt x="507502" y="419119"/>
                    <a:pt x="505307" y="408878"/>
                    <a:pt x="503844" y="401564"/>
                  </a:cubicBezTo>
                  <a:cubicBezTo>
                    <a:pt x="492385" y="333174"/>
                    <a:pt x="473489" y="293188"/>
                    <a:pt x="447279" y="281607"/>
                  </a:cubicBezTo>
                  <a:close/>
                  <a:moveTo>
                    <a:pt x="722303" y="333905"/>
                  </a:moveTo>
                  <a:cubicBezTo>
                    <a:pt x="713526" y="322324"/>
                    <a:pt x="706333" y="316472"/>
                    <a:pt x="700482" y="316472"/>
                  </a:cubicBezTo>
                  <a:cubicBezTo>
                    <a:pt x="699019" y="316472"/>
                    <a:pt x="698287" y="319032"/>
                    <a:pt x="698287" y="324153"/>
                  </a:cubicBezTo>
                  <a:cubicBezTo>
                    <a:pt x="698287" y="329273"/>
                    <a:pt x="699019" y="336099"/>
                    <a:pt x="700482" y="344877"/>
                  </a:cubicBezTo>
                  <a:cubicBezTo>
                    <a:pt x="701944" y="353654"/>
                    <a:pt x="703407" y="363041"/>
                    <a:pt x="704870" y="373281"/>
                  </a:cubicBezTo>
                  <a:cubicBezTo>
                    <a:pt x="723766" y="457641"/>
                    <a:pt x="739004" y="567480"/>
                    <a:pt x="750708" y="702798"/>
                  </a:cubicBezTo>
                  <a:cubicBezTo>
                    <a:pt x="756559" y="778503"/>
                    <a:pt x="764483" y="816294"/>
                    <a:pt x="774723" y="816294"/>
                  </a:cubicBezTo>
                  <a:cubicBezTo>
                    <a:pt x="780575" y="816294"/>
                    <a:pt x="789230" y="806907"/>
                    <a:pt x="800933" y="787889"/>
                  </a:cubicBezTo>
                  <a:cubicBezTo>
                    <a:pt x="811052" y="771919"/>
                    <a:pt x="816172" y="748635"/>
                    <a:pt x="816172" y="718036"/>
                  </a:cubicBezTo>
                  <a:cubicBezTo>
                    <a:pt x="816172" y="684634"/>
                    <a:pt x="812515" y="645989"/>
                    <a:pt x="805200" y="602346"/>
                  </a:cubicBezTo>
                  <a:cubicBezTo>
                    <a:pt x="781916" y="459836"/>
                    <a:pt x="754243" y="370356"/>
                    <a:pt x="722303" y="333905"/>
                  </a:cubicBezTo>
                  <a:close/>
                </a:path>
              </a:pathLst>
            </a:custGeom>
            <a:solidFill>
              <a:srgbClr val="FFFFFF"/>
            </a:solidFill>
            <a:ln w="12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92F9041C-7DA9-D958-D0D3-C51394374CF7}"/>
                </a:ext>
              </a:extLst>
            </p:cNvPr>
            <p:cNvSpPr/>
            <p:nvPr/>
          </p:nvSpPr>
          <p:spPr>
            <a:xfrm>
              <a:off x="4585181" y="617642"/>
              <a:ext cx="831654" cy="1294171"/>
            </a:xfrm>
            <a:custGeom>
              <a:avLst/>
              <a:gdLst>
                <a:gd name="connsiteX0" fmla="*/ 622217 w 831654"/>
                <a:gd name="connsiteY0" fmla="*/ 10972 h 1294171"/>
                <a:gd name="connsiteX1" fmla="*/ 644038 w 831654"/>
                <a:gd name="connsiteY1" fmla="*/ 0 h 1294171"/>
                <a:gd name="connsiteX2" fmla="*/ 700725 w 831654"/>
                <a:gd name="connsiteY2" fmla="*/ 165794 h 1294171"/>
                <a:gd name="connsiteX3" fmla="*/ 765093 w 831654"/>
                <a:gd name="connsiteY3" fmla="*/ 687316 h 1294171"/>
                <a:gd name="connsiteX4" fmla="*/ 827266 w 831654"/>
                <a:gd name="connsiteY4" fmla="*/ 1200059 h 1294171"/>
                <a:gd name="connsiteX5" fmla="*/ 831654 w 831654"/>
                <a:gd name="connsiteY5" fmla="*/ 1252480 h 1294171"/>
                <a:gd name="connsiteX6" fmla="*/ 825071 w 831654"/>
                <a:gd name="connsiteY6" fmla="*/ 1278690 h 1294171"/>
                <a:gd name="connsiteX7" fmla="*/ 801055 w 831654"/>
                <a:gd name="connsiteY7" fmla="*/ 1285273 h 1294171"/>
                <a:gd name="connsiteX8" fmla="*/ 763996 w 831654"/>
                <a:gd name="connsiteY8" fmla="*/ 1248213 h 1294171"/>
                <a:gd name="connsiteX9" fmla="*/ 722547 w 831654"/>
                <a:gd name="connsiteY9" fmla="*/ 872859 h 1294171"/>
                <a:gd name="connsiteX10" fmla="*/ 641844 w 831654"/>
                <a:gd name="connsiteY10" fmla="*/ 229065 h 1294171"/>
                <a:gd name="connsiteX11" fmla="*/ 628800 w 831654"/>
                <a:gd name="connsiteY11" fmla="*/ 250886 h 1294171"/>
                <a:gd name="connsiteX12" fmla="*/ 628800 w 831654"/>
                <a:gd name="connsiteY12" fmla="*/ 255275 h 1294171"/>
                <a:gd name="connsiteX13" fmla="*/ 615756 w 831654"/>
                <a:gd name="connsiteY13" fmla="*/ 333905 h 1294171"/>
                <a:gd name="connsiteX14" fmla="*/ 540417 w 831654"/>
                <a:gd name="connsiteY14" fmla="*/ 845674 h 1294171"/>
                <a:gd name="connsiteX15" fmla="*/ 489094 w 831654"/>
                <a:gd name="connsiteY15" fmla="*/ 1237363 h 1294171"/>
                <a:gd name="connsiteX16" fmla="*/ 478122 w 831654"/>
                <a:gd name="connsiteY16" fmla="*/ 1286492 h 1294171"/>
                <a:gd name="connsiteX17" fmla="*/ 456300 w 831654"/>
                <a:gd name="connsiteY17" fmla="*/ 1294172 h 1294171"/>
                <a:gd name="connsiteX18" fmla="*/ 423507 w 831654"/>
                <a:gd name="connsiteY18" fmla="*/ 1283200 h 1294171"/>
                <a:gd name="connsiteX19" fmla="*/ 400589 w 831654"/>
                <a:gd name="connsiteY19" fmla="*/ 1194817 h 1294171"/>
                <a:gd name="connsiteX20" fmla="*/ 369990 w 831654"/>
                <a:gd name="connsiteY20" fmla="*/ 1009396 h 1294171"/>
                <a:gd name="connsiteX21" fmla="*/ 347071 w 831654"/>
                <a:gd name="connsiteY21" fmla="*/ 868592 h 1294171"/>
                <a:gd name="connsiteX22" fmla="*/ 257591 w 831654"/>
                <a:gd name="connsiteY22" fmla="*/ 388520 h 1294171"/>
                <a:gd name="connsiteX23" fmla="*/ 235770 w 831654"/>
                <a:gd name="connsiteY23" fmla="*/ 292457 h 1294171"/>
                <a:gd name="connsiteX24" fmla="*/ 224798 w 831654"/>
                <a:gd name="connsiteY24" fmla="*/ 244425 h 1294171"/>
                <a:gd name="connsiteX25" fmla="*/ 218215 w 831654"/>
                <a:gd name="connsiteY25" fmla="*/ 283679 h 1294171"/>
                <a:gd name="connsiteX26" fmla="*/ 165794 w 831654"/>
                <a:gd name="connsiteY26" fmla="*/ 611001 h 1294171"/>
                <a:gd name="connsiteX27" fmla="*/ 125443 w 831654"/>
                <a:gd name="connsiteY27" fmla="*/ 862985 h 1294171"/>
                <a:gd name="connsiteX28" fmla="*/ 80703 w 831654"/>
                <a:gd name="connsiteY28" fmla="*/ 1162999 h 1294171"/>
                <a:gd name="connsiteX29" fmla="*/ 63270 w 831654"/>
                <a:gd name="connsiteY29" fmla="*/ 1269912 h 1294171"/>
                <a:gd name="connsiteX30" fmla="*/ 34866 w 831654"/>
                <a:gd name="connsiteY30" fmla="*/ 1291734 h 1294171"/>
                <a:gd name="connsiteX31" fmla="*/ 21821 w 831654"/>
                <a:gd name="connsiteY31" fmla="*/ 1291734 h 1294171"/>
                <a:gd name="connsiteX32" fmla="*/ 0 w 831654"/>
                <a:gd name="connsiteY32" fmla="*/ 1263329 h 1294171"/>
                <a:gd name="connsiteX33" fmla="*/ 17433 w 831654"/>
                <a:gd name="connsiteY33" fmla="*/ 1130206 h 1294171"/>
                <a:gd name="connsiteX34" fmla="*/ 45837 w 831654"/>
                <a:gd name="connsiteY34" fmla="*/ 963315 h 1294171"/>
                <a:gd name="connsiteX35" fmla="*/ 69853 w 831654"/>
                <a:gd name="connsiteY35" fmla="*/ 807273 h 1294171"/>
                <a:gd name="connsiteX36" fmla="*/ 98258 w 831654"/>
                <a:gd name="connsiteY36" fmla="*/ 628312 h 1294171"/>
                <a:gd name="connsiteX37" fmla="*/ 168111 w 831654"/>
                <a:gd name="connsiteY37" fmla="*/ 157017 h 1294171"/>
                <a:gd name="connsiteX38" fmla="*/ 189932 w 831654"/>
                <a:gd name="connsiteY38" fmla="*/ 41327 h 1294171"/>
                <a:gd name="connsiteX39" fmla="*/ 220531 w 831654"/>
                <a:gd name="connsiteY39" fmla="*/ 12922 h 1294171"/>
                <a:gd name="connsiteX40" fmla="*/ 279412 w 831654"/>
                <a:gd name="connsiteY40" fmla="*/ 163478 h 1294171"/>
                <a:gd name="connsiteX41" fmla="*/ 347071 w 831654"/>
                <a:gd name="connsiteY41" fmla="*/ 497383 h 1294171"/>
                <a:gd name="connsiteX42" fmla="*/ 434357 w 831654"/>
                <a:gd name="connsiteY42" fmla="*/ 1023293 h 1294171"/>
                <a:gd name="connsiteX43" fmla="*/ 445329 w 831654"/>
                <a:gd name="connsiteY43" fmla="*/ 1053892 h 1294171"/>
                <a:gd name="connsiteX44" fmla="*/ 486777 w 831654"/>
                <a:gd name="connsiteY44" fmla="*/ 772407 h 1294171"/>
                <a:gd name="connsiteX45" fmla="*/ 537003 w 831654"/>
                <a:gd name="connsiteY45" fmla="*/ 415583 h 1294171"/>
                <a:gd name="connsiteX46" fmla="*/ 593690 w 831654"/>
                <a:gd name="connsiteY46" fmla="*/ 87164 h 1294171"/>
                <a:gd name="connsiteX47" fmla="*/ 622217 w 831654"/>
                <a:gd name="connsiteY47" fmla="*/ 10972 h 129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31654" h="1294171">
                  <a:moveTo>
                    <a:pt x="622217" y="10972"/>
                  </a:moveTo>
                  <a:cubicBezTo>
                    <a:pt x="629531" y="3657"/>
                    <a:pt x="636724" y="0"/>
                    <a:pt x="644038" y="0"/>
                  </a:cubicBezTo>
                  <a:cubicBezTo>
                    <a:pt x="664397" y="0"/>
                    <a:pt x="683293" y="55346"/>
                    <a:pt x="700725" y="165794"/>
                  </a:cubicBezTo>
                  <a:cubicBezTo>
                    <a:pt x="713769" y="256006"/>
                    <a:pt x="735225" y="429847"/>
                    <a:pt x="765093" y="687316"/>
                  </a:cubicBezTo>
                  <a:cubicBezTo>
                    <a:pt x="794838" y="944785"/>
                    <a:pt x="815684" y="1115821"/>
                    <a:pt x="827266" y="1200059"/>
                  </a:cubicBezTo>
                  <a:cubicBezTo>
                    <a:pt x="830191" y="1232121"/>
                    <a:pt x="831654" y="1249554"/>
                    <a:pt x="831654" y="1252480"/>
                  </a:cubicBezTo>
                  <a:cubicBezTo>
                    <a:pt x="831654" y="1265524"/>
                    <a:pt x="829460" y="1274301"/>
                    <a:pt x="825071" y="1278690"/>
                  </a:cubicBezTo>
                  <a:cubicBezTo>
                    <a:pt x="820683" y="1283078"/>
                    <a:pt x="812637" y="1285273"/>
                    <a:pt x="801055" y="1285273"/>
                  </a:cubicBezTo>
                  <a:cubicBezTo>
                    <a:pt x="782160" y="1285273"/>
                    <a:pt x="769725" y="1272960"/>
                    <a:pt x="763996" y="1248213"/>
                  </a:cubicBezTo>
                  <a:cubicBezTo>
                    <a:pt x="758144" y="1226391"/>
                    <a:pt x="744368" y="1101314"/>
                    <a:pt x="722547" y="872859"/>
                  </a:cubicBezTo>
                  <a:cubicBezTo>
                    <a:pt x="681830" y="456788"/>
                    <a:pt x="654888" y="242231"/>
                    <a:pt x="641844" y="229065"/>
                  </a:cubicBezTo>
                  <a:cubicBezTo>
                    <a:pt x="637455" y="224676"/>
                    <a:pt x="633067" y="231990"/>
                    <a:pt x="628800" y="250886"/>
                  </a:cubicBezTo>
                  <a:cubicBezTo>
                    <a:pt x="628800" y="252349"/>
                    <a:pt x="628800" y="253812"/>
                    <a:pt x="628800" y="255275"/>
                  </a:cubicBezTo>
                  <a:lnTo>
                    <a:pt x="615756" y="333905"/>
                  </a:lnTo>
                  <a:cubicBezTo>
                    <a:pt x="593934" y="453253"/>
                    <a:pt x="568821" y="623802"/>
                    <a:pt x="540417" y="845674"/>
                  </a:cubicBezTo>
                  <a:cubicBezTo>
                    <a:pt x="512012" y="1067546"/>
                    <a:pt x="494945" y="1198109"/>
                    <a:pt x="489094" y="1237363"/>
                  </a:cubicBezTo>
                  <a:cubicBezTo>
                    <a:pt x="484705" y="1265036"/>
                    <a:pt x="481048" y="1281372"/>
                    <a:pt x="478122" y="1286492"/>
                  </a:cubicBezTo>
                  <a:cubicBezTo>
                    <a:pt x="475196" y="1291612"/>
                    <a:pt x="467882" y="1294172"/>
                    <a:pt x="456300" y="1294172"/>
                  </a:cubicBezTo>
                  <a:cubicBezTo>
                    <a:pt x="441793" y="1294172"/>
                    <a:pt x="430822" y="1290515"/>
                    <a:pt x="423507" y="1283200"/>
                  </a:cubicBezTo>
                  <a:cubicBezTo>
                    <a:pt x="417656" y="1275886"/>
                    <a:pt x="410097" y="1246506"/>
                    <a:pt x="400589" y="1194817"/>
                  </a:cubicBezTo>
                  <a:cubicBezTo>
                    <a:pt x="391080" y="1143250"/>
                    <a:pt x="380962" y="1081321"/>
                    <a:pt x="369990" y="1009396"/>
                  </a:cubicBezTo>
                  <a:cubicBezTo>
                    <a:pt x="359018" y="937348"/>
                    <a:pt x="351460" y="890414"/>
                    <a:pt x="347071" y="868592"/>
                  </a:cubicBezTo>
                  <a:cubicBezTo>
                    <a:pt x="325250" y="714379"/>
                    <a:pt x="295382" y="554314"/>
                    <a:pt x="257591" y="388520"/>
                  </a:cubicBezTo>
                  <a:cubicBezTo>
                    <a:pt x="243084" y="327444"/>
                    <a:pt x="235770" y="295382"/>
                    <a:pt x="235770" y="292457"/>
                  </a:cubicBezTo>
                  <a:lnTo>
                    <a:pt x="224798" y="244425"/>
                  </a:lnTo>
                  <a:lnTo>
                    <a:pt x="218215" y="283679"/>
                  </a:lnTo>
                  <a:cubicBezTo>
                    <a:pt x="200782" y="378280"/>
                    <a:pt x="183349" y="487387"/>
                    <a:pt x="165794" y="611001"/>
                  </a:cubicBezTo>
                  <a:cubicBezTo>
                    <a:pt x="159943" y="648793"/>
                    <a:pt x="146533" y="732909"/>
                    <a:pt x="125443" y="862985"/>
                  </a:cubicBezTo>
                  <a:cubicBezTo>
                    <a:pt x="104353" y="993182"/>
                    <a:pt x="89480" y="1093146"/>
                    <a:pt x="80703" y="1162999"/>
                  </a:cubicBezTo>
                  <a:cubicBezTo>
                    <a:pt x="73388" y="1221149"/>
                    <a:pt x="67659" y="1256868"/>
                    <a:pt x="63270" y="1269912"/>
                  </a:cubicBezTo>
                  <a:cubicBezTo>
                    <a:pt x="58881" y="1282957"/>
                    <a:pt x="49373" y="1290271"/>
                    <a:pt x="34866" y="1291734"/>
                  </a:cubicBezTo>
                  <a:lnTo>
                    <a:pt x="21821" y="1291734"/>
                  </a:lnTo>
                  <a:cubicBezTo>
                    <a:pt x="7314" y="1291734"/>
                    <a:pt x="0" y="1282347"/>
                    <a:pt x="0" y="1263329"/>
                  </a:cubicBezTo>
                  <a:cubicBezTo>
                    <a:pt x="0" y="1248822"/>
                    <a:pt x="5852" y="1204448"/>
                    <a:pt x="17433" y="1130206"/>
                  </a:cubicBezTo>
                  <a:cubicBezTo>
                    <a:pt x="29014" y="1064742"/>
                    <a:pt x="38523" y="1009152"/>
                    <a:pt x="45837" y="963315"/>
                  </a:cubicBezTo>
                  <a:cubicBezTo>
                    <a:pt x="53152" y="917477"/>
                    <a:pt x="61076" y="865545"/>
                    <a:pt x="69853" y="807273"/>
                  </a:cubicBezTo>
                  <a:cubicBezTo>
                    <a:pt x="78631" y="749123"/>
                    <a:pt x="88017" y="689388"/>
                    <a:pt x="98258" y="628312"/>
                  </a:cubicBezTo>
                  <a:cubicBezTo>
                    <a:pt x="130197" y="428993"/>
                    <a:pt x="153482" y="271854"/>
                    <a:pt x="168111" y="157017"/>
                  </a:cubicBezTo>
                  <a:cubicBezTo>
                    <a:pt x="175425" y="98867"/>
                    <a:pt x="182618" y="60344"/>
                    <a:pt x="189932" y="41327"/>
                  </a:cubicBezTo>
                  <a:cubicBezTo>
                    <a:pt x="197247" y="22431"/>
                    <a:pt x="207365" y="12922"/>
                    <a:pt x="220531" y="12922"/>
                  </a:cubicBezTo>
                  <a:cubicBezTo>
                    <a:pt x="249667" y="12922"/>
                    <a:pt x="269294" y="63148"/>
                    <a:pt x="279412" y="163478"/>
                  </a:cubicBezTo>
                  <a:cubicBezTo>
                    <a:pt x="286727" y="233331"/>
                    <a:pt x="309158" y="344633"/>
                    <a:pt x="347071" y="497383"/>
                  </a:cubicBezTo>
                  <a:cubicBezTo>
                    <a:pt x="363041" y="562848"/>
                    <a:pt x="392177" y="738151"/>
                    <a:pt x="434357" y="1023293"/>
                  </a:cubicBezTo>
                  <a:lnTo>
                    <a:pt x="445329" y="1053892"/>
                  </a:lnTo>
                  <a:cubicBezTo>
                    <a:pt x="449717" y="1049503"/>
                    <a:pt x="463493" y="955634"/>
                    <a:pt x="486777" y="772407"/>
                  </a:cubicBezTo>
                  <a:cubicBezTo>
                    <a:pt x="495555" y="692436"/>
                    <a:pt x="512256" y="573454"/>
                    <a:pt x="537003" y="415583"/>
                  </a:cubicBezTo>
                  <a:cubicBezTo>
                    <a:pt x="561751" y="257713"/>
                    <a:pt x="580646" y="148240"/>
                    <a:pt x="593690" y="87164"/>
                  </a:cubicBezTo>
                  <a:cubicBezTo>
                    <a:pt x="599664" y="49495"/>
                    <a:pt x="609173" y="24016"/>
                    <a:pt x="622217" y="10972"/>
                  </a:cubicBezTo>
                  <a:close/>
                </a:path>
              </a:pathLst>
            </a:custGeom>
            <a:solidFill>
              <a:srgbClr val="FFFFFF"/>
            </a:solidFill>
            <a:ln w="12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48CEB7E0-6CA4-3EC8-7EC1-B92E9207C96C}"/>
                </a:ext>
              </a:extLst>
            </p:cNvPr>
            <p:cNvSpPr/>
            <p:nvPr/>
          </p:nvSpPr>
          <p:spPr>
            <a:xfrm>
              <a:off x="5593601" y="598015"/>
              <a:ext cx="392908" cy="1285272"/>
            </a:xfrm>
            <a:custGeom>
              <a:avLst/>
              <a:gdLst>
                <a:gd name="connsiteX0" fmla="*/ 126662 w 392908"/>
                <a:gd name="connsiteY0" fmla="*/ 8777 h 1285272"/>
                <a:gd name="connsiteX1" fmla="*/ 155067 w 392908"/>
                <a:gd name="connsiteY1" fmla="*/ 0 h 1285272"/>
                <a:gd name="connsiteX2" fmla="*/ 200904 w 392908"/>
                <a:gd name="connsiteY2" fmla="*/ 10972 h 1285272"/>
                <a:gd name="connsiteX3" fmla="*/ 314400 w 392908"/>
                <a:gd name="connsiteY3" fmla="*/ 111302 h 1285272"/>
                <a:gd name="connsiteX4" fmla="*/ 376573 w 392908"/>
                <a:gd name="connsiteY4" fmla="*/ 292457 h 1285272"/>
                <a:gd name="connsiteX5" fmla="*/ 392909 w 392908"/>
                <a:gd name="connsiteY5" fmla="*/ 545537 h 1285272"/>
                <a:gd name="connsiteX6" fmla="*/ 392909 w 392908"/>
                <a:gd name="connsiteY6" fmla="*/ 589180 h 1285272"/>
                <a:gd name="connsiteX7" fmla="*/ 323055 w 392908"/>
                <a:gd name="connsiteY7" fmla="*/ 1154344 h 1285272"/>
                <a:gd name="connsiteX8" fmla="*/ 202976 w 392908"/>
                <a:gd name="connsiteY8" fmla="*/ 1285273 h 1285272"/>
                <a:gd name="connsiteX9" fmla="*/ 172378 w 392908"/>
                <a:gd name="connsiteY9" fmla="*/ 1280884 h 1285272"/>
                <a:gd name="connsiteX10" fmla="*/ 111302 w 392908"/>
                <a:gd name="connsiteY10" fmla="*/ 1248091 h 1285272"/>
                <a:gd name="connsiteX11" fmla="*/ 19627 w 392908"/>
                <a:gd name="connsiteY11" fmla="*/ 975262 h 1285272"/>
                <a:gd name="connsiteX12" fmla="*/ 0 w 392908"/>
                <a:gd name="connsiteY12" fmla="*/ 593325 h 1285272"/>
                <a:gd name="connsiteX13" fmla="*/ 15238 w 392908"/>
                <a:gd name="connsiteY13" fmla="*/ 244181 h 1285272"/>
                <a:gd name="connsiteX14" fmla="*/ 126662 w 392908"/>
                <a:gd name="connsiteY14" fmla="*/ 8777 h 1285272"/>
                <a:gd name="connsiteX15" fmla="*/ 209559 w 392908"/>
                <a:gd name="connsiteY15" fmla="*/ 89480 h 1285272"/>
                <a:gd name="connsiteX16" fmla="*/ 172499 w 392908"/>
                <a:gd name="connsiteY16" fmla="*/ 85092 h 1285272"/>
                <a:gd name="connsiteX17" fmla="*/ 131051 w 392908"/>
                <a:gd name="connsiteY17" fmla="*/ 93869 h 1285272"/>
                <a:gd name="connsiteX18" fmla="*/ 78631 w 392908"/>
                <a:gd name="connsiteY18" fmla="*/ 307695 h 1285272"/>
                <a:gd name="connsiteX19" fmla="*/ 69853 w 392908"/>
                <a:gd name="connsiteY19" fmla="*/ 606613 h 1285272"/>
                <a:gd name="connsiteX20" fmla="*/ 78631 w 392908"/>
                <a:gd name="connsiteY20" fmla="*/ 899069 h 1285272"/>
                <a:gd name="connsiteX21" fmla="*/ 133245 w 392908"/>
                <a:gd name="connsiteY21" fmla="*/ 1145689 h 1285272"/>
                <a:gd name="connsiteX22" fmla="*/ 189932 w 392908"/>
                <a:gd name="connsiteY22" fmla="*/ 1202376 h 1285272"/>
                <a:gd name="connsiteX23" fmla="*/ 268441 w 392908"/>
                <a:gd name="connsiteY23" fmla="*/ 1102046 h 1285272"/>
                <a:gd name="connsiteX24" fmla="*/ 320861 w 392908"/>
                <a:gd name="connsiteY24" fmla="*/ 602346 h 1285272"/>
                <a:gd name="connsiteX25" fmla="*/ 320861 w 392908"/>
                <a:gd name="connsiteY25" fmla="*/ 534687 h 1285272"/>
                <a:gd name="connsiteX26" fmla="*/ 299040 w 392908"/>
                <a:gd name="connsiteY26" fmla="*/ 277218 h 1285272"/>
                <a:gd name="connsiteX27" fmla="*/ 254299 w 392908"/>
                <a:gd name="connsiteY27" fmla="*/ 157139 h 1285272"/>
                <a:gd name="connsiteX28" fmla="*/ 209559 w 392908"/>
                <a:gd name="connsiteY28" fmla="*/ 89480 h 128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2908" h="1285272">
                  <a:moveTo>
                    <a:pt x="126662" y="8777"/>
                  </a:moveTo>
                  <a:cubicBezTo>
                    <a:pt x="141169" y="2926"/>
                    <a:pt x="150678" y="0"/>
                    <a:pt x="155067" y="0"/>
                  </a:cubicBezTo>
                  <a:cubicBezTo>
                    <a:pt x="160918" y="0"/>
                    <a:pt x="176157" y="3657"/>
                    <a:pt x="200904" y="10972"/>
                  </a:cubicBezTo>
                  <a:cubicBezTo>
                    <a:pt x="251861" y="25479"/>
                    <a:pt x="289653" y="59003"/>
                    <a:pt x="314400" y="111302"/>
                  </a:cubicBezTo>
                  <a:cubicBezTo>
                    <a:pt x="344999" y="172377"/>
                    <a:pt x="365723" y="232722"/>
                    <a:pt x="376573" y="292457"/>
                  </a:cubicBezTo>
                  <a:cubicBezTo>
                    <a:pt x="387545" y="352069"/>
                    <a:pt x="392909" y="436430"/>
                    <a:pt x="392909" y="545537"/>
                  </a:cubicBezTo>
                  <a:lnTo>
                    <a:pt x="392909" y="589180"/>
                  </a:lnTo>
                  <a:cubicBezTo>
                    <a:pt x="392909" y="814709"/>
                    <a:pt x="369624" y="1003056"/>
                    <a:pt x="323055" y="1154344"/>
                  </a:cubicBezTo>
                  <a:cubicBezTo>
                    <a:pt x="293919" y="1241630"/>
                    <a:pt x="253934" y="1285273"/>
                    <a:pt x="202976" y="1285273"/>
                  </a:cubicBezTo>
                  <a:cubicBezTo>
                    <a:pt x="197125" y="1285273"/>
                    <a:pt x="187007" y="1283810"/>
                    <a:pt x="172378" y="1280884"/>
                  </a:cubicBezTo>
                  <a:cubicBezTo>
                    <a:pt x="147630" y="1272107"/>
                    <a:pt x="127272" y="1261257"/>
                    <a:pt x="111302" y="1248091"/>
                  </a:cubicBezTo>
                  <a:cubicBezTo>
                    <a:pt x="77777" y="1217492"/>
                    <a:pt x="47300" y="1126671"/>
                    <a:pt x="19627" y="975262"/>
                  </a:cubicBezTo>
                  <a:cubicBezTo>
                    <a:pt x="6583" y="898216"/>
                    <a:pt x="0" y="770944"/>
                    <a:pt x="0" y="593325"/>
                  </a:cubicBezTo>
                  <a:cubicBezTo>
                    <a:pt x="0" y="412901"/>
                    <a:pt x="5120" y="296601"/>
                    <a:pt x="15238" y="244181"/>
                  </a:cubicBezTo>
                  <a:cubicBezTo>
                    <a:pt x="41571" y="104719"/>
                    <a:pt x="78631" y="26210"/>
                    <a:pt x="126662" y="8777"/>
                  </a:cubicBezTo>
                  <a:close/>
                  <a:moveTo>
                    <a:pt x="209559" y="89480"/>
                  </a:moveTo>
                  <a:cubicBezTo>
                    <a:pt x="202245" y="86554"/>
                    <a:pt x="189932" y="85092"/>
                    <a:pt x="172499" y="85092"/>
                  </a:cubicBezTo>
                  <a:cubicBezTo>
                    <a:pt x="149215" y="85092"/>
                    <a:pt x="135439" y="88017"/>
                    <a:pt x="131051" y="93869"/>
                  </a:cubicBezTo>
                  <a:cubicBezTo>
                    <a:pt x="112155" y="118616"/>
                    <a:pt x="94722" y="189932"/>
                    <a:pt x="78631" y="307695"/>
                  </a:cubicBezTo>
                  <a:cubicBezTo>
                    <a:pt x="72779" y="358652"/>
                    <a:pt x="69853" y="458251"/>
                    <a:pt x="69853" y="606613"/>
                  </a:cubicBezTo>
                  <a:cubicBezTo>
                    <a:pt x="69853" y="753511"/>
                    <a:pt x="72779" y="851038"/>
                    <a:pt x="78631" y="899069"/>
                  </a:cubicBezTo>
                  <a:cubicBezTo>
                    <a:pt x="91675" y="1005251"/>
                    <a:pt x="109839" y="1087539"/>
                    <a:pt x="133245" y="1145689"/>
                  </a:cubicBezTo>
                  <a:cubicBezTo>
                    <a:pt x="149215" y="1183480"/>
                    <a:pt x="168111" y="1202376"/>
                    <a:pt x="189932" y="1202376"/>
                  </a:cubicBezTo>
                  <a:cubicBezTo>
                    <a:pt x="221872" y="1202376"/>
                    <a:pt x="248082" y="1168973"/>
                    <a:pt x="268441" y="1102046"/>
                  </a:cubicBezTo>
                  <a:cubicBezTo>
                    <a:pt x="303306" y="988549"/>
                    <a:pt x="320861" y="822024"/>
                    <a:pt x="320861" y="602346"/>
                  </a:cubicBezTo>
                  <a:lnTo>
                    <a:pt x="320861" y="534687"/>
                  </a:lnTo>
                  <a:cubicBezTo>
                    <a:pt x="319398" y="412536"/>
                    <a:pt x="312084" y="326713"/>
                    <a:pt x="299040" y="277218"/>
                  </a:cubicBezTo>
                  <a:cubicBezTo>
                    <a:pt x="288799" y="237964"/>
                    <a:pt x="273927" y="197978"/>
                    <a:pt x="254299" y="157139"/>
                  </a:cubicBezTo>
                  <a:cubicBezTo>
                    <a:pt x="234672" y="116422"/>
                    <a:pt x="219678" y="93869"/>
                    <a:pt x="209559" y="89480"/>
                  </a:cubicBezTo>
                  <a:close/>
                </a:path>
              </a:pathLst>
            </a:custGeom>
            <a:solidFill>
              <a:srgbClr val="FFFFFF"/>
            </a:solidFill>
            <a:ln w="12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25ACA98-3ABD-F342-CF38-1C30A41D6B52}"/>
                </a:ext>
              </a:extLst>
            </p:cNvPr>
            <p:cNvSpPr/>
            <p:nvPr/>
          </p:nvSpPr>
          <p:spPr>
            <a:xfrm>
              <a:off x="6162911" y="606792"/>
              <a:ext cx="445450" cy="1287467"/>
            </a:xfrm>
            <a:custGeom>
              <a:avLst/>
              <a:gdLst>
                <a:gd name="connsiteX0" fmla="*/ 395225 w 445450"/>
                <a:gd name="connsiteY0" fmla="*/ 13044 h 1287467"/>
                <a:gd name="connsiteX1" fmla="*/ 417046 w 445450"/>
                <a:gd name="connsiteY1" fmla="*/ 0 h 1287467"/>
                <a:gd name="connsiteX2" fmla="*/ 439965 w 445450"/>
                <a:gd name="connsiteY2" fmla="*/ 76436 h 1287467"/>
                <a:gd name="connsiteX3" fmla="*/ 445451 w 445450"/>
                <a:gd name="connsiteY3" fmla="*/ 541270 h 1287467"/>
                <a:gd name="connsiteX4" fmla="*/ 445451 w 445450"/>
                <a:gd name="connsiteY4" fmla="*/ 707065 h 1287467"/>
                <a:gd name="connsiteX5" fmla="*/ 419241 w 445450"/>
                <a:gd name="connsiteY5" fmla="*/ 1272229 h 1287467"/>
                <a:gd name="connsiteX6" fmla="*/ 393030 w 445450"/>
                <a:gd name="connsiteY6" fmla="*/ 1287467 h 1287467"/>
                <a:gd name="connsiteX7" fmla="*/ 360237 w 445450"/>
                <a:gd name="connsiteY7" fmla="*/ 1272229 h 1287467"/>
                <a:gd name="connsiteX8" fmla="*/ 340610 w 445450"/>
                <a:gd name="connsiteY8" fmla="*/ 1224197 h 1287467"/>
                <a:gd name="connsiteX9" fmla="*/ 207487 w 445450"/>
                <a:gd name="connsiteY9" fmla="*/ 665616 h 1287467"/>
                <a:gd name="connsiteX10" fmla="*/ 69975 w 445450"/>
                <a:gd name="connsiteY10" fmla="*/ 176766 h 1287467"/>
                <a:gd name="connsiteX11" fmla="*/ 67781 w 445450"/>
                <a:gd name="connsiteY11" fmla="*/ 482267 h 1287467"/>
                <a:gd name="connsiteX12" fmla="*/ 67781 w 445450"/>
                <a:gd name="connsiteY12" fmla="*/ 728764 h 1287467"/>
                <a:gd name="connsiteX13" fmla="*/ 72169 w 445450"/>
                <a:gd name="connsiteY13" fmla="*/ 1283078 h 1287467"/>
                <a:gd name="connsiteX14" fmla="*/ 45959 w 445450"/>
                <a:gd name="connsiteY14" fmla="*/ 1285273 h 1287467"/>
                <a:gd name="connsiteX15" fmla="*/ 37182 w 445450"/>
                <a:gd name="connsiteY15" fmla="*/ 1286370 h 1287467"/>
                <a:gd name="connsiteX16" fmla="*/ 30599 w 445450"/>
                <a:gd name="connsiteY16" fmla="*/ 1287467 h 1287467"/>
                <a:gd name="connsiteX17" fmla="*/ 4389 w 445450"/>
                <a:gd name="connsiteY17" fmla="*/ 1213225 h 1287467"/>
                <a:gd name="connsiteX18" fmla="*/ 0 w 445450"/>
                <a:gd name="connsiteY18" fmla="*/ 811661 h 1287467"/>
                <a:gd name="connsiteX19" fmla="*/ 0 w 445450"/>
                <a:gd name="connsiteY19" fmla="*/ 663300 h 1287467"/>
                <a:gd name="connsiteX20" fmla="*/ 0 w 445450"/>
                <a:gd name="connsiteY20" fmla="*/ 541148 h 1287467"/>
                <a:gd name="connsiteX21" fmla="*/ 6583 w 445450"/>
                <a:gd name="connsiteY21" fmla="*/ 95941 h 1287467"/>
                <a:gd name="connsiteX22" fmla="*/ 41570 w 445450"/>
                <a:gd name="connsiteY22" fmla="*/ 15238 h 1287467"/>
                <a:gd name="connsiteX23" fmla="*/ 50226 w 445450"/>
                <a:gd name="connsiteY23" fmla="*/ 16336 h 1287467"/>
                <a:gd name="connsiteX24" fmla="*/ 61076 w 445450"/>
                <a:gd name="connsiteY24" fmla="*/ 17433 h 1287467"/>
                <a:gd name="connsiteX25" fmla="*/ 96063 w 445450"/>
                <a:gd name="connsiteY25" fmla="*/ 19627 h 1287467"/>
                <a:gd name="connsiteX26" fmla="*/ 124468 w 445450"/>
                <a:gd name="connsiteY26" fmla="*/ 100330 h 1287467"/>
                <a:gd name="connsiteX27" fmla="*/ 163722 w 445450"/>
                <a:gd name="connsiteY27" fmla="*/ 233453 h 1287467"/>
                <a:gd name="connsiteX28" fmla="*/ 202976 w 445450"/>
                <a:gd name="connsiteY28" fmla="*/ 362188 h 1287467"/>
                <a:gd name="connsiteX29" fmla="*/ 266246 w 445450"/>
                <a:gd name="connsiteY29" fmla="*/ 630628 h 1287467"/>
                <a:gd name="connsiteX30" fmla="*/ 370965 w 445450"/>
                <a:gd name="connsiteY30" fmla="*/ 1060475 h 1287467"/>
                <a:gd name="connsiteX31" fmla="*/ 384009 w 445450"/>
                <a:gd name="connsiteY31" fmla="*/ 680733 h 1287467"/>
                <a:gd name="connsiteX32" fmla="*/ 379621 w 445450"/>
                <a:gd name="connsiteY32" fmla="*/ 431919 h 1287467"/>
                <a:gd name="connsiteX33" fmla="*/ 375232 w 445450"/>
                <a:gd name="connsiteY33" fmla="*/ 222482 h 1287467"/>
                <a:gd name="connsiteX34" fmla="*/ 395225 w 445450"/>
                <a:gd name="connsiteY34" fmla="*/ 13044 h 128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450" h="1287467">
                  <a:moveTo>
                    <a:pt x="395225" y="13044"/>
                  </a:moveTo>
                  <a:cubicBezTo>
                    <a:pt x="403880" y="4267"/>
                    <a:pt x="411195" y="0"/>
                    <a:pt x="417046" y="0"/>
                  </a:cubicBezTo>
                  <a:cubicBezTo>
                    <a:pt x="430090" y="0"/>
                    <a:pt x="437770" y="25479"/>
                    <a:pt x="439965" y="76436"/>
                  </a:cubicBezTo>
                  <a:cubicBezTo>
                    <a:pt x="442159" y="127394"/>
                    <a:pt x="443988" y="282338"/>
                    <a:pt x="445451" y="541270"/>
                  </a:cubicBezTo>
                  <a:lnTo>
                    <a:pt x="445451" y="707065"/>
                  </a:lnTo>
                  <a:cubicBezTo>
                    <a:pt x="445451" y="1053282"/>
                    <a:pt x="436795" y="1241630"/>
                    <a:pt x="419241" y="1272229"/>
                  </a:cubicBezTo>
                  <a:cubicBezTo>
                    <a:pt x="413389" y="1282469"/>
                    <a:pt x="404612" y="1287467"/>
                    <a:pt x="393030" y="1287467"/>
                  </a:cubicBezTo>
                  <a:cubicBezTo>
                    <a:pt x="381327" y="1287467"/>
                    <a:pt x="370477" y="1282347"/>
                    <a:pt x="360237" y="1272229"/>
                  </a:cubicBezTo>
                  <a:cubicBezTo>
                    <a:pt x="352923" y="1264914"/>
                    <a:pt x="346462" y="1248944"/>
                    <a:pt x="340610" y="1224197"/>
                  </a:cubicBezTo>
                  <a:cubicBezTo>
                    <a:pt x="263443" y="909919"/>
                    <a:pt x="219190" y="723766"/>
                    <a:pt x="207487" y="665616"/>
                  </a:cubicBezTo>
                  <a:cubicBezTo>
                    <a:pt x="133245" y="339757"/>
                    <a:pt x="87408" y="176766"/>
                    <a:pt x="69975" y="176766"/>
                  </a:cubicBezTo>
                  <a:cubicBezTo>
                    <a:pt x="68512" y="176766"/>
                    <a:pt x="67781" y="278559"/>
                    <a:pt x="67781" y="482267"/>
                  </a:cubicBezTo>
                  <a:lnTo>
                    <a:pt x="67781" y="728764"/>
                  </a:lnTo>
                  <a:lnTo>
                    <a:pt x="72169" y="1283078"/>
                  </a:lnTo>
                  <a:lnTo>
                    <a:pt x="45959" y="1285273"/>
                  </a:lnTo>
                  <a:cubicBezTo>
                    <a:pt x="43033" y="1285273"/>
                    <a:pt x="40108" y="1285639"/>
                    <a:pt x="37182" y="1286370"/>
                  </a:cubicBezTo>
                  <a:cubicBezTo>
                    <a:pt x="34256" y="1287101"/>
                    <a:pt x="32062" y="1287467"/>
                    <a:pt x="30599" y="1287467"/>
                  </a:cubicBezTo>
                  <a:cubicBezTo>
                    <a:pt x="16092" y="1287467"/>
                    <a:pt x="7314" y="1262720"/>
                    <a:pt x="4389" y="1213225"/>
                  </a:cubicBezTo>
                  <a:cubicBezTo>
                    <a:pt x="1463" y="1163731"/>
                    <a:pt x="0" y="1029876"/>
                    <a:pt x="0" y="811661"/>
                  </a:cubicBezTo>
                  <a:lnTo>
                    <a:pt x="0" y="663300"/>
                  </a:lnTo>
                  <a:lnTo>
                    <a:pt x="0" y="541148"/>
                  </a:lnTo>
                  <a:cubicBezTo>
                    <a:pt x="0" y="298186"/>
                    <a:pt x="2194" y="149825"/>
                    <a:pt x="6583" y="95941"/>
                  </a:cubicBezTo>
                  <a:cubicBezTo>
                    <a:pt x="10972" y="42180"/>
                    <a:pt x="22553" y="15238"/>
                    <a:pt x="41570" y="15238"/>
                  </a:cubicBezTo>
                  <a:cubicBezTo>
                    <a:pt x="43033" y="15238"/>
                    <a:pt x="45959" y="15604"/>
                    <a:pt x="50226" y="16336"/>
                  </a:cubicBezTo>
                  <a:cubicBezTo>
                    <a:pt x="54615" y="17067"/>
                    <a:pt x="58150" y="17433"/>
                    <a:pt x="61076" y="17433"/>
                  </a:cubicBezTo>
                  <a:lnTo>
                    <a:pt x="96063" y="19627"/>
                  </a:lnTo>
                  <a:lnTo>
                    <a:pt x="124468" y="100330"/>
                  </a:lnTo>
                  <a:cubicBezTo>
                    <a:pt x="133245" y="123614"/>
                    <a:pt x="146289" y="167989"/>
                    <a:pt x="163722" y="233453"/>
                  </a:cubicBezTo>
                  <a:cubicBezTo>
                    <a:pt x="181155" y="298918"/>
                    <a:pt x="194321" y="341829"/>
                    <a:pt x="202976" y="362188"/>
                  </a:cubicBezTo>
                  <a:cubicBezTo>
                    <a:pt x="207365" y="375232"/>
                    <a:pt x="228455" y="464712"/>
                    <a:pt x="266246" y="630628"/>
                  </a:cubicBezTo>
                  <a:cubicBezTo>
                    <a:pt x="330248" y="917233"/>
                    <a:pt x="365235" y="1060475"/>
                    <a:pt x="370965" y="1060475"/>
                  </a:cubicBezTo>
                  <a:cubicBezTo>
                    <a:pt x="379742" y="1060475"/>
                    <a:pt x="384009" y="933935"/>
                    <a:pt x="384009" y="680733"/>
                  </a:cubicBezTo>
                  <a:cubicBezTo>
                    <a:pt x="384009" y="607954"/>
                    <a:pt x="382546" y="525056"/>
                    <a:pt x="379621" y="431919"/>
                  </a:cubicBezTo>
                  <a:cubicBezTo>
                    <a:pt x="376695" y="378158"/>
                    <a:pt x="375232" y="308305"/>
                    <a:pt x="375232" y="222482"/>
                  </a:cubicBezTo>
                  <a:cubicBezTo>
                    <a:pt x="375598" y="97404"/>
                    <a:pt x="382180" y="27551"/>
                    <a:pt x="395225" y="13044"/>
                  </a:cubicBezTo>
                  <a:close/>
                </a:path>
              </a:pathLst>
            </a:custGeom>
            <a:solidFill>
              <a:srgbClr val="FFFFFF"/>
            </a:solidFill>
            <a:ln w="12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821DFC2B-3C1E-BA23-9F3F-50DE3755B56D}"/>
                </a:ext>
              </a:extLst>
            </p:cNvPr>
            <p:cNvSpPr/>
            <p:nvPr/>
          </p:nvSpPr>
          <p:spPr>
            <a:xfrm>
              <a:off x="6785127" y="606670"/>
              <a:ext cx="567358" cy="1291733"/>
            </a:xfrm>
            <a:custGeom>
              <a:avLst/>
              <a:gdLst>
                <a:gd name="connsiteX0" fmla="*/ 192005 w 567358"/>
                <a:gd name="connsiteY0" fmla="*/ 8777 h 1291733"/>
                <a:gd name="connsiteX1" fmla="*/ 248692 w 567358"/>
                <a:gd name="connsiteY1" fmla="*/ 0 h 1291733"/>
                <a:gd name="connsiteX2" fmla="*/ 349021 w 567358"/>
                <a:gd name="connsiteY2" fmla="*/ 43643 h 1291733"/>
                <a:gd name="connsiteX3" fmla="*/ 355605 w 567358"/>
                <a:gd name="connsiteY3" fmla="*/ 69853 h 1291733"/>
                <a:gd name="connsiteX4" fmla="*/ 320739 w 567358"/>
                <a:gd name="connsiteY4" fmla="*/ 89480 h 1291733"/>
                <a:gd name="connsiteX5" fmla="*/ 285873 w 567358"/>
                <a:gd name="connsiteY5" fmla="*/ 87286 h 1291733"/>
                <a:gd name="connsiteX6" fmla="*/ 244425 w 567358"/>
                <a:gd name="connsiteY6" fmla="*/ 85092 h 1291733"/>
                <a:gd name="connsiteX7" fmla="*/ 194199 w 567358"/>
                <a:gd name="connsiteY7" fmla="*/ 102524 h 1291733"/>
                <a:gd name="connsiteX8" fmla="*/ 93869 w 567358"/>
                <a:gd name="connsiteY8" fmla="*/ 320739 h 1291733"/>
                <a:gd name="connsiteX9" fmla="*/ 75339 w 567358"/>
                <a:gd name="connsiteY9" fmla="*/ 447279 h 1291733"/>
                <a:gd name="connsiteX10" fmla="*/ 72047 w 567358"/>
                <a:gd name="connsiteY10" fmla="*/ 689510 h 1291733"/>
                <a:gd name="connsiteX11" fmla="*/ 80824 w 567358"/>
                <a:gd name="connsiteY11" fmla="*/ 984161 h 1291733"/>
                <a:gd name="connsiteX12" fmla="*/ 120079 w 567358"/>
                <a:gd name="connsiteY12" fmla="*/ 1132522 h 1291733"/>
                <a:gd name="connsiteX13" fmla="*/ 157139 w 567358"/>
                <a:gd name="connsiteY13" fmla="*/ 1186040 h 1291733"/>
                <a:gd name="connsiteX14" fmla="*/ 213826 w 567358"/>
                <a:gd name="connsiteY14" fmla="*/ 1200181 h 1291733"/>
                <a:gd name="connsiteX15" fmla="*/ 311962 w 567358"/>
                <a:gd name="connsiteY15" fmla="*/ 1134717 h 1291733"/>
                <a:gd name="connsiteX16" fmla="*/ 344755 w 567358"/>
                <a:gd name="connsiteY16" fmla="*/ 896875 h 1291733"/>
                <a:gd name="connsiteX17" fmla="*/ 362188 w 567358"/>
                <a:gd name="connsiteY17" fmla="*/ 733275 h 1291733"/>
                <a:gd name="connsiteX18" fmla="*/ 449474 w 567358"/>
                <a:gd name="connsiteY18" fmla="*/ 718036 h 1291733"/>
                <a:gd name="connsiteX19" fmla="*/ 567358 w 567358"/>
                <a:gd name="connsiteY19" fmla="*/ 755096 h 1291733"/>
                <a:gd name="connsiteX20" fmla="*/ 477878 w 567358"/>
                <a:gd name="connsiteY20" fmla="*/ 803128 h 1291733"/>
                <a:gd name="connsiteX21" fmla="*/ 425458 w 567358"/>
                <a:gd name="connsiteY21" fmla="*/ 803128 h 1291733"/>
                <a:gd name="connsiteX22" fmla="*/ 421069 w 567358"/>
                <a:gd name="connsiteY22" fmla="*/ 901264 h 1291733"/>
                <a:gd name="connsiteX23" fmla="*/ 378523 w 567358"/>
                <a:gd name="connsiteY23" fmla="*/ 1155441 h 1291733"/>
                <a:gd name="connsiteX24" fmla="*/ 274902 w 567358"/>
                <a:gd name="connsiteY24" fmla="*/ 1276495 h 1291733"/>
                <a:gd name="connsiteX25" fmla="*/ 213826 w 567358"/>
                <a:gd name="connsiteY25" fmla="*/ 1291734 h 1291733"/>
                <a:gd name="connsiteX26" fmla="*/ 133123 w 567358"/>
                <a:gd name="connsiteY26" fmla="*/ 1263329 h 1291733"/>
                <a:gd name="connsiteX27" fmla="*/ 29501 w 567358"/>
                <a:gd name="connsiteY27" fmla="*/ 1086563 h 1291733"/>
                <a:gd name="connsiteX28" fmla="*/ 0 w 567358"/>
                <a:gd name="connsiteY28" fmla="*/ 689388 h 1291733"/>
                <a:gd name="connsiteX29" fmla="*/ 17433 w 567358"/>
                <a:gd name="connsiteY29" fmla="*/ 346827 h 1291733"/>
                <a:gd name="connsiteX30" fmla="*/ 82897 w 567358"/>
                <a:gd name="connsiteY30" fmla="*/ 130807 h 1291733"/>
                <a:gd name="connsiteX31" fmla="*/ 192005 w 567358"/>
                <a:gd name="connsiteY31" fmla="*/ 8777 h 129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67358" h="1291733">
                  <a:moveTo>
                    <a:pt x="192005" y="8777"/>
                  </a:moveTo>
                  <a:cubicBezTo>
                    <a:pt x="209437" y="2926"/>
                    <a:pt x="228333" y="0"/>
                    <a:pt x="248692" y="0"/>
                  </a:cubicBezTo>
                  <a:cubicBezTo>
                    <a:pt x="305379" y="0"/>
                    <a:pt x="338903" y="14507"/>
                    <a:pt x="349021" y="43643"/>
                  </a:cubicBezTo>
                  <a:cubicBezTo>
                    <a:pt x="353410" y="53883"/>
                    <a:pt x="355605" y="62539"/>
                    <a:pt x="355605" y="69853"/>
                  </a:cubicBezTo>
                  <a:cubicBezTo>
                    <a:pt x="355605" y="82897"/>
                    <a:pt x="343901" y="89480"/>
                    <a:pt x="320739" y="89480"/>
                  </a:cubicBezTo>
                  <a:cubicBezTo>
                    <a:pt x="307695" y="89480"/>
                    <a:pt x="295992" y="88749"/>
                    <a:pt x="285873" y="87286"/>
                  </a:cubicBezTo>
                  <a:cubicBezTo>
                    <a:pt x="274170" y="85823"/>
                    <a:pt x="260395" y="85092"/>
                    <a:pt x="244425" y="85092"/>
                  </a:cubicBezTo>
                  <a:cubicBezTo>
                    <a:pt x="226992" y="85092"/>
                    <a:pt x="210291" y="90943"/>
                    <a:pt x="194199" y="102524"/>
                  </a:cubicBezTo>
                  <a:cubicBezTo>
                    <a:pt x="153482" y="130197"/>
                    <a:pt x="119957" y="202854"/>
                    <a:pt x="93869" y="320739"/>
                  </a:cubicBezTo>
                  <a:cubicBezTo>
                    <a:pt x="83628" y="371697"/>
                    <a:pt x="77533" y="413877"/>
                    <a:pt x="75339" y="447279"/>
                  </a:cubicBezTo>
                  <a:cubicBezTo>
                    <a:pt x="73145" y="480804"/>
                    <a:pt x="72047" y="561507"/>
                    <a:pt x="72047" y="689510"/>
                  </a:cubicBezTo>
                  <a:cubicBezTo>
                    <a:pt x="72047" y="829216"/>
                    <a:pt x="74973" y="927352"/>
                    <a:pt x="80824" y="984161"/>
                  </a:cubicBezTo>
                  <a:cubicBezTo>
                    <a:pt x="86676" y="1040848"/>
                    <a:pt x="99720" y="1090342"/>
                    <a:pt x="120079" y="1132522"/>
                  </a:cubicBezTo>
                  <a:cubicBezTo>
                    <a:pt x="131660" y="1158733"/>
                    <a:pt x="144095" y="1176531"/>
                    <a:pt x="157139" y="1186040"/>
                  </a:cubicBezTo>
                  <a:cubicBezTo>
                    <a:pt x="170183" y="1195549"/>
                    <a:pt x="189079" y="1200181"/>
                    <a:pt x="213826" y="1200181"/>
                  </a:cubicBezTo>
                  <a:cubicBezTo>
                    <a:pt x="260395" y="1200181"/>
                    <a:pt x="293066" y="1178360"/>
                    <a:pt x="311962" y="1134717"/>
                  </a:cubicBezTo>
                  <a:cubicBezTo>
                    <a:pt x="330857" y="1091074"/>
                    <a:pt x="341707" y="1011834"/>
                    <a:pt x="344755" y="896875"/>
                  </a:cubicBezTo>
                  <a:cubicBezTo>
                    <a:pt x="349143" y="795082"/>
                    <a:pt x="354873" y="740467"/>
                    <a:pt x="362188" y="733275"/>
                  </a:cubicBezTo>
                  <a:cubicBezTo>
                    <a:pt x="372306" y="723156"/>
                    <a:pt x="401442" y="718036"/>
                    <a:pt x="449474" y="718036"/>
                  </a:cubicBezTo>
                  <a:cubicBezTo>
                    <a:pt x="527982" y="718036"/>
                    <a:pt x="567358" y="730471"/>
                    <a:pt x="567358" y="755096"/>
                  </a:cubicBezTo>
                  <a:cubicBezTo>
                    <a:pt x="567358" y="787158"/>
                    <a:pt x="537491" y="803128"/>
                    <a:pt x="477878" y="803128"/>
                  </a:cubicBezTo>
                  <a:lnTo>
                    <a:pt x="425458" y="803128"/>
                  </a:lnTo>
                  <a:lnTo>
                    <a:pt x="421069" y="901264"/>
                  </a:lnTo>
                  <a:cubicBezTo>
                    <a:pt x="415218" y="1013297"/>
                    <a:pt x="401076" y="1098023"/>
                    <a:pt x="378523" y="1155441"/>
                  </a:cubicBezTo>
                  <a:cubicBezTo>
                    <a:pt x="355970" y="1212982"/>
                    <a:pt x="321471" y="1253333"/>
                    <a:pt x="274902" y="1276495"/>
                  </a:cubicBezTo>
                  <a:cubicBezTo>
                    <a:pt x="251617" y="1286736"/>
                    <a:pt x="231259" y="1291734"/>
                    <a:pt x="213826" y="1291734"/>
                  </a:cubicBezTo>
                  <a:cubicBezTo>
                    <a:pt x="187616" y="1291734"/>
                    <a:pt x="160674" y="1282347"/>
                    <a:pt x="133123" y="1263329"/>
                  </a:cubicBezTo>
                  <a:cubicBezTo>
                    <a:pt x="83628" y="1231390"/>
                    <a:pt x="49129" y="1172386"/>
                    <a:pt x="29501" y="1086563"/>
                  </a:cubicBezTo>
                  <a:cubicBezTo>
                    <a:pt x="9874" y="1000740"/>
                    <a:pt x="0" y="868349"/>
                    <a:pt x="0" y="689388"/>
                  </a:cubicBezTo>
                  <a:cubicBezTo>
                    <a:pt x="0" y="539563"/>
                    <a:pt x="5851" y="425336"/>
                    <a:pt x="17433" y="346827"/>
                  </a:cubicBezTo>
                  <a:cubicBezTo>
                    <a:pt x="29014" y="268319"/>
                    <a:pt x="50835" y="196271"/>
                    <a:pt x="82897" y="130807"/>
                  </a:cubicBezTo>
                  <a:cubicBezTo>
                    <a:pt x="117762" y="61198"/>
                    <a:pt x="154091" y="20480"/>
                    <a:pt x="192005" y="8777"/>
                  </a:cubicBezTo>
                  <a:close/>
                </a:path>
              </a:pathLst>
            </a:custGeom>
            <a:solidFill>
              <a:srgbClr val="FFFFFF"/>
            </a:solidFill>
            <a:ln w="12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2506E0DE-D42F-E5F8-D901-CFD4F22F8DCF}"/>
                </a:ext>
              </a:extLst>
            </p:cNvPr>
            <p:cNvSpPr/>
            <p:nvPr/>
          </p:nvSpPr>
          <p:spPr>
            <a:xfrm>
              <a:off x="8205596" y="618206"/>
              <a:ext cx="539075" cy="1282635"/>
            </a:xfrm>
            <a:custGeom>
              <a:avLst/>
              <a:gdLst>
                <a:gd name="connsiteX0" fmla="*/ 13166 w 539075"/>
                <a:gd name="connsiteY0" fmla="*/ 8213 h 1282635"/>
                <a:gd name="connsiteX1" fmla="*/ 54615 w 539075"/>
                <a:gd name="connsiteY1" fmla="*/ 10407 h 1282635"/>
                <a:gd name="connsiteX2" fmla="*/ 67659 w 539075"/>
                <a:gd name="connsiteY2" fmla="*/ 132559 h 1282635"/>
                <a:gd name="connsiteX3" fmla="*/ 89480 w 539075"/>
                <a:gd name="connsiteY3" fmla="*/ 575571 h 1282635"/>
                <a:gd name="connsiteX4" fmla="*/ 137512 w 539075"/>
                <a:gd name="connsiteY4" fmla="*/ 981402 h 1282635"/>
                <a:gd name="connsiteX5" fmla="*/ 213826 w 539075"/>
                <a:gd name="connsiteY5" fmla="*/ 1173407 h 1282635"/>
                <a:gd name="connsiteX6" fmla="*/ 277096 w 539075"/>
                <a:gd name="connsiteY6" fmla="*/ 1204005 h 1282635"/>
                <a:gd name="connsiteX7" fmla="*/ 411316 w 539075"/>
                <a:gd name="connsiteY7" fmla="*/ 1021753 h 1282635"/>
                <a:gd name="connsiteX8" fmla="*/ 462640 w 539075"/>
                <a:gd name="connsiteY8" fmla="*/ 361623 h 1282635"/>
                <a:gd name="connsiteX9" fmla="*/ 475684 w 539075"/>
                <a:gd name="connsiteY9" fmla="*/ 27718 h 1282635"/>
                <a:gd name="connsiteX10" fmla="*/ 508477 w 539075"/>
                <a:gd name="connsiteY10" fmla="*/ 12480 h 1282635"/>
                <a:gd name="connsiteX11" fmla="*/ 536882 w 539075"/>
                <a:gd name="connsiteY11" fmla="*/ 25524 h 1282635"/>
                <a:gd name="connsiteX12" fmla="*/ 536882 w 539075"/>
                <a:gd name="connsiteY12" fmla="*/ 32229 h 1282635"/>
                <a:gd name="connsiteX13" fmla="*/ 537979 w 539075"/>
                <a:gd name="connsiteY13" fmla="*/ 49661 h 1282635"/>
                <a:gd name="connsiteX14" fmla="*/ 539076 w 539075"/>
                <a:gd name="connsiteY14" fmla="*/ 71483 h 1282635"/>
                <a:gd name="connsiteX15" fmla="*/ 530298 w 539075"/>
                <a:gd name="connsiteY15" fmla="*/ 444642 h 1282635"/>
                <a:gd name="connsiteX16" fmla="*/ 515060 w 539075"/>
                <a:gd name="connsiteY16" fmla="*/ 771965 h 1282635"/>
                <a:gd name="connsiteX17" fmla="*/ 467028 w 539075"/>
                <a:gd name="connsiteY17" fmla="*/ 1079660 h 1282635"/>
                <a:gd name="connsiteX18" fmla="*/ 424483 w 539075"/>
                <a:gd name="connsiteY18" fmla="*/ 1181087 h 1282635"/>
                <a:gd name="connsiteX19" fmla="*/ 370965 w 539075"/>
                <a:gd name="connsiteY19" fmla="*/ 1254231 h 1282635"/>
                <a:gd name="connsiteX20" fmla="*/ 292456 w 539075"/>
                <a:gd name="connsiteY20" fmla="*/ 1282636 h 1282635"/>
                <a:gd name="connsiteX21" fmla="*/ 168111 w 539075"/>
                <a:gd name="connsiteY21" fmla="*/ 1225949 h 1282635"/>
                <a:gd name="connsiteX22" fmla="*/ 87408 w 539075"/>
                <a:gd name="connsiteY22" fmla="*/ 1059057 h 1282635"/>
                <a:gd name="connsiteX23" fmla="*/ 34987 w 539075"/>
                <a:gd name="connsiteY23" fmla="*/ 695772 h 1282635"/>
                <a:gd name="connsiteX24" fmla="*/ 25113 w 539075"/>
                <a:gd name="connsiteY24" fmla="*/ 608486 h 1282635"/>
                <a:gd name="connsiteX25" fmla="*/ 15238 w 539075"/>
                <a:gd name="connsiteY25" fmla="*/ 532050 h 1282635"/>
                <a:gd name="connsiteX26" fmla="*/ 2194 w 539075"/>
                <a:gd name="connsiteY26" fmla="*/ 237399 h 1282635"/>
                <a:gd name="connsiteX27" fmla="*/ 0 w 539075"/>
                <a:gd name="connsiteY27" fmla="*/ 84649 h 1282635"/>
                <a:gd name="connsiteX28" fmla="*/ 13166 w 539075"/>
                <a:gd name="connsiteY28" fmla="*/ 8213 h 128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9075" h="1282635">
                  <a:moveTo>
                    <a:pt x="13166" y="8213"/>
                  </a:moveTo>
                  <a:cubicBezTo>
                    <a:pt x="27673" y="-3368"/>
                    <a:pt x="41571" y="-2759"/>
                    <a:pt x="54615" y="10407"/>
                  </a:cubicBezTo>
                  <a:cubicBezTo>
                    <a:pt x="63392" y="19185"/>
                    <a:pt x="67659" y="59902"/>
                    <a:pt x="67659" y="132559"/>
                  </a:cubicBezTo>
                  <a:cubicBezTo>
                    <a:pt x="67659" y="250443"/>
                    <a:pt x="74973" y="398074"/>
                    <a:pt x="89480" y="575571"/>
                  </a:cubicBezTo>
                  <a:cubicBezTo>
                    <a:pt x="103987" y="753069"/>
                    <a:pt x="120079" y="888386"/>
                    <a:pt x="137512" y="981402"/>
                  </a:cubicBezTo>
                  <a:cubicBezTo>
                    <a:pt x="153482" y="1073077"/>
                    <a:pt x="178960" y="1137078"/>
                    <a:pt x="213826" y="1173407"/>
                  </a:cubicBezTo>
                  <a:cubicBezTo>
                    <a:pt x="232722" y="1193765"/>
                    <a:pt x="253812" y="1204005"/>
                    <a:pt x="277096" y="1204005"/>
                  </a:cubicBezTo>
                  <a:cubicBezTo>
                    <a:pt x="339635" y="1204005"/>
                    <a:pt x="384375" y="1143295"/>
                    <a:pt x="411316" y="1021753"/>
                  </a:cubicBezTo>
                  <a:cubicBezTo>
                    <a:pt x="438258" y="900333"/>
                    <a:pt x="455325" y="680290"/>
                    <a:pt x="462640" y="361623"/>
                  </a:cubicBezTo>
                  <a:cubicBezTo>
                    <a:pt x="468491" y="153649"/>
                    <a:pt x="472758" y="42347"/>
                    <a:pt x="475684" y="27718"/>
                  </a:cubicBezTo>
                  <a:cubicBezTo>
                    <a:pt x="481535" y="17600"/>
                    <a:pt x="492385" y="12480"/>
                    <a:pt x="508477" y="12480"/>
                  </a:cubicBezTo>
                  <a:cubicBezTo>
                    <a:pt x="524447" y="12480"/>
                    <a:pt x="533956" y="16868"/>
                    <a:pt x="536882" y="25524"/>
                  </a:cubicBezTo>
                  <a:lnTo>
                    <a:pt x="536882" y="32229"/>
                  </a:lnTo>
                  <a:cubicBezTo>
                    <a:pt x="536882" y="36617"/>
                    <a:pt x="537247" y="42469"/>
                    <a:pt x="537979" y="49661"/>
                  </a:cubicBezTo>
                  <a:cubicBezTo>
                    <a:pt x="538710" y="56976"/>
                    <a:pt x="539076" y="64168"/>
                    <a:pt x="539076" y="71483"/>
                  </a:cubicBezTo>
                  <a:cubicBezTo>
                    <a:pt x="539076" y="147188"/>
                    <a:pt x="536150" y="271533"/>
                    <a:pt x="530298" y="444642"/>
                  </a:cubicBezTo>
                  <a:cubicBezTo>
                    <a:pt x="524447" y="617751"/>
                    <a:pt x="519327" y="726859"/>
                    <a:pt x="515060" y="771965"/>
                  </a:cubicBezTo>
                  <a:cubicBezTo>
                    <a:pt x="500553" y="918863"/>
                    <a:pt x="484461" y="1021510"/>
                    <a:pt x="467028" y="1079660"/>
                  </a:cubicBezTo>
                  <a:cubicBezTo>
                    <a:pt x="458251" y="1111721"/>
                    <a:pt x="444110" y="1145490"/>
                    <a:pt x="424483" y="1181087"/>
                  </a:cubicBezTo>
                  <a:cubicBezTo>
                    <a:pt x="404855" y="1216806"/>
                    <a:pt x="387057" y="1241065"/>
                    <a:pt x="370965" y="1254231"/>
                  </a:cubicBezTo>
                  <a:cubicBezTo>
                    <a:pt x="347681" y="1273127"/>
                    <a:pt x="321471" y="1282636"/>
                    <a:pt x="292456" y="1282636"/>
                  </a:cubicBezTo>
                  <a:cubicBezTo>
                    <a:pt x="247351" y="1282636"/>
                    <a:pt x="205902" y="1263740"/>
                    <a:pt x="168111" y="1225949"/>
                  </a:cubicBezTo>
                  <a:cubicBezTo>
                    <a:pt x="133245" y="1189620"/>
                    <a:pt x="106304" y="1133908"/>
                    <a:pt x="87408" y="1059057"/>
                  </a:cubicBezTo>
                  <a:cubicBezTo>
                    <a:pt x="68512" y="984206"/>
                    <a:pt x="51079" y="863030"/>
                    <a:pt x="34987" y="695772"/>
                  </a:cubicBezTo>
                  <a:cubicBezTo>
                    <a:pt x="33525" y="678339"/>
                    <a:pt x="30233" y="649203"/>
                    <a:pt x="25113" y="608486"/>
                  </a:cubicBezTo>
                  <a:cubicBezTo>
                    <a:pt x="19993" y="567769"/>
                    <a:pt x="16701" y="542290"/>
                    <a:pt x="15238" y="532050"/>
                  </a:cubicBezTo>
                  <a:cubicBezTo>
                    <a:pt x="9387" y="472437"/>
                    <a:pt x="4998" y="374180"/>
                    <a:pt x="2194" y="237399"/>
                  </a:cubicBezTo>
                  <a:cubicBezTo>
                    <a:pt x="731" y="189368"/>
                    <a:pt x="0" y="138532"/>
                    <a:pt x="0" y="84649"/>
                  </a:cubicBezTo>
                  <a:cubicBezTo>
                    <a:pt x="0" y="39421"/>
                    <a:pt x="4388" y="14064"/>
                    <a:pt x="13166" y="8213"/>
                  </a:cubicBezTo>
                  <a:close/>
                </a:path>
              </a:pathLst>
            </a:custGeom>
            <a:solidFill>
              <a:srgbClr val="FFFFFF"/>
            </a:solidFill>
            <a:ln w="12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8928BFBD-770B-5E06-98E4-E6A79FFD5FBF}"/>
                </a:ext>
              </a:extLst>
            </p:cNvPr>
            <p:cNvSpPr/>
            <p:nvPr/>
          </p:nvSpPr>
          <p:spPr>
            <a:xfrm>
              <a:off x="8919243" y="608864"/>
              <a:ext cx="506282" cy="1281005"/>
            </a:xfrm>
            <a:custGeom>
              <a:avLst/>
              <a:gdLst>
                <a:gd name="connsiteX0" fmla="*/ 172377 w 506282"/>
                <a:gd name="connsiteY0" fmla="*/ 2194 h 1281005"/>
                <a:gd name="connsiteX1" fmla="*/ 211632 w 506282"/>
                <a:gd name="connsiteY1" fmla="*/ 0 h 1281005"/>
                <a:gd name="connsiteX2" fmla="*/ 344755 w 506282"/>
                <a:gd name="connsiteY2" fmla="*/ 15238 h 1281005"/>
                <a:gd name="connsiteX3" fmla="*/ 406928 w 506282"/>
                <a:gd name="connsiteY3" fmla="*/ 56687 h 1281005"/>
                <a:gd name="connsiteX4" fmla="*/ 436429 w 506282"/>
                <a:gd name="connsiteY4" fmla="*/ 102524 h 1281005"/>
                <a:gd name="connsiteX5" fmla="*/ 424482 w 506282"/>
                <a:gd name="connsiteY5" fmla="*/ 133123 h 1281005"/>
                <a:gd name="connsiteX6" fmla="*/ 403758 w 506282"/>
                <a:gd name="connsiteY6" fmla="*/ 143973 h 1281005"/>
                <a:gd name="connsiteX7" fmla="*/ 353532 w 506282"/>
                <a:gd name="connsiteY7" fmla="*/ 111302 h 1281005"/>
                <a:gd name="connsiteX8" fmla="*/ 306598 w 506282"/>
                <a:gd name="connsiteY8" fmla="*/ 85092 h 1281005"/>
                <a:gd name="connsiteX9" fmla="*/ 244425 w 506282"/>
                <a:gd name="connsiteY9" fmla="*/ 80703 h 1281005"/>
                <a:gd name="connsiteX10" fmla="*/ 176766 w 506282"/>
                <a:gd name="connsiteY10" fmla="*/ 80703 h 1281005"/>
                <a:gd name="connsiteX11" fmla="*/ 150556 w 506282"/>
                <a:gd name="connsiteY11" fmla="*/ 113496 h 1281005"/>
                <a:gd name="connsiteX12" fmla="*/ 102524 w 506282"/>
                <a:gd name="connsiteY12" fmla="*/ 196393 h 1281005"/>
                <a:gd name="connsiteX13" fmla="*/ 78509 w 506282"/>
                <a:gd name="connsiteY13" fmla="*/ 333905 h 1281005"/>
                <a:gd name="connsiteX14" fmla="*/ 104719 w 506282"/>
                <a:gd name="connsiteY14" fmla="*/ 469223 h 1281005"/>
                <a:gd name="connsiteX15" fmla="*/ 220409 w 506282"/>
                <a:gd name="connsiteY15" fmla="*/ 558703 h 1281005"/>
                <a:gd name="connsiteX16" fmla="*/ 473489 w 506282"/>
                <a:gd name="connsiteY16" fmla="*/ 796545 h 1281005"/>
                <a:gd name="connsiteX17" fmla="*/ 506283 w 506282"/>
                <a:gd name="connsiteY17" fmla="*/ 951490 h 1281005"/>
                <a:gd name="connsiteX18" fmla="*/ 457154 w 506282"/>
                <a:gd name="connsiteY18" fmla="*/ 1134839 h 1281005"/>
                <a:gd name="connsiteX19" fmla="*/ 331711 w 506282"/>
                <a:gd name="connsiteY19" fmla="*/ 1256990 h 1281005"/>
                <a:gd name="connsiteX20" fmla="*/ 224798 w 506282"/>
                <a:gd name="connsiteY20" fmla="*/ 1281006 h 1281005"/>
                <a:gd name="connsiteX21" fmla="*/ 67659 w 506282"/>
                <a:gd name="connsiteY21" fmla="*/ 1211153 h 1281005"/>
                <a:gd name="connsiteX22" fmla="*/ 18530 w 506282"/>
                <a:gd name="connsiteY22" fmla="*/ 1107531 h 1281005"/>
                <a:gd name="connsiteX23" fmla="*/ 2194 w 506282"/>
                <a:gd name="connsiteY23" fmla="*/ 944907 h 1281005"/>
                <a:gd name="connsiteX24" fmla="*/ 0 w 506282"/>
                <a:gd name="connsiteY24" fmla="*/ 862009 h 1281005"/>
                <a:gd name="connsiteX25" fmla="*/ 10850 w 506282"/>
                <a:gd name="connsiteY25" fmla="*/ 792156 h 1281005"/>
                <a:gd name="connsiteX26" fmla="*/ 18530 w 506282"/>
                <a:gd name="connsiteY26" fmla="*/ 783379 h 1281005"/>
                <a:gd name="connsiteX27" fmla="*/ 24016 w 506282"/>
                <a:gd name="connsiteY27" fmla="*/ 781184 h 1281005"/>
                <a:gd name="connsiteX28" fmla="*/ 29501 w 506282"/>
                <a:gd name="connsiteY28" fmla="*/ 782282 h 1281005"/>
                <a:gd name="connsiteX29" fmla="*/ 39376 w 506282"/>
                <a:gd name="connsiteY29" fmla="*/ 792156 h 1281005"/>
                <a:gd name="connsiteX30" fmla="*/ 59003 w 506282"/>
                <a:gd name="connsiteY30" fmla="*/ 883831 h 1281005"/>
                <a:gd name="connsiteX31" fmla="*/ 135317 w 506282"/>
                <a:gd name="connsiteY31" fmla="*/ 1182748 h 1281005"/>
                <a:gd name="connsiteX32" fmla="*/ 220409 w 506282"/>
                <a:gd name="connsiteY32" fmla="*/ 1200181 h 1281005"/>
                <a:gd name="connsiteX33" fmla="*/ 296723 w 506282"/>
                <a:gd name="connsiteY33" fmla="*/ 1189210 h 1281005"/>
                <a:gd name="connsiteX34" fmla="*/ 399248 w 506282"/>
                <a:gd name="connsiteY34" fmla="*/ 1093146 h 1281005"/>
                <a:gd name="connsiteX35" fmla="*/ 438502 w 506282"/>
                <a:gd name="connsiteY35" fmla="*/ 953440 h 1281005"/>
                <a:gd name="connsiteX36" fmla="*/ 414486 w 506282"/>
                <a:gd name="connsiteY36" fmla="*/ 837750 h 1281005"/>
                <a:gd name="connsiteX37" fmla="*/ 327200 w 506282"/>
                <a:gd name="connsiteY37" fmla="*/ 726448 h 1281005"/>
                <a:gd name="connsiteX38" fmla="*/ 196271 w 506282"/>
                <a:gd name="connsiteY38" fmla="*/ 632579 h 1281005"/>
                <a:gd name="connsiteX39" fmla="*/ 23894 w 506282"/>
                <a:gd name="connsiteY39" fmla="*/ 455813 h 1281005"/>
                <a:gd name="connsiteX40" fmla="*/ 8655 w 506282"/>
                <a:gd name="connsiteY40" fmla="*/ 333661 h 1281005"/>
                <a:gd name="connsiteX41" fmla="*/ 23894 w 506282"/>
                <a:gd name="connsiteY41" fmla="*/ 211510 h 1281005"/>
                <a:gd name="connsiteX42" fmla="*/ 91552 w 506282"/>
                <a:gd name="connsiteY42" fmla="*/ 76192 h 1281005"/>
                <a:gd name="connsiteX43" fmla="*/ 172377 w 506282"/>
                <a:gd name="connsiteY43" fmla="*/ 2194 h 128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6282" h="1281005">
                  <a:moveTo>
                    <a:pt x="172377" y="2194"/>
                  </a:moveTo>
                  <a:cubicBezTo>
                    <a:pt x="178229" y="731"/>
                    <a:pt x="191273" y="0"/>
                    <a:pt x="211632" y="0"/>
                  </a:cubicBezTo>
                  <a:cubicBezTo>
                    <a:pt x="274170" y="0"/>
                    <a:pt x="318544" y="5120"/>
                    <a:pt x="344755" y="15238"/>
                  </a:cubicBezTo>
                  <a:cubicBezTo>
                    <a:pt x="366576" y="24016"/>
                    <a:pt x="387301" y="37791"/>
                    <a:pt x="406928" y="56687"/>
                  </a:cubicBezTo>
                  <a:cubicBezTo>
                    <a:pt x="426555" y="75583"/>
                    <a:pt x="436429" y="90943"/>
                    <a:pt x="436429" y="102524"/>
                  </a:cubicBezTo>
                  <a:cubicBezTo>
                    <a:pt x="436429" y="112765"/>
                    <a:pt x="432407" y="122883"/>
                    <a:pt x="424482" y="133123"/>
                  </a:cubicBezTo>
                  <a:cubicBezTo>
                    <a:pt x="416437" y="143363"/>
                    <a:pt x="409610" y="147021"/>
                    <a:pt x="403758" y="143973"/>
                  </a:cubicBezTo>
                  <a:cubicBezTo>
                    <a:pt x="392055" y="138121"/>
                    <a:pt x="375353" y="127272"/>
                    <a:pt x="353532" y="111302"/>
                  </a:cubicBezTo>
                  <a:cubicBezTo>
                    <a:pt x="333174" y="96795"/>
                    <a:pt x="317569" y="88017"/>
                    <a:pt x="306598" y="85092"/>
                  </a:cubicBezTo>
                  <a:cubicBezTo>
                    <a:pt x="295748" y="82166"/>
                    <a:pt x="274902" y="80703"/>
                    <a:pt x="244425" y="80703"/>
                  </a:cubicBezTo>
                  <a:lnTo>
                    <a:pt x="176766" y="80703"/>
                  </a:lnTo>
                  <a:lnTo>
                    <a:pt x="150556" y="113496"/>
                  </a:lnTo>
                  <a:cubicBezTo>
                    <a:pt x="140315" y="125199"/>
                    <a:pt x="124346" y="152750"/>
                    <a:pt x="102524" y="196393"/>
                  </a:cubicBezTo>
                  <a:cubicBezTo>
                    <a:pt x="86554" y="231259"/>
                    <a:pt x="78509" y="277096"/>
                    <a:pt x="78509" y="333905"/>
                  </a:cubicBezTo>
                  <a:cubicBezTo>
                    <a:pt x="78509" y="396444"/>
                    <a:pt x="87286" y="441550"/>
                    <a:pt x="104719" y="469223"/>
                  </a:cubicBezTo>
                  <a:cubicBezTo>
                    <a:pt x="122151" y="496896"/>
                    <a:pt x="160674" y="526763"/>
                    <a:pt x="220409" y="558703"/>
                  </a:cubicBezTo>
                  <a:cubicBezTo>
                    <a:pt x="348412" y="628556"/>
                    <a:pt x="432772" y="707796"/>
                    <a:pt x="473489" y="796545"/>
                  </a:cubicBezTo>
                  <a:cubicBezTo>
                    <a:pt x="495311" y="848965"/>
                    <a:pt x="506283" y="900532"/>
                    <a:pt x="506283" y="951490"/>
                  </a:cubicBezTo>
                  <a:cubicBezTo>
                    <a:pt x="506283" y="1018417"/>
                    <a:pt x="489947" y="1079493"/>
                    <a:pt x="457154" y="1134839"/>
                  </a:cubicBezTo>
                  <a:cubicBezTo>
                    <a:pt x="424482" y="1190185"/>
                    <a:pt x="382546" y="1230902"/>
                    <a:pt x="331711" y="1256990"/>
                  </a:cubicBezTo>
                  <a:cubicBezTo>
                    <a:pt x="301112" y="1272960"/>
                    <a:pt x="265515" y="1281006"/>
                    <a:pt x="224798" y="1281006"/>
                  </a:cubicBezTo>
                  <a:cubicBezTo>
                    <a:pt x="153482" y="1281006"/>
                    <a:pt x="101183" y="1257722"/>
                    <a:pt x="67659" y="1211153"/>
                  </a:cubicBezTo>
                  <a:cubicBezTo>
                    <a:pt x="42911" y="1176287"/>
                    <a:pt x="26576" y="1141666"/>
                    <a:pt x="18530" y="1107531"/>
                  </a:cubicBezTo>
                  <a:cubicBezTo>
                    <a:pt x="10484" y="1073397"/>
                    <a:pt x="5120" y="1019148"/>
                    <a:pt x="2194" y="944907"/>
                  </a:cubicBezTo>
                  <a:cubicBezTo>
                    <a:pt x="731" y="921622"/>
                    <a:pt x="0" y="893949"/>
                    <a:pt x="0" y="862009"/>
                  </a:cubicBezTo>
                  <a:cubicBezTo>
                    <a:pt x="0" y="825681"/>
                    <a:pt x="3657" y="802396"/>
                    <a:pt x="10850" y="792156"/>
                  </a:cubicBezTo>
                  <a:cubicBezTo>
                    <a:pt x="15238" y="787768"/>
                    <a:pt x="17798" y="784842"/>
                    <a:pt x="18530" y="783379"/>
                  </a:cubicBezTo>
                  <a:cubicBezTo>
                    <a:pt x="19261" y="781916"/>
                    <a:pt x="21090" y="781184"/>
                    <a:pt x="24016" y="781184"/>
                  </a:cubicBezTo>
                  <a:cubicBezTo>
                    <a:pt x="26941" y="781184"/>
                    <a:pt x="28770" y="781550"/>
                    <a:pt x="29501" y="782282"/>
                  </a:cubicBezTo>
                  <a:cubicBezTo>
                    <a:pt x="30233" y="783013"/>
                    <a:pt x="33525" y="786305"/>
                    <a:pt x="39376" y="792156"/>
                  </a:cubicBezTo>
                  <a:cubicBezTo>
                    <a:pt x="52420" y="805200"/>
                    <a:pt x="59003" y="835799"/>
                    <a:pt x="59003" y="883831"/>
                  </a:cubicBezTo>
                  <a:cubicBezTo>
                    <a:pt x="59003" y="1036581"/>
                    <a:pt x="84482" y="1136302"/>
                    <a:pt x="135317" y="1182748"/>
                  </a:cubicBezTo>
                  <a:cubicBezTo>
                    <a:pt x="146899" y="1194452"/>
                    <a:pt x="175303" y="1200181"/>
                    <a:pt x="220409" y="1200181"/>
                  </a:cubicBezTo>
                  <a:cubicBezTo>
                    <a:pt x="256738" y="1200181"/>
                    <a:pt x="282216" y="1196524"/>
                    <a:pt x="296723" y="1189210"/>
                  </a:cubicBezTo>
                  <a:cubicBezTo>
                    <a:pt x="338903" y="1168851"/>
                    <a:pt x="373159" y="1136789"/>
                    <a:pt x="399248" y="1093146"/>
                  </a:cubicBezTo>
                  <a:cubicBezTo>
                    <a:pt x="425458" y="1049503"/>
                    <a:pt x="438502" y="1002935"/>
                    <a:pt x="438502" y="953440"/>
                  </a:cubicBezTo>
                  <a:cubicBezTo>
                    <a:pt x="438502" y="911260"/>
                    <a:pt x="430456" y="872737"/>
                    <a:pt x="414486" y="837750"/>
                  </a:cubicBezTo>
                  <a:cubicBezTo>
                    <a:pt x="397053" y="801421"/>
                    <a:pt x="367917" y="764361"/>
                    <a:pt x="327200" y="726448"/>
                  </a:cubicBezTo>
                  <a:cubicBezTo>
                    <a:pt x="286483" y="688657"/>
                    <a:pt x="242840" y="657326"/>
                    <a:pt x="196271" y="632579"/>
                  </a:cubicBezTo>
                  <a:cubicBezTo>
                    <a:pt x="103134" y="584547"/>
                    <a:pt x="45715" y="525666"/>
                    <a:pt x="23894" y="455813"/>
                  </a:cubicBezTo>
                  <a:cubicBezTo>
                    <a:pt x="13654" y="420947"/>
                    <a:pt x="8655" y="380230"/>
                    <a:pt x="8655" y="333661"/>
                  </a:cubicBezTo>
                  <a:cubicBezTo>
                    <a:pt x="8655" y="287093"/>
                    <a:pt x="13775" y="246375"/>
                    <a:pt x="23894" y="211510"/>
                  </a:cubicBezTo>
                  <a:cubicBezTo>
                    <a:pt x="38401" y="163478"/>
                    <a:pt x="60954" y="118372"/>
                    <a:pt x="91552" y="76192"/>
                  </a:cubicBezTo>
                  <a:cubicBezTo>
                    <a:pt x="122151" y="34256"/>
                    <a:pt x="149093" y="9509"/>
                    <a:pt x="172377" y="2194"/>
                  </a:cubicBezTo>
                  <a:close/>
                </a:path>
              </a:pathLst>
            </a:custGeom>
            <a:solidFill>
              <a:srgbClr val="FFFFFF"/>
            </a:solidFill>
            <a:ln w="121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035" name="Oval 1034">
            <a:extLst>
              <a:ext uri="{FF2B5EF4-FFF2-40B4-BE49-F238E27FC236}">
                <a16:creationId xmlns:a16="http://schemas.microsoft.com/office/drawing/2014/main" id="{AA22D525-2641-7E3B-0EEC-BB9CACB6203D}"/>
              </a:ext>
            </a:extLst>
          </p:cNvPr>
          <p:cNvSpPr/>
          <p:nvPr/>
        </p:nvSpPr>
        <p:spPr>
          <a:xfrm rot="19132881">
            <a:off x="3650219" y="5330070"/>
            <a:ext cx="114954" cy="7249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69271768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85">
            <a:extLst>
              <a:ext uri="{FF2B5EF4-FFF2-40B4-BE49-F238E27FC236}">
                <a16:creationId xmlns:a16="http://schemas.microsoft.com/office/drawing/2014/main" id="{C8AD0636-C6A4-79AE-A482-7114945608D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/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69CB8175-D2BF-8545-FE34-D47DC3BE6456}"/>
              </a:ext>
            </a:extLst>
          </p:cNvPr>
          <p:cNvSpPr>
            <a:spLocks/>
          </p:cNvSpPr>
          <p:nvPr/>
        </p:nvSpPr>
        <p:spPr>
          <a:xfrm>
            <a:off x="-38817" y="1334630"/>
            <a:ext cx="12192000" cy="6858000"/>
          </a:xfrm>
          <a:prstGeom prst="rect">
            <a:avLst/>
          </a:prstGeom>
          <a:gradFill flip="none" rotWithShape="1">
            <a:gsLst>
              <a:gs pos="7000">
                <a:srgbClr val="00B0F0">
                  <a:alpha val="57000"/>
                </a:srgbClr>
              </a:gs>
              <a:gs pos="54000">
                <a:schemeClr val="tx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/>
          </a:p>
        </p:txBody>
      </p:sp>
      <p:grpSp>
        <p:nvGrpSpPr>
          <p:cNvPr id="5" name="Graphic 3">
            <a:extLst>
              <a:ext uri="{FF2B5EF4-FFF2-40B4-BE49-F238E27FC236}">
                <a16:creationId xmlns:a16="http://schemas.microsoft.com/office/drawing/2014/main" id="{A1A9C9AB-2C7D-629F-F3E5-F214E5A2D4B8}"/>
              </a:ext>
            </a:extLst>
          </p:cNvPr>
          <p:cNvGrpSpPr/>
          <p:nvPr/>
        </p:nvGrpSpPr>
        <p:grpSpPr>
          <a:xfrm>
            <a:off x="695325" y="3184884"/>
            <a:ext cx="10843209" cy="2600167"/>
            <a:chOff x="674195" y="3132271"/>
            <a:chExt cx="10843209" cy="2600167"/>
          </a:xfrm>
        </p:grpSpPr>
        <p:grpSp>
          <p:nvGrpSpPr>
            <p:cNvPr id="6" name="Graphic 3">
              <a:extLst>
                <a:ext uri="{FF2B5EF4-FFF2-40B4-BE49-F238E27FC236}">
                  <a16:creationId xmlns:a16="http://schemas.microsoft.com/office/drawing/2014/main" id="{77BAC48C-7285-5264-0BFF-28CFF7806EAA}"/>
                </a:ext>
              </a:extLst>
            </p:cNvPr>
            <p:cNvGrpSpPr/>
            <p:nvPr/>
          </p:nvGrpSpPr>
          <p:grpSpPr>
            <a:xfrm>
              <a:off x="5275726" y="3759126"/>
              <a:ext cx="1536645" cy="1973313"/>
              <a:chOff x="5275726" y="3759126"/>
              <a:chExt cx="1536645" cy="1973313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1016FCE3-52F0-F8C8-485E-F1861DB81490}"/>
                  </a:ext>
                </a:extLst>
              </p:cNvPr>
              <p:cNvSpPr/>
              <p:nvPr/>
            </p:nvSpPr>
            <p:spPr>
              <a:xfrm>
                <a:off x="5275726" y="4346748"/>
                <a:ext cx="466092" cy="1032114"/>
              </a:xfrm>
              <a:custGeom>
                <a:avLst/>
                <a:gdLst>
                  <a:gd name="connsiteX0" fmla="*/ 346678 w 466092"/>
                  <a:gd name="connsiteY0" fmla="*/ 20659 h 1032114"/>
                  <a:gd name="connsiteX1" fmla="*/ 68646 w 466092"/>
                  <a:gd name="connsiteY1" fmla="*/ 67809 h 1032114"/>
                  <a:gd name="connsiteX2" fmla="*/ 68646 w 466092"/>
                  <a:gd name="connsiteY2" fmla="*/ 979448 h 1032114"/>
                  <a:gd name="connsiteX3" fmla="*/ 346678 w 466092"/>
                  <a:gd name="connsiteY3" fmla="*/ 1017117 h 1032114"/>
                  <a:gd name="connsiteX4" fmla="*/ 464196 w 466092"/>
                  <a:gd name="connsiteY4" fmla="*/ 930473 h 1032114"/>
                  <a:gd name="connsiteX5" fmla="*/ 430302 w 466092"/>
                  <a:gd name="connsiteY5" fmla="*/ 0 h 1032114"/>
                  <a:gd name="connsiteX6" fmla="*/ 346678 w 466092"/>
                  <a:gd name="connsiteY6" fmla="*/ 20659 h 103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092" h="1032114">
                    <a:moveTo>
                      <a:pt x="346678" y="20659"/>
                    </a:moveTo>
                    <a:lnTo>
                      <a:pt x="68646" y="67809"/>
                    </a:lnTo>
                    <a:cubicBezTo>
                      <a:pt x="68646" y="67809"/>
                      <a:pt x="-85807" y="670541"/>
                      <a:pt x="68646" y="979448"/>
                    </a:cubicBezTo>
                    <a:cubicBezTo>
                      <a:pt x="68646" y="979448"/>
                      <a:pt x="202796" y="1066091"/>
                      <a:pt x="346678" y="1017117"/>
                    </a:cubicBezTo>
                    <a:cubicBezTo>
                      <a:pt x="490561" y="968143"/>
                      <a:pt x="464196" y="930473"/>
                      <a:pt x="464196" y="930473"/>
                    </a:cubicBezTo>
                    <a:lnTo>
                      <a:pt x="430302" y="0"/>
                    </a:lnTo>
                    <a:lnTo>
                      <a:pt x="346678" y="20659"/>
                    </a:lnTo>
                    <a:close/>
                  </a:path>
                </a:pathLst>
              </a:custGeom>
              <a:solidFill>
                <a:srgbClr val="C85928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DB66762C-93B2-ACE2-B33C-299B936A5002}"/>
                  </a:ext>
                </a:extLst>
              </p:cNvPr>
              <p:cNvSpPr/>
              <p:nvPr/>
            </p:nvSpPr>
            <p:spPr>
              <a:xfrm>
                <a:off x="5306325" y="4346748"/>
                <a:ext cx="404904" cy="241075"/>
              </a:xfrm>
              <a:custGeom>
                <a:avLst/>
                <a:gdLst>
                  <a:gd name="connsiteX0" fmla="*/ 404905 w 404904"/>
                  <a:gd name="connsiteY0" fmla="*/ 221822 h 241075"/>
                  <a:gd name="connsiteX1" fmla="*/ 0 w 404904"/>
                  <a:gd name="connsiteY1" fmla="*/ 241076 h 241075"/>
                  <a:gd name="connsiteX2" fmla="*/ 35237 w 404904"/>
                  <a:gd name="connsiteY2" fmla="*/ 67788 h 241075"/>
                  <a:gd name="connsiteX3" fmla="*/ 313269 w 404904"/>
                  <a:gd name="connsiteY3" fmla="*/ 20701 h 241075"/>
                  <a:gd name="connsiteX4" fmla="*/ 396829 w 404904"/>
                  <a:gd name="connsiteY4" fmla="*/ 0 h 241075"/>
                  <a:gd name="connsiteX5" fmla="*/ 404905 w 404904"/>
                  <a:gd name="connsiteY5" fmla="*/ 221822 h 24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904" h="241075">
                    <a:moveTo>
                      <a:pt x="404905" y="221822"/>
                    </a:moveTo>
                    <a:cubicBezTo>
                      <a:pt x="253954" y="175511"/>
                      <a:pt x="104451" y="204980"/>
                      <a:pt x="0" y="241076"/>
                    </a:cubicBezTo>
                    <a:cubicBezTo>
                      <a:pt x="17430" y="137191"/>
                      <a:pt x="35237" y="67788"/>
                      <a:pt x="35237" y="67788"/>
                    </a:cubicBezTo>
                    <a:lnTo>
                      <a:pt x="313269" y="20701"/>
                    </a:lnTo>
                    <a:lnTo>
                      <a:pt x="396829" y="0"/>
                    </a:lnTo>
                    <a:lnTo>
                      <a:pt x="404905" y="221822"/>
                    </a:lnTo>
                    <a:close/>
                  </a:path>
                </a:pathLst>
              </a:custGeom>
              <a:solidFill>
                <a:srgbClr val="F47C20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69743C4-91CF-E140-18B5-85E0AA5823FD}"/>
                  </a:ext>
                </a:extLst>
              </p:cNvPr>
              <p:cNvSpPr/>
              <p:nvPr/>
            </p:nvSpPr>
            <p:spPr>
              <a:xfrm>
                <a:off x="5275726" y="4346748"/>
                <a:ext cx="466092" cy="1032114"/>
              </a:xfrm>
              <a:custGeom>
                <a:avLst/>
                <a:gdLst>
                  <a:gd name="connsiteX0" fmla="*/ 346678 w 466092"/>
                  <a:gd name="connsiteY0" fmla="*/ 20659 h 1032114"/>
                  <a:gd name="connsiteX1" fmla="*/ 68646 w 466092"/>
                  <a:gd name="connsiteY1" fmla="*/ 67809 h 1032114"/>
                  <a:gd name="connsiteX2" fmla="*/ 68646 w 466092"/>
                  <a:gd name="connsiteY2" fmla="*/ 979448 h 1032114"/>
                  <a:gd name="connsiteX3" fmla="*/ 346678 w 466092"/>
                  <a:gd name="connsiteY3" fmla="*/ 1017117 h 1032114"/>
                  <a:gd name="connsiteX4" fmla="*/ 464196 w 466092"/>
                  <a:gd name="connsiteY4" fmla="*/ 930473 h 1032114"/>
                  <a:gd name="connsiteX5" fmla="*/ 430302 w 466092"/>
                  <a:gd name="connsiteY5" fmla="*/ 0 h 1032114"/>
                  <a:gd name="connsiteX6" fmla="*/ 346678 w 466092"/>
                  <a:gd name="connsiteY6" fmla="*/ 20659 h 103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6092" h="1032114">
                    <a:moveTo>
                      <a:pt x="346678" y="20659"/>
                    </a:moveTo>
                    <a:lnTo>
                      <a:pt x="68646" y="67809"/>
                    </a:lnTo>
                    <a:cubicBezTo>
                      <a:pt x="68646" y="67809"/>
                      <a:pt x="-85807" y="670541"/>
                      <a:pt x="68646" y="979448"/>
                    </a:cubicBezTo>
                    <a:cubicBezTo>
                      <a:pt x="68646" y="979448"/>
                      <a:pt x="202796" y="1066091"/>
                      <a:pt x="346678" y="1017117"/>
                    </a:cubicBezTo>
                    <a:cubicBezTo>
                      <a:pt x="490561" y="968143"/>
                      <a:pt x="464196" y="930473"/>
                      <a:pt x="464196" y="930473"/>
                    </a:cubicBezTo>
                    <a:lnTo>
                      <a:pt x="430302" y="0"/>
                    </a:lnTo>
                    <a:lnTo>
                      <a:pt x="346678" y="20659"/>
                    </a:ln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92A3AC27-93B8-5A8A-6698-6DBD0833C234}"/>
                  </a:ext>
                </a:extLst>
              </p:cNvPr>
              <p:cNvSpPr/>
              <p:nvPr/>
            </p:nvSpPr>
            <p:spPr>
              <a:xfrm>
                <a:off x="5605938" y="3759126"/>
                <a:ext cx="1125444" cy="1973310"/>
              </a:xfrm>
              <a:custGeom>
                <a:avLst/>
                <a:gdLst>
                  <a:gd name="connsiteX0" fmla="*/ 988153 w 1125444"/>
                  <a:gd name="connsiteY0" fmla="*/ 1951335 h 1973310"/>
                  <a:gd name="connsiteX1" fmla="*/ 988153 w 1125444"/>
                  <a:gd name="connsiteY1" fmla="*/ 259923 h 1973310"/>
                  <a:gd name="connsiteX2" fmla="*/ 419588 w 1125444"/>
                  <a:gd name="connsiteY2" fmla="*/ 14673 h 1973310"/>
                  <a:gd name="connsiteX3" fmla="*/ 225074 w 1125444"/>
                  <a:gd name="connsiteY3" fmla="*/ 148928 h 1973310"/>
                  <a:gd name="connsiteX4" fmla="*/ 1155 w 1125444"/>
                  <a:gd name="connsiteY4" fmla="*/ 960583 h 1973310"/>
                  <a:gd name="connsiteX5" fmla="*/ 80269 w 1125444"/>
                  <a:gd name="connsiteY5" fmla="*/ 1951335 h 1973310"/>
                  <a:gd name="connsiteX6" fmla="*/ 464515 w 1125444"/>
                  <a:gd name="connsiteY6" fmla="*/ 1932501 h 1973310"/>
                  <a:gd name="connsiteX7" fmla="*/ 479574 w 1125444"/>
                  <a:gd name="connsiteY7" fmla="*/ 1634900 h 1973310"/>
                  <a:gd name="connsiteX8" fmla="*/ 675471 w 1125444"/>
                  <a:gd name="connsiteY8" fmla="*/ 1638675 h 1973310"/>
                  <a:gd name="connsiteX9" fmla="*/ 698082 w 1125444"/>
                  <a:gd name="connsiteY9" fmla="*/ 1955111 h 1973310"/>
                  <a:gd name="connsiteX10" fmla="*/ 988153 w 1125444"/>
                  <a:gd name="connsiteY10" fmla="*/ 1951335 h 197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5444" h="1973310">
                    <a:moveTo>
                      <a:pt x="988153" y="1951335"/>
                    </a:moveTo>
                    <a:cubicBezTo>
                      <a:pt x="988153" y="1951335"/>
                      <a:pt x="1297060" y="643560"/>
                      <a:pt x="988153" y="259923"/>
                    </a:cubicBezTo>
                    <a:cubicBezTo>
                      <a:pt x="856436" y="96325"/>
                      <a:pt x="640739" y="-47159"/>
                      <a:pt x="419588" y="14673"/>
                    </a:cubicBezTo>
                    <a:cubicBezTo>
                      <a:pt x="342571" y="36213"/>
                      <a:pt x="276566" y="87726"/>
                      <a:pt x="225074" y="148928"/>
                    </a:cubicBezTo>
                    <a:cubicBezTo>
                      <a:pt x="36391" y="373183"/>
                      <a:pt x="-8158" y="676825"/>
                      <a:pt x="1155" y="960583"/>
                    </a:cubicBezTo>
                    <a:cubicBezTo>
                      <a:pt x="27519" y="1762967"/>
                      <a:pt x="80269" y="1951335"/>
                      <a:pt x="80269" y="1951335"/>
                    </a:cubicBezTo>
                    <a:cubicBezTo>
                      <a:pt x="80269" y="1951335"/>
                      <a:pt x="370341" y="2011615"/>
                      <a:pt x="464515" y="1932501"/>
                    </a:cubicBezTo>
                    <a:cubicBezTo>
                      <a:pt x="464515" y="1932501"/>
                      <a:pt x="445680" y="1665039"/>
                      <a:pt x="479574" y="1634900"/>
                    </a:cubicBezTo>
                    <a:lnTo>
                      <a:pt x="675471" y="1638675"/>
                    </a:lnTo>
                    <a:lnTo>
                      <a:pt x="698082" y="1955111"/>
                    </a:lnTo>
                    <a:lnTo>
                      <a:pt x="988153" y="1951335"/>
                    </a:lnTo>
                    <a:close/>
                  </a:path>
                </a:pathLst>
              </a:custGeom>
              <a:solidFill>
                <a:srgbClr val="F47C20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3143238-8221-47BA-FD31-306C3E6FF795}"/>
                  </a:ext>
                </a:extLst>
              </p:cNvPr>
              <p:cNvSpPr/>
              <p:nvPr/>
            </p:nvSpPr>
            <p:spPr>
              <a:xfrm>
                <a:off x="5600985" y="4032115"/>
                <a:ext cx="1122160" cy="1700323"/>
              </a:xfrm>
              <a:custGeom>
                <a:avLst/>
                <a:gdLst>
                  <a:gd name="connsiteX0" fmla="*/ 1122160 w 1122160"/>
                  <a:gd name="connsiteY0" fmla="*/ 736526 h 1700323"/>
                  <a:gd name="connsiteX1" fmla="*/ 988157 w 1122160"/>
                  <a:gd name="connsiteY1" fmla="*/ 1678346 h 1700323"/>
                  <a:gd name="connsiteX2" fmla="*/ 698086 w 1122160"/>
                  <a:gd name="connsiteY2" fmla="*/ 1682100 h 1700323"/>
                  <a:gd name="connsiteX3" fmla="*/ 675454 w 1122160"/>
                  <a:gd name="connsiteY3" fmla="*/ 1365664 h 1700323"/>
                  <a:gd name="connsiteX4" fmla="*/ 479640 w 1122160"/>
                  <a:gd name="connsiteY4" fmla="*/ 1361910 h 1700323"/>
                  <a:gd name="connsiteX5" fmla="*/ 464518 w 1122160"/>
                  <a:gd name="connsiteY5" fmla="*/ 1659490 h 1700323"/>
                  <a:gd name="connsiteX6" fmla="*/ 80294 w 1122160"/>
                  <a:gd name="connsiteY6" fmla="*/ 1678367 h 1700323"/>
                  <a:gd name="connsiteX7" fmla="*/ 1159 w 1122160"/>
                  <a:gd name="connsiteY7" fmla="*/ 687551 h 1700323"/>
                  <a:gd name="connsiteX8" fmla="*/ 139021 w 1122160"/>
                  <a:gd name="connsiteY8" fmla="*/ 0 h 1700323"/>
                  <a:gd name="connsiteX9" fmla="*/ 138057 w 1122160"/>
                  <a:gd name="connsiteY9" fmla="*/ 540104 h 1700323"/>
                  <a:gd name="connsiteX10" fmla="*/ 281540 w 1122160"/>
                  <a:gd name="connsiteY10" fmla="*/ 999352 h 1700323"/>
                  <a:gd name="connsiteX11" fmla="*/ 471251 w 1122160"/>
                  <a:gd name="connsiteY11" fmla="*/ 1061918 h 1700323"/>
                  <a:gd name="connsiteX12" fmla="*/ 1122160 w 1122160"/>
                  <a:gd name="connsiteY12" fmla="*/ 736526 h 1700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22160" h="1700323">
                    <a:moveTo>
                      <a:pt x="1122160" y="736526"/>
                    </a:moveTo>
                    <a:cubicBezTo>
                      <a:pt x="1101165" y="1199676"/>
                      <a:pt x="988157" y="1678346"/>
                      <a:pt x="988157" y="1678346"/>
                    </a:cubicBezTo>
                    <a:lnTo>
                      <a:pt x="698086" y="1682100"/>
                    </a:lnTo>
                    <a:lnTo>
                      <a:pt x="675454" y="1365664"/>
                    </a:lnTo>
                    <a:lnTo>
                      <a:pt x="479640" y="1361910"/>
                    </a:lnTo>
                    <a:cubicBezTo>
                      <a:pt x="445662" y="1392050"/>
                      <a:pt x="464518" y="1659490"/>
                      <a:pt x="464518" y="1659490"/>
                    </a:cubicBezTo>
                    <a:cubicBezTo>
                      <a:pt x="370366" y="1738625"/>
                      <a:pt x="80294" y="1678367"/>
                      <a:pt x="80294" y="1678367"/>
                    </a:cubicBezTo>
                    <a:cubicBezTo>
                      <a:pt x="80294" y="1678367"/>
                      <a:pt x="27544" y="1489957"/>
                      <a:pt x="1159" y="687551"/>
                    </a:cubicBezTo>
                    <a:cubicBezTo>
                      <a:pt x="-6539" y="453334"/>
                      <a:pt x="22426" y="205525"/>
                      <a:pt x="139021" y="0"/>
                    </a:cubicBezTo>
                    <a:cubicBezTo>
                      <a:pt x="130128" y="179685"/>
                      <a:pt x="126437" y="360440"/>
                      <a:pt x="138057" y="540104"/>
                    </a:cubicBezTo>
                    <a:cubicBezTo>
                      <a:pt x="147788" y="690677"/>
                      <a:pt x="135770" y="908010"/>
                      <a:pt x="281540" y="999352"/>
                    </a:cubicBezTo>
                    <a:cubicBezTo>
                      <a:pt x="338338" y="1034945"/>
                      <a:pt x="405266" y="1050235"/>
                      <a:pt x="471251" y="1061918"/>
                    </a:cubicBezTo>
                    <a:cubicBezTo>
                      <a:pt x="766020" y="1114038"/>
                      <a:pt x="1003510" y="1022927"/>
                      <a:pt x="1122160" y="736526"/>
                    </a:cubicBezTo>
                    <a:close/>
                  </a:path>
                </a:pathLst>
              </a:custGeom>
              <a:solidFill>
                <a:srgbClr val="C85928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9101A5A-C74F-67E7-0E8A-B69EF046291F}"/>
                  </a:ext>
                </a:extLst>
              </p:cNvPr>
              <p:cNvSpPr/>
              <p:nvPr/>
            </p:nvSpPr>
            <p:spPr>
              <a:xfrm>
                <a:off x="5599353" y="3759126"/>
                <a:ext cx="1125444" cy="1973310"/>
              </a:xfrm>
              <a:custGeom>
                <a:avLst/>
                <a:gdLst>
                  <a:gd name="connsiteX0" fmla="*/ 988153 w 1125444"/>
                  <a:gd name="connsiteY0" fmla="*/ 1951335 h 1973310"/>
                  <a:gd name="connsiteX1" fmla="*/ 988153 w 1125444"/>
                  <a:gd name="connsiteY1" fmla="*/ 259923 h 1973310"/>
                  <a:gd name="connsiteX2" fmla="*/ 419587 w 1125444"/>
                  <a:gd name="connsiteY2" fmla="*/ 14673 h 1973310"/>
                  <a:gd name="connsiteX3" fmla="*/ 225074 w 1125444"/>
                  <a:gd name="connsiteY3" fmla="*/ 148928 h 1973310"/>
                  <a:gd name="connsiteX4" fmla="*/ 1154 w 1125444"/>
                  <a:gd name="connsiteY4" fmla="*/ 960583 h 1973310"/>
                  <a:gd name="connsiteX5" fmla="*/ 80269 w 1125444"/>
                  <a:gd name="connsiteY5" fmla="*/ 1951335 h 1973310"/>
                  <a:gd name="connsiteX6" fmla="*/ 464514 w 1125444"/>
                  <a:gd name="connsiteY6" fmla="*/ 1932501 h 1973310"/>
                  <a:gd name="connsiteX7" fmla="*/ 479573 w 1125444"/>
                  <a:gd name="connsiteY7" fmla="*/ 1634900 h 1973310"/>
                  <a:gd name="connsiteX8" fmla="*/ 675471 w 1125444"/>
                  <a:gd name="connsiteY8" fmla="*/ 1638675 h 1973310"/>
                  <a:gd name="connsiteX9" fmla="*/ 698081 w 1125444"/>
                  <a:gd name="connsiteY9" fmla="*/ 1955111 h 1973310"/>
                  <a:gd name="connsiteX10" fmla="*/ 988153 w 1125444"/>
                  <a:gd name="connsiteY10" fmla="*/ 1951335 h 197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5444" h="1973310">
                    <a:moveTo>
                      <a:pt x="988153" y="1951335"/>
                    </a:moveTo>
                    <a:cubicBezTo>
                      <a:pt x="988153" y="1951335"/>
                      <a:pt x="1297059" y="643560"/>
                      <a:pt x="988153" y="259923"/>
                    </a:cubicBezTo>
                    <a:cubicBezTo>
                      <a:pt x="856435" y="96325"/>
                      <a:pt x="640738" y="-47159"/>
                      <a:pt x="419587" y="14673"/>
                    </a:cubicBezTo>
                    <a:cubicBezTo>
                      <a:pt x="342571" y="36213"/>
                      <a:pt x="276565" y="87726"/>
                      <a:pt x="225074" y="148928"/>
                    </a:cubicBezTo>
                    <a:cubicBezTo>
                      <a:pt x="36412" y="373183"/>
                      <a:pt x="-8158" y="676825"/>
                      <a:pt x="1154" y="960583"/>
                    </a:cubicBezTo>
                    <a:cubicBezTo>
                      <a:pt x="27519" y="1762967"/>
                      <a:pt x="80269" y="1951335"/>
                      <a:pt x="80269" y="1951335"/>
                    </a:cubicBezTo>
                    <a:cubicBezTo>
                      <a:pt x="80269" y="1951335"/>
                      <a:pt x="370340" y="2011615"/>
                      <a:pt x="464514" y="1932501"/>
                    </a:cubicBezTo>
                    <a:cubicBezTo>
                      <a:pt x="464514" y="1932501"/>
                      <a:pt x="445679" y="1665039"/>
                      <a:pt x="479573" y="1634900"/>
                    </a:cubicBezTo>
                    <a:lnTo>
                      <a:pt x="675471" y="1638675"/>
                    </a:lnTo>
                    <a:lnTo>
                      <a:pt x="698081" y="1955111"/>
                    </a:lnTo>
                    <a:lnTo>
                      <a:pt x="988153" y="1951335"/>
                    </a:ln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148A393D-321E-19A9-C848-91680FDA53BC}"/>
                  </a:ext>
                </a:extLst>
              </p:cNvPr>
              <p:cNvSpPr/>
              <p:nvPr/>
            </p:nvSpPr>
            <p:spPr>
              <a:xfrm>
                <a:off x="5940737" y="4080597"/>
                <a:ext cx="871634" cy="572063"/>
              </a:xfrm>
              <a:custGeom>
                <a:avLst/>
                <a:gdLst>
                  <a:gd name="connsiteX0" fmla="*/ 3410 w 871634"/>
                  <a:gd name="connsiteY0" fmla="*/ 285489 h 572063"/>
                  <a:gd name="connsiteX1" fmla="*/ 2844 w 871634"/>
                  <a:gd name="connsiteY1" fmla="*/ 281546 h 572063"/>
                  <a:gd name="connsiteX2" fmla="*/ 239935 w 871634"/>
                  <a:gd name="connsiteY2" fmla="*/ 6240 h 572063"/>
                  <a:gd name="connsiteX3" fmla="*/ 823832 w 871634"/>
                  <a:gd name="connsiteY3" fmla="*/ 115494 h 572063"/>
                  <a:gd name="connsiteX4" fmla="*/ 784023 w 871634"/>
                  <a:gd name="connsiteY4" fmla="*/ 533591 h 572063"/>
                  <a:gd name="connsiteX5" fmla="*/ 268082 w 871634"/>
                  <a:gd name="connsiteY5" fmla="*/ 555907 h 572063"/>
                  <a:gd name="connsiteX6" fmla="*/ 3410 w 871634"/>
                  <a:gd name="connsiteY6" fmla="*/ 285489 h 572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1634" h="572063">
                    <a:moveTo>
                      <a:pt x="3410" y="285489"/>
                    </a:moveTo>
                    <a:cubicBezTo>
                      <a:pt x="3221" y="284188"/>
                      <a:pt x="3011" y="282867"/>
                      <a:pt x="2844" y="281546"/>
                    </a:cubicBezTo>
                    <a:cubicBezTo>
                      <a:pt x="-18802" y="124932"/>
                      <a:pt x="85334" y="13874"/>
                      <a:pt x="239935" y="6240"/>
                    </a:cubicBezTo>
                    <a:cubicBezTo>
                      <a:pt x="545066" y="-8820"/>
                      <a:pt x="737188" y="-5065"/>
                      <a:pt x="823832" y="115494"/>
                    </a:cubicBezTo>
                    <a:cubicBezTo>
                      <a:pt x="910476" y="236032"/>
                      <a:pt x="868528" y="522244"/>
                      <a:pt x="784023" y="533591"/>
                    </a:cubicBezTo>
                    <a:cubicBezTo>
                      <a:pt x="615287" y="556243"/>
                      <a:pt x="437405" y="593745"/>
                      <a:pt x="268082" y="555907"/>
                    </a:cubicBezTo>
                    <a:cubicBezTo>
                      <a:pt x="136490" y="526502"/>
                      <a:pt x="24027" y="421170"/>
                      <a:pt x="3410" y="285489"/>
                    </a:cubicBezTo>
                    <a:close/>
                  </a:path>
                </a:pathLst>
              </a:custGeom>
              <a:solidFill>
                <a:srgbClr val="99C7DC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8E6AFCA-50FA-3AA9-44D1-DAA48C8E8F36}"/>
                  </a:ext>
                </a:extLst>
              </p:cNvPr>
              <p:cNvSpPr/>
              <p:nvPr/>
            </p:nvSpPr>
            <p:spPr>
              <a:xfrm>
                <a:off x="5941345" y="4132665"/>
                <a:ext cx="870402" cy="520007"/>
              </a:xfrm>
              <a:custGeom>
                <a:avLst/>
                <a:gdLst>
                  <a:gd name="connsiteX0" fmla="*/ 870353 w 870402"/>
                  <a:gd name="connsiteY0" fmla="*/ 265427 h 520007"/>
                  <a:gd name="connsiteX1" fmla="*/ 784003 w 870402"/>
                  <a:gd name="connsiteY1" fmla="*/ 481523 h 520007"/>
                  <a:gd name="connsiteX2" fmla="*/ 268082 w 870402"/>
                  <a:gd name="connsiteY2" fmla="*/ 503860 h 520007"/>
                  <a:gd name="connsiteX3" fmla="*/ 3431 w 870402"/>
                  <a:gd name="connsiteY3" fmla="*/ 233442 h 520007"/>
                  <a:gd name="connsiteX4" fmla="*/ 2844 w 870402"/>
                  <a:gd name="connsiteY4" fmla="*/ 229498 h 520007"/>
                  <a:gd name="connsiteX5" fmla="*/ 96220 w 870402"/>
                  <a:gd name="connsiteY5" fmla="*/ 0 h 520007"/>
                  <a:gd name="connsiteX6" fmla="*/ 147124 w 870402"/>
                  <a:gd name="connsiteY6" fmla="*/ 163996 h 520007"/>
                  <a:gd name="connsiteX7" fmla="*/ 310848 w 870402"/>
                  <a:gd name="connsiteY7" fmla="*/ 337347 h 520007"/>
                  <a:gd name="connsiteX8" fmla="*/ 483171 w 870402"/>
                  <a:gd name="connsiteY8" fmla="*/ 372059 h 520007"/>
                  <a:gd name="connsiteX9" fmla="*/ 700819 w 870402"/>
                  <a:gd name="connsiteY9" fmla="*/ 359873 h 520007"/>
                  <a:gd name="connsiteX10" fmla="*/ 870353 w 870402"/>
                  <a:gd name="connsiteY10" fmla="*/ 265427 h 52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70402" h="520007">
                    <a:moveTo>
                      <a:pt x="870353" y="265427"/>
                    </a:moveTo>
                    <a:cubicBezTo>
                      <a:pt x="871317" y="320190"/>
                      <a:pt x="858964" y="471476"/>
                      <a:pt x="784003" y="481523"/>
                    </a:cubicBezTo>
                    <a:cubicBezTo>
                      <a:pt x="615245" y="504154"/>
                      <a:pt x="437427" y="541698"/>
                      <a:pt x="268082" y="503860"/>
                    </a:cubicBezTo>
                    <a:cubicBezTo>
                      <a:pt x="136491" y="474497"/>
                      <a:pt x="24028" y="369081"/>
                      <a:pt x="3431" y="233442"/>
                    </a:cubicBezTo>
                    <a:cubicBezTo>
                      <a:pt x="3242" y="232099"/>
                      <a:pt x="3053" y="230841"/>
                      <a:pt x="2844" y="229498"/>
                    </a:cubicBezTo>
                    <a:cubicBezTo>
                      <a:pt x="-11020" y="129200"/>
                      <a:pt x="26712" y="47548"/>
                      <a:pt x="96220" y="0"/>
                    </a:cubicBezTo>
                    <a:cubicBezTo>
                      <a:pt x="67507" y="19653"/>
                      <a:pt x="136784" y="142896"/>
                      <a:pt x="147124" y="163996"/>
                    </a:cubicBezTo>
                    <a:cubicBezTo>
                      <a:pt x="184165" y="239671"/>
                      <a:pt x="229385" y="304124"/>
                      <a:pt x="310848" y="337347"/>
                    </a:cubicBezTo>
                    <a:cubicBezTo>
                      <a:pt x="365318" y="359559"/>
                      <a:pt x="424527" y="367277"/>
                      <a:pt x="483171" y="372059"/>
                    </a:cubicBezTo>
                    <a:cubicBezTo>
                      <a:pt x="555385" y="377953"/>
                      <a:pt x="630346" y="379107"/>
                      <a:pt x="700819" y="359873"/>
                    </a:cubicBezTo>
                    <a:cubicBezTo>
                      <a:pt x="726617" y="352826"/>
                      <a:pt x="870940" y="299216"/>
                      <a:pt x="870353" y="265427"/>
                    </a:cubicBezTo>
                    <a:close/>
                  </a:path>
                </a:pathLst>
              </a:custGeom>
              <a:solidFill>
                <a:srgbClr val="4B656F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0184861-E1A0-C150-5B29-2CC24E5F7F22}"/>
                  </a:ext>
                </a:extLst>
              </p:cNvPr>
              <p:cNvSpPr/>
              <p:nvPr/>
            </p:nvSpPr>
            <p:spPr>
              <a:xfrm>
                <a:off x="5940737" y="4080597"/>
                <a:ext cx="871634" cy="572063"/>
              </a:xfrm>
              <a:custGeom>
                <a:avLst/>
                <a:gdLst>
                  <a:gd name="connsiteX0" fmla="*/ 3410 w 871634"/>
                  <a:gd name="connsiteY0" fmla="*/ 285489 h 572063"/>
                  <a:gd name="connsiteX1" fmla="*/ 2844 w 871634"/>
                  <a:gd name="connsiteY1" fmla="*/ 281546 h 572063"/>
                  <a:gd name="connsiteX2" fmla="*/ 239935 w 871634"/>
                  <a:gd name="connsiteY2" fmla="*/ 6240 h 572063"/>
                  <a:gd name="connsiteX3" fmla="*/ 823832 w 871634"/>
                  <a:gd name="connsiteY3" fmla="*/ 115494 h 572063"/>
                  <a:gd name="connsiteX4" fmla="*/ 784023 w 871634"/>
                  <a:gd name="connsiteY4" fmla="*/ 533591 h 572063"/>
                  <a:gd name="connsiteX5" fmla="*/ 268082 w 871634"/>
                  <a:gd name="connsiteY5" fmla="*/ 555907 h 572063"/>
                  <a:gd name="connsiteX6" fmla="*/ 3410 w 871634"/>
                  <a:gd name="connsiteY6" fmla="*/ 285489 h 572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1634" h="572063">
                    <a:moveTo>
                      <a:pt x="3410" y="285489"/>
                    </a:moveTo>
                    <a:cubicBezTo>
                      <a:pt x="3221" y="284188"/>
                      <a:pt x="3011" y="282867"/>
                      <a:pt x="2844" y="281546"/>
                    </a:cubicBezTo>
                    <a:cubicBezTo>
                      <a:pt x="-18802" y="124932"/>
                      <a:pt x="85334" y="13874"/>
                      <a:pt x="239935" y="6240"/>
                    </a:cubicBezTo>
                    <a:cubicBezTo>
                      <a:pt x="545066" y="-8820"/>
                      <a:pt x="737188" y="-5065"/>
                      <a:pt x="823832" y="115494"/>
                    </a:cubicBezTo>
                    <a:cubicBezTo>
                      <a:pt x="910476" y="236032"/>
                      <a:pt x="868528" y="522244"/>
                      <a:pt x="784023" y="533591"/>
                    </a:cubicBezTo>
                    <a:cubicBezTo>
                      <a:pt x="615287" y="556243"/>
                      <a:pt x="437405" y="593745"/>
                      <a:pt x="268082" y="555907"/>
                    </a:cubicBezTo>
                    <a:cubicBezTo>
                      <a:pt x="136490" y="526502"/>
                      <a:pt x="24027" y="421170"/>
                      <a:pt x="3410" y="285489"/>
                    </a:cubicBez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265F539-A706-2350-086B-717D173FC7AB}"/>
                  </a:ext>
                </a:extLst>
              </p:cNvPr>
              <p:cNvSpPr/>
              <p:nvPr/>
            </p:nvSpPr>
            <p:spPr>
              <a:xfrm>
                <a:off x="6127502" y="5367661"/>
                <a:ext cx="282562" cy="56609"/>
              </a:xfrm>
              <a:custGeom>
                <a:avLst/>
                <a:gdLst>
                  <a:gd name="connsiteX0" fmla="*/ 0 w 282562"/>
                  <a:gd name="connsiteY0" fmla="*/ 2831 h 56609"/>
                  <a:gd name="connsiteX1" fmla="*/ 35321 w 282562"/>
                  <a:gd name="connsiteY1" fmla="*/ 1447 h 56609"/>
                  <a:gd name="connsiteX2" fmla="*/ 70641 w 282562"/>
                  <a:gd name="connsiteY2" fmla="*/ 650 h 56609"/>
                  <a:gd name="connsiteX3" fmla="*/ 105961 w 282562"/>
                  <a:gd name="connsiteY3" fmla="*/ 252 h 56609"/>
                  <a:gd name="connsiteX4" fmla="*/ 141281 w 282562"/>
                  <a:gd name="connsiteY4" fmla="*/ 0 h 56609"/>
                  <a:gd name="connsiteX5" fmla="*/ 176602 w 282562"/>
                  <a:gd name="connsiteY5" fmla="*/ 252 h 56609"/>
                  <a:gd name="connsiteX6" fmla="*/ 211922 w 282562"/>
                  <a:gd name="connsiteY6" fmla="*/ 650 h 56609"/>
                  <a:gd name="connsiteX7" fmla="*/ 247242 w 282562"/>
                  <a:gd name="connsiteY7" fmla="*/ 1447 h 56609"/>
                  <a:gd name="connsiteX8" fmla="*/ 282563 w 282562"/>
                  <a:gd name="connsiteY8" fmla="*/ 2831 h 56609"/>
                  <a:gd name="connsiteX9" fmla="*/ 282563 w 282562"/>
                  <a:gd name="connsiteY9" fmla="*/ 8494 h 56609"/>
                  <a:gd name="connsiteX10" fmla="*/ 264903 w 282562"/>
                  <a:gd name="connsiteY10" fmla="*/ 21834 h 56609"/>
                  <a:gd name="connsiteX11" fmla="*/ 247242 w 282562"/>
                  <a:gd name="connsiteY11" fmla="*/ 32027 h 56609"/>
                  <a:gd name="connsiteX12" fmla="*/ 211922 w 282562"/>
                  <a:gd name="connsiteY12" fmla="*/ 46248 h 56609"/>
                  <a:gd name="connsiteX13" fmla="*/ 141281 w 282562"/>
                  <a:gd name="connsiteY13" fmla="*/ 56609 h 56609"/>
                  <a:gd name="connsiteX14" fmla="*/ 70641 w 282562"/>
                  <a:gd name="connsiteY14" fmla="*/ 46374 h 56609"/>
                  <a:gd name="connsiteX15" fmla="*/ 35321 w 282562"/>
                  <a:gd name="connsiteY15" fmla="*/ 32132 h 56609"/>
                  <a:gd name="connsiteX16" fmla="*/ 26490 w 282562"/>
                  <a:gd name="connsiteY16" fmla="*/ 27329 h 56609"/>
                  <a:gd name="connsiteX17" fmla="*/ 17660 w 282562"/>
                  <a:gd name="connsiteY17" fmla="*/ 21897 h 56609"/>
                  <a:gd name="connsiteX18" fmla="*/ 0 w 282562"/>
                  <a:gd name="connsiteY18" fmla="*/ 8473 h 56609"/>
                  <a:gd name="connsiteX19" fmla="*/ 0 w 282562"/>
                  <a:gd name="connsiteY19" fmla="*/ 2831 h 56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2562" h="56609">
                    <a:moveTo>
                      <a:pt x="0" y="2831"/>
                    </a:moveTo>
                    <a:cubicBezTo>
                      <a:pt x="11766" y="2181"/>
                      <a:pt x="23554" y="1908"/>
                      <a:pt x="35321" y="1447"/>
                    </a:cubicBezTo>
                    <a:lnTo>
                      <a:pt x="70641" y="650"/>
                    </a:lnTo>
                    <a:cubicBezTo>
                      <a:pt x="82407" y="315"/>
                      <a:pt x="94194" y="377"/>
                      <a:pt x="105961" y="252"/>
                    </a:cubicBezTo>
                    <a:lnTo>
                      <a:pt x="141281" y="0"/>
                    </a:lnTo>
                    <a:lnTo>
                      <a:pt x="176602" y="252"/>
                    </a:lnTo>
                    <a:cubicBezTo>
                      <a:pt x="188368" y="377"/>
                      <a:pt x="200156" y="315"/>
                      <a:pt x="211922" y="650"/>
                    </a:cubicBezTo>
                    <a:lnTo>
                      <a:pt x="247242" y="1447"/>
                    </a:lnTo>
                    <a:cubicBezTo>
                      <a:pt x="259009" y="1908"/>
                      <a:pt x="270796" y="2181"/>
                      <a:pt x="282563" y="2831"/>
                    </a:cubicBezTo>
                    <a:lnTo>
                      <a:pt x="282563" y="8494"/>
                    </a:lnTo>
                    <a:cubicBezTo>
                      <a:pt x="276669" y="13843"/>
                      <a:pt x="270796" y="18017"/>
                      <a:pt x="264903" y="21834"/>
                    </a:cubicBezTo>
                    <a:cubicBezTo>
                      <a:pt x="259009" y="25714"/>
                      <a:pt x="253136" y="28944"/>
                      <a:pt x="247242" y="32027"/>
                    </a:cubicBezTo>
                    <a:cubicBezTo>
                      <a:pt x="235476" y="38026"/>
                      <a:pt x="223688" y="42682"/>
                      <a:pt x="211922" y="46248"/>
                    </a:cubicBezTo>
                    <a:cubicBezTo>
                      <a:pt x="188368" y="53442"/>
                      <a:pt x="164835" y="56525"/>
                      <a:pt x="141281" y="56609"/>
                    </a:cubicBezTo>
                    <a:cubicBezTo>
                      <a:pt x="117727" y="56630"/>
                      <a:pt x="94194" y="53547"/>
                      <a:pt x="70641" y="46374"/>
                    </a:cubicBezTo>
                    <a:cubicBezTo>
                      <a:pt x="58874" y="42808"/>
                      <a:pt x="47087" y="38131"/>
                      <a:pt x="35321" y="32132"/>
                    </a:cubicBezTo>
                    <a:cubicBezTo>
                      <a:pt x="32384" y="30517"/>
                      <a:pt x="29427" y="29049"/>
                      <a:pt x="26490" y="27329"/>
                    </a:cubicBezTo>
                    <a:cubicBezTo>
                      <a:pt x="23554" y="25546"/>
                      <a:pt x="20597" y="23911"/>
                      <a:pt x="17660" y="21897"/>
                    </a:cubicBezTo>
                    <a:cubicBezTo>
                      <a:pt x="11766" y="18059"/>
                      <a:pt x="5894" y="13864"/>
                      <a:pt x="0" y="8473"/>
                    </a:cubicBezTo>
                    <a:lnTo>
                      <a:pt x="0" y="2831"/>
                    </a:lnTo>
                    <a:close/>
                  </a:path>
                </a:pathLst>
              </a:custGeom>
              <a:solidFill>
                <a:srgbClr val="010101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112234F-DCA0-D21C-0E3E-3D83B6FF2FA0}"/>
                  </a:ext>
                </a:extLst>
              </p:cNvPr>
              <p:cNvSpPr/>
              <p:nvPr/>
            </p:nvSpPr>
            <p:spPr>
              <a:xfrm rot="-4998595">
                <a:off x="6393690" y="4046991"/>
                <a:ext cx="154454" cy="377159"/>
              </a:xfrm>
              <a:custGeom>
                <a:avLst/>
                <a:gdLst>
                  <a:gd name="connsiteX0" fmla="*/ 154455 w 154454"/>
                  <a:gd name="connsiteY0" fmla="*/ 188580 h 377159"/>
                  <a:gd name="connsiteX1" fmla="*/ 77227 w 154454"/>
                  <a:gd name="connsiteY1" fmla="*/ 377159 h 377159"/>
                  <a:gd name="connsiteX2" fmla="*/ 0 w 154454"/>
                  <a:gd name="connsiteY2" fmla="*/ 188580 h 377159"/>
                  <a:gd name="connsiteX3" fmla="*/ 77227 w 154454"/>
                  <a:gd name="connsiteY3" fmla="*/ 0 h 377159"/>
                  <a:gd name="connsiteX4" fmla="*/ 154455 w 154454"/>
                  <a:gd name="connsiteY4" fmla="*/ 188580 h 37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454" h="377159">
                    <a:moveTo>
                      <a:pt x="154455" y="188580"/>
                    </a:moveTo>
                    <a:cubicBezTo>
                      <a:pt x="154455" y="292729"/>
                      <a:pt x="119879" y="377159"/>
                      <a:pt x="77227" y="377159"/>
                    </a:cubicBezTo>
                    <a:cubicBezTo>
                      <a:pt x="34576" y="377159"/>
                      <a:pt x="0" y="292729"/>
                      <a:pt x="0" y="188580"/>
                    </a:cubicBezTo>
                    <a:cubicBezTo>
                      <a:pt x="0" y="84430"/>
                      <a:pt x="34576" y="0"/>
                      <a:pt x="77227" y="0"/>
                    </a:cubicBezTo>
                    <a:cubicBezTo>
                      <a:pt x="119879" y="0"/>
                      <a:pt x="154455" y="84430"/>
                      <a:pt x="154455" y="188580"/>
                    </a:cubicBezTo>
                    <a:close/>
                  </a:path>
                </a:pathLst>
              </a:custGeom>
              <a:solidFill>
                <a:srgbClr val="FCFDFD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8" name="Graphic 3">
              <a:extLst>
                <a:ext uri="{FF2B5EF4-FFF2-40B4-BE49-F238E27FC236}">
                  <a16:creationId xmlns:a16="http://schemas.microsoft.com/office/drawing/2014/main" id="{4A7D0D7D-13A6-CF7F-7CB4-E8A8E22DAE75}"/>
                </a:ext>
              </a:extLst>
            </p:cNvPr>
            <p:cNvGrpSpPr/>
            <p:nvPr/>
          </p:nvGrpSpPr>
          <p:grpSpPr>
            <a:xfrm>
              <a:off x="674195" y="3132271"/>
              <a:ext cx="4190600" cy="2090863"/>
              <a:chOff x="674195" y="3132271"/>
              <a:chExt cx="4190600" cy="2090863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8C1592A-8D96-BFC2-CA2D-225229C86F72}"/>
                  </a:ext>
                </a:extLst>
              </p:cNvPr>
              <p:cNvSpPr/>
              <p:nvPr/>
            </p:nvSpPr>
            <p:spPr>
              <a:xfrm>
                <a:off x="3493610" y="3986686"/>
                <a:ext cx="415902" cy="920946"/>
              </a:xfrm>
              <a:custGeom>
                <a:avLst/>
                <a:gdLst>
                  <a:gd name="connsiteX0" fmla="*/ 309356 w 415902"/>
                  <a:gd name="connsiteY0" fmla="*/ 18415 h 920946"/>
                  <a:gd name="connsiteX1" fmla="*/ 61254 w 415902"/>
                  <a:gd name="connsiteY1" fmla="*/ 60489 h 920946"/>
                  <a:gd name="connsiteX2" fmla="*/ 61254 w 415902"/>
                  <a:gd name="connsiteY2" fmla="*/ 873948 h 920946"/>
                  <a:gd name="connsiteX3" fmla="*/ 309356 w 415902"/>
                  <a:gd name="connsiteY3" fmla="*/ 907570 h 920946"/>
                  <a:gd name="connsiteX4" fmla="*/ 414205 w 415902"/>
                  <a:gd name="connsiteY4" fmla="*/ 830259 h 920946"/>
                  <a:gd name="connsiteX5" fmla="*/ 383961 w 415902"/>
                  <a:gd name="connsiteY5" fmla="*/ 0 h 920946"/>
                  <a:gd name="connsiteX6" fmla="*/ 309356 w 415902"/>
                  <a:gd name="connsiteY6" fmla="*/ 18415 h 92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902" h="920946">
                    <a:moveTo>
                      <a:pt x="309356" y="18415"/>
                    </a:moveTo>
                    <a:lnTo>
                      <a:pt x="61254" y="60489"/>
                    </a:lnTo>
                    <a:cubicBezTo>
                      <a:pt x="61254" y="60489"/>
                      <a:pt x="-76567" y="598307"/>
                      <a:pt x="61254" y="873948"/>
                    </a:cubicBezTo>
                    <a:cubicBezTo>
                      <a:pt x="61254" y="873948"/>
                      <a:pt x="180953" y="951259"/>
                      <a:pt x="309356" y="907570"/>
                    </a:cubicBezTo>
                    <a:cubicBezTo>
                      <a:pt x="437759" y="863880"/>
                      <a:pt x="414205" y="830259"/>
                      <a:pt x="414205" y="830259"/>
                    </a:cubicBezTo>
                    <a:lnTo>
                      <a:pt x="383961" y="0"/>
                    </a:lnTo>
                    <a:lnTo>
                      <a:pt x="309356" y="18415"/>
                    </a:lnTo>
                    <a:close/>
                  </a:path>
                </a:pathLst>
              </a:custGeom>
              <a:solidFill>
                <a:srgbClr val="DCC225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9383B7F-8983-BA21-890F-584FBA4EA7E4}"/>
                  </a:ext>
                </a:extLst>
              </p:cNvPr>
              <p:cNvSpPr/>
              <p:nvPr/>
            </p:nvSpPr>
            <p:spPr>
              <a:xfrm>
                <a:off x="3520927" y="3986665"/>
                <a:ext cx="361299" cy="215110"/>
              </a:xfrm>
              <a:custGeom>
                <a:avLst/>
                <a:gdLst>
                  <a:gd name="connsiteX0" fmla="*/ 361300 w 361299"/>
                  <a:gd name="connsiteY0" fmla="*/ 197932 h 215110"/>
                  <a:gd name="connsiteX1" fmla="*/ 0 w 361299"/>
                  <a:gd name="connsiteY1" fmla="*/ 215110 h 215110"/>
                  <a:gd name="connsiteX2" fmla="*/ 31440 w 361299"/>
                  <a:gd name="connsiteY2" fmla="*/ 60489 h 215110"/>
                  <a:gd name="connsiteX3" fmla="*/ 279522 w 361299"/>
                  <a:gd name="connsiteY3" fmla="*/ 18478 h 215110"/>
                  <a:gd name="connsiteX4" fmla="*/ 354084 w 361299"/>
                  <a:gd name="connsiteY4" fmla="*/ 0 h 215110"/>
                  <a:gd name="connsiteX5" fmla="*/ 361300 w 361299"/>
                  <a:gd name="connsiteY5" fmla="*/ 197932 h 21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299" h="215110">
                    <a:moveTo>
                      <a:pt x="361300" y="197932"/>
                    </a:moveTo>
                    <a:cubicBezTo>
                      <a:pt x="226604" y="156613"/>
                      <a:pt x="93188" y="182894"/>
                      <a:pt x="0" y="215110"/>
                    </a:cubicBezTo>
                    <a:cubicBezTo>
                      <a:pt x="15542" y="122426"/>
                      <a:pt x="31440" y="60489"/>
                      <a:pt x="31440" y="60489"/>
                    </a:cubicBezTo>
                    <a:lnTo>
                      <a:pt x="279522" y="18478"/>
                    </a:lnTo>
                    <a:lnTo>
                      <a:pt x="354084" y="0"/>
                    </a:lnTo>
                    <a:lnTo>
                      <a:pt x="361300" y="197932"/>
                    </a:lnTo>
                    <a:close/>
                  </a:path>
                </a:pathLst>
              </a:custGeom>
              <a:solidFill>
                <a:srgbClr val="FDEB59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C348FBE3-D20F-428B-BFB0-2E12E8E08BF6}"/>
                  </a:ext>
                </a:extLst>
              </p:cNvPr>
              <p:cNvSpPr/>
              <p:nvPr/>
            </p:nvSpPr>
            <p:spPr>
              <a:xfrm>
                <a:off x="3493610" y="3986686"/>
                <a:ext cx="415902" cy="920946"/>
              </a:xfrm>
              <a:custGeom>
                <a:avLst/>
                <a:gdLst>
                  <a:gd name="connsiteX0" fmla="*/ 309356 w 415902"/>
                  <a:gd name="connsiteY0" fmla="*/ 18415 h 920946"/>
                  <a:gd name="connsiteX1" fmla="*/ 61254 w 415902"/>
                  <a:gd name="connsiteY1" fmla="*/ 60489 h 920946"/>
                  <a:gd name="connsiteX2" fmla="*/ 61254 w 415902"/>
                  <a:gd name="connsiteY2" fmla="*/ 873948 h 920946"/>
                  <a:gd name="connsiteX3" fmla="*/ 309356 w 415902"/>
                  <a:gd name="connsiteY3" fmla="*/ 907570 h 920946"/>
                  <a:gd name="connsiteX4" fmla="*/ 414205 w 415902"/>
                  <a:gd name="connsiteY4" fmla="*/ 830259 h 920946"/>
                  <a:gd name="connsiteX5" fmla="*/ 383961 w 415902"/>
                  <a:gd name="connsiteY5" fmla="*/ 0 h 920946"/>
                  <a:gd name="connsiteX6" fmla="*/ 309356 w 415902"/>
                  <a:gd name="connsiteY6" fmla="*/ 18415 h 92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5902" h="920946">
                    <a:moveTo>
                      <a:pt x="309356" y="18415"/>
                    </a:moveTo>
                    <a:lnTo>
                      <a:pt x="61254" y="60489"/>
                    </a:lnTo>
                    <a:cubicBezTo>
                      <a:pt x="61254" y="60489"/>
                      <a:pt x="-76567" y="598307"/>
                      <a:pt x="61254" y="873948"/>
                    </a:cubicBezTo>
                    <a:cubicBezTo>
                      <a:pt x="61254" y="873948"/>
                      <a:pt x="180953" y="951259"/>
                      <a:pt x="309356" y="907570"/>
                    </a:cubicBezTo>
                    <a:cubicBezTo>
                      <a:pt x="437759" y="863880"/>
                      <a:pt x="414205" y="830259"/>
                      <a:pt x="414205" y="830259"/>
                    </a:cubicBezTo>
                    <a:lnTo>
                      <a:pt x="383961" y="0"/>
                    </a:lnTo>
                    <a:lnTo>
                      <a:pt x="309356" y="18415"/>
                    </a:ln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355D5B06-0069-73A8-728C-16BD211998DF}"/>
                  </a:ext>
                </a:extLst>
              </p:cNvPr>
              <p:cNvSpPr/>
              <p:nvPr/>
            </p:nvSpPr>
            <p:spPr>
              <a:xfrm>
                <a:off x="3788278" y="3462312"/>
                <a:ext cx="1004242" cy="1760811"/>
              </a:xfrm>
              <a:custGeom>
                <a:avLst/>
                <a:gdLst>
                  <a:gd name="connsiteX0" fmla="*/ 881736 w 1004242"/>
                  <a:gd name="connsiteY0" fmla="*/ 1741206 h 1760811"/>
                  <a:gd name="connsiteX1" fmla="*/ 881736 w 1004242"/>
                  <a:gd name="connsiteY1" fmla="*/ 231932 h 1760811"/>
                  <a:gd name="connsiteX2" fmla="*/ 374394 w 1004242"/>
                  <a:gd name="connsiteY2" fmla="*/ 13089 h 1760811"/>
                  <a:gd name="connsiteX3" fmla="*/ 200833 w 1004242"/>
                  <a:gd name="connsiteY3" fmla="*/ 132892 h 1760811"/>
                  <a:gd name="connsiteX4" fmla="*/ 1034 w 1004242"/>
                  <a:gd name="connsiteY4" fmla="*/ 857149 h 1760811"/>
                  <a:gd name="connsiteX5" fmla="*/ 71633 w 1004242"/>
                  <a:gd name="connsiteY5" fmla="*/ 1741206 h 1760811"/>
                  <a:gd name="connsiteX6" fmla="*/ 414496 w 1004242"/>
                  <a:gd name="connsiteY6" fmla="*/ 1724406 h 1760811"/>
                  <a:gd name="connsiteX7" fmla="*/ 427940 w 1004242"/>
                  <a:gd name="connsiteY7" fmla="*/ 1458853 h 1760811"/>
                  <a:gd name="connsiteX8" fmla="*/ 602738 w 1004242"/>
                  <a:gd name="connsiteY8" fmla="*/ 1462209 h 1760811"/>
                  <a:gd name="connsiteX9" fmla="*/ 622915 w 1004242"/>
                  <a:gd name="connsiteY9" fmla="*/ 1744562 h 1760811"/>
                  <a:gd name="connsiteX10" fmla="*/ 881736 w 1004242"/>
                  <a:gd name="connsiteY10" fmla="*/ 1741206 h 176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4242" h="1760811">
                    <a:moveTo>
                      <a:pt x="881736" y="1741206"/>
                    </a:moveTo>
                    <a:cubicBezTo>
                      <a:pt x="881736" y="1741206"/>
                      <a:pt x="1157377" y="574271"/>
                      <a:pt x="881736" y="231932"/>
                    </a:cubicBezTo>
                    <a:cubicBezTo>
                      <a:pt x="764197" y="85952"/>
                      <a:pt x="571718" y="-42073"/>
                      <a:pt x="374394" y="13089"/>
                    </a:cubicBezTo>
                    <a:cubicBezTo>
                      <a:pt x="305661" y="32301"/>
                      <a:pt x="246787" y="78276"/>
                      <a:pt x="200833" y="132892"/>
                    </a:cubicBezTo>
                    <a:cubicBezTo>
                      <a:pt x="32474" y="333006"/>
                      <a:pt x="-7293" y="603949"/>
                      <a:pt x="1034" y="857149"/>
                    </a:cubicBezTo>
                    <a:cubicBezTo>
                      <a:pt x="24567" y="1573120"/>
                      <a:pt x="71633" y="1741206"/>
                      <a:pt x="71633" y="1741206"/>
                    </a:cubicBezTo>
                    <a:cubicBezTo>
                      <a:pt x="71633" y="1741206"/>
                      <a:pt x="330453" y="1794984"/>
                      <a:pt x="414496" y="1724406"/>
                    </a:cubicBezTo>
                    <a:cubicBezTo>
                      <a:pt x="414496" y="1724406"/>
                      <a:pt x="397696" y="1485742"/>
                      <a:pt x="427940" y="1458853"/>
                    </a:cubicBezTo>
                    <a:lnTo>
                      <a:pt x="602738" y="1462209"/>
                    </a:lnTo>
                    <a:lnTo>
                      <a:pt x="622915" y="1744562"/>
                    </a:lnTo>
                    <a:lnTo>
                      <a:pt x="881736" y="1741206"/>
                    </a:lnTo>
                    <a:close/>
                  </a:path>
                </a:pathLst>
              </a:custGeom>
              <a:solidFill>
                <a:srgbClr val="FDEB59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5B39EEF2-F9FE-3DBD-7AB1-0949963542E2}"/>
                  </a:ext>
                </a:extLst>
              </p:cNvPr>
              <p:cNvSpPr/>
              <p:nvPr/>
            </p:nvSpPr>
            <p:spPr>
              <a:xfrm>
                <a:off x="3783892" y="3705927"/>
                <a:ext cx="1001290" cy="1517208"/>
              </a:xfrm>
              <a:custGeom>
                <a:avLst/>
                <a:gdLst>
                  <a:gd name="connsiteX0" fmla="*/ 1001290 w 1001290"/>
                  <a:gd name="connsiteY0" fmla="*/ 657202 h 1517208"/>
                  <a:gd name="connsiteX1" fmla="*/ 881717 w 1001290"/>
                  <a:gd name="connsiteY1" fmla="*/ 1497591 h 1517208"/>
                  <a:gd name="connsiteX2" fmla="*/ 622897 w 1001290"/>
                  <a:gd name="connsiteY2" fmla="*/ 1500947 h 1517208"/>
                  <a:gd name="connsiteX3" fmla="*/ 602720 w 1001290"/>
                  <a:gd name="connsiteY3" fmla="*/ 1218594 h 1517208"/>
                  <a:gd name="connsiteX4" fmla="*/ 427985 w 1001290"/>
                  <a:gd name="connsiteY4" fmla="*/ 1215238 h 1517208"/>
                  <a:gd name="connsiteX5" fmla="*/ 414499 w 1001290"/>
                  <a:gd name="connsiteY5" fmla="*/ 1480770 h 1517208"/>
                  <a:gd name="connsiteX6" fmla="*/ 71656 w 1001290"/>
                  <a:gd name="connsiteY6" fmla="*/ 1497612 h 1517208"/>
                  <a:gd name="connsiteX7" fmla="*/ 1037 w 1001290"/>
                  <a:gd name="connsiteY7" fmla="*/ 613492 h 1517208"/>
                  <a:gd name="connsiteX8" fmla="*/ 124050 w 1001290"/>
                  <a:gd name="connsiteY8" fmla="*/ 0 h 1517208"/>
                  <a:gd name="connsiteX9" fmla="*/ 123190 w 1001290"/>
                  <a:gd name="connsiteY9" fmla="*/ 481942 h 1517208"/>
                  <a:gd name="connsiteX10" fmla="*/ 251215 w 1001290"/>
                  <a:gd name="connsiteY10" fmla="*/ 891734 h 1517208"/>
                  <a:gd name="connsiteX11" fmla="*/ 420497 w 1001290"/>
                  <a:gd name="connsiteY11" fmla="*/ 947567 h 1517208"/>
                  <a:gd name="connsiteX12" fmla="*/ 1001290 w 1001290"/>
                  <a:gd name="connsiteY12" fmla="*/ 657202 h 151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1290" h="1517208">
                    <a:moveTo>
                      <a:pt x="1001290" y="657202"/>
                    </a:moveTo>
                    <a:cubicBezTo>
                      <a:pt x="982560" y="1070475"/>
                      <a:pt x="881717" y="1497591"/>
                      <a:pt x="881717" y="1497591"/>
                    </a:cubicBezTo>
                    <a:lnTo>
                      <a:pt x="622897" y="1500947"/>
                    </a:lnTo>
                    <a:lnTo>
                      <a:pt x="602720" y="1218594"/>
                    </a:lnTo>
                    <a:lnTo>
                      <a:pt x="427985" y="1215238"/>
                    </a:lnTo>
                    <a:cubicBezTo>
                      <a:pt x="397656" y="1242127"/>
                      <a:pt x="414499" y="1480770"/>
                      <a:pt x="414499" y="1480770"/>
                    </a:cubicBezTo>
                    <a:cubicBezTo>
                      <a:pt x="330476" y="1551390"/>
                      <a:pt x="71656" y="1497612"/>
                      <a:pt x="71656" y="1497612"/>
                    </a:cubicBezTo>
                    <a:cubicBezTo>
                      <a:pt x="71656" y="1497612"/>
                      <a:pt x="24590" y="1329505"/>
                      <a:pt x="1037" y="613492"/>
                    </a:cubicBezTo>
                    <a:cubicBezTo>
                      <a:pt x="-5843" y="404485"/>
                      <a:pt x="20018" y="183376"/>
                      <a:pt x="124050" y="0"/>
                    </a:cubicBezTo>
                    <a:cubicBezTo>
                      <a:pt x="116100" y="160347"/>
                      <a:pt x="112828" y="321617"/>
                      <a:pt x="123190" y="481942"/>
                    </a:cubicBezTo>
                    <a:cubicBezTo>
                      <a:pt x="131873" y="616302"/>
                      <a:pt x="121134" y="810229"/>
                      <a:pt x="251215" y="891734"/>
                    </a:cubicBezTo>
                    <a:cubicBezTo>
                      <a:pt x="301889" y="923489"/>
                      <a:pt x="361623" y="937143"/>
                      <a:pt x="420497" y="947567"/>
                    </a:cubicBezTo>
                    <a:cubicBezTo>
                      <a:pt x="683491" y="994067"/>
                      <a:pt x="895413" y="912750"/>
                      <a:pt x="1001290" y="657202"/>
                    </a:cubicBezTo>
                    <a:close/>
                  </a:path>
                </a:pathLst>
              </a:custGeom>
              <a:solidFill>
                <a:srgbClr val="DCC225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82095B17-DF19-BB4C-865E-FDFBBAE3C460}"/>
                  </a:ext>
                </a:extLst>
              </p:cNvPr>
              <p:cNvSpPr/>
              <p:nvPr/>
            </p:nvSpPr>
            <p:spPr>
              <a:xfrm>
                <a:off x="3782405" y="3462312"/>
                <a:ext cx="1004242" cy="1760811"/>
              </a:xfrm>
              <a:custGeom>
                <a:avLst/>
                <a:gdLst>
                  <a:gd name="connsiteX0" fmla="*/ 881735 w 1004242"/>
                  <a:gd name="connsiteY0" fmla="*/ 1741206 h 1760811"/>
                  <a:gd name="connsiteX1" fmla="*/ 881735 w 1004242"/>
                  <a:gd name="connsiteY1" fmla="*/ 231932 h 1760811"/>
                  <a:gd name="connsiteX2" fmla="*/ 374394 w 1004242"/>
                  <a:gd name="connsiteY2" fmla="*/ 13089 h 1760811"/>
                  <a:gd name="connsiteX3" fmla="*/ 200833 w 1004242"/>
                  <a:gd name="connsiteY3" fmla="*/ 132892 h 1760811"/>
                  <a:gd name="connsiteX4" fmla="*/ 1034 w 1004242"/>
                  <a:gd name="connsiteY4" fmla="*/ 857149 h 1760811"/>
                  <a:gd name="connsiteX5" fmla="*/ 71633 w 1004242"/>
                  <a:gd name="connsiteY5" fmla="*/ 1741206 h 1760811"/>
                  <a:gd name="connsiteX6" fmla="*/ 414496 w 1004242"/>
                  <a:gd name="connsiteY6" fmla="*/ 1724406 h 1760811"/>
                  <a:gd name="connsiteX7" fmla="*/ 427940 w 1004242"/>
                  <a:gd name="connsiteY7" fmla="*/ 1458853 h 1760811"/>
                  <a:gd name="connsiteX8" fmla="*/ 602738 w 1004242"/>
                  <a:gd name="connsiteY8" fmla="*/ 1462209 h 1760811"/>
                  <a:gd name="connsiteX9" fmla="*/ 622916 w 1004242"/>
                  <a:gd name="connsiteY9" fmla="*/ 1744562 h 1760811"/>
                  <a:gd name="connsiteX10" fmla="*/ 881735 w 1004242"/>
                  <a:gd name="connsiteY10" fmla="*/ 1741206 h 176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04242" h="1760811">
                    <a:moveTo>
                      <a:pt x="881735" y="1741206"/>
                    </a:moveTo>
                    <a:cubicBezTo>
                      <a:pt x="881735" y="1741206"/>
                      <a:pt x="1157377" y="574271"/>
                      <a:pt x="881735" y="231932"/>
                    </a:cubicBezTo>
                    <a:cubicBezTo>
                      <a:pt x="764197" y="85952"/>
                      <a:pt x="571718" y="-42073"/>
                      <a:pt x="374394" y="13089"/>
                    </a:cubicBezTo>
                    <a:cubicBezTo>
                      <a:pt x="305662" y="32301"/>
                      <a:pt x="246787" y="78276"/>
                      <a:pt x="200833" y="132892"/>
                    </a:cubicBezTo>
                    <a:cubicBezTo>
                      <a:pt x="32474" y="333006"/>
                      <a:pt x="-7293" y="603949"/>
                      <a:pt x="1034" y="857149"/>
                    </a:cubicBezTo>
                    <a:cubicBezTo>
                      <a:pt x="24567" y="1573120"/>
                      <a:pt x="71633" y="1741206"/>
                      <a:pt x="71633" y="1741206"/>
                    </a:cubicBezTo>
                    <a:cubicBezTo>
                      <a:pt x="71633" y="1741206"/>
                      <a:pt x="330453" y="1794984"/>
                      <a:pt x="414496" y="1724406"/>
                    </a:cubicBezTo>
                    <a:cubicBezTo>
                      <a:pt x="414496" y="1724406"/>
                      <a:pt x="397696" y="1485742"/>
                      <a:pt x="427940" y="1458853"/>
                    </a:cubicBezTo>
                    <a:lnTo>
                      <a:pt x="602738" y="1462209"/>
                    </a:lnTo>
                    <a:lnTo>
                      <a:pt x="622916" y="1744562"/>
                    </a:lnTo>
                    <a:lnTo>
                      <a:pt x="881735" y="1741206"/>
                    </a:ln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78AE12E-8CD8-A9DB-2DBA-8071B020A882}"/>
                  </a:ext>
                </a:extLst>
              </p:cNvPr>
              <p:cNvSpPr/>
              <p:nvPr/>
            </p:nvSpPr>
            <p:spPr>
              <a:xfrm>
                <a:off x="4087017" y="3749163"/>
                <a:ext cx="777778" cy="510478"/>
              </a:xfrm>
              <a:custGeom>
                <a:avLst/>
                <a:gdLst>
                  <a:gd name="connsiteX0" fmla="*/ 3042 w 777778"/>
                  <a:gd name="connsiteY0" fmla="*/ 254764 h 510478"/>
                  <a:gd name="connsiteX1" fmla="*/ 2538 w 777778"/>
                  <a:gd name="connsiteY1" fmla="*/ 251240 h 510478"/>
                  <a:gd name="connsiteX2" fmla="*/ 214104 w 777778"/>
                  <a:gd name="connsiteY2" fmla="*/ 5571 h 510478"/>
                  <a:gd name="connsiteX3" fmla="*/ 735121 w 777778"/>
                  <a:gd name="connsiteY3" fmla="*/ 103058 h 510478"/>
                  <a:gd name="connsiteX4" fmla="*/ 699612 w 777778"/>
                  <a:gd name="connsiteY4" fmla="*/ 476145 h 510478"/>
                  <a:gd name="connsiteX5" fmla="*/ 239231 w 777778"/>
                  <a:gd name="connsiteY5" fmla="*/ 496071 h 510478"/>
                  <a:gd name="connsiteX6" fmla="*/ 3042 w 777778"/>
                  <a:gd name="connsiteY6" fmla="*/ 254764 h 51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778" h="510478">
                    <a:moveTo>
                      <a:pt x="3042" y="254764"/>
                    </a:moveTo>
                    <a:cubicBezTo>
                      <a:pt x="2874" y="253589"/>
                      <a:pt x="2685" y="252415"/>
                      <a:pt x="2538" y="251240"/>
                    </a:cubicBezTo>
                    <a:cubicBezTo>
                      <a:pt x="-16779" y="111490"/>
                      <a:pt x="76136" y="12387"/>
                      <a:pt x="214104" y="5571"/>
                    </a:cubicBezTo>
                    <a:cubicBezTo>
                      <a:pt x="486368" y="-7874"/>
                      <a:pt x="657810" y="-4518"/>
                      <a:pt x="735121" y="103058"/>
                    </a:cubicBezTo>
                    <a:cubicBezTo>
                      <a:pt x="812431" y="210613"/>
                      <a:pt x="775014" y="466015"/>
                      <a:pt x="699612" y="476145"/>
                    </a:cubicBezTo>
                    <a:cubicBezTo>
                      <a:pt x="549039" y="496364"/>
                      <a:pt x="390328" y="529818"/>
                      <a:pt x="239231" y="496071"/>
                    </a:cubicBezTo>
                    <a:cubicBezTo>
                      <a:pt x="121797" y="469832"/>
                      <a:pt x="21436" y="375826"/>
                      <a:pt x="3042" y="254764"/>
                    </a:cubicBezTo>
                    <a:close/>
                  </a:path>
                </a:pathLst>
              </a:custGeom>
              <a:solidFill>
                <a:srgbClr val="99C7DC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605FB09-8067-361F-F379-ECD28C37A270}"/>
                  </a:ext>
                </a:extLst>
              </p:cNvPr>
              <p:cNvSpPr/>
              <p:nvPr/>
            </p:nvSpPr>
            <p:spPr>
              <a:xfrm>
                <a:off x="4087563" y="3795591"/>
                <a:ext cx="776673" cy="464030"/>
              </a:xfrm>
              <a:custGeom>
                <a:avLst/>
                <a:gdLst>
                  <a:gd name="connsiteX0" fmla="*/ 776629 w 776673"/>
                  <a:gd name="connsiteY0" fmla="*/ 236881 h 464030"/>
                  <a:gd name="connsiteX1" fmla="*/ 699570 w 776673"/>
                  <a:gd name="connsiteY1" fmla="*/ 429696 h 464030"/>
                  <a:gd name="connsiteX2" fmla="*/ 239210 w 776673"/>
                  <a:gd name="connsiteY2" fmla="*/ 449621 h 464030"/>
                  <a:gd name="connsiteX3" fmla="*/ 3063 w 776673"/>
                  <a:gd name="connsiteY3" fmla="*/ 208315 h 464030"/>
                  <a:gd name="connsiteX4" fmla="*/ 2538 w 776673"/>
                  <a:gd name="connsiteY4" fmla="*/ 204791 h 464030"/>
                  <a:gd name="connsiteX5" fmla="*/ 85847 w 776673"/>
                  <a:gd name="connsiteY5" fmla="*/ 0 h 464030"/>
                  <a:gd name="connsiteX6" fmla="*/ 131256 w 776673"/>
                  <a:gd name="connsiteY6" fmla="*/ 146336 h 464030"/>
                  <a:gd name="connsiteX7" fmla="*/ 277362 w 776673"/>
                  <a:gd name="connsiteY7" fmla="*/ 301020 h 464030"/>
                  <a:gd name="connsiteX8" fmla="*/ 431123 w 776673"/>
                  <a:gd name="connsiteY8" fmla="*/ 331999 h 464030"/>
                  <a:gd name="connsiteX9" fmla="*/ 625343 w 776673"/>
                  <a:gd name="connsiteY9" fmla="*/ 321134 h 464030"/>
                  <a:gd name="connsiteX10" fmla="*/ 776629 w 776673"/>
                  <a:gd name="connsiteY10" fmla="*/ 236881 h 464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6673" h="464030">
                    <a:moveTo>
                      <a:pt x="776629" y="236881"/>
                    </a:moveTo>
                    <a:cubicBezTo>
                      <a:pt x="777489" y="285751"/>
                      <a:pt x="766477" y="420740"/>
                      <a:pt x="699570" y="429696"/>
                    </a:cubicBezTo>
                    <a:cubicBezTo>
                      <a:pt x="548976" y="449873"/>
                      <a:pt x="390328" y="483390"/>
                      <a:pt x="239210" y="449621"/>
                    </a:cubicBezTo>
                    <a:cubicBezTo>
                      <a:pt x="121776" y="423425"/>
                      <a:pt x="21436" y="329356"/>
                      <a:pt x="3063" y="208315"/>
                    </a:cubicBezTo>
                    <a:cubicBezTo>
                      <a:pt x="2895" y="207119"/>
                      <a:pt x="2727" y="205986"/>
                      <a:pt x="2538" y="204791"/>
                    </a:cubicBezTo>
                    <a:cubicBezTo>
                      <a:pt x="-9836" y="115295"/>
                      <a:pt x="23848" y="42452"/>
                      <a:pt x="85847" y="0"/>
                    </a:cubicBezTo>
                    <a:cubicBezTo>
                      <a:pt x="60238" y="17534"/>
                      <a:pt x="122049" y="127501"/>
                      <a:pt x="131256" y="146336"/>
                    </a:cubicBezTo>
                    <a:cubicBezTo>
                      <a:pt x="164311" y="213873"/>
                      <a:pt x="204666" y="271384"/>
                      <a:pt x="277362" y="301020"/>
                    </a:cubicBezTo>
                    <a:cubicBezTo>
                      <a:pt x="325980" y="320841"/>
                      <a:pt x="378792" y="327720"/>
                      <a:pt x="431123" y="331999"/>
                    </a:cubicBezTo>
                    <a:cubicBezTo>
                      <a:pt x="495555" y="337242"/>
                      <a:pt x="562462" y="338291"/>
                      <a:pt x="625343" y="321134"/>
                    </a:cubicBezTo>
                    <a:cubicBezTo>
                      <a:pt x="648372" y="314884"/>
                      <a:pt x="777153" y="267042"/>
                      <a:pt x="776629" y="236881"/>
                    </a:cubicBezTo>
                    <a:close/>
                  </a:path>
                </a:pathLst>
              </a:custGeom>
              <a:solidFill>
                <a:srgbClr val="4B656F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B3C9DB7-1090-E6EB-A330-AA46231ADCCA}"/>
                  </a:ext>
                </a:extLst>
              </p:cNvPr>
              <p:cNvSpPr/>
              <p:nvPr/>
            </p:nvSpPr>
            <p:spPr>
              <a:xfrm>
                <a:off x="4087017" y="3749163"/>
                <a:ext cx="777778" cy="510478"/>
              </a:xfrm>
              <a:custGeom>
                <a:avLst/>
                <a:gdLst>
                  <a:gd name="connsiteX0" fmla="*/ 3042 w 777778"/>
                  <a:gd name="connsiteY0" fmla="*/ 254764 h 510478"/>
                  <a:gd name="connsiteX1" fmla="*/ 2538 w 777778"/>
                  <a:gd name="connsiteY1" fmla="*/ 251240 h 510478"/>
                  <a:gd name="connsiteX2" fmla="*/ 214104 w 777778"/>
                  <a:gd name="connsiteY2" fmla="*/ 5571 h 510478"/>
                  <a:gd name="connsiteX3" fmla="*/ 735121 w 777778"/>
                  <a:gd name="connsiteY3" fmla="*/ 103058 h 510478"/>
                  <a:gd name="connsiteX4" fmla="*/ 699612 w 777778"/>
                  <a:gd name="connsiteY4" fmla="*/ 476145 h 510478"/>
                  <a:gd name="connsiteX5" fmla="*/ 239231 w 777778"/>
                  <a:gd name="connsiteY5" fmla="*/ 496071 h 510478"/>
                  <a:gd name="connsiteX6" fmla="*/ 3042 w 777778"/>
                  <a:gd name="connsiteY6" fmla="*/ 254764 h 51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778" h="510478">
                    <a:moveTo>
                      <a:pt x="3042" y="254764"/>
                    </a:moveTo>
                    <a:cubicBezTo>
                      <a:pt x="2874" y="253589"/>
                      <a:pt x="2685" y="252415"/>
                      <a:pt x="2538" y="251240"/>
                    </a:cubicBezTo>
                    <a:cubicBezTo>
                      <a:pt x="-16779" y="111490"/>
                      <a:pt x="76136" y="12387"/>
                      <a:pt x="214104" y="5571"/>
                    </a:cubicBezTo>
                    <a:cubicBezTo>
                      <a:pt x="486368" y="-7874"/>
                      <a:pt x="657810" y="-4518"/>
                      <a:pt x="735121" y="103058"/>
                    </a:cubicBezTo>
                    <a:cubicBezTo>
                      <a:pt x="812431" y="210613"/>
                      <a:pt x="775014" y="466015"/>
                      <a:pt x="699612" y="476145"/>
                    </a:cubicBezTo>
                    <a:cubicBezTo>
                      <a:pt x="549039" y="496364"/>
                      <a:pt x="390328" y="529818"/>
                      <a:pt x="239231" y="496071"/>
                    </a:cubicBezTo>
                    <a:cubicBezTo>
                      <a:pt x="121797" y="469832"/>
                      <a:pt x="21436" y="375826"/>
                      <a:pt x="3042" y="254764"/>
                    </a:cubicBez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851BDCA-E364-1529-8E18-215DA380EF29}"/>
                  </a:ext>
                </a:extLst>
              </p:cNvPr>
              <p:cNvSpPr/>
              <p:nvPr/>
            </p:nvSpPr>
            <p:spPr>
              <a:xfrm>
                <a:off x="4253615" y="4897024"/>
                <a:ext cx="252087" cy="56609"/>
              </a:xfrm>
              <a:custGeom>
                <a:avLst/>
                <a:gdLst>
                  <a:gd name="connsiteX0" fmla="*/ 63 w 252087"/>
                  <a:gd name="connsiteY0" fmla="*/ 2831 h 56609"/>
                  <a:gd name="connsiteX1" fmla="*/ 31566 w 252087"/>
                  <a:gd name="connsiteY1" fmla="*/ 1447 h 56609"/>
                  <a:gd name="connsiteX2" fmla="*/ 63069 w 252087"/>
                  <a:gd name="connsiteY2" fmla="*/ 650 h 56609"/>
                  <a:gd name="connsiteX3" fmla="*/ 94572 w 252087"/>
                  <a:gd name="connsiteY3" fmla="*/ 252 h 56609"/>
                  <a:gd name="connsiteX4" fmla="*/ 126075 w 252087"/>
                  <a:gd name="connsiteY4" fmla="*/ 0 h 56609"/>
                  <a:gd name="connsiteX5" fmla="*/ 157578 w 252087"/>
                  <a:gd name="connsiteY5" fmla="*/ 252 h 56609"/>
                  <a:gd name="connsiteX6" fmla="*/ 189081 w 252087"/>
                  <a:gd name="connsiteY6" fmla="*/ 650 h 56609"/>
                  <a:gd name="connsiteX7" fmla="*/ 220584 w 252087"/>
                  <a:gd name="connsiteY7" fmla="*/ 1447 h 56609"/>
                  <a:gd name="connsiteX8" fmla="*/ 252088 w 252087"/>
                  <a:gd name="connsiteY8" fmla="*/ 2831 h 56609"/>
                  <a:gd name="connsiteX9" fmla="*/ 252088 w 252087"/>
                  <a:gd name="connsiteY9" fmla="*/ 8494 h 56609"/>
                  <a:gd name="connsiteX10" fmla="*/ 236336 w 252087"/>
                  <a:gd name="connsiteY10" fmla="*/ 21834 h 56609"/>
                  <a:gd name="connsiteX11" fmla="*/ 220584 w 252087"/>
                  <a:gd name="connsiteY11" fmla="*/ 32027 h 56609"/>
                  <a:gd name="connsiteX12" fmla="*/ 189081 w 252087"/>
                  <a:gd name="connsiteY12" fmla="*/ 46248 h 56609"/>
                  <a:gd name="connsiteX13" fmla="*/ 126054 w 252087"/>
                  <a:gd name="connsiteY13" fmla="*/ 56609 h 56609"/>
                  <a:gd name="connsiteX14" fmla="*/ 63027 w 252087"/>
                  <a:gd name="connsiteY14" fmla="*/ 46374 h 56609"/>
                  <a:gd name="connsiteX15" fmla="*/ 31524 w 252087"/>
                  <a:gd name="connsiteY15" fmla="*/ 32132 h 56609"/>
                  <a:gd name="connsiteX16" fmla="*/ 23638 w 252087"/>
                  <a:gd name="connsiteY16" fmla="*/ 27329 h 56609"/>
                  <a:gd name="connsiteX17" fmla="*/ 15752 w 252087"/>
                  <a:gd name="connsiteY17" fmla="*/ 21897 h 56609"/>
                  <a:gd name="connsiteX18" fmla="*/ 0 w 252087"/>
                  <a:gd name="connsiteY18" fmla="*/ 8473 h 56609"/>
                  <a:gd name="connsiteX19" fmla="*/ 0 w 252087"/>
                  <a:gd name="connsiteY19" fmla="*/ 2831 h 56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2087" h="56609">
                    <a:moveTo>
                      <a:pt x="63" y="2831"/>
                    </a:moveTo>
                    <a:cubicBezTo>
                      <a:pt x="10571" y="2181"/>
                      <a:pt x="21079" y="1909"/>
                      <a:pt x="31566" y="1447"/>
                    </a:cubicBezTo>
                    <a:lnTo>
                      <a:pt x="63069" y="650"/>
                    </a:lnTo>
                    <a:cubicBezTo>
                      <a:pt x="73577" y="315"/>
                      <a:pt x="84085" y="378"/>
                      <a:pt x="94572" y="252"/>
                    </a:cubicBezTo>
                    <a:lnTo>
                      <a:pt x="126075" y="0"/>
                    </a:lnTo>
                    <a:lnTo>
                      <a:pt x="157578" y="252"/>
                    </a:lnTo>
                    <a:cubicBezTo>
                      <a:pt x="168086" y="378"/>
                      <a:pt x="178594" y="315"/>
                      <a:pt x="189081" y="650"/>
                    </a:cubicBezTo>
                    <a:lnTo>
                      <a:pt x="220584" y="1447"/>
                    </a:lnTo>
                    <a:cubicBezTo>
                      <a:pt x="231093" y="1909"/>
                      <a:pt x="241601" y="2181"/>
                      <a:pt x="252088" y="2831"/>
                    </a:cubicBezTo>
                    <a:lnTo>
                      <a:pt x="252088" y="8494"/>
                    </a:lnTo>
                    <a:cubicBezTo>
                      <a:pt x="246844" y="13843"/>
                      <a:pt x="241580" y="18017"/>
                      <a:pt x="236336" y="21834"/>
                    </a:cubicBezTo>
                    <a:cubicBezTo>
                      <a:pt x="231093" y="25714"/>
                      <a:pt x="225828" y="28944"/>
                      <a:pt x="220584" y="32027"/>
                    </a:cubicBezTo>
                    <a:cubicBezTo>
                      <a:pt x="210076" y="38026"/>
                      <a:pt x="199568" y="42682"/>
                      <a:pt x="189081" y="46248"/>
                    </a:cubicBezTo>
                    <a:cubicBezTo>
                      <a:pt x="168065" y="53442"/>
                      <a:pt x="147070" y="56525"/>
                      <a:pt x="126054" y="56609"/>
                    </a:cubicBezTo>
                    <a:cubicBezTo>
                      <a:pt x="105038" y="56630"/>
                      <a:pt x="84043" y="53547"/>
                      <a:pt x="63027" y="46374"/>
                    </a:cubicBezTo>
                    <a:cubicBezTo>
                      <a:pt x="52519" y="42808"/>
                      <a:pt x="42011" y="38131"/>
                      <a:pt x="31524" y="32132"/>
                    </a:cubicBezTo>
                    <a:cubicBezTo>
                      <a:pt x="28902" y="30517"/>
                      <a:pt x="26281" y="29049"/>
                      <a:pt x="23638" y="27329"/>
                    </a:cubicBezTo>
                    <a:cubicBezTo>
                      <a:pt x="21016" y="25546"/>
                      <a:pt x="18394" y="23910"/>
                      <a:pt x="15752" y="21897"/>
                    </a:cubicBezTo>
                    <a:cubicBezTo>
                      <a:pt x="10508" y="18059"/>
                      <a:pt x="5244" y="13864"/>
                      <a:pt x="0" y="8473"/>
                    </a:cubicBezTo>
                    <a:lnTo>
                      <a:pt x="0" y="2831"/>
                    </a:lnTo>
                    <a:close/>
                  </a:path>
                </a:pathLst>
              </a:custGeom>
              <a:solidFill>
                <a:srgbClr val="010101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B195DCFC-8C7F-9050-A0C3-C75674DDBA5E}"/>
                  </a:ext>
                </a:extLst>
              </p:cNvPr>
              <p:cNvSpPr/>
              <p:nvPr/>
            </p:nvSpPr>
            <p:spPr>
              <a:xfrm rot="-4998595">
                <a:off x="4491223" y="3719186"/>
                <a:ext cx="137800" cy="336553"/>
              </a:xfrm>
              <a:custGeom>
                <a:avLst/>
                <a:gdLst>
                  <a:gd name="connsiteX0" fmla="*/ 137801 w 137800"/>
                  <a:gd name="connsiteY0" fmla="*/ 168277 h 336553"/>
                  <a:gd name="connsiteX1" fmla="*/ 68900 w 137800"/>
                  <a:gd name="connsiteY1" fmla="*/ 336553 h 336553"/>
                  <a:gd name="connsiteX2" fmla="*/ 0 w 137800"/>
                  <a:gd name="connsiteY2" fmla="*/ 168277 h 336553"/>
                  <a:gd name="connsiteX3" fmla="*/ 68900 w 137800"/>
                  <a:gd name="connsiteY3" fmla="*/ 0 h 336553"/>
                  <a:gd name="connsiteX4" fmla="*/ 137801 w 137800"/>
                  <a:gd name="connsiteY4" fmla="*/ 168277 h 336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800" h="336553">
                    <a:moveTo>
                      <a:pt x="137801" y="168277"/>
                    </a:moveTo>
                    <a:cubicBezTo>
                      <a:pt x="137801" y="261213"/>
                      <a:pt x="106953" y="336553"/>
                      <a:pt x="68900" y="336553"/>
                    </a:cubicBezTo>
                    <a:cubicBezTo>
                      <a:pt x="30848" y="336553"/>
                      <a:pt x="0" y="261213"/>
                      <a:pt x="0" y="168277"/>
                    </a:cubicBezTo>
                    <a:cubicBezTo>
                      <a:pt x="0" y="75340"/>
                      <a:pt x="30848" y="0"/>
                      <a:pt x="68900" y="0"/>
                    </a:cubicBezTo>
                    <a:cubicBezTo>
                      <a:pt x="106953" y="0"/>
                      <a:pt x="137801" y="75340"/>
                      <a:pt x="137801" y="168277"/>
                    </a:cubicBezTo>
                    <a:close/>
                  </a:path>
                </a:pathLst>
              </a:custGeom>
              <a:solidFill>
                <a:srgbClr val="FCFDFD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F645037-0C9D-6D66-A8E3-3673CD214B61}"/>
                  </a:ext>
                </a:extLst>
              </p:cNvPr>
              <p:cNvSpPr/>
              <p:nvPr/>
            </p:nvSpPr>
            <p:spPr>
              <a:xfrm>
                <a:off x="2011278" y="3795066"/>
                <a:ext cx="344767" cy="763473"/>
              </a:xfrm>
              <a:custGeom>
                <a:avLst/>
                <a:gdLst>
                  <a:gd name="connsiteX0" fmla="*/ 256448 w 344767"/>
                  <a:gd name="connsiteY0" fmla="*/ 15269 h 763473"/>
                  <a:gd name="connsiteX1" fmla="*/ 50776 w 344767"/>
                  <a:gd name="connsiteY1" fmla="*/ 50149 h 763473"/>
                  <a:gd name="connsiteX2" fmla="*/ 50776 w 344767"/>
                  <a:gd name="connsiteY2" fmla="*/ 724508 h 763473"/>
                  <a:gd name="connsiteX3" fmla="*/ 256448 w 344767"/>
                  <a:gd name="connsiteY3" fmla="*/ 752382 h 763473"/>
                  <a:gd name="connsiteX4" fmla="*/ 343364 w 344767"/>
                  <a:gd name="connsiteY4" fmla="*/ 688285 h 763473"/>
                  <a:gd name="connsiteX5" fmla="*/ 318279 w 344767"/>
                  <a:gd name="connsiteY5" fmla="*/ 0 h 763473"/>
                  <a:gd name="connsiteX6" fmla="*/ 256448 w 344767"/>
                  <a:gd name="connsiteY6" fmla="*/ 15269 h 76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4767" h="763473">
                    <a:moveTo>
                      <a:pt x="256448" y="15269"/>
                    </a:moveTo>
                    <a:lnTo>
                      <a:pt x="50776" y="50149"/>
                    </a:lnTo>
                    <a:cubicBezTo>
                      <a:pt x="50776" y="50149"/>
                      <a:pt x="-63470" y="495995"/>
                      <a:pt x="50776" y="724508"/>
                    </a:cubicBezTo>
                    <a:cubicBezTo>
                      <a:pt x="50776" y="724508"/>
                      <a:pt x="150004" y="788604"/>
                      <a:pt x="256448" y="752382"/>
                    </a:cubicBezTo>
                    <a:cubicBezTo>
                      <a:pt x="362870" y="716160"/>
                      <a:pt x="343364" y="688285"/>
                      <a:pt x="343364" y="688285"/>
                    </a:cubicBezTo>
                    <a:lnTo>
                      <a:pt x="318279" y="0"/>
                    </a:lnTo>
                    <a:lnTo>
                      <a:pt x="256448" y="15269"/>
                    </a:lnTo>
                    <a:close/>
                  </a:path>
                </a:pathLst>
              </a:custGeom>
              <a:solidFill>
                <a:srgbClr val="178442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53B9AE2C-C0D2-5AFD-5DDD-0B79B5BEADBC}"/>
                  </a:ext>
                </a:extLst>
              </p:cNvPr>
              <p:cNvSpPr/>
              <p:nvPr/>
            </p:nvSpPr>
            <p:spPr>
              <a:xfrm>
                <a:off x="2033907" y="3795066"/>
                <a:ext cx="299509" cy="178300"/>
              </a:xfrm>
              <a:custGeom>
                <a:avLst/>
                <a:gdLst>
                  <a:gd name="connsiteX0" fmla="*/ 299510 w 299509"/>
                  <a:gd name="connsiteY0" fmla="*/ 164059 h 178300"/>
                  <a:gd name="connsiteX1" fmla="*/ 0 w 299509"/>
                  <a:gd name="connsiteY1" fmla="*/ 178301 h 178300"/>
                  <a:gd name="connsiteX2" fmla="*/ 26071 w 299509"/>
                  <a:gd name="connsiteY2" fmla="*/ 50128 h 178300"/>
                  <a:gd name="connsiteX3" fmla="*/ 231722 w 299509"/>
                  <a:gd name="connsiteY3" fmla="*/ 15311 h 178300"/>
                  <a:gd name="connsiteX4" fmla="*/ 293532 w 299509"/>
                  <a:gd name="connsiteY4" fmla="*/ 0 h 178300"/>
                  <a:gd name="connsiteX5" fmla="*/ 299510 w 299509"/>
                  <a:gd name="connsiteY5" fmla="*/ 164059 h 17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509" h="178300">
                    <a:moveTo>
                      <a:pt x="299510" y="164059"/>
                    </a:moveTo>
                    <a:cubicBezTo>
                      <a:pt x="187844" y="129809"/>
                      <a:pt x="77247" y="151601"/>
                      <a:pt x="0" y="178301"/>
                    </a:cubicBezTo>
                    <a:cubicBezTo>
                      <a:pt x="12899" y="101473"/>
                      <a:pt x="26071" y="50128"/>
                      <a:pt x="26071" y="50128"/>
                    </a:cubicBezTo>
                    <a:lnTo>
                      <a:pt x="231722" y="15311"/>
                    </a:lnTo>
                    <a:lnTo>
                      <a:pt x="293532" y="0"/>
                    </a:lnTo>
                    <a:lnTo>
                      <a:pt x="299510" y="164059"/>
                    </a:lnTo>
                    <a:close/>
                  </a:path>
                </a:pathLst>
              </a:custGeom>
              <a:solidFill>
                <a:srgbClr val="1FA249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93E7DC3-3D69-8687-AB8E-30330B20F020}"/>
                  </a:ext>
                </a:extLst>
              </p:cNvPr>
              <p:cNvSpPr/>
              <p:nvPr/>
            </p:nvSpPr>
            <p:spPr>
              <a:xfrm>
                <a:off x="2011278" y="3795066"/>
                <a:ext cx="344767" cy="763473"/>
              </a:xfrm>
              <a:custGeom>
                <a:avLst/>
                <a:gdLst>
                  <a:gd name="connsiteX0" fmla="*/ 256448 w 344767"/>
                  <a:gd name="connsiteY0" fmla="*/ 15269 h 763473"/>
                  <a:gd name="connsiteX1" fmla="*/ 50776 w 344767"/>
                  <a:gd name="connsiteY1" fmla="*/ 50149 h 763473"/>
                  <a:gd name="connsiteX2" fmla="*/ 50776 w 344767"/>
                  <a:gd name="connsiteY2" fmla="*/ 724508 h 763473"/>
                  <a:gd name="connsiteX3" fmla="*/ 256448 w 344767"/>
                  <a:gd name="connsiteY3" fmla="*/ 752382 h 763473"/>
                  <a:gd name="connsiteX4" fmla="*/ 343364 w 344767"/>
                  <a:gd name="connsiteY4" fmla="*/ 688285 h 763473"/>
                  <a:gd name="connsiteX5" fmla="*/ 318279 w 344767"/>
                  <a:gd name="connsiteY5" fmla="*/ 0 h 763473"/>
                  <a:gd name="connsiteX6" fmla="*/ 256448 w 344767"/>
                  <a:gd name="connsiteY6" fmla="*/ 15269 h 76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4767" h="763473">
                    <a:moveTo>
                      <a:pt x="256448" y="15269"/>
                    </a:moveTo>
                    <a:lnTo>
                      <a:pt x="50776" y="50149"/>
                    </a:lnTo>
                    <a:cubicBezTo>
                      <a:pt x="50776" y="50149"/>
                      <a:pt x="-63470" y="495995"/>
                      <a:pt x="50776" y="724508"/>
                    </a:cubicBezTo>
                    <a:cubicBezTo>
                      <a:pt x="50776" y="724508"/>
                      <a:pt x="150004" y="788604"/>
                      <a:pt x="256448" y="752382"/>
                    </a:cubicBezTo>
                    <a:cubicBezTo>
                      <a:pt x="362870" y="716160"/>
                      <a:pt x="343364" y="688285"/>
                      <a:pt x="343364" y="688285"/>
                    </a:cubicBezTo>
                    <a:lnTo>
                      <a:pt x="318279" y="0"/>
                    </a:lnTo>
                    <a:lnTo>
                      <a:pt x="256448" y="15269"/>
                    </a:ln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B355B12-EE5C-BF23-AD69-569471E84F11}"/>
                  </a:ext>
                </a:extLst>
              </p:cNvPr>
              <p:cNvSpPr/>
              <p:nvPr/>
            </p:nvSpPr>
            <p:spPr>
              <a:xfrm>
                <a:off x="2255544" y="3360365"/>
                <a:ext cx="832495" cy="1459706"/>
              </a:xfrm>
              <a:custGeom>
                <a:avLst/>
                <a:gdLst>
                  <a:gd name="connsiteX0" fmla="*/ 730943 w 832495"/>
                  <a:gd name="connsiteY0" fmla="*/ 1443429 h 1459706"/>
                  <a:gd name="connsiteX1" fmla="*/ 730943 w 832495"/>
                  <a:gd name="connsiteY1" fmla="*/ 192262 h 1459706"/>
                  <a:gd name="connsiteX2" fmla="*/ 310371 w 832495"/>
                  <a:gd name="connsiteY2" fmla="*/ 10857 h 1459706"/>
                  <a:gd name="connsiteX3" fmla="*/ 166489 w 832495"/>
                  <a:gd name="connsiteY3" fmla="*/ 110169 h 1459706"/>
                  <a:gd name="connsiteX4" fmla="*/ 857 w 832495"/>
                  <a:gd name="connsiteY4" fmla="*/ 710573 h 1459706"/>
                  <a:gd name="connsiteX5" fmla="*/ 59374 w 832495"/>
                  <a:gd name="connsiteY5" fmla="*/ 1443450 h 1459706"/>
                  <a:gd name="connsiteX6" fmla="*/ 343594 w 832495"/>
                  <a:gd name="connsiteY6" fmla="*/ 1429523 h 1459706"/>
                  <a:gd name="connsiteX7" fmla="*/ 354731 w 832495"/>
                  <a:gd name="connsiteY7" fmla="*/ 1209379 h 1459706"/>
                  <a:gd name="connsiteX8" fmla="*/ 499641 w 832495"/>
                  <a:gd name="connsiteY8" fmla="*/ 1212168 h 1459706"/>
                  <a:gd name="connsiteX9" fmla="*/ 516358 w 832495"/>
                  <a:gd name="connsiteY9" fmla="*/ 1446239 h 1459706"/>
                  <a:gd name="connsiteX10" fmla="*/ 730943 w 832495"/>
                  <a:gd name="connsiteY10" fmla="*/ 1443429 h 1459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2495" h="1459706">
                    <a:moveTo>
                      <a:pt x="730943" y="1443429"/>
                    </a:moveTo>
                    <a:cubicBezTo>
                      <a:pt x="730943" y="1443429"/>
                      <a:pt x="959435" y="476062"/>
                      <a:pt x="730943" y="192262"/>
                    </a:cubicBezTo>
                    <a:cubicBezTo>
                      <a:pt x="633498" y="71241"/>
                      <a:pt x="473948" y="-34887"/>
                      <a:pt x="310371" y="10857"/>
                    </a:cubicBezTo>
                    <a:cubicBezTo>
                      <a:pt x="253385" y="26776"/>
                      <a:pt x="204578" y="64907"/>
                      <a:pt x="166489" y="110169"/>
                    </a:cubicBezTo>
                    <a:cubicBezTo>
                      <a:pt x="26927" y="276053"/>
                      <a:pt x="-6044" y="500665"/>
                      <a:pt x="857" y="710573"/>
                    </a:cubicBezTo>
                    <a:cubicBezTo>
                      <a:pt x="20362" y="1304119"/>
                      <a:pt x="59374" y="1443450"/>
                      <a:pt x="59374" y="1443450"/>
                    </a:cubicBezTo>
                    <a:cubicBezTo>
                      <a:pt x="59374" y="1443450"/>
                      <a:pt x="273939" y="1488041"/>
                      <a:pt x="343594" y="1429523"/>
                    </a:cubicBezTo>
                    <a:cubicBezTo>
                      <a:pt x="343594" y="1429523"/>
                      <a:pt x="329667" y="1231674"/>
                      <a:pt x="354731" y="1209379"/>
                    </a:cubicBezTo>
                    <a:lnTo>
                      <a:pt x="499641" y="1212168"/>
                    </a:lnTo>
                    <a:lnTo>
                      <a:pt x="516358" y="1446239"/>
                    </a:lnTo>
                    <a:lnTo>
                      <a:pt x="730943" y="1443429"/>
                    </a:lnTo>
                    <a:close/>
                  </a:path>
                </a:pathLst>
              </a:custGeom>
              <a:solidFill>
                <a:srgbClr val="1FA249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18ACB34C-78FE-7010-62B7-FC1AC4E6A025}"/>
                  </a:ext>
                </a:extLst>
              </p:cNvPr>
              <p:cNvSpPr/>
              <p:nvPr/>
            </p:nvSpPr>
            <p:spPr>
              <a:xfrm>
                <a:off x="2251912" y="3562317"/>
                <a:ext cx="830049" cy="1257750"/>
              </a:xfrm>
              <a:custGeom>
                <a:avLst/>
                <a:gdLst>
                  <a:gd name="connsiteX0" fmla="*/ 830049 w 830049"/>
                  <a:gd name="connsiteY0" fmla="*/ 544823 h 1257750"/>
                  <a:gd name="connsiteX1" fmla="*/ 730926 w 830049"/>
                  <a:gd name="connsiteY1" fmla="*/ 1241498 h 1257750"/>
                  <a:gd name="connsiteX2" fmla="*/ 516361 w 830049"/>
                  <a:gd name="connsiteY2" fmla="*/ 1244266 h 1257750"/>
                  <a:gd name="connsiteX3" fmla="*/ 499623 w 830049"/>
                  <a:gd name="connsiteY3" fmla="*/ 1010196 h 1257750"/>
                  <a:gd name="connsiteX4" fmla="*/ 354776 w 830049"/>
                  <a:gd name="connsiteY4" fmla="*/ 1007427 h 1257750"/>
                  <a:gd name="connsiteX5" fmla="*/ 343597 w 830049"/>
                  <a:gd name="connsiteY5" fmla="*/ 1227550 h 1257750"/>
                  <a:gd name="connsiteX6" fmla="*/ 59398 w 830049"/>
                  <a:gd name="connsiteY6" fmla="*/ 1241498 h 1257750"/>
                  <a:gd name="connsiteX7" fmla="*/ 860 w 830049"/>
                  <a:gd name="connsiteY7" fmla="*/ 508580 h 1257750"/>
                  <a:gd name="connsiteX8" fmla="*/ 102836 w 830049"/>
                  <a:gd name="connsiteY8" fmla="*/ 0 h 1257750"/>
                  <a:gd name="connsiteX9" fmla="*/ 102123 w 830049"/>
                  <a:gd name="connsiteY9" fmla="*/ 399514 h 1257750"/>
                  <a:gd name="connsiteX10" fmla="*/ 208252 w 830049"/>
                  <a:gd name="connsiteY10" fmla="*/ 739210 h 1257750"/>
                  <a:gd name="connsiteX11" fmla="*/ 348589 w 830049"/>
                  <a:gd name="connsiteY11" fmla="*/ 785500 h 1257750"/>
                  <a:gd name="connsiteX12" fmla="*/ 830049 w 830049"/>
                  <a:gd name="connsiteY12" fmla="*/ 544823 h 125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0049" h="1257750">
                    <a:moveTo>
                      <a:pt x="830049" y="544823"/>
                    </a:moveTo>
                    <a:cubicBezTo>
                      <a:pt x="814528" y="887434"/>
                      <a:pt x="730926" y="1241498"/>
                      <a:pt x="730926" y="1241498"/>
                    </a:cubicBezTo>
                    <a:lnTo>
                      <a:pt x="516361" y="1244266"/>
                    </a:lnTo>
                    <a:lnTo>
                      <a:pt x="499623" y="1010196"/>
                    </a:lnTo>
                    <a:lnTo>
                      <a:pt x="354776" y="1007427"/>
                    </a:lnTo>
                    <a:cubicBezTo>
                      <a:pt x="329629" y="1029722"/>
                      <a:pt x="343597" y="1227550"/>
                      <a:pt x="343597" y="1227550"/>
                    </a:cubicBezTo>
                    <a:cubicBezTo>
                      <a:pt x="273942" y="1286089"/>
                      <a:pt x="59398" y="1241498"/>
                      <a:pt x="59398" y="1241498"/>
                    </a:cubicBezTo>
                    <a:cubicBezTo>
                      <a:pt x="59398" y="1241498"/>
                      <a:pt x="20366" y="1102125"/>
                      <a:pt x="860" y="508580"/>
                    </a:cubicBezTo>
                    <a:cubicBezTo>
                      <a:pt x="-4845" y="335313"/>
                      <a:pt x="16590" y="152020"/>
                      <a:pt x="102836" y="0"/>
                    </a:cubicBezTo>
                    <a:cubicBezTo>
                      <a:pt x="96250" y="132913"/>
                      <a:pt x="93544" y="266623"/>
                      <a:pt x="102123" y="399514"/>
                    </a:cubicBezTo>
                    <a:cubicBezTo>
                      <a:pt x="109317" y="510887"/>
                      <a:pt x="100424" y="671653"/>
                      <a:pt x="208252" y="739210"/>
                    </a:cubicBezTo>
                    <a:cubicBezTo>
                      <a:pt x="250263" y="765533"/>
                      <a:pt x="299782" y="776859"/>
                      <a:pt x="348589" y="785500"/>
                    </a:cubicBezTo>
                    <a:cubicBezTo>
                      <a:pt x="566615" y="824072"/>
                      <a:pt x="742273" y="756661"/>
                      <a:pt x="830049" y="544823"/>
                    </a:cubicBezTo>
                    <a:close/>
                  </a:path>
                </a:pathLst>
              </a:custGeom>
              <a:solidFill>
                <a:srgbClr val="178442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1E237C1-8519-9B38-EA22-D7AC17572351}"/>
                  </a:ext>
                </a:extLst>
              </p:cNvPr>
              <p:cNvSpPr/>
              <p:nvPr/>
            </p:nvSpPr>
            <p:spPr>
              <a:xfrm>
                <a:off x="2250678" y="3360365"/>
                <a:ext cx="832495" cy="1459706"/>
              </a:xfrm>
              <a:custGeom>
                <a:avLst/>
                <a:gdLst>
                  <a:gd name="connsiteX0" fmla="*/ 730943 w 832495"/>
                  <a:gd name="connsiteY0" fmla="*/ 1443429 h 1459706"/>
                  <a:gd name="connsiteX1" fmla="*/ 730943 w 832495"/>
                  <a:gd name="connsiteY1" fmla="*/ 192262 h 1459706"/>
                  <a:gd name="connsiteX2" fmla="*/ 310371 w 832495"/>
                  <a:gd name="connsiteY2" fmla="*/ 10857 h 1459706"/>
                  <a:gd name="connsiteX3" fmla="*/ 166489 w 832495"/>
                  <a:gd name="connsiteY3" fmla="*/ 110169 h 1459706"/>
                  <a:gd name="connsiteX4" fmla="*/ 857 w 832495"/>
                  <a:gd name="connsiteY4" fmla="*/ 710573 h 1459706"/>
                  <a:gd name="connsiteX5" fmla="*/ 59374 w 832495"/>
                  <a:gd name="connsiteY5" fmla="*/ 1443450 h 1459706"/>
                  <a:gd name="connsiteX6" fmla="*/ 343594 w 832495"/>
                  <a:gd name="connsiteY6" fmla="*/ 1429523 h 1459706"/>
                  <a:gd name="connsiteX7" fmla="*/ 354731 w 832495"/>
                  <a:gd name="connsiteY7" fmla="*/ 1209379 h 1459706"/>
                  <a:gd name="connsiteX8" fmla="*/ 499641 w 832495"/>
                  <a:gd name="connsiteY8" fmla="*/ 1212168 h 1459706"/>
                  <a:gd name="connsiteX9" fmla="*/ 516358 w 832495"/>
                  <a:gd name="connsiteY9" fmla="*/ 1446239 h 1459706"/>
                  <a:gd name="connsiteX10" fmla="*/ 730943 w 832495"/>
                  <a:gd name="connsiteY10" fmla="*/ 1443429 h 1459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2495" h="1459706">
                    <a:moveTo>
                      <a:pt x="730943" y="1443429"/>
                    </a:moveTo>
                    <a:cubicBezTo>
                      <a:pt x="730943" y="1443429"/>
                      <a:pt x="959435" y="476062"/>
                      <a:pt x="730943" y="192262"/>
                    </a:cubicBezTo>
                    <a:cubicBezTo>
                      <a:pt x="633498" y="71241"/>
                      <a:pt x="473948" y="-34887"/>
                      <a:pt x="310371" y="10857"/>
                    </a:cubicBezTo>
                    <a:cubicBezTo>
                      <a:pt x="253385" y="26776"/>
                      <a:pt x="204578" y="64907"/>
                      <a:pt x="166489" y="110169"/>
                    </a:cubicBezTo>
                    <a:cubicBezTo>
                      <a:pt x="26927" y="276053"/>
                      <a:pt x="-6044" y="500665"/>
                      <a:pt x="857" y="710573"/>
                    </a:cubicBezTo>
                    <a:cubicBezTo>
                      <a:pt x="20363" y="1304119"/>
                      <a:pt x="59374" y="1443450"/>
                      <a:pt x="59374" y="1443450"/>
                    </a:cubicBezTo>
                    <a:cubicBezTo>
                      <a:pt x="59374" y="1443450"/>
                      <a:pt x="273939" y="1488041"/>
                      <a:pt x="343594" y="1429523"/>
                    </a:cubicBezTo>
                    <a:cubicBezTo>
                      <a:pt x="343594" y="1429523"/>
                      <a:pt x="329667" y="1231674"/>
                      <a:pt x="354731" y="1209379"/>
                    </a:cubicBezTo>
                    <a:lnTo>
                      <a:pt x="499641" y="1212168"/>
                    </a:lnTo>
                    <a:lnTo>
                      <a:pt x="516358" y="1446239"/>
                    </a:lnTo>
                    <a:lnTo>
                      <a:pt x="730943" y="1443429"/>
                    </a:ln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48E00491-7CE7-2B7F-90CB-E9DCFCA1DF95}"/>
                  </a:ext>
                </a:extLst>
              </p:cNvPr>
              <p:cNvSpPr/>
              <p:nvPr/>
            </p:nvSpPr>
            <p:spPr>
              <a:xfrm>
                <a:off x="2503193" y="3598161"/>
                <a:ext cx="644777" cy="423175"/>
              </a:xfrm>
              <a:custGeom>
                <a:avLst/>
                <a:gdLst>
                  <a:gd name="connsiteX0" fmla="*/ 2526 w 644777"/>
                  <a:gd name="connsiteY0" fmla="*/ 211189 h 423175"/>
                  <a:gd name="connsiteX1" fmla="*/ 2106 w 644777"/>
                  <a:gd name="connsiteY1" fmla="*/ 208274 h 423175"/>
                  <a:gd name="connsiteX2" fmla="*/ 177492 w 644777"/>
                  <a:gd name="connsiteY2" fmla="*/ 4616 h 423175"/>
                  <a:gd name="connsiteX3" fmla="*/ 609411 w 644777"/>
                  <a:gd name="connsiteY3" fmla="*/ 85429 h 423175"/>
                  <a:gd name="connsiteX4" fmla="*/ 579963 w 644777"/>
                  <a:gd name="connsiteY4" fmla="*/ 394712 h 423175"/>
                  <a:gd name="connsiteX5" fmla="*/ 198319 w 644777"/>
                  <a:gd name="connsiteY5" fmla="*/ 411219 h 423175"/>
                  <a:gd name="connsiteX6" fmla="*/ 2526 w 644777"/>
                  <a:gd name="connsiteY6" fmla="*/ 211189 h 42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777" h="423175">
                    <a:moveTo>
                      <a:pt x="2526" y="211189"/>
                    </a:moveTo>
                    <a:cubicBezTo>
                      <a:pt x="2379" y="210224"/>
                      <a:pt x="2232" y="209239"/>
                      <a:pt x="2106" y="208274"/>
                    </a:cubicBezTo>
                    <a:cubicBezTo>
                      <a:pt x="-13918" y="92434"/>
                      <a:pt x="63120" y="10279"/>
                      <a:pt x="177492" y="4616"/>
                    </a:cubicBezTo>
                    <a:cubicBezTo>
                      <a:pt x="403194" y="-6522"/>
                      <a:pt x="545314" y="-3753"/>
                      <a:pt x="609411" y="85429"/>
                    </a:cubicBezTo>
                    <a:cubicBezTo>
                      <a:pt x="673508" y="174589"/>
                      <a:pt x="642487" y="386323"/>
                      <a:pt x="579963" y="394712"/>
                    </a:cubicBezTo>
                    <a:cubicBezTo>
                      <a:pt x="455147" y="411471"/>
                      <a:pt x="323576" y="439219"/>
                      <a:pt x="198319" y="411219"/>
                    </a:cubicBezTo>
                    <a:cubicBezTo>
                      <a:pt x="100978" y="389469"/>
                      <a:pt x="17774" y="311550"/>
                      <a:pt x="2526" y="211189"/>
                    </a:cubicBezTo>
                    <a:close/>
                  </a:path>
                </a:pathLst>
              </a:custGeom>
              <a:solidFill>
                <a:srgbClr val="99C7DC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077AA82-409E-333F-54BE-3B3DC34E1C7E}"/>
                  </a:ext>
                </a:extLst>
              </p:cNvPr>
              <p:cNvSpPr/>
              <p:nvPr/>
            </p:nvSpPr>
            <p:spPr>
              <a:xfrm>
                <a:off x="2503636" y="3636691"/>
                <a:ext cx="643842" cy="384647"/>
              </a:xfrm>
              <a:custGeom>
                <a:avLst/>
                <a:gdLst>
                  <a:gd name="connsiteX0" fmla="*/ 643806 w 643842"/>
                  <a:gd name="connsiteY0" fmla="*/ 196338 h 384647"/>
                  <a:gd name="connsiteX1" fmla="*/ 579919 w 643842"/>
                  <a:gd name="connsiteY1" fmla="*/ 356182 h 384647"/>
                  <a:gd name="connsiteX2" fmla="*/ 198295 w 643842"/>
                  <a:gd name="connsiteY2" fmla="*/ 372709 h 384647"/>
                  <a:gd name="connsiteX3" fmla="*/ 2523 w 643842"/>
                  <a:gd name="connsiteY3" fmla="*/ 172680 h 384647"/>
                  <a:gd name="connsiteX4" fmla="*/ 2104 w 643842"/>
                  <a:gd name="connsiteY4" fmla="*/ 169764 h 384647"/>
                  <a:gd name="connsiteX5" fmla="*/ 71171 w 643842"/>
                  <a:gd name="connsiteY5" fmla="*/ 0 h 384647"/>
                  <a:gd name="connsiteX6" fmla="*/ 108820 w 643842"/>
                  <a:gd name="connsiteY6" fmla="*/ 121314 h 384647"/>
                  <a:gd name="connsiteX7" fmla="*/ 229924 w 643842"/>
                  <a:gd name="connsiteY7" fmla="*/ 249550 h 384647"/>
                  <a:gd name="connsiteX8" fmla="*/ 357384 w 643842"/>
                  <a:gd name="connsiteY8" fmla="*/ 275222 h 384647"/>
                  <a:gd name="connsiteX9" fmla="*/ 518381 w 643842"/>
                  <a:gd name="connsiteY9" fmla="*/ 266224 h 384647"/>
                  <a:gd name="connsiteX10" fmla="*/ 643806 w 643842"/>
                  <a:gd name="connsiteY10" fmla="*/ 196338 h 38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3842" h="384647">
                    <a:moveTo>
                      <a:pt x="643806" y="196338"/>
                    </a:moveTo>
                    <a:cubicBezTo>
                      <a:pt x="644519" y="236860"/>
                      <a:pt x="635395" y="348757"/>
                      <a:pt x="579919" y="356182"/>
                    </a:cubicBezTo>
                    <a:cubicBezTo>
                      <a:pt x="455081" y="372919"/>
                      <a:pt x="323553" y="400689"/>
                      <a:pt x="198295" y="372709"/>
                    </a:cubicBezTo>
                    <a:cubicBezTo>
                      <a:pt x="100955" y="350980"/>
                      <a:pt x="17772" y="273020"/>
                      <a:pt x="2523" y="172680"/>
                    </a:cubicBezTo>
                    <a:cubicBezTo>
                      <a:pt x="2376" y="171673"/>
                      <a:pt x="2230" y="170750"/>
                      <a:pt x="2104" y="169764"/>
                    </a:cubicBezTo>
                    <a:cubicBezTo>
                      <a:pt x="-8153" y="95558"/>
                      <a:pt x="19764" y="35174"/>
                      <a:pt x="71171" y="0"/>
                    </a:cubicBezTo>
                    <a:cubicBezTo>
                      <a:pt x="49925" y="14535"/>
                      <a:pt x="101185" y="105688"/>
                      <a:pt x="108820" y="121314"/>
                    </a:cubicBezTo>
                    <a:cubicBezTo>
                      <a:pt x="136212" y="177294"/>
                      <a:pt x="169666" y="224968"/>
                      <a:pt x="229924" y="249550"/>
                    </a:cubicBezTo>
                    <a:cubicBezTo>
                      <a:pt x="270216" y="265972"/>
                      <a:pt x="314009" y="271698"/>
                      <a:pt x="357384" y="275222"/>
                    </a:cubicBezTo>
                    <a:cubicBezTo>
                      <a:pt x="410805" y="279585"/>
                      <a:pt x="466260" y="280423"/>
                      <a:pt x="518381" y="266224"/>
                    </a:cubicBezTo>
                    <a:cubicBezTo>
                      <a:pt x="537488" y="260981"/>
                      <a:pt x="644246" y="221319"/>
                      <a:pt x="643806" y="196338"/>
                    </a:cubicBezTo>
                    <a:close/>
                  </a:path>
                </a:pathLst>
              </a:custGeom>
              <a:solidFill>
                <a:srgbClr val="4B656F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2EC3DDD-377A-8A93-3F3B-7E0028205B62}"/>
                  </a:ext>
                </a:extLst>
              </p:cNvPr>
              <p:cNvSpPr/>
              <p:nvPr/>
            </p:nvSpPr>
            <p:spPr>
              <a:xfrm>
                <a:off x="2503193" y="3598161"/>
                <a:ext cx="644777" cy="423175"/>
              </a:xfrm>
              <a:custGeom>
                <a:avLst/>
                <a:gdLst>
                  <a:gd name="connsiteX0" fmla="*/ 2526 w 644777"/>
                  <a:gd name="connsiteY0" fmla="*/ 211189 h 423175"/>
                  <a:gd name="connsiteX1" fmla="*/ 2106 w 644777"/>
                  <a:gd name="connsiteY1" fmla="*/ 208274 h 423175"/>
                  <a:gd name="connsiteX2" fmla="*/ 177492 w 644777"/>
                  <a:gd name="connsiteY2" fmla="*/ 4616 h 423175"/>
                  <a:gd name="connsiteX3" fmla="*/ 609411 w 644777"/>
                  <a:gd name="connsiteY3" fmla="*/ 85429 h 423175"/>
                  <a:gd name="connsiteX4" fmla="*/ 579963 w 644777"/>
                  <a:gd name="connsiteY4" fmla="*/ 394712 h 423175"/>
                  <a:gd name="connsiteX5" fmla="*/ 198319 w 644777"/>
                  <a:gd name="connsiteY5" fmla="*/ 411219 h 423175"/>
                  <a:gd name="connsiteX6" fmla="*/ 2526 w 644777"/>
                  <a:gd name="connsiteY6" fmla="*/ 211189 h 42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777" h="423175">
                    <a:moveTo>
                      <a:pt x="2526" y="211189"/>
                    </a:moveTo>
                    <a:cubicBezTo>
                      <a:pt x="2379" y="210224"/>
                      <a:pt x="2232" y="209239"/>
                      <a:pt x="2106" y="208274"/>
                    </a:cubicBezTo>
                    <a:cubicBezTo>
                      <a:pt x="-13918" y="92434"/>
                      <a:pt x="63120" y="10279"/>
                      <a:pt x="177492" y="4616"/>
                    </a:cubicBezTo>
                    <a:cubicBezTo>
                      <a:pt x="403194" y="-6522"/>
                      <a:pt x="545314" y="-3753"/>
                      <a:pt x="609411" y="85429"/>
                    </a:cubicBezTo>
                    <a:cubicBezTo>
                      <a:pt x="673508" y="174589"/>
                      <a:pt x="642487" y="386323"/>
                      <a:pt x="579963" y="394712"/>
                    </a:cubicBezTo>
                    <a:cubicBezTo>
                      <a:pt x="455147" y="411471"/>
                      <a:pt x="323576" y="439219"/>
                      <a:pt x="198319" y="411219"/>
                    </a:cubicBezTo>
                    <a:cubicBezTo>
                      <a:pt x="100978" y="389469"/>
                      <a:pt x="17774" y="311550"/>
                      <a:pt x="2526" y="211189"/>
                    </a:cubicBez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0720023-20C1-2095-4258-808D28ECFC02}"/>
                  </a:ext>
                </a:extLst>
              </p:cNvPr>
              <p:cNvSpPr/>
              <p:nvPr/>
            </p:nvSpPr>
            <p:spPr>
              <a:xfrm>
                <a:off x="2641358" y="4548749"/>
                <a:ext cx="209069" cy="56609"/>
              </a:xfrm>
              <a:custGeom>
                <a:avLst/>
                <a:gdLst>
                  <a:gd name="connsiteX0" fmla="*/ 0 w 209069"/>
                  <a:gd name="connsiteY0" fmla="*/ 2831 h 56609"/>
                  <a:gd name="connsiteX1" fmla="*/ 26134 w 209069"/>
                  <a:gd name="connsiteY1" fmla="*/ 1447 h 56609"/>
                  <a:gd name="connsiteX2" fmla="*/ 52267 w 209069"/>
                  <a:gd name="connsiteY2" fmla="*/ 650 h 56609"/>
                  <a:gd name="connsiteX3" fmla="*/ 78401 w 209069"/>
                  <a:gd name="connsiteY3" fmla="*/ 252 h 56609"/>
                  <a:gd name="connsiteX4" fmla="*/ 104535 w 209069"/>
                  <a:gd name="connsiteY4" fmla="*/ 0 h 56609"/>
                  <a:gd name="connsiteX5" fmla="*/ 130668 w 209069"/>
                  <a:gd name="connsiteY5" fmla="*/ 252 h 56609"/>
                  <a:gd name="connsiteX6" fmla="*/ 156802 w 209069"/>
                  <a:gd name="connsiteY6" fmla="*/ 650 h 56609"/>
                  <a:gd name="connsiteX7" fmla="*/ 182936 w 209069"/>
                  <a:gd name="connsiteY7" fmla="*/ 1447 h 56609"/>
                  <a:gd name="connsiteX8" fmla="*/ 209069 w 209069"/>
                  <a:gd name="connsiteY8" fmla="*/ 2831 h 56609"/>
                  <a:gd name="connsiteX9" fmla="*/ 209069 w 209069"/>
                  <a:gd name="connsiteY9" fmla="*/ 8494 h 56609"/>
                  <a:gd name="connsiteX10" fmla="*/ 196003 w 209069"/>
                  <a:gd name="connsiteY10" fmla="*/ 21834 h 56609"/>
                  <a:gd name="connsiteX11" fmla="*/ 182936 w 209069"/>
                  <a:gd name="connsiteY11" fmla="*/ 32027 h 56609"/>
                  <a:gd name="connsiteX12" fmla="*/ 156802 w 209069"/>
                  <a:gd name="connsiteY12" fmla="*/ 46248 h 56609"/>
                  <a:gd name="connsiteX13" fmla="*/ 104556 w 209069"/>
                  <a:gd name="connsiteY13" fmla="*/ 56609 h 56609"/>
                  <a:gd name="connsiteX14" fmla="*/ 52309 w 209069"/>
                  <a:gd name="connsiteY14" fmla="*/ 46374 h 56609"/>
                  <a:gd name="connsiteX15" fmla="*/ 26176 w 209069"/>
                  <a:gd name="connsiteY15" fmla="*/ 32132 h 56609"/>
                  <a:gd name="connsiteX16" fmla="*/ 19653 w 209069"/>
                  <a:gd name="connsiteY16" fmla="*/ 27329 h 56609"/>
                  <a:gd name="connsiteX17" fmla="*/ 13130 w 209069"/>
                  <a:gd name="connsiteY17" fmla="*/ 21897 h 56609"/>
                  <a:gd name="connsiteX18" fmla="*/ 63 w 209069"/>
                  <a:gd name="connsiteY18" fmla="*/ 8473 h 56609"/>
                  <a:gd name="connsiteX19" fmla="*/ 63 w 209069"/>
                  <a:gd name="connsiteY19" fmla="*/ 2831 h 56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9069" h="56609">
                    <a:moveTo>
                      <a:pt x="0" y="2831"/>
                    </a:moveTo>
                    <a:cubicBezTo>
                      <a:pt x="8704" y="2181"/>
                      <a:pt x="17408" y="1909"/>
                      <a:pt x="26134" y="1447"/>
                    </a:cubicBezTo>
                    <a:lnTo>
                      <a:pt x="52267" y="650"/>
                    </a:lnTo>
                    <a:cubicBezTo>
                      <a:pt x="60972" y="315"/>
                      <a:pt x="69676" y="378"/>
                      <a:pt x="78401" y="252"/>
                    </a:cubicBezTo>
                    <a:lnTo>
                      <a:pt x="104535" y="0"/>
                    </a:lnTo>
                    <a:lnTo>
                      <a:pt x="130668" y="252"/>
                    </a:lnTo>
                    <a:cubicBezTo>
                      <a:pt x="139373" y="378"/>
                      <a:pt x="148077" y="315"/>
                      <a:pt x="156802" y="650"/>
                    </a:cubicBezTo>
                    <a:lnTo>
                      <a:pt x="182936" y="1447"/>
                    </a:lnTo>
                    <a:cubicBezTo>
                      <a:pt x="191640" y="1909"/>
                      <a:pt x="200344" y="2181"/>
                      <a:pt x="209069" y="2831"/>
                    </a:cubicBezTo>
                    <a:lnTo>
                      <a:pt x="209069" y="8494"/>
                    </a:lnTo>
                    <a:cubicBezTo>
                      <a:pt x="204707" y="13843"/>
                      <a:pt x="200365" y="18017"/>
                      <a:pt x="196003" y="21834"/>
                    </a:cubicBezTo>
                    <a:cubicBezTo>
                      <a:pt x="191640" y="25714"/>
                      <a:pt x="187298" y="28944"/>
                      <a:pt x="182936" y="32027"/>
                    </a:cubicBezTo>
                    <a:cubicBezTo>
                      <a:pt x="174232" y="38026"/>
                      <a:pt x="165527" y="42682"/>
                      <a:pt x="156802" y="46248"/>
                    </a:cubicBezTo>
                    <a:cubicBezTo>
                      <a:pt x="139394" y="53442"/>
                      <a:pt x="121964" y="56525"/>
                      <a:pt x="104556" y="56609"/>
                    </a:cubicBezTo>
                    <a:cubicBezTo>
                      <a:pt x="87147" y="56630"/>
                      <a:pt x="69718" y="53547"/>
                      <a:pt x="52309" y="46374"/>
                    </a:cubicBezTo>
                    <a:cubicBezTo>
                      <a:pt x="43605" y="42808"/>
                      <a:pt x="34901" y="38131"/>
                      <a:pt x="26176" y="32132"/>
                    </a:cubicBezTo>
                    <a:cubicBezTo>
                      <a:pt x="23994" y="30517"/>
                      <a:pt x="21813" y="29049"/>
                      <a:pt x="19653" y="27329"/>
                    </a:cubicBezTo>
                    <a:cubicBezTo>
                      <a:pt x="17471" y="25546"/>
                      <a:pt x="15290" y="23910"/>
                      <a:pt x="13130" y="21897"/>
                    </a:cubicBezTo>
                    <a:cubicBezTo>
                      <a:pt x="8767" y="18059"/>
                      <a:pt x="4426" y="13864"/>
                      <a:pt x="63" y="8473"/>
                    </a:cubicBezTo>
                    <a:lnTo>
                      <a:pt x="63" y="2831"/>
                    </a:lnTo>
                    <a:close/>
                  </a:path>
                </a:pathLst>
              </a:custGeom>
              <a:solidFill>
                <a:srgbClr val="010101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136886A-173C-F31A-08AE-B0284E2488C1}"/>
                  </a:ext>
                </a:extLst>
              </p:cNvPr>
              <p:cNvSpPr/>
              <p:nvPr/>
            </p:nvSpPr>
            <p:spPr>
              <a:xfrm rot="-4998595">
                <a:off x="2838253" y="3573334"/>
                <a:ext cx="114267" cy="278999"/>
              </a:xfrm>
              <a:custGeom>
                <a:avLst/>
                <a:gdLst>
                  <a:gd name="connsiteX0" fmla="*/ 114268 w 114267"/>
                  <a:gd name="connsiteY0" fmla="*/ 139500 h 278999"/>
                  <a:gd name="connsiteX1" fmla="*/ 57134 w 114267"/>
                  <a:gd name="connsiteY1" fmla="*/ 279000 h 278999"/>
                  <a:gd name="connsiteX2" fmla="*/ 0 w 114267"/>
                  <a:gd name="connsiteY2" fmla="*/ 139500 h 278999"/>
                  <a:gd name="connsiteX3" fmla="*/ 57134 w 114267"/>
                  <a:gd name="connsiteY3" fmla="*/ 0 h 278999"/>
                  <a:gd name="connsiteX4" fmla="*/ 114268 w 114267"/>
                  <a:gd name="connsiteY4" fmla="*/ 139500 h 2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267" h="278999">
                    <a:moveTo>
                      <a:pt x="114268" y="139500"/>
                    </a:moveTo>
                    <a:cubicBezTo>
                      <a:pt x="114268" y="216544"/>
                      <a:pt x="88688" y="279000"/>
                      <a:pt x="57134" y="279000"/>
                    </a:cubicBezTo>
                    <a:cubicBezTo>
                      <a:pt x="25580" y="279000"/>
                      <a:pt x="0" y="216544"/>
                      <a:pt x="0" y="139500"/>
                    </a:cubicBezTo>
                    <a:cubicBezTo>
                      <a:pt x="0" y="62456"/>
                      <a:pt x="25580" y="0"/>
                      <a:pt x="57134" y="0"/>
                    </a:cubicBezTo>
                    <a:cubicBezTo>
                      <a:pt x="88688" y="0"/>
                      <a:pt x="114268" y="62456"/>
                      <a:pt x="114268" y="139500"/>
                    </a:cubicBezTo>
                    <a:close/>
                  </a:path>
                </a:pathLst>
              </a:custGeom>
              <a:solidFill>
                <a:srgbClr val="FCFDFD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816EC44-E65C-C98F-E600-2CA32E54D3C8}"/>
                  </a:ext>
                </a:extLst>
              </p:cNvPr>
              <p:cNvSpPr/>
              <p:nvPr/>
            </p:nvSpPr>
            <p:spPr>
              <a:xfrm>
                <a:off x="674195" y="3482448"/>
                <a:ext cx="277720" cy="614959"/>
              </a:xfrm>
              <a:custGeom>
                <a:avLst/>
                <a:gdLst>
                  <a:gd name="connsiteX0" fmla="*/ 206578 w 277720"/>
                  <a:gd name="connsiteY0" fmla="*/ 12291 h 614959"/>
                  <a:gd name="connsiteX1" fmla="*/ 40904 w 277720"/>
                  <a:gd name="connsiteY1" fmla="*/ 40396 h 614959"/>
                  <a:gd name="connsiteX2" fmla="*/ 40904 w 277720"/>
                  <a:gd name="connsiteY2" fmla="*/ 583583 h 614959"/>
                  <a:gd name="connsiteX3" fmla="*/ 206578 w 277720"/>
                  <a:gd name="connsiteY3" fmla="*/ 606025 h 614959"/>
                  <a:gd name="connsiteX4" fmla="*/ 276590 w 277720"/>
                  <a:gd name="connsiteY4" fmla="*/ 554408 h 614959"/>
                  <a:gd name="connsiteX5" fmla="*/ 256392 w 277720"/>
                  <a:gd name="connsiteY5" fmla="*/ 0 h 614959"/>
                  <a:gd name="connsiteX6" fmla="*/ 206578 w 277720"/>
                  <a:gd name="connsiteY6" fmla="*/ 12291 h 6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7720" h="614959">
                    <a:moveTo>
                      <a:pt x="206578" y="12291"/>
                    </a:moveTo>
                    <a:lnTo>
                      <a:pt x="40904" y="40396"/>
                    </a:lnTo>
                    <a:cubicBezTo>
                      <a:pt x="40904" y="40396"/>
                      <a:pt x="-51130" y="399535"/>
                      <a:pt x="40904" y="583583"/>
                    </a:cubicBezTo>
                    <a:cubicBezTo>
                      <a:pt x="40904" y="583583"/>
                      <a:pt x="120836" y="635200"/>
                      <a:pt x="206578" y="606025"/>
                    </a:cubicBezTo>
                    <a:cubicBezTo>
                      <a:pt x="292299" y="576850"/>
                      <a:pt x="276590" y="554408"/>
                      <a:pt x="276590" y="554408"/>
                    </a:cubicBezTo>
                    <a:lnTo>
                      <a:pt x="256392" y="0"/>
                    </a:lnTo>
                    <a:lnTo>
                      <a:pt x="206578" y="12291"/>
                    </a:lnTo>
                    <a:close/>
                  </a:path>
                </a:pathLst>
              </a:custGeom>
              <a:solidFill>
                <a:srgbClr val="6D2670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07BEB58-F2C5-009C-DDD6-D74B582FD0A6}"/>
                  </a:ext>
                </a:extLst>
              </p:cNvPr>
              <p:cNvSpPr/>
              <p:nvPr/>
            </p:nvSpPr>
            <p:spPr>
              <a:xfrm>
                <a:off x="692426" y="3482427"/>
                <a:ext cx="241264" cy="143630"/>
              </a:xfrm>
              <a:custGeom>
                <a:avLst/>
                <a:gdLst>
                  <a:gd name="connsiteX0" fmla="*/ 241265 w 241264"/>
                  <a:gd name="connsiteY0" fmla="*/ 132158 h 143630"/>
                  <a:gd name="connsiteX1" fmla="*/ 0 w 241264"/>
                  <a:gd name="connsiteY1" fmla="*/ 143631 h 143630"/>
                  <a:gd name="connsiteX2" fmla="*/ 20995 w 241264"/>
                  <a:gd name="connsiteY2" fmla="*/ 40375 h 143630"/>
                  <a:gd name="connsiteX3" fmla="*/ 186648 w 241264"/>
                  <a:gd name="connsiteY3" fmla="*/ 12333 h 143630"/>
                  <a:gd name="connsiteX4" fmla="*/ 236441 w 241264"/>
                  <a:gd name="connsiteY4" fmla="*/ 0 h 143630"/>
                  <a:gd name="connsiteX5" fmla="*/ 241265 w 241264"/>
                  <a:gd name="connsiteY5" fmla="*/ 132158 h 14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264" h="143630">
                    <a:moveTo>
                      <a:pt x="241265" y="132158"/>
                    </a:moveTo>
                    <a:cubicBezTo>
                      <a:pt x="151328" y="104577"/>
                      <a:pt x="62230" y="122111"/>
                      <a:pt x="0" y="143631"/>
                    </a:cubicBezTo>
                    <a:cubicBezTo>
                      <a:pt x="10382" y="81736"/>
                      <a:pt x="20995" y="40375"/>
                      <a:pt x="20995" y="40375"/>
                    </a:cubicBezTo>
                    <a:lnTo>
                      <a:pt x="186648" y="12333"/>
                    </a:lnTo>
                    <a:lnTo>
                      <a:pt x="236441" y="0"/>
                    </a:lnTo>
                    <a:lnTo>
                      <a:pt x="241265" y="132158"/>
                    </a:lnTo>
                    <a:close/>
                  </a:path>
                </a:pathLst>
              </a:custGeom>
              <a:solidFill>
                <a:srgbClr val="9B3576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73A6854-F313-795F-9DF9-4621CBDB3432}"/>
                  </a:ext>
                </a:extLst>
              </p:cNvPr>
              <p:cNvSpPr/>
              <p:nvPr/>
            </p:nvSpPr>
            <p:spPr>
              <a:xfrm>
                <a:off x="674195" y="3482448"/>
                <a:ext cx="277720" cy="614959"/>
              </a:xfrm>
              <a:custGeom>
                <a:avLst/>
                <a:gdLst>
                  <a:gd name="connsiteX0" fmla="*/ 206578 w 277720"/>
                  <a:gd name="connsiteY0" fmla="*/ 12291 h 614959"/>
                  <a:gd name="connsiteX1" fmla="*/ 40904 w 277720"/>
                  <a:gd name="connsiteY1" fmla="*/ 40396 h 614959"/>
                  <a:gd name="connsiteX2" fmla="*/ 40904 w 277720"/>
                  <a:gd name="connsiteY2" fmla="*/ 583583 h 614959"/>
                  <a:gd name="connsiteX3" fmla="*/ 206578 w 277720"/>
                  <a:gd name="connsiteY3" fmla="*/ 606025 h 614959"/>
                  <a:gd name="connsiteX4" fmla="*/ 276590 w 277720"/>
                  <a:gd name="connsiteY4" fmla="*/ 554408 h 614959"/>
                  <a:gd name="connsiteX5" fmla="*/ 256392 w 277720"/>
                  <a:gd name="connsiteY5" fmla="*/ 0 h 614959"/>
                  <a:gd name="connsiteX6" fmla="*/ 206578 w 277720"/>
                  <a:gd name="connsiteY6" fmla="*/ 12291 h 61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7720" h="614959">
                    <a:moveTo>
                      <a:pt x="206578" y="12291"/>
                    </a:moveTo>
                    <a:lnTo>
                      <a:pt x="40904" y="40396"/>
                    </a:lnTo>
                    <a:cubicBezTo>
                      <a:pt x="40904" y="40396"/>
                      <a:pt x="-51130" y="399535"/>
                      <a:pt x="40904" y="583583"/>
                    </a:cubicBezTo>
                    <a:cubicBezTo>
                      <a:pt x="40904" y="583583"/>
                      <a:pt x="120836" y="635200"/>
                      <a:pt x="206578" y="606025"/>
                    </a:cubicBezTo>
                    <a:cubicBezTo>
                      <a:pt x="292299" y="576850"/>
                      <a:pt x="276590" y="554408"/>
                      <a:pt x="276590" y="554408"/>
                    </a:cubicBezTo>
                    <a:lnTo>
                      <a:pt x="256392" y="0"/>
                    </a:lnTo>
                    <a:lnTo>
                      <a:pt x="206578" y="12291"/>
                    </a:ln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2F43AC3-E4C9-5E9A-3EBC-034F247AB501}"/>
                  </a:ext>
                </a:extLst>
              </p:cNvPr>
              <p:cNvSpPr/>
              <p:nvPr/>
            </p:nvSpPr>
            <p:spPr>
              <a:xfrm>
                <a:off x="870959" y="3132271"/>
                <a:ext cx="670581" cy="1175781"/>
              </a:xfrm>
              <a:custGeom>
                <a:avLst/>
                <a:gdLst>
                  <a:gd name="connsiteX0" fmla="*/ 588782 w 670581"/>
                  <a:gd name="connsiteY0" fmla="*/ 1162692 h 1175781"/>
                  <a:gd name="connsiteX1" fmla="*/ 588782 w 670581"/>
                  <a:gd name="connsiteY1" fmla="*/ 154866 h 1175781"/>
                  <a:gd name="connsiteX2" fmla="*/ 250009 w 670581"/>
                  <a:gd name="connsiteY2" fmla="*/ 8740 h 1175781"/>
                  <a:gd name="connsiteX3" fmla="*/ 134106 w 670581"/>
                  <a:gd name="connsiteY3" fmla="*/ 88735 h 1175781"/>
                  <a:gd name="connsiteX4" fmla="*/ 690 w 670581"/>
                  <a:gd name="connsiteY4" fmla="*/ 572355 h 1175781"/>
                  <a:gd name="connsiteX5" fmla="*/ 47819 w 670581"/>
                  <a:gd name="connsiteY5" fmla="*/ 1162692 h 1175781"/>
                  <a:gd name="connsiteX6" fmla="*/ 276772 w 670581"/>
                  <a:gd name="connsiteY6" fmla="*/ 1151471 h 1175781"/>
                  <a:gd name="connsiteX7" fmla="*/ 285749 w 670581"/>
                  <a:gd name="connsiteY7" fmla="*/ 974156 h 1175781"/>
                  <a:gd name="connsiteX8" fmla="*/ 402470 w 670581"/>
                  <a:gd name="connsiteY8" fmla="*/ 976400 h 1175781"/>
                  <a:gd name="connsiteX9" fmla="*/ 415935 w 670581"/>
                  <a:gd name="connsiteY9" fmla="*/ 1164936 h 1175781"/>
                  <a:gd name="connsiteX10" fmla="*/ 588782 w 670581"/>
                  <a:gd name="connsiteY10" fmla="*/ 1162692 h 117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0581" h="1175781">
                    <a:moveTo>
                      <a:pt x="588782" y="1162692"/>
                    </a:moveTo>
                    <a:cubicBezTo>
                      <a:pt x="588782" y="1162692"/>
                      <a:pt x="772830" y="383484"/>
                      <a:pt x="588782" y="154866"/>
                    </a:cubicBezTo>
                    <a:cubicBezTo>
                      <a:pt x="510297" y="57379"/>
                      <a:pt x="381768" y="-28091"/>
                      <a:pt x="250009" y="8740"/>
                    </a:cubicBezTo>
                    <a:cubicBezTo>
                      <a:pt x="204118" y="21576"/>
                      <a:pt x="164791" y="52282"/>
                      <a:pt x="134106" y="88735"/>
                    </a:cubicBezTo>
                    <a:cubicBezTo>
                      <a:pt x="21685" y="222361"/>
                      <a:pt x="-4868" y="403283"/>
                      <a:pt x="690" y="572355"/>
                    </a:cubicBezTo>
                    <a:cubicBezTo>
                      <a:pt x="16400" y="1050459"/>
                      <a:pt x="47819" y="1162692"/>
                      <a:pt x="47819" y="1162692"/>
                    </a:cubicBezTo>
                    <a:cubicBezTo>
                      <a:pt x="47819" y="1162692"/>
                      <a:pt x="220645" y="1198599"/>
                      <a:pt x="276772" y="1151471"/>
                    </a:cubicBezTo>
                    <a:cubicBezTo>
                      <a:pt x="276772" y="1151471"/>
                      <a:pt x="265551" y="992109"/>
                      <a:pt x="285749" y="974156"/>
                    </a:cubicBezTo>
                    <a:lnTo>
                      <a:pt x="402470" y="976400"/>
                    </a:lnTo>
                    <a:lnTo>
                      <a:pt x="415935" y="1164936"/>
                    </a:lnTo>
                    <a:lnTo>
                      <a:pt x="588782" y="1162692"/>
                    </a:lnTo>
                    <a:close/>
                  </a:path>
                </a:pathLst>
              </a:custGeom>
              <a:solidFill>
                <a:srgbClr val="9B3576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F8AC63E-9FF8-46BD-19BA-CCB26470B44F}"/>
                  </a:ext>
                </a:extLst>
              </p:cNvPr>
              <p:cNvSpPr/>
              <p:nvPr/>
            </p:nvSpPr>
            <p:spPr>
              <a:xfrm>
                <a:off x="868021" y="3294940"/>
                <a:ext cx="668611" cy="1013108"/>
              </a:xfrm>
              <a:custGeom>
                <a:avLst/>
                <a:gdLst>
                  <a:gd name="connsiteX0" fmla="*/ 668612 w 668611"/>
                  <a:gd name="connsiteY0" fmla="*/ 438862 h 1013108"/>
                  <a:gd name="connsiteX1" fmla="*/ 588763 w 668611"/>
                  <a:gd name="connsiteY1" fmla="*/ 1000023 h 1013108"/>
                  <a:gd name="connsiteX2" fmla="*/ 415937 w 668611"/>
                  <a:gd name="connsiteY2" fmla="*/ 1002267 h 1013108"/>
                  <a:gd name="connsiteX3" fmla="*/ 402451 w 668611"/>
                  <a:gd name="connsiteY3" fmla="*/ 813710 h 1013108"/>
                  <a:gd name="connsiteX4" fmla="*/ 285772 w 668611"/>
                  <a:gd name="connsiteY4" fmla="*/ 811466 h 1013108"/>
                  <a:gd name="connsiteX5" fmla="*/ 276774 w 668611"/>
                  <a:gd name="connsiteY5" fmla="*/ 988781 h 1013108"/>
                  <a:gd name="connsiteX6" fmla="*/ 47842 w 668611"/>
                  <a:gd name="connsiteY6" fmla="*/ 1000023 h 1013108"/>
                  <a:gd name="connsiteX7" fmla="*/ 692 w 668611"/>
                  <a:gd name="connsiteY7" fmla="*/ 409666 h 1013108"/>
                  <a:gd name="connsiteX8" fmla="*/ 82827 w 668611"/>
                  <a:gd name="connsiteY8" fmla="*/ 0 h 1013108"/>
                  <a:gd name="connsiteX9" fmla="*/ 82239 w 668611"/>
                  <a:gd name="connsiteY9" fmla="*/ 321805 h 1013108"/>
                  <a:gd name="connsiteX10" fmla="*/ 167730 w 668611"/>
                  <a:gd name="connsiteY10" fmla="*/ 595433 h 1013108"/>
                  <a:gd name="connsiteX11" fmla="*/ 280780 w 668611"/>
                  <a:gd name="connsiteY11" fmla="*/ 632704 h 1013108"/>
                  <a:gd name="connsiteX12" fmla="*/ 668612 w 668611"/>
                  <a:gd name="connsiteY12" fmla="*/ 438862 h 1013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68611" h="1013108">
                    <a:moveTo>
                      <a:pt x="668612" y="438862"/>
                    </a:moveTo>
                    <a:cubicBezTo>
                      <a:pt x="656111" y="714839"/>
                      <a:pt x="588763" y="1000023"/>
                      <a:pt x="588763" y="1000023"/>
                    </a:cubicBezTo>
                    <a:lnTo>
                      <a:pt x="415937" y="1002267"/>
                    </a:lnTo>
                    <a:lnTo>
                      <a:pt x="402451" y="813710"/>
                    </a:lnTo>
                    <a:lnTo>
                      <a:pt x="285772" y="811466"/>
                    </a:lnTo>
                    <a:cubicBezTo>
                      <a:pt x="265532" y="829420"/>
                      <a:pt x="276774" y="988781"/>
                      <a:pt x="276774" y="988781"/>
                    </a:cubicBezTo>
                    <a:cubicBezTo>
                      <a:pt x="220668" y="1035931"/>
                      <a:pt x="47842" y="1000023"/>
                      <a:pt x="47842" y="1000023"/>
                    </a:cubicBezTo>
                    <a:cubicBezTo>
                      <a:pt x="47842" y="1000023"/>
                      <a:pt x="16402" y="887770"/>
                      <a:pt x="692" y="409666"/>
                    </a:cubicBezTo>
                    <a:cubicBezTo>
                      <a:pt x="-3901" y="270104"/>
                      <a:pt x="13361" y="122447"/>
                      <a:pt x="82827" y="0"/>
                    </a:cubicBezTo>
                    <a:cubicBezTo>
                      <a:pt x="77520" y="107073"/>
                      <a:pt x="75339" y="214775"/>
                      <a:pt x="82239" y="321805"/>
                    </a:cubicBezTo>
                    <a:cubicBezTo>
                      <a:pt x="88028" y="411511"/>
                      <a:pt x="80876" y="541005"/>
                      <a:pt x="167730" y="595433"/>
                    </a:cubicBezTo>
                    <a:cubicBezTo>
                      <a:pt x="201561" y="616638"/>
                      <a:pt x="241454" y="625762"/>
                      <a:pt x="280780" y="632704"/>
                    </a:cubicBezTo>
                    <a:cubicBezTo>
                      <a:pt x="456417" y="663809"/>
                      <a:pt x="597908" y="609507"/>
                      <a:pt x="668612" y="438862"/>
                    </a:cubicBezTo>
                    <a:close/>
                  </a:path>
                </a:pathLst>
              </a:custGeom>
              <a:solidFill>
                <a:srgbClr val="6D2670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B2C593E-EF27-4627-3967-C4D21D2F1EFA}"/>
                  </a:ext>
                </a:extLst>
              </p:cNvPr>
              <p:cNvSpPr/>
              <p:nvPr/>
            </p:nvSpPr>
            <p:spPr>
              <a:xfrm>
                <a:off x="867037" y="3132271"/>
                <a:ext cx="670581" cy="1175781"/>
              </a:xfrm>
              <a:custGeom>
                <a:avLst/>
                <a:gdLst>
                  <a:gd name="connsiteX0" fmla="*/ 588782 w 670581"/>
                  <a:gd name="connsiteY0" fmla="*/ 1162692 h 1175781"/>
                  <a:gd name="connsiteX1" fmla="*/ 588782 w 670581"/>
                  <a:gd name="connsiteY1" fmla="*/ 154866 h 1175781"/>
                  <a:gd name="connsiteX2" fmla="*/ 250009 w 670581"/>
                  <a:gd name="connsiteY2" fmla="*/ 8740 h 1175781"/>
                  <a:gd name="connsiteX3" fmla="*/ 134106 w 670581"/>
                  <a:gd name="connsiteY3" fmla="*/ 88735 h 1175781"/>
                  <a:gd name="connsiteX4" fmla="*/ 690 w 670581"/>
                  <a:gd name="connsiteY4" fmla="*/ 572355 h 1175781"/>
                  <a:gd name="connsiteX5" fmla="*/ 47819 w 670581"/>
                  <a:gd name="connsiteY5" fmla="*/ 1162692 h 1175781"/>
                  <a:gd name="connsiteX6" fmla="*/ 276772 w 670581"/>
                  <a:gd name="connsiteY6" fmla="*/ 1151471 h 1175781"/>
                  <a:gd name="connsiteX7" fmla="*/ 285749 w 670581"/>
                  <a:gd name="connsiteY7" fmla="*/ 974156 h 1175781"/>
                  <a:gd name="connsiteX8" fmla="*/ 402469 w 670581"/>
                  <a:gd name="connsiteY8" fmla="*/ 976400 h 1175781"/>
                  <a:gd name="connsiteX9" fmla="*/ 415935 w 670581"/>
                  <a:gd name="connsiteY9" fmla="*/ 1164936 h 1175781"/>
                  <a:gd name="connsiteX10" fmla="*/ 588782 w 670581"/>
                  <a:gd name="connsiteY10" fmla="*/ 1162692 h 1175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0581" h="1175781">
                    <a:moveTo>
                      <a:pt x="588782" y="1162692"/>
                    </a:moveTo>
                    <a:cubicBezTo>
                      <a:pt x="588782" y="1162692"/>
                      <a:pt x="772830" y="383484"/>
                      <a:pt x="588782" y="154866"/>
                    </a:cubicBezTo>
                    <a:cubicBezTo>
                      <a:pt x="510297" y="57379"/>
                      <a:pt x="381768" y="-28091"/>
                      <a:pt x="250009" y="8740"/>
                    </a:cubicBezTo>
                    <a:cubicBezTo>
                      <a:pt x="204118" y="21576"/>
                      <a:pt x="164791" y="52282"/>
                      <a:pt x="134106" y="88735"/>
                    </a:cubicBezTo>
                    <a:cubicBezTo>
                      <a:pt x="21685" y="222361"/>
                      <a:pt x="-4868" y="403283"/>
                      <a:pt x="690" y="572355"/>
                    </a:cubicBezTo>
                    <a:cubicBezTo>
                      <a:pt x="16400" y="1050459"/>
                      <a:pt x="47819" y="1162692"/>
                      <a:pt x="47819" y="1162692"/>
                    </a:cubicBezTo>
                    <a:cubicBezTo>
                      <a:pt x="47819" y="1162692"/>
                      <a:pt x="220645" y="1198599"/>
                      <a:pt x="276772" y="1151471"/>
                    </a:cubicBezTo>
                    <a:cubicBezTo>
                      <a:pt x="276772" y="1151471"/>
                      <a:pt x="265551" y="992109"/>
                      <a:pt x="285749" y="974156"/>
                    </a:cubicBezTo>
                    <a:lnTo>
                      <a:pt x="402469" y="976400"/>
                    </a:lnTo>
                    <a:lnTo>
                      <a:pt x="415935" y="1164936"/>
                    </a:lnTo>
                    <a:lnTo>
                      <a:pt x="588782" y="1162692"/>
                    </a:ln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02A948D-C974-87E9-E19D-8B69FD9E0E2A}"/>
                  </a:ext>
                </a:extLst>
              </p:cNvPr>
              <p:cNvSpPr/>
              <p:nvPr/>
            </p:nvSpPr>
            <p:spPr>
              <a:xfrm>
                <a:off x="1070446" y="3323835"/>
                <a:ext cx="519353" cy="340858"/>
              </a:xfrm>
              <a:custGeom>
                <a:avLst/>
                <a:gdLst>
                  <a:gd name="connsiteX0" fmla="*/ 2031 w 519353"/>
                  <a:gd name="connsiteY0" fmla="*/ 170107 h 340858"/>
                  <a:gd name="connsiteX1" fmla="*/ 1695 w 519353"/>
                  <a:gd name="connsiteY1" fmla="*/ 167758 h 340858"/>
                  <a:gd name="connsiteX2" fmla="*/ 142955 w 519353"/>
                  <a:gd name="connsiteY2" fmla="*/ 3719 h 340858"/>
                  <a:gd name="connsiteX3" fmla="*/ 490873 w 519353"/>
                  <a:gd name="connsiteY3" fmla="*/ 68802 h 340858"/>
                  <a:gd name="connsiteX4" fmla="*/ 467152 w 519353"/>
                  <a:gd name="connsiteY4" fmla="*/ 317932 h 340858"/>
                  <a:gd name="connsiteX5" fmla="*/ 159735 w 519353"/>
                  <a:gd name="connsiteY5" fmla="*/ 331230 h 340858"/>
                  <a:gd name="connsiteX6" fmla="*/ 2031 w 519353"/>
                  <a:gd name="connsiteY6" fmla="*/ 170107 h 34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353" h="340858">
                    <a:moveTo>
                      <a:pt x="2031" y="170107"/>
                    </a:moveTo>
                    <a:cubicBezTo>
                      <a:pt x="1905" y="169331"/>
                      <a:pt x="1800" y="168534"/>
                      <a:pt x="1695" y="167758"/>
                    </a:cubicBezTo>
                    <a:cubicBezTo>
                      <a:pt x="-11204" y="74444"/>
                      <a:pt x="50837" y="8271"/>
                      <a:pt x="142955" y="3719"/>
                    </a:cubicBezTo>
                    <a:cubicBezTo>
                      <a:pt x="324759" y="-5258"/>
                      <a:pt x="439235" y="-3013"/>
                      <a:pt x="490873" y="68802"/>
                    </a:cubicBezTo>
                    <a:cubicBezTo>
                      <a:pt x="542491" y="140638"/>
                      <a:pt x="517511" y="311157"/>
                      <a:pt x="467152" y="317932"/>
                    </a:cubicBezTo>
                    <a:cubicBezTo>
                      <a:pt x="366602" y="331439"/>
                      <a:pt x="260620" y="353777"/>
                      <a:pt x="159735" y="331230"/>
                    </a:cubicBezTo>
                    <a:cubicBezTo>
                      <a:pt x="81334" y="313716"/>
                      <a:pt x="14321" y="250962"/>
                      <a:pt x="2031" y="170107"/>
                    </a:cubicBezTo>
                    <a:close/>
                  </a:path>
                </a:pathLst>
              </a:custGeom>
              <a:solidFill>
                <a:srgbClr val="99C7DC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A0B283F8-E03B-230F-8A5A-1D37C1974D5A}"/>
                  </a:ext>
                </a:extLst>
              </p:cNvPr>
              <p:cNvSpPr/>
              <p:nvPr/>
            </p:nvSpPr>
            <p:spPr>
              <a:xfrm>
                <a:off x="1070823" y="3354841"/>
                <a:ext cx="518589" cy="309848"/>
              </a:xfrm>
              <a:custGeom>
                <a:avLst/>
                <a:gdLst>
                  <a:gd name="connsiteX0" fmla="*/ 518560 w 518589"/>
                  <a:gd name="connsiteY0" fmla="*/ 158166 h 309848"/>
                  <a:gd name="connsiteX1" fmla="*/ 467110 w 518589"/>
                  <a:gd name="connsiteY1" fmla="*/ 286925 h 309848"/>
                  <a:gd name="connsiteX2" fmla="*/ 159714 w 518589"/>
                  <a:gd name="connsiteY2" fmla="*/ 300223 h 309848"/>
                  <a:gd name="connsiteX3" fmla="*/ 2031 w 518589"/>
                  <a:gd name="connsiteY3" fmla="*/ 139100 h 309848"/>
                  <a:gd name="connsiteX4" fmla="*/ 1696 w 518589"/>
                  <a:gd name="connsiteY4" fmla="*/ 136751 h 309848"/>
                  <a:gd name="connsiteX5" fmla="*/ 57319 w 518589"/>
                  <a:gd name="connsiteY5" fmla="*/ 0 h 309848"/>
                  <a:gd name="connsiteX6" fmla="*/ 87647 w 518589"/>
                  <a:gd name="connsiteY6" fmla="*/ 97718 h 309848"/>
                  <a:gd name="connsiteX7" fmla="*/ 185198 w 518589"/>
                  <a:gd name="connsiteY7" fmla="*/ 200995 h 309848"/>
                  <a:gd name="connsiteX8" fmla="*/ 287866 w 518589"/>
                  <a:gd name="connsiteY8" fmla="*/ 221675 h 309848"/>
                  <a:gd name="connsiteX9" fmla="*/ 417549 w 518589"/>
                  <a:gd name="connsiteY9" fmla="*/ 214418 h 309848"/>
                  <a:gd name="connsiteX10" fmla="*/ 518560 w 518589"/>
                  <a:gd name="connsiteY10" fmla="*/ 158166 h 309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8589" h="309848">
                    <a:moveTo>
                      <a:pt x="518560" y="158166"/>
                    </a:moveTo>
                    <a:cubicBezTo>
                      <a:pt x="519126" y="190801"/>
                      <a:pt x="511785" y="280927"/>
                      <a:pt x="467110" y="286925"/>
                    </a:cubicBezTo>
                    <a:cubicBezTo>
                      <a:pt x="366561" y="300412"/>
                      <a:pt x="260600" y="322770"/>
                      <a:pt x="159714" y="300223"/>
                    </a:cubicBezTo>
                    <a:cubicBezTo>
                      <a:pt x="81292" y="282731"/>
                      <a:pt x="14301" y="219913"/>
                      <a:pt x="2031" y="139100"/>
                    </a:cubicBezTo>
                    <a:cubicBezTo>
                      <a:pt x="1926" y="138303"/>
                      <a:pt x="1800" y="137548"/>
                      <a:pt x="1696" y="136751"/>
                    </a:cubicBezTo>
                    <a:cubicBezTo>
                      <a:pt x="-6568" y="76975"/>
                      <a:pt x="15916" y="28336"/>
                      <a:pt x="57319" y="0"/>
                    </a:cubicBezTo>
                    <a:cubicBezTo>
                      <a:pt x="40204" y="11704"/>
                      <a:pt x="81481" y="85134"/>
                      <a:pt x="87647" y="97718"/>
                    </a:cubicBezTo>
                    <a:cubicBezTo>
                      <a:pt x="109712" y="142813"/>
                      <a:pt x="136664" y="181216"/>
                      <a:pt x="185198" y="200995"/>
                    </a:cubicBezTo>
                    <a:cubicBezTo>
                      <a:pt x="217666" y="214229"/>
                      <a:pt x="252944" y="218823"/>
                      <a:pt x="287866" y="221675"/>
                    </a:cubicBezTo>
                    <a:cubicBezTo>
                      <a:pt x="330884" y="225178"/>
                      <a:pt x="375559" y="225870"/>
                      <a:pt x="417549" y="214418"/>
                    </a:cubicBezTo>
                    <a:cubicBezTo>
                      <a:pt x="432923" y="210244"/>
                      <a:pt x="518916" y="178301"/>
                      <a:pt x="518560" y="158166"/>
                    </a:cubicBezTo>
                    <a:close/>
                  </a:path>
                </a:pathLst>
              </a:custGeom>
              <a:solidFill>
                <a:srgbClr val="4B656F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7AF181D3-CF1D-4758-3724-36E145479E6C}"/>
                  </a:ext>
                </a:extLst>
              </p:cNvPr>
              <p:cNvSpPr/>
              <p:nvPr/>
            </p:nvSpPr>
            <p:spPr>
              <a:xfrm>
                <a:off x="1070446" y="3323835"/>
                <a:ext cx="519353" cy="340858"/>
              </a:xfrm>
              <a:custGeom>
                <a:avLst/>
                <a:gdLst>
                  <a:gd name="connsiteX0" fmla="*/ 2031 w 519353"/>
                  <a:gd name="connsiteY0" fmla="*/ 170107 h 340858"/>
                  <a:gd name="connsiteX1" fmla="*/ 1695 w 519353"/>
                  <a:gd name="connsiteY1" fmla="*/ 167758 h 340858"/>
                  <a:gd name="connsiteX2" fmla="*/ 142955 w 519353"/>
                  <a:gd name="connsiteY2" fmla="*/ 3719 h 340858"/>
                  <a:gd name="connsiteX3" fmla="*/ 490873 w 519353"/>
                  <a:gd name="connsiteY3" fmla="*/ 68802 h 340858"/>
                  <a:gd name="connsiteX4" fmla="*/ 467152 w 519353"/>
                  <a:gd name="connsiteY4" fmla="*/ 317932 h 340858"/>
                  <a:gd name="connsiteX5" fmla="*/ 159735 w 519353"/>
                  <a:gd name="connsiteY5" fmla="*/ 331230 h 340858"/>
                  <a:gd name="connsiteX6" fmla="*/ 2031 w 519353"/>
                  <a:gd name="connsiteY6" fmla="*/ 170107 h 34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353" h="340858">
                    <a:moveTo>
                      <a:pt x="2031" y="170107"/>
                    </a:moveTo>
                    <a:cubicBezTo>
                      <a:pt x="1905" y="169331"/>
                      <a:pt x="1800" y="168534"/>
                      <a:pt x="1695" y="167758"/>
                    </a:cubicBezTo>
                    <a:cubicBezTo>
                      <a:pt x="-11204" y="74444"/>
                      <a:pt x="50837" y="8271"/>
                      <a:pt x="142955" y="3719"/>
                    </a:cubicBezTo>
                    <a:cubicBezTo>
                      <a:pt x="324759" y="-5258"/>
                      <a:pt x="439235" y="-3013"/>
                      <a:pt x="490873" y="68802"/>
                    </a:cubicBezTo>
                    <a:cubicBezTo>
                      <a:pt x="542491" y="140638"/>
                      <a:pt x="517511" y="311157"/>
                      <a:pt x="467152" y="317932"/>
                    </a:cubicBezTo>
                    <a:cubicBezTo>
                      <a:pt x="366602" y="331439"/>
                      <a:pt x="260620" y="353777"/>
                      <a:pt x="159735" y="331230"/>
                    </a:cubicBezTo>
                    <a:cubicBezTo>
                      <a:pt x="81334" y="313716"/>
                      <a:pt x="14321" y="250962"/>
                      <a:pt x="2031" y="170107"/>
                    </a:cubicBezTo>
                    <a:close/>
                  </a:path>
                </a:pathLst>
              </a:custGeom>
              <a:noFill/>
              <a:ln w="5661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8763ADC-9EBC-E268-187D-8DD1200DB77F}"/>
                  </a:ext>
                </a:extLst>
              </p:cNvPr>
              <p:cNvSpPr/>
              <p:nvPr/>
            </p:nvSpPr>
            <p:spPr>
              <a:xfrm>
                <a:off x="1181646" y="4088431"/>
                <a:ext cx="168379" cy="56609"/>
              </a:xfrm>
              <a:custGeom>
                <a:avLst/>
                <a:gdLst>
                  <a:gd name="connsiteX0" fmla="*/ 84 w 168379"/>
                  <a:gd name="connsiteY0" fmla="*/ 2832 h 56609"/>
                  <a:gd name="connsiteX1" fmla="*/ 21121 w 168379"/>
                  <a:gd name="connsiteY1" fmla="*/ 1447 h 56609"/>
                  <a:gd name="connsiteX2" fmla="*/ 42158 w 168379"/>
                  <a:gd name="connsiteY2" fmla="*/ 650 h 56609"/>
                  <a:gd name="connsiteX3" fmla="*/ 63195 w 168379"/>
                  <a:gd name="connsiteY3" fmla="*/ 252 h 56609"/>
                  <a:gd name="connsiteX4" fmla="*/ 84232 w 168379"/>
                  <a:gd name="connsiteY4" fmla="*/ 0 h 56609"/>
                  <a:gd name="connsiteX5" fmla="*/ 105269 w 168379"/>
                  <a:gd name="connsiteY5" fmla="*/ 252 h 56609"/>
                  <a:gd name="connsiteX6" fmla="*/ 126306 w 168379"/>
                  <a:gd name="connsiteY6" fmla="*/ 650 h 56609"/>
                  <a:gd name="connsiteX7" fmla="*/ 147343 w 168379"/>
                  <a:gd name="connsiteY7" fmla="*/ 1447 h 56609"/>
                  <a:gd name="connsiteX8" fmla="*/ 168380 w 168379"/>
                  <a:gd name="connsiteY8" fmla="*/ 2832 h 56609"/>
                  <a:gd name="connsiteX9" fmla="*/ 168380 w 168379"/>
                  <a:gd name="connsiteY9" fmla="*/ 8495 h 56609"/>
                  <a:gd name="connsiteX10" fmla="*/ 157851 w 168379"/>
                  <a:gd name="connsiteY10" fmla="*/ 21834 h 56609"/>
                  <a:gd name="connsiteX11" fmla="*/ 147322 w 168379"/>
                  <a:gd name="connsiteY11" fmla="*/ 32027 h 56609"/>
                  <a:gd name="connsiteX12" fmla="*/ 126285 w 168379"/>
                  <a:gd name="connsiteY12" fmla="*/ 46248 h 56609"/>
                  <a:gd name="connsiteX13" fmla="*/ 84190 w 168379"/>
                  <a:gd name="connsiteY13" fmla="*/ 56609 h 56609"/>
                  <a:gd name="connsiteX14" fmla="*/ 42095 w 168379"/>
                  <a:gd name="connsiteY14" fmla="*/ 46374 h 56609"/>
                  <a:gd name="connsiteX15" fmla="*/ 21058 w 168379"/>
                  <a:gd name="connsiteY15" fmla="*/ 32132 h 56609"/>
                  <a:gd name="connsiteX16" fmla="*/ 15793 w 168379"/>
                  <a:gd name="connsiteY16" fmla="*/ 27329 h 56609"/>
                  <a:gd name="connsiteX17" fmla="*/ 10529 w 168379"/>
                  <a:gd name="connsiteY17" fmla="*/ 21897 h 56609"/>
                  <a:gd name="connsiteX18" fmla="*/ 0 w 168379"/>
                  <a:gd name="connsiteY18" fmla="*/ 8474 h 56609"/>
                  <a:gd name="connsiteX19" fmla="*/ 0 w 168379"/>
                  <a:gd name="connsiteY19" fmla="*/ 2832 h 56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8379" h="56609">
                    <a:moveTo>
                      <a:pt x="84" y="2832"/>
                    </a:moveTo>
                    <a:cubicBezTo>
                      <a:pt x="7089" y="2181"/>
                      <a:pt x="14116" y="1909"/>
                      <a:pt x="21121" y="1447"/>
                    </a:cubicBezTo>
                    <a:lnTo>
                      <a:pt x="42158" y="650"/>
                    </a:lnTo>
                    <a:cubicBezTo>
                      <a:pt x="49163" y="315"/>
                      <a:pt x="56190" y="378"/>
                      <a:pt x="63195" y="252"/>
                    </a:cubicBezTo>
                    <a:lnTo>
                      <a:pt x="84232" y="0"/>
                    </a:lnTo>
                    <a:lnTo>
                      <a:pt x="105269" y="252"/>
                    </a:lnTo>
                    <a:cubicBezTo>
                      <a:pt x="112274" y="378"/>
                      <a:pt x="119301" y="315"/>
                      <a:pt x="126306" y="650"/>
                    </a:cubicBezTo>
                    <a:lnTo>
                      <a:pt x="147343" y="1447"/>
                    </a:lnTo>
                    <a:cubicBezTo>
                      <a:pt x="154348" y="1909"/>
                      <a:pt x="161375" y="2181"/>
                      <a:pt x="168380" y="2832"/>
                    </a:cubicBezTo>
                    <a:lnTo>
                      <a:pt x="168380" y="8495"/>
                    </a:lnTo>
                    <a:cubicBezTo>
                      <a:pt x="164877" y="13843"/>
                      <a:pt x="161375" y="18017"/>
                      <a:pt x="157851" y="21834"/>
                    </a:cubicBezTo>
                    <a:cubicBezTo>
                      <a:pt x="154348" y="25714"/>
                      <a:pt x="150846" y="28944"/>
                      <a:pt x="147322" y="32027"/>
                    </a:cubicBezTo>
                    <a:cubicBezTo>
                      <a:pt x="140317" y="38026"/>
                      <a:pt x="133290" y="42682"/>
                      <a:pt x="126285" y="46248"/>
                    </a:cubicBezTo>
                    <a:cubicBezTo>
                      <a:pt x="112253" y="53442"/>
                      <a:pt x="98222" y="56525"/>
                      <a:pt x="84190" y="56609"/>
                    </a:cubicBezTo>
                    <a:cubicBezTo>
                      <a:pt x="70158" y="56630"/>
                      <a:pt x="56127" y="53547"/>
                      <a:pt x="42095" y="46374"/>
                    </a:cubicBezTo>
                    <a:cubicBezTo>
                      <a:pt x="35090" y="42808"/>
                      <a:pt x="28063" y="38131"/>
                      <a:pt x="21058" y="32132"/>
                    </a:cubicBezTo>
                    <a:cubicBezTo>
                      <a:pt x="19296" y="30517"/>
                      <a:pt x="17555" y="29049"/>
                      <a:pt x="15793" y="27329"/>
                    </a:cubicBezTo>
                    <a:cubicBezTo>
                      <a:pt x="14032" y="25546"/>
                      <a:pt x="12291" y="23910"/>
                      <a:pt x="10529" y="21897"/>
                    </a:cubicBezTo>
                    <a:cubicBezTo>
                      <a:pt x="7026" y="18059"/>
                      <a:pt x="3524" y="13864"/>
                      <a:pt x="0" y="8474"/>
                    </a:cubicBezTo>
                    <a:lnTo>
                      <a:pt x="0" y="2832"/>
                    </a:lnTo>
                    <a:close/>
                  </a:path>
                </a:pathLst>
              </a:custGeom>
              <a:solidFill>
                <a:srgbClr val="010101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3C6BA57-7101-E561-A110-F8B365B959A9}"/>
                  </a:ext>
                </a:extLst>
              </p:cNvPr>
              <p:cNvSpPr/>
              <p:nvPr/>
            </p:nvSpPr>
            <p:spPr>
              <a:xfrm rot="-4998595">
                <a:off x="1340342" y="3303840"/>
                <a:ext cx="92035" cy="224718"/>
              </a:xfrm>
              <a:custGeom>
                <a:avLst/>
                <a:gdLst>
                  <a:gd name="connsiteX0" fmla="*/ 92035 w 92035"/>
                  <a:gd name="connsiteY0" fmla="*/ 112359 h 224718"/>
                  <a:gd name="connsiteX1" fmla="*/ 46018 w 92035"/>
                  <a:gd name="connsiteY1" fmla="*/ 224718 h 224718"/>
                  <a:gd name="connsiteX2" fmla="*/ 0 w 92035"/>
                  <a:gd name="connsiteY2" fmla="*/ 112359 h 224718"/>
                  <a:gd name="connsiteX3" fmla="*/ 46018 w 92035"/>
                  <a:gd name="connsiteY3" fmla="*/ 0 h 224718"/>
                  <a:gd name="connsiteX4" fmla="*/ 92035 w 92035"/>
                  <a:gd name="connsiteY4" fmla="*/ 112359 h 22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35" h="224718">
                    <a:moveTo>
                      <a:pt x="92035" y="112359"/>
                    </a:moveTo>
                    <a:cubicBezTo>
                      <a:pt x="92035" y="174413"/>
                      <a:pt x="71432" y="224718"/>
                      <a:pt x="46018" y="224718"/>
                    </a:cubicBezTo>
                    <a:cubicBezTo>
                      <a:pt x="20603" y="224718"/>
                      <a:pt x="0" y="174413"/>
                      <a:pt x="0" y="112359"/>
                    </a:cubicBezTo>
                    <a:cubicBezTo>
                      <a:pt x="0" y="50305"/>
                      <a:pt x="20603" y="0"/>
                      <a:pt x="46018" y="0"/>
                    </a:cubicBezTo>
                    <a:cubicBezTo>
                      <a:pt x="71432" y="0"/>
                      <a:pt x="92035" y="50305"/>
                      <a:pt x="92035" y="112359"/>
                    </a:cubicBezTo>
                    <a:close/>
                  </a:path>
                </a:pathLst>
              </a:custGeom>
              <a:solidFill>
                <a:srgbClr val="FCFDFD"/>
              </a:solidFill>
              <a:ln w="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8164B6B-E224-1B74-7CDB-C8CC4A94C876}"/>
                </a:ext>
              </a:extLst>
            </p:cNvPr>
            <p:cNvSpPr/>
            <p:nvPr/>
          </p:nvSpPr>
          <p:spPr>
            <a:xfrm>
              <a:off x="8282091" y="4049608"/>
              <a:ext cx="415898" cy="920946"/>
            </a:xfrm>
            <a:custGeom>
              <a:avLst/>
              <a:gdLst>
                <a:gd name="connsiteX0" fmla="*/ 106543 w 415898"/>
                <a:gd name="connsiteY0" fmla="*/ 18415 h 920946"/>
                <a:gd name="connsiteX1" fmla="*/ 354645 w 415898"/>
                <a:gd name="connsiteY1" fmla="*/ 60489 h 920946"/>
                <a:gd name="connsiteX2" fmla="*/ 354645 w 415898"/>
                <a:gd name="connsiteY2" fmla="*/ 873948 h 920946"/>
                <a:gd name="connsiteX3" fmla="*/ 106543 w 415898"/>
                <a:gd name="connsiteY3" fmla="*/ 907570 h 920946"/>
                <a:gd name="connsiteX4" fmla="*/ 1694 w 415898"/>
                <a:gd name="connsiteY4" fmla="*/ 830259 h 920946"/>
                <a:gd name="connsiteX5" fmla="*/ 31938 w 415898"/>
                <a:gd name="connsiteY5" fmla="*/ 0 h 920946"/>
                <a:gd name="connsiteX6" fmla="*/ 106543 w 415898"/>
                <a:gd name="connsiteY6" fmla="*/ 18415 h 92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898" h="920946">
                  <a:moveTo>
                    <a:pt x="106543" y="18415"/>
                  </a:moveTo>
                  <a:lnTo>
                    <a:pt x="354645" y="60489"/>
                  </a:lnTo>
                  <a:cubicBezTo>
                    <a:pt x="354645" y="60489"/>
                    <a:pt x="492466" y="598307"/>
                    <a:pt x="354645" y="873948"/>
                  </a:cubicBezTo>
                  <a:cubicBezTo>
                    <a:pt x="354645" y="873948"/>
                    <a:pt x="234946" y="951259"/>
                    <a:pt x="106543" y="907570"/>
                  </a:cubicBezTo>
                  <a:cubicBezTo>
                    <a:pt x="-21839" y="863880"/>
                    <a:pt x="1694" y="830259"/>
                    <a:pt x="1694" y="830259"/>
                  </a:cubicBezTo>
                  <a:lnTo>
                    <a:pt x="31938" y="0"/>
                  </a:lnTo>
                  <a:lnTo>
                    <a:pt x="106543" y="18415"/>
                  </a:lnTo>
                  <a:close/>
                </a:path>
              </a:pathLst>
            </a:custGeom>
            <a:solidFill>
              <a:srgbClr val="CD2027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9225183-48DD-6E29-B170-1E6280AF11D7}"/>
                </a:ext>
              </a:extLst>
            </p:cNvPr>
            <p:cNvSpPr/>
            <p:nvPr/>
          </p:nvSpPr>
          <p:spPr>
            <a:xfrm>
              <a:off x="8309373" y="4049587"/>
              <a:ext cx="361299" cy="215110"/>
            </a:xfrm>
            <a:custGeom>
              <a:avLst/>
              <a:gdLst>
                <a:gd name="connsiteX0" fmla="*/ 0 w 361299"/>
                <a:gd name="connsiteY0" fmla="*/ 197932 h 215110"/>
                <a:gd name="connsiteX1" fmla="*/ 361300 w 361299"/>
                <a:gd name="connsiteY1" fmla="*/ 215110 h 215110"/>
                <a:gd name="connsiteX2" fmla="*/ 329859 w 361299"/>
                <a:gd name="connsiteY2" fmla="*/ 60489 h 215110"/>
                <a:gd name="connsiteX3" fmla="*/ 81778 w 361299"/>
                <a:gd name="connsiteY3" fmla="*/ 18478 h 215110"/>
                <a:gd name="connsiteX4" fmla="*/ 7215 w 361299"/>
                <a:gd name="connsiteY4" fmla="*/ 0 h 215110"/>
                <a:gd name="connsiteX5" fmla="*/ 0 w 361299"/>
                <a:gd name="connsiteY5" fmla="*/ 197932 h 2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299" h="215110">
                  <a:moveTo>
                    <a:pt x="0" y="197932"/>
                  </a:moveTo>
                  <a:cubicBezTo>
                    <a:pt x="134695" y="156613"/>
                    <a:pt x="268112" y="182894"/>
                    <a:pt x="361300" y="215110"/>
                  </a:cubicBezTo>
                  <a:cubicBezTo>
                    <a:pt x="345757" y="122426"/>
                    <a:pt x="329859" y="60489"/>
                    <a:pt x="329859" y="60489"/>
                  </a:cubicBezTo>
                  <a:lnTo>
                    <a:pt x="81778" y="18478"/>
                  </a:lnTo>
                  <a:lnTo>
                    <a:pt x="7215" y="0"/>
                  </a:lnTo>
                  <a:lnTo>
                    <a:pt x="0" y="197932"/>
                  </a:lnTo>
                  <a:close/>
                </a:path>
              </a:pathLst>
            </a:custGeom>
            <a:solidFill>
              <a:srgbClr val="EE2424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9AE6343-23A2-61B3-FBFC-C920688C3C99}"/>
                </a:ext>
              </a:extLst>
            </p:cNvPr>
            <p:cNvSpPr/>
            <p:nvPr/>
          </p:nvSpPr>
          <p:spPr>
            <a:xfrm>
              <a:off x="8282091" y="4049608"/>
              <a:ext cx="415898" cy="920946"/>
            </a:xfrm>
            <a:custGeom>
              <a:avLst/>
              <a:gdLst>
                <a:gd name="connsiteX0" fmla="*/ 106543 w 415898"/>
                <a:gd name="connsiteY0" fmla="*/ 18415 h 920946"/>
                <a:gd name="connsiteX1" fmla="*/ 354645 w 415898"/>
                <a:gd name="connsiteY1" fmla="*/ 60489 h 920946"/>
                <a:gd name="connsiteX2" fmla="*/ 354645 w 415898"/>
                <a:gd name="connsiteY2" fmla="*/ 873948 h 920946"/>
                <a:gd name="connsiteX3" fmla="*/ 106543 w 415898"/>
                <a:gd name="connsiteY3" fmla="*/ 907570 h 920946"/>
                <a:gd name="connsiteX4" fmla="*/ 1694 w 415898"/>
                <a:gd name="connsiteY4" fmla="*/ 830259 h 920946"/>
                <a:gd name="connsiteX5" fmla="*/ 31938 w 415898"/>
                <a:gd name="connsiteY5" fmla="*/ 0 h 920946"/>
                <a:gd name="connsiteX6" fmla="*/ 106543 w 415898"/>
                <a:gd name="connsiteY6" fmla="*/ 18415 h 92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898" h="920946">
                  <a:moveTo>
                    <a:pt x="106543" y="18415"/>
                  </a:moveTo>
                  <a:lnTo>
                    <a:pt x="354645" y="60489"/>
                  </a:lnTo>
                  <a:cubicBezTo>
                    <a:pt x="354645" y="60489"/>
                    <a:pt x="492466" y="598307"/>
                    <a:pt x="354645" y="873948"/>
                  </a:cubicBezTo>
                  <a:cubicBezTo>
                    <a:pt x="354645" y="873948"/>
                    <a:pt x="234946" y="951259"/>
                    <a:pt x="106543" y="907570"/>
                  </a:cubicBezTo>
                  <a:cubicBezTo>
                    <a:pt x="-21839" y="863880"/>
                    <a:pt x="1694" y="830259"/>
                    <a:pt x="1694" y="830259"/>
                  </a:cubicBezTo>
                  <a:lnTo>
                    <a:pt x="31938" y="0"/>
                  </a:lnTo>
                  <a:lnTo>
                    <a:pt x="106543" y="18415"/>
                  </a:lnTo>
                  <a:close/>
                </a:path>
              </a:pathLst>
            </a:custGeom>
            <a:noFill/>
            <a:ln w="56611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D888D6C-CCEB-1198-77AB-6FE79A6E29A6}"/>
                </a:ext>
              </a:extLst>
            </p:cNvPr>
            <p:cNvSpPr/>
            <p:nvPr/>
          </p:nvSpPr>
          <p:spPr>
            <a:xfrm>
              <a:off x="7399079" y="3525234"/>
              <a:ext cx="1004243" cy="1760811"/>
            </a:xfrm>
            <a:custGeom>
              <a:avLst/>
              <a:gdLst>
                <a:gd name="connsiteX0" fmla="*/ 122507 w 1004243"/>
                <a:gd name="connsiteY0" fmla="*/ 1741206 h 1760811"/>
                <a:gd name="connsiteX1" fmla="*/ 122507 w 1004243"/>
                <a:gd name="connsiteY1" fmla="*/ 231932 h 1760811"/>
                <a:gd name="connsiteX2" fmla="*/ 629850 w 1004243"/>
                <a:gd name="connsiteY2" fmla="*/ 13089 h 1760811"/>
                <a:gd name="connsiteX3" fmla="*/ 803410 w 1004243"/>
                <a:gd name="connsiteY3" fmla="*/ 132892 h 1760811"/>
                <a:gd name="connsiteX4" fmla="*/ 1003209 w 1004243"/>
                <a:gd name="connsiteY4" fmla="*/ 857149 h 1760811"/>
                <a:gd name="connsiteX5" fmla="*/ 932610 w 1004243"/>
                <a:gd name="connsiteY5" fmla="*/ 1741206 h 1760811"/>
                <a:gd name="connsiteX6" fmla="*/ 589747 w 1004243"/>
                <a:gd name="connsiteY6" fmla="*/ 1724406 h 1760811"/>
                <a:gd name="connsiteX7" fmla="*/ 576303 w 1004243"/>
                <a:gd name="connsiteY7" fmla="*/ 1458853 h 1760811"/>
                <a:gd name="connsiteX8" fmla="*/ 401504 w 1004243"/>
                <a:gd name="connsiteY8" fmla="*/ 1462209 h 1760811"/>
                <a:gd name="connsiteX9" fmla="*/ 381328 w 1004243"/>
                <a:gd name="connsiteY9" fmla="*/ 1744562 h 1760811"/>
                <a:gd name="connsiteX10" fmla="*/ 122507 w 1004243"/>
                <a:gd name="connsiteY10" fmla="*/ 1741206 h 176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4243" h="1760811">
                  <a:moveTo>
                    <a:pt x="122507" y="1741206"/>
                  </a:moveTo>
                  <a:cubicBezTo>
                    <a:pt x="122507" y="1741206"/>
                    <a:pt x="-153134" y="574271"/>
                    <a:pt x="122507" y="231932"/>
                  </a:cubicBezTo>
                  <a:cubicBezTo>
                    <a:pt x="240046" y="85952"/>
                    <a:pt x="432525" y="-42073"/>
                    <a:pt x="629850" y="13089"/>
                  </a:cubicBezTo>
                  <a:cubicBezTo>
                    <a:pt x="698582" y="32301"/>
                    <a:pt x="757455" y="78276"/>
                    <a:pt x="803410" y="132892"/>
                  </a:cubicBezTo>
                  <a:cubicBezTo>
                    <a:pt x="971769" y="333006"/>
                    <a:pt x="1011536" y="603949"/>
                    <a:pt x="1003209" y="857149"/>
                  </a:cubicBezTo>
                  <a:cubicBezTo>
                    <a:pt x="979676" y="1573120"/>
                    <a:pt x="932610" y="1741206"/>
                    <a:pt x="932610" y="1741206"/>
                  </a:cubicBezTo>
                  <a:cubicBezTo>
                    <a:pt x="932610" y="1741206"/>
                    <a:pt x="673790" y="1794984"/>
                    <a:pt x="589747" y="1724406"/>
                  </a:cubicBezTo>
                  <a:cubicBezTo>
                    <a:pt x="589747" y="1724406"/>
                    <a:pt x="606547" y="1485742"/>
                    <a:pt x="576303" y="1458853"/>
                  </a:cubicBezTo>
                  <a:lnTo>
                    <a:pt x="401504" y="1462209"/>
                  </a:lnTo>
                  <a:lnTo>
                    <a:pt x="381328" y="1744562"/>
                  </a:lnTo>
                  <a:lnTo>
                    <a:pt x="122507" y="1741206"/>
                  </a:lnTo>
                  <a:close/>
                </a:path>
              </a:pathLst>
            </a:custGeom>
            <a:solidFill>
              <a:srgbClr val="EE2424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BE4AAFB-1CBF-77C6-F5D9-391BA06DC022}"/>
                </a:ext>
              </a:extLst>
            </p:cNvPr>
            <p:cNvSpPr/>
            <p:nvPr/>
          </p:nvSpPr>
          <p:spPr>
            <a:xfrm>
              <a:off x="7406418" y="3768849"/>
              <a:ext cx="1001290" cy="1517208"/>
            </a:xfrm>
            <a:custGeom>
              <a:avLst/>
              <a:gdLst>
                <a:gd name="connsiteX0" fmla="*/ 0 w 1001290"/>
                <a:gd name="connsiteY0" fmla="*/ 657202 h 1517208"/>
                <a:gd name="connsiteX1" fmla="*/ 119573 w 1001290"/>
                <a:gd name="connsiteY1" fmla="*/ 1497591 h 1517208"/>
                <a:gd name="connsiteX2" fmla="*/ 378393 w 1001290"/>
                <a:gd name="connsiteY2" fmla="*/ 1500947 h 1517208"/>
                <a:gd name="connsiteX3" fmla="*/ 398571 w 1001290"/>
                <a:gd name="connsiteY3" fmla="*/ 1218594 h 1517208"/>
                <a:gd name="connsiteX4" fmla="*/ 573306 w 1001290"/>
                <a:gd name="connsiteY4" fmla="*/ 1215238 h 1517208"/>
                <a:gd name="connsiteX5" fmla="*/ 586792 w 1001290"/>
                <a:gd name="connsiteY5" fmla="*/ 1480770 h 1517208"/>
                <a:gd name="connsiteX6" fmla="*/ 929634 w 1001290"/>
                <a:gd name="connsiteY6" fmla="*/ 1497612 h 1517208"/>
                <a:gd name="connsiteX7" fmla="*/ 1000254 w 1001290"/>
                <a:gd name="connsiteY7" fmla="*/ 613492 h 1517208"/>
                <a:gd name="connsiteX8" fmla="*/ 877241 w 1001290"/>
                <a:gd name="connsiteY8" fmla="*/ 0 h 1517208"/>
                <a:gd name="connsiteX9" fmla="*/ 878101 w 1001290"/>
                <a:gd name="connsiteY9" fmla="*/ 481942 h 1517208"/>
                <a:gd name="connsiteX10" fmla="*/ 750075 w 1001290"/>
                <a:gd name="connsiteY10" fmla="*/ 891734 h 1517208"/>
                <a:gd name="connsiteX11" fmla="*/ 580793 w 1001290"/>
                <a:gd name="connsiteY11" fmla="*/ 947567 h 1517208"/>
                <a:gd name="connsiteX12" fmla="*/ 0 w 1001290"/>
                <a:gd name="connsiteY12" fmla="*/ 657202 h 151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1290" h="1517208">
                  <a:moveTo>
                    <a:pt x="0" y="657202"/>
                  </a:moveTo>
                  <a:cubicBezTo>
                    <a:pt x="18730" y="1070475"/>
                    <a:pt x="119573" y="1497591"/>
                    <a:pt x="119573" y="1497591"/>
                  </a:cubicBezTo>
                  <a:lnTo>
                    <a:pt x="378393" y="1500947"/>
                  </a:lnTo>
                  <a:lnTo>
                    <a:pt x="398571" y="1218594"/>
                  </a:lnTo>
                  <a:lnTo>
                    <a:pt x="573306" y="1215238"/>
                  </a:lnTo>
                  <a:cubicBezTo>
                    <a:pt x="603634" y="1242127"/>
                    <a:pt x="586792" y="1480770"/>
                    <a:pt x="586792" y="1480770"/>
                  </a:cubicBezTo>
                  <a:cubicBezTo>
                    <a:pt x="670814" y="1551390"/>
                    <a:pt x="929634" y="1497612"/>
                    <a:pt x="929634" y="1497612"/>
                  </a:cubicBezTo>
                  <a:cubicBezTo>
                    <a:pt x="929634" y="1497612"/>
                    <a:pt x="976700" y="1329505"/>
                    <a:pt x="1000254" y="613492"/>
                  </a:cubicBezTo>
                  <a:cubicBezTo>
                    <a:pt x="1007133" y="404485"/>
                    <a:pt x="981272" y="183376"/>
                    <a:pt x="877241" y="0"/>
                  </a:cubicBezTo>
                  <a:cubicBezTo>
                    <a:pt x="885190" y="160347"/>
                    <a:pt x="888462" y="321617"/>
                    <a:pt x="878101" y="481942"/>
                  </a:cubicBezTo>
                  <a:cubicBezTo>
                    <a:pt x="869418" y="616302"/>
                    <a:pt x="880156" y="810229"/>
                    <a:pt x="750075" y="891734"/>
                  </a:cubicBezTo>
                  <a:cubicBezTo>
                    <a:pt x="699402" y="923489"/>
                    <a:pt x="639667" y="937143"/>
                    <a:pt x="580793" y="947567"/>
                  </a:cubicBezTo>
                  <a:cubicBezTo>
                    <a:pt x="317799" y="994067"/>
                    <a:pt x="105898" y="912750"/>
                    <a:pt x="0" y="657202"/>
                  </a:cubicBezTo>
                  <a:close/>
                </a:path>
              </a:pathLst>
            </a:custGeom>
            <a:solidFill>
              <a:srgbClr val="CD2027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D9F33D8-8EF8-EADB-AEBB-0148BA8E4918}"/>
                </a:ext>
              </a:extLst>
            </p:cNvPr>
            <p:cNvSpPr/>
            <p:nvPr/>
          </p:nvSpPr>
          <p:spPr>
            <a:xfrm>
              <a:off x="7404952" y="3525234"/>
              <a:ext cx="1004242" cy="1760811"/>
            </a:xfrm>
            <a:custGeom>
              <a:avLst/>
              <a:gdLst>
                <a:gd name="connsiteX0" fmla="*/ 122507 w 1004242"/>
                <a:gd name="connsiteY0" fmla="*/ 1741206 h 1760811"/>
                <a:gd name="connsiteX1" fmla="*/ 122507 w 1004242"/>
                <a:gd name="connsiteY1" fmla="*/ 231932 h 1760811"/>
                <a:gd name="connsiteX2" fmla="*/ 629849 w 1004242"/>
                <a:gd name="connsiteY2" fmla="*/ 13089 h 1760811"/>
                <a:gd name="connsiteX3" fmla="*/ 803410 w 1004242"/>
                <a:gd name="connsiteY3" fmla="*/ 132892 h 1760811"/>
                <a:gd name="connsiteX4" fmla="*/ 1003209 w 1004242"/>
                <a:gd name="connsiteY4" fmla="*/ 857149 h 1760811"/>
                <a:gd name="connsiteX5" fmla="*/ 932610 w 1004242"/>
                <a:gd name="connsiteY5" fmla="*/ 1741206 h 1760811"/>
                <a:gd name="connsiteX6" fmla="*/ 589747 w 1004242"/>
                <a:gd name="connsiteY6" fmla="*/ 1724406 h 1760811"/>
                <a:gd name="connsiteX7" fmla="*/ 576303 w 1004242"/>
                <a:gd name="connsiteY7" fmla="*/ 1458853 h 1760811"/>
                <a:gd name="connsiteX8" fmla="*/ 401504 w 1004242"/>
                <a:gd name="connsiteY8" fmla="*/ 1462209 h 1760811"/>
                <a:gd name="connsiteX9" fmla="*/ 381327 w 1004242"/>
                <a:gd name="connsiteY9" fmla="*/ 1744562 h 1760811"/>
                <a:gd name="connsiteX10" fmla="*/ 122507 w 1004242"/>
                <a:gd name="connsiteY10" fmla="*/ 1741206 h 176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4242" h="1760811">
                  <a:moveTo>
                    <a:pt x="122507" y="1741206"/>
                  </a:moveTo>
                  <a:cubicBezTo>
                    <a:pt x="122507" y="1741206"/>
                    <a:pt x="-153134" y="574271"/>
                    <a:pt x="122507" y="231932"/>
                  </a:cubicBezTo>
                  <a:cubicBezTo>
                    <a:pt x="240046" y="85952"/>
                    <a:pt x="432525" y="-42073"/>
                    <a:pt x="629849" y="13089"/>
                  </a:cubicBezTo>
                  <a:cubicBezTo>
                    <a:pt x="698581" y="32301"/>
                    <a:pt x="757455" y="78276"/>
                    <a:pt x="803410" y="132892"/>
                  </a:cubicBezTo>
                  <a:cubicBezTo>
                    <a:pt x="971768" y="333006"/>
                    <a:pt x="1011536" y="603949"/>
                    <a:pt x="1003209" y="857149"/>
                  </a:cubicBezTo>
                  <a:cubicBezTo>
                    <a:pt x="979676" y="1573120"/>
                    <a:pt x="932610" y="1741206"/>
                    <a:pt x="932610" y="1741206"/>
                  </a:cubicBezTo>
                  <a:cubicBezTo>
                    <a:pt x="932610" y="1741206"/>
                    <a:pt x="673790" y="1794984"/>
                    <a:pt x="589747" y="1724406"/>
                  </a:cubicBezTo>
                  <a:cubicBezTo>
                    <a:pt x="589747" y="1724406"/>
                    <a:pt x="606547" y="1485742"/>
                    <a:pt x="576303" y="1458853"/>
                  </a:cubicBezTo>
                  <a:lnTo>
                    <a:pt x="401504" y="1462209"/>
                  </a:lnTo>
                  <a:lnTo>
                    <a:pt x="381327" y="1744562"/>
                  </a:lnTo>
                  <a:lnTo>
                    <a:pt x="122507" y="1741206"/>
                  </a:lnTo>
                  <a:close/>
                </a:path>
              </a:pathLst>
            </a:custGeom>
            <a:noFill/>
            <a:ln w="56611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3C3DA36-DAED-9DC3-A4D3-49C88664E636}"/>
                </a:ext>
              </a:extLst>
            </p:cNvPr>
            <p:cNvSpPr/>
            <p:nvPr/>
          </p:nvSpPr>
          <p:spPr>
            <a:xfrm>
              <a:off x="7326804" y="3812085"/>
              <a:ext cx="777778" cy="510478"/>
            </a:xfrm>
            <a:custGeom>
              <a:avLst/>
              <a:gdLst>
                <a:gd name="connsiteX0" fmla="*/ 774737 w 777778"/>
                <a:gd name="connsiteY0" fmla="*/ 254764 h 510478"/>
                <a:gd name="connsiteX1" fmla="*/ 775240 w 777778"/>
                <a:gd name="connsiteY1" fmla="*/ 251240 h 510478"/>
                <a:gd name="connsiteX2" fmla="*/ 563675 w 777778"/>
                <a:gd name="connsiteY2" fmla="*/ 5571 h 510478"/>
                <a:gd name="connsiteX3" fmla="*/ 42657 w 777778"/>
                <a:gd name="connsiteY3" fmla="*/ 103058 h 510478"/>
                <a:gd name="connsiteX4" fmla="*/ 78167 w 777778"/>
                <a:gd name="connsiteY4" fmla="*/ 476145 h 510478"/>
                <a:gd name="connsiteX5" fmla="*/ 538548 w 777778"/>
                <a:gd name="connsiteY5" fmla="*/ 496071 h 510478"/>
                <a:gd name="connsiteX6" fmla="*/ 774737 w 777778"/>
                <a:gd name="connsiteY6" fmla="*/ 254764 h 5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778" h="510478">
                  <a:moveTo>
                    <a:pt x="774737" y="254764"/>
                  </a:moveTo>
                  <a:cubicBezTo>
                    <a:pt x="774905" y="253589"/>
                    <a:pt x="775094" y="252415"/>
                    <a:pt x="775240" y="251240"/>
                  </a:cubicBezTo>
                  <a:cubicBezTo>
                    <a:pt x="794557" y="111490"/>
                    <a:pt x="701642" y="12387"/>
                    <a:pt x="563675" y="5571"/>
                  </a:cubicBezTo>
                  <a:cubicBezTo>
                    <a:pt x="291410" y="-7874"/>
                    <a:pt x="119968" y="-4518"/>
                    <a:pt x="42657" y="103058"/>
                  </a:cubicBezTo>
                  <a:cubicBezTo>
                    <a:pt x="-34653" y="210613"/>
                    <a:pt x="2765" y="466015"/>
                    <a:pt x="78167" y="476145"/>
                  </a:cubicBezTo>
                  <a:cubicBezTo>
                    <a:pt x="228739" y="496364"/>
                    <a:pt x="387450" y="529818"/>
                    <a:pt x="538548" y="496071"/>
                  </a:cubicBezTo>
                  <a:cubicBezTo>
                    <a:pt x="655982" y="469832"/>
                    <a:pt x="756342" y="375826"/>
                    <a:pt x="774737" y="254764"/>
                  </a:cubicBezTo>
                  <a:close/>
                </a:path>
              </a:pathLst>
            </a:custGeom>
            <a:solidFill>
              <a:srgbClr val="99C7DC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B0C3B4F-5F1A-7F3F-25E9-42265DC3F184}"/>
                </a:ext>
              </a:extLst>
            </p:cNvPr>
            <p:cNvSpPr/>
            <p:nvPr/>
          </p:nvSpPr>
          <p:spPr>
            <a:xfrm>
              <a:off x="7327385" y="3858513"/>
              <a:ext cx="776673" cy="464030"/>
            </a:xfrm>
            <a:custGeom>
              <a:avLst/>
              <a:gdLst>
                <a:gd name="connsiteX0" fmla="*/ 45 w 776673"/>
                <a:gd name="connsiteY0" fmla="*/ 236881 h 464030"/>
                <a:gd name="connsiteX1" fmla="*/ 77104 w 776673"/>
                <a:gd name="connsiteY1" fmla="*/ 429696 h 464030"/>
                <a:gd name="connsiteX2" fmla="*/ 537464 w 776673"/>
                <a:gd name="connsiteY2" fmla="*/ 449621 h 464030"/>
                <a:gd name="connsiteX3" fmla="*/ 773611 w 776673"/>
                <a:gd name="connsiteY3" fmla="*/ 208315 h 464030"/>
                <a:gd name="connsiteX4" fmla="*/ 774135 w 776673"/>
                <a:gd name="connsiteY4" fmla="*/ 204791 h 464030"/>
                <a:gd name="connsiteX5" fmla="*/ 690826 w 776673"/>
                <a:gd name="connsiteY5" fmla="*/ 0 h 464030"/>
                <a:gd name="connsiteX6" fmla="*/ 645417 w 776673"/>
                <a:gd name="connsiteY6" fmla="*/ 146336 h 464030"/>
                <a:gd name="connsiteX7" fmla="*/ 499311 w 776673"/>
                <a:gd name="connsiteY7" fmla="*/ 301020 h 464030"/>
                <a:gd name="connsiteX8" fmla="*/ 345551 w 776673"/>
                <a:gd name="connsiteY8" fmla="*/ 331999 h 464030"/>
                <a:gd name="connsiteX9" fmla="*/ 151331 w 776673"/>
                <a:gd name="connsiteY9" fmla="*/ 321134 h 464030"/>
                <a:gd name="connsiteX10" fmla="*/ 45 w 776673"/>
                <a:gd name="connsiteY10" fmla="*/ 236881 h 46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6673" h="464030">
                  <a:moveTo>
                    <a:pt x="45" y="236881"/>
                  </a:moveTo>
                  <a:cubicBezTo>
                    <a:pt x="-815" y="285751"/>
                    <a:pt x="10196" y="420740"/>
                    <a:pt x="77104" y="429696"/>
                  </a:cubicBezTo>
                  <a:cubicBezTo>
                    <a:pt x="227697" y="449873"/>
                    <a:pt x="386345" y="483390"/>
                    <a:pt x="537464" y="449621"/>
                  </a:cubicBezTo>
                  <a:cubicBezTo>
                    <a:pt x="654898" y="423425"/>
                    <a:pt x="755216" y="329356"/>
                    <a:pt x="773611" y="208315"/>
                  </a:cubicBezTo>
                  <a:cubicBezTo>
                    <a:pt x="773778" y="207119"/>
                    <a:pt x="773946" y="205986"/>
                    <a:pt x="774135" y="204791"/>
                  </a:cubicBezTo>
                  <a:cubicBezTo>
                    <a:pt x="786510" y="115295"/>
                    <a:pt x="752825" y="42452"/>
                    <a:pt x="690826" y="0"/>
                  </a:cubicBezTo>
                  <a:cubicBezTo>
                    <a:pt x="716435" y="17534"/>
                    <a:pt x="654625" y="127501"/>
                    <a:pt x="645417" y="146336"/>
                  </a:cubicBezTo>
                  <a:cubicBezTo>
                    <a:pt x="612362" y="213873"/>
                    <a:pt x="572008" y="271384"/>
                    <a:pt x="499311" y="301020"/>
                  </a:cubicBezTo>
                  <a:cubicBezTo>
                    <a:pt x="450694" y="320840"/>
                    <a:pt x="397881" y="327720"/>
                    <a:pt x="345551" y="331999"/>
                  </a:cubicBezTo>
                  <a:cubicBezTo>
                    <a:pt x="281118" y="337242"/>
                    <a:pt x="214211" y="338291"/>
                    <a:pt x="151331" y="321134"/>
                  </a:cubicBezTo>
                  <a:cubicBezTo>
                    <a:pt x="128280" y="314884"/>
                    <a:pt x="-501" y="267042"/>
                    <a:pt x="45" y="236881"/>
                  </a:cubicBezTo>
                  <a:close/>
                </a:path>
              </a:pathLst>
            </a:custGeom>
            <a:solidFill>
              <a:srgbClr val="4B656F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059E8AA-8BDB-62F7-8508-39DAE1DC396A}"/>
                </a:ext>
              </a:extLst>
            </p:cNvPr>
            <p:cNvSpPr/>
            <p:nvPr/>
          </p:nvSpPr>
          <p:spPr>
            <a:xfrm>
              <a:off x="7326804" y="3812085"/>
              <a:ext cx="777778" cy="510478"/>
            </a:xfrm>
            <a:custGeom>
              <a:avLst/>
              <a:gdLst>
                <a:gd name="connsiteX0" fmla="*/ 774737 w 777778"/>
                <a:gd name="connsiteY0" fmla="*/ 254764 h 510478"/>
                <a:gd name="connsiteX1" fmla="*/ 775240 w 777778"/>
                <a:gd name="connsiteY1" fmla="*/ 251240 h 510478"/>
                <a:gd name="connsiteX2" fmla="*/ 563675 w 777778"/>
                <a:gd name="connsiteY2" fmla="*/ 5571 h 510478"/>
                <a:gd name="connsiteX3" fmla="*/ 42657 w 777778"/>
                <a:gd name="connsiteY3" fmla="*/ 103058 h 510478"/>
                <a:gd name="connsiteX4" fmla="*/ 78167 w 777778"/>
                <a:gd name="connsiteY4" fmla="*/ 476145 h 510478"/>
                <a:gd name="connsiteX5" fmla="*/ 538548 w 777778"/>
                <a:gd name="connsiteY5" fmla="*/ 496071 h 510478"/>
                <a:gd name="connsiteX6" fmla="*/ 774737 w 777778"/>
                <a:gd name="connsiteY6" fmla="*/ 254764 h 5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7778" h="510478">
                  <a:moveTo>
                    <a:pt x="774737" y="254764"/>
                  </a:moveTo>
                  <a:cubicBezTo>
                    <a:pt x="774905" y="253589"/>
                    <a:pt x="775094" y="252415"/>
                    <a:pt x="775240" y="251240"/>
                  </a:cubicBezTo>
                  <a:cubicBezTo>
                    <a:pt x="794557" y="111490"/>
                    <a:pt x="701642" y="12387"/>
                    <a:pt x="563675" y="5571"/>
                  </a:cubicBezTo>
                  <a:cubicBezTo>
                    <a:pt x="291410" y="-7874"/>
                    <a:pt x="119968" y="-4518"/>
                    <a:pt x="42657" y="103058"/>
                  </a:cubicBezTo>
                  <a:cubicBezTo>
                    <a:pt x="-34653" y="210613"/>
                    <a:pt x="2765" y="466015"/>
                    <a:pt x="78167" y="476145"/>
                  </a:cubicBezTo>
                  <a:cubicBezTo>
                    <a:pt x="228739" y="496364"/>
                    <a:pt x="387450" y="529818"/>
                    <a:pt x="538548" y="496071"/>
                  </a:cubicBezTo>
                  <a:cubicBezTo>
                    <a:pt x="655982" y="469832"/>
                    <a:pt x="756342" y="375826"/>
                    <a:pt x="774737" y="254764"/>
                  </a:cubicBezTo>
                  <a:close/>
                </a:path>
              </a:pathLst>
            </a:custGeom>
            <a:noFill/>
            <a:ln w="56611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F81E3F6-D17E-3A6A-0CCF-DB57ECC50F15}"/>
                </a:ext>
              </a:extLst>
            </p:cNvPr>
            <p:cNvSpPr/>
            <p:nvPr/>
          </p:nvSpPr>
          <p:spPr>
            <a:xfrm>
              <a:off x="7694287" y="4956611"/>
              <a:ext cx="252087" cy="56609"/>
            </a:xfrm>
            <a:custGeom>
              <a:avLst/>
              <a:gdLst>
                <a:gd name="connsiteX0" fmla="*/ 252024 w 252087"/>
                <a:gd name="connsiteY0" fmla="*/ 53778 h 56609"/>
                <a:gd name="connsiteX1" fmla="*/ 220521 w 252087"/>
                <a:gd name="connsiteY1" fmla="*/ 55162 h 56609"/>
                <a:gd name="connsiteX2" fmla="*/ 189018 w 252087"/>
                <a:gd name="connsiteY2" fmla="*/ 55959 h 56609"/>
                <a:gd name="connsiteX3" fmla="*/ 157515 w 252087"/>
                <a:gd name="connsiteY3" fmla="*/ 56357 h 56609"/>
                <a:gd name="connsiteX4" fmla="*/ 126012 w 252087"/>
                <a:gd name="connsiteY4" fmla="*/ 56609 h 56609"/>
                <a:gd name="connsiteX5" fmla="*/ 94509 w 252087"/>
                <a:gd name="connsiteY5" fmla="*/ 56357 h 56609"/>
                <a:gd name="connsiteX6" fmla="*/ 63006 w 252087"/>
                <a:gd name="connsiteY6" fmla="*/ 55959 h 56609"/>
                <a:gd name="connsiteX7" fmla="*/ 31503 w 252087"/>
                <a:gd name="connsiteY7" fmla="*/ 55162 h 56609"/>
                <a:gd name="connsiteX8" fmla="*/ 0 w 252087"/>
                <a:gd name="connsiteY8" fmla="*/ 53778 h 56609"/>
                <a:gd name="connsiteX9" fmla="*/ 0 w 252087"/>
                <a:gd name="connsiteY9" fmla="*/ 48115 h 56609"/>
                <a:gd name="connsiteX10" fmla="*/ 15752 w 252087"/>
                <a:gd name="connsiteY10" fmla="*/ 34775 h 56609"/>
                <a:gd name="connsiteX11" fmla="*/ 31503 w 252087"/>
                <a:gd name="connsiteY11" fmla="*/ 24582 h 56609"/>
                <a:gd name="connsiteX12" fmla="*/ 63006 w 252087"/>
                <a:gd name="connsiteY12" fmla="*/ 10361 h 56609"/>
                <a:gd name="connsiteX13" fmla="*/ 126033 w 252087"/>
                <a:gd name="connsiteY13" fmla="*/ 0 h 56609"/>
                <a:gd name="connsiteX14" fmla="*/ 189060 w 252087"/>
                <a:gd name="connsiteY14" fmla="*/ 10235 h 56609"/>
                <a:gd name="connsiteX15" fmla="*/ 220563 w 252087"/>
                <a:gd name="connsiteY15" fmla="*/ 24477 h 56609"/>
                <a:gd name="connsiteX16" fmla="*/ 228450 w 252087"/>
                <a:gd name="connsiteY16" fmla="*/ 29280 h 56609"/>
                <a:gd name="connsiteX17" fmla="*/ 236336 w 252087"/>
                <a:gd name="connsiteY17" fmla="*/ 34712 h 56609"/>
                <a:gd name="connsiteX18" fmla="*/ 252087 w 252087"/>
                <a:gd name="connsiteY18" fmla="*/ 48136 h 56609"/>
                <a:gd name="connsiteX19" fmla="*/ 252087 w 252087"/>
                <a:gd name="connsiteY19" fmla="*/ 53778 h 5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2087" h="56609">
                  <a:moveTo>
                    <a:pt x="252024" y="53778"/>
                  </a:moveTo>
                  <a:cubicBezTo>
                    <a:pt x="241516" y="54428"/>
                    <a:pt x="231008" y="54701"/>
                    <a:pt x="220521" y="55162"/>
                  </a:cubicBezTo>
                  <a:lnTo>
                    <a:pt x="189018" y="55959"/>
                  </a:lnTo>
                  <a:cubicBezTo>
                    <a:pt x="178510" y="56295"/>
                    <a:pt x="168002" y="56232"/>
                    <a:pt x="157515" y="56357"/>
                  </a:cubicBezTo>
                  <a:lnTo>
                    <a:pt x="126012" y="56609"/>
                  </a:lnTo>
                  <a:lnTo>
                    <a:pt x="94509" y="56357"/>
                  </a:lnTo>
                  <a:cubicBezTo>
                    <a:pt x="84001" y="56232"/>
                    <a:pt x="73493" y="56295"/>
                    <a:pt x="63006" y="55959"/>
                  </a:cubicBezTo>
                  <a:lnTo>
                    <a:pt x="31503" y="55162"/>
                  </a:lnTo>
                  <a:cubicBezTo>
                    <a:pt x="20995" y="54701"/>
                    <a:pt x="10487" y="54428"/>
                    <a:pt x="0" y="53778"/>
                  </a:cubicBezTo>
                  <a:lnTo>
                    <a:pt x="0" y="48115"/>
                  </a:lnTo>
                  <a:cubicBezTo>
                    <a:pt x="5244" y="42766"/>
                    <a:pt x="10508" y="38592"/>
                    <a:pt x="15752" y="34775"/>
                  </a:cubicBezTo>
                  <a:cubicBezTo>
                    <a:pt x="20995" y="30895"/>
                    <a:pt x="26260" y="27665"/>
                    <a:pt x="31503" y="24582"/>
                  </a:cubicBezTo>
                  <a:cubicBezTo>
                    <a:pt x="42011" y="18583"/>
                    <a:pt x="52519" y="13927"/>
                    <a:pt x="63006" y="10361"/>
                  </a:cubicBezTo>
                  <a:cubicBezTo>
                    <a:pt x="84022" y="3167"/>
                    <a:pt x="105017" y="84"/>
                    <a:pt x="126033" y="0"/>
                  </a:cubicBezTo>
                  <a:cubicBezTo>
                    <a:pt x="147049" y="-21"/>
                    <a:pt x="168044" y="3062"/>
                    <a:pt x="189060" y="10235"/>
                  </a:cubicBezTo>
                  <a:cubicBezTo>
                    <a:pt x="199568" y="13801"/>
                    <a:pt x="210076" y="18478"/>
                    <a:pt x="220563" y="24477"/>
                  </a:cubicBezTo>
                  <a:cubicBezTo>
                    <a:pt x="223185" y="26092"/>
                    <a:pt x="225807" y="27560"/>
                    <a:pt x="228450" y="29280"/>
                  </a:cubicBezTo>
                  <a:cubicBezTo>
                    <a:pt x="231071" y="31063"/>
                    <a:pt x="233693" y="32699"/>
                    <a:pt x="236336" y="34712"/>
                  </a:cubicBezTo>
                  <a:cubicBezTo>
                    <a:pt x="241579" y="38550"/>
                    <a:pt x="246844" y="42745"/>
                    <a:pt x="252087" y="48136"/>
                  </a:cubicBezTo>
                  <a:lnTo>
                    <a:pt x="252087" y="53778"/>
                  </a:lnTo>
                  <a:close/>
                </a:path>
              </a:pathLst>
            </a:custGeom>
            <a:solidFill>
              <a:srgbClr val="010101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055EE9D-DD90-FC61-91E2-493A2A9D3B90}"/>
                </a:ext>
              </a:extLst>
            </p:cNvPr>
            <p:cNvSpPr/>
            <p:nvPr/>
          </p:nvSpPr>
          <p:spPr>
            <a:xfrm rot="-401405">
              <a:off x="7463258" y="3866920"/>
              <a:ext cx="336553" cy="137800"/>
            </a:xfrm>
            <a:custGeom>
              <a:avLst/>
              <a:gdLst>
                <a:gd name="connsiteX0" fmla="*/ 336553 w 336553"/>
                <a:gd name="connsiteY0" fmla="*/ 68900 h 137800"/>
                <a:gd name="connsiteX1" fmla="*/ 168277 w 336553"/>
                <a:gd name="connsiteY1" fmla="*/ 137801 h 137800"/>
                <a:gd name="connsiteX2" fmla="*/ 0 w 336553"/>
                <a:gd name="connsiteY2" fmla="*/ 68900 h 137800"/>
                <a:gd name="connsiteX3" fmla="*/ 168277 w 336553"/>
                <a:gd name="connsiteY3" fmla="*/ 0 h 137800"/>
                <a:gd name="connsiteX4" fmla="*/ 336553 w 336553"/>
                <a:gd name="connsiteY4" fmla="*/ 68900 h 13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553" h="137800">
                  <a:moveTo>
                    <a:pt x="336553" y="68900"/>
                  </a:moveTo>
                  <a:cubicBezTo>
                    <a:pt x="336553" y="106953"/>
                    <a:pt x="261213" y="137801"/>
                    <a:pt x="168277" y="137801"/>
                  </a:cubicBezTo>
                  <a:cubicBezTo>
                    <a:pt x="75340" y="137801"/>
                    <a:pt x="0" y="106953"/>
                    <a:pt x="0" y="68900"/>
                  </a:cubicBezTo>
                  <a:cubicBezTo>
                    <a:pt x="0" y="30848"/>
                    <a:pt x="75340" y="0"/>
                    <a:pt x="168277" y="0"/>
                  </a:cubicBezTo>
                  <a:cubicBezTo>
                    <a:pt x="261213" y="0"/>
                    <a:pt x="336553" y="30848"/>
                    <a:pt x="336553" y="68900"/>
                  </a:cubicBezTo>
                  <a:close/>
                </a:path>
              </a:pathLst>
            </a:custGeom>
            <a:solidFill>
              <a:srgbClr val="FCFDFD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819C1D8-F9C4-AF40-96F1-3ECC89816363}"/>
                </a:ext>
              </a:extLst>
            </p:cNvPr>
            <p:cNvSpPr/>
            <p:nvPr/>
          </p:nvSpPr>
          <p:spPr>
            <a:xfrm>
              <a:off x="9835553" y="3857989"/>
              <a:ext cx="344767" cy="763473"/>
            </a:xfrm>
            <a:custGeom>
              <a:avLst/>
              <a:gdLst>
                <a:gd name="connsiteX0" fmla="*/ 88320 w 344767"/>
                <a:gd name="connsiteY0" fmla="*/ 15269 h 763473"/>
                <a:gd name="connsiteX1" fmla="*/ 293992 w 344767"/>
                <a:gd name="connsiteY1" fmla="*/ 50149 h 763473"/>
                <a:gd name="connsiteX2" fmla="*/ 293992 w 344767"/>
                <a:gd name="connsiteY2" fmla="*/ 724508 h 763473"/>
                <a:gd name="connsiteX3" fmla="*/ 88320 w 344767"/>
                <a:gd name="connsiteY3" fmla="*/ 752382 h 763473"/>
                <a:gd name="connsiteX4" fmla="*/ 1403 w 344767"/>
                <a:gd name="connsiteY4" fmla="*/ 688285 h 763473"/>
                <a:gd name="connsiteX5" fmla="*/ 26488 w 344767"/>
                <a:gd name="connsiteY5" fmla="*/ 0 h 763473"/>
                <a:gd name="connsiteX6" fmla="*/ 88320 w 344767"/>
                <a:gd name="connsiteY6" fmla="*/ 15269 h 76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767" h="763473">
                  <a:moveTo>
                    <a:pt x="88320" y="15269"/>
                  </a:moveTo>
                  <a:lnTo>
                    <a:pt x="293992" y="50149"/>
                  </a:lnTo>
                  <a:cubicBezTo>
                    <a:pt x="293992" y="50149"/>
                    <a:pt x="408238" y="495995"/>
                    <a:pt x="293992" y="724508"/>
                  </a:cubicBezTo>
                  <a:cubicBezTo>
                    <a:pt x="293992" y="724508"/>
                    <a:pt x="194763" y="788604"/>
                    <a:pt x="88320" y="752382"/>
                  </a:cubicBezTo>
                  <a:cubicBezTo>
                    <a:pt x="-18102" y="716160"/>
                    <a:pt x="1403" y="688285"/>
                    <a:pt x="1403" y="688285"/>
                  </a:cubicBezTo>
                  <a:lnTo>
                    <a:pt x="26488" y="0"/>
                  </a:lnTo>
                  <a:lnTo>
                    <a:pt x="88320" y="15269"/>
                  </a:lnTo>
                  <a:close/>
                </a:path>
              </a:pathLst>
            </a:custGeom>
            <a:solidFill>
              <a:srgbClr val="232322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C558D74-5328-9F6F-A358-8DE186E5BA5F}"/>
                </a:ext>
              </a:extLst>
            </p:cNvPr>
            <p:cNvSpPr/>
            <p:nvPr/>
          </p:nvSpPr>
          <p:spPr>
            <a:xfrm>
              <a:off x="9858182" y="3857989"/>
              <a:ext cx="299509" cy="178300"/>
            </a:xfrm>
            <a:custGeom>
              <a:avLst/>
              <a:gdLst>
                <a:gd name="connsiteX0" fmla="*/ 0 w 299509"/>
                <a:gd name="connsiteY0" fmla="*/ 164059 h 178300"/>
                <a:gd name="connsiteX1" fmla="*/ 299509 w 299509"/>
                <a:gd name="connsiteY1" fmla="*/ 178301 h 178300"/>
                <a:gd name="connsiteX2" fmla="*/ 273439 w 299509"/>
                <a:gd name="connsiteY2" fmla="*/ 50128 h 178300"/>
                <a:gd name="connsiteX3" fmla="*/ 67788 w 299509"/>
                <a:gd name="connsiteY3" fmla="*/ 15311 h 178300"/>
                <a:gd name="connsiteX4" fmla="*/ 5978 w 299509"/>
                <a:gd name="connsiteY4" fmla="*/ 0 h 178300"/>
                <a:gd name="connsiteX5" fmla="*/ 0 w 299509"/>
                <a:gd name="connsiteY5" fmla="*/ 164059 h 17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509" h="178300">
                  <a:moveTo>
                    <a:pt x="0" y="164059"/>
                  </a:moveTo>
                  <a:cubicBezTo>
                    <a:pt x="111666" y="129809"/>
                    <a:pt x="222263" y="151601"/>
                    <a:pt x="299509" y="178301"/>
                  </a:cubicBezTo>
                  <a:cubicBezTo>
                    <a:pt x="286611" y="101473"/>
                    <a:pt x="273439" y="50128"/>
                    <a:pt x="273439" y="50128"/>
                  </a:cubicBezTo>
                  <a:lnTo>
                    <a:pt x="67788" y="15311"/>
                  </a:lnTo>
                  <a:lnTo>
                    <a:pt x="5978" y="0"/>
                  </a:lnTo>
                  <a:lnTo>
                    <a:pt x="0" y="164059"/>
                  </a:lnTo>
                  <a:close/>
                </a:path>
              </a:pathLst>
            </a:custGeom>
            <a:solidFill>
              <a:srgbClr val="1FA249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8772D1B-4BA7-62D2-88FE-D1A62FAEE7B9}"/>
                </a:ext>
              </a:extLst>
            </p:cNvPr>
            <p:cNvSpPr/>
            <p:nvPr/>
          </p:nvSpPr>
          <p:spPr>
            <a:xfrm>
              <a:off x="9835553" y="3857989"/>
              <a:ext cx="344767" cy="763473"/>
            </a:xfrm>
            <a:custGeom>
              <a:avLst/>
              <a:gdLst>
                <a:gd name="connsiteX0" fmla="*/ 88320 w 344767"/>
                <a:gd name="connsiteY0" fmla="*/ 15269 h 763473"/>
                <a:gd name="connsiteX1" fmla="*/ 293992 w 344767"/>
                <a:gd name="connsiteY1" fmla="*/ 50149 h 763473"/>
                <a:gd name="connsiteX2" fmla="*/ 293992 w 344767"/>
                <a:gd name="connsiteY2" fmla="*/ 724508 h 763473"/>
                <a:gd name="connsiteX3" fmla="*/ 88320 w 344767"/>
                <a:gd name="connsiteY3" fmla="*/ 752382 h 763473"/>
                <a:gd name="connsiteX4" fmla="*/ 1403 w 344767"/>
                <a:gd name="connsiteY4" fmla="*/ 688285 h 763473"/>
                <a:gd name="connsiteX5" fmla="*/ 26488 w 344767"/>
                <a:gd name="connsiteY5" fmla="*/ 0 h 763473"/>
                <a:gd name="connsiteX6" fmla="*/ 88320 w 344767"/>
                <a:gd name="connsiteY6" fmla="*/ 15269 h 76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767" h="763473">
                  <a:moveTo>
                    <a:pt x="88320" y="15269"/>
                  </a:moveTo>
                  <a:lnTo>
                    <a:pt x="293992" y="50149"/>
                  </a:lnTo>
                  <a:cubicBezTo>
                    <a:pt x="293992" y="50149"/>
                    <a:pt x="408238" y="495995"/>
                    <a:pt x="293992" y="724508"/>
                  </a:cubicBezTo>
                  <a:cubicBezTo>
                    <a:pt x="293992" y="724508"/>
                    <a:pt x="194763" y="788604"/>
                    <a:pt x="88320" y="752382"/>
                  </a:cubicBezTo>
                  <a:cubicBezTo>
                    <a:pt x="-18102" y="716160"/>
                    <a:pt x="1403" y="688285"/>
                    <a:pt x="1403" y="688285"/>
                  </a:cubicBezTo>
                  <a:lnTo>
                    <a:pt x="26488" y="0"/>
                  </a:lnTo>
                  <a:lnTo>
                    <a:pt x="88320" y="15269"/>
                  </a:lnTo>
                  <a:close/>
                </a:path>
              </a:pathLst>
            </a:custGeom>
            <a:solidFill>
              <a:srgbClr val="303030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25F719F2-EA61-639F-6A6B-1DB3496CA823}"/>
                </a:ext>
              </a:extLst>
            </p:cNvPr>
            <p:cNvSpPr/>
            <p:nvPr/>
          </p:nvSpPr>
          <p:spPr>
            <a:xfrm>
              <a:off x="9103561" y="3423287"/>
              <a:ext cx="832495" cy="1459706"/>
            </a:xfrm>
            <a:custGeom>
              <a:avLst/>
              <a:gdLst>
                <a:gd name="connsiteX0" fmla="*/ 101552 w 832495"/>
                <a:gd name="connsiteY0" fmla="*/ 1443429 h 1459706"/>
                <a:gd name="connsiteX1" fmla="*/ 101552 w 832495"/>
                <a:gd name="connsiteY1" fmla="*/ 192262 h 1459706"/>
                <a:gd name="connsiteX2" fmla="*/ 522124 w 832495"/>
                <a:gd name="connsiteY2" fmla="*/ 10857 h 1459706"/>
                <a:gd name="connsiteX3" fmla="*/ 666006 w 832495"/>
                <a:gd name="connsiteY3" fmla="*/ 110169 h 1459706"/>
                <a:gd name="connsiteX4" fmla="*/ 831639 w 832495"/>
                <a:gd name="connsiteY4" fmla="*/ 710573 h 1459706"/>
                <a:gd name="connsiteX5" fmla="*/ 773120 w 832495"/>
                <a:gd name="connsiteY5" fmla="*/ 1443450 h 1459706"/>
                <a:gd name="connsiteX6" fmla="*/ 488901 w 832495"/>
                <a:gd name="connsiteY6" fmla="*/ 1429523 h 1459706"/>
                <a:gd name="connsiteX7" fmla="*/ 477764 w 832495"/>
                <a:gd name="connsiteY7" fmla="*/ 1209379 h 1459706"/>
                <a:gd name="connsiteX8" fmla="*/ 332854 w 832495"/>
                <a:gd name="connsiteY8" fmla="*/ 1212168 h 1459706"/>
                <a:gd name="connsiteX9" fmla="*/ 316137 w 832495"/>
                <a:gd name="connsiteY9" fmla="*/ 1446239 h 1459706"/>
                <a:gd name="connsiteX10" fmla="*/ 101552 w 832495"/>
                <a:gd name="connsiteY10" fmla="*/ 1443429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495" h="1459706">
                  <a:moveTo>
                    <a:pt x="101552" y="1443429"/>
                  </a:moveTo>
                  <a:cubicBezTo>
                    <a:pt x="101552" y="1443429"/>
                    <a:pt x="-126940" y="476062"/>
                    <a:pt x="101552" y="192262"/>
                  </a:cubicBezTo>
                  <a:cubicBezTo>
                    <a:pt x="198997" y="71241"/>
                    <a:pt x="358547" y="-34887"/>
                    <a:pt x="522124" y="10857"/>
                  </a:cubicBezTo>
                  <a:cubicBezTo>
                    <a:pt x="579110" y="26776"/>
                    <a:pt x="627917" y="64907"/>
                    <a:pt x="666006" y="110169"/>
                  </a:cubicBezTo>
                  <a:cubicBezTo>
                    <a:pt x="805568" y="276053"/>
                    <a:pt x="838539" y="500665"/>
                    <a:pt x="831639" y="710573"/>
                  </a:cubicBezTo>
                  <a:cubicBezTo>
                    <a:pt x="812132" y="1304119"/>
                    <a:pt x="773120" y="1443450"/>
                    <a:pt x="773120" y="1443450"/>
                  </a:cubicBezTo>
                  <a:cubicBezTo>
                    <a:pt x="773120" y="1443450"/>
                    <a:pt x="558556" y="1488041"/>
                    <a:pt x="488901" y="1429523"/>
                  </a:cubicBezTo>
                  <a:cubicBezTo>
                    <a:pt x="488901" y="1429523"/>
                    <a:pt x="502828" y="1231674"/>
                    <a:pt x="477764" y="1209379"/>
                  </a:cubicBezTo>
                  <a:lnTo>
                    <a:pt x="332854" y="1212168"/>
                  </a:lnTo>
                  <a:lnTo>
                    <a:pt x="316137" y="1446239"/>
                  </a:lnTo>
                  <a:lnTo>
                    <a:pt x="101552" y="1443429"/>
                  </a:lnTo>
                  <a:close/>
                </a:path>
              </a:pathLst>
            </a:custGeom>
            <a:solidFill>
              <a:srgbClr val="303030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B97A87B-E9FE-E164-ABD2-4C65418CB42B}"/>
                </a:ext>
              </a:extLst>
            </p:cNvPr>
            <p:cNvSpPr/>
            <p:nvPr/>
          </p:nvSpPr>
          <p:spPr>
            <a:xfrm>
              <a:off x="9109639" y="3625239"/>
              <a:ext cx="830049" cy="1257750"/>
            </a:xfrm>
            <a:custGeom>
              <a:avLst/>
              <a:gdLst>
                <a:gd name="connsiteX0" fmla="*/ 0 w 830049"/>
                <a:gd name="connsiteY0" fmla="*/ 544823 h 1257750"/>
                <a:gd name="connsiteX1" fmla="*/ 99124 w 830049"/>
                <a:gd name="connsiteY1" fmla="*/ 1241498 h 1257750"/>
                <a:gd name="connsiteX2" fmla="*/ 313688 w 830049"/>
                <a:gd name="connsiteY2" fmla="*/ 1244266 h 1257750"/>
                <a:gd name="connsiteX3" fmla="*/ 330425 w 830049"/>
                <a:gd name="connsiteY3" fmla="*/ 1010196 h 1257750"/>
                <a:gd name="connsiteX4" fmla="*/ 475272 w 830049"/>
                <a:gd name="connsiteY4" fmla="*/ 1007427 h 1257750"/>
                <a:gd name="connsiteX5" fmla="*/ 486452 w 830049"/>
                <a:gd name="connsiteY5" fmla="*/ 1227550 h 1257750"/>
                <a:gd name="connsiteX6" fmla="*/ 770650 w 830049"/>
                <a:gd name="connsiteY6" fmla="*/ 1241498 h 1257750"/>
                <a:gd name="connsiteX7" fmla="*/ 829189 w 830049"/>
                <a:gd name="connsiteY7" fmla="*/ 508580 h 1257750"/>
                <a:gd name="connsiteX8" fmla="*/ 727213 w 830049"/>
                <a:gd name="connsiteY8" fmla="*/ 0 h 1257750"/>
                <a:gd name="connsiteX9" fmla="*/ 727926 w 830049"/>
                <a:gd name="connsiteY9" fmla="*/ 399514 h 1257750"/>
                <a:gd name="connsiteX10" fmla="*/ 621797 w 830049"/>
                <a:gd name="connsiteY10" fmla="*/ 739210 h 1257750"/>
                <a:gd name="connsiteX11" fmla="*/ 481460 w 830049"/>
                <a:gd name="connsiteY11" fmla="*/ 785500 h 1257750"/>
                <a:gd name="connsiteX12" fmla="*/ 0 w 830049"/>
                <a:gd name="connsiteY12" fmla="*/ 544823 h 125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0049" h="1257750">
                  <a:moveTo>
                    <a:pt x="0" y="544823"/>
                  </a:moveTo>
                  <a:cubicBezTo>
                    <a:pt x="15521" y="887434"/>
                    <a:pt x="99124" y="1241498"/>
                    <a:pt x="99124" y="1241498"/>
                  </a:cubicBezTo>
                  <a:lnTo>
                    <a:pt x="313688" y="1244266"/>
                  </a:lnTo>
                  <a:lnTo>
                    <a:pt x="330425" y="1010196"/>
                  </a:lnTo>
                  <a:lnTo>
                    <a:pt x="475272" y="1007427"/>
                  </a:lnTo>
                  <a:cubicBezTo>
                    <a:pt x="500421" y="1029722"/>
                    <a:pt x="486452" y="1227550"/>
                    <a:pt x="486452" y="1227550"/>
                  </a:cubicBezTo>
                  <a:cubicBezTo>
                    <a:pt x="556107" y="1286089"/>
                    <a:pt x="770650" y="1241498"/>
                    <a:pt x="770650" y="1241498"/>
                  </a:cubicBezTo>
                  <a:cubicBezTo>
                    <a:pt x="770650" y="1241498"/>
                    <a:pt x="809683" y="1102125"/>
                    <a:pt x="829189" y="508580"/>
                  </a:cubicBezTo>
                  <a:cubicBezTo>
                    <a:pt x="834894" y="335313"/>
                    <a:pt x="813459" y="152020"/>
                    <a:pt x="727213" y="0"/>
                  </a:cubicBezTo>
                  <a:cubicBezTo>
                    <a:pt x="733799" y="132913"/>
                    <a:pt x="736526" y="266623"/>
                    <a:pt x="727926" y="399514"/>
                  </a:cubicBezTo>
                  <a:cubicBezTo>
                    <a:pt x="720733" y="510887"/>
                    <a:pt x="729625" y="671653"/>
                    <a:pt x="621797" y="739210"/>
                  </a:cubicBezTo>
                  <a:cubicBezTo>
                    <a:pt x="579786" y="765533"/>
                    <a:pt x="530287" y="776859"/>
                    <a:pt x="481460" y="785500"/>
                  </a:cubicBezTo>
                  <a:cubicBezTo>
                    <a:pt x="263456" y="824072"/>
                    <a:pt x="87776" y="756661"/>
                    <a:pt x="0" y="544823"/>
                  </a:cubicBezTo>
                  <a:close/>
                </a:path>
              </a:pathLst>
            </a:custGeom>
            <a:solidFill>
              <a:srgbClr val="232322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465B836-D4D9-3D0E-7050-607A3B393932}"/>
                </a:ext>
              </a:extLst>
            </p:cNvPr>
            <p:cNvSpPr/>
            <p:nvPr/>
          </p:nvSpPr>
          <p:spPr>
            <a:xfrm>
              <a:off x="9108427" y="3423287"/>
              <a:ext cx="832495" cy="1459706"/>
            </a:xfrm>
            <a:custGeom>
              <a:avLst/>
              <a:gdLst>
                <a:gd name="connsiteX0" fmla="*/ 101552 w 832495"/>
                <a:gd name="connsiteY0" fmla="*/ 1443429 h 1459706"/>
                <a:gd name="connsiteX1" fmla="*/ 101552 w 832495"/>
                <a:gd name="connsiteY1" fmla="*/ 192262 h 1459706"/>
                <a:gd name="connsiteX2" fmla="*/ 522125 w 832495"/>
                <a:gd name="connsiteY2" fmla="*/ 10857 h 1459706"/>
                <a:gd name="connsiteX3" fmla="*/ 666006 w 832495"/>
                <a:gd name="connsiteY3" fmla="*/ 110169 h 1459706"/>
                <a:gd name="connsiteX4" fmla="*/ 831639 w 832495"/>
                <a:gd name="connsiteY4" fmla="*/ 710573 h 1459706"/>
                <a:gd name="connsiteX5" fmla="*/ 773121 w 832495"/>
                <a:gd name="connsiteY5" fmla="*/ 1443450 h 1459706"/>
                <a:gd name="connsiteX6" fmla="*/ 488901 w 832495"/>
                <a:gd name="connsiteY6" fmla="*/ 1429523 h 1459706"/>
                <a:gd name="connsiteX7" fmla="*/ 477764 w 832495"/>
                <a:gd name="connsiteY7" fmla="*/ 1209379 h 1459706"/>
                <a:gd name="connsiteX8" fmla="*/ 332854 w 832495"/>
                <a:gd name="connsiteY8" fmla="*/ 1212168 h 1459706"/>
                <a:gd name="connsiteX9" fmla="*/ 316138 w 832495"/>
                <a:gd name="connsiteY9" fmla="*/ 1446239 h 1459706"/>
                <a:gd name="connsiteX10" fmla="*/ 101552 w 832495"/>
                <a:gd name="connsiteY10" fmla="*/ 1443429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495" h="1459706">
                  <a:moveTo>
                    <a:pt x="101552" y="1443429"/>
                  </a:moveTo>
                  <a:cubicBezTo>
                    <a:pt x="101552" y="1443429"/>
                    <a:pt x="-126940" y="476062"/>
                    <a:pt x="101552" y="192262"/>
                  </a:cubicBezTo>
                  <a:cubicBezTo>
                    <a:pt x="198998" y="71241"/>
                    <a:pt x="358547" y="-34887"/>
                    <a:pt x="522125" y="10857"/>
                  </a:cubicBezTo>
                  <a:cubicBezTo>
                    <a:pt x="579111" y="26776"/>
                    <a:pt x="627918" y="64907"/>
                    <a:pt x="666006" y="110169"/>
                  </a:cubicBezTo>
                  <a:cubicBezTo>
                    <a:pt x="805568" y="276053"/>
                    <a:pt x="838539" y="500665"/>
                    <a:pt x="831639" y="710573"/>
                  </a:cubicBezTo>
                  <a:cubicBezTo>
                    <a:pt x="812133" y="1304119"/>
                    <a:pt x="773121" y="1443450"/>
                    <a:pt x="773121" y="1443450"/>
                  </a:cubicBezTo>
                  <a:cubicBezTo>
                    <a:pt x="773121" y="1443450"/>
                    <a:pt x="558556" y="1488041"/>
                    <a:pt x="488901" y="1429523"/>
                  </a:cubicBezTo>
                  <a:cubicBezTo>
                    <a:pt x="488901" y="1429523"/>
                    <a:pt x="502828" y="1231674"/>
                    <a:pt x="477764" y="1209379"/>
                  </a:cubicBezTo>
                  <a:lnTo>
                    <a:pt x="332854" y="1212168"/>
                  </a:lnTo>
                  <a:lnTo>
                    <a:pt x="316138" y="1446239"/>
                  </a:lnTo>
                  <a:lnTo>
                    <a:pt x="101552" y="1443429"/>
                  </a:lnTo>
                  <a:close/>
                </a:path>
              </a:pathLst>
            </a:custGeom>
            <a:noFill/>
            <a:ln w="56611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EF435DD-B52D-FF48-0D1A-946360440EC1}"/>
                </a:ext>
              </a:extLst>
            </p:cNvPr>
            <p:cNvSpPr/>
            <p:nvPr/>
          </p:nvSpPr>
          <p:spPr>
            <a:xfrm>
              <a:off x="9043629" y="3661083"/>
              <a:ext cx="644777" cy="423175"/>
            </a:xfrm>
            <a:custGeom>
              <a:avLst/>
              <a:gdLst>
                <a:gd name="connsiteX0" fmla="*/ 642252 w 644777"/>
                <a:gd name="connsiteY0" fmla="*/ 211189 h 423175"/>
                <a:gd name="connsiteX1" fmla="*/ 642671 w 644777"/>
                <a:gd name="connsiteY1" fmla="*/ 208274 h 423175"/>
                <a:gd name="connsiteX2" fmla="*/ 467286 w 644777"/>
                <a:gd name="connsiteY2" fmla="*/ 4616 h 423175"/>
                <a:gd name="connsiteX3" fmla="*/ 35367 w 644777"/>
                <a:gd name="connsiteY3" fmla="*/ 85429 h 423175"/>
                <a:gd name="connsiteX4" fmla="*/ 64814 w 644777"/>
                <a:gd name="connsiteY4" fmla="*/ 394712 h 423175"/>
                <a:gd name="connsiteX5" fmla="*/ 446459 w 644777"/>
                <a:gd name="connsiteY5" fmla="*/ 411219 h 423175"/>
                <a:gd name="connsiteX6" fmla="*/ 642252 w 644777"/>
                <a:gd name="connsiteY6" fmla="*/ 211189 h 42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777" h="423175">
                  <a:moveTo>
                    <a:pt x="642252" y="211189"/>
                  </a:moveTo>
                  <a:cubicBezTo>
                    <a:pt x="642398" y="210224"/>
                    <a:pt x="642546" y="209239"/>
                    <a:pt x="642671" y="208274"/>
                  </a:cubicBezTo>
                  <a:cubicBezTo>
                    <a:pt x="658695" y="92434"/>
                    <a:pt x="581657" y="10278"/>
                    <a:pt x="467286" y="4616"/>
                  </a:cubicBezTo>
                  <a:cubicBezTo>
                    <a:pt x="241583" y="-6522"/>
                    <a:pt x="99464" y="-3753"/>
                    <a:pt x="35367" y="85429"/>
                  </a:cubicBezTo>
                  <a:cubicBezTo>
                    <a:pt x="-28730" y="174589"/>
                    <a:pt x="2290" y="386323"/>
                    <a:pt x="64814" y="394712"/>
                  </a:cubicBezTo>
                  <a:cubicBezTo>
                    <a:pt x="189631" y="411471"/>
                    <a:pt x="321201" y="439219"/>
                    <a:pt x="446459" y="411219"/>
                  </a:cubicBezTo>
                  <a:cubicBezTo>
                    <a:pt x="543800" y="389469"/>
                    <a:pt x="627004" y="311550"/>
                    <a:pt x="642252" y="211189"/>
                  </a:cubicBezTo>
                  <a:close/>
                </a:path>
              </a:pathLst>
            </a:custGeom>
            <a:solidFill>
              <a:srgbClr val="99C7DC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7B96FEA-B3F2-5609-BCA5-7DC731A471FB}"/>
                </a:ext>
              </a:extLst>
            </p:cNvPr>
            <p:cNvSpPr/>
            <p:nvPr/>
          </p:nvSpPr>
          <p:spPr>
            <a:xfrm>
              <a:off x="9044121" y="3699613"/>
              <a:ext cx="643821" cy="384647"/>
            </a:xfrm>
            <a:custGeom>
              <a:avLst/>
              <a:gdLst>
                <a:gd name="connsiteX0" fmla="*/ 37 w 643821"/>
                <a:gd name="connsiteY0" fmla="*/ 196338 h 384647"/>
                <a:gd name="connsiteX1" fmla="*/ 63924 w 643821"/>
                <a:gd name="connsiteY1" fmla="*/ 356182 h 384647"/>
                <a:gd name="connsiteX2" fmla="*/ 445547 w 643821"/>
                <a:gd name="connsiteY2" fmla="*/ 372709 h 384647"/>
                <a:gd name="connsiteX3" fmla="*/ 641298 w 643821"/>
                <a:gd name="connsiteY3" fmla="*/ 172680 h 384647"/>
                <a:gd name="connsiteX4" fmla="*/ 641718 w 643821"/>
                <a:gd name="connsiteY4" fmla="*/ 169764 h 384647"/>
                <a:gd name="connsiteX5" fmla="*/ 572650 w 643821"/>
                <a:gd name="connsiteY5" fmla="*/ 0 h 384647"/>
                <a:gd name="connsiteX6" fmla="*/ 535002 w 643821"/>
                <a:gd name="connsiteY6" fmla="*/ 121314 h 384647"/>
                <a:gd name="connsiteX7" fmla="*/ 413897 w 643821"/>
                <a:gd name="connsiteY7" fmla="*/ 249550 h 384647"/>
                <a:gd name="connsiteX8" fmla="*/ 286438 w 643821"/>
                <a:gd name="connsiteY8" fmla="*/ 275222 h 384647"/>
                <a:gd name="connsiteX9" fmla="*/ 125441 w 643821"/>
                <a:gd name="connsiteY9" fmla="*/ 266224 h 384647"/>
                <a:gd name="connsiteX10" fmla="*/ 37 w 643821"/>
                <a:gd name="connsiteY10" fmla="*/ 196338 h 38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3821" h="384647">
                  <a:moveTo>
                    <a:pt x="37" y="196338"/>
                  </a:moveTo>
                  <a:cubicBezTo>
                    <a:pt x="-676" y="236860"/>
                    <a:pt x="8447" y="348757"/>
                    <a:pt x="63924" y="356182"/>
                  </a:cubicBezTo>
                  <a:cubicBezTo>
                    <a:pt x="188762" y="372919"/>
                    <a:pt x="320290" y="400689"/>
                    <a:pt x="445547" y="372709"/>
                  </a:cubicBezTo>
                  <a:cubicBezTo>
                    <a:pt x="542888" y="350980"/>
                    <a:pt x="626072" y="273020"/>
                    <a:pt x="641298" y="172680"/>
                  </a:cubicBezTo>
                  <a:cubicBezTo>
                    <a:pt x="641446" y="171673"/>
                    <a:pt x="641592" y="170750"/>
                    <a:pt x="641718" y="169764"/>
                  </a:cubicBezTo>
                  <a:cubicBezTo>
                    <a:pt x="651975" y="95558"/>
                    <a:pt x="624058" y="35174"/>
                    <a:pt x="572650" y="0"/>
                  </a:cubicBezTo>
                  <a:cubicBezTo>
                    <a:pt x="593876" y="14535"/>
                    <a:pt x="542636" y="105688"/>
                    <a:pt x="535002" y="121314"/>
                  </a:cubicBezTo>
                  <a:cubicBezTo>
                    <a:pt x="507610" y="177294"/>
                    <a:pt x="474156" y="224968"/>
                    <a:pt x="413897" y="249550"/>
                  </a:cubicBezTo>
                  <a:cubicBezTo>
                    <a:pt x="373606" y="265972"/>
                    <a:pt x="329813" y="271698"/>
                    <a:pt x="286438" y="275222"/>
                  </a:cubicBezTo>
                  <a:cubicBezTo>
                    <a:pt x="233017" y="279585"/>
                    <a:pt x="177562" y="280423"/>
                    <a:pt x="125441" y="266224"/>
                  </a:cubicBezTo>
                  <a:cubicBezTo>
                    <a:pt x="106355" y="260981"/>
                    <a:pt x="-404" y="221319"/>
                    <a:pt x="37" y="196338"/>
                  </a:cubicBezTo>
                  <a:close/>
                </a:path>
              </a:pathLst>
            </a:custGeom>
            <a:solidFill>
              <a:srgbClr val="4B656F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AECF163-2E39-B5F1-F605-60E431EACFD2}"/>
                </a:ext>
              </a:extLst>
            </p:cNvPr>
            <p:cNvSpPr/>
            <p:nvPr/>
          </p:nvSpPr>
          <p:spPr>
            <a:xfrm>
              <a:off x="9043629" y="3661083"/>
              <a:ext cx="644777" cy="423175"/>
            </a:xfrm>
            <a:custGeom>
              <a:avLst/>
              <a:gdLst>
                <a:gd name="connsiteX0" fmla="*/ 642252 w 644777"/>
                <a:gd name="connsiteY0" fmla="*/ 211189 h 423175"/>
                <a:gd name="connsiteX1" fmla="*/ 642671 w 644777"/>
                <a:gd name="connsiteY1" fmla="*/ 208274 h 423175"/>
                <a:gd name="connsiteX2" fmla="*/ 467286 w 644777"/>
                <a:gd name="connsiteY2" fmla="*/ 4616 h 423175"/>
                <a:gd name="connsiteX3" fmla="*/ 35367 w 644777"/>
                <a:gd name="connsiteY3" fmla="*/ 85429 h 423175"/>
                <a:gd name="connsiteX4" fmla="*/ 64814 w 644777"/>
                <a:gd name="connsiteY4" fmla="*/ 394712 h 423175"/>
                <a:gd name="connsiteX5" fmla="*/ 446459 w 644777"/>
                <a:gd name="connsiteY5" fmla="*/ 411219 h 423175"/>
                <a:gd name="connsiteX6" fmla="*/ 642252 w 644777"/>
                <a:gd name="connsiteY6" fmla="*/ 211189 h 42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777" h="423175">
                  <a:moveTo>
                    <a:pt x="642252" y="211189"/>
                  </a:moveTo>
                  <a:cubicBezTo>
                    <a:pt x="642398" y="210224"/>
                    <a:pt x="642546" y="209239"/>
                    <a:pt x="642671" y="208274"/>
                  </a:cubicBezTo>
                  <a:cubicBezTo>
                    <a:pt x="658695" y="92434"/>
                    <a:pt x="581657" y="10278"/>
                    <a:pt x="467286" y="4616"/>
                  </a:cubicBezTo>
                  <a:cubicBezTo>
                    <a:pt x="241583" y="-6522"/>
                    <a:pt x="99464" y="-3753"/>
                    <a:pt x="35367" y="85429"/>
                  </a:cubicBezTo>
                  <a:cubicBezTo>
                    <a:pt x="-28730" y="174589"/>
                    <a:pt x="2290" y="386323"/>
                    <a:pt x="64814" y="394712"/>
                  </a:cubicBezTo>
                  <a:cubicBezTo>
                    <a:pt x="189631" y="411471"/>
                    <a:pt x="321201" y="439219"/>
                    <a:pt x="446459" y="411219"/>
                  </a:cubicBezTo>
                  <a:cubicBezTo>
                    <a:pt x="543800" y="389469"/>
                    <a:pt x="627004" y="311550"/>
                    <a:pt x="642252" y="211189"/>
                  </a:cubicBezTo>
                  <a:close/>
                </a:path>
              </a:pathLst>
            </a:custGeom>
            <a:noFill/>
            <a:ln w="56611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52EE1F74-8D7C-4458-D3A0-A52282953461}"/>
                </a:ext>
              </a:extLst>
            </p:cNvPr>
            <p:cNvSpPr/>
            <p:nvPr/>
          </p:nvSpPr>
          <p:spPr>
            <a:xfrm>
              <a:off x="9315604" y="4608336"/>
              <a:ext cx="209069" cy="56609"/>
            </a:xfrm>
            <a:custGeom>
              <a:avLst/>
              <a:gdLst>
                <a:gd name="connsiteX0" fmla="*/ 209070 w 209069"/>
                <a:gd name="connsiteY0" fmla="*/ 53778 h 56609"/>
                <a:gd name="connsiteX1" fmla="*/ 182935 w 209069"/>
                <a:gd name="connsiteY1" fmla="*/ 55162 h 56609"/>
                <a:gd name="connsiteX2" fmla="*/ 156802 w 209069"/>
                <a:gd name="connsiteY2" fmla="*/ 55959 h 56609"/>
                <a:gd name="connsiteX3" fmla="*/ 130668 w 209069"/>
                <a:gd name="connsiteY3" fmla="*/ 56357 h 56609"/>
                <a:gd name="connsiteX4" fmla="*/ 104534 w 209069"/>
                <a:gd name="connsiteY4" fmla="*/ 56609 h 56609"/>
                <a:gd name="connsiteX5" fmla="*/ 78401 w 209069"/>
                <a:gd name="connsiteY5" fmla="*/ 56357 h 56609"/>
                <a:gd name="connsiteX6" fmla="*/ 52267 w 209069"/>
                <a:gd name="connsiteY6" fmla="*/ 55959 h 56609"/>
                <a:gd name="connsiteX7" fmla="*/ 26134 w 209069"/>
                <a:gd name="connsiteY7" fmla="*/ 55162 h 56609"/>
                <a:gd name="connsiteX8" fmla="*/ 0 w 209069"/>
                <a:gd name="connsiteY8" fmla="*/ 53778 h 56609"/>
                <a:gd name="connsiteX9" fmla="*/ 0 w 209069"/>
                <a:gd name="connsiteY9" fmla="*/ 48115 h 56609"/>
                <a:gd name="connsiteX10" fmla="*/ 13067 w 209069"/>
                <a:gd name="connsiteY10" fmla="*/ 34775 h 56609"/>
                <a:gd name="connsiteX11" fmla="*/ 26134 w 209069"/>
                <a:gd name="connsiteY11" fmla="*/ 24582 h 56609"/>
                <a:gd name="connsiteX12" fmla="*/ 52267 w 209069"/>
                <a:gd name="connsiteY12" fmla="*/ 10361 h 56609"/>
                <a:gd name="connsiteX13" fmla="*/ 104514 w 209069"/>
                <a:gd name="connsiteY13" fmla="*/ 0 h 56609"/>
                <a:gd name="connsiteX14" fmla="*/ 156760 w 209069"/>
                <a:gd name="connsiteY14" fmla="*/ 10235 h 56609"/>
                <a:gd name="connsiteX15" fmla="*/ 182894 w 209069"/>
                <a:gd name="connsiteY15" fmla="*/ 24477 h 56609"/>
                <a:gd name="connsiteX16" fmla="*/ 189417 w 209069"/>
                <a:gd name="connsiteY16" fmla="*/ 29280 h 56609"/>
                <a:gd name="connsiteX17" fmla="*/ 195940 w 209069"/>
                <a:gd name="connsiteY17" fmla="*/ 34712 h 56609"/>
                <a:gd name="connsiteX18" fmla="*/ 209007 w 209069"/>
                <a:gd name="connsiteY18" fmla="*/ 48136 h 56609"/>
                <a:gd name="connsiteX19" fmla="*/ 209007 w 209069"/>
                <a:gd name="connsiteY19" fmla="*/ 53778 h 5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9069" h="56609">
                  <a:moveTo>
                    <a:pt x="209070" y="53778"/>
                  </a:moveTo>
                  <a:cubicBezTo>
                    <a:pt x="200365" y="54428"/>
                    <a:pt x="191661" y="54701"/>
                    <a:pt x="182935" y="55162"/>
                  </a:cubicBezTo>
                  <a:lnTo>
                    <a:pt x="156802" y="55959"/>
                  </a:lnTo>
                  <a:cubicBezTo>
                    <a:pt x="148098" y="56295"/>
                    <a:pt x="139394" y="56232"/>
                    <a:pt x="130668" y="56357"/>
                  </a:cubicBezTo>
                  <a:lnTo>
                    <a:pt x="104534" y="56609"/>
                  </a:lnTo>
                  <a:lnTo>
                    <a:pt x="78401" y="56357"/>
                  </a:lnTo>
                  <a:cubicBezTo>
                    <a:pt x="69697" y="56232"/>
                    <a:pt x="60993" y="56295"/>
                    <a:pt x="52267" y="55959"/>
                  </a:cubicBezTo>
                  <a:lnTo>
                    <a:pt x="26134" y="55162"/>
                  </a:lnTo>
                  <a:cubicBezTo>
                    <a:pt x="17430" y="54701"/>
                    <a:pt x="8726" y="54428"/>
                    <a:pt x="0" y="53778"/>
                  </a:cubicBezTo>
                  <a:lnTo>
                    <a:pt x="0" y="48115"/>
                  </a:lnTo>
                  <a:cubicBezTo>
                    <a:pt x="4363" y="42766"/>
                    <a:pt x="8704" y="38592"/>
                    <a:pt x="13067" y="34775"/>
                  </a:cubicBezTo>
                  <a:cubicBezTo>
                    <a:pt x="17430" y="30895"/>
                    <a:pt x="21771" y="27665"/>
                    <a:pt x="26134" y="24582"/>
                  </a:cubicBezTo>
                  <a:cubicBezTo>
                    <a:pt x="34838" y="18583"/>
                    <a:pt x="43542" y="13927"/>
                    <a:pt x="52267" y="10361"/>
                  </a:cubicBezTo>
                  <a:cubicBezTo>
                    <a:pt x="69675" y="3167"/>
                    <a:pt x="87105" y="84"/>
                    <a:pt x="104514" y="0"/>
                  </a:cubicBezTo>
                  <a:cubicBezTo>
                    <a:pt x="121922" y="-21"/>
                    <a:pt x="139352" y="3062"/>
                    <a:pt x="156760" y="10235"/>
                  </a:cubicBezTo>
                  <a:cubicBezTo>
                    <a:pt x="165465" y="13801"/>
                    <a:pt x="174169" y="18478"/>
                    <a:pt x="182894" y="24477"/>
                  </a:cubicBezTo>
                  <a:cubicBezTo>
                    <a:pt x="185075" y="26092"/>
                    <a:pt x="187256" y="27560"/>
                    <a:pt x="189417" y="29280"/>
                  </a:cubicBezTo>
                  <a:cubicBezTo>
                    <a:pt x="191598" y="31063"/>
                    <a:pt x="193780" y="32699"/>
                    <a:pt x="195940" y="34712"/>
                  </a:cubicBezTo>
                  <a:cubicBezTo>
                    <a:pt x="200302" y="38550"/>
                    <a:pt x="204644" y="42745"/>
                    <a:pt x="209007" y="48136"/>
                  </a:cubicBezTo>
                  <a:lnTo>
                    <a:pt x="209007" y="53778"/>
                  </a:lnTo>
                  <a:close/>
                </a:path>
              </a:pathLst>
            </a:custGeom>
            <a:solidFill>
              <a:srgbClr val="010101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6C0ADA4-F58C-6E95-64DF-486112EE3A74}"/>
                </a:ext>
              </a:extLst>
            </p:cNvPr>
            <p:cNvSpPr/>
            <p:nvPr/>
          </p:nvSpPr>
          <p:spPr>
            <a:xfrm rot="-401405">
              <a:off x="9156785" y="3718708"/>
              <a:ext cx="278999" cy="114267"/>
            </a:xfrm>
            <a:custGeom>
              <a:avLst/>
              <a:gdLst>
                <a:gd name="connsiteX0" fmla="*/ 278999 w 278999"/>
                <a:gd name="connsiteY0" fmla="*/ 57134 h 114267"/>
                <a:gd name="connsiteX1" fmla="*/ 139500 w 278999"/>
                <a:gd name="connsiteY1" fmla="*/ 114268 h 114267"/>
                <a:gd name="connsiteX2" fmla="*/ 0 w 278999"/>
                <a:gd name="connsiteY2" fmla="*/ 57134 h 114267"/>
                <a:gd name="connsiteX3" fmla="*/ 139500 w 278999"/>
                <a:gd name="connsiteY3" fmla="*/ 0 h 114267"/>
                <a:gd name="connsiteX4" fmla="*/ 278999 w 278999"/>
                <a:gd name="connsiteY4" fmla="*/ 57134 h 11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999" h="114267">
                  <a:moveTo>
                    <a:pt x="278999" y="57134"/>
                  </a:moveTo>
                  <a:cubicBezTo>
                    <a:pt x="278999" y="88688"/>
                    <a:pt x="216544" y="114268"/>
                    <a:pt x="139500" y="114268"/>
                  </a:cubicBezTo>
                  <a:cubicBezTo>
                    <a:pt x="62456" y="114268"/>
                    <a:pt x="0" y="88688"/>
                    <a:pt x="0" y="57134"/>
                  </a:cubicBezTo>
                  <a:cubicBezTo>
                    <a:pt x="0" y="25580"/>
                    <a:pt x="62456" y="0"/>
                    <a:pt x="139500" y="0"/>
                  </a:cubicBezTo>
                  <a:cubicBezTo>
                    <a:pt x="216544" y="0"/>
                    <a:pt x="278999" y="25580"/>
                    <a:pt x="278999" y="57134"/>
                  </a:cubicBezTo>
                  <a:close/>
                </a:path>
              </a:pathLst>
            </a:custGeom>
            <a:solidFill>
              <a:srgbClr val="FCFDFD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F677263-D805-D5BD-FE39-F987F1A6835C}"/>
                </a:ext>
              </a:extLst>
            </p:cNvPr>
            <p:cNvSpPr/>
            <p:nvPr/>
          </p:nvSpPr>
          <p:spPr>
            <a:xfrm>
              <a:off x="11239685" y="3545370"/>
              <a:ext cx="277720" cy="614959"/>
            </a:xfrm>
            <a:custGeom>
              <a:avLst/>
              <a:gdLst>
                <a:gd name="connsiteX0" fmla="*/ 71141 w 277720"/>
                <a:gd name="connsiteY0" fmla="*/ 12291 h 614959"/>
                <a:gd name="connsiteX1" fmla="*/ 236816 w 277720"/>
                <a:gd name="connsiteY1" fmla="*/ 40396 h 614959"/>
                <a:gd name="connsiteX2" fmla="*/ 236816 w 277720"/>
                <a:gd name="connsiteY2" fmla="*/ 583583 h 614959"/>
                <a:gd name="connsiteX3" fmla="*/ 71141 w 277720"/>
                <a:gd name="connsiteY3" fmla="*/ 606025 h 614959"/>
                <a:gd name="connsiteX4" fmla="*/ 1130 w 277720"/>
                <a:gd name="connsiteY4" fmla="*/ 554408 h 614959"/>
                <a:gd name="connsiteX5" fmla="*/ 21328 w 277720"/>
                <a:gd name="connsiteY5" fmla="*/ 0 h 614959"/>
                <a:gd name="connsiteX6" fmla="*/ 71141 w 277720"/>
                <a:gd name="connsiteY6" fmla="*/ 12291 h 61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720" h="614959">
                  <a:moveTo>
                    <a:pt x="71141" y="12291"/>
                  </a:moveTo>
                  <a:lnTo>
                    <a:pt x="236816" y="40396"/>
                  </a:lnTo>
                  <a:cubicBezTo>
                    <a:pt x="236816" y="40396"/>
                    <a:pt x="328850" y="399535"/>
                    <a:pt x="236816" y="583583"/>
                  </a:cubicBezTo>
                  <a:cubicBezTo>
                    <a:pt x="236816" y="583583"/>
                    <a:pt x="156884" y="635200"/>
                    <a:pt x="71141" y="606025"/>
                  </a:cubicBezTo>
                  <a:cubicBezTo>
                    <a:pt x="-14579" y="576850"/>
                    <a:pt x="1130" y="554408"/>
                    <a:pt x="1130" y="554408"/>
                  </a:cubicBezTo>
                  <a:lnTo>
                    <a:pt x="21328" y="0"/>
                  </a:lnTo>
                  <a:lnTo>
                    <a:pt x="71141" y="12291"/>
                  </a:lnTo>
                  <a:close/>
                </a:path>
              </a:pathLst>
            </a:custGeom>
            <a:solidFill>
              <a:srgbClr val="7D94C0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E0B8A55-32D1-7CF6-8A1E-31BA971B5402}"/>
                </a:ext>
              </a:extLst>
            </p:cNvPr>
            <p:cNvSpPr/>
            <p:nvPr/>
          </p:nvSpPr>
          <p:spPr>
            <a:xfrm>
              <a:off x="11257908" y="3545349"/>
              <a:ext cx="241265" cy="143630"/>
            </a:xfrm>
            <a:custGeom>
              <a:avLst/>
              <a:gdLst>
                <a:gd name="connsiteX0" fmla="*/ 0 w 241265"/>
                <a:gd name="connsiteY0" fmla="*/ 132158 h 143630"/>
                <a:gd name="connsiteX1" fmla="*/ 241265 w 241265"/>
                <a:gd name="connsiteY1" fmla="*/ 143631 h 143630"/>
                <a:gd name="connsiteX2" fmla="*/ 220270 w 241265"/>
                <a:gd name="connsiteY2" fmla="*/ 40375 h 143630"/>
                <a:gd name="connsiteX3" fmla="*/ 54617 w 241265"/>
                <a:gd name="connsiteY3" fmla="*/ 12333 h 143630"/>
                <a:gd name="connsiteX4" fmla="*/ 4825 w 241265"/>
                <a:gd name="connsiteY4" fmla="*/ 0 h 143630"/>
                <a:gd name="connsiteX5" fmla="*/ 0 w 241265"/>
                <a:gd name="connsiteY5" fmla="*/ 132158 h 14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65" h="143630">
                  <a:moveTo>
                    <a:pt x="0" y="132158"/>
                  </a:moveTo>
                  <a:cubicBezTo>
                    <a:pt x="89938" y="104577"/>
                    <a:pt x="179035" y="122111"/>
                    <a:pt x="241265" y="143631"/>
                  </a:cubicBezTo>
                  <a:cubicBezTo>
                    <a:pt x="230883" y="81736"/>
                    <a:pt x="220270" y="40375"/>
                    <a:pt x="220270" y="40375"/>
                  </a:cubicBezTo>
                  <a:lnTo>
                    <a:pt x="54617" y="12333"/>
                  </a:lnTo>
                  <a:lnTo>
                    <a:pt x="4825" y="0"/>
                  </a:lnTo>
                  <a:lnTo>
                    <a:pt x="0" y="132158"/>
                  </a:lnTo>
                  <a:close/>
                </a:path>
              </a:pathLst>
            </a:custGeom>
            <a:solidFill>
              <a:srgbClr val="F6F6F6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FC23CD-A69D-85BE-E9B5-DA08043E4EBC}"/>
                </a:ext>
              </a:extLst>
            </p:cNvPr>
            <p:cNvSpPr/>
            <p:nvPr/>
          </p:nvSpPr>
          <p:spPr>
            <a:xfrm>
              <a:off x="11239685" y="3545370"/>
              <a:ext cx="277720" cy="614959"/>
            </a:xfrm>
            <a:custGeom>
              <a:avLst/>
              <a:gdLst>
                <a:gd name="connsiteX0" fmla="*/ 71141 w 277720"/>
                <a:gd name="connsiteY0" fmla="*/ 12291 h 614959"/>
                <a:gd name="connsiteX1" fmla="*/ 236816 w 277720"/>
                <a:gd name="connsiteY1" fmla="*/ 40396 h 614959"/>
                <a:gd name="connsiteX2" fmla="*/ 236816 w 277720"/>
                <a:gd name="connsiteY2" fmla="*/ 583583 h 614959"/>
                <a:gd name="connsiteX3" fmla="*/ 71141 w 277720"/>
                <a:gd name="connsiteY3" fmla="*/ 606025 h 614959"/>
                <a:gd name="connsiteX4" fmla="*/ 1130 w 277720"/>
                <a:gd name="connsiteY4" fmla="*/ 554408 h 614959"/>
                <a:gd name="connsiteX5" fmla="*/ 21328 w 277720"/>
                <a:gd name="connsiteY5" fmla="*/ 0 h 614959"/>
                <a:gd name="connsiteX6" fmla="*/ 71141 w 277720"/>
                <a:gd name="connsiteY6" fmla="*/ 12291 h 61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720" h="614959">
                  <a:moveTo>
                    <a:pt x="71141" y="12291"/>
                  </a:moveTo>
                  <a:lnTo>
                    <a:pt x="236816" y="40396"/>
                  </a:lnTo>
                  <a:cubicBezTo>
                    <a:pt x="236816" y="40396"/>
                    <a:pt x="328850" y="399535"/>
                    <a:pt x="236816" y="583583"/>
                  </a:cubicBezTo>
                  <a:cubicBezTo>
                    <a:pt x="236816" y="583583"/>
                    <a:pt x="156884" y="635200"/>
                    <a:pt x="71141" y="606025"/>
                  </a:cubicBezTo>
                  <a:cubicBezTo>
                    <a:pt x="-14579" y="576850"/>
                    <a:pt x="1130" y="554408"/>
                    <a:pt x="1130" y="554408"/>
                  </a:cubicBezTo>
                  <a:lnTo>
                    <a:pt x="21328" y="0"/>
                  </a:lnTo>
                  <a:lnTo>
                    <a:pt x="71141" y="12291"/>
                  </a:lnTo>
                  <a:close/>
                </a:path>
              </a:pathLst>
            </a:custGeom>
            <a:noFill/>
            <a:ln w="56611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D217006-335C-BAE4-9B13-6CA3C752E8F2}"/>
                </a:ext>
              </a:extLst>
            </p:cNvPr>
            <p:cNvSpPr/>
            <p:nvPr/>
          </p:nvSpPr>
          <p:spPr>
            <a:xfrm>
              <a:off x="10650058" y="3195193"/>
              <a:ext cx="670581" cy="1175781"/>
            </a:xfrm>
            <a:custGeom>
              <a:avLst/>
              <a:gdLst>
                <a:gd name="connsiteX0" fmla="*/ 81799 w 670581"/>
                <a:gd name="connsiteY0" fmla="*/ 1162692 h 1175781"/>
                <a:gd name="connsiteX1" fmla="*/ 81799 w 670581"/>
                <a:gd name="connsiteY1" fmla="*/ 154866 h 1175781"/>
                <a:gd name="connsiteX2" fmla="*/ 420572 w 670581"/>
                <a:gd name="connsiteY2" fmla="*/ 8740 h 1175781"/>
                <a:gd name="connsiteX3" fmla="*/ 536476 w 670581"/>
                <a:gd name="connsiteY3" fmla="*/ 88735 h 1175781"/>
                <a:gd name="connsiteX4" fmla="*/ 669891 w 670581"/>
                <a:gd name="connsiteY4" fmla="*/ 572355 h 1175781"/>
                <a:gd name="connsiteX5" fmla="*/ 622763 w 670581"/>
                <a:gd name="connsiteY5" fmla="*/ 1162692 h 1175781"/>
                <a:gd name="connsiteX6" fmla="*/ 393810 w 670581"/>
                <a:gd name="connsiteY6" fmla="*/ 1151471 h 1175781"/>
                <a:gd name="connsiteX7" fmla="*/ 384832 w 670581"/>
                <a:gd name="connsiteY7" fmla="*/ 974156 h 1175781"/>
                <a:gd name="connsiteX8" fmla="*/ 268112 w 670581"/>
                <a:gd name="connsiteY8" fmla="*/ 976400 h 1175781"/>
                <a:gd name="connsiteX9" fmla="*/ 254647 w 670581"/>
                <a:gd name="connsiteY9" fmla="*/ 1164936 h 1175781"/>
                <a:gd name="connsiteX10" fmla="*/ 81799 w 670581"/>
                <a:gd name="connsiteY10" fmla="*/ 1162692 h 117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0581" h="1175781">
                  <a:moveTo>
                    <a:pt x="81799" y="1162692"/>
                  </a:moveTo>
                  <a:cubicBezTo>
                    <a:pt x="81799" y="1162692"/>
                    <a:pt x="-102249" y="383484"/>
                    <a:pt x="81799" y="154866"/>
                  </a:cubicBezTo>
                  <a:cubicBezTo>
                    <a:pt x="160285" y="57379"/>
                    <a:pt x="288813" y="-28091"/>
                    <a:pt x="420572" y="8740"/>
                  </a:cubicBezTo>
                  <a:cubicBezTo>
                    <a:pt x="466464" y="21576"/>
                    <a:pt x="505791" y="52282"/>
                    <a:pt x="536476" y="88735"/>
                  </a:cubicBezTo>
                  <a:cubicBezTo>
                    <a:pt x="648897" y="222361"/>
                    <a:pt x="675449" y="403283"/>
                    <a:pt x="669891" y="572355"/>
                  </a:cubicBezTo>
                  <a:cubicBezTo>
                    <a:pt x="654182" y="1050459"/>
                    <a:pt x="622763" y="1162692"/>
                    <a:pt x="622763" y="1162692"/>
                  </a:cubicBezTo>
                  <a:cubicBezTo>
                    <a:pt x="622763" y="1162692"/>
                    <a:pt x="449936" y="1198599"/>
                    <a:pt x="393810" y="1151471"/>
                  </a:cubicBezTo>
                  <a:cubicBezTo>
                    <a:pt x="393810" y="1151471"/>
                    <a:pt x="405031" y="992109"/>
                    <a:pt x="384832" y="974156"/>
                  </a:cubicBezTo>
                  <a:lnTo>
                    <a:pt x="268112" y="976400"/>
                  </a:lnTo>
                  <a:lnTo>
                    <a:pt x="254647" y="1164936"/>
                  </a:lnTo>
                  <a:lnTo>
                    <a:pt x="81799" y="1162692"/>
                  </a:lnTo>
                  <a:close/>
                </a:path>
              </a:pathLst>
            </a:custGeom>
            <a:solidFill>
              <a:srgbClr val="F6F6F6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634AFB2-09AD-2857-F34E-E2E064753C25}"/>
                </a:ext>
              </a:extLst>
            </p:cNvPr>
            <p:cNvSpPr/>
            <p:nvPr/>
          </p:nvSpPr>
          <p:spPr>
            <a:xfrm>
              <a:off x="10654967" y="3357862"/>
              <a:ext cx="668611" cy="1013108"/>
            </a:xfrm>
            <a:custGeom>
              <a:avLst/>
              <a:gdLst>
                <a:gd name="connsiteX0" fmla="*/ 0 w 668611"/>
                <a:gd name="connsiteY0" fmla="*/ 438862 h 1013108"/>
                <a:gd name="connsiteX1" fmla="*/ 79848 w 668611"/>
                <a:gd name="connsiteY1" fmla="*/ 1000023 h 1013108"/>
                <a:gd name="connsiteX2" fmla="*/ 252674 w 668611"/>
                <a:gd name="connsiteY2" fmla="*/ 1002267 h 1013108"/>
                <a:gd name="connsiteX3" fmla="*/ 266161 w 668611"/>
                <a:gd name="connsiteY3" fmla="*/ 813710 h 1013108"/>
                <a:gd name="connsiteX4" fmla="*/ 382839 w 668611"/>
                <a:gd name="connsiteY4" fmla="*/ 811466 h 1013108"/>
                <a:gd name="connsiteX5" fmla="*/ 391837 w 668611"/>
                <a:gd name="connsiteY5" fmla="*/ 988781 h 1013108"/>
                <a:gd name="connsiteX6" fmla="*/ 620769 w 668611"/>
                <a:gd name="connsiteY6" fmla="*/ 1000023 h 1013108"/>
                <a:gd name="connsiteX7" fmla="*/ 667919 w 668611"/>
                <a:gd name="connsiteY7" fmla="*/ 409666 h 1013108"/>
                <a:gd name="connsiteX8" fmla="*/ 585785 w 668611"/>
                <a:gd name="connsiteY8" fmla="*/ 0 h 1013108"/>
                <a:gd name="connsiteX9" fmla="*/ 586372 w 668611"/>
                <a:gd name="connsiteY9" fmla="*/ 321805 h 1013108"/>
                <a:gd name="connsiteX10" fmla="*/ 500882 w 668611"/>
                <a:gd name="connsiteY10" fmla="*/ 595433 h 1013108"/>
                <a:gd name="connsiteX11" fmla="*/ 387831 w 668611"/>
                <a:gd name="connsiteY11" fmla="*/ 632704 h 1013108"/>
                <a:gd name="connsiteX12" fmla="*/ 0 w 668611"/>
                <a:gd name="connsiteY12" fmla="*/ 438862 h 101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8611" h="1013108">
                  <a:moveTo>
                    <a:pt x="0" y="438862"/>
                  </a:moveTo>
                  <a:cubicBezTo>
                    <a:pt x="12500" y="714839"/>
                    <a:pt x="79848" y="1000023"/>
                    <a:pt x="79848" y="1000023"/>
                  </a:cubicBezTo>
                  <a:lnTo>
                    <a:pt x="252674" y="1002267"/>
                  </a:lnTo>
                  <a:lnTo>
                    <a:pt x="266161" y="813710"/>
                  </a:lnTo>
                  <a:lnTo>
                    <a:pt x="382839" y="811466"/>
                  </a:lnTo>
                  <a:cubicBezTo>
                    <a:pt x="403079" y="829420"/>
                    <a:pt x="391837" y="988781"/>
                    <a:pt x="391837" y="988781"/>
                  </a:cubicBezTo>
                  <a:cubicBezTo>
                    <a:pt x="447943" y="1035931"/>
                    <a:pt x="620769" y="1000023"/>
                    <a:pt x="620769" y="1000023"/>
                  </a:cubicBezTo>
                  <a:cubicBezTo>
                    <a:pt x="620769" y="1000023"/>
                    <a:pt x="652210" y="887770"/>
                    <a:pt x="667919" y="409666"/>
                  </a:cubicBezTo>
                  <a:cubicBezTo>
                    <a:pt x="672512" y="270104"/>
                    <a:pt x="655251" y="122447"/>
                    <a:pt x="585785" y="0"/>
                  </a:cubicBezTo>
                  <a:cubicBezTo>
                    <a:pt x="591091" y="107073"/>
                    <a:pt x="593273" y="214775"/>
                    <a:pt x="586372" y="321805"/>
                  </a:cubicBezTo>
                  <a:cubicBezTo>
                    <a:pt x="580584" y="411511"/>
                    <a:pt x="587735" y="541005"/>
                    <a:pt x="500882" y="595433"/>
                  </a:cubicBezTo>
                  <a:cubicBezTo>
                    <a:pt x="467050" y="616638"/>
                    <a:pt x="427157" y="625762"/>
                    <a:pt x="387831" y="632704"/>
                  </a:cubicBezTo>
                  <a:cubicBezTo>
                    <a:pt x="212195" y="663809"/>
                    <a:pt x="70704" y="609507"/>
                    <a:pt x="0" y="438862"/>
                  </a:cubicBezTo>
                  <a:close/>
                </a:path>
              </a:pathLst>
            </a:custGeom>
            <a:solidFill>
              <a:srgbClr val="7D94C0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CA8DE8C-CBD4-8B78-3B55-314E20165D42}"/>
                </a:ext>
              </a:extLst>
            </p:cNvPr>
            <p:cNvSpPr/>
            <p:nvPr/>
          </p:nvSpPr>
          <p:spPr>
            <a:xfrm>
              <a:off x="10653981" y="3195193"/>
              <a:ext cx="670581" cy="1175781"/>
            </a:xfrm>
            <a:custGeom>
              <a:avLst/>
              <a:gdLst>
                <a:gd name="connsiteX0" fmla="*/ 81799 w 670581"/>
                <a:gd name="connsiteY0" fmla="*/ 1162692 h 1175781"/>
                <a:gd name="connsiteX1" fmla="*/ 81799 w 670581"/>
                <a:gd name="connsiteY1" fmla="*/ 154866 h 1175781"/>
                <a:gd name="connsiteX2" fmla="*/ 420572 w 670581"/>
                <a:gd name="connsiteY2" fmla="*/ 8740 h 1175781"/>
                <a:gd name="connsiteX3" fmla="*/ 536476 w 670581"/>
                <a:gd name="connsiteY3" fmla="*/ 88735 h 1175781"/>
                <a:gd name="connsiteX4" fmla="*/ 669891 w 670581"/>
                <a:gd name="connsiteY4" fmla="*/ 572355 h 1175781"/>
                <a:gd name="connsiteX5" fmla="*/ 622762 w 670581"/>
                <a:gd name="connsiteY5" fmla="*/ 1162692 h 1175781"/>
                <a:gd name="connsiteX6" fmla="*/ 393810 w 670581"/>
                <a:gd name="connsiteY6" fmla="*/ 1151471 h 1175781"/>
                <a:gd name="connsiteX7" fmla="*/ 384832 w 670581"/>
                <a:gd name="connsiteY7" fmla="*/ 974156 h 1175781"/>
                <a:gd name="connsiteX8" fmla="*/ 268112 w 670581"/>
                <a:gd name="connsiteY8" fmla="*/ 976400 h 1175781"/>
                <a:gd name="connsiteX9" fmla="*/ 254647 w 670581"/>
                <a:gd name="connsiteY9" fmla="*/ 1164936 h 1175781"/>
                <a:gd name="connsiteX10" fmla="*/ 81799 w 670581"/>
                <a:gd name="connsiteY10" fmla="*/ 1162692 h 117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0581" h="1175781">
                  <a:moveTo>
                    <a:pt x="81799" y="1162692"/>
                  </a:moveTo>
                  <a:cubicBezTo>
                    <a:pt x="81799" y="1162692"/>
                    <a:pt x="-102249" y="383484"/>
                    <a:pt x="81799" y="154866"/>
                  </a:cubicBezTo>
                  <a:cubicBezTo>
                    <a:pt x="160284" y="57379"/>
                    <a:pt x="288813" y="-28091"/>
                    <a:pt x="420572" y="8740"/>
                  </a:cubicBezTo>
                  <a:cubicBezTo>
                    <a:pt x="466463" y="21576"/>
                    <a:pt x="505790" y="52282"/>
                    <a:pt x="536476" y="88735"/>
                  </a:cubicBezTo>
                  <a:cubicBezTo>
                    <a:pt x="648896" y="222361"/>
                    <a:pt x="675449" y="403283"/>
                    <a:pt x="669891" y="572355"/>
                  </a:cubicBezTo>
                  <a:cubicBezTo>
                    <a:pt x="654181" y="1050459"/>
                    <a:pt x="622762" y="1162692"/>
                    <a:pt x="622762" y="1162692"/>
                  </a:cubicBezTo>
                  <a:cubicBezTo>
                    <a:pt x="622762" y="1162692"/>
                    <a:pt x="449936" y="1198599"/>
                    <a:pt x="393810" y="1151471"/>
                  </a:cubicBezTo>
                  <a:cubicBezTo>
                    <a:pt x="393810" y="1151471"/>
                    <a:pt x="405030" y="992109"/>
                    <a:pt x="384832" y="974156"/>
                  </a:cubicBezTo>
                  <a:lnTo>
                    <a:pt x="268112" y="976400"/>
                  </a:lnTo>
                  <a:lnTo>
                    <a:pt x="254647" y="1164936"/>
                  </a:lnTo>
                  <a:lnTo>
                    <a:pt x="81799" y="1162692"/>
                  </a:lnTo>
                  <a:close/>
                </a:path>
              </a:pathLst>
            </a:custGeom>
            <a:noFill/>
            <a:ln w="56611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4BF14E7-294F-FD0B-E43C-B96F585A6446}"/>
                </a:ext>
              </a:extLst>
            </p:cNvPr>
            <p:cNvSpPr/>
            <p:nvPr/>
          </p:nvSpPr>
          <p:spPr>
            <a:xfrm>
              <a:off x="10601800" y="3386757"/>
              <a:ext cx="519353" cy="340858"/>
            </a:xfrm>
            <a:custGeom>
              <a:avLst/>
              <a:gdLst>
                <a:gd name="connsiteX0" fmla="*/ 517323 w 519353"/>
                <a:gd name="connsiteY0" fmla="*/ 170107 h 340858"/>
                <a:gd name="connsiteX1" fmla="*/ 517659 w 519353"/>
                <a:gd name="connsiteY1" fmla="*/ 167758 h 340858"/>
                <a:gd name="connsiteX2" fmla="*/ 376398 w 519353"/>
                <a:gd name="connsiteY2" fmla="*/ 3719 h 340858"/>
                <a:gd name="connsiteX3" fmla="*/ 28481 w 519353"/>
                <a:gd name="connsiteY3" fmla="*/ 68802 h 340858"/>
                <a:gd name="connsiteX4" fmla="*/ 52202 w 519353"/>
                <a:gd name="connsiteY4" fmla="*/ 317932 h 340858"/>
                <a:gd name="connsiteX5" fmla="*/ 359619 w 519353"/>
                <a:gd name="connsiteY5" fmla="*/ 331230 h 340858"/>
                <a:gd name="connsiteX6" fmla="*/ 517323 w 519353"/>
                <a:gd name="connsiteY6" fmla="*/ 170107 h 3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353" h="340858">
                  <a:moveTo>
                    <a:pt x="517323" y="170107"/>
                  </a:moveTo>
                  <a:cubicBezTo>
                    <a:pt x="517449" y="169331"/>
                    <a:pt x="517553" y="168534"/>
                    <a:pt x="517659" y="167758"/>
                  </a:cubicBezTo>
                  <a:cubicBezTo>
                    <a:pt x="530558" y="74444"/>
                    <a:pt x="468516" y="8271"/>
                    <a:pt x="376398" y="3719"/>
                  </a:cubicBezTo>
                  <a:cubicBezTo>
                    <a:pt x="194595" y="-5258"/>
                    <a:pt x="80119" y="-3013"/>
                    <a:pt x="28481" y="68802"/>
                  </a:cubicBezTo>
                  <a:cubicBezTo>
                    <a:pt x="-23136" y="140638"/>
                    <a:pt x="1843" y="311157"/>
                    <a:pt x="52202" y="317932"/>
                  </a:cubicBezTo>
                  <a:cubicBezTo>
                    <a:pt x="152752" y="331439"/>
                    <a:pt x="258734" y="353777"/>
                    <a:pt x="359619" y="331230"/>
                  </a:cubicBezTo>
                  <a:cubicBezTo>
                    <a:pt x="438020" y="313716"/>
                    <a:pt x="505053" y="250962"/>
                    <a:pt x="517323" y="170107"/>
                  </a:cubicBezTo>
                  <a:close/>
                </a:path>
              </a:pathLst>
            </a:custGeom>
            <a:solidFill>
              <a:srgbClr val="99C7DC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36015AD-8286-CBFA-2F28-874C456E0689}"/>
                </a:ext>
              </a:extLst>
            </p:cNvPr>
            <p:cNvSpPr/>
            <p:nvPr/>
          </p:nvSpPr>
          <p:spPr>
            <a:xfrm>
              <a:off x="10602188" y="3417764"/>
              <a:ext cx="518588" cy="309848"/>
            </a:xfrm>
            <a:custGeom>
              <a:avLst/>
              <a:gdLst>
                <a:gd name="connsiteX0" fmla="*/ 29 w 518588"/>
                <a:gd name="connsiteY0" fmla="*/ 158166 h 309848"/>
                <a:gd name="connsiteX1" fmla="*/ 51478 w 518588"/>
                <a:gd name="connsiteY1" fmla="*/ 286925 h 309848"/>
                <a:gd name="connsiteX2" fmla="*/ 358874 w 518588"/>
                <a:gd name="connsiteY2" fmla="*/ 300223 h 309848"/>
                <a:gd name="connsiteX3" fmla="*/ 516558 w 518588"/>
                <a:gd name="connsiteY3" fmla="*/ 139100 h 309848"/>
                <a:gd name="connsiteX4" fmla="*/ 516893 w 518588"/>
                <a:gd name="connsiteY4" fmla="*/ 136751 h 309848"/>
                <a:gd name="connsiteX5" fmla="*/ 461269 w 518588"/>
                <a:gd name="connsiteY5" fmla="*/ 0 h 309848"/>
                <a:gd name="connsiteX6" fmla="*/ 430941 w 518588"/>
                <a:gd name="connsiteY6" fmla="*/ 97718 h 309848"/>
                <a:gd name="connsiteX7" fmla="*/ 333391 w 518588"/>
                <a:gd name="connsiteY7" fmla="*/ 200995 h 309848"/>
                <a:gd name="connsiteX8" fmla="*/ 230723 w 518588"/>
                <a:gd name="connsiteY8" fmla="*/ 221675 h 309848"/>
                <a:gd name="connsiteX9" fmla="*/ 101040 w 518588"/>
                <a:gd name="connsiteY9" fmla="*/ 214418 h 309848"/>
                <a:gd name="connsiteX10" fmla="*/ 29 w 518588"/>
                <a:gd name="connsiteY10" fmla="*/ 158166 h 30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8588" h="309848">
                  <a:moveTo>
                    <a:pt x="29" y="158166"/>
                  </a:moveTo>
                  <a:cubicBezTo>
                    <a:pt x="-537" y="190801"/>
                    <a:pt x="6804" y="280927"/>
                    <a:pt x="51478" y="286925"/>
                  </a:cubicBezTo>
                  <a:cubicBezTo>
                    <a:pt x="152028" y="300412"/>
                    <a:pt x="257989" y="322770"/>
                    <a:pt x="358874" y="300223"/>
                  </a:cubicBezTo>
                  <a:cubicBezTo>
                    <a:pt x="437297" y="282731"/>
                    <a:pt x="504288" y="219913"/>
                    <a:pt x="516558" y="139100"/>
                  </a:cubicBezTo>
                  <a:cubicBezTo>
                    <a:pt x="516662" y="138303"/>
                    <a:pt x="516788" y="137548"/>
                    <a:pt x="516893" y="136751"/>
                  </a:cubicBezTo>
                  <a:cubicBezTo>
                    <a:pt x="525156" y="76975"/>
                    <a:pt x="502673" y="28336"/>
                    <a:pt x="461269" y="0"/>
                  </a:cubicBezTo>
                  <a:cubicBezTo>
                    <a:pt x="478385" y="11704"/>
                    <a:pt x="437107" y="85134"/>
                    <a:pt x="430941" y="97718"/>
                  </a:cubicBezTo>
                  <a:cubicBezTo>
                    <a:pt x="408876" y="142813"/>
                    <a:pt x="381924" y="181216"/>
                    <a:pt x="333391" y="200995"/>
                  </a:cubicBezTo>
                  <a:cubicBezTo>
                    <a:pt x="300923" y="214229"/>
                    <a:pt x="265666" y="218823"/>
                    <a:pt x="230723" y="221675"/>
                  </a:cubicBezTo>
                  <a:cubicBezTo>
                    <a:pt x="187705" y="225178"/>
                    <a:pt x="143030" y="225870"/>
                    <a:pt x="101040" y="214418"/>
                  </a:cubicBezTo>
                  <a:cubicBezTo>
                    <a:pt x="85665" y="210244"/>
                    <a:pt x="-328" y="178301"/>
                    <a:pt x="29" y="158166"/>
                  </a:cubicBezTo>
                  <a:close/>
                </a:path>
              </a:pathLst>
            </a:custGeom>
            <a:solidFill>
              <a:srgbClr val="4B656F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01D4B-C3F0-0D15-94C7-C196A21BDBCA}"/>
                </a:ext>
              </a:extLst>
            </p:cNvPr>
            <p:cNvSpPr/>
            <p:nvPr/>
          </p:nvSpPr>
          <p:spPr>
            <a:xfrm>
              <a:off x="10601800" y="3386757"/>
              <a:ext cx="519353" cy="340858"/>
            </a:xfrm>
            <a:custGeom>
              <a:avLst/>
              <a:gdLst>
                <a:gd name="connsiteX0" fmla="*/ 517323 w 519353"/>
                <a:gd name="connsiteY0" fmla="*/ 170107 h 340858"/>
                <a:gd name="connsiteX1" fmla="*/ 517659 w 519353"/>
                <a:gd name="connsiteY1" fmla="*/ 167758 h 340858"/>
                <a:gd name="connsiteX2" fmla="*/ 376398 w 519353"/>
                <a:gd name="connsiteY2" fmla="*/ 3719 h 340858"/>
                <a:gd name="connsiteX3" fmla="*/ 28481 w 519353"/>
                <a:gd name="connsiteY3" fmla="*/ 68802 h 340858"/>
                <a:gd name="connsiteX4" fmla="*/ 52202 w 519353"/>
                <a:gd name="connsiteY4" fmla="*/ 317932 h 340858"/>
                <a:gd name="connsiteX5" fmla="*/ 359619 w 519353"/>
                <a:gd name="connsiteY5" fmla="*/ 331230 h 340858"/>
                <a:gd name="connsiteX6" fmla="*/ 517323 w 519353"/>
                <a:gd name="connsiteY6" fmla="*/ 170107 h 3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353" h="340858">
                  <a:moveTo>
                    <a:pt x="517323" y="170107"/>
                  </a:moveTo>
                  <a:cubicBezTo>
                    <a:pt x="517449" y="169331"/>
                    <a:pt x="517553" y="168534"/>
                    <a:pt x="517659" y="167758"/>
                  </a:cubicBezTo>
                  <a:cubicBezTo>
                    <a:pt x="530558" y="74444"/>
                    <a:pt x="468516" y="8271"/>
                    <a:pt x="376398" y="3719"/>
                  </a:cubicBezTo>
                  <a:cubicBezTo>
                    <a:pt x="194595" y="-5258"/>
                    <a:pt x="80119" y="-3013"/>
                    <a:pt x="28481" y="68802"/>
                  </a:cubicBezTo>
                  <a:cubicBezTo>
                    <a:pt x="-23136" y="140638"/>
                    <a:pt x="1843" y="311157"/>
                    <a:pt x="52202" y="317932"/>
                  </a:cubicBezTo>
                  <a:cubicBezTo>
                    <a:pt x="152752" y="331439"/>
                    <a:pt x="258734" y="353777"/>
                    <a:pt x="359619" y="331230"/>
                  </a:cubicBezTo>
                  <a:cubicBezTo>
                    <a:pt x="438020" y="313716"/>
                    <a:pt x="505053" y="250962"/>
                    <a:pt x="517323" y="170107"/>
                  </a:cubicBezTo>
                  <a:close/>
                </a:path>
              </a:pathLst>
            </a:custGeom>
            <a:noFill/>
            <a:ln w="56611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88CF7EC-AB92-2794-4939-3923DA13A028}"/>
                </a:ext>
              </a:extLst>
            </p:cNvPr>
            <p:cNvSpPr/>
            <p:nvPr/>
          </p:nvSpPr>
          <p:spPr>
            <a:xfrm>
              <a:off x="10826787" y="4145921"/>
              <a:ext cx="168379" cy="56609"/>
            </a:xfrm>
            <a:custGeom>
              <a:avLst/>
              <a:gdLst>
                <a:gd name="connsiteX0" fmla="*/ 168295 w 168379"/>
                <a:gd name="connsiteY0" fmla="*/ 53778 h 56609"/>
                <a:gd name="connsiteX1" fmla="*/ 147259 w 168379"/>
                <a:gd name="connsiteY1" fmla="*/ 55162 h 56609"/>
                <a:gd name="connsiteX2" fmla="*/ 126222 w 168379"/>
                <a:gd name="connsiteY2" fmla="*/ 55959 h 56609"/>
                <a:gd name="connsiteX3" fmla="*/ 105185 w 168379"/>
                <a:gd name="connsiteY3" fmla="*/ 56358 h 56609"/>
                <a:gd name="connsiteX4" fmla="*/ 84148 w 168379"/>
                <a:gd name="connsiteY4" fmla="*/ 56609 h 56609"/>
                <a:gd name="connsiteX5" fmla="*/ 63111 w 168379"/>
                <a:gd name="connsiteY5" fmla="*/ 56358 h 56609"/>
                <a:gd name="connsiteX6" fmla="*/ 42074 w 168379"/>
                <a:gd name="connsiteY6" fmla="*/ 55959 h 56609"/>
                <a:gd name="connsiteX7" fmla="*/ 21037 w 168379"/>
                <a:gd name="connsiteY7" fmla="*/ 55162 h 56609"/>
                <a:gd name="connsiteX8" fmla="*/ 0 w 168379"/>
                <a:gd name="connsiteY8" fmla="*/ 53778 h 56609"/>
                <a:gd name="connsiteX9" fmla="*/ 0 w 168379"/>
                <a:gd name="connsiteY9" fmla="*/ 48115 h 56609"/>
                <a:gd name="connsiteX10" fmla="*/ 10529 w 168379"/>
                <a:gd name="connsiteY10" fmla="*/ 34775 h 56609"/>
                <a:gd name="connsiteX11" fmla="*/ 21058 w 168379"/>
                <a:gd name="connsiteY11" fmla="*/ 24582 h 56609"/>
                <a:gd name="connsiteX12" fmla="*/ 42095 w 168379"/>
                <a:gd name="connsiteY12" fmla="*/ 10361 h 56609"/>
                <a:gd name="connsiteX13" fmla="*/ 84190 w 168379"/>
                <a:gd name="connsiteY13" fmla="*/ 0 h 56609"/>
                <a:gd name="connsiteX14" fmla="*/ 126285 w 168379"/>
                <a:gd name="connsiteY14" fmla="*/ 10235 h 56609"/>
                <a:gd name="connsiteX15" fmla="*/ 147321 w 168379"/>
                <a:gd name="connsiteY15" fmla="*/ 24477 h 56609"/>
                <a:gd name="connsiteX16" fmla="*/ 152586 w 168379"/>
                <a:gd name="connsiteY16" fmla="*/ 29280 h 56609"/>
                <a:gd name="connsiteX17" fmla="*/ 157850 w 168379"/>
                <a:gd name="connsiteY17" fmla="*/ 34712 h 56609"/>
                <a:gd name="connsiteX18" fmla="*/ 168379 w 168379"/>
                <a:gd name="connsiteY18" fmla="*/ 48136 h 56609"/>
                <a:gd name="connsiteX19" fmla="*/ 168379 w 168379"/>
                <a:gd name="connsiteY19" fmla="*/ 53778 h 5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8379" h="56609">
                  <a:moveTo>
                    <a:pt x="168295" y="53778"/>
                  </a:moveTo>
                  <a:cubicBezTo>
                    <a:pt x="161290" y="54428"/>
                    <a:pt x="154264" y="54700"/>
                    <a:pt x="147259" y="55162"/>
                  </a:cubicBezTo>
                  <a:lnTo>
                    <a:pt x="126222" y="55959"/>
                  </a:lnTo>
                  <a:cubicBezTo>
                    <a:pt x="119216" y="56295"/>
                    <a:pt x="112190" y="56232"/>
                    <a:pt x="105185" y="56358"/>
                  </a:cubicBezTo>
                  <a:lnTo>
                    <a:pt x="84148" y="56609"/>
                  </a:lnTo>
                  <a:lnTo>
                    <a:pt x="63111" y="56358"/>
                  </a:lnTo>
                  <a:cubicBezTo>
                    <a:pt x="56106" y="56232"/>
                    <a:pt x="49079" y="56295"/>
                    <a:pt x="42074" y="55959"/>
                  </a:cubicBezTo>
                  <a:lnTo>
                    <a:pt x="21037" y="55162"/>
                  </a:lnTo>
                  <a:cubicBezTo>
                    <a:pt x="14032" y="54700"/>
                    <a:pt x="7005" y="54428"/>
                    <a:pt x="0" y="53778"/>
                  </a:cubicBezTo>
                  <a:lnTo>
                    <a:pt x="0" y="48115"/>
                  </a:lnTo>
                  <a:cubicBezTo>
                    <a:pt x="3503" y="42766"/>
                    <a:pt x="7005" y="38592"/>
                    <a:pt x="10529" y="34775"/>
                  </a:cubicBezTo>
                  <a:cubicBezTo>
                    <a:pt x="14032" y="30895"/>
                    <a:pt x="17534" y="27665"/>
                    <a:pt x="21058" y="24582"/>
                  </a:cubicBezTo>
                  <a:cubicBezTo>
                    <a:pt x="28063" y="18583"/>
                    <a:pt x="35090" y="13927"/>
                    <a:pt x="42095" y="10361"/>
                  </a:cubicBezTo>
                  <a:cubicBezTo>
                    <a:pt x="56126" y="3167"/>
                    <a:pt x="70159" y="84"/>
                    <a:pt x="84190" y="0"/>
                  </a:cubicBezTo>
                  <a:cubicBezTo>
                    <a:pt x="98222" y="-21"/>
                    <a:pt x="112253" y="3062"/>
                    <a:pt x="126285" y="10235"/>
                  </a:cubicBezTo>
                  <a:cubicBezTo>
                    <a:pt x="133290" y="13801"/>
                    <a:pt x="140316" y="18478"/>
                    <a:pt x="147321" y="24477"/>
                  </a:cubicBezTo>
                  <a:cubicBezTo>
                    <a:pt x="149084" y="26092"/>
                    <a:pt x="150825" y="27560"/>
                    <a:pt x="152586" y="29280"/>
                  </a:cubicBezTo>
                  <a:cubicBezTo>
                    <a:pt x="154348" y="31063"/>
                    <a:pt x="156089" y="32699"/>
                    <a:pt x="157850" y="34712"/>
                  </a:cubicBezTo>
                  <a:cubicBezTo>
                    <a:pt x="161354" y="38550"/>
                    <a:pt x="164856" y="42745"/>
                    <a:pt x="168379" y="48136"/>
                  </a:cubicBezTo>
                  <a:lnTo>
                    <a:pt x="168379" y="53778"/>
                  </a:lnTo>
                  <a:close/>
                </a:path>
              </a:pathLst>
            </a:custGeom>
            <a:solidFill>
              <a:srgbClr val="010101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3ED5C5C-1BAD-B811-34FD-BB723011AFD9}"/>
                </a:ext>
              </a:extLst>
            </p:cNvPr>
            <p:cNvSpPr/>
            <p:nvPr/>
          </p:nvSpPr>
          <p:spPr>
            <a:xfrm rot="-401405">
              <a:off x="10692987" y="3433195"/>
              <a:ext cx="224718" cy="92035"/>
            </a:xfrm>
            <a:custGeom>
              <a:avLst/>
              <a:gdLst>
                <a:gd name="connsiteX0" fmla="*/ 224718 w 224718"/>
                <a:gd name="connsiteY0" fmla="*/ 46018 h 92035"/>
                <a:gd name="connsiteX1" fmla="*/ 112359 w 224718"/>
                <a:gd name="connsiteY1" fmla="*/ 92035 h 92035"/>
                <a:gd name="connsiteX2" fmla="*/ 0 w 224718"/>
                <a:gd name="connsiteY2" fmla="*/ 46018 h 92035"/>
                <a:gd name="connsiteX3" fmla="*/ 112359 w 224718"/>
                <a:gd name="connsiteY3" fmla="*/ 0 h 92035"/>
                <a:gd name="connsiteX4" fmla="*/ 224718 w 224718"/>
                <a:gd name="connsiteY4" fmla="*/ 46018 h 9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8" h="92035">
                  <a:moveTo>
                    <a:pt x="224718" y="46018"/>
                  </a:moveTo>
                  <a:cubicBezTo>
                    <a:pt x="224718" y="71432"/>
                    <a:pt x="174414" y="92035"/>
                    <a:pt x="112359" y="92035"/>
                  </a:cubicBezTo>
                  <a:cubicBezTo>
                    <a:pt x="50305" y="92035"/>
                    <a:pt x="0" y="71432"/>
                    <a:pt x="0" y="46018"/>
                  </a:cubicBezTo>
                  <a:cubicBezTo>
                    <a:pt x="0" y="20603"/>
                    <a:pt x="50305" y="0"/>
                    <a:pt x="112359" y="0"/>
                  </a:cubicBezTo>
                  <a:cubicBezTo>
                    <a:pt x="174414" y="0"/>
                    <a:pt x="224718" y="20603"/>
                    <a:pt x="224718" y="46018"/>
                  </a:cubicBezTo>
                  <a:close/>
                </a:path>
              </a:pathLst>
            </a:custGeom>
            <a:solidFill>
              <a:srgbClr val="FCFDFD"/>
            </a:solidFill>
            <a:ln w="2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D8380DA2-734A-29AC-C9EB-20C16181E60B}"/>
              </a:ext>
            </a:extLst>
          </p:cNvPr>
          <p:cNvSpPr txBox="1"/>
          <p:nvPr/>
        </p:nvSpPr>
        <p:spPr>
          <a:xfrm>
            <a:off x="3161785" y="1251631"/>
            <a:ext cx="58684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They are three type of </a:t>
            </a:r>
            <a:r>
              <a:rPr lang="en-US" sz="2400" b="1" dirty="0">
                <a:solidFill>
                  <a:srgbClr val="C0000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Characters</a:t>
            </a: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A3ED4C86-FE16-CC16-2C3B-7EAF0E1C81BC}"/>
              </a:ext>
            </a:extLst>
          </p:cNvPr>
          <p:cNvGrpSpPr/>
          <p:nvPr/>
        </p:nvGrpSpPr>
        <p:grpSpPr>
          <a:xfrm>
            <a:off x="2018554" y="2108171"/>
            <a:ext cx="8154892" cy="400110"/>
            <a:chOff x="2271808" y="2108171"/>
            <a:chExt cx="8154892" cy="400110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92170DB8-6144-5B5B-2B2C-1BECBEEFD993}"/>
                </a:ext>
              </a:extLst>
            </p:cNvPr>
            <p:cNvSpPr txBox="1"/>
            <p:nvPr/>
          </p:nvSpPr>
          <p:spPr>
            <a:xfrm>
              <a:off x="2271808" y="2108171"/>
              <a:ext cx="200293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1. The Crew</a:t>
              </a:r>
              <a:endParaRPr lang="en-US" sz="2400" b="1" dirty="0">
                <a:solidFill>
                  <a:srgbClr val="C00000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3AA6AF08-D2CD-AF71-4B73-36DF010F5DE2}"/>
                </a:ext>
              </a:extLst>
            </p:cNvPr>
            <p:cNvSpPr txBox="1"/>
            <p:nvPr/>
          </p:nvSpPr>
          <p:spPr>
            <a:xfrm>
              <a:off x="5263786" y="2108171"/>
              <a:ext cx="196698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2. The Liar</a:t>
              </a:r>
              <a:endParaRPr lang="en-US" sz="2400" b="1" dirty="0">
                <a:solidFill>
                  <a:srgbClr val="C00000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4E7BC593-9181-63EF-A2A9-093375D0A9ED}"/>
                </a:ext>
              </a:extLst>
            </p:cNvPr>
            <p:cNvSpPr txBox="1"/>
            <p:nvPr/>
          </p:nvSpPr>
          <p:spPr>
            <a:xfrm>
              <a:off x="8219812" y="2108171"/>
              <a:ext cx="220688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3. The Ghost</a:t>
              </a:r>
              <a:endParaRPr lang="en-US" sz="2400" b="1" dirty="0">
                <a:solidFill>
                  <a:srgbClr val="C00000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3477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CDFE629D-446D-873D-69D1-F1A3E9E6F8B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3000" contrast="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297FA2F-D406-2C41-2F19-11514906E4B1}"/>
              </a:ext>
            </a:extLst>
          </p:cNvPr>
          <p:cNvSpPr/>
          <p:nvPr/>
        </p:nvSpPr>
        <p:spPr>
          <a:xfrm>
            <a:off x="1613587" y="595502"/>
            <a:ext cx="4615763" cy="5843750"/>
          </a:xfrm>
          <a:prstGeom prst="roundRect">
            <a:avLst>
              <a:gd name="adj" fmla="val 3579"/>
            </a:avLst>
          </a:prstGeom>
          <a:solidFill>
            <a:srgbClr val="F4F1DF">
              <a:alpha val="89000"/>
            </a:srgbClr>
          </a:solidFill>
          <a:ln w="73025">
            <a:solidFill>
              <a:schemeClr val="bg1">
                <a:lumMod val="50000"/>
                <a:alpha val="98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400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814DF03-8AC8-D7AB-66E6-489A2D01F02E}"/>
              </a:ext>
            </a:extLst>
          </p:cNvPr>
          <p:cNvSpPr/>
          <p:nvPr/>
        </p:nvSpPr>
        <p:spPr>
          <a:xfrm>
            <a:off x="1775774" y="746725"/>
            <a:ext cx="4304986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lumMod val="50000"/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F9BEDC7-DEE3-7043-0850-20D0593299A6}"/>
              </a:ext>
            </a:extLst>
          </p:cNvPr>
          <p:cNvGrpSpPr/>
          <p:nvPr/>
        </p:nvGrpSpPr>
        <p:grpSpPr>
          <a:xfrm>
            <a:off x="679701" y="543952"/>
            <a:ext cx="678593" cy="678593"/>
            <a:chOff x="437495" y="543952"/>
            <a:chExt cx="678593" cy="678593"/>
          </a:xfrm>
          <a:solidFill>
            <a:schemeClr val="bg1"/>
          </a:solidFill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8A99B9B7-25E3-3152-7D29-22588DAED1EF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grpFill/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E12198B-5B41-DB6D-22C0-3446E89D337F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D379A8F-9C1A-8508-7E8E-89AA7DBFC28C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498CB209-EF4A-B347-73DE-22A03F94705F}"/>
              </a:ext>
            </a:extLst>
          </p:cNvPr>
          <p:cNvSpPr txBox="1"/>
          <p:nvPr/>
        </p:nvSpPr>
        <p:spPr>
          <a:xfrm>
            <a:off x="3090271" y="899379"/>
            <a:ext cx="16759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latin typeface="Amatic SC" panose="00000500000000000000" pitchFamily="2" charset="-79"/>
                <a:cs typeface="Amatic SC" panose="00000500000000000000" pitchFamily="2" charset="-79"/>
              </a:rPr>
              <a:t>The crew</a:t>
            </a:r>
            <a:endParaRPr lang="en-IN" sz="3600" b="1" spc="300" dirty="0">
              <a:latin typeface="Amatic SC" panose="00000500000000000000" pitchFamily="2" charset="-79"/>
              <a:cs typeface="Amatic SC" panose="00000500000000000000" pitchFamily="2" charset="-79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4B81AED-B71C-1943-73CA-D33B4F90E0AE}"/>
              </a:ext>
            </a:extLst>
          </p:cNvPr>
          <p:cNvCxnSpPr>
            <a:cxnSpLocks/>
          </p:cNvCxnSpPr>
          <p:nvPr/>
        </p:nvCxnSpPr>
        <p:spPr>
          <a:xfrm>
            <a:off x="3114310" y="1509785"/>
            <a:ext cx="1434595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0C8CD997-D364-4583-5760-5A3D737AD66E}"/>
              </a:ext>
            </a:extLst>
          </p:cNvPr>
          <p:cNvSpPr txBox="1"/>
          <p:nvPr/>
        </p:nvSpPr>
        <p:spPr>
          <a:xfrm>
            <a:off x="1976057" y="1893924"/>
            <a:ext cx="44360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Objective :</a:t>
            </a:r>
            <a:r>
              <a:rPr lang="en-I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 </a:t>
            </a:r>
            <a:r>
              <a:rPr lang="en-IN" sz="1600" dirty="0">
                <a:solidFill>
                  <a:srgbClr val="C0000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Fill the taskbar or</a:t>
            </a:r>
          </a:p>
          <a:p>
            <a:r>
              <a:rPr lang="en-IN" sz="1600" dirty="0">
                <a:solidFill>
                  <a:srgbClr val="C0000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	    discover the liar</a:t>
            </a:r>
            <a:endParaRPr lang="en-US" sz="1600" dirty="0">
              <a:solidFill>
                <a:srgbClr val="C0000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0BC611B-3AB6-1835-93DE-79AF8E70033F}"/>
              </a:ext>
            </a:extLst>
          </p:cNvPr>
          <p:cNvSpPr txBox="1"/>
          <p:nvPr/>
        </p:nvSpPr>
        <p:spPr>
          <a:xfrm>
            <a:off x="1976057" y="2960772"/>
            <a:ext cx="4119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Complete tasks to fill your teams </a:t>
            </a:r>
          </a:p>
          <a:p>
            <a:r>
              <a:rPr lang="en-IN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 gauge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4FFAA70-0995-89D3-5B28-4D93D5F0C008}"/>
              </a:ext>
            </a:extLst>
          </p:cNvPr>
          <p:cNvSpPr txBox="1"/>
          <p:nvPr/>
        </p:nvSpPr>
        <p:spPr>
          <a:xfrm>
            <a:off x="1976057" y="3749328"/>
            <a:ext cx="4119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React to any liar is sabotaging</a:t>
            </a:r>
            <a:endParaRPr lang="en-IN" sz="1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08A770B-FCB4-F03F-A7EA-4680028349FD}"/>
              </a:ext>
            </a:extLst>
          </p:cNvPr>
          <p:cNvSpPr txBox="1"/>
          <p:nvPr/>
        </p:nvSpPr>
        <p:spPr>
          <a:xfrm>
            <a:off x="1976057" y="4322441"/>
            <a:ext cx="4119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You should report dead bodies</a:t>
            </a:r>
            <a:endParaRPr lang="en-IN" sz="1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69F9D3F-24E2-0ADE-13F2-596F18BDFB3B}"/>
              </a:ext>
            </a:extLst>
          </p:cNvPr>
          <p:cNvSpPr txBox="1"/>
          <p:nvPr/>
        </p:nvSpPr>
        <p:spPr>
          <a:xfrm>
            <a:off x="1976057" y="4895554"/>
            <a:ext cx="4119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Call an emergency meeting</a:t>
            </a:r>
            <a:endParaRPr lang="en-IN" sz="1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CC2F3FC-5BEC-363D-B2DB-3B7D4A729862}"/>
              </a:ext>
            </a:extLst>
          </p:cNvPr>
          <p:cNvSpPr txBox="1"/>
          <p:nvPr/>
        </p:nvSpPr>
        <p:spPr>
          <a:xfrm>
            <a:off x="1976057" y="5468666"/>
            <a:ext cx="4119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Use security camera to watch</a:t>
            </a:r>
            <a:endParaRPr lang="en-IN" sz="1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68" name="Graphic 67">
            <a:extLst>
              <a:ext uri="{FF2B5EF4-FFF2-40B4-BE49-F238E27FC236}">
                <a16:creationId xmlns:a16="http://schemas.microsoft.com/office/drawing/2014/main" id="{56F77A5D-61C6-AFFF-1800-9450FF84A50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12071" y="2619966"/>
            <a:ext cx="5263927" cy="39310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96355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Diagram&#10;&#10;Description automatically generated">
            <a:extLst>
              <a:ext uri="{FF2B5EF4-FFF2-40B4-BE49-F238E27FC236}">
                <a16:creationId xmlns:a16="http://schemas.microsoft.com/office/drawing/2014/main" id="{164244C0-9FE8-420D-56C1-EAED0798D7E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2023634A-5706-6EA0-345E-1A24C8D242FD}"/>
              </a:ext>
            </a:extLst>
          </p:cNvPr>
          <p:cNvSpPr/>
          <p:nvPr/>
        </p:nvSpPr>
        <p:spPr>
          <a:xfrm>
            <a:off x="1540539" y="4439650"/>
            <a:ext cx="441121" cy="1328620"/>
          </a:xfrm>
          <a:custGeom>
            <a:avLst/>
            <a:gdLst>
              <a:gd name="connsiteX0" fmla="*/ 404505 w 441121"/>
              <a:gd name="connsiteY0" fmla="*/ 381485 h 1312064"/>
              <a:gd name="connsiteX1" fmla="*/ 404505 w 441121"/>
              <a:gd name="connsiteY1" fmla="*/ 706243 h 1312064"/>
              <a:gd name="connsiteX2" fmla="*/ 405074 w 441121"/>
              <a:gd name="connsiteY2" fmla="*/ 809224 h 1312064"/>
              <a:gd name="connsiteX3" fmla="*/ 411447 w 441121"/>
              <a:gd name="connsiteY3" fmla="*/ 851327 h 1312064"/>
              <a:gd name="connsiteX4" fmla="*/ 434091 w 441121"/>
              <a:gd name="connsiteY4" fmla="*/ 1194519 h 1312064"/>
              <a:gd name="connsiteX5" fmla="*/ 440805 w 441121"/>
              <a:gd name="connsiteY5" fmla="*/ 1283048 h 1312064"/>
              <a:gd name="connsiteX6" fmla="*/ 429312 w 441121"/>
              <a:gd name="connsiteY6" fmla="*/ 1301482 h 1312064"/>
              <a:gd name="connsiteX7" fmla="*/ 329973 w 441121"/>
              <a:gd name="connsiteY7" fmla="*/ 1312065 h 1312064"/>
              <a:gd name="connsiteX8" fmla="*/ 256236 w 441121"/>
              <a:gd name="connsiteY8" fmla="*/ 1308196 h 1312064"/>
              <a:gd name="connsiteX9" fmla="*/ 192058 w 441121"/>
              <a:gd name="connsiteY9" fmla="*/ 1306375 h 1312064"/>
              <a:gd name="connsiteX10" fmla="*/ 148249 w 441121"/>
              <a:gd name="connsiteY10" fmla="*/ 1295110 h 1312064"/>
              <a:gd name="connsiteX11" fmla="*/ 63133 w 441121"/>
              <a:gd name="connsiteY11" fmla="*/ 1183482 h 1312064"/>
              <a:gd name="connsiteX12" fmla="*/ 18755 w 441121"/>
              <a:gd name="connsiteY12" fmla="*/ 871581 h 1312064"/>
              <a:gd name="connsiteX13" fmla="*/ 7490 w 441121"/>
              <a:gd name="connsiteY13" fmla="*/ 722743 h 1312064"/>
              <a:gd name="connsiteX14" fmla="*/ 8628 w 441121"/>
              <a:gd name="connsiteY14" fmla="*/ 624997 h 1312064"/>
              <a:gd name="connsiteX15" fmla="*/ 4304 w 441121"/>
              <a:gd name="connsiteY15" fmla="*/ 643431 h 1312064"/>
              <a:gd name="connsiteX16" fmla="*/ 1573 w 441121"/>
              <a:gd name="connsiteY16" fmla="*/ 560819 h 1312064"/>
              <a:gd name="connsiteX17" fmla="*/ 1573 w 441121"/>
              <a:gd name="connsiteY17" fmla="*/ 463414 h 1312064"/>
              <a:gd name="connsiteX18" fmla="*/ 5783 w 441121"/>
              <a:gd name="connsiteY18" fmla="*/ 386719 h 1312064"/>
              <a:gd name="connsiteX19" fmla="*/ 12269 w 441121"/>
              <a:gd name="connsiteY19" fmla="*/ 399919 h 1312064"/>
              <a:gd name="connsiteX20" fmla="*/ 7376 w 441121"/>
              <a:gd name="connsiteY20" fmla="*/ 318900 h 1312064"/>
              <a:gd name="connsiteX21" fmla="*/ 47316 w 441121"/>
              <a:gd name="connsiteY21" fmla="*/ 57637 h 1312064"/>
              <a:gd name="connsiteX22" fmla="*/ 144608 w 441121"/>
              <a:gd name="connsiteY22" fmla="*/ 16217 h 1312064"/>
              <a:gd name="connsiteX23" fmla="*/ 370254 w 441121"/>
              <a:gd name="connsiteY23" fmla="*/ 969 h 1312064"/>
              <a:gd name="connsiteX24" fmla="*/ 421688 w 441121"/>
              <a:gd name="connsiteY24" fmla="*/ 40340 h 1312064"/>
              <a:gd name="connsiteX25" fmla="*/ 405985 w 441121"/>
              <a:gd name="connsiteY25" fmla="*/ 273384 h 1312064"/>
              <a:gd name="connsiteX26" fmla="*/ 403595 w 441121"/>
              <a:gd name="connsiteY26" fmla="*/ 271904 h 1312064"/>
              <a:gd name="connsiteX27" fmla="*/ 401319 w 441121"/>
              <a:gd name="connsiteY27" fmla="*/ 272587 h 1312064"/>
              <a:gd name="connsiteX28" fmla="*/ 404505 w 441121"/>
              <a:gd name="connsiteY28" fmla="*/ 381485 h 1312064"/>
              <a:gd name="connsiteX29" fmla="*/ 404505 w 441121"/>
              <a:gd name="connsiteY29" fmla="*/ 381485 h 13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1121" h="1312064">
                <a:moveTo>
                  <a:pt x="404505" y="381485"/>
                </a:moveTo>
                <a:cubicBezTo>
                  <a:pt x="404505" y="489700"/>
                  <a:pt x="404505" y="598028"/>
                  <a:pt x="404505" y="706243"/>
                </a:cubicBezTo>
                <a:cubicBezTo>
                  <a:pt x="397109" y="740608"/>
                  <a:pt x="396199" y="774973"/>
                  <a:pt x="405074" y="809224"/>
                </a:cubicBezTo>
                <a:cubicBezTo>
                  <a:pt x="410309" y="822765"/>
                  <a:pt x="411219" y="836875"/>
                  <a:pt x="411447" y="851327"/>
                </a:cubicBezTo>
                <a:cubicBezTo>
                  <a:pt x="413381" y="966027"/>
                  <a:pt x="421460" y="1080501"/>
                  <a:pt x="434091" y="1194519"/>
                </a:cubicBezTo>
                <a:cubicBezTo>
                  <a:pt x="437277" y="1223877"/>
                  <a:pt x="438756" y="1253463"/>
                  <a:pt x="440805" y="1283048"/>
                </a:cubicBezTo>
                <a:cubicBezTo>
                  <a:pt x="441374" y="1291583"/>
                  <a:pt x="442625" y="1300344"/>
                  <a:pt x="429312" y="1301482"/>
                </a:cubicBezTo>
                <a:cubicBezTo>
                  <a:pt x="396085" y="1304441"/>
                  <a:pt x="363086" y="1308423"/>
                  <a:pt x="329973" y="1312065"/>
                </a:cubicBezTo>
                <a:cubicBezTo>
                  <a:pt x="305963" y="1302051"/>
                  <a:pt x="280587" y="1306831"/>
                  <a:pt x="256236" y="1308196"/>
                </a:cubicBezTo>
                <a:cubicBezTo>
                  <a:pt x="234502" y="1309334"/>
                  <a:pt x="213565" y="1292265"/>
                  <a:pt x="192058" y="1306375"/>
                </a:cubicBezTo>
                <a:cubicBezTo>
                  <a:pt x="176810" y="1305351"/>
                  <a:pt x="162473" y="1300458"/>
                  <a:pt x="148249" y="1295110"/>
                </a:cubicBezTo>
                <a:cubicBezTo>
                  <a:pt x="96474" y="1275538"/>
                  <a:pt x="72123" y="1238215"/>
                  <a:pt x="63133" y="1183482"/>
                </a:cubicBezTo>
                <a:cubicBezTo>
                  <a:pt x="46292" y="1079704"/>
                  <a:pt x="31044" y="975814"/>
                  <a:pt x="18755" y="871581"/>
                </a:cubicBezTo>
                <a:cubicBezTo>
                  <a:pt x="12952" y="822196"/>
                  <a:pt x="11131" y="772356"/>
                  <a:pt x="7490" y="722743"/>
                </a:cubicBezTo>
                <a:cubicBezTo>
                  <a:pt x="17958" y="690540"/>
                  <a:pt x="9310" y="657769"/>
                  <a:pt x="8628" y="624997"/>
                </a:cubicBezTo>
                <a:cubicBezTo>
                  <a:pt x="7148" y="631142"/>
                  <a:pt x="5783" y="637286"/>
                  <a:pt x="4304" y="643431"/>
                </a:cubicBezTo>
                <a:cubicBezTo>
                  <a:pt x="-2751" y="616121"/>
                  <a:pt x="1231" y="588470"/>
                  <a:pt x="1573" y="560819"/>
                </a:cubicBezTo>
                <a:cubicBezTo>
                  <a:pt x="9538" y="528389"/>
                  <a:pt x="9538" y="495844"/>
                  <a:pt x="1573" y="463414"/>
                </a:cubicBezTo>
                <a:cubicBezTo>
                  <a:pt x="2142" y="437811"/>
                  <a:pt x="-4458" y="411753"/>
                  <a:pt x="5783" y="386719"/>
                </a:cubicBezTo>
                <a:cubicBezTo>
                  <a:pt x="7262" y="390702"/>
                  <a:pt x="4304" y="396391"/>
                  <a:pt x="12269" y="399919"/>
                </a:cubicBezTo>
                <a:cubicBezTo>
                  <a:pt x="9538" y="372154"/>
                  <a:pt x="17503" y="345186"/>
                  <a:pt x="7376" y="318900"/>
                </a:cubicBezTo>
                <a:cubicBezTo>
                  <a:pt x="14772" y="230940"/>
                  <a:pt x="22283" y="142980"/>
                  <a:pt x="47316" y="57637"/>
                </a:cubicBezTo>
                <a:cubicBezTo>
                  <a:pt x="78609" y="41365"/>
                  <a:pt x="110129" y="26117"/>
                  <a:pt x="144608" y="16217"/>
                </a:cubicBezTo>
                <a:cubicBezTo>
                  <a:pt x="219027" y="-5176"/>
                  <a:pt x="294811" y="627"/>
                  <a:pt x="370254" y="969"/>
                </a:cubicBezTo>
                <a:cubicBezTo>
                  <a:pt x="395516" y="1083"/>
                  <a:pt x="421802" y="4724"/>
                  <a:pt x="421688" y="40340"/>
                </a:cubicBezTo>
                <a:cubicBezTo>
                  <a:pt x="416453" y="118059"/>
                  <a:pt x="411219" y="195665"/>
                  <a:pt x="405985" y="273384"/>
                </a:cubicBezTo>
                <a:cubicBezTo>
                  <a:pt x="405188" y="272815"/>
                  <a:pt x="404505" y="272018"/>
                  <a:pt x="403595" y="271904"/>
                </a:cubicBezTo>
                <a:cubicBezTo>
                  <a:pt x="402912" y="271791"/>
                  <a:pt x="401319" y="272360"/>
                  <a:pt x="401319" y="272587"/>
                </a:cubicBezTo>
                <a:cubicBezTo>
                  <a:pt x="400636" y="308773"/>
                  <a:pt x="394719" y="345299"/>
                  <a:pt x="404505" y="381485"/>
                </a:cubicBezTo>
                <a:lnTo>
                  <a:pt x="404505" y="381485"/>
                </a:lnTo>
                <a:close/>
              </a:path>
            </a:pathLst>
          </a:custGeom>
          <a:solidFill>
            <a:srgbClr val="71CC4C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11F304A-D738-AD88-9298-C98D4BF9C99B}"/>
              </a:ext>
            </a:extLst>
          </p:cNvPr>
          <p:cNvSpPr/>
          <p:nvPr/>
        </p:nvSpPr>
        <p:spPr>
          <a:xfrm>
            <a:off x="6766159" y="645950"/>
            <a:ext cx="4767029" cy="5843750"/>
          </a:xfrm>
          <a:prstGeom prst="roundRect">
            <a:avLst>
              <a:gd name="adj" fmla="val 3579"/>
            </a:avLst>
          </a:prstGeom>
          <a:solidFill>
            <a:srgbClr val="F4F1DF">
              <a:alpha val="89000"/>
            </a:srgbClr>
          </a:solidFill>
          <a:ln w="73025">
            <a:solidFill>
              <a:schemeClr val="bg1">
                <a:lumMod val="50000"/>
                <a:alpha val="98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400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BDBE665-C425-18D8-35A1-1DBDF15B0F31}"/>
              </a:ext>
            </a:extLst>
          </p:cNvPr>
          <p:cNvSpPr/>
          <p:nvPr/>
        </p:nvSpPr>
        <p:spPr>
          <a:xfrm>
            <a:off x="6928345" y="797173"/>
            <a:ext cx="4478087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lumMod val="50000"/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14490CF-B0C5-88B3-6C2A-9CBA1AB9DF86}"/>
              </a:ext>
            </a:extLst>
          </p:cNvPr>
          <p:cNvGrpSpPr/>
          <p:nvPr/>
        </p:nvGrpSpPr>
        <p:grpSpPr>
          <a:xfrm>
            <a:off x="5832273" y="594400"/>
            <a:ext cx="678593" cy="678593"/>
            <a:chOff x="437495" y="543952"/>
            <a:chExt cx="678593" cy="678593"/>
          </a:xfrm>
          <a:solidFill>
            <a:schemeClr val="bg1"/>
          </a:solidFill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B68975A-D7B4-A012-D9F6-1D45ED79E10B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grpFill/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A2E4321-5CB5-A551-7BEF-F5D99F8154B7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CC84140-B268-03BE-15E2-0AF87728B6F7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B1A984D-B7E1-0061-3CA6-A24361722DAF}"/>
              </a:ext>
            </a:extLst>
          </p:cNvPr>
          <p:cNvSpPr txBox="1"/>
          <p:nvPr/>
        </p:nvSpPr>
        <p:spPr>
          <a:xfrm>
            <a:off x="8242843" y="949827"/>
            <a:ext cx="16759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latin typeface="Amatic SC" panose="00000500000000000000" pitchFamily="2" charset="-79"/>
                <a:cs typeface="Amatic SC" panose="00000500000000000000" pitchFamily="2" charset="-79"/>
              </a:rPr>
              <a:t>The Liar</a:t>
            </a:r>
            <a:endParaRPr lang="en-IN" sz="3600" b="1" spc="300" dirty="0">
              <a:latin typeface="Amatic SC" panose="00000500000000000000" pitchFamily="2" charset="-79"/>
              <a:cs typeface="Amatic SC" panose="00000500000000000000" pitchFamily="2" charset="-79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8CE6A5D-FA46-4513-8C00-17C08ED1F848}"/>
              </a:ext>
            </a:extLst>
          </p:cNvPr>
          <p:cNvCxnSpPr>
            <a:cxnSpLocks/>
          </p:cNvCxnSpPr>
          <p:nvPr/>
        </p:nvCxnSpPr>
        <p:spPr>
          <a:xfrm>
            <a:off x="8266882" y="1560233"/>
            <a:ext cx="1356090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2FDF349C-6113-748C-CAA2-434AE5C958D0}"/>
              </a:ext>
            </a:extLst>
          </p:cNvPr>
          <p:cNvSpPr txBox="1"/>
          <p:nvPr/>
        </p:nvSpPr>
        <p:spPr>
          <a:xfrm>
            <a:off x="7128629" y="1944372"/>
            <a:ext cx="44360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Objective : </a:t>
            </a:r>
            <a:r>
              <a:rPr lang="en-US" sz="1600" dirty="0">
                <a:solidFill>
                  <a:srgbClr val="C0000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Kill off the crew 	    and trap victim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6969219-4BAD-190D-BA66-9CA088001381}"/>
              </a:ext>
            </a:extLst>
          </p:cNvPr>
          <p:cNvSpPr txBox="1"/>
          <p:nvPr/>
        </p:nvSpPr>
        <p:spPr>
          <a:xfrm>
            <a:off x="7128629" y="2956844"/>
            <a:ext cx="4119943" cy="5045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Blend with the crew members and act</a:t>
            </a:r>
          </a:p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 like one </a:t>
            </a:r>
          </a:p>
          <a:p>
            <a:endParaRPr lang="en-IN" sz="1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6E48780-0140-407A-213B-54E01FD5E679}"/>
              </a:ext>
            </a:extLst>
          </p:cNvPr>
          <p:cNvSpPr txBox="1"/>
          <p:nvPr/>
        </p:nvSpPr>
        <p:spPr>
          <a:xfrm>
            <a:off x="7128629" y="3583384"/>
            <a:ext cx="4119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Sneak through vents to avoid being</a:t>
            </a:r>
          </a:p>
          <a:p>
            <a:r>
              <a:rPr lang="en-IN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 caught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60B8BFB-FFD8-B513-6419-EE2CCFEED428}"/>
              </a:ext>
            </a:extLst>
          </p:cNvPr>
          <p:cNvSpPr txBox="1"/>
          <p:nvPr/>
        </p:nvSpPr>
        <p:spPr>
          <a:xfrm>
            <a:off x="7128629" y="4228627"/>
            <a:ext cx="4119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Pretend to do task to avoid being </a:t>
            </a:r>
          </a:p>
          <a:p>
            <a:r>
              <a:rPr lang="en-IN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 accused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6DD01A4-41F1-E8ED-E3F8-53C19CEC294F}"/>
              </a:ext>
            </a:extLst>
          </p:cNvPr>
          <p:cNvSpPr txBox="1"/>
          <p:nvPr/>
        </p:nvSpPr>
        <p:spPr>
          <a:xfrm>
            <a:off x="7128629" y="4873870"/>
            <a:ext cx="4119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Sabotage the map to confuse the</a:t>
            </a:r>
          </a:p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 crew</a:t>
            </a:r>
            <a:endParaRPr lang="en-IN" sz="1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0FF354-77A6-FA0D-7FB1-129D79E2CCE1}"/>
              </a:ext>
            </a:extLst>
          </p:cNvPr>
          <p:cNvSpPr txBox="1"/>
          <p:nvPr/>
        </p:nvSpPr>
        <p:spPr>
          <a:xfrm>
            <a:off x="7128629" y="5519114"/>
            <a:ext cx="4119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Kill off the crew between cooldowns</a:t>
            </a:r>
            <a:endParaRPr lang="en-IN" sz="1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1B1E6A2D-3035-9C76-1023-0A399D2A0FDA}"/>
              </a:ext>
            </a:extLst>
          </p:cNvPr>
          <p:cNvSpPr/>
          <p:nvPr/>
        </p:nvSpPr>
        <p:spPr>
          <a:xfrm>
            <a:off x="2077243" y="3317762"/>
            <a:ext cx="1751961" cy="3039431"/>
          </a:xfrm>
          <a:custGeom>
            <a:avLst/>
            <a:gdLst>
              <a:gd name="connsiteX0" fmla="*/ 1152156 w 1751961"/>
              <a:gd name="connsiteY0" fmla="*/ 285982 h 3039431"/>
              <a:gd name="connsiteX1" fmla="*/ 906937 w 1751961"/>
              <a:gd name="connsiteY1" fmla="*/ 310789 h 3039431"/>
              <a:gd name="connsiteX2" fmla="*/ 678104 w 1751961"/>
              <a:gd name="connsiteY2" fmla="*/ 368139 h 3039431"/>
              <a:gd name="connsiteX3" fmla="*/ 490008 w 1751961"/>
              <a:gd name="connsiteY3" fmla="*/ 610513 h 3039431"/>
              <a:gd name="connsiteX4" fmla="*/ 482384 w 1751961"/>
              <a:gd name="connsiteY4" fmla="*/ 850725 h 3039431"/>
              <a:gd name="connsiteX5" fmla="*/ 523121 w 1751961"/>
              <a:gd name="connsiteY5" fmla="*/ 1042463 h 3039431"/>
              <a:gd name="connsiteX6" fmla="*/ 763106 w 1751961"/>
              <a:gd name="connsiteY6" fmla="*/ 1271182 h 3039431"/>
              <a:gd name="connsiteX7" fmla="*/ 1089457 w 1751961"/>
              <a:gd name="connsiteY7" fmla="*/ 1348218 h 3039431"/>
              <a:gd name="connsiteX8" fmla="*/ 1515603 w 1751961"/>
              <a:gd name="connsiteY8" fmla="*/ 1362783 h 3039431"/>
              <a:gd name="connsiteX9" fmla="*/ 1729416 w 1751961"/>
              <a:gd name="connsiteY9" fmla="*/ 1327508 h 3039431"/>
              <a:gd name="connsiteX10" fmla="*/ 1750809 w 1751961"/>
              <a:gd name="connsiteY10" fmla="*/ 1344008 h 3039431"/>
              <a:gd name="connsiteX11" fmla="*/ 1741705 w 1751961"/>
              <a:gd name="connsiteY11" fmla="*/ 1501380 h 3039431"/>
              <a:gd name="connsiteX12" fmla="*/ 1712916 w 1751961"/>
              <a:gd name="connsiteY12" fmla="*/ 1865055 h 3039431"/>
              <a:gd name="connsiteX13" fmla="*/ 1687427 w 1751961"/>
              <a:gd name="connsiteY13" fmla="*/ 2122109 h 3039431"/>
              <a:gd name="connsiteX14" fmla="*/ 1654542 w 1751961"/>
              <a:gd name="connsiteY14" fmla="*/ 2377682 h 3039431"/>
              <a:gd name="connsiteX15" fmla="*/ 1612325 w 1751961"/>
              <a:gd name="connsiteY15" fmla="*/ 2675245 h 3039431"/>
              <a:gd name="connsiteX16" fmla="*/ 1565785 w 1751961"/>
              <a:gd name="connsiteY16" fmla="*/ 2948456 h 3039431"/>
              <a:gd name="connsiteX17" fmla="*/ 1499559 w 1751961"/>
              <a:gd name="connsiteY17" fmla="*/ 3002734 h 3039431"/>
              <a:gd name="connsiteX18" fmla="*/ 1265833 w 1751961"/>
              <a:gd name="connsiteY18" fmla="*/ 3008424 h 3039431"/>
              <a:gd name="connsiteX19" fmla="*/ 1161032 w 1751961"/>
              <a:gd name="connsiteY19" fmla="*/ 2910678 h 3039431"/>
              <a:gd name="connsiteX20" fmla="*/ 1120067 w 1751961"/>
              <a:gd name="connsiteY20" fmla="*/ 2519921 h 3039431"/>
              <a:gd name="connsiteX21" fmla="*/ 1115174 w 1751961"/>
              <a:gd name="connsiteY21" fmla="*/ 2500576 h 3039431"/>
              <a:gd name="connsiteX22" fmla="*/ 1066927 w 1751961"/>
              <a:gd name="connsiteY22" fmla="*/ 2464732 h 3039431"/>
              <a:gd name="connsiteX23" fmla="*/ 756620 w 1751961"/>
              <a:gd name="connsiteY23" fmla="*/ 2470422 h 3039431"/>
              <a:gd name="connsiteX24" fmla="*/ 714745 w 1751961"/>
              <a:gd name="connsiteY24" fmla="*/ 2490676 h 3039431"/>
              <a:gd name="connsiteX25" fmla="*/ 681290 w 1751961"/>
              <a:gd name="connsiteY25" fmla="*/ 2622446 h 3039431"/>
              <a:gd name="connsiteX26" fmla="*/ 662173 w 1751961"/>
              <a:gd name="connsiteY26" fmla="*/ 2941401 h 3039431"/>
              <a:gd name="connsiteX27" fmla="*/ 594582 w 1751961"/>
              <a:gd name="connsiteY27" fmla="*/ 3020258 h 3039431"/>
              <a:gd name="connsiteX28" fmla="*/ 283251 w 1751961"/>
              <a:gd name="connsiteY28" fmla="*/ 3032320 h 3039431"/>
              <a:gd name="connsiteX29" fmla="*/ 176174 w 1751961"/>
              <a:gd name="connsiteY29" fmla="*/ 3014569 h 3039431"/>
              <a:gd name="connsiteX30" fmla="*/ 112678 w 1751961"/>
              <a:gd name="connsiteY30" fmla="*/ 2946863 h 3039431"/>
              <a:gd name="connsiteX31" fmla="*/ 56352 w 1751961"/>
              <a:gd name="connsiteY31" fmla="*/ 2582392 h 3039431"/>
              <a:gd name="connsiteX32" fmla="*/ 31659 w 1751961"/>
              <a:gd name="connsiteY32" fmla="*/ 2342748 h 3039431"/>
              <a:gd name="connsiteX33" fmla="*/ 708 w 1751961"/>
              <a:gd name="connsiteY33" fmla="*/ 1769585 h 3039431"/>
              <a:gd name="connsiteX34" fmla="*/ 4236 w 1751961"/>
              <a:gd name="connsiteY34" fmla="*/ 1422751 h 3039431"/>
              <a:gd name="connsiteX35" fmla="*/ 26880 w 1751961"/>
              <a:gd name="connsiteY35" fmla="*/ 1090482 h 3039431"/>
              <a:gd name="connsiteX36" fmla="*/ 123261 w 1751961"/>
              <a:gd name="connsiteY36" fmla="*/ 606417 h 3039431"/>
              <a:gd name="connsiteX37" fmla="*/ 268116 w 1751961"/>
              <a:gd name="connsiteY37" fmla="*/ 249911 h 3039431"/>
              <a:gd name="connsiteX38" fmla="*/ 527445 w 1751961"/>
              <a:gd name="connsiteY38" fmla="*/ 20509 h 3039431"/>
              <a:gd name="connsiteX39" fmla="*/ 807143 w 1751961"/>
              <a:gd name="connsiteY39" fmla="*/ 29498 h 3039431"/>
              <a:gd name="connsiteX40" fmla="*/ 1038365 w 1751961"/>
              <a:gd name="connsiteY40" fmla="*/ 174809 h 3039431"/>
              <a:gd name="connsiteX41" fmla="*/ 1152156 w 1751961"/>
              <a:gd name="connsiteY41" fmla="*/ 285982 h 3039431"/>
              <a:gd name="connsiteX42" fmla="*/ 1152156 w 1751961"/>
              <a:gd name="connsiteY42" fmla="*/ 285982 h 303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51961" h="3039431">
                <a:moveTo>
                  <a:pt x="1152156" y="285982"/>
                </a:moveTo>
                <a:cubicBezTo>
                  <a:pt x="1066130" y="294630"/>
                  <a:pt x="986135" y="298499"/>
                  <a:pt x="906937" y="310789"/>
                </a:cubicBezTo>
                <a:cubicBezTo>
                  <a:pt x="828877" y="322850"/>
                  <a:pt x="751499" y="338667"/>
                  <a:pt x="678104" y="368139"/>
                </a:cubicBezTo>
                <a:cubicBezTo>
                  <a:pt x="568865" y="411949"/>
                  <a:pt x="515497" y="501729"/>
                  <a:pt x="490008" y="610513"/>
                </a:cubicBezTo>
                <a:cubicBezTo>
                  <a:pt x="471460" y="689712"/>
                  <a:pt x="474646" y="770162"/>
                  <a:pt x="482384" y="850725"/>
                </a:cubicBezTo>
                <a:cubicBezTo>
                  <a:pt x="488643" y="916383"/>
                  <a:pt x="497974" y="980902"/>
                  <a:pt x="523121" y="1042463"/>
                </a:cubicBezTo>
                <a:cubicBezTo>
                  <a:pt x="568865" y="1154660"/>
                  <a:pt x="654550" y="1224869"/>
                  <a:pt x="763106" y="1271182"/>
                </a:cubicBezTo>
                <a:cubicBezTo>
                  <a:pt x="867452" y="1315674"/>
                  <a:pt x="977260" y="1334336"/>
                  <a:pt x="1089457" y="1348218"/>
                </a:cubicBezTo>
                <a:cubicBezTo>
                  <a:pt x="1231468" y="1365742"/>
                  <a:pt x="1373365" y="1366425"/>
                  <a:pt x="1515603" y="1362783"/>
                </a:cubicBezTo>
                <a:cubicBezTo>
                  <a:pt x="1587860" y="1360963"/>
                  <a:pt x="1659776" y="1348218"/>
                  <a:pt x="1729416" y="1327508"/>
                </a:cubicBezTo>
                <a:cubicBezTo>
                  <a:pt x="1750467" y="1321250"/>
                  <a:pt x="1754336" y="1326256"/>
                  <a:pt x="1750809" y="1344008"/>
                </a:cubicBezTo>
                <a:cubicBezTo>
                  <a:pt x="1740454" y="1396010"/>
                  <a:pt x="1745461" y="1448923"/>
                  <a:pt x="1741705" y="1501380"/>
                </a:cubicBezTo>
                <a:cubicBezTo>
                  <a:pt x="1732830" y="1622681"/>
                  <a:pt x="1723726" y="1743868"/>
                  <a:pt x="1712916" y="1865055"/>
                </a:cubicBezTo>
                <a:cubicBezTo>
                  <a:pt x="1705292" y="1950853"/>
                  <a:pt x="1696189" y="2036538"/>
                  <a:pt x="1687427" y="2122109"/>
                </a:cubicBezTo>
                <a:cubicBezTo>
                  <a:pt x="1678665" y="2207565"/>
                  <a:pt x="1663759" y="2292339"/>
                  <a:pt x="1654542" y="2377682"/>
                </a:cubicBezTo>
                <a:cubicBezTo>
                  <a:pt x="1643732" y="2477363"/>
                  <a:pt x="1627004" y="2576133"/>
                  <a:pt x="1612325" y="2675245"/>
                </a:cubicBezTo>
                <a:cubicBezTo>
                  <a:pt x="1598784" y="2766619"/>
                  <a:pt x="1582057" y="2857537"/>
                  <a:pt x="1565785" y="2948456"/>
                </a:cubicBezTo>
                <a:cubicBezTo>
                  <a:pt x="1560664" y="2977245"/>
                  <a:pt x="1529714" y="2999093"/>
                  <a:pt x="1499559" y="3002734"/>
                </a:cubicBezTo>
                <a:cubicBezTo>
                  <a:pt x="1421726" y="3011838"/>
                  <a:pt x="1343666" y="3005238"/>
                  <a:pt x="1265833" y="3008424"/>
                </a:cubicBezTo>
                <a:cubicBezTo>
                  <a:pt x="1194259" y="3011269"/>
                  <a:pt x="1168201" y="2984073"/>
                  <a:pt x="1161032" y="2910678"/>
                </a:cubicBezTo>
                <a:cubicBezTo>
                  <a:pt x="1148287" y="2780274"/>
                  <a:pt x="1133949" y="2650097"/>
                  <a:pt x="1120067" y="2519921"/>
                </a:cubicBezTo>
                <a:cubicBezTo>
                  <a:pt x="1119384" y="2513321"/>
                  <a:pt x="1116084" y="2507062"/>
                  <a:pt x="1115174" y="2500576"/>
                </a:cubicBezTo>
                <a:cubicBezTo>
                  <a:pt x="1109371" y="2458929"/>
                  <a:pt x="1109485" y="2458474"/>
                  <a:pt x="1066927" y="2464732"/>
                </a:cubicBezTo>
                <a:cubicBezTo>
                  <a:pt x="963719" y="2479753"/>
                  <a:pt x="860283" y="2479411"/>
                  <a:pt x="756620" y="2470422"/>
                </a:cubicBezTo>
                <a:cubicBezTo>
                  <a:pt x="738299" y="2468829"/>
                  <a:pt x="726238" y="2472128"/>
                  <a:pt x="714745" y="2490676"/>
                </a:cubicBezTo>
                <a:cubicBezTo>
                  <a:pt x="689142" y="2531755"/>
                  <a:pt x="685728" y="2577385"/>
                  <a:pt x="681290" y="2622446"/>
                </a:cubicBezTo>
                <a:cubicBezTo>
                  <a:pt x="670935" y="2728499"/>
                  <a:pt x="663653" y="2834666"/>
                  <a:pt x="662173" y="2941401"/>
                </a:cubicBezTo>
                <a:cubicBezTo>
                  <a:pt x="661491" y="2988169"/>
                  <a:pt x="641236" y="3009903"/>
                  <a:pt x="594582" y="3020258"/>
                </a:cubicBezTo>
                <a:cubicBezTo>
                  <a:pt x="491601" y="3043130"/>
                  <a:pt x="387710" y="3043358"/>
                  <a:pt x="283251" y="3032320"/>
                </a:cubicBezTo>
                <a:cubicBezTo>
                  <a:pt x="247065" y="3028565"/>
                  <a:pt x="211335" y="3023103"/>
                  <a:pt x="176174" y="3014569"/>
                </a:cubicBezTo>
                <a:cubicBezTo>
                  <a:pt x="137143" y="3005010"/>
                  <a:pt x="119961" y="2985552"/>
                  <a:pt x="112678" y="2946863"/>
                </a:cubicBezTo>
                <a:cubicBezTo>
                  <a:pt x="89920" y="2826017"/>
                  <a:pt x="73307" y="2704148"/>
                  <a:pt x="56352" y="2582392"/>
                </a:cubicBezTo>
                <a:cubicBezTo>
                  <a:pt x="45314" y="2502852"/>
                  <a:pt x="39966" y="2422629"/>
                  <a:pt x="31659" y="2342748"/>
                </a:cubicBezTo>
                <a:cubicBezTo>
                  <a:pt x="11860" y="2152149"/>
                  <a:pt x="3212" y="1960981"/>
                  <a:pt x="708" y="1769585"/>
                </a:cubicBezTo>
                <a:cubicBezTo>
                  <a:pt x="-771" y="1653974"/>
                  <a:pt x="-88" y="1538248"/>
                  <a:pt x="4236" y="1422751"/>
                </a:cubicBezTo>
                <a:cubicBezTo>
                  <a:pt x="8446" y="1311805"/>
                  <a:pt x="16298" y="1200973"/>
                  <a:pt x="26880" y="1090482"/>
                </a:cubicBezTo>
                <a:cubicBezTo>
                  <a:pt x="42583" y="926055"/>
                  <a:pt x="75583" y="764813"/>
                  <a:pt x="123261" y="606417"/>
                </a:cubicBezTo>
                <a:cubicBezTo>
                  <a:pt x="160470" y="482840"/>
                  <a:pt x="207125" y="363701"/>
                  <a:pt x="268116" y="249911"/>
                </a:cubicBezTo>
                <a:cubicBezTo>
                  <a:pt x="326377" y="141127"/>
                  <a:pt x="408420" y="60222"/>
                  <a:pt x="527445" y="20509"/>
                </a:cubicBezTo>
                <a:cubicBezTo>
                  <a:pt x="621892" y="-11125"/>
                  <a:pt x="714745" y="-4639"/>
                  <a:pt x="807143" y="29498"/>
                </a:cubicBezTo>
                <a:cubicBezTo>
                  <a:pt x="894534" y="61701"/>
                  <a:pt x="969636" y="113476"/>
                  <a:pt x="1038365" y="174809"/>
                </a:cubicBezTo>
                <a:cubicBezTo>
                  <a:pt x="1076371" y="208149"/>
                  <a:pt x="1111305" y="245587"/>
                  <a:pt x="1152156" y="285982"/>
                </a:cubicBezTo>
                <a:lnTo>
                  <a:pt x="1152156" y="285982"/>
                </a:lnTo>
                <a:close/>
              </a:path>
            </a:pathLst>
          </a:custGeom>
          <a:solidFill>
            <a:srgbClr val="71CC4C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6CC0E062-98DA-6457-0738-BE50232D4105}"/>
              </a:ext>
            </a:extLst>
          </p:cNvPr>
          <p:cNvSpPr/>
          <p:nvPr/>
        </p:nvSpPr>
        <p:spPr>
          <a:xfrm>
            <a:off x="1651123" y="2470550"/>
            <a:ext cx="2044095" cy="1360093"/>
          </a:xfrm>
          <a:custGeom>
            <a:avLst/>
            <a:gdLst>
              <a:gd name="connsiteX0" fmla="*/ 2042315 w 2044095"/>
              <a:gd name="connsiteY0" fmla="*/ 972978 h 1360093"/>
              <a:gd name="connsiteX1" fmla="*/ 1937058 w 2044095"/>
              <a:gd name="connsiteY1" fmla="*/ 868290 h 1360093"/>
              <a:gd name="connsiteX2" fmla="*/ 1699008 w 2044095"/>
              <a:gd name="connsiteY2" fmla="*/ 886156 h 1360093"/>
              <a:gd name="connsiteX3" fmla="*/ 1626296 w 2044095"/>
              <a:gd name="connsiteY3" fmla="*/ 958982 h 1360093"/>
              <a:gd name="connsiteX4" fmla="*/ 1594662 w 2044095"/>
              <a:gd name="connsiteY4" fmla="*/ 961713 h 1360093"/>
              <a:gd name="connsiteX5" fmla="*/ 1411459 w 2044095"/>
              <a:gd name="connsiteY5" fmla="*/ 817426 h 1360093"/>
              <a:gd name="connsiteX6" fmla="*/ 1068836 w 2044095"/>
              <a:gd name="connsiteY6" fmla="*/ 714673 h 1360093"/>
              <a:gd name="connsiteX7" fmla="*/ 718588 w 2044095"/>
              <a:gd name="connsiteY7" fmla="*/ 852474 h 1360093"/>
              <a:gd name="connsiteX8" fmla="*/ 536295 w 2044095"/>
              <a:gd name="connsiteY8" fmla="*/ 1114761 h 1360093"/>
              <a:gd name="connsiteX9" fmla="*/ 439004 w 2044095"/>
              <a:gd name="connsiteY9" fmla="*/ 1360094 h 1360093"/>
              <a:gd name="connsiteX10" fmla="*/ 430698 w 2044095"/>
              <a:gd name="connsiteY10" fmla="*/ 1358046 h 1360093"/>
              <a:gd name="connsiteX11" fmla="*/ 157259 w 2044095"/>
              <a:gd name="connsiteY11" fmla="*/ 1171543 h 1360093"/>
              <a:gd name="connsiteX12" fmla="*/ 0 w 2044095"/>
              <a:gd name="connsiteY12" fmla="*/ 1037042 h 1360093"/>
              <a:gd name="connsiteX13" fmla="*/ 295628 w 2044095"/>
              <a:gd name="connsiteY13" fmla="*/ 1025322 h 1360093"/>
              <a:gd name="connsiteX14" fmla="*/ 436273 w 2044095"/>
              <a:gd name="connsiteY14" fmla="*/ 1078120 h 1360093"/>
              <a:gd name="connsiteX15" fmla="*/ 370958 w 2044095"/>
              <a:gd name="connsiteY15" fmla="*/ 934744 h 1360093"/>
              <a:gd name="connsiteX16" fmla="*/ 261377 w 2044095"/>
              <a:gd name="connsiteY16" fmla="*/ 439982 h 1360093"/>
              <a:gd name="connsiteX17" fmla="*/ 207668 w 2044095"/>
              <a:gd name="connsiteY17" fmla="*/ 92352 h 1360093"/>
              <a:gd name="connsiteX18" fmla="*/ 338641 w 2044095"/>
              <a:gd name="connsiteY18" fmla="*/ 750 h 1360093"/>
              <a:gd name="connsiteX19" fmla="*/ 569864 w 2044095"/>
              <a:gd name="connsiteY19" fmla="*/ 53322 h 1360093"/>
              <a:gd name="connsiteX20" fmla="*/ 1108207 w 2044095"/>
              <a:gd name="connsiteY20" fmla="*/ 387070 h 1360093"/>
              <a:gd name="connsiteX21" fmla="*/ 1275366 w 2044095"/>
              <a:gd name="connsiteY21" fmla="*/ 515426 h 1360093"/>
              <a:gd name="connsiteX22" fmla="*/ 1280714 w 2044095"/>
              <a:gd name="connsiteY22" fmla="*/ 480606 h 1360093"/>
              <a:gd name="connsiteX23" fmla="*/ 1380963 w 2044095"/>
              <a:gd name="connsiteY23" fmla="*/ 554570 h 1360093"/>
              <a:gd name="connsiteX24" fmla="*/ 1380963 w 2044095"/>
              <a:gd name="connsiteY24" fmla="*/ 429172 h 1360093"/>
              <a:gd name="connsiteX25" fmla="*/ 1389384 w 2044095"/>
              <a:gd name="connsiteY25" fmla="*/ 161764 h 1360093"/>
              <a:gd name="connsiteX26" fmla="*/ 1579187 w 2044095"/>
              <a:gd name="connsiteY26" fmla="*/ 158919 h 1360093"/>
              <a:gd name="connsiteX27" fmla="*/ 1812344 w 2044095"/>
              <a:gd name="connsiteY27" fmla="*/ 381039 h 1360093"/>
              <a:gd name="connsiteX28" fmla="*/ 1976316 w 2044095"/>
              <a:gd name="connsiteY28" fmla="*/ 730262 h 1360093"/>
              <a:gd name="connsiteX29" fmla="*/ 2042542 w 2044095"/>
              <a:gd name="connsiteY29" fmla="*/ 950220 h 1360093"/>
              <a:gd name="connsiteX30" fmla="*/ 2042315 w 2044095"/>
              <a:gd name="connsiteY30" fmla="*/ 972978 h 136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44095" h="1360093">
                <a:moveTo>
                  <a:pt x="2042315" y="972978"/>
                </a:moveTo>
                <a:cubicBezTo>
                  <a:pt x="2010681" y="932810"/>
                  <a:pt x="1981664" y="892414"/>
                  <a:pt x="1937058" y="868290"/>
                </a:cubicBezTo>
                <a:cubicBezTo>
                  <a:pt x="1857746" y="825391"/>
                  <a:pt x="1772403" y="830740"/>
                  <a:pt x="1699008" y="886156"/>
                </a:cubicBezTo>
                <a:cubicBezTo>
                  <a:pt x="1671243" y="907093"/>
                  <a:pt x="1647347" y="931558"/>
                  <a:pt x="1626296" y="958982"/>
                </a:cubicBezTo>
                <a:cubicBezTo>
                  <a:pt x="1616738" y="971499"/>
                  <a:pt x="1609455" y="975140"/>
                  <a:pt x="1594662" y="961713"/>
                </a:cubicBezTo>
                <a:cubicBezTo>
                  <a:pt x="1537198" y="909255"/>
                  <a:pt x="1478255" y="858504"/>
                  <a:pt x="1411459" y="817426"/>
                </a:cubicBezTo>
                <a:cubicBezTo>
                  <a:pt x="1306203" y="752565"/>
                  <a:pt x="1192526" y="712056"/>
                  <a:pt x="1068836" y="714673"/>
                </a:cubicBezTo>
                <a:cubicBezTo>
                  <a:pt x="936838" y="717518"/>
                  <a:pt x="819293" y="764172"/>
                  <a:pt x="718588" y="852474"/>
                </a:cubicBezTo>
                <a:cubicBezTo>
                  <a:pt x="635635" y="925186"/>
                  <a:pt x="583291" y="1017470"/>
                  <a:pt x="536295" y="1114761"/>
                </a:cubicBezTo>
                <a:cubicBezTo>
                  <a:pt x="497948" y="1194301"/>
                  <a:pt x="466200" y="1276230"/>
                  <a:pt x="439004" y="1360094"/>
                </a:cubicBezTo>
                <a:cubicBezTo>
                  <a:pt x="436160" y="1359411"/>
                  <a:pt x="432973" y="1359411"/>
                  <a:pt x="430698" y="1358046"/>
                </a:cubicBezTo>
                <a:cubicBezTo>
                  <a:pt x="335910" y="1301150"/>
                  <a:pt x="243512" y="1240500"/>
                  <a:pt x="157259" y="1171543"/>
                </a:cubicBezTo>
                <a:cubicBezTo>
                  <a:pt x="103436" y="1128416"/>
                  <a:pt x="46654" y="1088589"/>
                  <a:pt x="0" y="1037042"/>
                </a:cubicBezTo>
                <a:cubicBezTo>
                  <a:pt x="97860" y="1017698"/>
                  <a:pt x="196858" y="1025094"/>
                  <a:pt x="295628" y="1025322"/>
                </a:cubicBezTo>
                <a:cubicBezTo>
                  <a:pt x="340006" y="1042049"/>
                  <a:pt x="384385" y="1058662"/>
                  <a:pt x="436273" y="1078120"/>
                </a:cubicBezTo>
                <a:cubicBezTo>
                  <a:pt x="403274" y="1030101"/>
                  <a:pt x="385750" y="982764"/>
                  <a:pt x="370958" y="934744"/>
                </a:cubicBezTo>
                <a:cubicBezTo>
                  <a:pt x="321459" y="772706"/>
                  <a:pt x="290849" y="606458"/>
                  <a:pt x="261377" y="439982"/>
                </a:cubicBezTo>
                <a:cubicBezTo>
                  <a:pt x="241009" y="324485"/>
                  <a:pt x="221778" y="208874"/>
                  <a:pt x="207668" y="92352"/>
                </a:cubicBezTo>
                <a:cubicBezTo>
                  <a:pt x="233498" y="23167"/>
                  <a:pt x="282201" y="4619"/>
                  <a:pt x="338641" y="750"/>
                </a:cubicBezTo>
                <a:cubicBezTo>
                  <a:pt x="420456" y="-4825"/>
                  <a:pt x="496355" y="21460"/>
                  <a:pt x="569864" y="53322"/>
                </a:cubicBezTo>
                <a:cubicBezTo>
                  <a:pt x="765470" y="138323"/>
                  <a:pt x="938773" y="259738"/>
                  <a:pt x="1108207" y="387070"/>
                </a:cubicBezTo>
                <a:cubicBezTo>
                  <a:pt x="1164078" y="429172"/>
                  <a:pt x="1219267" y="472299"/>
                  <a:pt x="1275366" y="515426"/>
                </a:cubicBezTo>
                <a:cubicBezTo>
                  <a:pt x="1283103" y="503364"/>
                  <a:pt x="1277300" y="491302"/>
                  <a:pt x="1280714" y="480606"/>
                </a:cubicBezTo>
                <a:cubicBezTo>
                  <a:pt x="1319289" y="499267"/>
                  <a:pt x="1346940" y="533177"/>
                  <a:pt x="1380963" y="554570"/>
                </a:cubicBezTo>
                <a:cubicBezTo>
                  <a:pt x="1380963" y="512922"/>
                  <a:pt x="1381305" y="471047"/>
                  <a:pt x="1380963" y="429172"/>
                </a:cubicBezTo>
                <a:cubicBezTo>
                  <a:pt x="1380167" y="339960"/>
                  <a:pt x="1382443" y="250749"/>
                  <a:pt x="1389384" y="161764"/>
                </a:cubicBezTo>
                <a:cubicBezTo>
                  <a:pt x="1451855" y="111810"/>
                  <a:pt x="1516943" y="130813"/>
                  <a:pt x="1579187" y="158919"/>
                </a:cubicBezTo>
                <a:cubicBezTo>
                  <a:pt x="1682167" y="205460"/>
                  <a:pt x="1752149" y="288982"/>
                  <a:pt x="1812344" y="381039"/>
                </a:cubicBezTo>
                <a:cubicBezTo>
                  <a:pt x="1883349" y="489595"/>
                  <a:pt x="1935010" y="607255"/>
                  <a:pt x="1976316" y="730262"/>
                </a:cubicBezTo>
                <a:cubicBezTo>
                  <a:pt x="2000667" y="802975"/>
                  <a:pt x="2021946" y="876483"/>
                  <a:pt x="2042542" y="950220"/>
                </a:cubicBezTo>
                <a:cubicBezTo>
                  <a:pt x="2044363" y="956933"/>
                  <a:pt x="2044932" y="963192"/>
                  <a:pt x="2042315" y="972978"/>
                </a:cubicBezTo>
                <a:close/>
              </a:path>
            </a:pathLst>
          </a:custGeom>
          <a:solidFill>
            <a:srgbClr val="D46A3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A9503A41-C803-3D4B-7080-0B7CF84E6D61}"/>
              </a:ext>
            </a:extLst>
          </p:cNvPr>
          <p:cNvSpPr/>
          <p:nvPr/>
        </p:nvSpPr>
        <p:spPr>
          <a:xfrm>
            <a:off x="2682035" y="3801968"/>
            <a:ext cx="1286281" cy="752340"/>
          </a:xfrm>
          <a:custGeom>
            <a:avLst/>
            <a:gdLst>
              <a:gd name="connsiteX0" fmla="*/ 1280745 w 1286281"/>
              <a:gd name="connsiteY0" fmla="*/ 329879 h 752340"/>
              <a:gd name="connsiteX1" fmla="*/ 1214177 w 1286281"/>
              <a:gd name="connsiteY1" fmla="*/ 633018 h 752340"/>
              <a:gd name="connsiteX2" fmla="*/ 1005599 w 1286281"/>
              <a:gd name="connsiteY2" fmla="*/ 734860 h 752340"/>
              <a:gd name="connsiteX3" fmla="*/ 585484 w 1286281"/>
              <a:gd name="connsiteY3" fmla="*/ 742143 h 752340"/>
              <a:gd name="connsiteX4" fmla="*/ 267780 w 1286281"/>
              <a:gd name="connsiteY4" fmla="*/ 688661 h 752340"/>
              <a:gd name="connsiteX5" fmla="*/ 58633 w 1286281"/>
              <a:gd name="connsiteY5" fmla="*/ 548812 h 752340"/>
              <a:gd name="connsiteX6" fmla="*/ 14027 w 1286281"/>
              <a:gd name="connsiteY6" fmla="*/ 415791 h 752340"/>
              <a:gd name="connsiteX7" fmla="*/ 16644 w 1286281"/>
              <a:gd name="connsiteY7" fmla="*/ 138369 h 752340"/>
              <a:gd name="connsiteX8" fmla="*/ 137490 w 1286281"/>
              <a:gd name="connsiteY8" fmla="*/ 0 h 752340"/>
              <a:gd name="connsiteX9" fmla="*/ 256060 w 1286281"/>
              <a:gd name="connsiteY9" fmla="*/ 341372 h 752340"/>
              <a:gd name="connsiteX10" fmla="*/ 451325 w 1286281"/>
              <a:gd name="connsiteY10" fmla="*/ 465404 h 752340"/>
              <a:gd name="connsiteX11" fmla="*/ 577518 w 1286281"/>
              <a:gd name="connsiteY11" fmla="*/ 478262 h 752340"/>
              <a:gd name="connsiteX12" fmla="*/ 818527 w 1286281"/>
              <a:gd name="connsiteY12" fmla="*/ 481790 h 752340"/>
              <a:gd name="connsiteX13" fmla="*/ 919118 w 1286281"/>
              <a:gd name="connsiteY13" fmla="*/ 470069 h 752340"/>
              <a:gd name="connsiteX14" fmla="*/ 1202002 w 1286281"/>
              <a:gd name="connsiteY14" fmla="*/ 385637 h 752340"/>
              <a:gd name="connsiteX15" fmla="*/ 1280745 w 1286281"/>
              <a:gd name="connsiteY15" fmla="*/ 329879 h 752340"/>
              <a:gd name="connsiteX16" fmla="*/ 1280745 w 1286281"/>
              <a:gd name="connsiteY16" fmla="*/ 329879 h 75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86281" h="752340">
                <a:moveTo>
                  <a:pt x="1280745" y="329879"/>
                </a:moveTo>
                <a:cubicBezTo>
                  <a:pt x="1294627" y="438777"/>
                  <a:pt x="1285865" y="540051"/>
                  <a:pt x="1214177" y="633018"/>
                </a:cubicBezTo>
                <a:cubicBezTo>
                  <a:pt x="1159102" y="704478"/>
                  <a:pt x="1084001" y="721092"/>
                  <a:pt x="1005599" y="734860"/>
                </a:cubicBezTo>
                <a:cubicBezTo>
                  <a:pt x="866205" y="759439"/>
                  <a:pt x="725901" y="754432"/>
                  <a:pt x="585484" y="742143"/>
                </a:cubicBezTo>
                <a:cubicBezTo>
                  <a:pt x="478065" y="732698"/>
                  <a:pt x="370647" y="723481"/>
                  <a:pt x="267780" y="688661"/>
                </a:cubicBezTo>
                <a:cubicBezTo>
                  <a:pt x="185851" y="660896"/>
                  <a:pt x="107449" y="626645"/>
                  <a:pt x="58633" y="548812"/>
                </a:cubicBezTo>
                <a:cubicBezTo>
                  <a:pt x="33030" y="508075"/>
                  <a:pt x="21310" y="462787"/>
                  <a:pt x="14027" y="415791"/>
                </a:cubicBezTo>
                <a:cubicBezTo>
                  <a:pt x="-311" y="323052"/>
                  <a:pt x="-9641" y="230426"/>
                  <a:pt x="16644" y="138369"/>
                </a:cubicBezTo>
                <a:cubicBezTo>
                  <a:pt x="35078" y="73623"/>
                  <a:pt x="67054" y="19800"/>
                  <a:pt x="137490" y="0"/>
                </a:cubicBezTo>
                <a:cubicBezTo>
                  <a:pt x="150917" y="122894"/>
                  <a:pt x="184713" y="238960"/>
                  <a:pt x="256060" y="341372"/>
                </a:cubicBezTo>
                <a:cubicBezTo>
                  <a:pt x="303397" y="409419"/>
                  <a:pt x="365754" y="456414"/>
                  <a:pt x="451325" y="465404"/>
                </a:cubicBezTo>
                <a:cubicBezTo>
                  <a:pt x="493313" y="469842"/>
                  <a:pt x="535416" y="473711"/>
                  <a:pt x="577518" y="478262"/>
                </a:cubicBezTo>
                <a:cubicBezTo>
                  <a:pt x="657627" y="487024"/>
                  <a:pt x="738418" y="481221"/>
                  <a:pt x="818527" y="481790"/>
                </a:cubicBezTo>
                <a:cubicBezTo>
                  <a:pt x="849592" y="482017"/>
                  <a:pt x="885550" y="476214"/>
                  <a:pt x="919118" y="470069"/>
                </a:cubicBezTo>
                <a:cubicBezTo>
                  <a:pt x="1016750" y="451977"/>
                  <a:pt x="1113245" y="431949"/>
                  <a:pt x="1202002" y="385637"/>
                </a:cubicBezTo>
                <a:cubicBezTo>
                  <a:pt x="1230335" y="370844"/>
                  <a:pt x="1260604" y="357075"/>
                  <a:pt x="1280745" y="329879"/>
                </a:cubicBezTo>
                <a:lnTo>
                  <a:pt x="1280745" y="329879"/>
                </a:lnTo>
                <a:close/>
              </a:path>
            </a:pathLst>
          </a:custGeom>
          <a:solidFill>
            <a:srgbClr val="54657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04CAA287-7D20-BB96-A5D1-49EC48452E83}"/>
              </a:ext>
            </a:extLst>
          </p:cNvPr>
          <p:cNvSpPr/>
          <p:nvPr/>
        </p:nvSpPr>
        <p:spPr>
          <a:xfrm>
            <a:off x="2819981" y="3730977"/>
            <a:ext cx="1141547" cy="554514"/>
          </a:xfrm>
          <a:custGeom>
            <a:avLst/>
            <a:gdLst>
              <a:gd name="connsiteX0" fmla="*/ 1141548 w 1141547"/>
              <a:gd name="connsiteY0" fmla="*/ 401098 h 554514"/>
              <a:gd name="connsiteX1" fmla="*/ 1062805 w 1141547"/>
              <a:gd name="connsiteY1" fmla="*/ 456969 h 554514"/>
              <a:gd name="connsiteX2" fmla="*/ 780376 w 1141547"/>
              <a:gd name="connsiteY2" fmla="*/ 541402 h 554514"/>
              <a:gd name="connsiteX3" fmla="*/ 679899 w 1141547"/>
              <a:gd name="connsiteY3" fmla="*/ 553236 h 554514"/>
              <a:gd name="connsiteX4" fmla="*/ 439232 w 1141547"/>
              <a:gd name="connsiteY4" fmla="*/ 549709 h 554514"/>
              <a:gd name="connsiteX5" fmla="*/ 313266 w 1141547"/>
              <a:gd name="connsiteY5" fmla="*/ 536850 h 554514"/>
              <a:gd name="connsiteX6" fmla="*/ 118342 w 1141547"/>
              <a:gd name="connsiteY6" fmla="*/ 412705 h 554514"/>
              <a:gd name="connsiteX7" fmla="*/ 0 w 1141547"/>
              <a:gd name="connsiteY7" fmla="*/ 71105 h 554514"/>
              <a:gd name="connsiteX8" fmla="*/ 301431 w 1141547"/>
              <a:gd name="connsiteY8" fmla="*/ 13755 h 554514"/>
              <a:gd name="connsiteX9" fmla="*/ 650200 w 1141547"/>
              <a:gd name="connsiteY9" fmla="*/ 1465 h 554514"/>
              <a:gd name="connsiteX10" fmla="*/ 969041 w 1141547"/>
              <a:gd name="connsiteY10" fmla="*/ 86012 h 554514"/>
              <a:gd name="connsiteX11" fmla="*/ 1134379 w 1141547"/>
              <a:gd name="connsiteY11" fmla="*/ 350006 h 554514"/>
              <a:gd name="connsiteX12" fmla="*/ 1141548 w 1141547"/>
              <a:gd name="connsiteY12" fmla="*/ 401098 h 554514"/>
              <a:gd name="connsiteX13" fmla="*/ 1141548 w 1141547"/>
              <a:gd name="connsiteY13" fmla="*/ 401098 h 554514"/>
              <a:gd name="connsiteX14" fmla="*/ 758756 w 1141547"/>
              <a:gd name="connsiteY14" fmla="*/ 345910 h 554514"/>
              <a:gd name="connsiteX15" fmla="*/ 933994 w 1141547"/>
              <a:gd name="connsiteY15" fmla="*/ 310179 h 554514"/>
              <a:gd name="connsiteX16" fmla="*/ 960393 w 1141547"/>
              <a:gd name="connsiteY16" fmla="*/ 200144 h 554514"/>
              <a:gd name="connsiteX17" fmla="*/ 845578 w 1141547"/>
              <a:gd name="connsiteY17" fmla="*/ 122539 h 554514"/>
              <a:gd name="connsiteX18" fmla="*/ 627214 w 1141547"/>
              <a:gd name="connsiteY18" fmla="*/ 77819 h 554514"/>
              <a:gd name="connsiteX19" fmla="*/ 428763 w 1141547"/>
              <a:gd name="connsiteY19" fmla="*/ 100008 h 554514"/>
              <a:gd name="connsiteX20" fmla="*/ 359806 w 1141547"/>
              <a:gd name="connsiteY20" fmla="*/ 165096 h 554514"/>
              <a:gd name="connsiteX21" fmla="*/ 415336 w 1141547"/>
              <a:gd name="connsiteY21" fmla="*/ 245774 h 554514"/>
              <a:gd name="connsiteX22" fmla="*/ 758756 w 1141547"/>
              <a:gd name="connsiteY22" fmla="*/ 345910 h 554514"/>
              <a:gd name="connsiteX23" fmla="*/ 758756 w 1141547"/>
              <a:gd name="connsiteY23" fmla="*/ 345910 h 55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41547" h="554514">
                <a:moveTo>
                  <a:pt x="1141548" y="401098"/>
                </a:moveTo>
                <a:cubicBezTo>
                  <a:pt x="1121407" y="428294"/>
                  <a:pt x="1091252" y="442063"/>
                  <a:pt x="1062805" y="456969"/>
                </a:cubicBezTo>
                <a:cubicBezTo>
                  <a:pt x="974276" y="503282"/>
                  <a:pt x="877895" y="523309"/>
                  <a:pt x="780376" y="541402"/>
                </a:cubicBezTo>
                <a:cubicBezTo>
                  <a:pt x="746922" y="547661"/>
                  <a:pt x="710964" y="553464"/>
                  <a:pt x="679899" y="553236"/>
                </a:cubicBezTo>
                <a:cubicBezTo>
                  <a:pt x="599790" y="552554"/>
                  <a:pt x="519227" y="558357"/>
                  <a:pt x="439232" y="549709"/>
                </a:cubicBezTo>
                <a:cubicBezTo>
                  <a:pt x="397243" y="545157"/>
                  <a:pt x="355254" y="541288"/>
                  <a:pt x="313266" y="536850"/>
                </a:cubicBezTo>
                <a:cubicBezTo>
                  <a:pt x="227809" y="527861"/>
                  <a:pt x="165679" y="480752"/>
                  <a:pt x="118342" y="412705"/>
                </a:cubicBezTo>
                <a:cubicBezTo>
                  <a:pt x="47109" y="310179"/>
                  <a:pt x="13313" y="194113"/>
                  <a:pt x="0" y="71105"/>
                </a:cubicBezTo>
                <a:cubicBezTo>
                  <a:pt x="97405" y="35830"/>
                  <a:pt x="199247" y="21606"/>
                  <a:pt x="301431" y="13755"/>
                </a:cubicBezTo>
                <a:cubicBezTo>
                  <a:pt x="417384" y="4765"/>
                  <a:pt x="533678" y="-3428"/>
                  <a:pt x="650200" y="1465"/>
                </a:cubicBezTo>
                <a:cubicBezTo>
                  <a:pt x="762397" y="6245"/>
                  <a:pt x="870157" y="27523"/>
                  <a:pt x="969041" y="86012"/>
                </a:cubicBezTo>
                <a:cubicBezTo>
                  <a:pt x="1070543" y="145980"/>
                  <a:pt x="1113100" y="240881"/>
                  <a:pt x="1134379" y="350006"/>
                </a:cubicBezTo>
                <a:cubicBezTo>
                  <a:pt x="1137679" y="366847"/>
                  <a:pt x="1139158" y="384030"/>
                  <a:pt x="1141548" y="401098"/>
                </a:cubicBezTo>
                <a:lnTo>
                  <a:pt x="1141548" y="401098"/>
                </a:lnTo>
                <a:close/>
                <a:moveTo>
                  <a:pt x="758756" y="345910"/>
                </a:moveTo>
                <a:cubicBezTo>
                  <a:pt x="824868" y="343293"/>
                  <a:pt x="882105" y="339196"/>
                  <a:pt x="933994" y="310179"/>
                </a:cubicBezTo>
                <a:cubicBezTo>
                  <a:pt x="976893" y="286283"/>
                  <a:pt x="987930" y="240995"/>
                  <a:pt x="960393" y="200144"/>
                </a:cubicBezTo>
                <a:cubicBezTo>
                  <a:pt x="932514" y="158838"/>
                  <a:pt x="889160" y="140404"/>
                  <a:pt x="845578" y="122539"/>
                </a:cubicBezTo>
                <a:cubicBezTo>
                  <a:pt x="775711" y="93863"/>
                  <a:pt x="701519" y="83622"/>
                  <a:pt x="627214" y="77819"/>
                </a:cubicBezTo>
                <a:cubicBezTo>
                  <a:pt x="560305" y="72584"/>
                  <a:pt x="492600" y="72812"/>
                  <a:pt x="428763" y="100008"/>
                </a:cubicBezTo>
                <a:cubicBezTo>
                  <a:pt x="398040" y="113094"/>
                  <a:pt x="364358" y="124815"/>
                  <a:pt x="359806" y="165096"/>
                </a:cubicBezTo>
                <a:cubicBezTo>
                  <a:pt x="355141" y="206971"/>
                  <a:pt x="386661" y="227795"/>
                  <a:pt x="415336" y="245774"/>
                </a:cubicBezTo>
                <a:cubicBezTo>
                  <a:pt x="522640" y="313138"/>
                  <a:pt x="642348" y="339879"/>
                  <a:pt x="758756" y="345910"/>
                </a:cubicBezTo>
                <a:lnTo>
                  <a:pt x="758756" y="345910"/>
                </a:lnTo>
                <a:close/>
              </a:path>
            </a:pathLst>
          </a:custGeom>
          <a:solidFill>
            <a:srgbClr val="A6C5D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0C292F9-AE2C-2470-4AB0-D15136E7D461}"/>
              </a:ext>
            </a:extLst>
          </p:cNvPr>
          <p:cNvSpPr/>
          <p:nvPr/>
        </p:nvSpPr>
        <p:spPr>
          <a:xfrm>
            <a:off x="1494125" y="3507023"/>
            <a:ext cx="596685" cy="562529"/>
          </a:xfrm>
          <a:custGeom>
            <a:avLst/>
            <a:gdLst>
              <a:gd name="connsiteX0" fmla="*/ 157453 w 596685"/>
              <a:gd name="connsiteY0" fmla="*/ 0 h 562529"/>
              <a:gd name="connsiteX1" fmla="*/ 314826 w 596685"/>
              <a:gd name="connsiteY1" fmla="*/ 134501 h 562529"/>
              <a:gd name="connsiteX2" fmla="*/ 588379 w 596685"/>
              <a:gd name="connsiteY2" fmla="*/ 321117 h 562529"/>
              <a:gd name="connsiteX3" fmla="*/ 596685 w 596685"/>
              <a:gd name="connsiteY3" fmla="*/ 323166 h 562529"/>
              <a:gd name="connsiteX4" fmla="*/ 539790 w 596685"/>
              <a:gd name="connsiteY4" fmla="*/ 527420 h 562529"/>
              <a:gd name="connsiteX5" fmla="*/ 510773 w 596685"/>
              <a:gd name="connsiteY5" fmla="*/ 556664 h 562529"/>
              <a:gd name="connsiteX6" fmla="*/ 365235 w 596685"/>
              <a:gd name="connsiteY6" fmla="*/ 497720 h 562529"/>
              <a:gd name="connsiteX7" fmla="*/ 109775 w 596685"/>
              <a:gd name="connsiteY7" fmla="*/ 272074 h 562529"/>
              <a:gd name="connsiteX8" fmla="*/ 5657 w 596685"/>
              <a:gd name="connsiteY8" fmla="*/ 117546 h 562529"/>
              <a:gd name="connsiteX9" fmla="*/ 31942 w 596685"/>
              <a:gd name="connsiteY9" fmla="*/ 40168 h 562529"/>
              <a:gd name="connsiteX10" fmla="*/ 157453 w 596685"/>
              <a:gd name="connsiteY10" fmla="*/ 0 h 562529"/>
              <a:gd name="connsiteX11" fmla="*/ 157453 w 596685"/>
              <a:gd name="connsiteY11" fmla="*/ 0 h 562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6685" h="562529">
                <a:moveTo>
                  <a:pt x="157453" y="0"/>
                </a:moveTo>
                <a:cubicBezTo>
                  <a:pt x="204107" y="51547"/>
                  <a:pt x="261003" y="91488"/>
                  <a:pt x="314826" y="134501"/>
                </a:cubicBezTo>
                <a:cubicBezTo>
                  <a:pt x="401193" y="203572"/>
                  <a:pt x="493591" y="264222"/>
                  <a:pt x="588379" y="321117"/>
                </a:cubicBezTo>
                <a:cubicBezTo>
                  <a:pt x="590768" y="322483"/>
                  <a:pt x="593954" y="322483"/>
                  <a:pt x="596685" y="323166"/>
                </a:cubicBezTo>
                <a:cubicBezTo>
                  <a:pt x="573358" y="390074"/>
                  <a:pt x="555834" y="458463"/>
                  <a:pt x="539790" y="527420"/>
                </a:cubicBezTo>
                <a:cubicBezTo>
                  <a:pt x="536035" y="543578"/>
                  <a:pt x="529776" y="550178"/>
                  <a:pt x="510773" y="556664"/>
                </a:cubicBezTo>
                <a:cubicBezTo>
                  <a:pt x="442727" y="579877"/>
                  <a:pt x="407224" y="528785"/>
                  <a:pt x="365235" y="497720"/>
                </a:cubicBezTo>
                <a:cubicBezTo>
                  <a:pt x="273747" y="430015"/>
                  <a:pt x="186470" y="356620"/>
                  <a:pt x="109775" y="272074"/>
                </a:cubicBezTo>
                <a:cubicBezTo>
                  <a:pt x="67900" y="225875"/>
                  <a:pt x="24887" y="179448"/>
                  <a:pt x="5657" y="117546"/>
                </a:cubicBezTo>
                <a:cubicBezTo>
                  <a:pt x="-6178" y="79653"/>
                  <a:pt x="-374" y="61561"/>
                  <a:pt x="31942" y="40168"/>
                </a:cubicBezTo>
                <a:cubicBezTo>
                  <a:pt x="69948" y="15020"/>
                  <a:pt x="113758" y="7738"/>
                  <a:pt x="157453" y="0"/>
                </a:cubicBezTo>
                <a:lnTo>
                  <a:pt x="157453" y="0"/>
                </a:lnTo>
                <a:close/>
              </a:path>
            </a:pathLst>
          </a:custGeom>
          <a:solidFill>
            <a:srgbClr val="CE3C2A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386EB48-276F-1F6F-142A-9C9E01D86F95}"/>
              </a:ext>
            </a:extLst>
          </p:cNvPr>
          <p:cNvSpPr/>
          <p:nvPr/>
        </p:nvSpPr>
        <p:spPr>
          <a:xfrm>
            <a:off x="1588197" y="4199163"/>
            <a:ext cx="409627" cy="314110"/>
          </a:xfrm>
          <a:custGeom>
            <a:avLst/>
            <a:gdLst>
              <a:gd name="connsiteX0" fmla="*/ 374144 w 409627"/>
              <a:gd name="connsiteY0" fmla="*/ 296814 h 314110"/>
              <a:gd name="connsiteX1" fmla="*/ 322710 w 409627"/>
              <a:gd name="connsiteY1" fmla="*/ 257443 h 314110"/>
              <a:gd name="connsiteX2" fmla="*/ 97177 w 409627"/>
              <a:gd name="connsiteY2" fmla="*/ 272691 h 314110"/>
              <a:gd name="connsiteX3" fmla="*/ 0 w 409627"/>
              <a:gd name="connsiteY3" fmla="*/ 314111 h 314110"/>
              <a:gd name="connsiteX4" fmla="*/ 68388 w 409627"/>
              <a:gd name="connsiteY4" fmla="*/ 104736 h 314110"/>
              <a:gd name="connsiteX5" fmla="*/ 177286 w 409627"/>
              <a:gd name="connsiteY5" fmla="*/ 44313 h 314110"/>
              <a:gd name="connsiteX6" fmla="*/ 391895 w 409627"/>
              <a:gd name="connsiteY6" fmla="*/ 731 h 314110"/>
              <a:gd name="connsiteX7" fmla="*/ 408395 w 409627"/>
              <a:gd name="connsiteY7" fmla="*/ 16093 h 314110"/>
              <a:gd name="connsiteX8" fmla="*/ 374144 w 409627"/>
              <a:gd name="connsiteY8" fmla="*/ 296814 h 314110"/>
              <a:gd name="connsiteX9" fmla="*/ 374144 w 409627"/>
              <a:gd name="connsiteY9" fmla="*/ 296814 h 31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9627" h="314110">
                <a:moveTo>
                  <a:pt x="374144" y="296814"/>
                </a:moveTo>
                <a:cubicBezTo>
                  <a:pt x="374257" y="261198"/>
                  <a:pt x="347972" y="257557"/>
                  <a:pt x="322710" y="257443"/>
                </a:cubicBezTo>
                <a:cubicBezTo>
                  <a:pt x="247267" y="257101"/>
                  <a:pt x="171596" y="251298"/>
                  <a:pt x="97177" y="272691"/>
                </a:cubicBezTo>
                <a:cubicBezTo>
                  <a:pt x="62699" y="282591"/>
                  <a:pt x="31292" y="297838"/>
                  <a:pt x="0" y="314111"/>
                </a:cubicBezTo>
                <a:cubicBezTo>
                  <a:pt x="10924" y="240374"/>
                  <a:pt x="31520" y="169483"/>
                  <a:pt x="68388" y="104736"/>
                </a:cubicBezTo>
                <a:cubicBezTo>
                  <a:pt x="91374" y="64226"/>
                  <a:pt x="136207" y="54213"/>
                  <a:pt x="177286" y="44313"/>
                </a:cubicBezTo>
                <a:cubicBezTo>
                  <a:pt x="248177" y="27244"/>
                  <a:pt x="319297" y="10403"/>
                  <a:pt x="391895" y="731"/>
                </a:cubicBezTo>
                <a:cubicBezTo>
                  <a:pt x="410443" y="-1772"/>
                  <a:pt x="411239" y="1869"/>
                  <a:pt x="408395" y="16093"/>
                </a:cubicBezTo>
                <a:cubicBezTo>
                  <a:pt x="389505" y="108832"/>
                  <a:pt x="385181" y="203278"/>
                  <a:pt x="374144" y="296814"/>
                </a:cubicBezTo>
                <a:lnTo>
                  <a:pt x="374144" y="296814"/>
                </a:lnTo>
                <a:close/>
              </a:path>
            </a:pathLst>
          </a:custGeom>
          <a:solidFill>
            <a:srgbClr val="71CC4C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6EC9B083-9A69-50B3-0093-0BFD42EF74A0}"/>
              </a:ext>
            </a:extLst>
          </p:cNvPr>
          <p:cNvSpPr/>
          <p:nvPr/>
        </p:nvSpPr>
        <p:spPr>
          <a:xfrm>
            <a:off x="1824570" y="2562105"/>
            <a:ext cx="263508" cy="985768"/>
          </a:xfrm>
          <a:custGeom>
            <a:avLst/>
            <a:gdLst>
              <a:gd name="connsiteX0" fmla="*/ 34676 w 263508"/>
              <a:gd name="connsiteY0" fmla="*/ 0 h 985768"/>
              <a:gd name="connsiteX1" fmla="*/ 88499 w 263508"/>
              <a:gd name="connsiteY1" fmla="*/ 347630 h 985768"/>
              <a:gd name="connsiteX2" fmla="*/ 198193 w 263508"/>
              <a:gd name="connsiteY2" fmla="*/ 842392 h 985768"/>
              <a:gd name="connsiteX3" fmla="*/ 263509 w 263508"/>
              <a:gd name="connsiteY3" fmla="*/ 985769 h 985768"/>
              <a:gd name="connsiteX4" fmla="*/ 122750 w 263508"/>
              <a:gd name="connsiteY4" fmla="*/ 932970 h 985768"/>
              <a:gd name="connsiteX5" fmla="*/ 150174 w 263508"/>
              <a:gd name="connsiteY5" fmla="*/ 887909 h 985768"/>
              <a:gd name="connsiteX6" fmla="*/ 34904 w 263508"/>
              <a:gd name="connsiteY6" fmla="*/ 485203 h 985768"/>
              <a:gd name="connsiteX7" fmla="*/ 1335 w 263508"/>
              <a:gd name="connsiteY7" fmla="*/ 141669 h 985768"/>
              <a:gd name="connsiteX8" fmla="*/ 34676 w 263508"/>
              <a:gd name="connsiteY8" fmla="*/ 0 h 985768"/>
              <a:gd name="connsiteX9" fmla="*/ 34676 w 263508"/>
              <a:gd name="connsiteY9" fmla="*/ 0 h 98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3508" h="985768">
                <a:moveTo>
                  <a:pt x="34676" y="0"/>
                </a:moveTo>
                <a:cubicBezTo>
                  <a:pt x="48900" y="116408"/>
                  <a:pt x="68130" y="232133"/>
                  <a:pt x="88499" y="347630"/>
                </a:cubicBezTo>
                <a:cubicBezTo>
                  <a:pt x="117857" y="514106"/>
                  <a:pt x="148580" y="680468"/>
                  <a:pt x="198193" y="842392"/>
                </a:cubicBezTo>
                <a:cubicBezTo>
                  <a:pt x="212986" y="890526"/>
                  <a:pt x="230510" y="937749"/>
                  <a:pt x="263509" y="985769"/>
                </a:cubicBezTo>
                <a:cubicBezTo>
                  <a:pt x="211620" y="966310"/>
                  <a:pt x="167128" y="949697"/>
                  <a:pt x="122750" y="932970"/>
                </a:cubicBezTo>
                <a:cubicBezTo>
                  <a:pt x="167925" y="930694"/>
                  <a:pt x="166332" y="931263"/>
                  <a:pt x="150174" y="887909"/>
                </a:cubicBezTo>
                <a:cubicBezTo>
                  <a:pt x="101357" y="756708"/>
                  <a:pt x="62213" y="622662"/>
                  <a:pt x="34904" y="485203"/>
                </a:cubicBezTo>
                <a:cubicBezTo>
                  <a:pt x="12259" y="371640"/>
                  <a:pt x="-5037" y="257622"/>
                  <a:pt x="1335" y="141669"/>
                </a:cubicBezTo>
                <a:cubicBezTo>
                  <a:pt x="3952" y="93308"/>
                  <a:pt x="9187" y="43923"/>
                  <a:pt x="34676" y="0"/>
                </a:cubicBezTo>
                <a:lnTo>
                  <a:pt x="34676" y="0"/>
                </a:lnTo>
                <a:close/>
              </a:path>
            </a:pathLst>
          </a:custGeom>
          <a:solidFill>
            <a:srgbClr val="CE3C2A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06E2C264-A9AE-BECB-0B56-F0530410E3EA}"/>
              </a:ext>
            </a:extLst>
          </p:cNvPr>
          <p:cNvSpPr/>
          <p:nvPr/>
        </p:nvSpPr>
        <p:spPr>
          <a:xfrm>
            <a:off x="3315653" y="3441531"/>
            <a:ext cx="326351" cy="180193"/>
          </a:xfrm>
          <a:custGeom>
            <a:avLst/>
            <a:gdLst>
              <a:gd name="connsiteX0" fmla="*/ 326352 w 326351"/>
              <a:gd name="connsiteY0" fmla="*/ 180193 h 180193"/>
              <a:gd name="connsiteX1" fmla="*/ 0 w 326351"/>
              <a:gd name="connsiteY1" fmla="*/ 159256 h 180193"/>
              <a:gd name="connsiteX2" fmla="*/ 124373 w 326351"/>
              <a:gd name="connsiteY2" fmla="*/ 13717 h 180193"/>
              <a:gd name="connsiteX3" fmla="*/ 230767 w 326351"/>
              <a:gd name="connsiteY3" fmla="*/ 29876 h 180193"/>
              <a:gd name="connsiteX4" fmla="*/ 326352 w 326351"/>
              <a:gd name="connsiteY4" fmla="*/ 180193 h 180193"/>
              <a:gd name="connsiteX5" fmla="*/ 326352 w 326351"/>
              <a:gd name="connsiteY5" fmla="*/ 180193 h 180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351" h="180193">
                <a:moveTo>
                  <a:pt x="326352" y="180193"/>
                </a:moveTo>
                <a:cubicBezTo>
                  <a:pt x="219161" y="158345"/>
                  <a:pt x="112198" y="156297"/>
                  <a:pt x="0" y="159256"/>
                </a:cubicBezTo>
                <a:cubicBezTo>
                  <a:pt x="34251" y="99971"/>
                  <a:pt x="73395" y="51154"/>
                  <a:pt x="124373" y="13717"/>
                </a:cubicBezTo>
                <a:cubicBezTo>
                  <a:pt x="156576" y="-9951"/>
                  <a:pt x="202661" y="-1986"/>
                  <a:pt x="230767" y="29876"/>
                </a:cubicBezTo>
                <a:cubicBezTo>
                  <a:pt x="269911" y="74368"/>
                  <a:pt x="301887" y="123981"/>
                  <a:pt x="326352" y="180193"/>
                </a:cubicBezTo>
                <a:lnTo>
                  <a:pt x="326352" y="180193"/>
                </a:lnTo>
                <a:close/>
              </a:path>
            </a:pathLst>
          </a:custGeom>
          <a:solidFill>
            <a:srgbClr val="8CBE5B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F5E243E5-6F8F-70FF-74C9-632786DED134}"/>
              </a:ext>
            </a:extLst>
          </p:cNvPr>
          <p:cNvSpPr/>
          <p:nvPr/>
        </p:nvSpPr>
        <p:spPr>
          <a:xfrm>
            <a:off x="2932064" y="2631745"/>
            <a:ext cx="107759" cy="393260"/>
          </a:xfrm>
          <a:custGeom>
            <a:avLst/>
            <a:gdLst>
              <a:gd name="connsiteX0" fmla="*/ 107760 w 107759"/>
              <a:gd name="connsiteY0" fmla="*/ 0 h 393260"/>
              <a:gd name="connsiteX1" fmla="*/ 99339 w 107759"/>
              <a:gd name="connsiteY1" fmla="*/ 267636 h 393260"/>
              <a:gd name="connsiteX2" fmla="*/ 99453 w 107759"/>
              <a:gd name="connsiteY2" fmla="*/ 393261 h 393260"/>
              <a:gd name="connsiteX3" fmla="*/ 0 w 107759"/>
              <a:gd name="connsiteY3" fmla="*/ 319183 h 393260"/>
              <a:gd name="connsiteX4" fmla="*/ 78857 w 107759"/>
              <a:gd name="connsiteY4" fmla="*/ 30723 h 393260"/>
              <a:gd name="connsiteX5" fmla="*/ 107760 w 107759"/>
              <a:gd name="connsiteY5" fmla="*/ 0 h 393260"/>
              <a:gd name="connsiteX6" fmla="*/ 107760 w 107759"/>
              <a:gd name="connsiteY6" fmla="*/ 0 h 393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759" h="393260">
                <a:moveTo>
                  <a:pt x="107760" y="0"/>
                </a:moveTo>
                <a:cubicBezTo>
                  <a:pt x="100819" y="89098"/>
                  <a:pt x="98543" y="178310"/>
                  <a:pt x="99339" y="267636"/>
                </a:cubicBezTo>
                <a:cubicBezTo>
                  <a:pt x="99681" y="309511"/>
                  <a:pt x="99453" y="351499"/>
                  <a:pt x="99453" y="393261"/>
                </a:cubicBezTo>
                <a:cubicBezTo>
                  <a:pt x="65544" y="371868"/>
                  <a:pt x="38234" y="337958"/>
                  <a:pt x="0" y="319183"/>
                </a:cubicBezTo>
                <a:cubicBezTo>
                  <a:pt x="5462" y="217226"/>
                  <a:pt x="20710" y="118115"/>
                  <a:pt x="78857" y="30723"/>
                </a:cubicBezTo>
                <a:cubicBezTo>
                  <a:pt x="86822" y="18548"/>
                  <a:pt x="96608" y="8876"/>
                  <a:pt x="107760" y="0"/>
                </a:cubicBezTo>
                <a:lnTo>
                  <a:pt x="107760" y="0"/>
                </a:lnTo>
                <a:close/>
              </a:path>
            </a:pathLst>
          </a:custGeom>
          <a:solidFill>
            <a:srgbClr val="CE3C2A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44C51867-50F4-9075-D673-AA0894E326E7}"/>
              </a:ext>
            </a:extLst>
          </p:cNvPr>
          <p:cNvSpPr/>
          <p:nvPr/>
        </p:nvSpPr>
        <p:spPr>
          <a:xfrm>
            <a:off x="1733052" y="5757342"/>
            <a:ext cx="137914" cy="12276"/>
          </a:xfrm>
          <a:custGeom>
            <a:avLst/>
            <a:gdLst>
              <a:gd name="connsiteX0" fmla="*/ 0 w 137914"/>
              <a:gd name="connsiteY0" fmla="*/ 5239 h 12276"/>
              <a:gd name="connsiteX1" fmla="*/ 64178 w 137914"/>
              <a:gd name="connsiteY1" fmla="*/ 6946 h 12276"/>
              <a:gd name="connsiteX2" fmla="*/ 137914 w 137914"/>
              <a:gd name="connsiteY2" fmla="*/ 10587 h 12276"/>
              <a:gd name="connsiteX3" fmla="*/ 0 w 137914"/>
              <a:gd name="connsiteY3" fmla="*/ 5239 h 12276"/>
              <a:gd name="connsiteX4" fmla="*/ 0 w 137914"/>
              <a:gd name="connsiteY4" fmla="*/ 5239 h 12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914" h="12276">
                <a:moveTo>
                  <a:pt x="0" y="5239"/>
                </a:moveTo>
                <a:cubicBezTo>
                  <a:pt x="21620" y="-7961"/>
                  <a:pt x="42558" y="8083"/>
                  <a:pt x="64178" y="6946"/>
                </a:cubicBezTo>
                <a:cubicBezTo>
                  <a:pt x="88529" y="5694"/>
                  <a:pt x="113791" y="1256"/>
                  <a:pt x="137914" y="10587"/>
                </a:cubicBezTo>
                <a:cubicBezTo>
                  <a:pt x="91829" y="11611"/>
                  <a:pt x="45630" y="15821"/>
                  <a:pt x="0" y="5239"/>
                </a:cubicBezTo>
                <a:lnTo>
                  <a:pt x="0" y="5239"/>
                </a:lnTo>
                <a:close/>
              </a:path>
            </a:pathLst>
          </a:custGeom>
          <a:solidFill>
            <a:srgbClr val="82B85B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5B7F8E15-A603-C1F1-355B-200A6512B701}"/>
              </a:ext>
            </a:extLst>
          </p:cNvPr>
          <p:cNvSpPr/>
          <p:nvPr/>
        </p:nvSpPr>
        <p:spPr>
          <a:xfrm>
            <a:off x="1940619" y="4727754"/>
            <a:ext cx="6815" cy="109253"/>
          </a:xfrm>
          <a:custGeom>
            <a:avLst/>
            <a:gdLst>
              <a:gd name="connsiteX0" fmla="*/ 5336 w 6815"/>
              <a:gd name="connsiteY0" fmla="*/ 109254 h 109253"/>
              <a:gd name="connsiteX1" fmla="*/ 2377 w 6815"/>
              <a:gd name="connsiteY1" fmla="*/ 698 h 109253"/>
              <a:gd name="connsiteX2" fmla="*/ 4539 w 6815"/>
              <a:gd name="connsiteY2" fmla="*/ 15 h 109253"/>
              <a:gd name="connsiteX3" fmla="*/ 6815 w 6815"/>
              <a:gd name="connsiteY3" fmla="*/ 1494 h 109253"/>
              <a:gd name="connsiteX4" fmla="*/ 5336 w 6815"/>
              <a:gd name="connsiteY4" fmla="*/ 109254 h 109253"/>
              <a:gd name="connsiteX5" fmla="*/ 5336 w 6815"/>
              <a:gd name="connsiteY5" fmla="*/ 109254 h 109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15" h="109253">
                <a:moveTo>
                  <a:pt x="5336" y="109254"/>
                </a:moveTo>
                <a:cubicBezTo>
                  <a:pt x="-3995" y="73296"/>
                  <a:pt x="1581" y="36883"/>
                  <a:pt x="2377" y="698"/>
                </a:cubicBezTo>
                <a:cubicBezTo>
                  <a:pt x="2377" y="470"/>
                  <a:pt x="3857" y="-99"/>
                  <a:pt x="4539" y="15"/>
                </a:cubicBezTo>
                <a:cubicBezTo>
                  <a:pt x="5336" y="242"/>
                  <a:pt x="6019" y="925"/>
                  <a:pt x="6815" y="1494"/>
                </a:cubicBezTo>
                <a:cubicBezTo>
                  <a:pt x="6360" y="37452"/>
                  <a:pt x="5791" y="73410"/>
                  <a:pt x="5336" y="109254"/>
                </a:cubicBezTo>
                <a:lnTo>
                  <a:pt x="5336" y="109254"/>
                </a:lnTo>
                <a:close/>
              </a:path>
            </a:pathLst>
          </a:custGeom>
          <a:solidFill>
            <a:srgbClr val="82B85B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5899EA47-0D64-CB71-1346-BEFD4274DD18}"/>
              </a:ext>
            </a:extLst>
          </p:cNvPr>
          <p:cNvSpPr/>
          <p:nvPr/>
        </p:nvSpPr>
        <p:spPr>
          <a:xfrm>
            <a:off x="1544615" y="5081430"/>
            <a:ext cx="8247" cy="96949"/>
          </a:xfrm>
          <a:custGeom>
            <a:avLst/>
            <a:gdLst>
              <a:gd name="connsiteX0" fmla="*/ 0 w 8247"/>
              <a:gd name="connsiteY0" fmla="*/ 18320 h 96949"/>
              <a:gd name="connsiteX1" fmla="*/ 4324 w 8247"/>
              <a:gd name="connsiteY1" fmla="*/ 0 h 96949"/>
              <a:gd name="connsiteX2" fmla="*/ 3186 w 8247"/>
              <a:gd name="connsiteY2" fmla="*/ 96950 h 96949"/>
              <a:gd name="connsiteX3" fmla="*/ 0 w 8247"/>
              <a:gd name="connsiteY3" fmla="*/ 18320 h 96949"/>
              <a:gd name="connsiteX4" fmla="*/ 0 w 8247"/>
              <a:gd name="connsiteY4" fmla="*/ 18320 h 9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7" h="96949">
                <a:moveTo>
                  <a:pt x="0" y="18320"/>
                </a:moveTo>
                <a:cubicBezTo>
                  <a:pt x="1479" y="12289"/>
                  <a:pt x="2845" y="6145"/>
                  <a:pt x="4324" y="0"/>
                </a:cubicBezTo>
                <a:cubicBezTo>
                  <a:pt x="4893" y="32544"/>
                  <a:pt x="13541" y="64975"/>
                  <a:pt x="3186" y="96950"/>
                </a:cubicBezTo>
                <a:cubicBezTo>
                  <a:pt x="2048" y="70778"/>
                  <a:pt x="1024" y="44492"/>
                  <a:pt x="0" y="18320"/>
                </a:cubicBezTo>
                <a:lnTo>
                  <a:pt x="0" y="18320"/>
                </a:lnTo>
                <a:close/>
              </a:path>
            </a:pathLst>
          </a:custGeom>
          <a:solidFill>
            <a:srgbClr val="82B85B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137F538D-F775-FA35-D44E-C7E0339F9A11}"/>
              </a:ext>
            </a:extLst>
          </p:cNvPr>
          <p:cNvSpPr/>
          <p:nvPr/>
        </p:nvSpPr>
        <p:spPr>
          <a:xfrm>
            <a:off x="1939211" y="5161994"/>
            <a:ext cx="6856" cy="103777"/>
          </a:xfrm>
          <a:custGeom>
            <a:avLst/>
            <a:gdLst>
              <a:gd name="connsiteX0" fmla="*/ 6857 w 6856"/>
              <a:gd name="connsiteY0" fmla="*/ 103777 h 103777"/>
              <a:gd name="connsiteX1" fmla="*/ 6288 w 6856"/>
              <a:gd name="connsiteY1" fmla="*/ 0 h 103777"/>
              <a:gd name="connsiteX2" fmla="*/ 6857 w 6856"/>
              <a:gd name="connsiteY2" fmla="*/ 103777 h 103777"/>
              <a:gd name="connsiteX3" fmla="*/ 6857 w 6856"/>
              <a:gd name="connsiteY3" fmla="*/ 103777 h 103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6" h="103777">
                <a:moveTo>
                  <a:pt x="6857" y="103777"/>
                </a:moveTo>
                <a:cubicBezTo>
                  <a:pt x="-2701" y="69298"/>
                  <a:pt x="-1677" y="34592"/>
                  <a:pt x="6288" y="0"/>
                </a:cubicBezTo>
                <a:cubicBezTo>
                  <a:pt x="6402" y="34592"/>
                  <a:pt x="6629" y="69185"/>
                  <a:pt x="6857" y="103777"/>
                </a:cubicBezTo>
                <a:lnTo>
                  <a:pt x="6857" y="103777"/>
                </a:lnTo>
                <a:close/>
              </a:path>
            </a:pathLst>
          </a:custGeom>
          <a:solidFill>
            <a:srgbClr val="82B85B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FC073B39-84BD-2D00-F87E-0585BA776310}"/>
              </a:ext>
            </a:extLst>
          </p:cNvPr>
          <p:cNvSpPr/>
          <p:nvPr/>
        </p:nvSpPr>
        <p:spPr>
          <a:xfrm>
            <a:off x="1541884" y="4918937"/>
            <a:ext cx="6827" cy="98315"/>
          </a:xfrm>
          <a:custGeom>
            <a:avLst/>
            <a:gdLst>
              <a:gd name="connsiteX0" fmla="*/ 0 w 6827"/>
              <a:gd name="connsiteY0" fmla="*/ 0 h 98315"/>
              <a:gd name="connsiteX1" fmla="*/ 0 w 6827"/>
              <a:gd name="connsiteY1" fmla="*/ 98315 h 98315"/>
              <a:gd name="connsiteX2" fmla="*/ 0 w 6827"/>
              <a:gd name="connsiteY2" fmla="*/ 0 h 98315"/>
              <a:gd name="connsiteX3" fmla="*/ 0 w 6827"/>
              <a:gd name="connsiteY3" fmla="*/ 0 h 98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27" h="98315">
                <a:moveTo>
                  <a:pt x="0" y="0"/>
                </a:moveTo>
                <a:cubicBezTo>
                  <a:pt x="9103" y="32772"/>
                  <a:pt x="9103" y="65543"/>
                  <a:pt x="0" y="98315"/>
                </a:cubicBezTo>
                <a:cubicBezTo>
                  <a:pt x="0" y="65543"/>
                  <a:pt x="0" y="32772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82B85B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87707EDE-CDDC-DF23-DC06-98B3B2DFEDFF}"/>
              </a:ext>
            </a:extLst>
          </p:cNvPr>
          <p:cNvSpPr/>
          <p:nvPr/>
        </p:nvSpPr>
        <p:spPr>
          <a:xfrm>
            <a:off x="1545980" y="4774195"/>
            <a:ext cx="6855" cy="81929"/>
          </a:xfrm>
          <a:custGeom>
            <a:avLst/>
            <a:gdLst>
              <a:gd name="connsiteX0" fmla="*/ 1593 w 6855"/>
              <a:gd name="connsiteY0" fmla="*/ 0 h 81929"/>
              <a:gd name="connsiteX1" fmla="*/ 6372 w 6855"/>
              <a:gd name="connsiteY1" fmla="*/ 81929 h 81929"/>
              <a:gd name="connsiteX2" fmla="*/ 0 w 6855"/>
              <a:gd name="connsiteY2" fmla="*/ 68616 h 81929"/>
              <a:gd name="connsiteX3" fmla="*/ 1593 w 6855"/>
              <a:gd name="connsiteY3" fmla="*/ 0 h 81929"/>
              <a:gd name="connsiteX4" fmla="*/ 1593 w 6855"/>
              <a:gd name="connsiteY4" fmla="*/ 0 h 8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5" h="81929">
                <a:moveTo>
                  <a:pt x="1593" y="0"/>
                </a:moveTo>
                <a:cubicBezTo>
                  <a:pt x="11607" y="26627"/>
                  <a:pt x="3755" y="53823"/>
                  <a:pt x="6372" y="81929"/>
                </a:cubicBezTo>
                <a:cubicBezTo>
                  <a:pt x="-1479" y="78288"/>
                  <a:pt x="1479" y="72598"/>
                  <a:pt x="0" y="68616"/>
                </a:cubicBezTo>
                <a:cubicBezTo>
                  <a:pt x="569" y="45744"/>
                  <a:pt x="1024" y="22872"/>
                  <a:pt x="1593" y="0"/>
                </a:cubicBezTo>
                <a:lnTo>
                  <a:pt x="1593" y="0"/>
                </a:lnTo>
                <a:close/>
              </a:path>
            </a:pathLst>
          </a:custGeom>
          <a:solidFill>
            <a:srgbClr val="82B85B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2991FFF3-05B1-7F83-C0B9-FC849AD8307C}"/>
              </a:ext>
            </a:extLst>
          </p:cNvPr>
          <p:cNvSpPr/>
          <p:nvPr/>
        </p:nvSpPr>
        <p:spPr>
          <a:xfrm>
            <a:off x="1438107" y="3442845"/>
            <a:ext cx="4096" cy="4096"/>
          </a:xfrm>
          <a:custGeom>
            <a:avLst/>
            <a:gdLst>
              <a:gd name="connsiteX0" fmla="*/ 0 w 4096"/>
              <a:gd name="connsiteY0" fmla="*/ 4096 h 4096"/>
              <a:gd name="connsiteX1" fmla="*/ 4096 w 4096"/>
              <a:gd name="connsiteY1" fmla="*/ 0 h 4096"/>
              <a:gd name="connsiteX2" fmla="*/ 0 w 4096"/>
              <a:gd name="connsiteY2" fmla="*/ 4096 h 4096"/>
              <a:gd name="connsiteX3" fmla="*/ 0 w 4096"/>
              <a:gd name="connsiteY3" fmla="*/ 4096 h 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6" h="4096">
                <a:moveTo>
                  <a:pt x="0" y="4096"/>
                </a:moveTo>
                <a:cubicBezTo>
                  <a:pt x="1365" y="2731"/>
                  <a:pt x="2731" y="1366"/>
                  <a:pt x="4096" y="0"/>
                </a:cubicBezTo>
                <a:cubicBezTo>
                  <a:pt x="2731" y="1366"/>
                  <a:pt x="1365" y="2731"/>
                  <a:pt x="0" y="4096"/>
                </a:cubicBezTo>
                <a:lnTo>
                  <a:pt x="0" y="4096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65EBEF94-9B3D-1673-7548-20025EEDA3F0}"/>
              </a:ext>
            </a:extLst>
          </p:cNvPr>
          <p:cNvSpPr/>
          <p:nvPr/>
        </p:nvSpPr>
        <p:spPr>
          <a:xfrm>
            <a:off x="4091250" y="4091451"/>
            <a:ext cx="2776" cy="4096"/>
          </a:xfrm>
          <a:custGeom>
            <a:avLst/>
            <a:gdLst>
              <a:gd name="connsiteX0" fmla="*/ 455 w 2776"/>
              <a:gd name="connsiteY0" fmla="*/ 0 h 4096"/>
              <a:gd name="connsiteX1" fmla="*/ 2731 w 2776"/>
              <a:gd name="connsiteY1" fmla="*/ 2503 h 4096"/>
              <a:gd name="connsiteX2" fmla="*/ 2048 w 2776"/>
              <a:gd name="connsiteY2" fmla="*/ 4096 h 4096"/>
              <a:gd name="connsiteX3" fmla="*/ 0 w 2776"/>
              <a:gd name="connsiteY3" fmla="*/ 2503 h 4096"/>
              <a:gd name="connsiteX4" fmla="*/ 455 w 2776"/>
              <a:gd name="connsiteY4" fmla="*/ 0 h 4096"/>
              <a:gd name="connsiteX5" fmla="*/ 455 w 2776"/>
              <a:gd name="connsiteY5" fmla="*/ 0 h 4096"/>
              <a:gd name="connsiteX6" fmla="*/ 455 w 2776"/>
              <a:gd name="connsiteY6" fmla="*/ 0 h 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76" h="4096">
                <a:moveTo>
                  <a:pt x="455" y="0"/>
                </a:moveTo>
                <a:cubicBezTo>
                  <a:pt x="1252" y="797"/>
                  <a:pt x="2162" y="1593"/>
                  <a:pt x="2731" y="2503"/>
                </a:cubicBezTo>
                <a:cubicBezTo>
                  <a:pt x="2958" y="2731"/>
                  <a:pt x="2276" y="3527"/>
                  <a:pt x="2048" y="4096"/>
                </a:cubicBezTo>
                <a:lnTo>
                  <a:pt x="0" y="2503"/>
                </a:lnTo>
                <a:lnTo>
                  <a:pt x="455" y="0"/>
                </a:lnTo>
                <a:lnTo>
                  <a:pt x="455" y="0"/>
                </a:lnTo>
                <a:lnTo>
                  <a:pt x="455" y="0"/>
                </a:lnTo>
                <a:close/>
              </a:path>
            </a:pathLst>
          </a:custGeom>
          <a:solidFill>
            <a:srgbClr val="E2E2E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CC54BED4-C87F-735C-DE81-BF7BCDE3A352}"/>
              </a:ext>
            </a:extLst>
          </p:cNvPr>
          <p:cNvSpPr/>
          <p:nvPr/>
        </p:nvSpPr>
        <p:spPr>
          <a:xfrm>
            <a:off x="1611524" y="4161091"/>
            <a:ext cx="4096" cy="2730"/>
          </a:xfrm>
          <a:custGeom>
            <a:avLst/>
            <a:gdLst>
              <a:gd name="connsiteX0" fmla="*/ 0 w 4096"/>
              <a:gd name="connsiteY0" fmla="*/ 2731 h 2730"/>
              <a:gd name="connsiteX1" fmla="*/ 4096 w 4096"/>
              <a:gd name="connsiteY1" fmla="*/ 0 h 2730"/>
              <a:gd name="connsiteX2" fmla="*/ 0 w 4096"/>
              <a:gd name="connsiteY2" fmla="*/ 2731 h 2730"/>
              <a:gd name="connsiteX3" fmla="*/ 0 w 4096"/>
              <a:gd name="connsiteY3" fmla="*/ 2731 h 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6" h="2730">
                <a:moveTo>
                  <a:pt x="0" y="2731"/>
                </a:moveTo>
                <a:cubicBezTo>
                  <a:pt x="1365" y="1821"/>
                  <a:pt x="2731" y="910"/>
                  <a:pt x="4096" y="0"/>
                </a:cubicBezTo>
                <a:cubicBezTo>
                  <a:pt x="2731" y="910"/>
                  <a:pt x="1365" y="1821"/>
                  <a:pt x="0" y="2731"/>
                </a:cubicBezTo>
                <a:lnTo>
                  <a:pt x="0" y="2731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B7BB6BB-CEF2-612F-5187-4F8448DE7515}"/>
              </a:ext>
            </a:extLst>
          </p:cNvPr>
          <p:cNvSpPr/>
          <p:nvPr/>
        </p:nvSpPr>
        <p:spPr>
          <a:xfrm>
            <a:off x="1410790" y="5149705"/>
            <a:ext cx="2724" cy="6827"/>
          </a:xfrm>
          <a:custGeom>
            <a:avLst/>
            <a:gdLst>
              <a:gd name="connsiteX0" fmla="*/ 2055 w 2724"/>
              <a:gd name="connsiteY0" fmla="*/ 6828 h 6827"/>
              <a:gd name="connsiteX1" fmla="*/ 7 w 2724"/>
              <a:gd name="connsiteY1" fmla="*/ 1934 h 6827"/>
              <a:gd name="connsiteX2" fmla="*/ 1941 w 2724"/>
              <a:gd name="connsiteY2" fmla="*/ 0 h 6827"/>
              <a:gd name="connsiteX3" fmla="*/ 2055 w 2724"/>
              <a:gd name="connsiteY3" fmla="*/ 6828 h 6827"/>
              <a:gd name="connsiteX4" fmla="*/ 2055 w 2724"/>
              <a:gd name="connsiteY4" fmla="*/ 6828 h 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4" h="6827">
                <a:moveTo>
                  <a:pt x="2055" y="6828"/>
                </a:moveTo>
                <a:cubicBezTo>
                  <a:pt x="1372" y="5234"/>
                  <a:pt x="462" y="3641"/>
                  <a:pt x="7" y="1934"/>
                </a:cubicBezTo>
                <a:cubicBezTo>
                  <a:pt x="-107" y="1593"/>
                  <a:pt x="1258" y="683"/>
                  <a:pt x="1941" y="0"/>
                </a:cubicBezTo>
                <a:cubicBezTo>
                  <a:pt x="2965" y="2276"/>
                  <a:pt x="2965" y="4552"/>
                  <a:pt x="2055" y="6828"/>
                </a:cubicBezTo>
                <a:lnTo>
                  <a:pt x="2055" y="6828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7A77E16E-C9D1-ED4C-1220-49788D4909C1}"/>
              </a:ext>
            </a:extLst>
          </p:cNvPr>
          <p:cNvSpPr/>
          <p:nvPr/>
        </p:nvSpPr>
        <p:spPr>
          <a:xfrm>
            <a:off x="1989860" y="3403246"/>
            <a:ext cx="1791424" cy="3017523"/>
          </a:xfrm>
          <a:custGeom>
            <a:avLst/>
            <a:gdLst>
              <a:gd name="connsiteX0" fmla="*/ 385541 w 1791424"/>
              <a:gd name="connsiteY0" fmla="*/ 0 h 3017523"/>
              <a:gd name="connsiteX1" fmla="*/ 1791424 w 1791424"/>
              <a:gd name="connsiteY1" fmla="*/ 1863550 h 3017523"/>
              <a:gd name="connsiteX2" fmla="*/ 1704829 w 1791424"/>
              <a:gd name="connsiteY2" fmla="*/ 2799478 h 3017523"/>
              <a:gd name="connsiteX3" fmla="*/ 1600711 w 1791424"/>
              <a:gd name="connsiteY3" fmla="*/ 2953209 h 3017523"/>
              <a:gd name="connsiteX4" fmla="*/ 1295297 w 1791424"/>
              <a:gd name="connsiteY4" fmla="*/ 2953209 h 3017523"/>
              <a:gd name="connsiteX5" fmla="*/ 1189585 w 1791424"/>
              <a:gd name="connsiteY5" fmla="*/ 2742014 h 3017523"/>
              <a:gd name="connsiteX6" fmla="*/ 1146231 w 1791424"/>
              <a:gd name="connsiteY6" fmla="*/ 2477109 h 3017523"/>
              <a:gd name="connsiteX7" fmla="*/ 881213 w 1791424"/>
              <a:gd name="connsiteY7" fmla="*/ 2387214 h 3017523"/>
              <a:gd name="connsiteX8" fmla="*/ 830121 w 1791424"/>
              <a:gd name="connsiteY8" fmla="*/ 2567572 h 3017523"/>
              <a:gd name="connsiteX9" fmla="*/ 830121 w 1791424"/>
              <a:gd name="connsiteY9" fmla="*/ 2784344 h 3017523"/>
              <a:gd name="connsiteX10" fmla="*/ 741364 w 1791424"/>
              <a:gd name="connsiteY10" fmla="*/ 3001684 h 3017523"/>
              <a:gd name="connsiteX11" fmla="*/ 501835 w 1791424"/>
              <a:gd name="connsiteY11" fmla="*/ 3009194 h 3017523"/>
              <a:gd name="connsiteX12" fmla="*/ 263898 w 1791424"/>
              <a:gd name="connsiteY12" fmla="*/ 3017501 h 3017523"/>
              <a:gd name="connsiteX13" fmla="*/ 100495 w 1791424"/>
              <a:gd name="connsiteY13" fmla="*/ 2889259 h 3017523"/>
              <a:gd name="connsiteX14" fmla="*/ 86840 w 1791424"/>
              <a:gd name="connsiteY14" fmla="*/ 2574286 h 3017523"/>
              <a:gd name="connsiteX15" fmla="*/ 86840 w 1791424"/>
              <a:gd name="connsiteY15" fmla="*/ 2191836 h 3017523"/>
              <a:gd name="connsiteX16" fmla="*/ 12421 w 1791424"/>
              <a:gd name="connsiteY16" fmla="*/ 1810637 h 3017523"/>
              <a:gd name="connsiteX17" fmla="*/ 12421 w 1791424"/>
              <a:gd name="connsiteY17" fmla="*/ 1433535 h 3017523"/>
              <a:gd name="connsiteX18" fmla="*/ 86840 w 1791424"/>
              <a:gd name="connsiteY18" fmla="*/ 895077 h 3017523"/>
              <a:gd name="connsiteX19" fmla="*/ 100495 w 1791424"/>
              <a:gd name="connsiteY19" fmla="*/ 604115 h 3017523"/>
              <a:gd name="connsiteX20" fmla="*/ 228623 w 1791424"/>
              <a:gd name="connsiteY20" fmla="*/ 395992 h 3017523"/>
              <a:gd name="connsiteX21" fmla="*/ 385541 w 1791424"/>
              <a:gd name="connsiteY21" fmla="*/ 0 h 3017523"/>
              <a:gd name="connsiteX22" fmla="*/ 385541 w 1791424"/>
              <a:gd name="connsiteY22" fmla="*/ 0 h 3017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91424" h="3017523">
                <a:moveTo>
                  <a:pt x="385541" y="0"/>
                </a:moveTo>
                <a:cubicBezTo>
                  <a:pt x="385541" y="0"/>
                  <a:pt x="60896" y="1984282"/>
                  <a:pt x="1791424" y="1863550"/>
                </a:cubicBezTo>
                <a:lnTo>
                  <a:pt x="1704829" y="2799478"/>
                </a:lnTo>
                <a:cubicBezTo>
                  <a:pt x="1704829" y="2799478"/>
                  <a:pt x="1615390" y="2989736"/>
                  <a:pt x="1600711" y="2953209"/>
                </a:cubicBezTo>
                <a:cubicBezTo>
                  <a:pt x="1586032" y="2916682"/>
                  <a:pt x="1295297" y="2953209"/>
                  <a:pt x="1295297" y="2953209"/>
                </a:cubicBezTo>
                <a:cubicBezTo>
                  <a:pt x="1295297" y="2953209"/>
                  <a:pt x="1188106" y="2782068"/>
                  <a:pt x="1189585" y="2742014"/>
                </a:cubicBezTo>
                <a:cubicBezTo>
                  <a:pt x="1191178" y="2701959"/>
                  <a:pt x="1146231" y="2477109"/>
                  <a:pt x="1146231" y="2477109"/>
                </a:cubicBezTo>
                <a:lnTo>
                  <a:pt x="881213" y="2387214"/>
                </a:lnTo>
                <a:cubicBezTo>
                  <a:pt x="881213" y="2387214"/>
                  <a:pt x="828641" y="2530590"/>
                  <a:pt x="830121" y="2567572"/>
                </a:cubicBezTo>
                <a:cubicBezTo>
                  <a:pt x="831486" y="2604554"/>
                  <a:pt x="830121" y="2784344"/>
                  <a:pt x="830121" y="2784344"/>
                </a:cubicBezTo>
                <a:lnTo>
                  <a:pt x="741364" y="3001684"/>
                </a:lnTo>
                <a:cubicBezTo>
                  <a:pt x="741364" y="3001684"/>
                  <a:pt x="651697" y="3031611"/>
                  <a:pt x="501835" y="3009194"/>
                </a:cubicBezTo>
                <a:cubicBezTo>
                  <a:pt x="351972" y="2986777"/>
                  <a:pt x="263898" y="3017501"/>
                  <a:pt x="263898" y="3017501"/>
                </a:cubicBezTo>
                <a:lnTo>
                  <a:pt x="100495" y="2889259"/>
                </a:lnTo>
                <a:cubicBezTo>
                  <a:pt x="100495" y="2889259"/>
                  <a:pt x="91505" y="2604213"/>
                  <a:pt x="86840" y="2574286"/>
                </a:cubicBezTo>
                <a:cubicBezTo>
                  <a:pt x="82175" y="2544473"/>
                  <a:pt x="128943" y="2281275"/>
                  <a:pt x="86840" y="2191836"/>
                </a:cubicBezTo>
                <a:cubicBezTo>
                  <a:pt x="44738" y="2102396"/>
                  <a:pt x="2521" y="1878797"/>
                  <a:pt x="12421" y="1810637"/>
                </a:cubicBezTo>
                <a:cubicBezTo>
                  <a:pt x="22207" y="1742590"/>
                  <a:pt x="-19896" y="1536743"/>
                  <a:pt x="12421" y="1433535"/>
                </a:cubicBezTo>
                <a:cubicBezTo>
                  <a:pt x="44738" y="1330327"/>
                  <a:pt x="86840" y="895077"/>
                  <a:pt x="86840" y="895077"/>
                </a:cubicBezTo>
                <a:cubicBezTo>
                  <a:pt x="86840" y="895077"/>
                  <a:pt x="81378" y="657369"/>
                  <a:pt x="100495" y="604115"/>
                </a:cubicBezTo>
                <a:cubicBezTo>
                  <a:pt x="119612" y="550861"/>
                  <a:pt x="232606" y="435818"/>
                  <a:pt x="228623" y="395992"/>
                </a:cubicBezTo>
                <a:cubicBezTo>
                  <a:pt x="224527" y="356506"/>
                  <a:pt x="385541" y="0"/>
                  <a:pt x="385541" y="0"/>
                </a:cubicBezTo>
                <a:lnTo>
                  <a:pt x="385541" y="0"/>
                </a:lnTo>
                <a:close/>
              </a:path>
            </a:pathLst>
          </a:custGeom>
          <a:solidFill>
            <a:srgbClr val="74D740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96207EEE-57C1-DD8B-4C71-0C551CBC199F}"/>
              </a:ext>
            </a:extLst>
          </p:cNvPr>
          <p:cNvSpPr/>
          <p:nvPr/>
        </p:nvSpPr>
        <p:spPr>
          <a:xfrm>
            <a:off x="3584654" y="6452377"/>
            <a:ext cx="5461" cy="2737"/>
          </a:xfrm>
          <a:custGeom>
            <a:avLst/>
            <a:gdLst>
              <a:gd name="connsiteX0" fmla="*/ 5462 w 5461"/>
              <a:gd name="connsiteY0" fmla="*/ 572 h 2737"/>
              <a:gd name="connsiteX1" fmla="*/ 0 w 5461"/>
              <a:gd name="connsiteY1" fmla="*/ 799 h 2737"/>
              <a:gd name="connsiteX2" fmla="*/ 5462 w 5461"/>
              <a:gd name="connsiteY2" fmla="*/ 572 h 2737"/>
              <a:gd name="connsiteX3" fmla="*/ 5462 w 5461"/>
              <a:gd name="connsiteY3" fmla="*/ 572 h 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61" h="2737">
                <a:moveTo>
                  <a:pt x="5462" y="572"/>
                </a:moveTo>
                <a:cubicBezTo>
                  <a:pt x="3755" y="3303"/>
                  <a:pt x="1934" y="3530"/>
                  <a:pt x="0" y="799"/>
                </a:cubicBezTo>
                <a:cubicBezTo>
                  <a:pt x="1821" y="-225"/>
                  <a:pt x="3641" y="-225"/>
                  <a:pt x="5462" y="572"/>
                </a:cubicBezTo>
                <a:lnTo>
                  <a:pt x="5462" y="572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66441BEA-D10C-000F-D501-32AA39A01ECD}"/>
              </a:ext>
            </a:extLst>
          </p:cNvPr>
          <p:cNvSpPr/>
          <p:nvPr/>
        </p:nvSpPr>
        <p:spPr>
          <a:xfrm>
            <a:off x="2217800" y="6460573"/>
            <a:ext cx="8192" cy="4096"/>
          </a:xfrm>
          <a:custGeom>
            <a:avLst/>
            <a:gdLst>
              <a:gd name="connsiteX0" fmla="*/ 8193 w 8192"/>
              <a:gd name="connsiteY0" fmla="*/ 3073 h 4096"/>
              <a:gd name="connsiteX1" fmla="*/ 341 w 8192"/>
              <a:gd name="connsiteY1" fmla="*/ 4097 h 4096"/>
              <a:gd name="connsiteX2" fmla="*/ 0 w 8192"/>
              <a:gd name="connsiteY2" fmla="*/ 3641 h 4096"/>
              <a:gd name="connsiteX3" fmla="*/ 455 w 8192"/>
              <a:gd name="connsiteY3" fmla="*/ 0 h 4096"/>
              <a:gd name="connsiteX4" fmla="*/ 8193 w 8192"/>
              <a:gd name="connsiteY4" fmla="*/ 3073 h 4096"/>
              <a:gd name="connsiteX5" fmla="*/ 8193 w 8192"/>
              <a:gd name="connsiteY5" fmla="*/ 3073 h 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92" h="4096">
                <a:moveTo>
                  <a:pt x="8193" y="3073"/>
                </a:moveTo>
                <a:cubicBezTo>
                  <a:pt x="5576" y="3414"/>
                  <a:pt x="2959" y="3755"/>
                  <a:pt x="341" y="4097"/>
                </a:cubicBezTo>
                <a:lnTo>
                  <a:pt x="0" y="3641"/>
                </a:lnTo>
                <a:cubicBezTo>
                  <a:pt x="569" y="2503"/>
                  <a:pt x="683" y="1252"/>
                  <a:pt x="455" y="0"/>
                </a:cubicBezTo>
                <a:cubicBezTo>
                  <a:pt x="3072" y="1024"/>
                  <a:pt x="5576" y="2048"/>
                  <a:pt x="8193" y="3073"/>
                </a:cubicBezTo>
                <a:lnTo>
                  <a:pt x="8193" y="3073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F0A16411-8522-95A0-F17F-239979C42529}"/>
              </a:ext>
            </a:extLst>
          </p:cNvPr>
          <p:cNvSpPr/>
          <p:nvPr/>
        </p:nvSpPr>
        <p:spPr>
          <a:xfrm>
            <a:off x="1410791" y="4791947"/>
            <a:ext cx="2723" cy="5462"/>
          </a:xfrm>
          <a:custGeom>
            <a:avLst/>
            <a:gdLst>
              <a:gd name="connsiteX0" fmla="*/ 1941 w 2723"/>
              <a:gd name="connsiteY0" fmla="*/ 5462 h 5462"/>
              <a:gd name="connsiteX1" fmla="*/ 6 w 2723"/>
              <a:gd name="connsiteY1" fmla="*/ 1479 h 5462"/>
              <a:gd name="connsiteX2" fmla="*/ 2054 w 2723"/>
              <a:gd name="connsiteY2" fmla="*/ 0 h 5462"/>
              <a:gd name="connsiteX3" fmla="*/ 1941 w 2723"/>
              <a:gd name="connsiteY3" fmla="*/ 5462 h 5462"/>
              <a:gd name="connsiteX4" fmla="*/ 1941 w 2723"/>
              <a:gd name="connsiteY4" fmla="*/ 5462 h 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3" h="5462">
                <a:moveTo>
                  <a:pt x="1941" y="5462"/>
                </a:moveTo>
                <a:cubicBezTo>
                  <a:pt x="1258" y="4096"/>
                  <a:pt x="461" y="2845"/>
                  <a:pt x="6" y="1479"/>
                </a:cubicBezTo>
                <a:cubicBezTo>
                  <a:pt x="-108" y="1252"/>
                  <a:pt x="1372" y="569"/>
                  <a:pt x="2054" y="0"/>
                </a:cubicBezTo>
                <a:cubicBezTo>
                  <a:pt x="2965" y="1821"/>
                  <a:pt x="2965" y="3641"/>
                  <a:pt x="1941" y="5462"/>
                </a:cubicBezTo>
                <a:lnTo>
                  <a:pt x="1941" y="5462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977C9887-B66F-E71D-7F89-C65812CC8D63}"/>
              </a:ext>
            </a:extLst>
          </p:cNvPr>
          <p:cNvSpPr/>
          <p:nvPr/>
        </p:nvSpPr>
        <p:spPr>
          <a:xfrm>
            <a:off x="1529595" y="4247117"/>
            <a:ext cx="4096" cy="6827"/>
          </a:xfrm>
          <a:custGeom>
            <a:avLst/>
            <a:gdLst>
              <a:gd name="connsiteX0" fmla="*/ 0 w 4096"/>
              <a:gd name="connsiteY0" fmla="*/ 6827 h 6827"/>
              <a:gd name="connsiteX1" fmla="*/ 4096 w 4096"/>
              <a:gd name="connsiteY1" fmla="*/ 0 h 6827"/>
              <a:gd name="connsiteX2" fmla="*/ 0 w 4096"/>
              <a:gd name="connsiteY2" fmla="*/ 6827 h 6827"/>
              <a:gd name="connsiteX3" fmla="*/ 0 w 4096"/>
              <a:gd name="connsiteY3" fmla="*/ 6827 h 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6" h="6827">
                <a:moveTo>
                  <a:pt x="0" y="6827"/>
                </a:moveTo>
                <a:cubicBezTo>
                  <a:pt x="1365" y="4552"/>
                  <a:pt x="2731" y="2276"/>
                  <a:pt x="4096" y="0"/>
                </a:cubicBezTo>
                <a:cubicBezTo>
                  <a:pt x="2731" y="2276"/>
                  <a:pt x="1365" y="4552"/>
                  <a:pt x="0" y="6827"/>
                </a:cubicBezTo>
                <a:lnTo>
                  <a:pt x="0" y="6827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B178F2C8-92C4-A6E0-F0C1-A5D1A79A026B}"/>
              </a:ext>
            </a:extLst>
          </p:cNvPr>
          <p:cNvSpPr/>
          <p:nvPr/>
        </p:nvSpPr>
        <p:spPr>
          <a:xfrm>
            <a:off x="1451755" y="5537503"/>
            <a:ext cx="2724" cy="5462"/>
          </a:xfrm>
          <a:custGeom>
            <a:avLst/>
            <a:gdLst>
              <a:gd name="connsiteX0" fmla="*/ 2055 w 2724"/>
              <a:gd name="connsiteY0" fmla="*/ 5462 h 5462"/>
              <a:gd name="connsiteX1" fmla="*/ 7 w 2724"/>
              <a:gd name="connsiteY1" fmla="*/ 1593 h 5462"/>
              <a:gd name="connsiteX2" fmla="*/ 1941 w 2724"/>
              <a:gd name="connsiteY2" fmla="*/ 0 h 5462"/>
              <a:gd name="connsiteX3" fmla="*/ 2055 w 2724"/>
              <a:gd name="connsiteY3" fmla="*/ 5462 h 5462"/>
              <a:gd name="connsiteX4" fmla="*/ 2055 w 2724"/>
              <a:gd name="connsiteY4" fmla="*/ 5462 h 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4" h="5462">
                <a:moveTo>
                  <a:pt x="2055" y="5462"/>
                </a:moveTo>
                <a:cubicBezTo>
                  <a:pt x="1372" y="4210"/>
                  <a:pt x="462" y="2959"/>
                  <a:pt x="7" y="1593"/>
                </a:cubicBezTo>
                <a:cubicBezTo>
                  <a:pt x="-107" y="1365"/>
                  <a:pt x="1258" y="569"/>
                  <a:pt x="1941" y="0"/>
                </a:cubicBezTo>
                <a:cubicBezTo>
                  <a:pt x="2965" y="1821"/>
                  <a:pt x="2965" y="3641"/>
                  <a:pt x="2055" y="5462"/>
                </a:cubicBezTo>
                <a:lnTo>
                  <a:pt x="2055" y="5462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B95D2752-E1D9-F01F-2A7C-97583A9F5544}"/>
              </a:ext>
            </a:extLst>
          </p:cNvPr>
          <p:cNvSpPr/>
          <p:nvPr/>
        </p:nvSpPr>
        <p:spPr>
          <a:xfrm>
            <a:off x="3796304" y="6145145"/>
            <a:ext cx="2730" cy="5462"/>
          </a:xfrm>
          <a:custGeom>
            <a:avLst/>
            <a:gdLst>
              <a:gd name="connsiteX0" fmla="*/ 2731 w 2730"/>
              <a:gd name="connsiteY0" fmla="*/ 0 h 5462"/>
              <a:gd name="connsiteX1" fmla="*/ 0 w 2730"/>
              <a:gd name="connsiteY1" fmla="*/ 5462 h 5462"/>
              <a:gd name="connsiteX2" fmla="*/ 2731 w 2730"/>
              <a:gd name="connsiteY2" fmla="*/ 0 h 5462"/>
              <a:gd name="connsiteX3" fmla="*/ 2731 w 2730"/>
              <a:gd name="connsiteY3" fmla="*/ 0 h 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0" h="5462">
                <a:moveTo>
                  <a:pt x="2731" y="0"/>
                </a:moveTo>
                <a:cubicBezTo>
                  <a:pt x="1821" y="1821"/>
                  <a:pt x="910" y="3641"/>
                  <a:pt x="0" y="5462"/>
                </a:cubicBezTo>
                <a:cubicBezTo>
                  <a:pt x="910" y="3641"/>
                  <a:pt x="1821" y="1821"/>
                  <a:pt x="2731" y="0"/>
                </a:cubicBezTo>
                <a:lnTo>
                  <a:pt x="2731" y="0"/>
                </a:lnTo>
                <a:close/>
              </a:path>
            </a:pathLst>
          </a:custGeom>
          <a:solidFill>
            <a:srgbClr val="E2E2E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C836B52B-B2DB-451D-60C3-F278F0568BE0}"/>
              </a:ext>
            </a:extLst>
          </p:cNvPr>
          <p:cNvSpPr/>
          <p:nvPr/>
        </p:nvSpPr>
        <p:spPr>
          <a:xfrm>
            <a:off x="3893254" y="3726866"/>
            <a:ext cx="4096" cy="4096"/>
          </a:xfrm>
          <a:custGeom>
            <a:avLst/>
            <a:gdLst>
              <a:gd name="connsiteX0" fmla="*/ 0 w 4096"/>
              <a:gd name="connsiteY0" fmla="*/ 0 h 4096"/>
              <a:gd name="connsiteX1" fmla="*/ 4096 w 4096"/>
              <a:gd name="connsiteY1" fmla="*/ 4096 h 4096"/>
              <a:gd name="connsiteX2" fmla="*/ 0 w 4096"/>
              <a:gd name="connsiteY2" fmla="*/ 0 h 4096"/>
              <a:gd name="connsiteX3" fmla="*/ 0 w 4096"/>
              <a:gd name="connsiteY3" fmla="*/ 0 h 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6" h="4096">
                <a:moveTo>
                  <a:pt x="0" y="0"/>
                </a:moveTo>
                <a:cubicBezTo>
                  <a:pt x="1366" y="1365"/>
                  <a:pt x="2731" y="2731"/>
                  <a:pt x="4096" y="4096"/>
                </a:cubicBezTo>
                <a:cubicBezTo>
                  <a:pt x="2731" y="2731"/>
                  <a:pt x="1366" y="1365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C4F76C73-E02C-B1D9-26E5-AF03A645D13B}"/>
              </a:ext>
            </a:extLst>
          </p:cNvPr>
          <p:cNvSpPr/>
          <p:nvPr/>
        </p:nvSpPr>
        <p:spPr>
          <a:xfrm>
            <a:off x="3824980" y="5970363"/>
            <a:ext cx="2731" cy="6827"/>
          </a:xfrm>
          <a:custGeom>
            <a:avLst/>
            <a:gdLst>
              <a:gd name="connsiteX0" fmla="*/ 2731 w 2731"/>
              <a:gd name="connsiteY0" fmla="*/ 0 h 6827"/>
              <a:gd name="connsiteX1" fmla="*/ 0 w 2731"/>
              <a:gd name="connsiteY1" fmla="*/ 6828 h 6827"/>
              <a:gd name="connsiteX2" fmla="*/ 2731 w 2731"/>
              <a:gd name="connsiteY2" fmla="*/ 0 h 6827"/>
              <a:gd name="connsiteX3" fmla="*/ 2731 w 2731"/>
              <a:gd name="connsiteY3" fmla="*/ 0 h 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1" h="6827">
                <a:moveTo>
                  <a:pt x="2731" y="0"/>
                </a:moveTo>
                <a:cubicBezTo>
                  <a:pt x="1821" y="2276"/>
                  <a:pt x="910" y="4552"/>
                  <a:pt x="0" y="6828"/>
                </a:cubicBezTo>
                <a:cubicBezTo>
                  <a:pt x="910" y="4552"/>
                  <a:pt x="1821" y="2276"/>
                  <a:pt x="2731" y="0"/>
                </a:cubicBezTo>
                <a:lnTo>
                  <a:pt x="2731" y="0"/>
                </a:lnTo>
                <a:close/>
              </a:path>
            </a:pathLst>
          </a:custGeom>
          <a:solidFill>
            <a:srgbClr val="E2E2E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37B4804E-797A-0B58-5F46-7C53E0EDDB4E}"/>
              </a:ext>
            </a:extLst>
          </p:cNvPr>
          <p:cNvSpPr/>
          <p:nvPr/>
        </p:nvSpPr>
        <p:spPr>
          <a:xfrm>
            <a:off x="4104905" y="2777951"/>
            <a:ext cx="2119237" cy="2878525"/>
          </a:xfrm>
          <a:custGeom>
            <a:avLst/>
            <a:gdLst>
              <a:gd name="connsiteX0" fmla="*/ 2079297 w 2119237"/>
              <a:gd name="connsiteY0" fmla="*/ 1214503 h 2878525"/>
              <a:gd name="connsiteX1" fmla="*/ 2102624 w 2119237"/>
              <a:gd name="connsiteY1" fmla="*/ 1301666 h 2878525"/>
              <a:gd name="connsiteX2" fmla="*/ 2113548 w 2119237"/>
              <a:gd name="connsiteY2" fmla="*/ 1353669 h 2878525"/>
              <a:gd name="connsiteX3" fmla="*/ 2115369 w 2119237"/>
              <a:gd name="connsiteY3" fmla="*/ 1370851 h 2878525"/>
              <a:gd name="connsiteX4" fmla="*/ 2119237 w 2119237"/>
              <a:gd name="connsiteY4" fmla="*/ 1397706 h 2878525"/>
              <a:gd name="connsiteX5" fmla="*/ 2026725 w 2119237"/>
              <a:gd name="connsiteY5" fmla="*/ 1439808 h 2878525"/>
              <a:gd name="connsiteX6" fmla="*/ 1963572 w 2119237"/>
              <a:gd name="connsiteY6" fmla="*/ 1468483 h 2878525"/>
              <a:gd name="connsiteX7" fmla="*/ 1946503 w 2119237"/>
              <a:gd name="connsiteY7" fmla="*/ 1475538 h 2878525"/>
              <a:gd name="connsiteX8" fmla="*/ 1859681 w 2119237"/>
              <a:gd name="connsiteY8" fmla="*/ 1515479 h 2878525"/>
              <a:gd name="connsiteX9" fmla="*/ 1772631 w 2119237"/>
              <a:gd name="connsiteY9" fmla="*/ 1555761 h 2878525"/>
              <a:gd name="connsiteX10" fmla="*/ 1691270 w 2119237"/>
              <a:gd name="connsiteY10" fmla="*/ 1593084 h 2878525"/>
              <a:gd name="connsiteX11" fmla="*/ 1685922 w 2119237"/>
              <a:gd name="connsiteY11" fmla="*/ 1596498 h 2878525"/>
              <a:gd name="connsiteX12" fmla="*/ 1685922 w 2119237"/>
              <a:gd name="connsiteY12" fmla="*/ 1596498 h 2878525"/>
              <a:gd name="connsiteX13" fmla="*/ 1512392 w 2119237"/>
              <a:gd name="connsiteY13" fmla="*/ 1677744 h 2878525"/>
              <a:gd name="connsiteX14" fmla="*/ 1338861 w 2119237"/>
              <a:gd name="connsiteY14" fmla="*/ 1762632 h 2878525"/>
              <a:gd name="connsiteX15" fmla="*/ 1284469 w 2119237"/>
              <a:gd name="connsiteY15" fmla="*/ 1787439 h 2878525"/>
              <a:gd name="connsiteX16" fmla="*/ 1274910 w 2119237"/>
              <a:gd name="connsiteY16" fmla="*/ 1822372 h 2878525"/>
              <a:gd name="connsiteX17" fmla="*/ 1298807 w 2119237"/>
              <a:gd name="connsiteY17" fmla="*/ 1909195 h 2878525"/>
              <a:gd name="connsiteX18" fmla="*/ 1315192 w 2119237"/>
              <a:gd name="connsiteY18" fmla="*/ 1963359 h 2878525"/>
              <a:gd name="connsiteX19" fmla="*/ 1278211 w 2119237"/>
              <a:gd name="connsiteY19" fmla="*/ 2137345 h 2878525"/>
              <a:gd name="connsiteX20" fmla="*/ 1164420 w 2119237"/>
              <a:gd name="connsiteY20" fmla="*/ 2197199 h 2878525"/>
              <a:gd name="connsiteX21" fmla="*/ 1103542 w 2119237"/>
              <a:gd name="connsiteY21" fmla="*/ 2207781 h 2878525"/>
              <a:gd name="connsiteX22" fmla="*/ 1083173 w 2119237"/>
              <a:gd name="connsiteY22" fmla="*/ 2232815 h 2878525"/>
              <a:gd name="connsiteX23" fmla="*/ 1075322 w 2119237"/>
              <a:gd name="connsiteY23" fmla="*/ 2279925 h 2878525"/>
              <a:gd name="connsiteX24" fmla="*/ 1106273 w 2119237"/>
              <a:gd name="connsiteY24" fmla="*/ 2355368 h 2878525"/>
              <a:gd name="connsiteX25" fmla="*/ 1106842 w 2119237"/>
              <a:gd name="connsiteY25" fmla="*/ 2430015 h 2878525"/>
              <a:gd name="connsiteX26" fmla="*/ 1083515 w 2119237"/>
              <a:gd name="connsiteY26" fmla="*/ 2510351 h 2878525"/>
              <a:gd name="connsiteX27" fmla="*/ 1089545 w 2119237"/>
              <a:gd name="connsiteY27" fmla="*/ 2604342 h 2878525"/>
              <a:gd name="connsiteX28" fmla="*/ 1094211 w 2119237"/>
              <a:gd name="connsiteY28" fmla="*/ 2632562 h 2878525"/>
              <a:gd name="connsiteX29" fmla="*/ 1077939 w 2119237"/>
              <a:gd name="connsiteY29" fmla="*/ 2673413 h 2878525"/>
              <a:gd name="connsiteX30" fmla="*/ 985655 w 2119237"/>
              <a:gd name="connsiteY30" fmla="*/ 2725529 h 2878525"/>
              <a:gd name="connsiteX31" fmla="*/ 903953 w 2119237"/>
              <a:gd name="connsiteY31" fmla="*/ 2771045 h 2878525"/>
              <a:gd name="connsiteX32" fmla="*/ 819406 w 2119237"/>
              <a:gd name="connsiteY32" fmla="*/ 2817244 h 2878525"/>
              <a:gd name="connsiteX33" fmla="*/ 819976 w 2119237"/>
              <a:gd name="connsiteY33" fmla="*/ 2817585 h 2878525"/>
              <a:gd name="connsiteX34" fmla="*/ 818496 w 2119237"/>
              <a:gd name="connsiteY34" fmla="*/ 2817585 h 2878525"/>
              <a:gd name="connsiteX35" fmla="*/ 818041 w 2119237"/>
              <a:gd name="connsiteY35" fmla="*/ 2818951 h 2878525"/>
              <a:gd name="connsiteX36" fmla="*/ 737136 w 2119237"/>
              <a:gd name="connsiteY36" fmla="*/ 2864922 h 2878525"/>
              <a:gd name="connsiteX37" fmla="*/ 659531 w 2119237"/>
              <a:gd name="connsiteY37" fmla="*/ 2865833 h 2878525"/>
              <a:gd name="connsiteX38" fmla="*/ 564060 w 2119237"/>
              <a:gd name="connsiteY38" fmla="*/ 2823502 h 2878525"/>
              <a:gd name="connsiteX39" fmla="*/ 535044 w 2119237"/>
              <a:gd name="connsiteY39" fmla="*/ 2808027 h 2878525"/>
              <a:gd name="connsiteX40" fmla="*/ 504207 w 2119237"/>
              <a:gd name="connsiteY40" fmla="*/ 2777531 h 2878525"/>
              <a:gd name="connsiteX41" fmla="*/ 470638 w 2119237"/>
              <a:gd name="connsiteY41" fmla="*/ 2726553 h 2878525"/>
              <a:gd name="connsiteX42" fmla="*/ 395081 w 2119237"/>
              <a:gd name="connsiteY42" fmla="*/ 2706184 h 2878525"/>
              <a:gd name="connsiteX43" fmla="*/ 360034 w 2119237"/>
              <a:gd name="connsiteY43" fmla="*/ 2685247 h 2878525"/>
              <a:gd name="connsiteX44" fmla="*/ 302456 w 2119237"/>
              <a:gd name="connsiteY44" fmla="*/ 2621865 h 2878525"/>
              <a:gd name="connsiteX45" fmla="*/ 291532 w 2119237"/>
              <a:gd name="connsiteY45" fmla="*/ 2603887 h 2878525"/>
              <a:gd name="connsiteX46" fmla="*/ 259443 w 2119237"/>
              <a:gd name="connsiteY46" fmla="*/ 2522754 h 2878525"/>
              <a:gd name="connsiteX47" fmla="*/ 238960 w 2119237"/>
              <a:gd name="connsiteY47" fmla="*/ 2413060 h 2878525"/>
              <a:gd name="connsiteX48" fmla="*/ 238277 w 2119237"/>
              <a:gd name="connsiteY48" fmla="*/ 2389733 h 2878525"/>
              <a:gd name="connsiteX49" fmla="*/ 238050 w 2119237"/>
              <a:gd name="connsiteY49" fmla="*/ 2384271 h 2878525"/>
              <a:gd name="connsiteX50" fmla="*/ 216771 w 2119237"/>
              <a:gd name="connsiteY50" fmla="*/ 2310420 h 2878525"/>
              <a:gd name="connsiteX51" fmla="*/ 196175 w 2119237"/>
              <a:gd name="connsiteY51" fmla="*/ 2279242 h 2878525"/>
              <a:gd name="connsiteX52" fmla="*/ 192761 w 2119237"/>
              <a:gd name="connsiteY52" fmla="*/ 2273894 h 2878525"/>
              <a:gd name="connsiteX53" fmla="*/ 192761 w 2119237"/>
              <a:gd name="connsiteY53" fmla="*/ 2273894 h 2878525"/>
              <a:gd name="connsiteX54" fmla="*/ 187072 w 2119237"/>
              <a:gd name="connsiteY54" fmla="*/ 2262059 h 2878525"/>
              <a:gd name="connsiteX55" fmla="*/ 187072 w 2119237"/>
              <a:gd name="connsiteY55" fmla="*/ 2262173 h 2878525"/>
              <a:gd name="connsiteX56" fmla="*/ 151683 w 2119237"/>
              <a:gd name="connsiteY56" fmla="*/ 2152593 h 2878525"/>
              <a:gd name="connsiteX57" fmla="*/ 139735 w 2119237"/>
              <a:gd name="connsiteY57" fmla="*/ 2082953 h 2878525"/>
              <a:gd name="connsiteX58" fmla="*/ 137459 w 2119237"/>
              <a:gd name="connsiteY58" fmla="*/ 2051547 h 2878525"/>
              <a:gd name="connsiteX59" fmla="*/ 136776 w 2119237"/>
              <a:gd name="connsiteY59" fmla="*/ 1934228 h 2878525"/>
              <a:gd name="connsiteX60" fmla="*/ 123008 w 2119237"/>
              <a:gd name="connsiteY60" fmla="*/ 1863109 h 2878525"/>
              <a:gd name="connsiteX61" fmla="*/ 110036 w 2119237"/>
              <a:gd name="connsiteY61" fmla="*/ 1833865 h 2878525"/>
              <a:gd name="connsiteX62" fmla="*/ 106053 w 2119237"/>
              <a:gd name="connsiteY62" fmla="*/ 1827265 h 2878525"/>
              <a:gd name="connsiteX63" fmla="*/ 104915 w 2119237"/>
              <a:gd name="connsiteY63" fmla="*/ 1822372 h 2878525"/>
              <a:gd name="connsiteX64" fmla="*/ 66567 w 2119237"/>
              <a:gd name="connsiteY64" fmla="*/ 1729178 h 2878525"/>
              <a:gd name="connsiteX65" fmla="*/ 42216 w 2119237"/>
              <a:gd name="connsiteY65" fmla="*/ 1654190 h 2878525"/>
              <a:gd name="connsiteX66" fmla="*/ 41420 w 2119237"/>
              <a:gd name="connsiteY66" fmla="*/ 1648841 h 2878525"/>
              <a:gd name="connsiteX67" fmla="*/ 455 w 2119237"/>
              <a:gd name="connsiteY67" fmla="*/ 1422626 h 2878525"/>
              <a:gd name="connsiteX68" fmla="*/ 0 w 2119237"/>
              <a:gd name="connsiteY68" fmla="*/ 1364706 h 2878525"/>
              <a:gd name="connsiteX69" fmla="*/ 334886 w 2119237"/>
              <a:gd name="connsiteY69" fmla="*/ 1038696 h 2878525"/>
              <a:gd name="connsiteX70" fmla="*/ 662944 w 2119237"/>
              <a:gd name="connsiteY70" fmla="*/ 701307 h 2878525"/>
              <a:gd name="connsiteX71" fmla="*/ 672731 w 2119237"/>
              <a:gd name="connsiteY71" fmla="*/ 679004 h 2878525"/>
              <a:gd name="connsiteX72" fmla="*/ 673072 w 2119237"/>
              <a:gd name="connsiteY72" fmla="*/ 606860 h 2878525"/>
              <a:gd name="connsiteX73" fmla="*/ 702544 w 2119237"/>
              <a:gd name="connsiteY73" fmla="*/ 520152 h 2878525"/>
              <a:gd name="connsiteX74" fmla="*/ 732015 w 2119237"/>
              <a:gd name="connsiteY74" fmla="*/ 481463 h 2878525"/>
              <a:gd name="connsiteX75" fmla="*/ 806776 w 2119237"/>
              <a:gd name="connsiteY75" fmla="*/ 439133 h 2878525"/>
              <a:gd name="connsiteX76" fmla="*/ 829306 w 2119237"/>
              <a:gd name="connsiteY76" fmla="*/ 420471 h 2878525"/>
              <a:gd name="connsiteX77" fmla="*/ 892119 w 2119237"/>
              <a:gd name="connsiteY77" fmla="*/ 259571 h 2878525"/>
              <a:gd name="connsiteX78" fmla="*/ 904522 w 2119237"/>
              <a:gd name="connsiteY78" fmla="*/ 241365 h 2878525"/>
              <a:gd name="connsiteX79" fmla="*/ 1092049 w 2119237"/>
              <a:gd name="connsiteY79" fmla="*/ 195849 h 2878525"/>
              <a:gd name="connsiteX80" fmla="*/ 1159072 w 2119237"/>
              <a:gd name="connsiteY80" fmla="*/ 219062 h 2878525"/>
              <a:gd name="connsiteX81" fmla="*/ 1234856 w 2119237"/>
              <a:gd name="connsiteY81" fmla="*/ 246713 h 2878525"/>
              <a:gd name="connsiteX82" fmla="*/ 1426480 w 2119237"/>
              <a:gd name="connsiteY82" fmla="*/ 319653 h 2878525"/>
              <a:gd name="connsiteX83" fmla="*/ 1443207 w 2119237"/>
              <a:gd name="connsiteY83" fmla="*/ 317718 h 2878525"/>
              <a:gd name="connsiteX84" fmla="*/ 1478710 w 2119237"/>
              <a:gd name="connsiteY84" fmla="*/ 272771 h 2878525"/>
              <a:gd name="connsiteX85" fmla="*/ 1517854 w 2119237"/>
              <a:gd name="connsiteY85" fmla="*/ 223727 h 2878525"/>
              <a:gd name="connsiteX86" fmla="*/ 1547667 w 2119237"/>
              <a:gd name="connsiteY86" fmla="*/ 185380 h 2878525"/>
              <a:gd name="connsiteX87" fmla="*/ 1654744 w 2119237"/>
              <a:gd name="connsiteY87" fmla="*/ 53952 h 2878525"/>
              <a:gd name="connsiteX88" fmla="*/ 1778662 w 2119237"/>
              <a:gd name="connsiteY88" fmla="*/ 3884 h 2878525"/>
              <a:gd name="connsiteX89" fmla="*/ 1789699 w 2119237"/>
              <a:gd name="connsiteY89" fmla="*/ 6046 h 2878525"/>
              <a:gd name="connsiteX90" fmla="*/ 1852967 w 2119237"/>
              <a:gd name="connsiteY90" fmla="*/ 34152 h 2878525"/>
              <a:gd name="connsiteX91" fmla="*/ 1985305 w 2119237"/>
              <a:gd name="connsiteY91" fmla="*/ 173204 h 2878525"/>
              <a:gd name="connsiteX92" fmla="*/ 2040835 w 2119237"/>
              <a:gd name="connsiteY92" fmla="*/ 346166 h 2878525"/>
              <a:gd name="connsiteX93" fmla="*/ 2041291 w 2119237"/>
              <a:gd name="connsiteY93" fmla="*/ 351856 h 2878525"/>
              <a:gd name="connsiteX94" fmla="*/ 2041973 w 2119237"/>
              <a:gd name="connsiteY94" fmla="*/ 363348 h 2878525"/>
              <a:gd name="connsiteX95" fmla="*/ 2041973 w 2119237"/>
              <a:gd name="connsiteY95" fmla="*/ 392593 h 2878525"/>
              <a:gd name="connsiteX96" fmla="*/ 2040835 w 2119237"/>
              <a:gd name="connsiteY96" fmla="*/ 415351 h 2878525"/>
              <a:gd name="connsiteX97" fmla="*/ 2039584 w 2119237"/>
              <a:gd name="connsiteY97" fmla="*/ 432874 h 2878525"/>
              <a:gd name="connsiteX98" fmla="*/ 2027863 w 2119237"/>
              <a:gd name="connsiteY98" fmla="*/ 473498 h 2878525"/>
              <a:gd name="connsiteX99" fmla="*/ 1971309 w 2119237"/>
              <a:gd name="connsiteY99" fmla="*/ 514235 h 2878525"/>
              <a:gd name="connsiteX100" fmla="*/ 1946731 w 2119237"/>
              <a:gd name="connsiteY100" fmla="*/ 530962 h 2878525"/>
              <a:gd name="connsiteX101" fmla="*/ 1870605 w 2119237"/>
              <a:gd name="connsiteY101" fmla="*/ 581599 h 2878525"/>
              <a:gd name="connsiteX102" fmla="*/ 1853422 w 2119237"/>
              <a:gd name="connsiteY102" fmla="*/ 665918 h 2878525"/>
              <a:gd name="connsiteX103" fmla="*/ 1875611 w 2119237"/>
              <a:gd name="connsiteY103" fmla="*/ 710524 h 2878525"/>
              <a:gd name="connsiteX104" fmla="*/ 1908497 w 2119237"/>
              <a:gd name="connsiteY104" fmla="*/ 780277 h 2878525"/>
              <a:gd name="connsiteX105" fmla="*/ 1946845 w 2119237"/>
              <a:gd name="connsiteY105" fmla="*/ 861069 h 2878525"/>
              <a:gd name="connsiteX106" fmla="*/ 1948324 w 2119237"/>
              <a:gd name="connsiteY106" fmla="*/ 866986 h 2878525"/>
              <a:gd name="connsiteX107" fmla="*/ 1990540 w 2119237"/>
              <a:gd name="connsiteY107" fmla="*/ 963822 h 2878525"/>
              <a:gd name="connsiteX108" fmla="*/ 2051760 w 2119237"/>
              <a:gd name="connsiteY108" fmla="*/ 1127453 h 2878525"/>
              <a:gd name="connsiteX109" fmla="*/ 2079297 w 2119237"/>
              <a:gd name="connsiteY109" fmla="*/ 1214503 h 2878525"/>
              <a:gd name="connsiteX110" fmla="*/ 2079297 w 2119237"/>
              <a:gd name="connsiteY110" fmla="*/ 1214503 h 2878525"/>
              <a:gd name="connsiteX111" fmla="*/ 1870605 w 2119237"/>
              <a:gd name="connsiteY111" fmla="*/ 1313159 h 2878525"/>
              <a:gd name="connsiteX112" fmla="*/ 1876408 w 2119237"/>
              <a:gd name="connsiteY112" fmla="*/ 1319531 h 2878525"/>
              <a:gd name="connsiteX113" fmla="*/ 1963799 w 2119237"/>
              <a:gd name="connsiteY113" fmla="*/ 1355034 h 2878525"/>
              <a:gd name="connsiteX114" fmla="*/ 2008746 w 2119237"/>
              <a:gd name="connsiteY114" fmla="*/ 1345020 h 2878525"/>
              <a:gd name="connsiteX115" fmla="*/ 2008974 w 2119237"/>
              <a:gd name="connsiteY115" fmla="*/ 1308266 h 2878525"/>
              <a:gd name="connsiteX116" fmla="*/ 1921014 w 2119237"/>
              <a:gd name="connsiteY116" fmla="*/ 1310770 h 2878525"/>
              <a:gd name="connsiteX117" fmla="*/ 1909293 w 2119237"/>
              <a:gd name="connsiteY117" fmla="*/ 1244998 h 2878525"/>
              <a:gd name="connsiteX118" fmla="*/ 1985533 w 2119237"/>
              <a:gd name="connsiteY118" fmla="*/ 1240788 h 2878525"/>
              <a:gd name="connsiteX119" fmla="*/ 1985078 w 2119237"/>
              <a:gd name="connsiteY119" fmla="*/ 1221444 h 2878525"/>
              <a:gd name="connsiteX120" fmla="*/ 1763641 w 2119237"/>
              <a:gd name="connsiteY120" fmla="*/ 694252 h 2878525"/>
              <a:gd name="connsiteX121" fmla="*/ 1720173 w 2119237"/>
              <a:gd name="connsiteY121" fmla="*/ 684579 h 2878525"/>
              <a:gd name="connsiteX122" fmla="*/ 1593752 w 2119237"/>
              <a:gd name="connsiteY122" fmla="*/ 763323 h 2878525"/>
              <a:gd name="connsiteX123" fmla="*/ 1420107 w 2119237"/>
              <a:gd name="connsiteY123" fmla="*/ 680938 h 2878525"/>
              <a:gd name="connsiteX124" fmla="*/ 1333171 w 2119237"/>
              <a:gd name="connsiteY124" fmla="*/ 537221 h 2878525"/>
              <a:gd name="connsiteX125" fmla="*/ 1375843 w 2119237"/>
              <a:gd name="connsiteY125" fmla="*/ 402492 h 2878525"/>
              <a:gd name="connsiteX126" fmla="*/ 1376184 w 2119237"/>
              <a:gd name="connsiteY126" fmla="*/ 398168 h 2878525"/>
              <a:gd name="connsiteX127" fmla="*/ 1273773 w 2119237"/>
              <a:gd name="connsiteY127" fmla="*/ 360049 h 2878525"/>
              <a:gd name="connsiteX128" fmla="*/ 1294824 w 2119237"/>
              <a:gd name="connsiteY128" fmla="*/ 456202 h 2878525"/>
              <a:gd name="connsiteX129" fmla="*/ 1255908 w 2119237"/>
              <a:gd name="connsiteY129" fmla="*/ 466215 h 2878525"/>
              <a:gd name="connsiteX130" fmla="*/ 1206409 w 2119237"/>
              <a:gd name="connsiteY130" fmla="*/ 401468 h 2878525"/>
              <a:gd name="connsiteX131" fmla="*/ 1264556 w 2119237"/>
              <a:gd name="connsiteY131" fmla="*/ 355269 h 2878525"/>
              <a:gd name="connsiteX132" fmla="*/ 1153155 w 2119237"/>
              <a:gd name="connsiteY132" fmla="*/ 315670 h 2878525"/>
              <a:gd name="connsiteX133" fmla="*/ 1176823 w 2119237"/>
              <a:gd name="connsiteY133" fmla="*/ 386562 h 2878525"/>
              <a:gd name="connsiteX134" fmla="*/ 1173068 w 2119237"/>
              <a:gd name="connsiteY134" fmla="*/ 390203 h 2878525"/>
              <a:gd name="connsiteX135" fmla="*/ 1228712 w 2119237"/>
              <a:gd name="connsiteY135" fmla="*/ 601285 h 2878525"/>
              <a:gd name="connsiteX136" fmla="*/ 1237018 w 2119237"/>
              <a:gd name="connsiteY136" fmla="*/ 648053 h 2878525"/>
              <a:gd name="connsiteX137" fmla="*/ 1305406 w 2119237"/>
              <a:gd name="connsiteY137" fmla="*/ 911478 h 2878525"/>
              <a:gd name="connsiteX138" fmla="*/ 1345461 w 2119237"/>
              <a:gd name="connsiteY138" fmla="*/ 1070330 h 2878525"/>
              <a:gd name="connsiteX139" fmla="*/ 1362074 w 2119237"/>
              <a:gd name="connsiteY139" fmla="*/ 1121763 h 2878525"/>
              <a:gd name="connsiteX140" fmla="*/ 1376071 w 2119237"/>
              <a:gd name="connsiteY140" fmla="*/ 1141677 h 2878525"/>
              <a:gd name="connsiteX141" fmla="*/ 1559842 w 2119237"/>
              <a:gd name="connsiteY141" fmla="*/ 1197548 h 2878525"/>
              <a:gd name="connsiteX142" fmla="*/ 1599328 w 2119237"/>
              <a:gd name="connsiteY142" fmla="*/ 1214161 h 2878525"/>
              <a:gd name="connsiteX143" fmla="*/ 1797551 w 2119237"/>
              <a:gd name="connsiteY143" fmla="*/ 1288353 h 2878525"/>
              <a:gd name="connsiteX144" fmla="*/ 1871515 w 2119237"/>
              <a:gd name="connsiteY144" fmla="*/ 1313500 h 2878525"/>
              <a:gd name="connsiteX145" fmla="*/ 1870605 w 2119237"/>
              <a:gd name="connsiteY145" fmla="*/ 1313159 h 2878525"/>
              <a:gd name="connsiteX146" fmla="*/ 1870605 w 2119237"/>
              <a:gd name="connsiteY146" fmla="*/ 1313159 h 2878525"/>
              <a:gd name="connsiteX147" fmla="*/ 1870605 w 2119237"/>
              <a:gd name="connsiteY147" fmla="*/ 1313159 h 2878525"/>
              <a:gd name="connsiteX148" fmla="*/ 950835 w 2119237"/>
              <a:gd name="connsiteY148" fmla="*/ 2551543 h 2878525"/>
              <a:gd name="connsiteX149" fmla="*/ 924663 w 2119237"/>
              <a:gd name="connsiteY149" fmla="*/ 2542440 h 2878525"/>
              <a:gd name="connsiteX150" fmla="*/ 950607 w 2119237"/>
              <a:gd name="connsiteY150" fmla="*/ 2551884 h 2878525"/>
              <a:gd name="connsiteX151" fmla="*/ 990548 w 2119237"/>
              <a:gd name="connsiteY151" fmla="*/ 2608097 h 2878525"/>
              <a:gd name="connsiteX152" fmla="*/ 950835 w 2119237"/>
              <a:gd name="connsiteY152" fmla="*/ 2551543 h 2878525"/>
              <a:gd name="connsiteX153" fmla="*/ 950835 w 2119237"/>
              <a:gd name="connsiteY153" fmla="*/ 2551543 h 2878525"/>
              <a:gd name="connsiteX154" fmla="*/ 1163623 w 2119237"/>
              <a:gd name="connsiteY154" fmla="*/ 1660903 h 2878525"/>
              <a:gd name="connsiteX155" fmla="*/ 1148261 w 2119237"/>
              <a:gd name="connsiteY155" fmla="*/ 1597408 h 2878525"/>
              <a:gd name="connsiteX156" fmla="*/ 1112531 w 2119237"/>
              <a:gd name="connsiteY156" fmla="*/ 1529703 h 2878525"/>
              <a:gd name="connsiteX157" fmla="*/ 1087156 w 2119237"/>
              <a:gd name="connsiteY157" fmla="*/ 1521965 h 2878525"/>
              <a:gd name="connsiteX158" fmla="*/ 1082036 w 2119237"/>
              <a:gd name="connsiteY158" fmla="*/ 1544951 h 2878525"/>
              <a:gd name="connsiteX159" fmla="*/ 1108435 w 2119237"/>
              <a:gd name="connsiteY159" fmla="*/ 1637918 h 2878525"/>
              <a:gd name="connsiteX160" fmla="*/ 1130510 w 2119237"/>
              <a:gd name="connsiteY160" fmla="*/ 1717685 h 2878525"/>
              <a:gd name="connsiteX161" fmla="*/ 1172613 w 2119237"/>
              <a:gd name="connsiteY161" fmla="*/ 1868458 h 2878525"/>
              <a:gd name="connsiteX162" fmla="*/ 1176823 w 2119237"/>
              <a:gd name="connsiteY162" fmla="*/ 1909081 h 2878525"/>
              <a:gd name="connsiteX163" fmla="*/ 1045850 w 2119237"/>
              <a:gd name="connsiteY163" fmla="*/ 1985776 h 2878525"/>
              <a:gd name="connsiteX164" fmla="*/ 1040047 w 2119237"/>
              <a:gd name="connsiteY164" fmla="*/ 2026171 h 2878525"/>
              <a:gd name="connsiteX165" fmla="*/ 1090797 w 2119237"/>
              <a:gd name="connsiteY165" fmla="*/ 2034023 h 2878525"/>
              <a:gd name="connsiteX166" fmla="*/ 1198785 w 2119237"/>
              <a:gd name="connsiteY166" fmla="*/ 1969162 h 2878525"/>
              <a:gd name="connsiteX167" fmla="*/ 1234629 w 2119237"/>
              <a:gd name="connsiteY167" fmla="*/ 1939463 h 2878525"/>
              <a:gd name="connsiteX168" fmla="*/ 1239749 w 2119237"/>
              <a:gd name="connsiteY168" fmla="*/ 1924784 h 2878525"/>
              <a:gd name="connsiteX169" fmla="*/ 1182626 w 2119237"/>
              <a:gd name="connsiteY169" fmla="*/ 1725081 h 2878525"/>
              <a:gd name="connsiteX170" fmla="*/ 1163623 w 2119237"/>
              <a:gd name="connsiteY170" fmla="*/ 1660903 h 2878525"/>
              <a:gd name="connsiteX171" fmla="*/ 1163623 w 2119237"/>
              <a:gd name="connsiteY171" fmla="*/ 1660903 h 2878525"/>
              <a:gd name="connsiteX172" fmla="*/ 1552105 w 2119237"/>
              <a:gd name="connsiteY172" fmla="*/ 641111 h 2878525"/>
              <a:gd name="connsiteX173" fmla="*/ 1489520 w 2119237"/>
              <a:gd name="connsiteY173" fmla="*/ 581713 h 2878525"/>
              <a:gd name="connsiteX174" fmla="*/ 1453221 w 2119237"/>
              <a:gd name="connsiteY174" fmla="*/ 513438 h 2878525"/>
              <a:gd name="connsiteX175" fmla="*/ 1431600 w 2119237"/>
              <a:gd name="connsiteY175" fmla="*/ 398396 h 2878525"/>
              <a:gd name="connsiteX176" fmla="*/ 1435583 w 2119237"/>
              <a:gd name="connsiteY176" fmla="*/ 391682 h 2878525"/>
              <a:gd name="connsiteX177" fmla="*/ 1433535 w 2119237"/>
              <a:gd name="connsiteY177" fmla="*/ 390089 h 2878525"/>
              <a:gd name="connsiteX178" fmla="*/ 1430804 w 2119237"/>
              <a:gd name="connsiteY178" fmla="*/ 397713 h 2878525"/>
              <a:gd name="connsiteX179" fmla="*/ 1378688 w 2119237"/>
              <a:gd name="connsiteY179" fmla="*/ 452560 h 2878525"/>
              <a:gd name="connsiteX180" fmla="*/ 1365716 w 2119237"/>
              <a:gd name="connsiteY180" fmla="*/ 512642 h 2878525"/>
              <a:gd name="connsiteX181" fmla="*/ 1430804 w 2119237"/>
              <a:gd name="connsiteY181" fmla="*/ 641453 h 2878525"/>
              <a:gd name="connsiteX182" fmla="*/ 1488609 w 2119237"/>
              <a:gd name="connsiteY182" fmla="*/ 694365 h 2878525"/>
              <a:gd name="connsiteX183" fmla="*/ 1646892 w 2119237"/>
              <a:gd name="connsiteY183" fmla="*/ 694479 h 2878525"/>
              <a:gd name="connsiteX184" fmla="*/ 1552105 w 2119237"/>
              <a:gd name="connsiteY184" fmla="*/ 641111 h 2878525"/>
              <a:gd name="connsiteX185" fmla="*/ 1552105 w 2119237"/>
              <a:gd name="connsiteY185" fmla="*/ 641111 h 2878525"/>
              <a:gd name="connsiteX186" fmla="*/ 753749 w 2119237"/>
              <a:gd name="connsiteY186" fmla="*/ 2574415 h 2878525"/>
              <a:gd name="connsiteX187" fmla="*/ 550064 w 2119237"/>
              <a:gd name="connsiteY187" fmla="*/ 2514106 h 2878525"/>
              <a:gd name="connsiteX188" fmla="*/ 578398 w 2119237"/>
              <a:gd name="connsiteY188" fmla="*/ 2672616 h 2878525"/>
              <a:gd name="connsiteX189" fmla="*/ 605025 w 2119237"/>
              <a:gd name="connsiteY189" fmla="*/ 2684450 h 2878525"/>
              <a:gd name="connsiteX190" fmla="*/ 735315 w 2119237"/>
              <a:gd name="connsiteY190" fmla="*/ 2595011 h 2878525"/>
              <a:gd name="connsiteX191" fmla="*/ 754432 w 2119237"/>
              <a:gd name="connsiteY191" fmla="*/ 2575325 h 2878525"/>
              <a:gd name="connsiteX192" fmla="*/ 762056 w 2119237"/>
              <a:gd name="connsiteY192" fmla="*/ 2572594 h 2878525"/>
              <a:gd name="connsiteX193" fmla="*/ 760349 w 2119237"/>
              <a:gd name="connsiteY193" fmla="*/ 2570546 h 2878525"/>
              <a:gd name="connsiteX194" fmla="*/ 753749 w 2119237"/>
              <a:gd name="connsiteY194" fmla="*/ 2574415 h 2878525"/>
              <a:gd name="connsiteX195" fmla="*/ 753749 w 2119237"/>
              <a:gd name="connsiteY195" fmla="*/ 2574415 h 2878525"/>
              <a:gd name="connsiteX196" fmla="*/ 1506019 w 2119237"/>
              <a:gd name="connsiteY196" fmla="*/ 572154 h 2878525"/>
              <a:gd name="connsiteX197" fmla="*/ 1570083 w 2119237"/>
              <a:gd name="connsiteY197" fmla="*/ 624157 h 2878525"/>
              <a:gd name="connsiteX198" fmla="*/ 1660547 w 2119237"/>
              <a:gd name="connsiteY198" fmla="*/ 678207 h 2878525"/>
              <a:gd name="connsiteX199" fmla="*/ 1680915 w 2119237"/>
              <a:gd name="connsiteY199" fmla="*/ 673769 h 2878525"/>
              <a:gd name="connsiteX200" fmla="*/ 1958565 w 2119237"/>
              <a:gd name="connsiteY200" fmla="*/ 484080 h 2878525"/>
              <a:gd name="connsiteX201" fmla="*/ 2010226 w 2119237"/>
              <a:gd name="connsiteY201" fmla="*/ 387472 h 2878525"/>
              <a:gd name="connsiteX202" fmla="*/ 1950144 w 2119237"/>
              <a:gd name="connsiteY202" fmla="*/ 180145 h 2878525"/>
              <a:gd name="connsiteX203" fmla="*/ 1776272 w 2119237"/>
              <a:gd name="connsiteY203" fmla="*/ 37452 h 2878525"/>
              <a:gd name="connsiteX204" fmla="*/ 1692864 w 2119237"/>
              <a:gd name="connsiteY204" fmla="*/ 58503 h 2878525"/>
              <a:gd name="connsiteX205" fmla="*/ 1622655 w 2119237"/>
              <a:gd name="connsiteY205" fmla="*/ 149308 h 2878525"/>
              <a:gd name="connsiteX206" fmla="*/ 1505564 w 2119237"/>
              <a:gd name="connsiteY206" fmla="*/ 293595 h 2878525"/>
              <a:gd name="connsiteX207" fmla="*/ 1456407 w 2119237"/>
              <a:gd name="connsiteY207" fmla="*/ 362210 h 2878525"/>
              <a:gd name="connsiteX208" fmla="*/ 1495664 w 2119237"/>
              <a:gd name="connsiteY208" fmla="*/ 554972 h 2878525"/>
              <a:gd name="connsiteX209" fmla="*/ 1506019 w 2119237"/>
              <a:gd name="connsiteY209" fmla="*/ 572154 h 2878525"/>
              <a:gd name="connsiteX210" fmla="*/ 1506019 w 2119237"/>
              <a:gd name="connsiteY210" fmla="*/ 572154 h 2878525"/>
              <a:gd name="connsiteX211" fmla="*/ 962214 w 2119237"/>
              <a:gd name="connsiteY211" fmla="*/ 1204148 h 2878525"/>
              <a:gd name="connsiteX212" fmla="*/ 976438 w 2119237"/>
              <a:gd name="connsiteY212" fmla="*/ 1197093 h 2878525"/>
              <a:gd name="connsiteX213" fmla="*/ 979737 w 2119237"/>
              <a:gd name="connsiteY213" fmla="*/ 1193793 h 2878525"/>
              <a:gd name="connsiteX214" fmla="*/ 1145644 w 2119237"/>
              <a:gd name="connsiteY214" fmla="*/ 1045979 h 2878525"/>
              <a:gd name="connsiteX215" fmla="*/ 1158389 w 2119237"/>
              <a:gd name="connsiteY215" fmla="*/ 1010703 h 2878525"/>
              <a:gd name="connsiteX216" fmla="*/ 1113214 w 2119237"/>
              <a:gd name="connsiteY216" fmla="*/ 883486 h 2878525"/>
              <a:gd name="connsiteX217" fmla="*/ 1051653 w 2119237"/>
              <a:gd name="connsiteY217" fmla="*/ 870855 h 2878525"/>
              <a:gd name="connsiteX218" fmla="*/ 1043688 w 2119237"/>
              <a:gd name="connsiteY218" fmla="*/ 878593 h 2878525"/>
              <a:gd name="connsiteX219" fmla="*/ 822707 w 2119237"/>
              <a:gd name="connsiteY219" fmla="*/ 1090016 h 2878525"/>
              <a:gd name="connsiteX220" fmla="*/ 603204 w 2119237"/>
              <a:gd name="connsiteY220" fmla="*/ 1285167 h 2878525"/>
              <a:gd name="connsiteX221" fmla="*/ 341713 w 2119237"/>
              <a:gd name="connsiteY221" fmla="*/ 1492152 h 2878525"/>
              <a:gd name="connsiteX222" fmla="*/ 290052 w 2119237"/>
              <a:gd name="connsiteY222" fmla="*/ 1535392 h 2878525"/>
              <a:gd name="connsiteX223" fmla="*/ 310193 w 2119237"/>
              <a:gd name="connsiteY223" fmla="*/ 1600139 h 2878525"/>
              <a:gd name="connsiteX224" fmla="*/ 321686 w 2119237"/>
              <a:gd name="connsiteY224" fmla="*/ 1629611 h 2878525"/>
              <a:gd name="connsiteX225" fmla="*/ 386547 w 2119237"/>
              <a:gd name="connsiteY225" fmla="*/ 1648159 h 2878525"/>
              <a:gd name="connsiteX226" fmla="*/ 813376 w 2119237"/>
              <a:gd name="connsiteY226" fmla="*/ 1330341 h 2878525"/>
              <a:gd name="connsiteX227" fmla="*/ 962214 w 2119237"/>
              <a:gd name="connsiteY227" fmla="*/ 1204148 h 2878525"/>
              <a:gd name="connsiteX228" fmla="*/ 962214 w 2119237"/>
              <a:gd name="connsiteY228" fmla="*/ 1204148 h 2878525"/>
              <a:gd name="connsiteX229" fmla="*/ 1122659 w 2119237"/>
              <a:gd name="connsiteY229" fmla="*/ 328187 h 2878525"/>
              <a:gd name="connsiteX230" fmla="*/ 376875 w 2119237"/>
              <a:gd name="connsiteY230" fmla="*/ 1126201 h 2878525"/>
              <a:gd name="connsiteX231" fmla="*/ 439460 w 2119237"/>
              <a:gd name="connsiteY231" fmla="*/ 1136215 h 2878525"/>
              <a:gd name="connsiteX232" fmla="*/ 490552 w 2119237"/>
              <a:gd name="connsiteY232" fmla="*/ 1127453 h 2878525"/>
              <a:gd name="connsiteX233" fmla="*/ 626986 w 2119237"/>
              <a:gd name="connsiteY233" fmla="*/ 1003193 h 2878525"/>
              <a:gd name="connsiteX234" fmla="*/ 738615 w 2119237"/>
              <a:gd name="connsiteY234" fmla="*/ 898620 h 2878525"/>
              <a:gd name="connsiteX235" fmla="*/ 997375 w 2119237"/>
              <a:gd name="connsiteY235" fmla="*/ 624043 h 2878525"/>
              <a:gd name="connsiteX236" fmla="*/ 1018768 w 2119237"/>
              <a:gd name="connsiteY236" fmla="*/ 613688 h 2878525"/>
              <a:gd name="connsiteX237" fmla="*/ 1028099 w 2119237"/>
              <a:gd name="connsiteY237" fmla="*/ 638836 h 2878525"/>
              <a:gd name="connsiteX238" fmla="*/ 1030830 w 2119237"/>
              <a:gd name="connsiteY238" fmla="*/ 651125 h 2878525"/>
              <a:gd name="connsiteX239" fmla="*/ 1046874 w 2119237"/>
              <a:gd name="connsiteY239" fmla="*/ 721789 h 2878525"/>
              <a:gd name="connsiteX240" fmla="*/ 990548 w 2119237"/>
              <a:gd name="connsiteY240" fmla="*/ 783464 h 2878525"/>
              <a:gd name="connsiteX241" fmla="*/ 799152 w 2119237"/>
              <a:gd name="connsiteY241" fmla="*/ 963253 h 2878525"/>
              <a:gd name="connsiteX242" fmla="*/ 549495 w 2119237"/>
              <a:gd name="connsiteY242" fmla="*/ 1185372 h 2878525"/>
              <a:gd name="connsiteX243" fmla="*/ 513992 w 2119237"/>
              <a:gd name="connsiteY243" fmla="*/ 1225085 h 2878525"/>
              <a:gd name="connsiteX244" fmla="*/ 473028 w 2119237"/>
              <a:gd name="connsiteY244" fmla="*/ 1332845 h 2878525"/>
              <a:gd name="connsiteX245" fmla="*/ 490096 w 2119237"/>
              <a:gd name="connsiteY245" fmla="*/ 1330569 h 2878525"/>
              <a:gd name="connsiteX246" fmla="*/ 734519 w 2119237"/>
              <a:gd name="connsiteY246" fmla="*/ 1120284 h 2878525"/>
              <a:gd name="connsiteX247" fmla="*/ 947762 w 2119237"/>
              <a:gd name="connsiteY247" fmla="*/ 917281 h 2878525"/>
              <a:gd name="connsiteX248" fmla="*/ 1080670 w 2119237"/>
              <a:gd name="connsiteY248" fmla="*/ 797915 h 2878525"/>
              <a:gd name="connsiteX249" fmla="*/ 1117652 w 2119237"/>
              <a:gd name="connsiteY249" fmla="*/ 805994 h 2878525"/>
              <a:gd name="connsiteX250" fmla="*/ 1195371 w 2119237"/>
              <a:gd name="connsiteY250" fmla="*/ 1010362 h 2878525"/>
              <a:gd name="connsiteX251" fmla="*/ 1180464 w 2119237"/>
              <a:gd name="connsiteY251" fmla="*/ 1063616 h 2878525"/>
              <a:gd name="connsiteX252" fmla="*/ 844668 w 2119237"/>
              <a:gd name="connsiteY252" fmla="*/ 1353327 h 2878525"/>
              <a:gd name="connsiteX253" fmla="*/ 349451 w 2119237"/>
              <a:gd name="connsiteY253" fmla="*/ 1719733 h 2878525"/>
              <a:gd name="connsiteX254" fmla="*/ 308942 w 2119237"/>
              <a:gd name="connsiteY254" fmla="*/ 1706306 h 2878525"/>
              <a:gd name="connsiteX255" fmla="*/ 246698 w 2119237"/>
              <a:gd name="connsiteY255" fmla="*/ 1538920 h 2878525"/>
              <a:gd name="connsiteX256" fmla="*/ 256143 w 2119237"/>
              <a:gd name="connsiteY256" fmla="*/ 1507741 h 2878525"/>
              <a:gd name="connsiteX257" fmla="*/ 378468 w 2119237"/>
              <a:gd name="connsiteY257" fmla="*/ 1416709 h 2878525"/>
              <a:gd name="connsiteX258" fmla="*/ 469386 w 2119237"/>
              <a:gd name="connsiteY258" fmla="*/ 1341948 h 2878525"/>
              <a:gd name="connsiteX259" fmla="*/ 396333 w 2119237"/>
              <a:gd name="connsiteY259" fmla="*/ 1358448 h 2878525"/>
              <a:gd name="connsiteX260" fmla="*/ 314631 w 2119237"/>
              <a:gd name="connsiteY260" fmla="*/ 1390650 h 2878525"/>
              <a:gd name="connsiteX261" fmla="*/ 277649 w 2119237"/>
              <a:gd name="connsiteY261" fmla="*/ 1422626 h 2878525"/>
              <a:gd name="connsiteX262" fmla="*/ 252615 w 2119237"/>
              <a:gd name="connsiteY262" fmla="*/ 1417278 h 2878525"/>
              <a:gd name="connsiteX263" fmla="*/ 279356 w 2119237"/>
              <a:gd name="connsiteY263" fmla="*/ 1305194 h 2878525"/>
              <a:gd name="connsiteX264" fmla="*/ 292328 w 2119237"/>
              <a:gd name="connsiteY264" fmla="*/ 1286532 h 2878525"/>
              <a:gd name="connsiteX265" fmla="*/ 284022 w 2119237"/>
              <a:gd name="connsiteY265" fmla="*/ 1218940 h 2878525"/>
              <a:gd name="connsiteX266" fmla="*/ 96267 w 2119237"/>
              <a:gd name="connsiteY266" fmla="*/ 1400323 h 2878525"/>
              <a:gd name="connsiteX267" fmla="*/ 93422 w 2119237"/>
              <a:gd name="connsiteY267" fmla="*/ 1418871 h 2878525"/>
              <a:gd name="connsiteX268" fmla="*/ 191965 w 2119237"/>
              <a:gd name="connsiteY268" fmla="*/ 1792673 h 2878525"/>
              <a:gd name="connsiteX269" fmla="*/ 219275 w 2119237"/>
              <a:gd name="connsiteY269" fmla="*/ 1798931 h 2878525"/>
              <a:gd name="connsiteX270" fmla="*/ 331245 w 2119237"/>
              <a:gd name="connsiteY270" fmla="*/ 1758536 h 2878525"/>
              <a:gd name="connsiteX271" fmla="*/ 413174 w 2119237"/>
              <a:gd name="connsiteY271" fmla="*/ 1713475 h 2878525"/>
              <a:gd name="connsiteX272" fmla="*/ 484862 w 2119237"/>
              <a:gd name="connsiteY272" fmla="*/ 1647135 h 2878525"/>
              <a:gd name="connsiteX273" fmla="*/ 645420 w 2119237"/>
              <a:gd name="connsiteY273" fmla="*/ 1541651 h 2878525"/>
              <a:gd name="connsiteX274" fmla="*/ 1315761 w 2119237"/>
              <a:gd name="connsiteY274" fmla="*/ 1144407 h 2878525"/>
              <a:gd name="connsiteX275" fmla="*/ 1327710 w 2119237"/>
              <a:gd name="connsiteY275" fmla="*/ 1118691 h 2878525"/>
              <a:gd name="connsiteX276" fmla="*/ 1164192 w 2119237"/>
              <a:gd name="connsiteY276" fmla="*/ 489884 h 2878525"/>
              <a:gd name="connsiteX277" fmla="*/ 1122659 w 2119237"/>
              <a:gd name="connsiteY277" fmla="*/ 328187 h 2878525"/>
              <a:gd name="connsiteX278" fmla="*/ 1122659 w 2119237"/>
              <a:gd name="connsiteY278" fmla="*/ 328187 h 2878525"/>
              <a:gd name="connsiteX279" fmla="*/ 1241911 w 2119237"/>
              <a:gd name="connsiteY279" fmla="*/ 1705282 h 2878525"/>
              <a:gd name="connsiteX280" fmla="*/ 1933986 w 2119237"/>
              <a:gd name="connsiteY280" fmla="*/ 1380182 h 2878525"/>
              <a:gd name="connsiteX281" fmla="*/ 1923403 w 2119237"/>
              <a:gd name="connsiteY281" fmla="*/ 1373468 h 2878525"/>
              <a:gd name="connsiteX282" fmla="*/ 1370381 w 2119237"/>
              <a:gd name="connsiteY282" fmla="*/ 1174221 h 2878525"/>
              <a:gd name="connsiteX283" fmla="*/ 1325775 w 2119237"/>
              <a:gd name="connsiteY283" fmla="*/ 1174676 h 2878525"/>
              <a:gd name="connsiteX284" fmla="*/ 1179213 w 2119237"/>
              <a:gd name="connsiteY284" fmla="*/ 1242609 h 2878525"/>
              <a:gd name="connsiteX285" fmla="*/ 744191 w 2119237"/>
              <a:gd name="connsiteY285" fmla="*/ 1508765 h 2878525"/>
              <a:gd name="connsiteX286" fmla="*/ 619818 w 2119237"/>
              <a:gd name="connsiteY286" fmla="*/ 1604008 h 2878525"/>
              <a:gd name="connsiteX287" fmla="*/ 683882 w 2119237"/>
              <a:gd name="connsiteY287" fmla="*/ 1690034 h 2878525"/>
              <a:gd name="connsiteX288" fmla="*/ 701747 w 2119237"/>
              <a:gd name="connsiteY288" fmla="*/ 1846951 h 2878525"/>
              <a:gd name="connsiteX289" fmla="*/ 779466 w 2119237"/>
              <a:gd name="connsiteY289" fmla="*/ 1914543 h 2878525"/>
              <a:gd name="connsiteX290" fmla="*/ 784018 w 2119237"/>
              <a:gd name="connsiteY290" fmla="*/ 1911698 h 2878525"/>
              <a:gd name="connsiteX291" fmla="*/ 775028 w 2119237"/>
              <a:gd name="connsiteY291" fmla="*/ 1887802 h 2878525"/>
              <a:gd name="connsiteX292" fmla="*/ 747946 w 2119237"/>
              <a:gd name="connsiteY292" fmla="*/ 1700389 h 2878525"/>
              <a:gd name="connsiteX293" fmla="*/ 956752 w 2119237"/>
              <a:gd name="connsiteY293" fmla="*/ 1554168 h 2878525"/>
              <a:gd name="connsiteX294" fmla="*/ 1020247 w 2119237"/>
              <a:gd name="connsiteY294" fmla="*/ 1566685 h 2878525"/>
              <a:gd name="connsiteX295" fmla="*/ 1020247 w 2119237"/>
              <a:gd name="connsiteY295" fmla="*/ 1531068 h 2878525"/>
              <a:gd name="connsiteX296" fmla="*/ 1131079 w 2119237"/>
              <a:gd name="connsiteY296" fmla="*/ 1469735 h 2878525"/>
              <a:gd name="connsiteX297" fmla="*/ 1199126 w 2119237"/>
              <a:gd name="connsiteY297" fmla="*/ 1559743 h 2878525"/>
              <a:gd name="connsiteX298" fmla="*/ 1241911 w 2119237"/>
              <a:gd name="connsiteY298" fmla="*/ 1705282 h 2878525"/>
              <a:gd name="connsiteX299" fmla="*/ 1241911 w 2119237"/>
              <a:gd name="connsiteY299" fmla="*/ 1705282 h 2878525"/>
              <a:gd name="connsiteX300" fmla="*/ 392578 w 2119237"/>
              <a:gd name="connsiteY300" fmla="*/ 1996586 h 2878525"/>
              <a:gd name="connsiteX301" fmla="*/ 397471 w 2119237"/>
              <a:gd name="connsiteY301" fmla="*/ 1998179 h 2878525"/>
              <a:gd name="connsiteX302" fmla="*/ 400998 w 2119237"/>
              <a:gd name="connsiteY302" fmla="*/ 2022758 h 2878525"/>
              <a:gd name="connsiteX303" fmla="*/ 546650 w 2119237"/>
              <a:gd name="connsiteY303" fmla="*/ 2201978 h 2878525"/>
              <a:gd name="connsiteX304" fmla="*/ 574301 w 2119237"/>
              <a:gd name="connsiteY304" fmla="*/ 2208805 h 2878525"/>
              <a:gd name="connsiteX305" fmla="*/ 693440 w 2119237"/>
              <a:gd name="connsiteY305" fmla="*/ 2157486 h 2878525"/>
              <a:gd name="connsiteX306" fmla="*/ 681151 w 2119237"/>
              <a:gd name="connsiteY306" fmla="*/ 2064519 h 2878525"/>
              <a:gd name="connsiteX307" fmla="*/ 666358 w 2119237"/>
              <a:gd name="connsiteY307" fmla="*/ 2043468 h 2878525"/>
              <a:gd name="connsiteX308" fmla="*/ 626986 w 2119237"/>
              <a:gd name="connsiteY308" fmla="*/ 1975079 h 2878525"/>
              <a:gd name="connsiteX309" fmla="*/ 597173 w 2119237"/>
              <a:gd name="connsiteY309" fmla="*/ 1719278 h 2878525"/>
              <a:gd name="connsiteX310" fmla="*/ 563605 w 2119237"/>
              <a:gd name="connsiteY310" fmla="*/ 1702209 h 2878525"/>
              <a:gd name="connsiteX311" fmla="*/ 453911 w 2119237"/>
              <a:gd name="connsiteY311" fmla="*/ 1803256 h 2878525"/>
              <a:gd name="connsiteX312" fmla="*/ 355368 w 2119237"/>
              <a:gd name="connsiteY312" fmla="*/ 1847065 h 2878525"/>
              <a:gd name="connsiteX313" fmla="*/ 224736 w 2119237"/>
              <a:gd name="connsiteY313" fmla="*/ 1953573 h 2878525"/>
              <a:gd name="connsiteX314" fmla="*/ 233498 w 2119237"/>
              <a:gd name="connsiteY314" fmla="*/ 2081360 h 2878525"/>
              <a:gd name="connsiteX315" fmla="*/ 306211 w 2119237"/>
              <a:gd name="connsiteY315" fmla="*/ 2276852 h 2878525"/>
              <a:gd name="connsiteX316" fmla="*/ 329538 w 2119237"/>
              <a:gd name="connsiteY316" fmla="*/ 2349906 h 2878525"/>
              <a:gd name="connsiteX317" fmla="*/ 354572 w 2119237"/>
              <a:gd name="connsiteY317" fmla="*/ 2518999 h 2878525"/>
              <a:gd name="connsiteX318" fmla="*/ 454025 w 2119237"/>
              <a:gd name="connsiteY318" fmla="*/ 2630400 h 2878525"/>
              <a:gd name="connsiteX319" fmla="*/ 475759 w 2119237"/>
              <a:gd name="connsiteY319" fmla="*/ 2614810 h 2878525"/>
              <a:gd name="connsiteX320" fmla="*/ 438094 w 2119237"/>
              <a:gd name="connsiteY320" fmla="*/ 2389050 h 2878525"/>
              <a:gd name="connsiteX321" fmla="*/ 422505 w 2119237"/>
              <a:gd name="connsiteY321" fmla="*/ 2212788 h 2878525"/>
              <a:gd name="connsiteX322" fmla="*/ 417726 w 2119237"/>
              <a:gd name="connsiteY322" fmla="*/ 2196857 h 2878525"/>
              <a:gd name="connsiteX323" fmla="*/ 386888 w 2119237"/>
              <a:gd name="connsiteY323" fmla="*/ 2105370 h 2878525"/>
              <a:gd name="connsiteX324" fmla="*/ 392578 w 2119237"/>
              <a:gd name="connsiteY324" fmla="*/ 1996586 h 2878525"/>
              <a:gd name="connsiteX325" fmla="*/ 392578 w 2119237"/>
              <a:gd name="connsiteY325" fmla="*/ 1996586 h 2878525"/>
              <a:gd name="connsiteX326" fmla="*/ 777532 w 2119237"/>
              <a:gd name="connsiteY326" fmla="*/ 2237367 h 2878525"/>
              <a:gd name="connsiteX327" fmla="*/ 721888 w 2119237"/>
              <a:gd name="connsiteY327" fmla="*/ 2257963 h 2878525"/>
              <a:gd name="connsiteX328" fmla="*/ 651451 w 2119237"/>
              <a:gd name="connsiteY328" fmla="*/ 2294035 h 2878525"/>
              <a:gd name="connsiteX329" fmla="*/ 630400 w 2119237"/>
              <a:gd name="connsiteY329" fmla="*/ 2301886 h 2878525"/>
              <a:gd name="connsiteX330" fmla="*/ 666700 w 2119237"/>
              <a:gd name="connsiteY330" fmla="*/ 2482017 h 2878525"/>
              <a:gd name="connsiteX331" fmla="*/ 775142 w 2119237"/>
              <a:gd name="connsiteY331" fmla="*/ 2463355 h 2878525"/>
              <a:gd name="connsiteX332" fmla="*/ 915218 w 2119237"/>
              <a:gd name="connsiteY332" fmla="*/ 2439800 h 2878525"/>
              <a:gd name="connsiteX333" fmla="*/ 987589 w 2119237"/>
              <a:gd name="connsiteY333" fmla="*/ 2465631 h 2878525"/>
              <a:gd name="connsiteX334" fmla="*/ 1002951 w 2119237"/>
              <a:gd name="connsiteY334" fmla="*/ 2463810 h 2878525"/>
              <a:gd name="connsiteX335" fmla="*/ 966766 w 2119237"/>
              <a:gd name="connsiteY335" fmla="*/ 2296197 h 2878525"/>
              <a:gd name="connsiteX336" fmla="*/ 777532 w 2119237"/>
              <a:gd name="connsiteY336" fmla="*/ 2237367 h 2878525"/>
              <a:gd name="connsiteX337" fmla="*/ 777532 w 2119237"/>
              <a:gd name="connsiteY337" fmla="*/ 2237367 h 2878525"/>
              <a:gd name="connsiteX338" fmla="*/ 834882 w 2119237"/>
              <a:gd name="connsiteY338" fmla="*/ 1769915 h 2878525"/>
              <a:gd name="connsiteX339" fmla="*/ 951973 w 2119237"/>
              <a:gd name="connsiteY339" fmla="*/ 1958352 h 2878525"/>
              <a:gd name="connsiteX340" fmla="*/ 976893 w 2119237"/>
              <a:gd name="connsiteY340" fmla="*/ 1957556 h 2878525"/>
              <a:gd name="connsiteX341" fmla="*/ 1102062 w 2119237"/>
              <a:gd name="connsiteY341" fmla="*/ 1882454 h 2878525"/>
              <a:gd name="connsiteX342" fmla="*/ 1109459 w 2119237"/>
              <a:gd name="connsiteY342" fmla="*/ 1865385 h 2878525"/>
              <a:gd name="connsiteX343" fmla="*/ 1077142 w 2119237"/>
              <a:gd name="connsiteY343" fmla="*/ 1756601 h 2878525"/>
              <a:gd name="connsiteX344" fmla="*/ 980193 w 2119237"/>
              <a:gd name="connsiteY344" fmla="*/ 1649866 h 2878525"/>
              <a:gd name="connsiteX345" fmla="*/ 834882 w 2119237"/>
              <a:gd name="connsiteY345" fmla="*/ 1769915 h 2878525"/>
              <a:gd name="connsiteX346" fmla="*/ 834882 w 2119237"/>
              <a:gd name="connsiteY346" fmla="*/ 1769915 h 2878525"/>
              <a:gd name="connsiteX347" fmla="*/ 997717 w 2119237"/>
              <a:gd name="connsiteY347" fmla="*/ 2611510 h 2878525"/>
              <a:gd name="connsiteX348" fmla="*/ 890070 w 2119237"/>
              <a:gd name="connsiteY348" fmla="*/ 2564287 h 2878525"/>
              <a:gd name="connsiteX349" fmla="*/ 842165 w 2119237"/>
              <a:gd name="connsiteY349" fmla="*/ 2565311 h 2878525"/>
              <a:gd name="connsiteX350" fmla="*/ 595808 w 2119237"/>
              <a:gd name="connsiteY350" fmla="*/ 2735770 h 2878525"/>
              <a:gd name="connsiteX351" fmla="*/ 629035 w 2119237"/>
              <a:gd name="connsiteY351" fmla="*/ 2750221 h 2878525"/>
              <a:gd name="connsiteX352" fmla="*/ 756139 w 2119237"/>
              <a:gd name="connsiteY352" fmla="*/ 2749311 h 2878525"/>
              <a:gd name="connsiteX353" fmla="*/ 997717 w 2119237"/>
              <a:gd name="connsiteY353" fmla="*/ 2611510 h 2878525"/>
              <a:gd name="connsiteX354" fmla="*/ 997717 w 2119237"/>
              <a:gd name="connsiteY354" fmla="*/ 2611510 h 2878525"/>
              <a:gd name="connsiteX355" fmla="*/ 753294 w 2119237"/>
              <a:gd name="connsiteY355" fmla="*/ 2006486 h 2878525"/>
              <a:gd name="connsiteX356" fmla="*/ 794031 w 2119237"/>
              <a:gd name="connsiteY356" fmla="*/ 2102752 h 2878525"/>
              <a:gd name="connsiteX357" fmla="*/ 842961 w 2119237"/>
              <a:gd name="connsiteY357" fmla="*/ 2152251 h 2878525"/>
              <a:gd name="connsiteX358" fmla="*/ 859688 w 2119237"/>
              <a:gd name="connsiteY358" fmla="*/ 2155551 h 2878525"/>
              <a:gd name="connsiteX359" fmla="*/ 994189 w 2119237"/>
              <a:gd name="connsiteY359" fmla="*/ 2205050 h 2878525"/>
              <a:gd name="connsiteX360" fmla="*/ 922159 w 2119237"/>
              <a:gd name="connsiteY360" fmla="*/ 2046540 h 2878525"/>
              <a:gd name="connsiteX361" fmla="*/ 753294 w 2119237"/>
              <a:gd name="connsiteY361" fmla="*/ 2006486 h 2878525"/>
              <a:gd name="connsiteX362" fmla="*/ 753294 w 2119237"/>
              <a:gd name="connsiteY362" fmla="*/ 2006486 h 2878525"/>
              <a:gd name="connsiteX363" fmla="*/ 319638 w 2119237"/>
              <a:gd name="connsiteY363" fmla="*/ 1243519 h 2878525"/>
              <a:gd name="connsiteX364" fmla="*/ 397812 w 2119237"/>
              <a:gd name="connsiteY364" fmla="*/ 1324083 h 2878525"/>
              <a:gd name="connsiteX365" fmla="*/ 480424 w 2119237"/>
              <a:gd name="connsiteY365" fmla="*/ 1243064 h 2878525"/>
              <a:gd name="connsiteX366" fmla="*/ 397243 w 2119237"/>
              <a:gd name="connsiteY366" fmla="*/ 1162614 h 2878525"/>
              <a:gd name="connsiteX367" fmla="*/ 319638 w 2119237"/>
              <a:gd name="connsiteY367" fmla="*/ 1243519 h 2878525"/>
              <a:gd name="connsiteX368" fmla="*/ 319638 w 2119237"/>
              <a:gd name="connsiteY368" fmla="*/ 1243519 h 2878525"/>
              <a:gd name="connsiteX369" fmla="*/ 853544 w 2119237"/>
              <a:gd name="connsiteY369" fmla="*/ 486129 h 2878525"/>
              <a:gd name="connsiteX370" fmla="*/ 868905 w 2119237"/>
              <a:gd name="connsiteY370" fmla="*/ 477139 h 2878525"/>
              <a:gd name="connsiteX371" fmla="*/ 1022523 w 2119237"/>
              <a:gd name="connsiteY371" fmla="*/ 305770 h 2878525"/>
              <a:gd name="connsiteX372" fmla="*/ 1016037 w 2119237"/>
              <a:gd name="connsiteY372" fmla="*/ 269130 h 2878525"/>
              <a:gd name="connsiteX373" fmla="*/ 965855 w 2119237"/>
              <a:gd name="connsiteY373" fmla="*/ 247965 h 2878525"/>
              <a:gd name="connsiteX374" fmla="*/ 932287 w 2119237"/>
              <a:gd name="connsiteY374" fmla="*/ 259685 h 2878525"/>
              <a:gd name="connsiteX375" fmla="*/ 864126 w 2119237"/>
              <a:gd name="connsiteY375" fmla="*/ 417058 h 2878525"/>
              <a:gd name="connsiteX376" fmla="*/ 853544 w 2119237"/>
              <a:gd name="connsiteY376" fmla="*/ 486129 h 2878525"/>
              <a:gd name="connsiteX377" fmla="*/ 853544 w 2119237"/>
              <a:gd name="connsiteY377" fmla="*/ 486129 h 2878525"/>
              <a:gd name="connsiteX378" fmla="*/ 1022182 w 2119237"/>
              <a:gd name="connsiteY378" fmla="*/ 690724 h 2878525"/>
              <a:gd name="connsiteX379" fmla="*/ 1015468 w 2119237"/>
              <a:gd name="connsiteY379" fmla="*/ 662277 h 2878525"/>
              <a:gd name="connsiteX380" fmla="*/ 996237 w 2119237"/>
              <a:gd name="connsiteY380" fmla="*/ 679800 h 2878525"/>
              <a:gd name="connsiteX381" fmla="*/ 881650 w 2119237"/>
              <a:gd name="connsiteY381" fmla="*/ 805311 h 2878525"/>
              <a:gd name="connsiteX382" fmla="*/ 500224 w 2119237"/>
              <a:gd name="connsiteY382" fmla="*/ 1161476 h 2878525"/>
              <a:gd name="connsiteX383" fmla="*/ 493965 w 2119237"/>
              <a:gd name="connsiteY383" fmla="*/ 1179455 h 2878525"/>
              <a:gd name="connsiteX384" fmla="*/ 512172 w 2119237"/>
              <a:gd name="connsiteY384" fmla="*/ 1175359 h 2878525"/>
              <a:gd name="connsiteX385" fmla="*/ 625962 w 2119237"/>
              <a:gd name="connsiteY385" fmla="*/ 1073630 h 2878525"/>
              <a:gd name="connsiteX386" fmla="*/ 752043 w 2119237"/>
              <a:gd name="connsiteY386" fmla="*/ 959725 h 2878525"/>
              <a:gd name="connsiteX387" fmla="*/ 1012168 w 2119237"/>
              <a:gd name="connsiteY387" fmla="*/ 710524 h 2878525"/>
              <a:gd name="connsiteX388" fmla="*/ 1022182 w 2119237"/>
              <a:gd name="connsiteY388" fmla="*/ 690724 h 2878525"/>
              <a:gd name="connsiteX389" fmla="*/ 1022182 w 2119237"/>
              <a:gd name="connsiteY389" fmla="*/ 690724 h 2878525"/>
              <a:gd name="connsiteX390" fmla="*/ 703454 w 2119237"/>
              <a:gd name="connsiteY390" fmla="*/ 650556 h 2878525"/>
              <a:gd name="connsiteX391" fmla="*/ 773663 w 2119237"/>
              <a:gd name="connsiteY391" fmla="*/ 583533 h 2878525"/>
              <a:gd name="connsiteX392" fmla="*/ 812920 w 2119237"/>
              <a:gd name="connsiteY392" fmla="*/ 505018 h 2878525"/>
              <a:gd name="connsiteX393" fmla="*/ 812693 w 2119237"/>
              <a:gd name="connsiteY393" fmla="*/ 476229 h 2878525"/>
              <a:gd name="connsiteX394" fmla="*/ 781287 w 2119237"/>
              <a:gd name="connsiteY394" fmla="*/ 486015 h 2878525"/>
              <a:gd name="connsiteX395" fmla="*/ 772070 w 2119237"/>
              <a:gd name="connsiteY395" fmla="*/ 492842 h 2878525"/>
              <a:gd name="connsiteX396" fmla="*/ 703454 w 2119237"/>
              <a:gd name="connsiteY396" fmla="*/ 650556 h 2878525"/>
              <a:gd name="connsiteX397" fmla="*/ 703454 w 2119237"/>
              <a:gd name="connsiteY397" fmla="*/ 650556 h 2878525"/>
              <a:gd name="connsiteX398" fmla="*/ 1101038 w 2119237"/>
              <a:gd name="connsiteY398" fmla="*/ 2117773 h 2878525"/>
              <a:gd name="connsiteX399" fmla="*/ 1237246 w 2119237"/>
              <a:gd name="connsiteY399" fmla="*/ 2051547 h 2878525"/>
              <a:gd name="connsiteX400" fmla="*/ 1245439 w 2119237"/>
              <a:gd name="connsiteY400" fmla="*/ 2028447 h 2878525"/>
              <a:gd name="connsiteX401" fmla="*/ 1213578 w 2119237"/>
              <a:gd name="connsiteY401" fmla="*/ 2029926 h 2878525"/>
              <a:gd name="connsiteX402" fmla="*/ 1095576 w 2119237"/>
              <a:gd name="connsiteY402" fmla="*/ 2100135 h 2878525"/>
              <a:gd name="connsiteX403" fmla="*/ 1085677 w 2119237"/>
              <a:gd name="connsiteY403" fmla="*/ 2112311 h 2878525"/>
              <a:gd name="connsiteX404" fmla="*/ 1101038 w 2119237"/>
              <a:gd name="connsiteY404" fmla="*/ 2117773 h 2878525"/>
              <a:gd name="connsiteX405" fmla="*/ 1101038 w 2119237"/>
              <a:gd name="connsiteY405" fmla="*/ 2117773 h 2878525"/>
              <a:gd name="connsiteX406" fmla="*/ 980534 w 2119237"/>
              <a:gd name="connsiteY406" fmla="*/ 215762 h 2878525"/>
              <a:gd name="connsiteX407" fmla="*/ 1034016 w 2119237"/>
              <a:gd name="connsiteY407" fmla="*/ 242389 h 2878525"/>
              <a:gd name="connsiteX408" fmla="*/ 1083401 w 2119237"/>
              <a:gd name="connsiteY408" fmla="*/ 226800 h 2878525"/>
              <a:gd name="connsiteX409" fmla="*/ 980534 w 2119237"/>
              <a:gd name="connsiteY409" fmla="*/ 215762 h 2878525"/>
              <a:gd name="connsiteX410" fmla="*/ 980534 w 2119237"/>
              <a:gd name="connsiteY410" fmla="*/ 215762 h 2878525"/>
              <a:gd name="connsiteX411" fmla="*/ 274235 w 2119237"/>
              <a:gd name="connsiteY411" fmla="*/ 1381320 h 2878525"/>
              <a:gd name="connsiteX412" fmla="*/ 320321 w 2119237"/>
              <a:gd name="connsiteY412" fmla="*/ 1343200 h 2878525"/>
              <a:gd name="connsiteX413" fmla="*/ 322824 w 2119237"/>
              <a:gd name="connsiteY413" fmla="*/ 1330797 h 2878525"/>
              <a:gd name="connsiteX414" fmla="*/ 310307 w 2119237"/>
              <a:gd name="connsiteY414" fmla="*/ 1326245 h 2878525"/>
              <a:gd name="connsiteX415" fmla="*/ 274235 w 2119237"/>
              <a:gd name="connsiteY415" fmla="*/ 1381320 h 2878525"/>
              <a:gd name="connsiteX416" fmla="*/ 274235 w 2119237"/>
              <a:gd name="connsiteY416" fmla="*/ 1381320 h 2878525"/>
              <a:gd name="connsiteX417" fmla="*/ 1976088 w 2119237"/>
              <a:gd name="connsiteY417" fmla="*/ 1294384 h 2878525"/>
              <a:gd name="connsiteX418" fmla="*/ 1942179 w 2119237"/>
              <a:gd name="connsiteY418" fmla="*/ 1258540 h 2878525"/>
              <a:gd name="connsiteX419" fmla="*/ 1931938 w 2119237"/>
              <a:gd name="connsiteY419" fmla="*/ 1270260 h 2878525"/>
              <a:gd name="connsiteX420" fmla="*/ 1976088 w 2119237"/>
              <a:gd name="connsiteY420" fmla="*/ 1294384 h 2878525"/>
              <a:gd name="connsiteX421" fmla="*/ 1976088 w 2119237"/>
              <a:gd name="connsiteY421" fmla="*/ 1294384 h 2878525"/>
              <a:gd name="connsiteX422" fmla="*/ 1269221 w 2119237"/>
              <a:gd name="connsiteY422" fmla="*/ 419333 h 2878525"/>
              <a:gd name="connsiteX423" fmla="*/ 1251811 w 2119237"/>
              <a:gd name="connsiteY423" fmla="*/ 393844 h 2878525"/>
              <a:gd name="connsiteX424" fmla="*/ 1240318 w 2119237"/>
              <a:gd name="connsiteY424" fmla="*/ 406020 h 2878525"/>
              <a:gd name="connsiteX425" fmla="*/ 1262963 w 2119237"/>
              <a:gd name="connsiteY425" fmla="*/ 432078 h 2878525"/>
              <a:gd name="connsiteX426" fmla="*/ 1269221 w 2119237"/>
              <a:gd name="connsiteY426" fmla="*/ 419333 h 2878525"/>
              <a:gd name="connsiteX427" fmla="*/ 1269221 w 2119237"/>
              <a:gd name="connsiteY427" fmla="*/ 419333 h 287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</a:cxnLst>
            <a:rect l="l" t="t" r="r" b="b"/>
            <a:pathLst>
              <a:path w="2119237" h="2878525">
                <a:moveTo>
                  <a:pt x="2079297" y="1214503"/>
                </a:moveTo>
                <a:cubicBezTo>
                  <a:pt x="2084190" y="1244316"/>
                  <a:pt x="2092155" y="1273332"/>
                  <a:pt x="2102624" y="1301666"/>
                </a:cubicBezTo>
                <a:cubicBezTo>
                  <a:pt x="2102282" y="1319873"/>
                  <a:pt x="2108427" y="1336600"/>
                  <a:pt x="2113548" y="1353669"/>
                </a:cubicBezTo>
                <a:cubicBezTo>
                  <a:pt x="2114117" y="1359358"/>
                  <a:pt x="2114799" y="1365048"/>
                  <a:pt x="2115369" y="1370851"/>
                </a:cubicBezTo>
                <a:cubicBezTo>
                  <a:pt x="2116620" y="1379840"/>
                  <a:pt x="2117985" y="1388716"/>
                  <a:pt x="2119237" y="1397706"/>
                </a:cubicBezTo>
                <a:cubicBezTo>
                  <a:pt x="2087376" y="1409426"/>
                  <a:pt x="2056083" y="1422512"/>
                  <a:pt x="2026725" y="1439808"/>
                </a:cubicBezTo>
                <a:cubicBezTo>
                  <a:pt x="2004195" y="1446067"/>
                  <a:pt x="1983371" y="1456080"/>
                  <a:pt x="1963572" y="1468483"/>
                </a:cubicBezTo>
                <a:cubicBezTo>
                  <a:pt x="1956744" y="1468028"/>
                  <a:pt x="1951168" y="1470759"/>
                  <a:pt x="1946503" y="1475538"/>
                </a:cubicBezTo>
                <a:cubicBezTo>
                  <a:pt x="1917600" y="1488852"/>
                  <a:pt x="1888697" y="1502165"/>
                  <a:pt x="1859681" y="1515479"/>
                </a:cubicBezTo>
                <a:cubicBezTo>
                  <a:pt x="1829640" y="1526858"/>
                  <a:pt x="1800396" y="1539603"/>
                  <a:pt x="1772631" y="1555761"/>
                </a:cubicBezTo>
                <a:cubicBezTo>
                  <a:pt x="1745549" y="1568164"/>
                  <a:pt x="1718353" y="1580567"/>
                  <a:pt x="1691270" y="1593084"/>
                </a:cubicBezTo>
                <a:cubicBezTo>
                  <a:pt x="1689450" y="1594222"/>
                  <a:pt x="1687743" y="1595360"/>
                  <a:pt x="1685922" y="1596498"/>
                </a:cubicBezTo>
                <a:lnTo>
                  <a:pt x="1685922" y="1596498"/>
                </a:lnTo>
                <a:cubicBezTo>
                  <a:pt x="1626296" y="1619825"/>
                  <a:pt x="1569742" y="1649524"/>
                  <a:pt x="1512392" y="1677744"/>
                </a:cubicBezTo>
                <a:cubicBezTo>
                  <a:pt x="1453676" y="1704144"/>
                  <a:pt x="1395073" y="1731112"/>
                  <a:pt x="1338861" y="1762632"/>
                </a:cubicBezTo>
                <a:cubicBezTo>
                  <a:pt x="1320768" y="1770939"/>
                  <a:pt x="1302903" y="1780042"/>
                  <a:pt x="1284469" y="1787439"/>
                </a:cubicBezTo>
                <a:cubicBezTo>
                  <a:pt x="1264897" y="1795290"/>
                  <a:pt x="1263873" y="1806897"/>
                  <a:pt x="1274910" y="1822372"/>
                </a:cubicBezTo>
                <a:cubicBezTo>
                  <a:pt x="1279803" y="1852185"/>
                  <a:pt x="1288452" y="1880861"/>
                  <a:pt x="1298807" y="1909195"/>
                </a:cubicBezTo>
                <a:cubicBezTo>
                  <a:pt x="1300969" y="1928311"/>
                  <a:pt x="1303586" y="1948452"/>
                  <a:pt x="1315192" y="1963359"/>
                </a:cubicBezTo>
                <a:cubicBezTo>
                  <a:pt x="1367195" y="2030040"/>
                  <a:pt x="1330668" y="2099111"/>
                  <a:pt x="1278211" y="2137345"/>
                </a:cubicBezTo>
                <a:cubicBezTo>
                  <a:pt x="1243049" y="2162948"/>
                  <a:pt x="1204247" y="2180927"/>
                  <a:pt x="1164420" y="2197199"/>
                </a:cubicBezTo>
                <a:cubicBezTo>
                  <a:pt x="1144165" y="2200954"/>
                  <a:pt x="1123910" y="2207212"/>
                  <a:pt x="1103542" y="2207781"/>
                </a:cubicBezTo>
                <a:cubicBezTo>
                  <a:pt x="1083856" y="2208350"/>
                  <a:pt x="1082604" y="2218591"/>
                  <a:pt x="1083173" y="2232815"/>
                </a:cubicBezTo>
                <a:cubicBezTo>
                  <a:pt x="1079304" y="2248291"/>
                  <a:pt x="1063943" y="2261946"/>
                  <a:pt x="1075322" y="2279925"/>
                </a:cubicBezTo>
                <a:cubicBezTo>
                  <a:pt x="1090115" y="2303252"/>
                  <a:pt x="1098308" y="2329196"/>
                  <a:pt x="1106273" y="2355368"/>
                </a:cubicBezTo>
                <a:cubicBezTo>
                  <a:pt x="1106500" y="2380288"/>
                  <a:pt x="1106614" y="2405094"/>
                  <a:pt x="1106842" y="2430015"/>
                </a:cubicBezTo>
                <a:cubicBezTo>
                  <a:pt x="1099104" y="2456755"/>
                  <a:pt x="1091366" y="2483610"/>
                  <a:pt x="1083515" y="2510351"/>
                </a:cubicBezTo>
                <a:cubicBezTo>
                  <a:pt x="1059050" y="2543350"/>
                  <a:pt x="1084880" y="2573163"/>
                  <a:pt x="1089545" y="2604342"/>
                </a:cubicBezTo>
                <a:cubicBezTo>
                  <a:pt x="1089204" y="2614014"/>
                  <a:pt x="1091139" y="2623117"/>
                  <a:pt x="1094211" y="2632562"/>
                </a:cubicBezTo>
                <a:cubicBezTo>
                  <a:pt x="1100014" y="2649972"/>
                  <a:pt x="1098763" y="2663513"/>
                  <a:pt x="1077939" y="2673413"/>
                </a:cubicBezTo>
                <a:cubicBezTo>
                  <a:pt x="1046078" y="2688433"/>
                  <a:pt x="1016265" y="2707891"/>
                  <a:pt x="985655" y="2725529"/>
                </a:cubicBezTo>
                <a:cubicBezTo>
                  <a:pt x="957321" y="2738729"/>
                  <a:pt x="929897" y="2753635"/>
                  <a:pt x="903953" y="2771045"/>
                </a:cubicBezTo>
                <a:cubicBezTo>
                  <a:pt x="875733" y="2786407"/>
                  <a:pt x="847627" y="2801882"/>
                  <a:pt x="819406" y="2817244"/>
                </a:cubicBezTo>
                <a:lnTo>
                  <a:pt x="819976" y="2817585"/>
                </a:lnTo>
                <a:lnTo>
                  <a:pt x="818496" y="2817585"/>
                </a:lnTo>
                <a:lnTo>
                  <a:pt x="818041" y="2818951"/>
                </a:lnTo>
                <a:cubicBezTo>
                  <a:pt x="791073" y="2834313"/>
                  <a:pt x="764104" y="2849561"/>
                  <a:pt x="737136" y="2864922"/>
                </a:cubicBezTo>
                <a:cubicBezTo>
                  <a:pt x="711419" y="2884039"/>
                  <a:pt x="687296" y="2881763"/>
                  <a:pt x="659531" y="2865833"/>
                </a:cubicBezTo>
                <a:cubicBezTo>
                  <a:pt x="629490" y="2848537"/>
                  <a:pt x="596035" y="2837385"/>
                  <a:pt x="564060" y="2823502"/>
                </a:cubicBezTo>
                <a:cubicBezTo>
                  <a:pt x="554388" y="2818268"/>
                  <a:pt x="545285" y="2811782"/>
                  <a:pt x="535044" y="2808027"/>
                </a:cubicBezTo>
                <a:cubicBezTo>
                  <a:pt x="519796" y="2802338"/>
                  <a:pt x="504320" y="2798127"/>
                  <a:pt x="504207" y="2777531"/>
                </a:cubicBezTo>
                <a:cubicBezTo>
                  <a:pt x="494193" y="2759780"/>
                  <a:pt x="514334" y="2722115"/>
                  <a:pt x="470638" y="2726553"/>
                </a:cubicBezTo>
                <a:cubicBezTo>
                  <a:pt x="444239" y="2724277"/>
                  <a:pt x="419888" y="2714377"/>
                  <a:pt x="395081" y="2706184"/>
                </a:cubicBezTo>
                <a:cubicBezTo>
                  <a:pt x="383361" y="2699243"/>
                  <a:pt x="371754" y="2692188"/>
                  <a:pt x="360034" y="2685247"/>
                </a:cubicBezTo>
                <a:cubicBezTo>
                  <a:pt x="340803" y="2664082"/>
                  <a:pt x="321572" y="2642917"/>
                  <a:pt x="302456" y="2621865"/>
                </a:cubicBezTo>
                <a:cubicBezTo>
                  <a:pt x="298814" y="2615835"/>
                  <a:pt x="295173" y="2609804"/>
                  <a:pt x="291532" y="2603887"/>
                </a:cubicBezTo>
                <a:cubicBezTo>
                  <a:pt x="280835" y="2576804"/>
                  <a:pt x="270139" y="2549722"/>
                  <a:pt x="259443" y="2522754"/>
                </a:cubicBezTo>
                <a:cubicBezTo>
                  <a:pt x="252615" y="2486227"/>
                  <a:pt x="245788" y="2449700"/>
                  <a:pt x="238960" y="2413060"/>
                </a:cubicBezTo>
                <a:cubicBezTo>
                  <a:pt x="238733" y="2405322"/>
                  <a:pt x="238505" y="2397470"/>
                  <a:pt x="238277" y="2389733"/>
                </a:cubicBezTo>
                <a:cubicBezTo>
                  <a:pt x="239188" y="2387912"/>
                  <a:pt x="239074" y="2385977"/>
                  <a:pt x="238050" y="2384271"/>
                </a:cubicBezTo>
                <a:cubicBezTo>
                  <a:pt x="241919" y="2356506"/>
                  <a:pt x="238847" y="2331358"/>
                  <a:pt x="216771" y="2310420"/>
                </a:cubicBezTo>
                <a:cubicBezTo>
                  <a:pt x="208009" y="2302114"/>
                  <a:pt x="203003" y="2289711"/>
                  <a:pt x="196175" y="2279242"/>
                </a:cubicBezTo>
                <a:cubicBezTo>
                  <a:pt x="195037" y="2277421"/>
                  <a:pt x="193899" y="2275714"/>
                  <a:pt x="192761" y="2273894"/>
                </a:cubicBezTo>
                <a:lnTo>
                  <a:pt x="192761" y="2273894"/>
                </a:lnTo>
                <a:cubicBezTo>
                  <a:pt x="190827" y="2269911"/>
                  <a:pt x="189006" y="2266042"/>
                  <a:pt x="187072" y="2262059"/>
                </a:cubicBezTo>
                <a:lnTo>
                  <a:pt x="187072" y="2262173"/>
                </a:lnTo>
                <a:cubicBezTo>
                  <a:pt x="175238" y="2225646"/>
                  <a:pt x="163517" y="2189120"/>
                  <a:pt x="151683" y="2152593"/>
                </a:cubicBezTo>
                <a:cubicBezTo>
                  <a:pt x="147700" y="2129379"/>
                  <a:pt x="143718" y="2106166"/>
                  <a:pt x="139735" y="2082953"/>
                </a:cubicBezTo>
                <a:cubicBezTo>
                  <a:pt x="139052" y="2072484"/>
                  <a:pt x="138938" y="2061902"/>
                  <a:pt x="137459" y="2051547"/>
                </a:cubicBezTo>
                <a:cubicBezTo>
                  <a:pt x="132111" y="2012403"/>
                  <a:pt x="127673" y="1972235"/>
                  <a:pt x="136776" y="1934228"/>
                </a:cubicBezTo>
                <a:cubicBezTo>
                  <a:pt x="143604" y="1906008"/>
                  <a:pt x="139735" y="1884502"/>
                  <a:pt x="123008" y="1863109"/>
                </a:cubicBezTo>
                <a:cubicBezTo>
                  <a:pt x="118684" y="1853323"/>
                  <a:pt x="114360" y="1843651"/>
                  <a:pt x="110036" y="1833865"/>
                </a:cubicBezTo>
                <a:cubicBezTo>
                  <a:pt x="108670" y="1831703"/>
                  <a:pt x="107305" y="1829541"/>
                  <a:pt x="106053" y="1827265"/>
                </a:cubicBezTo>
                <a:cubicBezTo>
                  <a:pt x="106622" y="1825445"/>
                  <a:pt x="106280" y="1823852"/>
                  <a:pt x="104915" y="1822372"/>
                </a:cubicBezTo>
                <a:cubicBezTo>
                  <a:pt x="92170" y="1791307"/>
                  <a:pt x="79312" y="1760243"/>
                  <a:pt x="66567" y="1729178"/>
                </a:cubicBezTo>
                <a:cubicBezTo>
                  <a:pt x="60309" y="1703575"/>
                  <a:pt x="53823" y="1678086"/>
                  <a:pt x="42216" y="1654190"/>
                </a:cubicBezTo>
                <a:cubicBezTo>
                  <a:pt x="42671" y="1652255"/>
                  <a:pt x="42444" y="1650548"/>
                  <a:pt x="41420" y="1648841"/>
                </a:cubicBezTo>
                <a:cubicBezTo>
                  <a:pt x="24010" y="1574081"/>
                  <a:pt x="8648" y="1498979"/>
                  <a:pt x="455" y="1422626"/>
                </a:cubicBezTo>
                <a:cubicBezTo>
                  <a:pt x="228" y="1403281"/>
                  <a:pt x="114" y="1384051"/>
                  <a:pt x="0" y="1364706"/>
                </a:cubicBezTo>
                <a:cubicBezTo>
                  <a:pt x="111742" y="1256150"/>
                  <a:pt x="224395" y="1148504"/>
                  <a:pt x="334886" y="1038696"/>
                </a:cubicBezTo>
                <a:cubicBezTo>
                  <a:pt x="446173" y="928205"/>
                  <a:pt x="556209" y="816349"/>
                  <a:pt x="662944" y="701307"/>
                </a:cubicBezTo>
                <a:cubicBezTo>
                  <a:pt x="669089" y="694593"/>
                  <a:pt x="672958" y="688903"/>
                  <a:pt x="672731" y="679004"/>
                </a:cubicBezTo>
                <a:cubicBezTo>
                  <a:pt x="671934" y="654994"/>
                  <a:pt x="672844" y="630870"/>
                  <a:pt x="673072" y="606860"/>
                </a:cubicBezTo>
                <a:cubicBezTo>
                  <a:pt x="681037" y="577275"/>
                  <a:pt x="689116" y="547803"/>
                  <a:pt x="702544" y="520152"/>
                </a:cubicBezTo>
                <a:cubicBezTo>
                  <a:pt x="712329" y="507294"/>
                  <a:pt x="722229" y="494435"/>
                  <a:pt x="732015" y="481463"/>
                </a:cubicBezTo>
                <a:cubicBezTo>
                  <a:pt x="754660" y="463370"/>
                  <a:pt x="779580" y="449260"/>
                  <a:pt x="806776" y="439133"/>
                </a:cubicBezTo>
                <a:cubicBezTo>
                  <a:pt x="821113" y="440954"/>
                  <a:pt x="826575" y="434240"/>
                  <a:pt x="829306" y="420471"/>
                </a:cubicBezTo>
                <a:cubicBezTo>
                  <a:pt x="840913" y="363348"/>
                  <a:pt x="863102" y="310094"/>
                  <a:pt x="892119" y="259571"/>
                </a:cubicBezTo>
                <a:cubicBezTo>
                  <a:pt x="896215" y="253540"/>
                  <a:pt x="900425" y="247510"/>
                  <a:pt x="904522" y="241365"/>
                </a:cubicBezTo>
                <a:cubicBezTo>
                  <a:pt x="966424" y="173204"/>
                  <a:pt x="1006820" y="163532"/>
                  <a:pt x="1092049" y="195849"/>
                </a:cubicBezTo>
                <a:cubicBezTo>
                  <a:pt x="1114124" y="204269"/>
                  <a:pt x="1136769" y="211324"/>
                  <a:pt x="1159072" y="219062"/>
                </a:cubicBezTo>
                <a:cubicBezTo>
                  <a:pt x="1184333" y="228279"/>
                  <a:pt x="1209595" y="237496"/>
                  <a:pt x="1234856" y="246713"/>
                </a:cubicBezTo>
                <a:cubicBezTo>
                  <a:pt x="1298693" y="271064"/>
                  <a:pt x="1362529" y="295302"/>
                  <a:pt x="1426480" y="319653"/>
                </a:cubicBezTo>
                <a:cubicBezTo>
                  <a:pt x="1432397" y="321929"/>
                  <a:pt x="1438655" y="327163"/>
                  <a:pt x="1443207" y="317718"/>
                </a:cubicBezTo>
                <a:cubicBezTo>
                  <a:pt x="1456634" y="303950"/>
                  <a:pt x="1469037" y="289498"/>
                  <a:pt x="1478710" y="272771"/>
                </a:cubicBezTo>
                <a:cubicBezTo>
                  <a:pt x="1491795" y="256385"/>
                  <a:pt x="1504881" y="240113"/>
                  <a:pt x="1517854" y="223727"/>
                </a:cubicBezTo>
                <a:cubicBezTo>
                  <a:pt x="1528323" y="211324"/>
                  <a:pt x="1541750" y="201197"/>
                  <a:pt x="1547667" y="185380"/>
                </a:cubicBezTo>
                <a:cubicBezTo>
                  <a:pt x="1583511" y="141684"/>
                  <a:pt x="1621403" y="99468"/>
                  <a:pt x="1654744" y="53952"/>
                </a:cubicBezTo>
                <a:cubicBezTo>
                  <a:pt x="1686719" y="10256"/>
                  <a:pt x="1725408" y="-8861"/>
                  <a:pt x="1778662" y="3884"/>
                </a:cubicBezTo>
                <a:cubicBezTo>
                  <a:pt x="1782303" y="4566"/>
                  <a:pt x="1786058" y="5363"/>
                  <a:pt x="1789699" y="6046"/>
                </a:cubicBezTo>
                <a:cubicBezTo>
                  <a:pt x="1810751" y="15377"/>
                  <a:pt x="1831916" y="24821"/>
                  <a:pt x="1852967" y="34152"/>
                </a:cubicBezTo>
                <a:cubicBezTo>
                  <a:pt x="1906676" y="71362"/>
                  <a:pt x="1951396" y="117105"/>
                  <a:pt x="1985305" y="173204"/>
                </a:cubicBezTo>
                <a:cubicBezTo>
                  <a:pt x="2012843" y="227938"/>
                  <a:pt x="2034804" y="284491"/>
                  <a:pt x="2040835" y="346166"/>
                </a:cubicBezTo>
                <a:cubicBezTo>
                  <a:pt x="2040949" y="348100"/>
                  <a:pt x="2041177" y="350035"/>
                  <a:pt x="2041291" y="351856"/>
                </a:cubicBezTo>
                <a:cubicBezTo>
                  <a:pt x="2041518" y="355724"/>
                  <a:pt x="2041746" y="359480"/>
                  <a:pt x="2041973" y="363348"/>
                </a:cubicBezTo>
                <a:cubicBezTo>
                  <a:pt x="2041973" y="373134"/>
                  <a:pt x="2041973" y="382920"/>
                  <a:pt x="2041973" y="392593"/>
                </a:cubicBezTo>
                <a:cubicBezTo>
                  <a:pt x="2041632" y="400217"/>
                  <a:pt x="2041291" y="407841"/>
                  <a:pt x="2040835" y="415351"/>
                </a:cubicBezTo>
                <a:cubicBezTo>
                  <a:pt x="2040380" y="421154"/>
                  <a:pt x="2040039" y="427071"/>
                  <a:pt x="2039584" y="432874"/>
                </a:cubicBezTo>
                <a:cubicBezTo>
                  <a:pt x="2035715" y="446416"/>
                  <a:pt x="2031732" y="459957"/>
                  <a:pt x="2027863" y="473498"/>
                </a:cubicBezTo>
                <a:cubicBezTo>
                  <a:pt x="2008974" y="487039"/>
                  <a:pt x="1990085" y="500694"/>
                  <a:pt x="1971309" y="514235"/>
                </a:cubicBezTo>
                <a:cubicBezTo>
                  <a:pt x="1961865" y="518104"/>
                  <a:pt x="1953444" y="523338"/>
                  <a:pt x="1946731" y="530962"/>
                </a:cubicBezTo>
                <a:cubicBezTo>
                  <a:pt x="1921355" y="547803"/>
                  <a:pt x="1895866" y="564644"/>
                  <a:pt x="1870605" y="581599"/>
                </a:cubicBezTo>
                <a:cubicBezTo>
                  <a:pt x="1821447" y="614484"/>
                  <a:pt x="1821561" y="614598"/>
                  <a:pt x="1853422" y="665918"/>
                </a:cubicBezTo>
                <a:cubicBezTo>
                  <a:pt x="1857632" y="682417"/>
                  <a:pt x="1867305" y="696186"/>
                  <a:pt x="1875611" y="710524"/>
                </a:cubicBezTo>
                <a:cubicBezTo>
                  <a:pt x="1886535" y="733737"/>
                  <a:pt x="1897573" y="757064"/>
                  <a:pt x="1908497" y="780277"/>
                </a:cubicBezTo>
                <a:cubicBezTo>
                  <a:pt x="1921242" y="807246"/>
                  <a:pt x="1934100" y="834100"/>
                  <a:pt x="1946845" y="861069"/>
                </a:cubicBezTo>
                <a:cubicBezTo>
                  <a:pt x="1947299" y="863117"/>
                  <a:pt x="1947869" y="865051"/>
                  <a:pt x="1948324" y="866986"/>
                </a:cubicBezTo>
                <a:cubicBezTo>
                  <a:pt x="1962434" y="899302"/>
                  <a:pt x="1976544" y="931619"/>
                  <a:pt x="1990540" y="963822"/>
                </a:cubicBezTo>
                <a:cubicBezTo>
                  <a:pt x="2010908" y="1018327"/>
                  <a:pt x="2031277" y="1072833"/>
                  <a:pt x="2051760" y="1127453"/>
                </a:cubicBezTo>
                <a:cubicBezTo>
                  <a:pt x="2060635" y="1156583"/>
                  <a:pt x="2069966" y="1185600"/>
                  <a:pt x="2079297" y="1214503"/>
                </a:cubicBezTo>
                <a:lnTo>
                  <a:pt x="2079297" y="1214503"/>
                </a:lnTo>
                <a:close/>
                <a:moveTo>
                  <a:pt x="1870605" y="1313159"/>
                </a:moveTo>
                <a:cubicBezTo>
                  <a:pt x="1868443" y="1319076"/>
                  <a:pt x="1873791" y="1318052"/>
                  <a:pt x="1876408" y="1319531"/>
                </a:cubicBezTo>
                <a:cubicBezTo>
                  <a:pt x="1905652" y="1331138"/>
                  <a:pt x="1935579" y="1341379"/>
                  <a:pt x="1963799" y="1355034"/>
                </a:cubicBezTo>
                <a:cubicBezTo>
                  <a:pt x="1983030" y="1364365"/>
                  <a:pt x="1996116" y="1352986"/>
                  <a:pt x="2008746" y="1345020"/>
                </a:cubicBezTo>
                <a:cubicBezTo>
                  <a:pt x="2024449" y="1335121"/>
                  <a:pt x="2007495" y="1322604"/>
                  <a:pt x="2008974" y="1308266"/>
                </a:cubicBezTo>
                <a:cubicBezTo>
                  <a:pt x="1983713" y="1337624"/>
                  <a:pt x="1955265" y="1337510"/>
                  <a:pt x="1921014" y="1310770"/>
                </a:cubicBezTo>
                <a:cubicBezTo>
                  <a:pt x="1897914" y="1292791"/>
                  <a:pt x="1893249" y="1266619"/>
                  <a:pt x="1909293" y="1244998"/>
                </a:cubicBezTo>
                <a:cubicBezTo>
                  <a:pt x="1927045" y="1220875"/>
                  <a:pt x="1952420" y="1219509"/>
                  <a:pt x="1985533" y="1240788"/>
                </a:cubicBezTo>
                <a:cubicBezTo>
                  <a:pt x="1989175" y="1234188"/>
                  <a:pt x="1987126" y="1227816"/>
                  <a:pt x="1985078" y="1221444"/>
                </a:cubicBezTo>
                <a:cubicBezTo>
                  <a:pt x="1927614" y="1038810"/>
                  <a:pt x="1850577" y="864482"/>
                  <a:pt x="1763641" y="694252"/>
                </a:cubicBezTo>
                <a:cubicBezTo>
                  <a:pt x="1750100" y="667852"/>
                  <a:pt x="1740656" y="670925"/>
                  <a:pt x="1720173" y="684579"/>
                </a:cubicBezTo>
                <a:cubicBezTo>
                  <a:pt x="1678867" y="712117"/>
                  <a:pt x="1642909" y="748416"/>
                  <a:pt x="1593752" y="763323"/>
                </a:cubicBezTo>
                <a:cubicBezTo>
                  <a:pt x="1524340" y="760136"/>
                  <a:pt x="1467899" y="732599"/>
                  <a:pt x="1420107" y="680938"/>
                </a:cubicBezTo>
                <a:cubicBezTo>
                  <a:pt x="1380736" y="638380"/>
                  <a:pt x="1357637" y="587744"/>
                  <a:pt x="1333171" y="537221"/>
                </a:cubicBezTo>
                <a:cubicBezTo>
                  <a:pt x="1320199" y="483739"/>
                  <a:pt x="1337154" y="439588"/>
                  <a:pt x="1375843" y="402492"/>
                </a:cubicBezTo>
                <a:cubicBezTo>
                  <a:pt x="1376298" y="402037"/>
                  <a:pt x="1375957" y="400786"/>
                  <a:pt x="1376184" y="398168"/>
                </a:cubicBezTo>
                <a:cubicBezTo>
                  <a:pt x="1344209" y="386334"/>
                  <a:pt x="1311779" y="374272"/>
                  <a:pt x="1273773" y="360049"/>
                </a:cubicBezTo>
                <a:cubicBezTo>
                  <a:pt x="1303017" y="398737"/>
                  <a:pt x="1309503" y="435150"/>
                  <a:pt x="1294824" y="456202"/>
                </a:cubicBezTo>
                <a:cubicBezTo>
                  <a:pt x="1284469" y="470881"/>
                  <a:pt x="1270018" y="469856"/>
                  <a:pt x="1255908" y="466215"/>
                </a:cubicBezTo>
                <a:cubicBezTo>
                  <a:pt x="1231670" y="459957"/>
                  <a:pt x="1203791" y="424454"/>
                  <a:pt x="1206409" y="401468"/>
                </a:cubicBezTo>
                <a:cubicBezTo>
                  <a:pt x="1209936" y="370631"/>
                  <a:pt x="1235084" y="362097"/>
                  <a:pt x="1264556" y="355269"/>
                </a:cubicBezTo>
                <a:cubicBezTo>
                  <a:pt x="1226208" y="341614"/>
                  <a:pt x="1191730" y="329439"/>
                  <a:pt x="1153155" y="315670"/>
                </a:cubicBezTo>
                <a:cubicBezTo>
                  <a:pt x="1162258" y="343094"/>
                  <a:pt x="1169540" y="364828"/>
                  <a:pt x="1176823" y="386562"/>
                </a:cubicBezTo>
                <a:cubicBezTo>
                  <a:pt x="1175458" y="387813"/>
                  <a:pt x="1172840" y="389406"/>
                  <a:pt x="1173068" y="390203"/>
                </a:cubicBezTo>
                <a:cubicBezTo>
                  <a:pt x="1191957" y="460412"/>
                  <a:pt x="1204702" y="532328"/>
                  <a:pt x="1228712" y="601285"/>
                </a:cubicBezTo>
                <a:cubicBezTo>
                  <a:pt x="1239408" y="615509"/>
                  <a:pt x="1233036" y="632691"/>
                  <a:pt x="1237018" y="648053"/>
                </a:cubicBezTo>
                <a:cubicBezTo>
                  <a:pt x="1259890" y="735785"/>
                  <a:pt x="1282762" y="823632"/>
                  <a:pt x="1305406" y="911478"/>
                </a:cubicBezTo>
                <a:cubicBezTo>
                  <a:pt x="1318947" y="964391"/>
                  <a:pt x="1332034" y="1017417"/>
                  <a:pt x="1345461" y="1070330"/>
                </a:cubicBezTo>
                <a:cubicBezTo>
                  <a:pt x="1350923" y="1087512"/>
                  <a:pt x="1356385" y="1104695"/>
                  <a:pt x="1362074" y="1121763"/>
                </a:cubicBezTo>
                <a:cubicBezTo>
                  <a:pt x="1364691" y="1129729"/>
                  <a:pt x="1365716" y="1138491"/>
                  <a:pt x="1376071" y="1141677"/>
                </a:cubicBezTo>
                <a:cubicBezTo>
                  <a:pt x="1437404" y="1160111"/>
                  <a:pt x="1498509" y="1178886"/>
                  <a:pt x="1559842" y="1197548"/>
                </a:cubicBezTo>
                <a:cubicBezTo>
                  <a:pt x="1572928" y="1203124"/>
                  <a:pt x="1585901" y="1209154"/>
                  <a:pt x="1599328" y="1214161"/>
                </a:cubicBezTo>
                <a:cubicBezTo>
                  <a:pt x="1665326" y="1239081"/>
                  <a:pt x="1731439" y="1263660"/>
                  <a:pt x="1797551" y="1288353"/>
                </a:cubicBezTo>
                <a:cubicBezTo>
                  <a:pt x="1822812" y="1295066"/>
                  <a:pt x="1844888" y="1310997"/>
                  <a:pt x="1871515" y="1313500"/>
                </a:cubicBezTo>
                <a:lnTo>
                  <a:pt x="1870605" y="1313159"/>
                </a:lnTo>
                <a:lnTo>
                  <a:pt x="1870605" y="1313159"/>
                </a:lnTo>
                <a:lnTo>
                  <a:pt x="1870605" y="1313159"/>
                </a:lnTo>
                <a:close/>
                <a:moveTo>
                  <a:pt x="950835" y="2551543"/>
                </a:moveTo>
                <a:cubicBezTo>
                  <a:pt x="944235" y="2544943"/>
                  <a:pt x="937294" y="2539026"/>
                  <a:pt x="924663" y="2542440"/>
                </a:cubicBezTo>
                <a:cubicBezTo>
                  <a:pt x="933197" y="2549722"/>
                  <a:pt x="941049" y="2552908"/>
                  <a:pt x="950607" y="2551884"/>
                </a:cubicBezTo>
                <a:cubicBezTo>
                  <a:pt x="955045" y="2574642"/>
                  <a:pt x="978599" y="2581811"/>
                  <a:pt x="990548" y="2608097"/>
                </a:cubicBezTo>
                <a:cubicBezTo>
                  <a:pt x="992255" y="2570660"/>
                  <a:pt x="973820" y="2559281"/>
                  <a:pt x="950835" y="2551543"/>
                </a:cubicBezTo>
                <a:lnTo>
                  <a:pt x="950835" y="2551543"/>
                </a:lnTo>
                <a:close/>
                <a:moveTo>
                  <a:pt x="1163623" y="1660903"/>
                </a:moveTo>
                <a:cubicBezTo>
                  <a:pt x="1163168" y="1638600"/>
                  <a:pt x="1153724" y="1618459"/>
                  <a:pt x="1148261" y="1597408"/>
                </a:cubicBezTo>
                <a:cubicBezTo>
                  <a:pt x="1141776" y="1572033"/>
                  <a:pt x="1129941" y="1549388"/>
                  <a:pt x="1112531" y="1529703"/>
                </a:cubicBezTo>
                <a:cubicBezTo>
                  <a:pt x="1105704" y="1521965"/>
                  <a:pt x="1096373" y="1516958"/>
                  <a:pt x="1087156" y="1521965"/>
                </a:cubicBezTo>
                <a:cubicBezTo>
                  <a:pt x="1078963" y="1526403"/>
                  <a:pt x="1080442" y="1535847"/>
                  <a:pt x="1082036" y="1544951"/>
                </a:cubicBezTo>
                <a:cubicBezTo>
                  <a:pt x="1087497" y="1576926"/>
                  <a:pt x="1095918" y="1607991"/>
                  <a:pt x="1108435" y="1637918"/>
                </a:cubicBezTo>
                <a:cubicBezTo>
                  <a:pt x="1111507" y="1665682"/>
                  <a:pt x="1121066" y="1691627"/>
                  <a:pt x="1130510" y="1717685"/>
                </a:cubicBezTo>
                <a:cubicBezTo>
                  <a:pt x="1144620" y="1767867"/>
                  <a:pt x="1158958" y="1818048"/>
                  <a:pt x="1172613" y="1868458"/>
                </a:cubicBezTo>
                <a:cubicBezTo>
                  <a:pt x="1176140" y="1881543"/>
                  <a:pt x="1184788" y="1894515"/>
                  <a:pt x="1176823" y="1909081"/>
                </a:cubicBezTo>
                <a:cubicBezTo>
                  <a:pt x="1133241" y="1934797"/>
                  <a:pt x="1089887" y="1961083"/>
                  <a:pt x="1045850" y="1985776"/>
                </a:cubicBezTo>
                <a:cubicBezTo>
                  <a:pt x="1024571" y="1997724"/>
                  <a:pt x="1019678" y="2005803"/>
                  <a:pt x="1040047" y="2026171"/>
                </a:cubicBezTo>
                <a:cubicBezTo>
                  <a:pt x="1057798" y="2043923"/>
                  <a:pt x="1068836" y="2048816"/>
                  <a:pt x="1090797" y="2034023"/>
                </a:cubicBezTo>
                <a:cubicBezTo>
                  <a:pt x="1125617" y="2010582"/>
                  <a:pt x="1163737" y="1992262"/>
                  <a:pt x="1198785" y="1969162"/>
                </a:cubicBezTo>
                <a:cubicBezTo>
                  <a:pt x="1211302" y="1960855"/>
                  <a:pt x="1231670" y="1959831"/>
                  <a:pt x="1234629" y="1939463"/>
                </a:cubicBezTo>
                <a:cubicBezTo>
                  <a:pt x="1241001" y="1936277"/>
                  <a:pt x="1241456" y="1930701"/>
                  <a:pt x="1239749" y="1924784"/>
                </a:cubicBezTo>
                <a:cubicBezTo>
                  <a:pt x="1220746" y="1858216"/>
                  <a:pt x="1201629" y="1791649"/>
                  <a:pt x="1182626" y="1725081"/>
                </a:cubicBezTo>
                <a:cubicBezTo>
                  <a:pt x="1178758" y="1702892"/>
                  <a:pt x="1174320" y="1681044"/>
                  <a:pt x="1163623" y="1660903"/>
                </a:cubicBezTo>
                <a:lnTo>
                  <a:pt x="1163623" y="1660903"/>
                </a:lnTo>
                <a:close/>
                <a:moveTo>
                  <a:pt x="1552105" y="641111"/>
                </a:moveTo>
                <a:cubicBezTo>
                  <a:pt x="1531281" y="621312"/>
                  <a:pt x="1510457" y="601512"/>
                  <a:pt x="1489520" y="581713"/>
                </a:cubicBezTo>
                <a:cubicBezTo>
                  <a:pt x="1473475" y="561003"/>
                  <a:pt x="1463689" y="537221"/>
                  <a:pt x="1453221" y="513438"/>
                </a:cubicBezTo>
                <a:cubicBezTo>
                  <a:pt x="1437062" y="476456"/>
                  <a:pt x="1441614" y="436174"/>
                  <a:pt x="1431600" y="398396"/>
                </a:cubicBezTo>
                <a:cubicBezTo>
                  <a:pt x="1432966" y="396120"/>
                  <a:pt x="1434331" y="393958"/>
                  <a:pt x="1435583" y="391682"/>
                </a:cubicBezTo>
                <a:cubicBezTo>
                  <a:pt x="1435697" y="391569"/>
                  <a:pt x="1434217" y="390544"/>
                  <a:pt x="1433535" y="390089"/>
                </a:cubicBezTo>
                <a:cubicBezTo>
                  <a:pt x="1432625" y="392593"/>
                  <a:pt x="1431714" y="395210"/>
                  <a:pt x="1430804" y="397713"/>
                </a:cubicBezTo>
                <a:cubicBezTo>
                  <a:pt x="1404860" y="407954"/>
                  <a:pt x="1397122" y="435378"/>
                  <a:pt x="1378688" y="452560"/>
                </a:cubicBezTo>
                <a:cubicBezTo>
                  <a:pt x="1359457" y="470425"/>
                  <a:pt x="1360481" y="489428"/>
                  <a:pt x="1365716" y="512642"/>
                </a:cubicBezTo>
                <a:cubicBezTo>
                  <a:pt x="1376867" y="561344"/>
                  <a:pt x="1397463" y="604357"/>
                  <a:pt x="1430804" y="641453"/>
                </a:cubicBezTo>
                <a:cubicBezTo>
                  <a:pt x="1445596" y="663983"/>
                  <a:pt x="1462779" y="683897"/>
                  <a:pt x="1488609" y="694365"/>
                </a:cubicBezTo>
                <a:cubicBezTo>
                  <a:pt x="1539360" y="738289"/>
                  <a:pt x="1593069" y="738971"/>
                  <a:pt x="1646892" y="694479"/>
                </a:cubicBezTo>
                <a:cubicBezTo>
                  <a:pt x="1614917" y="676500"/>
                  <a:pt x="1583511" y="658863"/>
                  <a:pt x="1552105" y="641111"/>
                </a:cubicBezTo>
                <a:lnTo>
                  <a:pt x="1552105" y="641111"/>
                </a:lnTo>
                <a:close/>
                <a:moveTo>
                  <a:pt x="753749" y="2574415"/>
                </a:moveTo>
                <a:cubicBezTo>
                  <a:pt x="677737" y="2591938"/>
                  <a:pt x="612194" y="2570205"/>
                  <a:pt x="550064" y="2514106"/>
                </a:cubicBezTo>
                <a:cubicBezTo>
                  <a:pt x="560647" y="2571911"/>
                  <a:pt x="571343" y="2621979"/>
                  <a:pt x="578398" y="2672616"/>
                </a:cubicBezTo>
                <a:cubicBezTo>
                  <a:pt x="581698" y="2695943"/>
                  <a:pt x="587274" y="2696967"/>
                  <a:pt x="605025" y="2684450"/>
                </a:cubicBezTo>
                <a:cubicBezTo>
                  <a:pt x="648038" y="2654068"/>
                  <a:pt x="692189" y="2625279"/>
                  <a:pt x="735315" y="2595011"/>
                </a:cubicBezTo>
                <a:cubicBezTo>
                  <a:pt x="742598" y="2589890"/>
                  <a:pt x="753749" y="2587273"/>
                  <a:pt x="754432" y="2575325"/>
                </a:cubicBezTo>
                <a:cubicBezTo>
                  <a:pt x="756936" y="2574415"/>
                  <a:pt x="759439" y="2573504"/>
                  <a:pt x="762056" y="2572594"/>
                </a:cubicBezTo>
                <a:cubicBezTo>
                  <a:pt x="761487" y="2571911"/>
                  <a:pt x="760577" y="2570432"/>
                  <a:pt x="760349" y="2570546"/>
                </a:cubicBezTo>
                <a:cubicBezTo>
                  <a:pt x="758073" y="2571684"/>
                  <a:pt x="755911" y="2573049"/>
                  <a:pt x="753749" y="2574415"/>
                </a:cubicBezTo>
                <a:lnTo>
                  <a:pt x="753749" y="2574415"/>
                </a:lnTo>
                <a:close/>
                <a:moveTo>
                  <a:pt x="1506019" y="572154"/>
                </a:moveTo>
                <a:cubicBezTo>
                  <a:pt x="1525591" y="591613"/>
                  <a:pt x="1544367" y="612209"/>
                  <a:pt x="1570083" y="624157"/>
                </a:cubicBezTo>
                <a:cubicBezTo>
                  <a:pt x="1596028" y="649191"/>
                  <a:pt x="1629255" y="662049"/>
                  <a:pt x="1660547" y="678207"/>
                </a:cubicBezTo>
                <a:cubicBezTo>
                  <a:pt x="1669878" y="683100"/>
                  <a:pt x="1674657" y="678093"/>
                  <a:pt x="1680915" y="673769"/>
                </a:cubicBezTo>
                <a:cubicBezTo>
                  <a:pt x="1773200" y="610160"/>
                  <a:pt x="1864118" y="544276"/>
                  <a:pt x="1958565" y="484080"/>
                </a:cubicBezTo>
                <a:cubicBezTo>
                  <a:pt x="1997140" y="459502"/>
                  <a:pt x="2010226" y="429006"/>
                  <a:pt x="2010226" y="387472"/>
                </a:cubicBezTo>
                <a:cubicBezTo>
                  <a:pt x="2010453" y="312484"/>
                  <a:pt x="1989175" y="243185"/>
                  <a:pt x="1950144" y="180145"/>
                </a:cubicBezTo>
                <a:cubicBezTo>
                  <a:pt x="1908725" y="113350"/>
                  <a:pt x="1854333" y="60324"/>
                  <a:pt x="1776272" y="37452"/>
                </a:cubicBezTo>
                <a:cubicBezTo>
                  <a:pt x="1744411" y="28121"/>
                  <a:pt x="1715053" y="31080"/>
                  <a:pt x="1692864" y="58503"/>
                </a:cubicBezTo>
                <a:cubicBezTo>
                  <a:pt x="1668854" y="88316"/>
                  <a:pt x="1642796" y="116423"/>
                  <a:pt x="1622655" y="149308"/>
                </a:cubicBezTo>
                <a:cubicBezTo>
                  <a:pt x="1583511" y="197328"/>
                  <a:pt x="1543229" y="244437"/>
                  <a:pt x="1505564" y="293595"/>
                </a:cubicBezTo>
                <a:cubicBezTo>
                  <a:pt x="1488382" y="316125"/>
                  <a:pt x="1458910" y="334559"/>
                  <a:pt x="1456407" y="362210"/>
                </a:cubicBezTo>
                <a:cubicBezTo>
                  <a:pt x="1450262" y="429347"/>
                  <a:pt x="1457545" y="495915"/>
                  <a:pt x="1495664" y="554972"/>
                </a:cubicBezTo>
                <a:cubicBezTo>
                  <a:pt x="1498964" y="560661"/>
                  <a:pt x="1502492" y="566351"/>
                  <a:pt x="1506019" y="572154"/>
                </a:cubicBezTo>
                <a:lnTo>
                  <a:pt x="1506019" y="572154"/>
                </a:lnTo>
                <a:close/>
                <a:moveTo>
                  <a:pt x="962214" y="1204148"/>
                </a:moveTo>
                <a:cubicBezTo>
                  <a:pt x="966993" y="1201758"/>
                  <a:pt x="971658" y="1199482"/>
                  <a:pt x="976438" y="1197093"/>
                </a:cubicBezTo>
                <a:cubicBezTo>
                  <a:pt x="978258" y="1196637"/>
                  <a:pt x="979283" y="1195500"/>
                  <a:pt x="979737" y="1193793"/>
                </a:cubicBezTo>
                <a:cubicBezTo>
                  <a:pt x="1034926" y="1144521"/>
                  <a:pt x="1090001" y="1095022"/>
                  <a:pt x="1145644" y="1045979"/>
                </a:cubicBezTo>
                <a:cubicBezTo>
                  <a:pt x="1156910" y="1036079"/>
                  <a:pt x="1163282" y="1025155"/>
                  <a:pt x="1158389" y="1010703"/>
                </a:cubicBezTo>
                <a:cubicBezTo>
                  <a:pt x="1143937" y="968146"/>
                  <a:pt x="1132900" y="924223"/>
                  <a:pt x="1113214" y="883486"/>
                </a:cubicBezTo>
                <a:cubicBezTo>
                  <a:pt x="1091253" y="837969"/>
                  <a:pt x="1091253" y="837969"/>
                  <a:pt x="1051653" y="870855"/>
                </a:cubicBezTo>
                <a:cubicBezTo>
                  <a:pt x="1048809" y="873244"/>
                  <a:pt x="1046305" y="875975"/>
                  <a:pt x="1043688" y="878593"/>
                </a:cubicBezTo>
                <a:cubicBezTo>
                  <a:pt x="970179" y="949143"/>
                  <a:pt x="897581" y="1020831"/>
                  <a:pt x="822707" y="1090016"/>
                </a:cubicBezTo>
                <a:cubicBezTo>
                  <a:pt x="750905" y="1156469"/>
                  <a:pt x="678420" y="1222582"/>
                  <a:pt x="603204" y="1285167"/>
                </a:cubicBezTo>
                <a:cubicBezTo>
                  <a:pt x="517861" y="1356286"/>
                  <a:pt x="431380" y="1426381"/>
                  <a:pt x="341713" y="1492152"/>
                </a:cubicBezTo>
                <a:cubicBezTo>
                  <a:pt x="323620" y="1505465"/>
                  <a:pt x="295514" y="1513772"/>
                  <a:pt x="290052" y="1535392"/>
                </a:cubicBezTo>
                <a:cubicBezTo>
                  <a:pt x="284704" y="1556557"/>
                  <a:pt x="303594" y="1578178"/>
                  <a:pt x="310193" y="1600139"/>
                </a:cubicBezTo>
                <a:cubicBezTo>
                  <a:pt x="313266" y="1610266"/>
                  <a:pt x="317704" y="1619825"/>
                  <a:pt x="321686" y="1629611"/>
                </a:cubicBezTo>
                <a:cubicBezTo>
                  <a:pt x="341486" y="1678655"/>
                  <a:pt x="341827" y="1679110"/>
                  <a:pt x="386547" y="1648159"/>
                </a:cubicBezTo>
                <a:cubicBezTo>
                  <a:pt x="532654" y="1547340"/>
                  <a:pt x="675120" y="1441743"/>
                  <a:pt x="813376" y="1330341"/>
                </a:cubicBezTo>
                <a:cubicBezTo>
                  <a:pt x="864013" y="1289832"/>
                  <a:pt x="916925" y="1251371"/>
                  <a:pt x="962214" y="1204148"/>
                </a:cubicBezTo>
                <a:lnTo>
                  <a:pt x="962214" y="1204148"/>
                </a:lnTo>
                <a:close/>
                <a:moveTo>
                  <a:pt x="1122659" y="328187"/>
                </a:moveTo>
                <a:cubicBezTo>
                  <a:pt x="885860" y="605950"/>
                  <a:pt x="636886" y="866531"/>
                  <a:pt x="376875" y="1126201"/>
                </a:cubicBezTo>
                <a:cubicBezTo>
                  <a:pt x="404412" y="1127453"/>
                  <a:pt x="423984" y="1126087"/>
                  <a:pt x="439460" y="1136215"/>
                </a:cubicBezTo>
                <a:cubicBezTo>
                  <a:pt x="460625" y="1150097"/>
                  <a:pt x="475759" y="1140652"/>
                  <a:pt x="490552" y="1127453"/>
                </a:cubicBezTo>
                <a:cubicBezTo>
                  <a:pt x="536295" y="1086260"/>
                  <a:pt x="581812" y="1044841"/>
                  <a:pt x="626986" y="1003193"/>
                </a:cubicBezTo>
                <a:cubicBezTo>
                  <a:pt x="664424" y="968601"/>
                  <a:pt x="700723" y="932757"/>
                  <a:pt x="738615" y="898620"/>
                </a:cubicBezTo>
                <a:cubicBezTo>
                  <a:pt x="832492" y="814187"/>
                  <a:pt x="917608" y="721675"/>
                  <a:pt x="997375" y="624043"/>
                </a:cubicBezTo>
                <a:cubicBezTo>
                  <a:pt x="1002837" y="617329"/>
                  <a:pt x="1005227" y="604357"/>
                  <a:pt x="1018768" y="613688"/>
                </a:cubicBezTo>
                <a:cubicBezTo>
                  <a:pt x="1027985" y="620060"/>
                  <a:pt x="1041526" y="623815"/>
                  <a:pt x="1028099" y="638836"/>
                </a:cubicBezTo>
                <a:cubicBezTo>
                  <a:pt x="1024799" y="642477"/>
                  <a:pt x="1025709" y="648053"/>
                  <a:pt x="1030830" y="651125"/>
                </a:cubicBezTo>
                <a:cubicBezTo>
                  <a:pt x="1057115" y="667056"/>
                  <a:pt x="1065080" y="700510"/>
                  <a:pt x="1046874" y="721789"/>
                </a:cubicBezTo>
                <a:cubicBezTo>
                  <a:pt x="1028781" y="742954"/>
                  <a:pt x="1010575" y="764347"/>
                  <a:pt x="990548" y="783464"/>
                </a:cubicBezTo>
                <a:cubicBezTo>
                  <a:pt x="927280" y="844000"/>
                  <a:pt x="864013" y="904423"/>
                  <a:pt x="799152" y="963253"/>
                </a:cubicBezTo>
                <a:cubicBezTo>
                  <a:pt x="716654" y="1038127"/>
                  <a:pt x="632449" y="1111067"/>
                  <a:pt x="549495" y="1185372"/>
                </a:cubicBezTo>
                <a:cubicBezTo>
                  <a:pt x="536068" y="1197434"/>
                  <a:pt x="512968" y="1208927"/>
                  <a:pt x="513992" y="1225085"/>
                </a:cubicBezTo>
                <a:cubicBezTo>
                  <a:pt x="516610" y="1268439"/>
                  <a:pt x="501475" y="1302577"/>
                  <a:pt x="473028" y="1332845"/>
                </a:cubicBezTo>
                <a:cubicBezTo>
                  <a:pt x="481107" y="1338193"/>
                  <a:pt x="485772" y="1334324"/>
                  <a:pt x="490096" y="1330569"/>
                </a:cubicBezTo>
                <a:cubicBezTo>
                  <a:pt x="571684" y="1260588"/>
                  <a:pt x="654751" y="1192200"/>
                  <a:pt x="734519" y="1120284"/>
                </a:cubicBezTo>
                <a:cubicBezTo>
                  <a:pt x="807345" y="1054627"/>
                  <a:pt x="876529" y="984873"/>
                  <a:pt x="947762" y="917281"/>
                </a:cubicBezTo>
                <a:cubicBezTo>
                  <a:pt x="991003" y="876317"/>
                  <a:pt x="1032991" y="833987"/>
                  <a:pt x="1080670" y="797915"/>
                </a:cubicBezTo>
                <a:cubicBezTo>
                  <a:pt x="1097397" y="785284"/>
                  <a:pt x="1107069" y="784943"/>
                  <a:pt x="1117652" y="805994"/>
                </a:cubicBezTo>
                <a:cubicBezTo>
                  <a:pt x="1150879" y="871424"/>
                  <a:pt x="1177620" y="938902"/>
                  <a:pt x="1195371" y="1010362"/>
                </a:cubicBezTo>
                <a:cubicBezTo>
                  <a:pt x="1201060" y="1033348"/>
                  <a:pt x="1197305" y="1047799"/>
                  <a:pt x="1180464" y="1063616"/>
                </a:cubicBezTo>
                <a:cubicBezTo>
                  <a:pt x="1072818" y="1165117"/>
                  <a:pt x="959938" y="1260588"/>
                  <a:pt x="844668" y="1353327"/>
                </a:cubicBezTo>
                <a:cubicBezTo>
                  <a:pt x="684564" y="1482252"/>
                  <a:pt x="519113" y="1603780"/>
                  <a:pt x="349451" y="1719733"/>
                </a:cubicBezTo>
                <a:cubicBezTo>
                  <a:pt x="322255" y="1738281"/>
                  <a:pt x="320548" y="1737598"/>
                  <a:pt x="308942" y="1706306"/>
                </a:cubicBezTo>
                <a:cubicBezTo>
                  <a:pt x="288346" y="1650435"/>
                  <a:pt x="268774" y="1594108"/>
                  <a:pt x="246698" y="1538920"/>
                </a:cubicBezTo>
                <a:cubicBezTo>
                  <a:pt x="240440" y="1523217"/>
                  <a:pt x="245219" y="1515820"/>
                  <a:pt x="256143" y="1507741"/>
                </a:cubicBezTo>
                <a:cubicBezTo>
                  <a:pt x="296994" y="1477473"/>
                  <a:pt x="338072" y="1447546"/>
                  <a:pt x="378468" y="1416709"/>
                </a:cubicBezTo>
                <a:cubicBezTo>
                  <a:pt x="407598" y="1394519"/>
                  <a:pt x="438663" y="1374720"/>
                  <a:pt x="469386" y="1341948"/>
                </a:cubicBezTo>
                <a:cubicBezTo>
                  <a:pt x="439573" y="1347979"/>
                  <a:pt x="418636" y="1366072"/>
                  <a:pt x="396333" y="1358448"/>
                </a:cubicBezTo>
                <a:cubicBezTo>
                  <a:pt x="358213" y="1345362"/>
                  <a:pt x="338186" y="1370851"/>
                  <a:pt x="314631" y="1390650"/>
                </a:cubicBezTo>
                <a:cubicBezTo>
                  <a:pt x="302114" y="1401119"/>
                  <a:pt x="288801" y="1410791"/>
                  <a:pt x="277649" y="1422626"/>
                </a:cubicBezTo>
                <a:cubicBezTo>
                  <a:pt x="264791" y="1436167"/>
                  <a:pt x="260012" y="1428770"/>
                  <a:pt x="252615" y="1417278"/>
                </a:cubicBezTo>
                <a:cubicBezTo>
                  <a:pt x="227240" y="1377792"/>
                  <a:pt x="235547" y="1341265"/>
                  <a:pt x="279356" y="1305194"/>
                </a:cubicBezTo>
                <a:cubicBezTo>
                  <a:pt x="285387" y="1300187"/>
                  <a:pt x="297790" y="1298935"/>
                  <a:pt x="292328" y="1286532"/>
                </a:cubicBezTo>
                <a:cubicBezTo>
                  <a:pt x="283794" y="1266846"/>
                  <a:pt x="285956" y="1245567"/>
                  <a:pt x="284022" y="1218940"/>
                </a:cubicBezTo>
                <a:cubicBezTo>
                  <a:pt x="218819" y="1281980"/>
                  <a:pt x="157600" y="1341265"/>
                  <a:pt x="96267" y="1400323"/>
                </a:cubicBezTo>
                <a:cubicBezTo>
                  <a:pt x="90236" y="1406126"/>
                  <a:pt x="92853" y="1412157"/>
                  <a:pt x="93422" y="1418871"/>
                </a:cubicBezTo>
                <a:cubicBezTo>
                  <a:pt x="104687" y="1549161"/>
                  <a:pt x="139849" y="1673079"/>
                  <a:pt x="191965" y="1792673"/>
                </a:cubicBezTo>
                <a:cubicBezTo>
                  <a:pt x="199247" y="1809514"/>
                  <a:pt x="206644" y="1808717"/>
                  <a:pt x="219275" y="1798931"/>
                </a:cubicBezTo>
                <a:cubicBezTo>
                  <a:pt x="252160" y="1773784"/>
                  <a:pt x="290166" y="1761267"/>
                  <a:pt x="331245" y="1758536"/>
                </a:cubicBezTo>
                <a:cubicBezTo>
                  <a:pt x="365837" y="1756260"/>
                  <a:pt x="391667" y="1741353"/>
                  <a:pt x="413174" y="1713475"/>
                </a:cubicBezTo>
                <a:cubicBezTo>
                  <a:pt x="432973" y="1687758"/>
                  <a:pt x="458462" y="1666593"/>
                  <a:pt x="484862" y="1647135"/>
                </a:cubicBezTo>
                <a:cubicBezTo>
                  <a:pt x="536409" y="1609128"/>
                  <a:pt x="594329" y="1581250"/>
                  <a:pt x="645420" y="1541651"/>
                </a:cubicBezTo>
                <a:cubicBezTo>
                  <a:pt x="852292" y="1381547"/>
                  <a:pt x="1074639" y="1246933"/>
                  <a:pt x="1315761" y="1144407"/>
                </a:cubicBezTo>
                <a:cubicBezTo>
                  <a:pt x="1328734" y="1138832"/>
                  <a:pt x="1331806" y="1133484"/>
                  <a:pt x="1327710" y="1118691"/>
                </a:cubicBezTo>
                <a:cubicBezTo>
                  <a:pt x="1268538" y="910226"/>
                  <a:pt x="1218357" y="699600"/>
                  <a:pt x="1164192" y="489884"/>
                </a:cubicBezTo>
                <a:cubicBezTo>
                  <a:pt x="1150423" y="437426"/>
                  <a:pt x="1137110" y="384741"/>
                  <a:pt x="1122659" y="328187"/>
                </a:cubicBezTo>
                <a:lnTo>
                  <a:pt x="1122659" y="328187"/>
                </a:lnTo>
                <a:close/>
                <a:moveTo>
                  <a:pt x="1241911" y="1705282"/>
                </a:moveTo>
                <a:cubicBezTo>
                  <a:pt x="1471996" y="1593994"/>
                  <a:pt x="1700146" y="1484073"/>
                  <a:pt x="1933986" y="1380182"/>
                </a:cubicBezTo>
                <a:cubicBezTo>
                  <a:pt x="1928183" y="1376427"/>
                  <a:pt x="1925907" y="1374492"/>
                  <a:pt x="1923403" y="1373468"/>
                </a:cubicBezTo>
                <a:cubicBezTo>
                  <a:pt x="1742021" y="1298821"/>
                  <a:pt x="1558363" y="1230547"/>
                  <a:pt x="1370381" y="1174221"/>
                </a:cubicBezTo>
                <a:cubicBezTo>
                  <a:pt x="1355588" y="1169783"/>
                  <a:pt x="1340795" y="1167735"/>
                  <a:pt x="1325775" y="1174676"/>
                </a:cubicBezTo>
                <a:cubicBezTo>
                  <a:pt x="1276959" y="1197434"/>
                  <a:pt x="1227005" y="1218030"/>
                  <a:pt x="1179213" y="1242609"/>
                </a:cubicBezTo>
                <a:cubicBezTo>
                  <a:pt x="1027757" y="1320556"/>
                  <a:pt x="882105" y="1408516"/>
                  <a:pt x="744191" y="1508765"/>
                </a:cubicBezTo>
                <a:cubicBezTo>
                  <a:pt x="702657" y="1538920"/>
                  <a:pt x="659986" y="1567595"/>
                  <a:pt x="619818" y="1604008"/>
                </a:cubicBezTo>
                <a:cubicBezTo>
                  <a:pt x="659644" y="1621418"/>
                  <a:pt x="678420" y="1652028"/>
                  <a:pt x="683882" y="1690034"/>
                </a:cubicBezTo>
                <a:cubicBezTo>
                  <a:pt x="691278" y="1742150"/>
                  <a:pt x="696626" y="1794607"/>
                  <a:pt x="701747" y="1846951"/>
                </a:cubicBezTo>
                <a:cubicBezTo>
                  <a:pt x="708461" y="1917046"/>
                  <a:pt x="708005" y="1917160"/>
                  <a:pt x="779466" y="1914543"/>
                </a:cubicBezTo>
                <a:cubicBezTo>
                  <a:pt x="780945" y="1914429"/>
                  <a:pt x="782425" y="1912722"/>
                  <a:pt x="784018" y="1911698"/>
                </a:cubicBezTo>
                <a:cubicBezTo>
                  <a:pt x="784814" y="1902253"/>
                  <a:pt x="778556" y="1895426"/>
                  <a:pt x="775028" y="1887802"/>
                </a:cubicBezTo>
                <a:cubicBezTo>
                  <a:pt x="747491" y="1827948"/>
                  <a:pt x="735201" y="1766501"/>
                  <a:pt x="747946" y="1700389"/>
                </a:cubicBezTo>
                <a:cubicBezTo>
                  <a:pt x="765697" y="1608560"/>
                  <a:pt x="858664" y="1535278"/>
                  <a:pt x="956752" y="1554168"/>
                </a:cubicBezTo>
                <a:cubicBezTo>
                  <a:pt x="977803" y="1558264"/>
                  <a:pt x="999196" y="1563157"/>
                  <a:pt x="1020247" y="1566685"/>
                </a:cubicBezTo>
                <a:cubicBezTo>
                  <a:pt x="1020247" y="1553599"/>
                  <a:pt x="1020019" y="1542333"/>
                  <a:pt x="1020247" y="1531068"/>
                </a:cubicBezTo>
                <a:cubicBezTo>
                  <a:pt x="1021954" y="1471328"/>
                  <a:pt x="1079873" y="1439011"/>
                  <a:pt x="1131079" y="1469735"/>
                </a:cubicBezTo>
                <a:cubicBezTo>
                  <a:pt x="1165558" y="1490445"/>
                  <a:pt x="1186837" y="1522875"/>
                  <a:pt x="1199126" y="1559743"/>
                </a:cubicBezTo>
                <a:cubicBezTo>
                  <a:pt x="1215170" y="1606967"/>
                  <a:pt x="1227460" y="1655328"/>
                  <a:pt x="1241911" y="1705282"/>
                </a:cubicBezTo>
                <a:lnTo>
                  <a:pt x="1241911" y="1705282"/>
                </a:lnTo>
                <a:close/>
                <a:moveTo>
                  <a:pt x="392578" y="1996586"/>
                </a:moveTo>
                <a:cubicBezTo>
                  <a:pt x="395650" y="1997610"/>
                  <a:pt x="397357" y="1997837"/>
                  <a:pt x="397471" y="1998179"/>
                </a:cubicBezTo>
                <a:cubicBezTo>
                  <a:pt x="398722" y="2006372"/>
                  <a:pt x="398608" y="2015020"/>
                  <a:pt x="400998" y="2022758"/>
                </a:cubicBezTo>
                <a:cubicBezTo>
                  <a:pt x="425919" y="2101615"/>
                  <a:pt x="449701" y="2181610"/>
                  <a:pt x="546650" y="2201978"/>
                </a:cubicBezTo>
                <a:cubicBezTo>
                  <a:pt x="555981" y="2203912"/>
                  <a:pt x="564971" y="2207895"/>
                  <a:pt x="574301" y="2208805"/>
                </a:cubicBezTo>
                <a:cubicBezTo>
                  <a:pt x="623573" y="2214040"/>
                  <a:pt x="665789" y="2201409"/>
                  <a:pt x="693440" y="2157486"/>
                </a:cubicBezTo>
                <a:cubicBezTo>
                  <a:pt x="714719" y="2123690"/>
                  <a:pt x="699357" y="2093649"/>
                  <a:pt x="681151" y="2064519"/>
                </a:cubicBezTo>
                <a:cubicBezTo>
                  <a:pt x="676599" y="2057236"/>
                  <a:pt x="670910" y="2050750"/>
                  <a:pt x="666358" y="2043468"/>
                </a:cubicBezTo>
                <a:cubicBezTo>
                  <a:pt x="652134" y="2021278"/>
                  <a:pt x="629262" y="2004324"/>
                  <a:pt x="626986" y="1975079"/>
                </a:cubicBezTo>
                <a:cubicBezTo>
                  <a:pt x="620159" y="1889509"/>
                  <a:pt x="598653" y="1805645"/>
                  <a:pt x="597173" y="1719278"/>
                </a:cubicBezTo>
                <a:cubicBezTo>
                  <a:pt x="596718" y="1690034"/>
                  <a:pt x="588753" y="1687530"/>
                  <a:pt x="563605" y="1702209"/>
                </a:cubicBezTo>
                <a:cubicBezTo>
                  <a:pt x="519568" y="1727926"/>
                  <a:pt x="484293" y="1764453"/>
                  <a:pt x="453911" y="1803256"/>
                </a:cubicBezTo>
                <a:cubicBezTo>
                  <a:pt x="426487" y="1838303"/>
                  <a:pt x="397016" y="1845244"/>
                  <a:pt x="355368" y="1847065"/>
                </a:cubicBezTo>
                <a:cubicBezTo>
                  <a:pt x="292215" y="1849910"/>
                  <a:pt x="237823" y="1874375"/>
                  <a:pt x="224736" y="1953573"/>
                </a:cubicBezTo>
                <a:cubicBezTo>
                  <a:pt x="217454" y="1997610"/>
                  <a:pt x="226898" y="2039371"/>
                  <a:pt x="233498" y="2081360"/>
                </a:cubicBezTo>
                <a:cubicBezTo>
                  <a:pt x="244536" y="2151000"/>
                  <a:pt x="257167" y="2220526"/>
                  <a:pt x="306211" y="2276852"/>
                </a:cubicBezTo>
                <a:cubicBezTo>
                  <a:pt x="323734" y="2296993"/>
                  <a:pt x="329424" y="2321572"/>
                  <a:pt x="329538" y="2349906"/>
                </a:cubicBezTo>
                <a:cubicBezTo>
                  <a:pt x="329879" y="2407029"/>
                  <a:pt x="334772" y="2464265"/>
                  <a:pt x="354572" y="2518999"/>
                </a:cubicBezTo>
                <a:cubicBezTo>
                  <a:pt x="372778" y="2569408"/>
                  <a:pt x="400884" y="2611169"/>
                  <a:pt x="454025" y="2630400"/>
                </a:cubicBezTo>
                <a:cubicBezTo>
                  <a:pt x="468476" y="2635634"/>
                  <a:pt x="479059" y="2634951"/>
                  <a:pt x="475759" y="2614810"/>
                </a:cubicBezTo>
                <a:cubicBezTo>
                  <a:pt x="463242" y="2539595"/>
                  <a:pt x="451521" y="2464152"/>
                  <a:pt x="438094" y="2389050"/>
                </a:cubicBezTo>
                <a:cubicBezTo>
                  <a:pt x="427739" y="2330675"/>
                  <a:pt x="402136" y="2274007"/>
                  <a:pt x="422505" y="2212788"/>
                </a:cubicBezTo>
                <a:cubicBezTo>
                  <a:pt x="423984" y="2208464"/>
                  <a:pt x="420229" y="2201750"/>
                  <a:pt x="417726" y="2196857"/>
                </a:cubicBezTo>
                <a:cubicBezTo>
                  <a:pt x="402819" y="2167954"/>
                  <a:pt x="392692" y="2137117"/>
                  <a:pt x="386888" y="2105370"/>
                </a:cubicBezTo>
                <a:cubicBezTo>
                  <a:pt x="380288" y="2069184"/>
                  <a:pt x="378354" y="2032316"/>
                  <a:pt x="392578" y="1996586"/>
                </a:cubicBezTo>
                <a:lnTo>
                  <a:pt x="392578" y="1996586"/>
                </a:lnTo>
                <a:close/>
                <a:moveTo>
                  <a:pt x="777532" y="2237367"/>
                </a:moveTo>
                <a:cubicBezTo>
                  <a:pt x="762511" y="2234294"/>
                  <a:pt x="740777" y="2240325"/>
                  <a:pt x="721888" y="2257963"/>
                </a:cubicBezTo>
                <a:cubicBezTo>
                  <a:pt x="701974" y="2276625"/>
                  <a:pt x="677851" y="2287321"/>
                  <a:pt x="651451" y="2294035"/>
                </a:cubicBezTo>
                <a:cubicBezTo>
                  <a:pt x="644624" y="2295742"/>
                  <a:pt x="636886" y="2295969"/>
                  <a:pt x="630400" y="2301886"/>
                </a:cubicBezTo>
                <a:cubicBezTo>
                  <a:pt x="569294" y="2358440"/>
                  <a:pt x="588412" y="2454366"/>
                  <a:pt x="666700" y="2482017"/>
                </a:cubicBezTo>
                <a:cubicBezTo>
                  <a:pt x="706299" y="2496013"/>
                  <a:pt x="743053" y="2486113"/>
                  <a:pt x="775142" y="2463355"/>
                </a:cubicBezTo>
                <a:cubicBezTo>
                  <a:pt x="818838" y="2432290"/>
                  <a:pt x="862875" y="2421822"/>
                  <a:pt x="915218" y="2439800"/>
                </a:cubicBezTo>
                <a:cubicBezTo>
                  <a:pt x="939456" y="2448107"/>
                  <a:pt x="963352" y="2457324"/>
                  <a:pt x="987589" y="2465631"/>
                </a:cubicBezTo>
                <a:cubicBezTo>
                  <a:pt x="993279" y="2467565"/>
                  <a:pt x="998399" y="2475417"/>
                  <a:pt x="1002951" y="2463810"/>
                </a:cubicBezTo>
                <a:cubicBezTo>
                  <a:pt x="1022523" y="2413060"/>
                  <a:pt x="1027074" y="2336820"/>
                  <a:pt x="966766" y="2296197"/>
                </a:cubicBezTo>
                <a:cubicBezTo>
                  <a:pt x="912260" y="2259442"/>
                  <a:pt x="852634" y="2240667"/>
                  <a:pt x="777532" y="2237367"/>
                </a:cubicBezTo>
                <a:lnTo>
                  <a:pt x="777532" y="2237367"/>
                </a:lnTo>
                <a:close/>
                <a:moveTo>
                  <a:pt x="834882" y="1769915"/>
                </a:moveTo>
                <a:cubicBezTo>
                  <a:pt x="838865" y="1840806"/>
                  <a:pt x="880626" y="1907943"/>
                  <a:pt x="951973" y="1958352"/>
                </a:cubicBezTo>
                <a:cubicBezTo>
                  <a:pt x="960507" y="1964383"/>
                  <a:pt x="967220" y="1963586"/>
                  <a:pt x="976893" y="1957556"/>
                </a:cubicBezTo>
                <a:cubicBezTo>
                  <a:pt x="1018085" y="1931611"/>
                  <a:pt x="1060074" y="1907033"/>
                  <a:pt x="1102062" y="1882454"/>
                </a:cubicBezTo>
                <a:cubicBezTo>
                  <a:pt x="1109459" y="1878130"/>
                  <a:pt x="1112873" y="1875968"/>
                  <a:pt x="1109459" y="1865385"/>
                </a:cubicBezTo>
                <a:cubicBezTo>
                  <a:pt x="1097852" y="1829313"/>
                  <a:pt x="1093528" y="1790056"/>
                  <a:pt x="1077142" y="1756601"/>
                </a:cubicBezTo>
                <a:cubicBezTo>
                  <a:pt x="1055863" y="1713133"/>
                  <a:pt x="1039023" y="1664886"/>
                  <a:pt x="980193" y="1649866"/>
                </a:cubicBezTo>
                <a:cubicBezTo>
                  <a:pt x="892232" y="1627563"/>
                  <a:pt x="835110" y="1664886"/>
                  <a:pt x="834882" y="1769915"/>
                </a:cubicBezTo>
                <a:lnTo>
                  <a:pt x="834882" y="1769915"/>
                </a:lnTo>
                <a:close/>
                <a:moveTo>
                  <a:pt x="997717" y="2611510"/>
                </a:moveTo>
                <a:cubicBezTo>
                  <a:pt x="955728" y="2601497"/>
                  <a:pt x="919429" y="2589549"/>
                  <a:pt x="890070" y="2564287"/>
                </a:cubicBezTo>
                <a:cubicBezTo>
                  <a:pt x="872774" y="2549381"/>
                  <a:pt x="858892" y="2553591"/>
                  <a:pt x="842165" y="2565311"/>
                </a:cubicBezTo>
                <a:cubicBezTo>
                  <a:pt x="760577" y="2622321"/>
                  <a:pt x="678534" y="2678647"/>
                  <a:pt x="595808" y="2735770"/>
                </a:cubicBezTo>
                <a:cubicBezTo>
                  <a:pt x="606618" y="2740322"/>
                  <a:pt x="619476" y="2743052"/>
                  <a:pt x="629035" y="2750221"/>
                </a:cubicBezTo>
                <a:cubicBezTo>
                  <a:pt x="672161" y="2782083"/>
                  <a:pt x="710281" y="2778783"/>
                  <a:pt x="756139" y="2749311"/>
                </a:cubicBezTo>
                <a:cubicBezTo>
                  <a:pt x="832379" y="2700153"/>
                  <a:pt x="913853" y="2658734"/>
                  <a:pt x="997717" y="2611510"/>
                </a:cubicBezTo>
                <a:lnTo>
                  <a:pt x="997717" y="2611510"/>
                </a:lnTo>
                <a:close/>
                <a:moveTo>
                  <a:pt x="753294" y="2006486"/>
                </a:moveTo>
                <a:cubicBezTo>
                  <a:pt x="771842" y="2037095"/>
                  <a:pt x="789935" y="2067477"/>
                  <a:pt x="794031" y="2102752"/>
                </a:cubicBezTo>
                <a:cubicBezTo>
                  <a:pt x="799152" y="2147358"/>
                  <a:pt x="798355" y="2147358"/>
                  <a:pt x="842961" y="2152251"/>
                </a:cubicBezTo>
                <a:cubicBezTo>
                  <a:pt x="848651" y="2152820"/>
                  <a:pt x="854113" y="2154527"/>
                  <a:pt x="859688" y="2155551"/>
                </a:cubicBezTo>
                <a:cubicBezTo>
                  <a:pt x="907025" y="2164768"/>
                  <a:pt x="951518" y="2182178"/>
                  <a:pt x="994189" y="2205050"/>
                </a:cubicBezTo>
                <a:cubicBezTo>
                  <a:pt x="1014899" y="2129379"/>
                  <a:pt x="984403" y="2079653"/>
                  <a:pt x="922159" y="2046540"/>
                </a:cubicBezTo>
                <a:cubicBezTo>
                  <a:pt x="870385" y="2019002"/>
                  <a:pt x="814741" y="2004210"/>
                  <a:pt x="753294" y="2006486"/>
                </a:cubicBezTo>
                <a:lnTo>
                  <a:pt x="753294" y="2006486"/>
                </a:lnTo>
                <a:close/>
                <a:moveTo>
                  <a:pt x="319638" y="1243519"/>
                </a:moveTo>
                <a:cubicBezTo>
                  <a:pt x="319638" y="1291766"/>
                  <a:pt x="351158" y="1325335"/>
                  <a:pt x="397812" y="1324083"/>
                </a:cubicBezTo>
                <a:cubicBezTo>
                  <a:pt x="449018" y="1322717"/>
                  <a:pt x="480652" y="1291539"/>
                  <a:pt x="480424" y="1243064"/>
                </a:cubicBezTo>
                <a:cubicBezTo>
                  <a:pt x="480083" y="1193679"/>
                  <a:pt x="447994" y="1163638"/>
                  <a:pt x="397243" y="1162614"/>
                </a:cubicBezTo>
                <a:cubicBezTo>
                  <a:pt x="350134" y="1161704"/>
                  <a:pt x="319638" y="1194589"/>
                  <a:pt x="319638" y="1243519"/>
                </a:cubicBezTo>
                <a:lnTo>
                  <a:pt x="319638" y="1243519"/>
                </a:lnTo>
                <a:close/>
                <a:moveTo>
                  <a:pt x="853544" y="486129"/>
                </a:moveTo>
                <a:cubicBezTo>
                  <a:pt x="862305" y="486925"/>
                  <a:pt x="865378" y="481122"/>
                  <a:pt x="868905" y="477139"/>
                </a:cubicBezTo>
                <a:cubicBezTo>
                  <a:pt x="920225" y="420130"/>
                  <a:pt x="971203" y="362779"/>
                  <a:pt x="1022523" y="305770"/>
                </a:cubicBezTo>
                <a:cubicBezTo>
                  <a:pt x="1036405" y="290295"/>
                  <a:pt x="1035836" y="279485"/>
                  <a:pt x="1016037" y="269130"/>
                </a:cubicBezTo>
                <a:cubicBezTo>
                  <a:pt x="999765" y="260595"/>
                  <a:pt x="983379" y="252971"/>
                  <a:pt x="965855" y="247965"/>
                </a:cubicBezTo>
                <a:cubicBezTo>
                  <a:pt x="951973" y="243982"/>
                  <a:pt x="942414" y="246030"/>
                  <a:pt x="932287" y="259685"/>
                </a:cubicBezTo>
                <a:cubicBezTo>
                  <a:pt x="897012" y="307022"/>
                  <a:pt x="878691" y="361186"/>
                  <a:pt x="864126" y="417058"/>
                </a:cubicBezTo>
                <a:cubicBezTo>
                  <a:pt x="858323" y="439588"/>
                  <a:pt x="849106" y="462119"/>
                  <a:pt x="853544" y="486129"/>
                </a:cubicBezTo>
                <a:lnTo>
                  <a:pt x="853544" y="486129"/>
                </a:lnTo>
                <a:close/>
                <a:moveTo>
                  <a:pt x="1022182" y="690724"/>
                </a:moveTo>
                <a:cubicBezTo>
                  <a:pt x="1017175" y="681962"/>
                  <a:pt x="1026392" y="666714"/>
                  <a:pt x="1015468" y="662277"/>
                </a:cubicBezTo>
                <a:cubicBezTo>
                  <a:pt x="1003861" y="657384"/>
                  <a:pt x="1002268" y="673314"/>
                  <a:pt x="996237" y="679800"/>
                </a:cubicBezTo>
                <a:cubicBezTo>
                  <a:pt x="957776" y="721334"/>
                  <a:pt x="921021" y="764688"/>
                  <a:pt x="881650" y="805311"/>
                </a:cubicBezTo>
                <a:cubicBezTo>
                  <a:pt x="760236" y="930140"/>
                  <a:pt x="631311" y="1047003"/>
                  <a:pt x="500224" y="1161476"/>
                </a:cubicBezTo>
                <a:cubicBezTo>
                  <a:pt x="493738" y="1167166"/>
                  <a:pt x="487138" y="1170693"/>
                  <a:pt x="493965" y="1179455"/>
                </a:cubicBezTo>
                <a:cubicBezTo>
                  <a:pt x="502386" y="1190265"/>
                  <a:pt x="507279" y="1179683"/>
                  <a:pt x="512172" y="1175359"/>
                </a:cubicBezTo>
                <a:cubicBezTo>
                  <a:pt x="550292" y="1141677"/>
                  <a:pt x="588184" y="1107653"/>
                  <a:pt x="625962" y="1073630"/>
                </a:cubicBezTo>
                <a:cubicBezTo>
                  <a:pt x="668065" y="1035737"/>
                  <a:pt x="709257" y="996821"/>
                  <a:pt x="752043" y="959725"/>
                </a:cubicBezTo>
                <a:cubicBezTo>
                  <a:pt x="842961" y="880982"/>
                  <a:pt x="928077" y="796322"/>
                  <a:pt x="1012168" y="710524"/>
                </a:cubicBezTo>
                <a:cubicBezTo>
                  <a:pt x="1017289" y="705062"/>
                  <a:pt x="1025026" y="700738"/>
                  <a:pt x="1022182" y="690724"/>
                </a:cubicBezTo>
                <a:lnTo>
                  <a:pt x="1022182" y="690724"/>
                </a:lnTo>
                <a:close/>
                <a:moveTo>
                  <a:pt x="703454" y="650556"/>
                </a:moveTo>
                <a:cubicBezTo>
                  <a:pt x="728260" y="627001"/>
                  <a:pt x="751929" y="606178"/>
                  <a:pt x="773663" y="583533"/>
                </a:cubicBezTo>
                <a:cubicBezTo>
                  <a:pt x="794486" y="561686"/>
                  <a:pt x="817472" y="540407"/>
                  <a:pt x="812920" y="505018"/>
                </a:cubicBezTo>
                <a:cubicBezTo>
                  <a:pt x="811669" y="495459"/>
                  <a:pt x="824186" y="483170"/>
                  <a:pt x="812693" y="476229"/>
                </a:cubicBezTo>
                <a:cubicBezTo>
                  <a:pt x="801769" y="469515"/>
                  <a:pt x="791755" y="482032"/>
                  <a:pt x="781287" y="486015"/>
                </a:cubicBezTo>
                <a:cubicBezTo>
                  <a:pt x="777873" y="487266"/>
                  <a:pt x="775256" y="490566"/>
                  <a:pt x="772070" y="492842"/>
                </a:cubicBezTo>
                <a:cubicBezTo>
                  <a:pt x="718474" y="531417"/>
                  <a:pt x="708119" y="588881"/>
                  <a:pt x="703454" y="650556"/>
                </a:cubicBezTo>
                <a:lnTo>
                  <a:pt x="703454" y="650556"/>
                </a:lnTo>
                <a:close/>
                <a:moveTo>
                  <a:pt x="1101038" y="2117773"/>
                </a:moveTo>
                <a:cubicBezTo>
                  <a:pt x="1151675" y="2107418"/>
                  <a:pt x="1198216" y="2086822"/>
                  <a:pt x="1237246" y="2051547"/>
                </a:cubicBezTo>
                <a:cubicBezTo>
                  <a:pt x="1241911" y="2047336"/>
                  <a:pt x="1256363" y="2038233"/>
                  <a:pt x="1245439" y="2028447"/>
                </a:cubicBezTo>
                <a:cubicBezTo>
                  <a:pt x="1236677" y="2020596"/>
                  <a:pt x="1224274" y="2023440"/>
                  <a:pt x="1213578" y="2029926"/>
                </a:cubicBezTo>
                <a:cubicBezTo>
                  <a:pt x="1174320" y="2053481"/>
                  <a:pt x="1134948" y="2076808"/>
                  <a:pt x="1095576" y="2100135"/>
                </a:cubicBezTo>
                <a:cubicBezTo>
                  <a:pt x="1090683" y="2102980"/>
                  <a:pt x="1084084" y="2105256"/>
                  <a:pt x="1085677" y="2112311"/>
                </a:cubicBezTo>
                <a:cubicBezTo>
                  <a:pt x="1087384" y="2120390"/>
                  <a:pt x="1095121" y="2116066"/>
                  <a:pt x="1101038" y="2117773"/>
                </a:cubicBezTo>
                <a:lnTo>
                  <a:pt x="1101038" y="2117773"/>
                </a:lnTo>
                <a:close/>
                <a:moveTo>
                  <a:pt x="980534" y="215762"/>
                </a:moveTo>
                <a:cubicBezTo>
                  <a:pt x="1000675" y="225776"/>
                  <a:pt x="1017971" y="233058"/>
                  <a:pt x="1034016" y="242389"/>
                </a:cubicBezTo>
                <a:cubicBezTo>
                  <a:pt x="1065650" y="260823"/>
                  <a:pt x="1065422" y="261278"/>
                  <a:pt x="1083401" y="226800"/>
                </a:cubicBezTo>
                <a:cubicBezTo>
                  <a:pt x="1051653" y="213372"/>
                  <a:pt x="1019337" y="205976"/>
                  <a:pt x="980534" y="215762"/>
                </a:cubicBezTo>
                <a:lnTo>
                  <a:pt x="980534" y="215762"/>
                </a:lnTo>
                <a:close/>
                <a:moveTo>
                  <a:pt x="274235" y="1381320"/>
                </a:moveTo>
                <a:cubicBezTo>
                  <a:pt x="290394" y="1367892"/>
                  <a:pt x="305414" y="1355717"/>
                  <a:pt x="320321" y="1343200"/>
                </a:cubicBezTo>
                <a:cubicBezTo>
                  <a:pt x="324190" y="1340014"/>
                  <a:pt x="326465" y="1335462"/>
                  <a:pt x="322824" y="1330797"/>
                </a:cubicBezTo>
                <a:cubicBezTo>
                  <a:pt x="319866" y="1326928"/>
                  <a:pt x="315883" y="1325221"/>
                  <a:pt x="310307" y="1326245"/>
                </a:cubicBezTo>
                <a:cubicBezTo>
                  <a:pt x="292442" y="1329431"/>
                  <a:pt x="272984" y="1357082"/>
                  <a:pt x="274235" y="1381320"/>
                </a:cubicBezTo>
                <a:lnTo>
                  <a:pt x="274235" y="1381320"/>
                </a:lnTo>
                <a:close/>
                <a:moveTo>
                  <a:pt x="1976088" y="1294384"/>
                </a:moveTo>
                <a:cubicBezTo>
                  <a:pt x="1965733" y="1278794"/>
                  <a:pt x="1964709" y="1258312"/>
                  <a:pt x="1942179" y="1258540"/>
                </a:cubicBezTo>
                <a:cubicBezTo>
                  <a:pt x="1938538" y="1258540"/>
                  <a:pt x="1930914" y="1267984"/>
                  <a:pt x="1931938" y="1270260"/>
                </a:cubicBezTo>
                <a:cubicBezTo>
                  <a:pt x="1938765" y="1287101"/>
                  <a:pt x="1950827" y="1297911"/>
                  <a:pt x="1976088" y="1294384"/>
                </a:cubicBezTo>
                <a:lnTo>
                  <a:pt x="1976088" y="1294384"/>
                </a:lnTo>
                <a:close/>
                <a:moveTo>
                  <a:pt x="1269221" y="419333"/>
                </a:moveTo>
                <a:cubicBezTo>
                  <a:pt x="1267059" y="408637"/>
                  <a:pt x="1265125" y="396575"/>
                  <a:pt x="1251811" y="393844"/>
                </a:cubicBezTo>
                <a:cubicBezTo>
                  <a:pt x="1244529" y="392365"/>
                  <a:pt x="1239067" y="397941"/>
                  <a:pt x="1240318" y="406020"/>
                </a:cubicBezTo>
                <a:cubicBezTo>
                  <a:pt x="1242367" y="419106"/>
                  <a:pt x="1250673" y="428892"/>
                  <a:pt x="1262963" y="432078"/>
                </a:cubicBezTo>
                <a:cubicBezTo>
                  <a:pt x="1271610" y="434240"/>
                  <a:pt x="1267969" y="424568"/>
                  <a:pt x="1269221" y="419333"/>
                </a:cubicBezTo>
                <a:lnTo>
                  <a:pt x="1269221" y="419333"/>
                </a:lnTo>
                <a:close/>
              </a:path>
            </a:pathLst>
          </a:custGeom>
          <a:solidFill>
            <a:srgbClr val="0C0C0E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9611916C-6B22-D6D4-68CF-0B07E9DE27FA}"/>
              </a:ext>
            </a:extLst>
          </p:cNvPr>
          <p:cNvSpPr/>
          <p:nvPr/>
        </p:nvSpPr>
        <p:spPr>
          <a:xfrm>
            <a:off x="3179098" y="3806026"/>
            <a:ext cx="617135" cy="270405"/>
          </a:xfrm>
          <a:custGeom>
            <a:avLst/>
            <a:gdLst>
              <a:gd name="connsiteX0" fmla="*/ 400094 w 617135"/>
              <a:gd name="connsiteY0" fmla="*/ 270405 h 270405"/>
              <a:gd name="connsiteX1" fmla="*/ 56104 w 617135"/>
              <a:gd name="connsiteY1" fmla="*/ 170383 h 270405"/>
              <a:gd name="connsiteX2" fmla="*/ 461 w 617135"/>
              <a:gd name="connsiteY2" fmla="*/ 89819 h 270405"/>
              <a:gd name="connsiteX3" fmla="*/ 69532 w 617135"/>
              <a:gd name="connsiteY3" fmla="*/ 24845 h 270405"/>
              <a:gd name="connsiteX4" fmla="*/ 268324 w 617135"/>
              <a:gd name="connsiteY4" fmla="*/ 2656 h 270405"/>
              <a:gd name="connsiteX5" fmla="*/ 487030 w 617135"/>
              <a:gd name="connsiteY5" fmla="*/ 47375 h 270405"/>
              <a:gd name="connsiteX6" fmla="*/ 602072 w 617135"/>
              <a:gd name="connsiteY6" fmla="*/ 124867 h 270405"/>
              <a:gd name="connsiteX7" fmla="*/ 575673 w 617135"/>
              <a:gd name="connsiteY7" fmla="*/ 234788 h 270405"/>
              <a:gd name="connsiteX8" fmla="*/ 400094 w 617135"/>
              <a:gd name="connsiteY8" fmla="*/ 270405 h 270405"/>
              <a:gd name="connsiteX9" fmla="*/ 400094 w 617135"/>
              <a:gd name="connsiteY9" fmla="*/ 270405 h 27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7135" h="270405">
                <a:moveTo>
                  <a:pt x="400094" y="270405"/>
                </a:moveTo>
                <a:cubicBezTo>
                  <a:pt x="283458" y="264488"/>
                  <a:pt x="163523" y="237747"/>
                  <a:pt x="56104" y="170383"/>
                </a:cubicBezTo>
                <a:cubicBezTo>
                  <a:pt x="27429" y="152404"/>
                  <a:pt x="-4205" y="131694"/>
                  <a:pt x="461" y="89819"/>
                </a:cubicBezTo>
                <a:cubicBezTo>
                  <a:pt x="5012" y="49651"/>
                  <a:pt x="38808" y="37931"/>
                  <a:pt x="69532" y="24845"/>
                </a:cubicBezTo>
                <a:cubicBezTo>
                  <a:pt x="133482" y="-2351"/>
                  <a:pt x="201301" y="-2579"/>
                  <a:pt x="268324" y="2656"/>
                </a:cubicBezTo>
                <a:cubicBezTo>
                  <a:pt x="342629" y="8459"/>
                  <a:pt x="417048" y="18700"/>
                  <a:pt x="487030" y="47375"/>
                </a:cubicBezTo>
                <a:cubicBezTo>
                  <a:pt x="530612" y="65240"/>
                  <a:pt x="574193" y="83674"/>
                  <a:pt x="602072" y="124867"/>
                </a:cubicBezTo>
                <a:cubicBezTo>
                  <a:pt x="629609" y="165604"/>
                  <a:pt x="618572" y="210892"/>
                  <a:pt x="575673" y="234788"/>
                </a:cubicBezTo>
                <a:cubicBezTo>
                  <a:pt x="523670" y="263691"/>
                  <a:pt x="466320" y="267788"/>
                  <a:pt x="400094" y="270405"/>
                </a:cubicBezTo>
                <a:lnTo>
                  <a:pt x="400094" y="270405"/>
                </a:lnTo>
                <a:close/>
              </a:path>
            </a:pathLst>
          </a:custGeom>
          <a:solidFill>
            <a:srgbClr val="FFFFFF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7590664D-7C0C-7D07-E500-AA7FD042F620}"/>
              </a:ext>
            </a:extLst>
          </p:cNvPr>
          <p:cNvSpPr/>
          <p:nvPr/>
        </p:nvSpPr>
        <p:spPr>
          <a:xfrm>
            <a:off x="6146309" y="3124686"/>
            <a:ext cx="1376" cy="5461"/>
          </a:xfrm>
          <a:custGeom>
            <a:avLst/>
            <a:gdLst>
              <a:gd name="connsiteX0" fmla="*/ 227 w 1376"/>
              <a:gd name="connsiteY0" fmla="*/ 5462 h 5461"/>
              <a:gd name="connsiteX1" fmla="*/ 0 w 1376"/>
              <a:gd name="connsiteY1" fmla="*/ 0 h 5461"/>
              <a:gd name="connsiteX2" fmla="*/ 1365 w 1376"/>
              <a:gd name="connsiteY2" fmla="*/ 3869 h 5461"/>
              <a:gd name="connsiteX3" fmla="*/ 227 w 1376"/>
              <a:gd name="connsiteY3" fmla="*/ 5462 h 5461"/>
              <a:gd name="connsiteX4" fmla="*/ 227 w 1376"/>
              <a:gd name="connsiteY4" fmla="*/ 5462 h 5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6" h="5461">
                <a:moveTo>
                  <a:pt x="227" y="5462"/>
                </a:moveTo>
                <a:cubicBezTo>
                  <a:pt x="114" y="3641"/>
                  <a:pt x="0" y="1821"/>
                  <a:pt x="0" y="0"/>
                </a:cubicBezTo>
                <a:cubicBezTo>
                  <a:pt x="455" y="1252"/>
                  <a:pt x="1024" y="2503"/>
                  <a:pt x="1365" y="3869"/>
                </a:cubicBezTo>
                <a:cubicBezTo>
                  <a:pt x="1479" y="4096"/>
                  <a:pt x="683" y="4893"/>
                  <a:pt x="227" y="5462"/>
                </a:cubicBezTo>
                <a:lnTo>
                  <a:pt x="227" y="5462"/>
                </a:lnTo>
                <a:close/>
              </a:path>
            </a:pathLst>
          </a:custGeom>
          <a:solidFill>
            <a:srgbClr val="E2E2E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8698B0A3-83A0-2F09-D4B2-EFE36DB2F9D0}"/>
              </a:ext>
            </a:extLst>
          </p:cNvPr>
          <p:cNvSpPr/>
          <p:nvPr/>
        </p:nvSpPr>
        <p:spPr>
          <a:xfrm>
            <a:off x="4196249" y="3106935"/>
            <a:ext cx="1238584" cy="1477432"/>
          </a:xfrm>
          <a:custGeom>
            <a:avLst/>
            <a:gdLst>
              <a:gd name="connsiteX0" fmla="*/ 1031655 w 1238584"/>
              <a:gd name="connsiteY0" fmla="*/ 0 h 1477432"/>
              <a:gd name="connsiteX1" fmla="*/ 1073075 w 1238584"/>
              <a:gd name="connsiteY1" fmla="*/ 161697 h 1477432"/>
              <a:gd name="connsiteX2" fmla="*/ 1236820 w 1238584"/>
              <a:gd name="connsiteY2" fmla="*/ 790504 h 1477432"/>
              <a:gd name="connsiteX3" fmla="*/ 1224872 w 1238584"/>
              <a:gd name="connsiteY3" fmla="*/ 816220 h 1477432"/>
              <a:gd name="connsiteX4" fmla="*/ 553734 w 1238584"/>
              <a:gd name="connsiteY4" fmla="*/ 1213464 h 1477432"/>
              <a:gd name="connsiteX5" fmla="*/ 392949 w 1238584"/>
              <a:gd name="connsiteY5" fmla="*/ 1318948 h 1477432"/>
              <a:gd name="connsiteX6" fmla="*/ 321260 w 1238584"/>
              <a:gd name="connsiteY6" fmla="*/ 1385174 h 1477432"/>
              <a:gd name="connsiteX7" fmla="*/ 239217 w 1238584"/>
              <a:gd name="connsiteY7" fmla="*/ 1430121 h 1477432"/>
              <a:gd name="connsiteX8" fmla="*/ 127133 w 1238584"/>
              <a:gd name="connsiteY8" fmla="*/ 1470517 h 1477432"/>
              <a:gd name="connsiteX9" fmla="*/ 99710 w 1238584"/>
              <a:gd name="connsiteY9" fmla="*/ 1464258 h 1477432"/>
              <a:gd name="connsiteX10" fmla="*/ 1053 w 1238584"/>
              <a:gd name="connsiteY10" fmla="*/ 1090456 h 1477432"/>
              <a:gd name="connsiteX11" fmla="*/ 3898 w 1238584"/>
              <a:gd name="connsiteY11" fmla="*/ 1071908 h 1477432"/>
              <a:gd name="connsiteX12" fmla="*/ 191880 w 1238584"/>
              <a:gd name="connsiteY12" fmla="*/ 890526 h 1477432"/>
              <a:gd name="connsiteX13" fmla="*/ 200187 w 1238584"/>
              <a:gd name="connsiteY13" fmla="*/ 958117 h 1477432"/>
              <a:gd name="connsiteX14" fmla="*/ 187215 w 1238584"/>
              <a:gd name="connsiteY14" fmla="*/ 976779 h 1477432"/>
              <a:gd name="connsiteX15" fmla="*/ 160474 w 1238584"/>
              <a:gd name="connsiteY15" fmla="*/ 1088863 h 1477432"/>
              <a:gd name="connsiteX16" fmla="*/ 185508 w 1238584"/>
              <a:gd name="connsiteY16" fmla="*/ 1094211 h 1477432"/>
              <a:gd name="connsiteX17" fmla="*/ 222604 w 1238584"/>
              <a:gd name="connsiteY17" fmla="*/ 1062236 h 1477432"/>
              <a:gd name="connsiteX18" fmla="*/ 304419 w 1238584"/>
              <a:gd name="connsiteY18" fmla="*/ 1030033 h 1477432"/>
              <a:gd name="connsiteX19" fmla="*/ 377587 w 1238584"/>
              <a:gd name="connsiteY19" fmla="*/ 1013533 h 1477432"/>
              <a:gd name="connsiteX20" fmla="*/ 286668 w 1238584"/>
              <a:gd name="connsiteY20" fmla="*/ 1088294 h 1477432"/>
              <a:gd name="connsiteX21" fmla="*/ 164115 w 1238584"/>
              <a:gd name="connsiteY21" fmla="*/ 1179327 h 1477432"/>
              <a:gd name="connsiteX22" fmla="*/ 154671 w 1238584"/>
              <a:gd name="connsiteY22" fmla="*/ 1210505 h 1477432"/>
              <a:gd name="connsiteX23" fmla="*/ 217028 w 1238584"/>
              <a:gd name="connsiteY23" fmla="*/ 1377891 h 1477432"/>
              <a:gd name="connsiteX24" fmla="*/ 257537 w 1238584"/>
              <a:gd name="connsiteY24" fmla="*/ 1391318 h 1477432"/>
              <a:gd name="connsiteX25" fmla="*/ 753323 w 1238584"/>
              <a:gd name="connsiteY25" fmla="*/ 1024912 h 1477432"/>
              <a:gd name="connsiteX26" fmla="*/ 1089461 w 1238584"/>
              <a:gd name="connsiteY26" fmla="*/ 735201 h 1477432"/>
              <a:gd name="connsiteX27" fmla="*/ 1104368 w 1238584"/>
              <a:gd name="connsiteY27" fmla="*/ 681947 h 1477432"/>
              <a:gd name="connsiteX28" fmla="*/ 1026535 w 1238584"/>
              <a:gd name="connsiteY28" fmla="*/ 477693 h 1477432"/>
              <a:gd name="connsiteX29" fmla="*/ 989553 w 1238584"/>
              <a:gd name="connsiteY29" fmla="*/ 469614 h 1477432"/>
              <a:gd name="connsiteX30" fmla="*/ 856418 w 1238584"/>
              <a:gd name="connsiteY30" fmla="*/ 588980 h 1477432"/>
              <a:gd name="connsiteX31" fmla="*/ 642946 w 1238584"/>
              <a:gd name="connsiteY31" fmla="*/ 791869 h 1477432"/>
              <a:gd name="connsiteX32" fmla="*/ 398183 w 1238584"/>
              <a:gd name="connsiteY32" fmla="*/ 1002154 h 1477432"/>
              <a:gd name="connsiteX33" fmla="*/ 381114 w 1238584"/>
              <a:gd name="connsiteY33" fmla="*/ 1004430 h 1477432"/>
              <a:gd name="connsiteX34" fmla="*/ 422192 w 1238584"/>
              <a:gd name="connsiteY34" fmla="*/ 896670 h 1477432"/>
              <a:gd name="connsiteX35" fmla="*/ 457809 w 1238584"/>
              <a:gd name="connsiteY35" fmla="*/ 856958 h 1477432"/>
              <a:gd name="connsiteX36" fmla="*/ 707693 w 1238584"/>
              <a:gd name="connsiteY36" fmla="*/ 634838 h 1477432"/>
              <a:gd name="connsiteX37" fmla="*/ 899317 w 1238584"/>
              <a:gd name="connsiteY37" fmla="*/ 455049 h 1477432"/>
              <a:gd name="connsiteX38" fmla="*/ 955757 w 1238584"/>
              <a:gd name="connsiteY38" fmla="*/ 393374 h 1477432"/>
              <a:gd name="connsiteX39" fmla="*/ 939713 w 1238584"/>
              <a:gd name="connsiteY39" fmla="*/ 322710 h 1477432"/>
              <a:gd name="connsiteX40" fmla="*/ 936982 w 1238584"/>
              <a:gd name="connsiteY40" fmla="*/ 310421 h 1477432"/>
              <a:gd name="connsiteX41" fmla="*/ 927651 w 1238584"/>
              <a:gd name="connsiteY41" fmla="*/ 285273 h 1477432"/>
              <a:gd name="connsiteX42" fmla="*/ 906144 w 1238584"/>
              <a:gd name="connsiteY42" fmla="*/ 295628 h 1477432"/>
              <a:gd name="connsiteX43" fmla="*/ 647043 w 1238584"/>
              <a:gd name="connsiteY43" fmla="*/ 570205 h 1477432"/>
              <a:gd name="connsiteX44" fmla="*/ 535187 w 1238584"/>
              <a:gd name="connsiteY44" fmla="*/ 674779 h 1477432"/>
              <a:gd name="connsiteX45" fmla="*/ 398638 w 1238584"/>
              <a:gd name="connsiteY45" fmla="*/ 799038 h 1477432"/>
              <a:gd name="connsiteX46" fmla="*/ 347546 w 1238584"/>
              <a:gd name="connsiteY46" fmla="*/ 807800 h 1477432"/>
              <a:gd name="connsiteX47" fmla="*/ 284961 w 1238584"/>
              <a:gd name="connsiteY47" fmla="*/ 797786 h 1477432"/>
              <a:gd name="connsiteX48" fmla="*/ 1031655 w 1238584"/>
              <a:gd name="connsiteY48" fmla="*/ 0 h 1477432"/>
              <a:gd name="connsiteX49" fmla="*/ 1031655 w 1238584"/>
              <a:gd name="connsiteY49" fmla="*/ 0 h 147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38584" h="1477432">
                <a:moveTo>
                  <a:pt x="1031655" y="0"/>
                </a:moveTo>
                <a:cubicBezTo>
                  <a:pt x="1046107" y="56554"/>
                  <a:pt x="1059534" y="109125"/>
                  <a:pt x="1073075" y="161697"/>
                </a:cubicBezTo>
                <a:cubicBezTo>
                  <a:pt x="1127353" y="371413"/>
                  <a:pt x="1177649" y="582039"/>
                  <a:pt x="1236820" y="790504"/>
                </a:cubicBezTo>
                <a:cubicBezTo>
                  <a:pt x="1241030" y="805183"/>
                  <a:pt x="1237958" y="810645"/>
                  <a:pt x="1224872" y="816220"/>
                </a:cubicBezTo>
                <a:cubicBezTo>
                  <a:pt x="983522" y="918746"/>
                  <a:pt x="760834" y="1053360"/>
                  <a:pt x="553734" y="1213464"/>
                </a:cubicBezTo>
                <a:cubicBezTo>
                  <a:pt x="502529" y="1253063"/>
                  <a:pt x="444609" y="1280828"/>
                  <a:pt x="392949" y="1318948"/>
                </a:cubicBezTo>
                <a:cubicBezTo>
                  <a:pt x="366549" y="1338406"/>
                  <a:pt x="341060" y="1359571"/>
                  <a:pt x="321260" y="1385174"/>
                </a:cubicBezTo>
                <a:cubicBezTo>
                  <a:pt x="299754" y="1413052"/>
                  <a:pt x="273923" y="1427845"/>
                  <a:pt x="239217" y="1430121"/>
                </a:cubicBezTo>
                <a:cubicBezTo>
                  <a:pt x="198139" y="1432852"/>
                  <a:pt x="160133" y="1445255"/>
                  <a:pt x="127133" y="1470517"/>
                </a:cubicBezTo>
                <a:cubicBezTo>
                  <a:pt x="114389" y="1480189"/>
                  <a:pt x="107106" y="1481099"/>
                  <a:pt x="99710" y="1464258"/>
                </a:cubicBezTo>
                <a:cubicBezTo>
                  <a:pt x="47594" y="1344664"/>
                  <a:pt x="12319" y="1220860"/>
                  <a:pt x="1053" y="1090456"/>
                </a:cubicBezTo>
                <a:cubicBezTo>
                  <a:pt x="484" y="1083742"/>
                  <a:pt x="-2133" y="1077711"/>
                  <a:pt x="3898" y="1071908"/>
                </a:cubicBezTo>
                <a:cubicBezTo>
                  <a:pt x="65345" y="1012737"/>
                  <a:pt x="126678" y="953452"/>
                  <a:pt x="191880" y="890526"/>
                </a:cubicBezTo>
                <a:cubicBezTo>
                  <a:pt x="193815" y="917153"/>
                  <a:pt x="191653" y="938432"/>
                  <a:pt x="200187" y="958117"/>
                </a:cubicBezTo>
                <a:cubicBezTo>
                  <a:pt x="205535" y="970521"/>
                  <a:pt x="193246" y="971772"/>
                  <a:pt x="187215" y="976779"/>
                </a:cubicBezTo>
                <a:cubicBezTo>
                  <a:pt x="143405" y="1012851"/>
                  <a:pt x="135099" y="1049377"/>
                  <a:pt x="160474" y="1088863"/>
                </a:cubicBezTo>
                <a:cubicBezTo>
                  <a:pt x="167870" y="1100356"/>
                  <a:pt x="172650" y="1107866"/>
                  <a:pt x="185508" y="1094211"/>
                </a:cubicBezTo>
                <a:cubicBezTo>
                  <a:pt x="196660" y="1082377"/>
                  <a:pt x="210087" y="1072818"/>
                  <a:pt x="222604" y="1062236"/>
                </a:cubicBezTo>
                <a:cubicBezTo>
                  <a:pt x="246158" y="1042436"/>
                  <a:pt x="266186" y="1016947"/>
                  <a:pt x="304419" y="1030033"/>
                </a:cubicBezTo>
                <a:cubicBezTo>
                  <a:pt x="326722" y="1037657"/>
                  <a:pt x="347660" y="1019564"/>
                  <a:pt x="377587" y="1013533"/>
                </a:cubicBezTo>
                <a:cubicBezTo>
                  <a:pt x="346863" y="1046305"/>
                  <a:pt x="315685" y="1066219"/>
                  <a:pt x="286668" y="1088294"/>
                </a:cubicBezTo>
                <a:cubicBezTo>
                  <a:pt x="246158" y="1119131"/>
                  <a:pt x="205080" y="1149058"/>
                  <a:pt x="164115" y="1179327"/>
                </a:cubicBezTo>
                <a:cubicBezTo>
                  <a:pt x="153192" y="1187406"/>
                  <a:pt x="148412" y="1194916"/>
                  <a:pt x="154671" y="1210505"/>
                </a:cubicBezTo>
                <a:cubicBezTo>
                  <a:pt x="176746" y="1265807"/>
                  <a:pt x="196432" y="1322020"/>
                  <a:pt x="217028" y="1377891"/>
                </a:cubicBezTo>
                <a:cubicBezTo>
                  <a:pt x="228521" y="1409184"/>
                  <a:pt x="230342" y="1409866"/>
                  <a:pt x="257537" y="1391318"/>
                </a:cubicBezTo>
                <a:cubicBezTo>
                  <a:pt x="427313" y="1275366"/>
                  <a:pt x="592992" y="1153837"/>
                  <a:pt x="753323" y="1024912"/>
                </a:cubicBezTo>
                <a:cubicBezTo>
                  <a:pt x="868707" y="932173"/>
                  <a:pt x="981701" y="836703"/>
                  <a:pt x="1089461" y="735201"/>
                </a:cubicBezTo>
                <a:cubicBezTo>
                  <a:pt x="1106302" y="719384"/>
                  <a:pt x="1110057" y="704933"/>
                  <a:pt x="1104368" y="681947"/>
                </a:cubicBezTo>
                <a:cubicBezTo>
                  <a:pt x="1086616" y="610487"/>
                  <a:pt x="1059762" y="543123"/>
                  <a:pt x="1026535" y="477693"/>
                </a:cubicBezTo>
                <a:cubicBezTo>
                  <a:pt x="1015839" y="456756"/>
                  <a:pt x="1006166" y="457097"/>
                  <a:pt x="989553" y="469614"/>
                </a:cubicBezTo>
                <a:cubicBezTo>
                  <a:pt x="941761" y="505686"/>
                  <a:pt x="899772" y="548016"/>
                  <a:pt x="856418" y="588980"/>
                </a:cubicBezTo>
                <a:cubicBezTo>
                  <a:pt x="785185" y="656458"/>
                  <a:pt x="715886" y="726212"/>
                  <a:pt x="642946" y="791869"/>
                </a:cubicBezTo>
                <a:cubicBezTo>
                  <a:pt x="563065" y="863785"/>
                  <a:pt x="479998" y="932287"/>
                  <a:pt x="398183" y="1002154"/>
                </a:cubicBezTo>
                <a:cubicBezTo>
                  <a:pt x="393745" y="1005909"/>
                  <a:pt x="389193" y="1009778"/>
                  <a:pt x="381114" y="1004430"/>
                </a:cubicBezTo>
                <a:cubicBezTo>
                  <a:pt x="409675" y="974162"/>
                  <a:pt x="424696" y="940025"/>
                  <a:pt x="422192" y="896670"/>
                </a:cubicBezTo>
                <a:cubicBezTo>
                  <a:pt x="421282" y="880512"/>
                  <a:pt x="444268" y="868905"/>
                  <a:pt x="457809" y="856958"/>
                </a:cubicBezTo>
                <a:cubicBezTo>
                  <a:pt x="540876" y="782652"/>
                  <a:pt x="625081" y="709712"/>
                  <a:pt x="707693" y="634838"/>
                </a:cubicBezTo>
                <a:cubicBezTo>
                  <a:pt x="772554" y="576008"/>
                  <a:pt x="835936" y="515585"/>
                  <a:pt x="899317" y="455049"/>
                </a:cubicBezTo>
                <a:cubicBezTo>
                  <a:pt x="919458" y="435818"/>
                  <a:pt x="937550" y="414539"/>
                  <a:pt x="955757" y="393374"/>
                </a:cubicBezTo>
                <a:cubicBezTo>
                  <a:pt x="973964" y="372095"/>
                  <a:pt x="965884" y="338755"/>
                  <a:pt x="939713" y="322710"/>
                </a:cubicBezTo>
                <a:cubicBezTo>
                  <a:pt x="934592" y="319638"/>
                  <a:pt x="933796" y="314062"/>
                  <a:pt x="936982" y="310421"/>
                </a:cubicBezTo>
                <a:cubicBezTo>
                  <a:pt x="950409" y="295514"/>
                  <a:pt x="936868" y="291645"/>
                  <a:pt x="927651" y="285273"/>
                </a:cubicBezTo>
                <a:cubicBezTo>
                  <a:pt x="913996" y="275942"/>
                  <a:pt x="911606" y="288914"/>
                  <a:pt x="906144" y="295628"/>
                </a:cubicBezTo>
                <a:cubicBezTo>
                  <a:pt x="826263" y="393261"/>
                  <a:pt x="741034" y="485886"/>
                  <a:pt x="647043" y="570205"/>
                </a:cubicBezTo>
                <a:cubicBezTo>
                  <a:pt x="609037" y="604342"/>
                  <a:pt x="572738" y="640186"/>
                  <a:pt x="535187" y="674779"/>
                </a:cubicBezTo>
                <a:cubicBezTo>
                  <a:pt x="489898" y="716540"/>
                  <a:pt x="444382" y="757846"/>
                  <a:pt x="398638" y="799038"/>
                </a:cubicBezTo>
                <a:cubicBezTo>
                  <a:pt x="383845" y="812352"/>
                  <a:pt x="368711" y="821796"/>
                  <a:pt x="347546" y="807800"/>
                </a:cubicBezTo>
                <a:cubicBezTo>
                  <a:pt x="332184" y="797673"/>
                  <a:pt x="312612" y="799038"/>
                  <a:pt x="284961" y="797786"/>
                </a:cubicBezTo>
                <a:cubicBezTo>
                  <a:pt x="545428" y="538230"/>
                  <a:pt x="794629" y="277649"/>
                  <a:pt x="1031655" y="0"/>
                </a:cubicBezTo>
                <a:lnTo>
                  <a:pt x="1031655" y="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D5CF4F7D-2330-F38C-862F-26AFB55E2DE4}"/>
              </a:ext>
            </a:extLst>
          </p:cNvPr>
          <p:cNvSpPr/>
          <p:nvPr/>
        </p:nvSpPr>
        <p:spPr>
          <a:xfrm>
            <a:off x="4724836" y="3947998"/>
            <a:ext cx="1314964" cy="745615"/>
          </a:xfrm>
          <a:custGeom>
            <a:avLst/>
            <a:gdLst>
              <a:gd name="connsiteX0" fmla="*/ 622321 w 1314964"/>
              <a:gd name="connsiteY0" fmla="*/ 535576 h 745615"/>
              <a:gd name="connsiteX1" fmla="*/ 579764 w 1314964"/>
              <a:gd name="connsiteY1" fmla="*/ 389924 h 745615"/>
              <a:gd name="connsiteX2" fmla="*/ 511603 w 1314964"/>
              <a:gd name="connsiteY2" fmla="*/ 299916 h 745615"/>
              <a:gd name="connsiteX3" fmla="*/ 400657 w 1314964"/>
              <a:gd name="connsiteY3" fmla="*/ 361249 h 745615"/>
              <a:gd name="connsiteX4" fmla="*/ 400657 w 1314964"/>
              <a:gd name="connsiteY4" fmla="*/ 396866 h 745615"/>
              <a:gd name="connsiteX5" fmla="*/ 337048 w 1314964"/>
              <a:gd name="connsiteY5" fmla="*/ 384349 h 745615"/>
              <a:gd name="connsiteX6" fmla="*/ 128128 w 1314964"/>
              <a:gd name="connsiteY6" fmla="*/ 530683 h 745615"/>
              <a:gd name="connsiteX7" fmla="*/ 155211 w 1314964"/>
              <a:gd name="connsiteY7" fmla="*/ 718097 h 745615"/>
              <a:gd name="connsiteX8" fmla="*/ 164200 w 1314964"/>
              <a:gd name="connsiteY8" fmla="*/ 741993 h 745615"/>
              <a:gd name="connsiteX9" fmla="*/ 159648 w 1314964"/>
              <a:gd name="connsiteY9" fmla="*/ 744837 h 745615"/>
              <a:gd name="connsiteX10" fmla="*/ 81929 w 1314964"/>
              <a:gd name="connsiteY10" fmla="*/ 677246 h 745615"/>
              <a:gd name="connsiteX11" fmla="*/ 64064 w 1314964"/>
              <a:gd name="connsiteY11" fmla="*/ 520215 h 745615"/>
              <a:gd name="connsiteX12" fmla="*/ 0 w 1314964"/>
              <a:gd name="connsiteY12" fmla="*/ 434075 h 745615"/>
              <a:gd name="connsiteX13" fmla="*/ 124373 w 1314964"/>
              <a:gd name="connsiteY13" fmla="*/ 338832 h 745615"/>
              <a:gd name="connsiteX14" fmla="*/ 559736 w 1314964"/>
              <a:gd name="connsiteY14" fmla="*/ 72562 h 745615"/>
              <a:gd name="connsiteX15" fmla="*/ 706413 w 1314964"/>
              <a:gd name="connsiteY15" fmla="*/ 4515 h 745615"/>
              <a:gd name="connsiteX16" fmla="*/ 751018 w 1314964"/>
              <a:gd name="connsiteY16" fmla="*/ 4060 h 745615"/>
              <a:gd name="connsiteX17" fmla="*/ 1304382 w 1314964"/>
              <a:gd name="connsiteY17" fmla="*/ 203421 h 745615"/>
              <a:gd name="connsiteX18" fmla="*/ 1314965 w 1314964"/>
              <a:gd name="connsiteY18" fmla="*/ 210135 h 745615"/>
              <a:gd name="connsiteX19" fmla="*/ 622321 w 1314964"/>
              <a:gd name="connsiteY19" fmla="*/ 535576 h 745615"/>
              <a:gd name="connsiteX20" fmla="*/ 622321 w 1314964"/>
              <a:gd name="connsiteY20" fmla="*/ 535576 h 745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14964" h="745615">
                <a:moveTo>
                  <a:pt x="622321" y="535576"/>
                </a:moveTo>
                <a:cubicBezTo>
                  <a:pt x="607870" y="485622"/>
                  <a:pt x="595580" y="437147"/>
                  <a:pt x="579764" y="389924"/>
                </a:cubicBezTo>
                <a:cubicBezTo>
                  <a:pt x="567360" y="352942"/>
                  <a:pt x="546081" y="320626"/>
                  <a:pt x="511603" y="299916"/>
                </a:cubicBezTo>
                <a:cubicBezTo>
                  <a:pt x="460397" y="269079"/>
                  <a:pt x="402364" y="301509"/>
                  <a:pt x="400657" y="361249"/>
                </a:cubicBezTo>
                <a:cubicBezTo>
                  <a:pt x="400315" y="372514"/>
                  <a:pt x="400657" y="383893"/>
                  <a:pt x="400657" y="396866"/>
                </a:cubicBezTo>
                <a:cubicBezTo>
                  <a:pt x="379492" y="393338"/>
                  <a:pt x="358099" y="388445"/>
                  <a:pt x="337048" y="384349"/>
                </a:cubicBezTo>
                <a:cubicBezTo>
                  <a:pt x="238846" y="365459"/>
                  <a:pt x="145880" y="438740"/>
                  <a:pt x="128128" y="530683"/>
                </a:cubicBezTo>
                <a:cubicBezTo>
                  <a:pt x="115384" y="596796"/>
                  <a:pt x="127673" y="658356"/>
                  <a:pt x="155211" y="718097"/>
                </a:cubicBezTo>
                <a:cubicBezTo>
                  <a:pt x="158738" y="725721"/>
                  <a:pt x="164996" y="732548"/>
                  <a:pt x="164200" y="741993"/>
                </a:cubicBezTo>
                <a:cubicBezTo>
                  <a:pt x="162607" y="743017"/>
                  <a:pt x="161128" y="744724"/>
                  <a:pt x="159648" y="744837"/>
                </a:cubicBezTo>
                <a:cubicBezTo>
                  <a:pt x="88188" y="747455"/>
                  <a:pt x="88643" y="747455"/>
                  <a:pt x="81929" y="677246"/>
                </a:cubicBezTo>
                <a:cubicBezTo>
                  <a:pt x="76923" y="624788"/>
                  <a:pt x="71461" y="572331"/>
                  <a:pt x="64064" y="520215"/>
                </a:cubicBezTo>
                <a:cubicBezTo>
                  <a:pt x="58602" y="482095"/>
                  <a:pt x="39827" y="451485"/>
                  <a:pt x="0" y="434075"/>
                </a:cubicBezTo>
                <a:cubicBezTo>
                  <a:pt x="40168" y="397776"/>
                  <a:pt x="82840" y="368987"/>
                  <a:pt x="124373" y="338832"/>
                </a:cubicBezTo>
                <a:cubicBezTo>
                  <a:pt x="262401" y="238469"/>
                  <a:pt x="408053" y="150623"/>
                  <a:pt x="559736" y="72562"/>
                </a:cubicBezTo>
                <a:cubicBezTo>
                  <a:pt x="607642" y="47983"/>
                  <a:pt x="657596" y="27274"/>
                  <a:pt x="706413" y="4515"/>
                </a:cubicBezTo>
                <a:cubicBezTo>
                  <a:pt x="721433" y="-2426"/>
                  <a:pt x="736112" y="-378"/>
                  <a:pt x="751018" y="4060"/>
                </a:cubicBezTo>
                <a:cubicBezTo>
                  <a:pt x="939114" y="60386"/>
                  <a:pt x="1122886" y="128775"/>
                  <a:pt x="1304382" y="203421"/>
                </a:cubicBezTo>
                <a:cubicBezTo>
                  <a:pt x="1307000" y="204446"/>
                  <a:pt x="1309161" y="206380"/>
                  <a:pt x="1314965" y="210135"/>
                </a:cubicBezTo>
                <a:cubicBezTo>
                  <a:pt x="1080897" y="314254"/>
                  <a:pt x="852520" y="424289"/>
                  <a:pt x="622321" y="535576"/>
                </a:cubicBezTo>
                <a:lnTo>
                  <a:pt x="622321" y="535576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394DBFD5-F038-9BAF-A998-60B5E94D6805}"/>
              </a:ext>
            </a:extLst>
          </p:cNvPr>
          <p:cNvSpPr/>
          <p:nvPr/>
        </p:nvSpPr>
        <p:spPr>
          <a:xfrm>
            <a:off x="5257376" y="3094645"/>
            <a:ext cx="863219" cy="1041636"/>
          </a:xfrm>
          <a:custGeom>
            <a:avLst/>
            <a:gdLst>
              <a:gd name="connsiteX0" fmla="*/ 23669 w 863219"/>
              <a:gd name="connsiteY0" fmla="*/ 70892 h 1041636"/>
              <a:gd name="connsiteX1" fmla="*/ 0 w 863219"/>
              <a:gd name="connsiteY1" fmla="*/ 0 h 1041636"/>
              <a:gd name="connsiteX2" fmla="*/ 111515 w 863219"/>
              <a:gd name="connsiteY2" fmla="*/ 39485 h 1041636"/>
              <a:gd name="connsiteX3" fmla="*/ 53368 w 863219"/>
              <a:gd name="connsiteY3" fmla="*/ 85571 h 1041636"/>
              <a:gd name="connsiteX4" fmla="*/ 102867 w 863219"/>
              <a:gd name="connsiteY4" fmla="*/ 150317 h 1041636"/>
              <a:gd name="connsiteX5" fmla="*/ 141783 w 863219"/>
              <a:gd name="connsiteY5" fmla="*/ 140304 h 1041636"/>
              <a:gd name="connsiteX6" fmla="*/ 120732 w 863219"/>
              <a:gd name="connsiteY6" fmla="*/ 44265 h 1041636"/>
              <a:gd name="connsiteX7" fmla="*/ 223258 w 863219"/>
              <a:gd name="connsiteY7" fmla="*/ 82271 h 1041636"/>
              <a:gd name="connsiteX8" fmla="*/ 222916 w 863219"/>
              <a:gd name="connsiteY8" fmla="*/ 86595 h 1041636"/>
              <a:gd name="connsiteX9" fmla="*/ 180245 w 863219"/>
              <a:gd name="connsiteY9" fmla="*/ 221209 h 1041636"/>
              <a:gd name="connsiteX10" fmla="*/ 161014 w 863219"/>
              <a:gd name="connsiteY10" fmla="*/ 276739 h 1041636"/>
              <a:gd name="connsiteX11" fmla="*/ 239302 w 863219"/>
              <a:gd name="connsiteY11" fmla="*/ 513879 h 1041636"/>
              <a:gd name="connsiteX12" fmla="*/ 327490 w 863219"/>
              <a:gd name="connsiteY12" fmla="*/ 534133 h 1041636"/>
              <a:gd name="connsiteX13" fmla="*/ 440939 w 863219"/>
              <a:gd name="connsiteY13" fmla="*/ 446970 h 1041636"/>
              <a:gd name="connsiteX14" fmla="*/ 567474 w 863219"/>
              <a:gd name="connsiteY14" fmla="*/ 368340 h 1041636"/>
              <a:gd name="connsiteX15" fmla="*/ 611056 w 863219"/>
              <a:gd name="connsiteY15" fmla="*/ 378013 h 1041636"/>
              <a:gd name="connsiteX16" fmla="*/ 832720 w 863219"/>
              <a:gd name="connsiteY16" fmla="*/ 904750 h 1041636"/>
              <a:gd name="connsiteX17" fmla="*/ 833175 w 863219"/>
              <a:gd name="connsiteY17" fmla="*/ 924094 h 1041636"/>
              <a:gd name="connsiteX18" fmla="*/ 756936 w 863219"/>
              <a:gd name="connsiteY18" fmla="*/ 928304 h 1041636"/>
              <a:gd name="connsiteX19" fmla="*/ 768656 w 863219"/>
              <a:gd name="connsiteY19" fmla="*/ 994075 h 1041636"/>
              <a:gd name="connsiteX20" fmla="*/ 856730 w 863219"/>
              <a:gd name="connsiteY20" fmla="*/ 991572 h 1041636"/>
              <a:gd name="connsiteX21" fmla="*/ 856503 w 863219"/>
              <a:gd name="connsiteY21" fmla="*/ 1028213 h 1041636"/>
              <a:gd name="connsiteX22" fmla="*/ 811555 w 863219"/>
              <a:gd name="connsiteY22" fmla="*/ 1038112 h 1041636"/>
              <a:gd name="connsiteX23" fmla="*/ 724050 w 863219"/>
              <a:gd name="connsiteY23" fmla="*/ 1002723 h 1041636"/>
              <a:gd name="connsiteX24" fmla="*/ 727464 w 863219"/>
              <a:gd name="connsiteY24" fmla="*/ 998968 h 1041636"/>
              <a:gd name="connsiteX25" fmla="*/ 718133 w 863219"/>
              <a:gd name="connsiteY25" fmla="*/ 996351 h 1041636"/>
              <a:gd name="connsiteX26" fmla="*/ 718588 w 863219"/>
              <a:gd name="connsiteY26" fmla="*/ 996579 h 1041636"/>
              <a:gd name="connsiteX27" fmla="*/ 644624 w 863219"/>
              <a:gd name="connsiteY27" fmla="*/ 971431 h 1041636"/>
              <a:gd name="connsiteX28" fmla="*/ 446287 w 863219"/>
              <a:gd name="connsiteY28" fmla="*/ 897353 h 1041636"/>
              <a:gd name="connsiteX29" fmla="*/ 406802 w 863219"/>
              <a:gd name="connsiteY29" fmla="*/ 880740 h 1041636"/>
              <a:gd name="connsiteX30" fmla="*/ 377558 w 863219"/>
              <a:gd name="connsiteY30" fmla="*/ 864809 h 1041636"/>
              <a:gd name="connsiteX31" fmla="*/ 266043 w 863219"/>
              <a:gd name="connsiteY31" fmla="*/ 823844 h 1041636"/>
              <a:gd name="connsiteX32" fmla="*/ 307576 w 863219"/>
              <a:gd name="connsiteY32" fmla="*/ 785156 h 1041636"/>
              <a:gd name="connsiteX33" fmla="*/ 284704 w 863219"/>
              <a:gd name="connsiteY33" fmla="*/ 713468 h 1041636"/>
              <a:gd name="connsiteX34" fmla="*/ 228833 w 863219"/>
              <a:gd name="connsiteY34" fmla="*/ 720522 h 1041636"/>
              <a:gd name="connsiteX35" fmla="*/ 207782 w 863219"/>
              <a:gd name="connsiteY35" fmla="*/ 765584 h 1041636"/>
              <a:gd name="connsiteX36" fmla="*/ 192306 w 863219"/>
              <a:gd name="connsiteY36" fmla="*/ 753636 h 1041636"/>
              <a:gd name="connsiteX37" fmla="*/ 152252 w 863219"/>
              <a:gd name="connsiteY37" fmla="*/ 594898 h 1041636"/>
              <a:gd name="connsiteX38" fmla="*/ 83864 w 863219"/>
              <a:gd name="connsiteY38" fmla="*/ 331814 h 1041636"/>
              <a:gd name="connsiteX39" fmla="*/ 75557 w 863219"/>
              <a:gd name="connsiteY39" fmla="*/ 285046 h 1041636"/>
              <a:gd name="connsiteX40" fmla="*/ 23669 w 863219"/>
              <a:gd name="connsiteY40" fmla="*/ 70892 h 1041636"/>
              <a:gd name="connsiteX41" fmla="*/ 23669 w 863219"/>
              <a:gd name="connsiteY41" fmla="*/ 70892 h 1041636"/>
              <a:gd name="connsiteX42" fmla="*/ 359579 w 863219"/>
              <a:gd name="connsiteY42" fmla="*/ 592394 h 1041636"/>
              <a:gd name="connsiteX43" fmla="*/ 377899 w 863219"/>
              <a:gd name="connsiteY43" fmla="*/ 669772 h 1041636"/>
              <a:gd name="connsiteX44" fmla="*/ 515472 w 863219"/>
              <a:gd name="connsiteY44" fmla="*/ 813262 h 1041636"/>
              <a:gd name="connsiteX45" fmla="*/ 665789 w 863219"/>
              <a:gd name="connsiteY45" fmla="*/ 692758 h 1041636"/>
              <a:gd name="connsiteX46" fmla="*/ 473597 w 863219"/>
              <a:gd name="connsiteY46" fmla="*/ 496355 h 1041636"/>
              <a:gd name="connsiteX47" fmla="*/ 359579 w 863219"/>
              <a:gd name="connsiteY47" fmla="*/ 592394 h 1041636"/>
              <a:gd name="connsiteX48" fmla="*/ 359579 w 863219"/>
              <a:gd name="connsiteY48" fmla="*/ 592394 h 104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63219" h="1041636">
                <a:moveTo>
                  <a:pt x="23669" y="70892"/>
                </a:moveTo>
                <a:cubicBezTo>
                  <a:pt x="16386" y="49158"/>
                  <a:pt x="9103" y="27424"/>
                  <a:pt x="0" y="0"/>
                </a:cubicBezTo>
                <a:cubicBezTo>
                  <a:pt x="38575" y="13655"/>
                  <a:pt x="73054" y="25831"/>
                  <a:pt x="111515" y="39485"/>
                </a:cubicBezTo>
                <a:cubicBezTo>
                  <a:pt x="82043" y="46199"/>
                  <a:pt x="56895" y="54733"/>
                  <a:pt x="53368" y="85571"/>
                </a:cubicBezTo>
                <a:cubicBezTo>
                  <a:pt x="50751" y="108556"/>
                  <a:pt x="78629" y="143945"/>
                  <a:pt x="102867" y="150317"/>
                </a:cubicBezTo>
                <a:cubicBezTo>
                  <a:pt x="116977" y="153959"/>
                  <a:pt x="131428" y="154983"/>
                  <a:pt x="141783" y="140304"/>
                </a:cubicBezTo>
                <a:cubicBezTo>
                  <a:pt x="156462" y="119366"/>
                  <a:pt x="149976" y="82953"/>
                  <a:pt x="120732" y="44265"/>
                </a:cubicBezTo>
                <a:cubicBezTo>
                  <a:pt x="158852" y="58375"/>
                  <a:pt x="191282" y="70436"/>
                  <a:pt x="223258" y="82271"/>
                </a:cubicBezTo>
                <a:cubicBezTo>
                  <a:pt x="223144" y="84888"/>
                  <a:pt x="223371" y="86140"/>
                  <a:pt x="222916" y="86595"/>
                </a:cubicBezTo>
                <a:cubicBezTo>
                  <a:pt x="184227" y="123690"/>
                  <a:pt x="167272" y="167727"/>
                  <a:pt x="180245" y="221209"/>
                </a:cubicBezTo>
                <a:cubicBezTo>
                  <a:pt x="164200" y="236343"/>
                  <a:pt x="164883" y="257736"/>
                  <a:pt x="161014" y="276739"/>
                </a:cubicBezTo>
                <a:cubicBezTo>
                  <a:pt x="141897" y="370389"/>
                  <a:pt x="164655" y="451408"/>
                  <a:pt x="239302" y="513879"/>
                </a:cubicBezTo>
                <a:cubicBezTo>
                  <a:pt x="263994" y="534589"/>
                  <a:pt x="293466" y="544488"/>
                  <a:pt x="327490" y="534133"/>
                </a:cubicBezTo>
                <a:cubicBezTo>
                  <a:pt x="376647" y="519227"/>
                  <a:pt x="411467" y="486910"/>
                  <a:pt x="440939" y="446970"/>
                </a:cubicBezTo>
                <a:cubicBezTo>
                  <a:pt x="490096" y="432063"/>
                  <a:pt x="526168" y="395764"/>
                  <a:pt x="567474" y="368340"/>
                </a:cubicBezTo>
                <a:cubicBezTo>
                  <a:pt x="587957" y="354685"/>
                  <a:pt x="597515" y="351613"/>
                  <a:pt x="611056" y="378013"/>
                </a:cubicBezTo>
                <a:cubicBezTo>
                  <a:pt x="698106" y="548130"/>
                  <a:pt x="775142" y="722343"/>
                  <a:pt x="832720" y="904750"/>
                </a:cubicBezTo>
                <a:cubicBezTo>
                  <a:pt x="834768" y="911122"/>
                  <a:pt x="836817" y="917494"/>
                  <a:pt x="833175" y="924094"/>
                </a:cubicBezTo>
                <a:cubicBezTo>
                  <a:pt x="800062" y="902701"/>
                  <a:pt x="774687" y="904181"/>
                  <a:pt x="756936" y="928304"/>
                </a:cubicBezTo>
                <a:cubicBezTo>
                  <a:pt x="740891" y="950038"/>
                  <a:pt x="745557" y="976096"/>
                  <a:pt x="768656" y="994075"/>
                </a:cubicBezTo>
                <a:cubicBezTo>
                  <a:pt x="802907" y="1020816"/>
                  <a:pt x="831355" y="1020816"/>
                  <a:pt x="856730" y="991572"/>
                </a:cubicBezTo>
                <a:cubicBezTo>
                  <a:pt x="855251" y="1005909"/>
                  <a:pt x="872206" y="1018427"/>
                  <a:pt x="856503" y="1028213"/>
                </a:cubicBezTo>
                <a:cubicBezTo>
                  <a:pt x="843872" y="1036178"/>
                  <a:pt x="830786" y="1047443"/>
                  <a:pt x="811555" y="1038112"/>
                </a:cubicBezTo>
                <a:cubicBezTo>
                  <a:pt x="783335" y="1024457"/>
                  <a:pt x="753294" y="1014330"/>
                  <a:pt x="724050" y="1002723"/>
                </a:cubicBezTo>
                <a:cubicBezTo>
                  <a:pt x="725302" y="1001472"/>
                  <a:pt x="727805" y="999651"/>
                  <a:pt x="727464" y="998968"/>
                </a:cubicBezTo>
                <a:cubicBezTo>
                  <a:pt x="725529" y="994644"/>
                  <a:pt x="721547" y="996237"/>
                  <a:pt x="718133" y="996351"/>
                </a:cubicBezTo>
                <a:lnTo>
                  <a:pt x="718588" y="996579"/>
                </a:lnTo>
                <a:cubicBezTo>
                  <a:pt x="698788" y="973820"/>
                  <a:pt x="672617" y="969952"/>
                  <a:pt x="644624" y="971431"/>
                </a:cubicBezTo>
                <a:cubicBezTo>
                  <a:pt x="578512" y="946738"/>
                  <a:pt x="512286" y="922160"/>
                  <a:pt x="446287" y="897353"/>
                </a:cubicBezTo>
                <a:cubicBezTo>
                  <a:pt x="432974" y="892346"/>
                  <a:pt x="420001" y="886316"/>
                  <a:pt x="406802" y="880740"/>
                </a:cubicBezTo>
                <a:cubicBezTo>
                  <a:pt x="399747" y="870726"/>
                  <a:pt x="387799" y="868792"/>
                  <a:pt x="377558" y="864809"/>
                </a:cubicBezTo>
                <a:cubicBezTo>
                  <a:pt x="340576" y="850585"/>
                  <a:pt x="303252" y="837386"/>
                  <a:pt x="266043" y="823844"/>
                </a:cubicBezTo>
                <a:cubicBezTo>
                  <a:pt x="288687" y="820431"/>
                  <a:pt x="306439" y="811441"/>
                  <a:pt x="307576" y="785156"/>
                </a:cubicBezTo>
                <a:cubicBezTo>
                  <a:pt x="308714" y="758529"/>
                  <a:pt x="312128" y="731219"/>
                  <a:pt x="284704" y="713468"/>
                </a:cubicBezTo>
                <a:cubicBezTo>
                  <a:pt x="263994" y="700040"/>
                  <a:pt x="246129" y="709940"/>
                  <a:pt x="228833" y="720522"/>
                </a:cubicBezTo>
                <a:cubicBezTo>
                  <a:pt x="212220" y="730650"/>
                  <a:pt x="210968" y="748743"/>
                  <a:pt x="207782" y="765584"/>
                </a:cubicBezTo>
                <a:cubicBezTo>
                  <a:pt x="201865" y="762511"/>
                  <a:pt x="203116" y="750222"/>
                  <a:pt x="192306" y="753636"/>
                </a:cubicBezTo>
                <a:cubicBezTo>
                  <a:pt x="178993" y="700723"/>
                  <a:pt x="165907" y="647810"/>
                  <a:pt x="152252" y="594898"/>
                </a:cubicBezTo>
                <a:cubicBezTo>
                  <a:pt x="129608" y="507165"/>
                  <a:pt x="106850" y="419432"/>
                  <a:pt x="83864" y="331814"/>
                </a:cubicBezTo>
                <a:cubicBezTo>
                  <a:pt x="79881" y="316452"/>
                  <a:pt x="86254" y="299269"/>
                  <a:pt x="75557" y="285046"/>
                </a:cubicBezTo>
                <a:cubicBezTo>
                  <a:pt x="69982" y="210968"/>
                  <a:pt x="46768" y="140987"/>
                  <a:pt x="23669" y="70892"/>
                </a:cubicBezTo>
                <a:lnTo>
                  <a:pt x="23669" y="70892"/>
                </a:lnTo>
                <a:close/>
                <a:moveTo>
                  <a:pt x="359579" y="592394"/>
                </a:moveTo>
                <a:cubicBezTo>
                  <a:pt x="355482" y="618452"/>
                  <a:pt x="366861" y="644624"/>
                  <a:pt x="377899" y="669772"/>
                </a:cubicBezTo>
                <a:cubicBezTo>
                  <a:pt x="406005" y="734064"/>
                  <a:pt x="439801" y="793462"/>
                  <a:pt x="515472" y="813262"/>
                </a:cubicBezTo>
                <a:cubicBezTo>
                  <a:pt x="597629" y="834768"/>
                  <a:pt x="674779" y="773890"/>
                  <a:pt x="665789" y="692758"/>
                </a:cubicBezTo>
                <a:cubicBezTo>
                  <a:pt x="657028" y="613559"/>
                  <a:pt x="577260" y="498289"/>
                  <a:pt x="473597" y="496355"/>
                </a:cubicBezTo>
                <a:cubicBezTo>
                  <a:pt x="417384" y="495331"/>
                  <a:pt x="354800" y="516610"/>
                  <a:pt x="359579" y="592394"/>
                </a:cubicBezTo>
                <a:lnTo>
                  <a:pt x="359579" y="592394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4E65C7E7-003C-A197-3933-06BFC5A81608}"/>
              </a:ext>
            </a:extLst>
          </p:cNvPr>
          <p:cNvSpPr/>
          <p:nvPr/>
        </p:nvSpPr>
        <p:spPr>
          <a:xfrm>
            <a:off x="4327464" y="4470937"/>
            <a:ext cx="480589" cy="939494"/>
          </a:xfrm>
          <a:custGeom>
            <a:avLst/>
            <a:gdLst>
              <a:gd name="connsiteX0" fmla="*/ 170132 w 480589"/>
              <a:gd name="connsiteY0" fmla="*/ 303145 h 939494"/>
              <a:gd name="connsiteX1" fmla="*/ 164443 w 480589"/>
              <a:gd name="connsiteY1" fmla="*/ 411929 h 939494"/>
              <a:gd name="connsiteX2" fmla="*/ 195167 w 480589"/>
              <a:gd name="connsiteY2" fmla="*/ 503302 h 939494"/>
              <a:gd name="connsiteX3" fmla="*/ 199946 w 480589"/>
              <a:gd name="connsiteY3" fmla="*/ 519233 h 939494"/>
              <a:gd name="connsiteX4" fmla="*/ 215421 w 480589"/>
              <a:gd name="connsiteY4" fmla="*/ 695381 h 939494"/>
              <a:gd name="connsiteX5" fmla="*/ 252972 w 480589"/>
              <a:gd name="connsiteY5" fmla="*/ 921142 h 939494"/>
              <a:gd name="connsiteX6" fmla="*/ 231352 w 480589"/>
              <a:gd name="connsiteY6" fmla="*/ 936731 h 939494"/>
              <a:gd name="connsiteX7" fmla="*/ 132126 w 480589"/>
              <a:gd name="connsiteY7" fmla="*/ 825444 h 939494"/>
              <a:gd name="connsiteX8" fmla="*/ 107206 w 480589"/>
              <a:gd name="connsiteY8" fmla="*/ 656465 h 939494"/>
              <a:gd name="connsiteX9" fmla="*/ 83879 w 480589"/>
              <a:gd name="connsiteY9" fmla="*/ 583411 h 939494"/>
              <a:gd name="connsiteX10" fmla="*/ 11395 w 480589"/>
              <a:gd name="connsiteY10" fmla="*/ 387919 h 939494"/>
              <a:gd name="connsiteX11" fmla="*/ 2633 w 480589"/>
              <a:gd name="connsiteY11" fmla="*/ 260132 h 939494"/>
              <a:gd name="connsiteX12" fmla="*/ 133037 w 480589"/>
              <a:gd name="connsiteY12" fmla="*/ 153624 h 939494"/>
              <a:gd name="connsiteX13" fmla="*/ 231352 w 480589"/>
              <a:gd name="connsiteY13" fmla="*/ 109814 h 939494"/>
              <a:gd name="connsiteX14" fmla="*/ 340818 w 480589"/>
              <a:gd name="connsiteY14" fmla="*/ 8768 h 939494"/>
              <a:gd name="connsiteX15" fmla="*/ 374273 w 480589"/>
              <a:gd name="connsiteY15" fmla="*/ 25837 h 939494"/>
              <a:gd name="connsiteX16" fmla="*/ 403972 w 480589"/>
              <a:gd name="connsiteY16" fmla="*/ 281524 h 939494"/>
              <a:gd name="connsiteX17" fmla="*/ 443230 w 480589"/>
              <a:gd name="connsiteY17" fmla="*/ 349913 h 939494"/>
              <a:gd name="connsiteX18" fmla="*/ 458023 w 480589"/>
              <a:gd name="connsiteY18" fmla="*/ 370964 h 939494"/>
              <a:gd name="connsiteX19" fmla="*/ 470312 w 480589"/>
              <a:gd name="connsiteY19" fmla="*/ 463931 h 939494"/>
              <a:gd name="connsiteX20" fmla="*/ 351401 w 480589"/>
              <a:gd name="connsiteY20" fmla="*/ 515250 h 939494"/>
              <a:gd name="connsiteX21" fmla="*/ 323750 w 480589"/>
              <a:gd name="connsiteY21" fmla="*/ 508423 h 939494"/>
              <a:gd name="connsiteX22" fmla="*/ 178439 w 480589"/>
              <a:gd name="connsiteY22" fmla="*/ 329203 h 939494"/>
              <a:gd name="connsiteX23" fmla="*/ 174912 w 480589"/>
              <a:gd name="connsiteY23" fmla="*/ 304624 h 939494"/>
              <a:gd name="connsiteX24" fmla="*/ 170132 w 480589"/>
              <a:gd name="connsiteY24" fmla="*/ 303145 h 939494"/>
              <a:gd name="connsiteX25" fmla="*/ 170132 w 480589"/>
              <a:gd name="connsiteY25" fmla="*/ 303145 h 939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80589" h="939494">
                <a:moveTo>
                  <a:pt x="170132" y="303145"/>
                </a:moveTo>
                <a:cubicBezTo>
                  <a:pt x="155909" y="338875"/>
                  <a:pt x="157843" y="375743"/>
                  <a:pt x="164443" y="411929"/>
                </a:cubicBezTo>
                <a:cubicBezTo>
                  <a:pt x="170246" y="443562"/>
                  <a:pt x="180260" y="474400"/>
                  <a:pt x="195167" y="503302"/>
                </a:cubicBezTo>
                <a:cubicBezTo>
                  <a:pt x="197670" y="508309"/>
                  <a:pt x="201425" y="514909"/>
                  <a:pt x="199946" y="519233"/>
                </a:cubicBezTo>
                <a:cubicBezTo>
                  <a:pt x="179577" y="580339"/>
                  <a:pt x="205066" y="637120"/>
                  <a:pt x="215421" y="695381"/>
                </a:cubicBezTo>
                <a:cubicBezTo>
                  <a:pt x="228735" y="770483"/>
                  <a:pt x="240455" y="845812"/>
                  <a:pt x="252972" y="921142"/>
                </a:cubicBezTo>
                <a:cubicBezTo>
                  <a:pt x="256272" y="941283"/>
                  <a:pt x="245690" y="941965"/>
                  <a:pt x="231352" y="936731"/>
                </a:cubicBezTo>
                <a:cubicBezTo>
                  <a:pt x="178325" y="917500"/>
                  <a:pt x="150333" y="875853"/>
                  <a:pt x="132126" y="825444"/>
                </a:cubicBezTo>
                <a:cubicBezTo>
                  <a:pt x="112441" y="770824"/>
                  <a:pt x="107434" y="713474"/>
                  <a:pt x="107206" y="656465"/>
                </a:cubicBezTo>
                <a:cubicBezTo>
                  <a:pt x="107092" y="628017"/>
                  <a:pt x="101289" y="603438"/>
                  <a:pt x="83879" y="583411"/>
                </a:cubicBezTo>
                <a:cubicBezTo>
                  <a:pt x="34949" y="527085"/>
                  <a:pt x="22319" y="457559"/>
                  <a:pt x="11395" y="387919"/>
                </a:cubicBezTo>
                <a:cubicBezTo>
                  <a:pt x="4795" y="345930"/>
                  <a:pt x="-4650" y="304169"/>
                  <a:pt x="2633" y="260132"/>
                </a:cubicBezTo>
                <a:cubicBezTo>
                  <a:pt x="15718" y="180933"/>
                  <a:pt x="69997" y="156469"/>
                  <a:pt x="133037" y="153624"/>
                </a:cubicBezTo>
                <a:cubicBezTo>
                  <a:pt x="174684" y="151803"/>
                  <a:pt x="204042" y="144862"/>
                  <a:pt x="231352" y="109814"/>
                </a:cubicBezTo>
                <a:cubicBezTo>
                  <a:pt x="261620" y="71012"/>
                  <a:pt x="296895" y="34485"/>
                  <a:pt x="340818" y="8768"/>
                </a:cubicBezTo>
                <a:cubicBezTo>
                  <a:pt x="365966" y="-5911"/>
                  <a:pt x="373818" y="-3407"/>
                  <a:pt x="374273" y="25837"/>
                </a:cubicBezTo>
                <a:cubicBezTo>
                  <a:pt x="375752" y="112204"/>
                  <a:pt x="397259" y="195954"/>
                  <a:pt x="403972" y="281524"/>
                </a:cubicBezTo>
                <a:cubicBezTo>
                  <a:pt x="406248" y="310769"/>
                  <a:pt x="429006" y="327837"/>
                  <a:pt x="443230" y="349913"/>
                </a:cubicBezTo>
                <a:cubicBezTo>
                  <a:pt x="447896" y="357081"/>
                  <a:pt x="453471" y="363681"/>
                  <a:pt x="458023" y="370964"/>
                </a:cubicBezTo>
                <a:cubicBezTo>
                  <a:pt x="476229" y="399980"/>
                  <a:pt x="491477" y="430135"/>
                  <a:pt x="470312" y="463931"/>
                </a:cubicBezTo>
                <a:cubicBezTo>
                  <a:pt x="442661" y="507968"/>
                  <a:pt x="400559" y="520485"/>
                  <a:pt x="351401" y="515250"/>
                </a:cubicBezTo>
                <a:cubicBezTo>
                  <a:pt x="342070" y="514226"/>
                  <a:pt x="333081" y="510357"/>
                  <a:pt x="323750" y="508423"/>
                </a:cubicBezTo>
                <a:cubicBezTo>
                  <a:pt x="227028" y="488055"/>
                  <a:pt x="203360" y="407946"/>
                  <a:pt x="178439" y="329203"/>
                </a:cubicBezTo>
                <a:cubicBezTo>
                  <a:pt x="175936" y="321465"/>
                  <a:pt x="176163" y="312817"/>
                  <a:pt x="174912" y="304624"/>
                </a:cubicBezTo>
                <a:cubicBezTo>
                  <a:pt x="174912" y="304282"/>
                  <a:pt x="173319" y="304169"/>
                  <a:pt x="170132" y="303145"/>
                </a:cubicBezTo>
                <a:lnTo>
                  <a:pt x="170132" y="303145"/>
                </a:lnTo>
                <a:close/>
              </a:path>
            </a:pathLst>
          </a:custGeom>
          <a:solidFill>
            <a:srgbClr val="71CC4C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E7D34C9-7C01-70D3-0957-B1C80FD43B93}"/>
              </a:ext>
            </a:extLst>
          </p:cNvPr>
          <p:cNvSpPr/>
          <p:nvPr/>
        </p:nvSpPr>
        <p:spPr>
          <a:xfrm>
            <a:off x="4394471" y="3654500"/>
            <a:ext cx="830120" cy="793386"/>
          </a:xfrm>
          <a:custGeom>
            <a:avLst/>
            <a:gdLst>
              <a:gd name="connsiteX0" fmla="*/ 690058 w 830120"/>
              <a:gd name="connsiteY0" fmla="*/ 317471 h 793386"/>
              <a:gd name="connsiteX1" fmla="*/ 686758 w 830120"/>
              <a:gd name="connsiteY1" fmla="*/ 320771 h 793386"/>
              <a:gd name="connsiteX2" fmla="*/ 672534 w 830120"/>
              <a:gd name="connsiteY2" fmla="*/ 327826 h 793386"/>
              <a:gd name="connsiteX3" fmla="*/ 523810 w 830120"/>
              <a:gd name="connsiteY3" fmla="*/ 454361 h 793386"/>
              <a:gd name="connsiteX4" fmla="*/ 97322 w 830120"/>
              <a:gd name="connsiteY4" fmla="*/ 772292 h 793386"/>
              <a:gd name="connsiteX5" fmla="*/ 32576 w 830120"/>
              <a:gd name="connsiteY5" fmla="*/ 753630 h 793386"/>
              <a:gd name="connsiteX6" fmla="*/ 21083 w 830120"/>
              <a:gd name="connsiteY6" fmla="*/ 724045 h 793386"/>
              <a:gd name="connsiteX7" fmla="*/ 941 w 830120"/>
              <a:gd name="connsiteY7" fmla="*/ 659298 h 793386"/>
              <a:gd name="connsiteX8" fmla="*/ 52489 w 830120"/>
              <a:gd name="connsiteY8" fmla="*/ 616058 h 793386"/>
              <a:gd name="connsiteX9" fmla="*/ 313866 w 830120"/>
              <a:gd name="connsiteY9" fmla="*/ 408959 h 793386"/>
              <a:gd name="connsiteX10" fmla="*/ 533141 w 830120"/>
              <a:gd name="connsiteY10" fmla="*/ 213694 h 793386"/>
              <a:gd name="connsiteX11" fmla="*/ 753894 w 830120"/>
              <a:gd name="connsiteY11" fmla="*/ 2157 h 793386"/>
              <a:gd name="connsiteX12" fmla="*/ 787463 w 830120"/>
              <a:gd name="connsiteY12" fmla="*/ 22753 h 793386"/>
              <a:gd name="connsiteX13" fmla="*/ 815114 w 830120"/>
              <a:gd name="connsiteY13" fmla="*/ 106958 h 793386"/>
              <a:gd name="connsiteX14" fmla="*/ 793721 w 830120"/>
              <a:gd name="connsiteY14" fmla="*/ 202428 h 793386"/>
              <a:gd name="connsiteX15" fmla="*/ 773808 w 830120"/>
              <a:gd name="connsiteY15" fmla="*/ 218587 h 793386"/>
              <a:gd name="connsiteX16" fmla="*/ 690058 w 830120"/>
              <a:gd name="connsiteY16" fmla="*/ 317471 h 793386"/>
              <a:gd name="connsiteX17" fmla="*/ 690058 w 830120"/>
              <a:gd name="connsiteY17" fmla="*/ 317471 h 793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30120" h="793386">
                <a:moveTo>
                  <a:pt x="690058" y="317471"/>
                </a:moveTo>
                <a:cubicBezTo>
                  <a:pt x="689603" y="319291"/>
                  <a:pt x="688465" y="320316"/>
                  <a:pt x="686758" y="320771"/>
                </a:cubicBezTo>
                <a:cubicBezTo>
                  <a:pt x="680499" y="319974"/>
                  <a:pt x="675151" y="321226"/>
                  <a:pt x="672534" y="327826"/>
                </a:cubicBezTo>
                <a:cubicBezTo>
                  <a:pt x="627245" y="375049"/>
                  <a:pt x="574447" y="413510"/>
                  <a:pt x="523810" y="454361"/>
                </a:cubicBezTo>
                <a:cubicBezTo>
                  <a:pt x="385668" y="565762"/>
                  <a:pt x="243316" y="671473"/>
                  <a:pt x="97322" y="772292"/>
                </a:cubicBezTo>
                <a:cubicBezTo>
                  <a:pt x="52602" y="803129"/>
                  <a:pt x="52375" y="802788"/>
                  <a:pt x="32576" y="753630"/>
                </a:cubicBezTo>
                <a:cubicBezTo>
                  <a:pt x="28593" y="743844"/>
                  <a:pt x="24155" y="734172"/>
                  <a:pt x="21083" y="724045"/>
                </a:cubicBezTo>
                <a:cubicBezTo>
                  <a:pt x="14483" y="702083"/>
                  <a:pt x="-4406" y="680463"/>
                  <a:pt x="941" y="659298"/>
                </a:cubicBezTo>
                <a:cubicBezTo>
                  <a:pt x="6290" y="637678"/>
                  <a:pt x="34396" y="629371"/>
                  <a:pt x="52489" y="616058"/>
                </a:cubicBezTo>
                <a:cubicBezTo>
                  <a:pt x="142156" y="550173"/>
                  <a:pt x="228523" y="480078"/>
                  <a:pt x="313866" y="408959"/>
                </a:cubicBezTo>
                <a:cubicBezTo>
                  <a:pt x="388968" y="346260"/>
                  <a:pt x="461339" y="280261"/>
                  <a:pt x="533141" y="213694"/>
                </a:cubicBezTo>
                <a:cubicBezTo>
                  <a:pt x="607901" y="144395"/>
                  <a:pt x="680386" y="72707"/>
                  <a:pt x="753894" y="2157"/>
                </a:cubicBezTo>
                <a:cubicBezTo>
                  <a:pt x="773239" y="-4102"/>
                  <a:pt x="782342" y="3409"/>
                  <a:pt x="787463" y="22753"/>
                </a:cubicBezTo>
                <a:cubicBezTo>
                  <a:pt x="795087" y="51201"/>
                  <a:pt x="804304" y="79421"/>
                  <a:pt x="815114" y="106958"/>
                </a:cubicBezTo>
                <a:cubicBezTo>
                  <a:pt x="837531" y="163967"/>
                  <a:pt x="838213" y="163740"/>
                  <a:pt x="793721" y="202428"/>
                </a:cubicBezTo>
                <a:cubicBezTo>
                  <a:pt x="787235" y="208004"/>
                  <a:pt x="779611" y="212442"/>
                  <a:pt x="773808" y="218587"/>
                </a:cubicBezTo>
                <a:cubicBezTo>
                  <a:pt x="744336" y="250220"/>
                  <a:pt x="703827" y="272523"/>
                  <a:pt x="690058" y="317471"/>
                </a:cubicBezTo>
                <a:lnTo>
                  <a:pt x="690058" y="317471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C9B08EF4-1490-0C50-C2EB-3A1BD3564EA4}"/>
              </a:ext>
            </a:extLst>
          </p:cNvPr>
          <p:cNvSpPr/>
          <p:nvPr/>
        </p:nvSpPr>
        <p:spPr>
          <a:xfrm>
            <a:off x="5675216" y="2810621"/>
            <a:ext cx="439689" cy="648692"/>
          </a:xfrm>
          <a:custGeom>
            <a:avLst/>
            <a:gdLst>
              <a:gd name="connsiteX0" fmla="*/ 52458 w 439689"/>
              <a:gd name="connsiteY0" fmla="*/ 116865 h 648692"/>
              <a:gd name="connsiteX1" fmla="*/ 122553 w 439689"/>
              <a:gd name="connsiteY1" fmla="*/ 25947 h 648692"/>
              <a:gd name="connsiteX2" fmla="*/ 205961 w 439689"/>
              <a:gd name="connsiteY2" fmla="*/ 4782 h 648692"/>
              <a:gd name="connsiteX3" fmla="*/ 379720 w 439689"/>
              <a:gd name="connsiteY3" fmla="*/ 147703 h 648692"/>
              <a:gd name="connsiteX4" fmla="*/ 439687 w 439689"/>
              <a:gd name="connsiteY4" fmla="*/ 355371 h 648692"/>
              <a:gd name="connsiteX5" fmla="*/ 388026 w 439689"/>
              <a:gd name="connsiteY5" fmla="*/ 452206 h 648692"/>
              <a:gd name="connsiteX6" fmla="*/ 110605 w 439689"/>
              <a:gd name="connsiteY6" fmla="*/ 642237 h 648692"/>
              <a:gd name="connsiteX7" fmla="*/ 90350 w 439689"/>
              <a:gd name="connsiteY7" fmla="*/ 646675 h 648692"/>
              <a:gd name="connsiteX8" fmla="*/ 0 w 439689"/>
              <a:gd name="connsiteY8" fmla="*/ 592624 h 648692"/>
              <a:gd name="connsiteX9" fmla="*/ 33341 w 439689"/>
              <a:gd name="connsiteY9" fmla="*/ 558032 h 648692"/>
              <a:gd name="connsiteX10" fmla="*/ 180586 w 439689"/>
              <a:gd name="connsiteY10" fmla="*/ 430359 h 648692"/>
              <a:gd name="connsiteX11" fmla="*/ 188096 w 439689"/>
              <a:gd name="connsiteY11" fmla="*/ 409421 h 648692"/>
              <a:gd name="connsiteX12" fmla="*/ 121870 w 439689"/>
              <a:gd name="connsiteY12" fmla="*/ 320323 h 648692"/>
              <a:gd name="connsiteX13" fmla="*/ 72485 w 439689"/>
              <a:gd name="connsiteY13" fmla="*/ 193333 h 648692"/>
              <a:gd name="connsiteX14" fmla="*/ 52458 w 439689"/>
              <a:gd name="connsiteY14" fmla="*/ 116865 h 648692"/>
              <a:gd name="connsiteX15" fmla="*/ 52458 w 439689"/>
              <a:gd name="connsiteY15" fmla="*/ 116865 h 648692"/>
              <a:gd name="connsiteX16" fmla="*/ 204254 w 439689"/>
              <a:gd name="connsiteY16" fmla="*/ 58263 h 648692"/>
              <a:gd name="connsiteX17" fmla="*/ 147359 w 439689"/>
              <a:gd name="connsiteY17" fmla="*/ 144175 h 648692"/>
              <a:gd name="connsiteX18" fmla="*/ 330903 w 439689"/>
              <a:gd name="connsiteY18" fmla="*/ 367888 h 648692"/>
              <a:gd name="connsiteX19" fmla="*/ 384271 w 439689"/>
              <a:gd name="connsiteY19" fmla="*/ 346950 h 648692"/>
              <a:gd name="connsiteX20" fmla="*/ 392236 w 439689"/>
              <a:gd name="connsiteY20" fmla="*/ 284479 h 648692"/>
              <a:gd name="connsiteX21" fmla="*/ 306666 w 439689"/>
              <a:gd name="connsiteY21" fmla="*/ 112314 h 648692"/>
              <a:gd name="connsiteX22" fmla="*/ 204254 w 439689"/>
              <a:gd name="connsiteY22" fmla="*/ 58263 h 648692"/>
              <a:gd name="connsiteX23" fmla="*/ 204254 w 439689"/>
              <a:gd name="connsiteY23" fmla="*/ 58263 h 648692"/>
              <a:gd name="connsiteX24" fmla="*/ 116749 w 439689"/>
              <a:gd name="connsiteY24" fmla="*/ 116069 h 648692"/>
              <a:gd name="connsiteX25" fmla="*/ 121756 w 439689"/>
              <a:gd name="connsiteY25" fmla="*/ 166478 h 648692"/>
              <a:gd name="connsiteX26" fmla="*/ 253298 w 439689"/>
              <a:gd name="connsiteY26" fmla="*/ 380063 h 648692"/>
              <a:gd name="connsiteX27" fmla="*/ 361058 w 439689"/>
              <a:gd name="connsiteY27" fmla="*/ 412835 h 648692"/>
              <a:gd name="connsiteX28" fmla="*/ 380971 w 439689"/>
              <a:gd name="connsiteY28" fmla="*/ 400432 h 648692"/>
              <a:gd name="connsiteX29" fmla="*/ 365041 w 439689"/>
              <a:gd name="connsiteY29" fmla="*/ 383135 h 648692"/>
              <a:gd name="connsiteX30" fmla="*/ 348541 w 439689"/>
              <a:gd name="connsiteY30" fmla="*/ 378356 h 648692"/>
              <a:gd name="connsiteX31" fmla="*/ 217227 w 439689"/>
              <a:gd name="connsiteY31" fmla="*/ 304848 h 648692"/>
              <a:gd name="connsiteX32" fmla="*/ 116749 w 439689"/>
              <a:gd name="connsiteY32" fmla="*/ 116069 h 648692"/>
              <a:gd name="connsiteX33" fmla="*/ 116749 w 439689"/>
              <a:gd name="connsiteY33" fmla="*/ 116069 h 648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39689" h="648692">
                <a:moveTo>
                  <a:pt x="52458" y="116865"/>
                </a:moveTo>
                <a:cubicBezTo>
                  <a:pt x="72598" y="83980"/>
                  <a:pt x="98657" y="55760"/>
                  <a:pt x="122553" y="25947"/>
                </a:cubicBezTo>
                <a:cubicBezTo>
                  <a:pt x="144742" y="-1591"/>
                  <a:pt x="174100" y="-4549"/>
                  <a:pt x="205961" y="4782"/>
                </a:cubicBezTo>
                <a:cubicBezTo>
                  <a:pt x="284022" y="27653"/>
                  <a:pt x="338300" y="80794"/>
                  <a:pt x="379720" y="147703"/>
                </a:cubicBezTo>
                <a:cubicBezTo>
                  <a:pt x="418750" y="210856"/>
                  <a:pt x="439915" y="280269"/>
                  <a:pt x="439687" y="355371"/>
                </a:cubicBezTo>
                <a:cubicBezTo>
                  <a:pt x="439573" y="397018"/>
                  <a:pt x="426601" y="427514"/>
                  <a:pt x="388026" y="452206"/>
                </a:cubicBezTo>
                <a:cubicBezTo>
                  <a:pt x="293694" y="512516"/>
                  <a:pt x="202889" y="578514"/>
                  <a:pt x="110605" y="642237"/>
                </a:cubicBezTo>
                <a:cubicBezTo>
                  <a:pt x="104346" y="646561"/>
                  <a:pt x="99681" y="651568"/>
                  <a:pt x="90350" y="646675"/>
                </a:cubicBezTo>
                <a:cubicBezTo>
                  <a:pt x="59057" y="630516"/>
                  <a:pt x="25944" y="617658"/>
                  <a:pt x="0" y="592624"/>
                </a:cubicBezTo>
                <a:cubicBezTo>
                  <a:pt x="7510" y="577604"/>
                  <a:pt x="21279" y="568614"/>
                  <a:pt x="33341" y="558032"/>
                </a:cubicBezTo>
                <a:cubicBezTo>
                  <a:pt x="82271" y="515360"/>
                  <a:pt x="131428" y="472916"/>
                  <a:pt x="180586" y="430359"/>
                </a:cubicBezTo>
                <a:cubicBezTo>
                  <a:pt x="186958" y="424783"/>
                  <a:pt x="195834" y="419549"/>
                  <a:pt x="188096" y="409421"/>
                </a:cubicBezTo>
                <a:cubicBezTo>
                  <a:pt x="165680" y="379949"/>
                  <a:pt x="149862" y="345585"/>
                  <a:pt x="121870" y="320323"/>
                </a:cubicBezTo>
                <a:cubicBezTo>
                  <a:pt x="100022" y="280041"/>
                  <a:pt x="84774" y="237370"/>
                  <a:pt x="72485" y="193333"/>
                </a:cubicBezTo>
                <a:cubicBezTo>
                  <a:pt x="65316" y="167730"/>
                  <a:pt x="66113" y="140306"/>
                  <a:pt x="52458" y="116865"/>
                </a:cubicBezTo>
                <a:lnTo>
                  <a:pt x="52458" y="116865"/>
                </a:lnTo>
                <a:close/>
                <a:moveTo>
                  <a:pt x="204254" y="58263"/>
                </a:moveTo>
                <a:cubicBezTo>
                  <a:pt x="158852" y="52687"/>
                  <a:pt x="138483" y="98431"/>
                  <a:pt x="147359" y="144175"/>
                </a:cubicBezTo>
                <a:cubicBezTo>
                  <a:pt x="168069" y="250569"/>
                  <a:pt x="239985" y="318275"/>
                  <a:pt x="330903" y="367888"/>
                </a:cubicBezTo>
                <a:cubicBezTo>
                  <a:pt x="355710" y="381429"/>
                  <a:pt x="376647" y="371756"/>
                  <a:pt x="384271" y="346950"/>
                </a:cubicBezTo>
                <a:cubicBezTo>
                  <a:pt x="390416" y="326923"/>
                  <a:pt x="395195" y="305872"/>
                  <a:pt x="392236" y="284479"/>
                </a:cubicBezTo>
                <a:cubicBezTo>
                  <a:pt x="383019" y="217456"/>
                  <a:pt x="354800" y="159651"/>
                  <a:pt x="306666" y="112314"/>
                </a:cubicBezTo>
                <a:cubicBezTo>
                  <a:pt x="279128" y="85459"/>
                  <a:pt x="250681" y="58832"/>
                  <a:pt x="204254" y="58263"/>
                </a:cubicBezTo>
                <a:lnTo>
                  <a:pt x="204254" y="58263"/>
                </a:lnTo>
                <a:close/>
                <a:moveTo>
                  <a:pt x="116749" y="116069"/>
                </a:moveTo>
                <a:cubicBezTo>
                  <a:pt x="111970" y="133934"/>
                  <a:pt x="117091" y="150434"/>
                  <a:pt x="121756" y="166478"/>
                </a:cubicBezTo>
                <a:cubicBezTo>
                  <a:pt x="146221" y="249545"/>
                  <a:pt x="178196" y="328288"/>
                  <a:pt x="253298" y="380063"/>
                </a:cubicBezTo>
                <a:cubicBezTo>
                  <a:pt x="285615" y="402366"/>
                  <a:pt x="320548" y="417045"/>
                  <a:pt x="361058" y="412835"/>
                </a:cubicBezTo>
                <a:cubicBezTo>
                  <a:pt x="369820" y="411925"/>
                  <a:pt x="379720" y="410900"/>
                  <a:pt x="380971" y="400432"/>
                </a:cubicBezTo>
                <a:cubicBezTo>
                  <a:pt x="382223" y="390304"/>
                  <a:pt x="374258" y="385525"/>
                  <a:pt x="365041" y="383135"/>
                </a:cubicBezTo>
                <a:cubicBezTo>
                  <a:pt x="359465" y="381656"/>
                  <a:pt x="354117" y="378698"/>
                  <a:pt x="348541" y="378356"/>
                </a:cubicBezTo>
                <a:cubicBezTo>
                  <a:pt x="292783" y="375170"/>
                  <a:pt x="252502" y="344447"/>
                  <a:pt x="217227" y="304848"/>
                </a:cubicBezTo>
                <a:cubicBezTo>
                  <a:pt x="168638" y="250228"/>
                  <a:pt x="141670" y="184002"/>
                  <a:pt x="116749" y="116069"/>
                </a:cubicBezTo>
                <a:lnTo>
                  <a:pt x="116749" y="116069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E34E5AAC-171E-C8C3-F86E-B160A9712A5C}"/>
              </a:ext>
            </a:extLst>
          </p:cNvPr>
          <p:cNvSpPr/>
          <p:nvPr/>
        </p:nvSpPr>
        <p:spPr>
          <a:xfrm>
            <a:off x="4698909" y="5014544"/>
            <a:ext cx="421923" cy="251262"/>
          </a:xfrm>
          <a:custGeom>
            <a:avLst/>
            <a:gdLst>
              <a:gd name="connsiteX0" fmla="*/ 183300 w 421923"/>
              <a:gd name="connsiteY0" fmla="*/ 774 h 251262"/>
              <a:gd name="connsiteX1" fmla="*/ 372647 w 421923"/>
              <a:gd name="connsiteY1" fmla="*/ 59376 h 251262"/>
              <a:gd name="connsiteX2" fmla="*/ 408833 w 421923"/>
              <a:gd name="connsiteY2" fmla="*/ 226648 h 251262"/>
              <a:gd name="connsiteX3" fmla="*/ 393471 w 421923"/>
              <a:gd name="connsiteY3" fmla="*/ 228469 h 251262"/>
              <a:gd name="connsiteX4" fmla="*/ 320986 w 421923"/>
              <a:gd name="connsiteY4" fmla="*/ 202752 h 251262"/>
              <a:gd name="connsiteX5" fmla="*/ 180910 w 421923"/>
              <a:gd name="connsiteY5" fmla="*/ 226193 h 251262"/>
              <a:gd name="connsiteX6" fmla="*/ 72467 w 421923"/>
              <a:gd name="connsiteY6" fmla="*/ 244855 h 251262"/>
              <a:gd name="connsiteX7" fmla="*/ 36168 w 421923"/>
              <a:gd name="connsiteY7" fmla="*/ 65179 h 251262"/>
              <a:gd name="connsiteX8" fmla="*/ 57219 w 421923"/>
              <a:gd name="connsiteY8" fmla="*/ 57328 h 251262"/>
              <a:gd name="connsiteX9" fmla="*/ 127770 w 421923"/>
              <a:gd name="connsiteY9" fmla="*/ 21370 h 251262"/>
              <a:gd name="connsiteX10" fmla="*/ 183300 w 421923"/>
              <a:gd name="connsiteY10" fmla="*/ 774 h 251262"/>
              <a:gd name="connsiteX11" fmla="*/ 183300 w 421923"/>
              <a:gd name="connsiteY11" fmla="*/ 774 h 25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923" h="251262">
                <a:moveTo>
                  <a:pt x="183300" y="774"/>
                </a:moveTo>
                <a:cubicBezTo>
                  <a:pt x="258515" y="4074"/>
                  <a:pt x="318141" y="22849"/>
                  <a:pt x="372647" y="59376"/>
                </a:cubicBezTo>
                <a:cubicBezTo>
                  <a:pt x="432956" y="99999"/>
                  <a:pt x="428405" y="176011"/>
                  <a:pt x="408833" y="226648"/>
                </a:cubicBezTo>
                <a:cubicBezTo>
                  <a:pt x="404281" y="238255"/>
                  <a:pt x="399274" y="230517"/>
                  <a:pt x="393471" y="228469"/>
                </a:cubicBezTo>
                <a:cubicBezTo>
                  <a:pt x="369234" y="220162"/>
                  <a:pt x="345224" y="211059"/>
                  <a:pt x="320986" y="202752"/>
                </a:cubicBezTo>
                <a:cubicBezTo>
                  <a:pt x="268643" y="184773"/>
                  <a:pt x="224605" y="195242"/>
                  <a:pt x="180910" y="226193"/>
                </a:cubicBezTo>
                <a:cubicBezTo>
                  <a:pt x="148821" y="248951"/>
                  <a:pt x="112067" y="258737"/>
                  <a:pt x="72467" y="244855"/>
                </a:cubicBezTo>
                <a:cubicBezTo>
                  <a:pt x="-5821" y="217318"/>
                  <a:pt x="-24937" y="121620"/>
                  <a:pt x="36168" y="65179"/>
                </a:cubicBezTo>
                <a:cubicBezTo>
                  <a:pt x="42540" y="59262"/>
                  <a:pt x="50392" y="59035"/>
                  <a:pt x="57219" y="57328"/>
                </a:cubicBezTo>
                <a:cubicBezTo>
                  <a:pt x="83619" y="50614"/>
                  <a:pt x="107743" y="40032"/>
                  <a:pt x="127770" y="21370"/>
                </a:cubicBezTo>
                <a:cubicBezTo>
                  <a:pt x="146545" y="3619"/>
                  <a:pt x="168279" y="-2298"/>
                  <a:pt x="183300" y="774"/>
                </a:cubicBezTo>
                <a:lnTo>
                  <a:pt x="183300" y="774"/>
                </a:lnTo>
                <a:close/>
              </a:path>
            </a:pathLst>
          </a:custGeom>
          <a:solidFill>
            <a:srgbClr val="74D740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3F181438-71D3-E508-6DDA-DBF89DD11374}"/>
              </a:ext>
            </a:extLst>
          </p:cNvPr>
          <p:cNvSpPr/>
          <p:nvPr/>
        </p:nvSpPr>
        <p:spPr>
          <a:xfrm>
            <a:off x="4939218" y="4421941"/>
            <a:ext cx="275791" cy="318164"/>
          </a:xfrm>
          <a:custGeom>
            <a:avLst/>
            <a:gdLst>
              <a:gd name="connsiteX0" fmla="*/ 0 w 275791"/>
              <a:gd name="connsiteY0" fmla="*/ 125924 h 318164"/>
              <a:gd name="connsiteX1" fmla="*/ 145197 w 275791"/>
              <a:gd name="connsiteY1" fmla="*/ 6216 h 318164"/>
              <a:gd name="connsiteX2" fmla="*/ 242147 w 275791"/>
              <a:gd name="connsiteY2" fmla="*/ 112725 h 318164"/>
              <a:gd name="connsiteX3" fmla="*/ 274463 w 275791"/>
              <a:gd name="connsiteY3" fmla="*/ 221281 h 318164"/>
              <a:gd name="connsiteX4" fmla="*/ 267067 w 275791"/>
              <a:gd name="connsiteY4" fmla="*/ 238350 h 318164"/>
              <a:gd name="connsiteX5" fmla="*/ 141897 w 275791"/>
              <a:gd name="connsiteY5" fmla="*/ 313224 h 318164"/>
              <a:gd name="connsiteX6" fmla="*/ 116977 w 275791"/>
              <a:gd name="connsiteY6" fmla="*/ 314020 h 318164"/>
              <a:gd name="connsiteX7" fmla="*/ 0 w 275791"/>
              <a:gd name="connsiteY7" fmla="*/ 125924 h 318164"/>
              <a:gd name="connsiteX8" fmla="*/ 0 w 275791"/>
              <a:gd name="connsiteY8" fmla="*/ 125924 h 318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791" h="318164">
                <a:moveTo>
                  <a:pt x="0" y="125924"/>
                </a:moveTo>
                <a:cubicBezTo>
                  <a:pt x="228" y="21123"/>
                  <a:pt x="57464" y="-16086"/>
                  <a:pt x="145197" y="6216"/>
                </a:cubicBezTo>
                <a:cubicBezTo>
                  <a:pt x="203913" y="21123"/>
                  <a:pt x="220868" y="69257"/>
                  <a:pt x="242147" y="112725"/>
                </a:cubicBezTo>
                <a:cubicBezTo>
                  <a:pt x="258532" y="146179"/>
                  <a:pt x="262856" y="185323"/>
                  <a:pt x="274463" y="221281"/>
                </a:cubicBezTo>
                <a:cubicBezTo>
                  <a:pt x="277877" y="231863"/>
                  <a:pt x="274463" y="234025"/>
                  <a:pt x="267067" y="238350"/>
                </a:cubicBezTo>
                <a:cubicBezTo>
                  <a:pt x="225078" y="262928"/>
                  <a:pt x="183089" y="287393"/>
                  <a:pt x="141897" y="313224"/>
                </a:cubicBezTo>
                <a:cubicBezTo>
                  <a:pt x="132339" y="319255"/>
                  <a:pt x="125625" y="320051"/>
                  <a:pt x="116977" y="314020"/>
                </a:cubicBezTo>
                <a:cubicBezTo>
                  <a:pt x="45744" y="263611"/>
                  <a:pt x="3983" y="196588"/>
                  <a:pt x="0" y="125924"/>
                </a:cubicBezTo>
                <a:lnTo>
                  <a:pt x="0" y="125924"/>
                </a:lnTo>
                <a:close/>
              </a:path>
            </a:pathLst>
          </a:custGeom>
          <a:solidFill>
            <a:srgbClr val="71CC4C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203EFCA3-F6B6-14AB-1DAA-284C2546771F}"/>
              </a:ext>
            </a:extLst>
          </p:cNvPr>
          <p:cNvSpPr/>
          <p:nvPr/>
        </p:nvSpPr>
        <p:spPr>
          <a:xfrm>
            <a:off x="5559261" y="2928056"/>
            <a:ext cx="237483" cy="405436"/>
          </a:xfrm>
          <a:custGeom>
            <a:avLst/>
            <a:gdLst>
              <a:gd name="connsiteX0" fmla="*/ 167957 w 237483"/>
              <a:gd name="connsiteY0" fmla="*/ 0 h 405436"/>
              <a:gd name="connsiteX1" fmla="*/ 187870 w 237483"/>
              <a:gd name="connsiteY1" fmla="*/ 76126 h 405436"/>
              <a:gd name="connsiteX2" fmla="*/ 237369 w 237483"/>
              <a:gd name="connsiteY2" fmla="*/ 202889 h 405436"/>
              <a:gd name="connsiteX3" fmla="*/ 237483 w 237483"/>
              <a:gd name="connsiteY3" fmla="*/ 202775 h 405436"/>
              <a:gd name="connsiteX4" fmla="*/ 196860 w 237483"/>
              <a:gd name="connsiteY4" fmla="*/ 249315 h 405436"/>
              <a:gd name="connsiteX5" fmla="*/ 185595 w 237483"/>
              <a:gd name="connsiteY5" fmla="*/ 260581 h 405436"/>
              <a:gd name="connsiteX6" fmla="*/ 144858 w 237483"/>
              <a:gd name="connsiteY6" fmla="*/ 307121 h 405436"/>
              <a:gd name="connsiteX7" fmla="*/ 133592 w 237483"/>
              <a:gd name="connsiteY7" fmla="*/ 318386 h 405436"/>
              <a:gd name="connsiteX8" fmla="*/ 92855 w 237483"/>
              <a:gd name="connsiteY8" fmla="*/ 364927 h 405436"/>
              <a:gd name="connsiteX9" fmla="*/ 75787 w 237483"/>
              <a:gd name="connsiteY9" fmla="*/ 381995 h 405436"/>
              <a:gd name="connsiteX10" fmla="*/ 41194 w 237483"/>
              <a:gd name="connsiteY10" fmla="*/ 405436 h 405436"/>
              <a:gd name="connsiteX11" fmla="*/ 1937 w 237483"/>
              <a:gd name="connsiteY11" fmla="*/ 212789 h 405436"/>
              <a:gd name="connsiteX12" fmla="*/ 51094 w 237483"/>
              <a:gd name="connsiteY12" fmla="*/ 144173 h 405436"/>
              <a:gd name="connsiteX13" fmla="*/ 167957 w 237483"/>
              <a:gd name="connsiteY13" fmla="*/ 0 h 405436"/>
              <a:gd name="connsiteX14" fmla="*/ 167957 w 237483"/>
              <a:gd name="connsiteY14" fmla="*/ 0 h 40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7483" h="405436">
                <a:moveTo>
                  <a:pt x="167957" y="0"/>
                </a:moveTo>
                <a:cubicBezTo>
                  <a:pt x="181726" y="23441"/>
                  <a:pt x="180815" y="50751"/>
                  <a:pt x="187870" y="76126"/>
                </a:cubicBezTo>
                <a:cubicBezTo>
                  <a:pt x="200160" y="120163"/>
                  <a:pt x="215522" y="162721"/>
                  <a:pt x="237369" y="202889"/>
                </a:cubicBezTo>
                <a:lnTo>
                  <a:pt x="237483" y="202775"/>
                </a:lnTo>
                <a:cubicBezTo>
                  <a:pt x="215408" y="210854"/>
                  <a:pt x="199591" y="224395"/>
                  <a:pt x="196860" y="249315"/>
                </a:cubicBezTo>
                <a:cubicBezTo>
                  <a:pt x="193105" y="253070"/>
                  <a:pt x="189350" y="256826"/>
                  <a:pt x="185595" y="260581"/>
                </a:cubicBezTo>
                <a:cubicBezTo>
                  <a:pt x="163406" y="268660"/>
                  <a:pt x="147588" y="282087"/>
                  <a:pt x="144858" y="307121"/>
                </a:cubicBezTo>
                <a:cubicBezTo>
                  <a:pt x="141103" y="310876"/>
                  <a:pt x="137347" y="314631"/>
                  <a:pt x="133592" y="318386"/>
                </a:cubicBezTo>
                <a:cubicBezTo>
                  <a:pt x="111062" y="326124"/>
                  <a:pt x="95472" y="339893"/>
                  <a:pt x="92855" y="364927"/>
                </a:cubicBezTo>
                <a:cubicBezTo>
                  <a:pt x="87166" y="370616"/>
                  <a:pt x="81476" y="376306"/>
                  <a:pt x="75787" y="381995"/>
                </a:cubicBezTo>
                <a:cubicBezTo>
                  <a:pt x="58604" y="381426"/>
                  <a:pt x="54053" y="399633"/>
                  <a:pt x="41194" y="405436"/>
                </a:cubicBezTo>
                <a:cubicBezTo>
                  <a:pt x="3075" y="346379"/>
                  <a:pt x="-4208" y="279811"/>
                  <a:pt x="1937" y="212789"/>
                </a:cubicBezTo>
                <a:cubicBezTo>
                  <a:pt x="4440" y="185251"/>
                  <a:pt x="33912" y="166703"/>
                  <a:pt x="51094" y="144173"/>
                </a:cubicBezTo>
                <a:cubicBezTo>
                  <a:pt x="88645" y="95129"/>
                  <a:pt x="128813" y="48020"/>
                  <a:pt x="167957" y="0"/>
                </a:cubicBezTo>
                <a:lnTo>
                  <a:pt x="167957" y="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82C8CCFC-2FA4-A3A1-A148-02394CB73492}"/>
              </a:ext>
            </a:extLst>
          </p:cNvPr>
          <p:cNvSpPr/>
          <p:nvPr/>
        </p:nvSpPr>
        <p:spPr>
          <a:xfrm>
            <a:off x="5413093" y="3315854"/>
            <a:ext cx="285335" cy="316822"/>
          </a:xfrm>
          <a:custGeom>
            <a:avLst/>
            <a:gdLst>
              <a:gd name="connsiteX0" fmla="*/ 285336 w 285335"/>
              <a:gd name="connsiteY0" fmla="*/ 225647 h 316822"/>
              <a:gd name="connsiteX1" fmla="*/ 172228 w 285335"/>
              <a:gd name="connsiteY1" fmla="*/ 312697 h 316822"/>
              <a:gd name="connsiteX2" fmla="*/ 84381 w 285335"/>
              <a:gd name="connsiteY2" fmla="*/ 292442 h 316822"/>
              <a:gd name="connsiteX3" fmla="*/ 6435 w 285335"/>
              <a:gd name="connsiteY3" fmla="*/ 55530 h 316822"/>
              <a:gd name="connsiteX4" fmla="*/ 25665 w 285335"/>
              <a:gd name="connsiteY4" fmla="*/ 0 h 316822"/>
              <a:gd name="connsiteX5" fmla="*/ 112260 w 285335"/>
              <a:gd name="connsiteY5" fmla="*/ 143490 h 316822"/>
              <a:gd name="connsiteX6" fmla="*/ 285336 w 285335"/>
              <a:gd name="connsiteY6" fmla="*/ 225647 h 316822"/>
              <a:gd name="connsiteX7" fmla="*/ 285336 w 285335"/>
              <a:gd name="connsiteY7" fmla="*/ 225647 h 31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5335" h="316822">
                <a:moveTo>
                  <a:pt x="285336" y="225647"/>
                </a:moveTo>
                <a:cubicBezTo>
                  <a:pt x="255978" y="265474"/>
                  <a:pt x="221158" y="297790"/>
                  <a:pt x="172228" y="312697"/>
                </a:cubicBezTo>
                <a:cubicBezTo>
                  <a:pt x="138318" y="323052"/>
                  <a:pt x="108960" y="313038"/>
                  <a:pt x="84381" y="292442"/>
                </a:cubicBezTo>
                <a:cubicBezTo>
                  <a:pt x="10076" y="230085"/>
                  <a:pt x="-12682" y="149066"/>
                  <a:pt x="6435" y="55530"/>
                </a:cubicBezTo>
                <a:cubicBezTo>
                  <a:pt x="10304" y="36527"/>
                  <a:pt x="9621" y="15134"/>
                  <a:pt x="25665" y="0"/>
                </a:cubicBezTo>
                <a:cubicBezTo>
                  <a:pt x="50017" y="50523"/>
                  <a:pt x="73116" y="101046"/>
                  <a:pt x="112260" y="143490"/>
                </a:cubicBezTo>
                <a:cubicBezTo>
                  <a:pt x="159825" y="195037"/>
                  <a:pt x="216151" y="222461"/>
                  <a:pt x="285336" y="225647"/>
                </a:cubicBezTo>
                <a:lnTo>
                  <a:pt x="285336" y="225647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77C39408-29CB-4EC2-003F-2C6D8DD57C9A}"/>
              </a:ext>
            </a:extLst>
          </p:cNvPr>
          <p:cNvSpPr/>
          <p:nvPr/>
        </p:nvSpPr>
        <p:spPr>
          <a:xfrm>
            <a:off x="4700257" y="5332670"/>
            <a:ext cx="402818" cy="218500"/>
          </a:xfrm>
          <a:custGeom>
            <a:avLst/>
            <a:gdLst>
              <a:gd name="connsiteX0" fmla="*/ 402819 w 402818"/>
              <a:gd name="connsiteY0" fmla="*/ 56905 h 218500"/>
              <a:gd name="connsiteX1" fmla="*/ 160672 w 402818"/>
              <a:gd name="connsiteY1" fmla="*/ 194933 h 218500"/>
              <a:gd name="connsiteX2" fmla="*/ 33341 w 402818"/>
              <a:gd name="connsiteY2" fmla="*/ 195843 h 218500"/>
              <a:gd name="connsiteX3" fmla="*/ 0 w 402818"/>
              <a:gd name="connsiteY3" fmla="*/ 181392 h 218500"/>
              <a:gd name="connsiteX4" fmla="*/ 246926 w 402818"/>
              <a:gd name="connsiteY4" fmla="*/ 10592 h 218500"/>
              <a:gd name="connsiteX5" fmla="*/ 294946 w 402818"/>
              <a:gd name="connsiteY5" fmla="*/ 9568 h 218500"/>
              <a:gd name="connsiteX6" fmla="*/ 402819 w 402818"/>
              <a:gd name="connsiteY6" fmla="*/ 56905 h 218500"/>
              <a:gd name="connsiteX7" fmla="*/ 402819 w 402818"/>
              <a:gd name="connsiteY7" fmla="*/ 56905 h 2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2818" h="218500">
                <a:moveTo>
                  <a:pt x="402819" y="56905"/>
                </a:moveTo>
                <a:cubicBezTo>
                  <a:pt x="318728" y="104242"/>
                  <a:pt x="237140" y="145662"/>
                  <a:pt x="160672" y="194933"/>
                </a:cubicBezTo>
                <a:cubicBezTo>
                  <a:pt x="114815" y="224519"/>
                  <a:pt x="76467" y="227819"/>
                  <a:pt x="33341" y="195843"/>
                </a:cubicBezTo>
                <a:cubicBezTo>
                  <a:pt x="23782" y="188788"/>
                  <a:pt x="10924" y="185944"/>
                  <a:pt x="0" y="181392"/>
                </a:cubicBezTo>
                <a:cubicBezTo>
                  <a:pt x="82953" y="124155"/>
                  <a:pt x="165224" y="67715"/>
                  <a:pt x="246926" y="10592"/>
                </a:cubicBezTo>
                <a:cubicBezTo>
                  <a:pt x="263653" y="-1128"/>
                  <a:pt x="277536" y="-5338"/>
                  <a:pt x="294946" y="9568"/>
                </a:cubicBezTo>
                <a:cubicBezTo>
                  <a:pt x="324417" y="34944"/>
                  <a:pt x="360717" y="46892"/>
                  <a:pt x="402819" y="56905"/>
                </a:cubicBezTo>
                <a:lnTo>
                  <a:pt x="402819" y="56905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40BF1BE5-EA15-6A2E-5CDE-5C3D8092B0C1}"/>
              </a:ext>
            </a:extLst>
          </p:cNvPr>
          <p:cNvSpPr/>
          <p:nvPr/>
        </p:nvSpPr>
        <p:spPr>
          <a:xfrm>
            <a:off x="5610905" y="3129920"/>
            <a:ext cx="255486" cy="273211"/>
          </a:xfrm>
          <a:custGeom>
            <a:avLst/>
            <a:gdLst>
              <a:gd name="connsiteX0" fmla="*/ 24256 w 255486"/>
              <a:gd name="connsiteY0" fmla="*/ 180244 h 273211"/>
              <a:gd name="connsiteX1" fmla="*/ 41325 w 255486"/>
              <a:gd name="connsiteY1" fmla="*/ 163062 h 273211"/>
              <a:gd name="connsiteX2" fmla="*/ 82175 w 255486"/>
              <a:gd name="connsiteY2" fmla="*/ 116294 h 273211"/>
              <a:gd name="connsiteX3" fmla="*/ 93441 w 255486"/>
              <a:gd name="connsiteY3" fmla="*/ 104915 h 273211"/>
              <a:gd name="connsiteX4" fmla="*/ 134292 w 255486"/>
              <a:gd name="connsiteY4" fmla="*/ 58147 h 273211"/>
              <a:gd name="connsiteX5" fmla="*/ 145557 w 255486"/>
              <a:gd name="connsiteY5" fmla="*/ 46768 h 273211"/>
              <a:gd name="connsiteX6" fmla="*/ 186180 w 255486"/>
              <a:gd name="connsiteY6" fmla="*/ 0 h 273211"/>
              <a:gd name="connsiteX7" fmla="*/ 186066 w 255486"/>
              <a:gd name="connsiteY7" fmla="*/ 114 h 273211"/>
              <a:gd name="connsiteX8" fmla="*/ 252406 w 255486"/>
              <a:gd name="connsiteY8" fmla="*/ 89439 h 273211"/>
              <a:gd name="connsiteX9" fmla="*/ 244896 w 255486"/>
              <a:gd name="connsiteY9" fmla="*/ 110491 h 273211"/>
              <a:gd name="connsiteX10" fmla="*/ 97537 w 255486"/>
              <a:gd name="connsiteY10" fmla="*/ 238505 h 273211"/>
              <a:gd name="connsiteX11" fmla="*/ 64083 w 255486"/>
              <a:gd name="connsiteY11" fmla="*/ 273211 h 273211"/>
              <a:gd name="connsiteX12" fmla="*/ 19 w 255486"/>
              <a:gd name="connsiteY12" fmla="*/ 220982 h 273211"/>
              <a:gd name="connsiteX13" fmla="*/ 24256 w 255486"/>
              <a:gd name="connsiteY13" fmla="*/ 180244 h 273211"/>
              <a:gd name="connsiteX14" fmla="*/ 24256 w 255486"/>
              <a:gd name="connsiteY14" fmla="*/ 180244 h 27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486" h="273211">
                <a:moveTo>
                  <a:pt x="24256" y="180244"/>
                </a:moveTo>
                <a:cubicBezTo>
                  <a:pt x="29946" y="174555"/>
                  <a:pt x="35635" y="168865"/>
                  <a:pt x="41325" y="163062"/>
                </a:cubicBezTo>
                <a:cubicBezTo>
                  <a:pt x="57142" y="149407"/>
                  <a:pt x="74893" y="137459"/>
                  <a:pt x="82175" y="116294"/>
                </a:cubicBezTo>
                <a:cubicBezTo>
                  <a:pt x="85931" y="112539"/>
                  <a:pt x="89686" y="108784"/>
                  <a:pt x="93441" y="104915"/>
                </a:cubicBezTo>
                <a:cubicBezTo>
                  <a:pt x="110396" y="92284"/>
                  <a:pt x="126554" y="78857"/>
                  <a:pt x="134292" y="58147"/>
                </a:cubicBezTo>
                <a:cubicBezTo>
                  <a:pt x="138047" y="54392"/>
                  <a:pt x="141802" y="50637"/>
                  <a:pt x="145557" y="46768"/>
                </a:cubicBezTo>
                <a:cubicBezTo>
                  <a:pt x="162398" y="34137"/>
                  <a:pt x="178670" y="20938"/>
                  <a:pt x="186180" y="0"/>
                </a:cubicBezTo>
                <a:lnTo>
                  <a:pt x="186066" y="114"/>
                </a:lnTo>
                <a:cubicBezTo>
                  <a:pt x="214059" y="25489"/>
                  <a:pt x="229876" y="59968"/>
                  <a:pt x="252406" y="89439"/>
                </a:cubicBezTo>
                <a:cubicBezTo>
                  <a:pt x="260258" y="99681"/>
                  <a:pt x="251382" y="104915"/>
                  <a:pt x="244896" y="110491"/>
                </a:cubicBezTo>
                <a:cubicBezTo>
                  <a:pt x="195739" y="153162"/>
                  <a:pt x="146581" y="195720"/>
                  <a:pt x="97537" y="238505"/>
                </a:cubicBezTo>
                <a:cubicBezTo>
                  <a:pt x="85476" y="249088"/>
                  <a:pt x="71707" y="258191"/>
                  <a:pt x="64083" y="273211"/>
                </a:cubicBezTo>
                <a:cubicBezTo>
                  <a:pt x="38366" y="261150"/>
                  <a:pt x="19705" y="240553"/>
                  <a:pt x="19" y="220982"/>
                </a:cubicBezTo>
                <a:cubicBezTo>
                  <a:pt x="-778" y="202092"/>
                  <a:pt x="24256" y="198679"/>
                  <a:pt x="24256" y="180244"/>
                </a:cubicBezTo>
                <a:lnTo>
                  <a:pt x="24256" y="180244"/>
                </a:lnTo>
                <a:close/>
              </a:path>
            </a:pathLst>
          </a:custGeom>
          <a:solidFill>
            <a:srgbClr val="9CB5C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E53D69D8-95A9-D97B-A95C-3AD6BFF880FA}"/>
              </a:ext>
            </a:extLst>
          </p:cNvPr>
          <p:cNvSpPr/>
          <p:nvPr/>
        </p:nvSpPr>
        <p:spPr>
          <a:xfrm>
            <a:off x="4858654" y="4783753"/>
            <a:ext cx="247177" cy="199362"/>
          </a:xfrm>
          <a:custGeom>
            <a:avLst/>
            <a:gdLst>
              <a:gd name="connsiteX0" fmla="*/ 0 w 247177"/>
              <a:gd name="connsiteY0" fmla="*/ 229 h 199362"/>
              <a:gd name="connsiteX1" fmla="*/ 168751 w 247177"/>
              <a:gd name="connsiteY1" fmla="*/ 40397 h 199362"/>
              <a:gd name="connsiteX2" fmla="*/ 240781 w 247177"/>
              <a:gd name="connsiteY2" fmla="*/ 199362 h 199362"/>
              <a:gd name="connsiteX3" fmla="*/ 106394 w 247177"/>
              <a:gd name="connsiteY3" fmla="*/ 149750 h 199362"/>
              <a:gd name="connsiteX4" fmla="*/ 89667 w 247177"/>
              <a:gd name="connsiteY4" fmla="*/ 146450 h 199362"/>
              <a:gd name="connsiteX5" fmla="*/ 40737 w 247177"/>
              <a:gd name="connsiteY5" fmla="*/ 96837 h 199362"/>
              <a:gd name="connsiteX6" fmla="*/ 0 w 247177"/>
              <a:gd name="connsiteY6" fmla="*/ 229 h 199362"/>
              <a:gd name="connsiteX7" fmla="*/ 0 w 247177"/>
              <a:gd name="connsiteY7" fmla="*/ 229 h 199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7177" h="199362">
                <a:moveTo>
                  <a:pt x="0" y="229"/>
                </a:moveTo>
                <a:cubicBezTo>
                  <a:pt x="61447" y="-2047"/>
                  <a:pt x="116977" y="12746"/>
                  <a:pt x="168751" y="40397"/>
                </a:cubicBezTo>
                <a:cubicBezTo>
                  <a:pt x="230881" y="73624"/>
                  <a:pt x="261377" y="123578"/>
                  <a:pt x="240781" y="199362"/>
                </a:cubicBezTo>
                <a:cubicBezTo>
                  <a:pt x="198223" y="176377"/>
                  <a:pt x="153731" y="158967"/>
                  <a:pt x="106394" y="149750"/>
                </a:cubicBezTo>
                <a:cubicBezTo>
                  <a:pt x="100818" y="148612"/>
                  <a:pt x="95243" y="147019"/>
                  <a:pt x="89667" y="146450"/>
                </a:cubicBezTo>
                <a:cubicBezTo>
                  <a:pt x="45061" y="141557"/>
                  <a:pt x="45858" y="141557"/>
                  <a:pt x="40737" y="96837"/>
                </a:cubicBezTo>
                <a:cubicBezTo>
                  <a:pt x="36641" y="61334"/>
                  <a:pt x="18548" y="30952"/>
                  <a:pt x="0" y="229"/>
                </a:cubicBezTo>
                <a:lnTo>
                  <a:pt x="0" y="229"/>
                </a:lnTo>
                <a:close/>
              </a:path>
            </a:pathLst>
          </a:custGeom>
          <a:solidFill>
            <a:srgbClr val="71CC4C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6B71A262-8FC1-1BE4-35ED-214C94EDA81F}"/>
              </a:ext>
            </a:extLst>
          </p:cNvPr>
          <p:cNvSpPr/>
          <p:nvPr/>
        </p:nvSpPr>
        <p:spPr>
          <a:xfrm>
            <a:off x="4424429" y="3941225"/>
            <a:ext cx="161128" cy="161077"/>
          </a:xfrm>
          <a:custGeom>
            <a:avLst/>
            <a:gdLst>
              <a:gd name="connsiteX0" fmla="*/ 0 w 161128"/>
              <a:gd name="connsiteY0" fmla="*/ 80701 h 161077"/>
              <a:gd name="connsiteX1" fmla="*/ 77833 w 161128"/>
              <a:gd name="connsiteY1" fmla="*/ 23 h 161077"/>
              <a:gd name="connsiteX2" fmla="*/ 161128 w 161128"/>
              <a:gd name="connsiteY2" fmla="*/ 80246 h 161077"/>
              <a:gd name="connsiteX3" fmla="*/ 78402 w 161128"/>
              <a:gd name="connsiteY3" fmla="*/ 161037 h 161077"/>
              <a:gd name="connsiteX4" fmla="*/ 0 w 161128"/>
              <a:gd name="connsiteY4" fmla="*/ 80701 h 161077"/>
              <a:gd name="connsiteX5" fmla="*/ 0 w 161128"/>
              <a:gd name="connsiteY5" fmla="*/ 80701 h 161077"/>
              <a:gd name="connsiteX6" fmla="*/ 130973 w 161128"/>
              <a:gd name="connsiteY6" fmla="*/ 101525 h 161077"/>
              <a:gd name="connsiteX7" fmla="*/ 124146 w 161128"/>
              <a:gd name="connsiteY7" fmla="*/ 66136 h 161077"/>
              <a:gd name="connsiteX8" fmla="*/ 130973 w 161128"/>
              <a:gd name="connsiteY8" fmla="*/ 101525 h 161077"/>
              <a:gd name="connsiteX9" fmla="*/ 130973 w 161128"/>
              <a:gd name="connsiteY9" fmla="*/ 101525 h 161077"/>
              <a:gd name="connsiteX10" fmla="*/ 85457 w 161128"/>
              <a:gd name="connsiteY10" fmla="*/ 36778 h 161077"/>
              <a:gd name="connsiteX11" fmla="*/ 107077 w 161128"/>
              <a:gd name="connsiteY11" fmla="*/ 43036 h 161077"/>
              <a:gd name="connsiteX12" fmla="*/ 85457 w 161128"/>
              <a:gd name="connsiteY12" fmla="*/ 36778 h 161077"/>
              <a:gd name="connsiteX13" fmla="*/ 85457 w 161128"/>
              <a:gd name="connsiteY13" fmla="*/ 36778 h 161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1128" h="161077">
                <a:moveTo>
                  <a:pt x="0" y="80701"/>
                </a:moveTo>
                <a:cubicBezTo>
                  <a:pt x="0" y="31885"/>
                  <a:pt x="30496" y="-1001"/>
                  <a:pt x="77833" y="23"/>
                </a:cubicBezTo>
                <a:cubicBezTo>
                  <a:pt x="128697" y="1047"/>
                  <a:pt x="160900" y="31088"/>
                  <a:pt x="161128" y="80246"/>
                </a:cubicBezTo>
                <a:cubicBezTo>
                  <a:pt x="161355" y="128607"/>
                  <a:pt x="129721" y="159672"/>
                  <a:pt x="78402" y="161037"/>
                </a:cubicBezTo>
                <a:cubicBezTo>
                  <a:pt x="31520" y="162403"/>
                  <a:pt x="0" y="128948"/>
                  <a:pt x="0" y="80701"/>
                </a:cubicBezTo>
                <a:lnTo>
                  <a:pt x="0" y="80701"/>
                </a:lnTo>
                <a:close/>
                <a:moveTo>
                  <a:pt x="130973" y="101525"/>
                </a:moveTo>
                <a:cubicBezTo>
                  <a:pt x="141442" y="87073"/>
                  <a:pt x="135866" y="75922"/>
                  <a:pt x="124146" y="66136"/>
                </a:cubicBezTo>
                <a:cubicBezTo>
                  <a:pt x="126421" y="77970"/>
                  <a:pt x="128697" y="89804"/>
                  <a:pt x="130973" y="101525"/>
                </a:cubicBezTo>
                <a:lnTo>
                  <a:pt x="130973" y="101525"/>
                </a:lnTo>
                <a:close/>
                <a:moveTo>
                  <a:pt x="85457" y="36778"/>
                </a:moveTo>
                <a:cubicBezTo>
                  <a:pt x="91715" y="42581"/>
                  <a:pt x="97177" y="48498"/>
                  <a:pt x="107077" y="43036"/>
                </a:cubicBezTo>
                <a:cubicBezTo>
                  <a:pt x="100363" y="38485"/>
                  <a:pt x="95015" y="32226"/>
                  <a:pt x="85457" y="36778"/>
                </a:cubicBezTo>
                <a:lnTo>
                  <a:pt x="85457" y="36778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15FB01AA-BD2C-744C-5A3F-985F3B58C199}"/>
              </a:ext>
            </a:extLst>
          </p:cNvPr>
          <p:cNvSpPr/>
          <p:nvPr/>
        </p:nvSpPr>
        <p:spPr>
          <a:xfrm>
            <a:off x="4957000" y="3024978"/>
            <a:ext cx="180228" cy="240313"/>
          </a:xfrm>
          <a:custGeom>
            <a:avLst/>
            <a:gdLst>
              <a:gd name="connsiteX0" fmla="*/ 1221 w 180228"/>
              <a:gd name="connsiteY0" fmla="*/ 240240 h 240313"/>
              <a:gd name="connsiteX1" fmla="*/ 11803 w 180228"/>
              <a:gd name="connsiteY1" fmla="*/ 171169 h 240313"/>
              <a:gd name="connsiteX2" fmla="*/ 80077 w 180228"/>
              <a:gd name="connsiteY2" fmla="*/ 13569 h 240313"/>
              <a:gd name="connsiteX3" fmla="*/ 113759 w 180228"/>
              <a:gd name="connsiteY3" fmla="*/ 1734 h 240313"/>
              <a:gd name="connsiteX4" fmla="*/ 164169 w 180228"/>
              <a:gd name="connsiteY4" fmla="*/ 22900 h 240313"/>
              <a:gd name="connsiteX5" fmla="*/ 170655 w 180228"/>
              <a:gd name="connsiteY5" fmla="*/ 59540 h 240313"/>
              <a:gd name="connsiteX6" fmla="*/ 16582 w 180228"/>
              <a:gd name="connsiteY6" fmla="*/ 231136 h 240313"/>
              <a:gd name="connsiteX7" fmla="*/ 1221 w 180228"/>
              <a:gd name="connsiteY7" fmla="*/ 240240 h 240313"/>
              <a:gd name="connsiteX8" fmla="*/ 1221 w 180228"/>
              <a:gd name="connsiteY8" fmla="*/ 240240 h 240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228" h="240313">
                <a:moveTo>
                  <a:pt x="1221" y="240240"/>
                </a:moveTo>
                <a:cubicBezTo>
                  <a:pt x="-3331" y="216116"/>
                  <a:pt x="5886" y="193585"/>
                  <a:pt x="11803" y="171169"/>
                </a:cubicBezTo>
                <a:cubicBezTo>
                  <a:pt x="26368" y="115184"/>
                  <a:pt x="44689" y="60906"/>
                  <a:pt x="80077" y="13569"/>
                </a:cubicBezTo>
                <a:cubicBezTo>
                  <a:pt x="90319" y="-86"/>
                  <a:pt x="99877" y="-2134"/>
                  <a:pt x="113759" y="1734"/>
                </a:cubicBezTo>
                <a:cubicBezTo>
                  <a:pt x="131397" y="6741"/>
                  <a:pt x="147783" y="14365"/>
                  <a:pt x="164169" y="22900"/>
                </a:cubicBezTo>
                <a:cubicBezTo>
                  <a:pt x="183968" y="33254"/>
                  <a:pt x="184651" y="44065"/>
                  <a:pt x="170655" y="59540"/>
                </a:cubicBezTo>
                <a:cubicBezTo>
                  <a:pt x="119221" y="116663"/>
                  <a:pt x="68130" y="174013"/>
                  <a:pt x="16582" y="231136"/>
                </a:cubicBezTo>
                <a:cubicBezTo>
                  <a:pt x="13055" y="235233"/>
                  <a:pt x="9982" y="241036"/>
                  <a:pt x="1221" y="240240"/>
                </a:cubicBezTo>
                <a:lnTo>
                  <a:pt x="1221" y="24024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1646FE2A-9ADB-16EC-514A-DA6D8B9F4D84}"/>
              </a:ext>
            </a:extLst>
          </p:cNvPr>
          <p:cNvSpPr/>
          <p:nvPr/>
        </p:nvSpPr>
        <p:spPr>
          <a:xfrm>
            <a:off x="5467642" y="3176688"/>
            <a:ext cx="127123" cy="242943"/>
          </a:xfrm>
          <a:custGeom>
            <a:avLst/>
            <a:gdLst>
              <a:gd name="connsiteX0" fmla="*/ 68407 w 127123"/>
              <a:gd name="connsiteY0" fmla="*/ 242943 h 242943"/>
              <a:gd name="connsiteX1" fmla="*/ 3319 w 127123"/>
              <a:gd name="connsiteY1" fmla="*/ 114473 h 242943"/>
              <a:gd name="connsiteX2" fmla="*/ 16291 w 127123"/>
              <a:gd name="connsiteY2" fmla="*/ 54620 h 242943"/>
              <a:gd name="connsiteX3" fmla="*/ 68293 w 127123"/>
              <a:gd name="connsiteY3" fmla="*/ 0 h 242943"/>
              <a:gd name="connsiteX4" fmla="*/ 69204 w 127123"/>
              <a:gd name="connsiteY4" fmla="*/ 797 h 242943"/>
              <a:gd name="connsiteX5" fmla="*/ 90824 w 127123"/>
              <a:gd name="connsiteY5" fmla="*/ 115498 h 242943"/>
              <a:gd name="connsiteX6" fmla="*/ 127123 w 127123"/>
              <a:gd name="connsiteY6" fmla="*/ 183658 h 242943"/>
              <a:gd name="connsiteX7" fmla="*/ 68407 w 127123"/>
              <a:gd name="connsiteY7" fmla="*/ 242943 h 242943"/>
              <a:gd name="connsiteX8" fmla="*/ 68407 w 127123"/>
              <a:gd name="connsiteY8" fmla="*/ 242943 h 242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123" h="242943">
                <a:moveTo>
                  <a:pt x="68407" y="242943"/>
                </a:moveTo>
                <a:cubicBezTo>
                  <a:pt x="35067" y="205961"/>
                  <a:pt x="14470" y="163062"/>
                  <a:pt x="3319" y="114473"/>
                </a:cubicBezTo>
                <a:cubicBezTo>
                  <a:pt x="-2029" y="91260"/>
                  <a:pt x="-2940" y="72371"/>
                  <a:pt x="16291" y="54620"/>
                </a:cubicBezTo>
                <a:cubicBezTo>
                  <a:pt x="34611" y="37551"/>
                  <a:pt x="42349" y="10127"/>
                  <a:pt x="68293" y="0"/>
                </a:cubicBezTo>
                <a:lnTo>
                  <a:pt x="69204" y="797"/>
                </a:lnTo>
                <a:cubicBezTo>
                  <a:pt x="79217" y="38461"/>
                  <a:pt x="74666" y="78629"/>
                  <a:pt x="90824" y="115498"/>
                </a:cubicBezTo>
                <a:cubicBezTo>
                  <a:pt x="101293" y="139280"/>
                  <a:pt x="111079" y="162948"/>
                  <a:pt x="127123" y="183658"/>
                </a:cubicBezTo>
                <a:cubicBezTo>
                  <a:pt x="105503" y="201410"/>
                  <a:pt x="92076" y="227126"/>
                  <a:pt x="68407" y="242943"/>
                </a:cubicBezTo>
                <a:lnTo>
                  <a:pt x="68407" y="242943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CFCDC7B2-EAEE-5D98-51A3-275C5AFF7B82}"/>
              </a:ext>
            </a:extLst>
          </p:cNvPr>
          <p:cNvSpPr/>
          <p:nvPr/>
        </p:nvSpPr>
        <p:spPr>
          <a:xfrm>
            <a:off x="4596625" y="3440138"/>
            <a:ext cx="531077" cy="521638"/>
          </a:xfrm>
          <a:custGeom>
            <a:avLst/>
            <a:gdLst>
              <a:gd name="connsiteX0" fmla="*/ 530461 w 531077"/>
              <a:gd name="connsiteY0" fmla="*/ 29333 h 521638"/>
              <a:gd name="connsiteX1" fmla="*/ 520561 w 531077"/>
              <a:gd name="connsiteY1" fmla="*/ 48905 h 521638"/>
              <a:gd name="connsiteX2" fmla="*/ 260663 w 531077"/>
              <a:gd name="connsiteY2" fmla="*/ 297652 h 521638"/>
              <a:gd name="connsiteX3" fmla="*/ 134697 w 531077"/>
              <a:gd name="connsiteY3" fmla="*/ 411329 h 521638"/>
              <a:gd name="connsiteX4" fmla="*/ 21020 w 531077"/>
              <a:gd name="connsiteY4" fmla="*/ 512830 h 521638"/>
              <a:gd name="connsiteX5" fmla="*/ 2814 w 531077"/>
              <a:gd name="connsiteY5" fmla="*/ 516926 h 521638"/>
              <a:gd name="connsiteX6" fmla="*/ 9072 w 531077"/>
              <a:gd name="connsiteY6" fmla="*/ 498947 h 521638"/>
              <a:gd name="connsiteX7" fmla="*/ 390157 w 531077"/>
              <a:gd name="connsiteY7" fmla="*/ 143579 h 521638"/>
              <a:gd name="connsiteX8" fmla="*/ 504744 w 531077"/>
              <a:gd name="connsiteY8" fmla="*/ 18409 h 521638"/>
              <a:gd name="connsiteX9" fmla="*/ 523861 w 531077"/>
              <a:gd name="connsiteY9" fmla="*/ 886 h 521638"/>
              <a:gd name="connsiteX10" fmla="*/ 530461 w 531077"/>
              <a:gd name="connsiteY10" fmla="*/ 29333 h 521638"/>
              <a:gd name="connsiteX11" fmla="*/ 530461 w 531077"/>
              <a:gd name="connsiteY11" fmla="*/ 29333 h 52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1077" h="521638">
                <a:moveTo>
                  <a:pt x="530461" y="29333"/>
                </a:moveTo>
                <a:cubicBezTo>
                  <a:pt x="533306" y="39347"/>
                  <a:pt x="525681" y="43671"/>
                  <a:pt x="520561" y="48905"/>
                </a:cubicBezTo>
                <a:cubicBezTo>
                  <a:pt x="436583" y="134590"/>
                  <a:pt x="351468" y="219022"/>
                  <a:pt x="260663" y="297652"/>
                </a:cubicBezTo>
                <a:cubicBezTo>
                  <a:pt x="217878" y="334634"/>
                  <a:pt x="176686" y="373550"/>
                  <a:pt x="134697" y="411329"/>
                </a:cubicBezTo>
                <a:cubicBezTo>
                  <a:pt x="96918" y="445352"/>
                  <a:pt x="59026" y="479148"/>
                  <a:pt x="21020" y="512830"/>
                </a:cubicBezTo>
                <a:cubicBezTo>
                  <a:pt x="16127" y="517154"/>
                  <a:pt x="11234" y="527736"/>
                  <a:pt x="2814" y="516926"/>
                </a:cubicBezTo>
                <a:cubicBezTo>
                  <a:pt x="-3900" y="508278"/>
                  <a:pt x="2700" y="504637"/>
                  <a:pt x="9072" y="498947"/>
                </a:cubicBezTo>
                <a:cubicBezTo>
                  <a:pt x="140045" y="384702"/>
                  <a:pt x="268856" y="268180"/>
                  <a:pt x="390157" y="143579"/>
                </a:cubicBezTo>
                <a:cubicBezTo>
                  <a:pt x="429642" y="103070"/>
                  <a:pt x="466283" y="59829"/>
                  <a:pt x="504744" y="18409"/>
                </a:cubicBezTo>
                <a:cubicBezTo>
                  <a:pt x="510775" y="11923"/>
                  <a:pt x="512254" y="-3894"/>
                  <a:pt x="523861" y="886"/>
                </a:cubicBezTo>
                <a:cubicBezTo>
                  <a:pt x="534557" y="5323"/>
                  <a:pt x="525340" y="20458"/>
                  <a:pt x="530461" y="29333"/>
                </a:cubicBezTo>
                <a:lnTo>
                  <a:pt x="530461" y="29333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88BABFBD-C65B-5AF0-03BC-EE9FD78A909D}"/>
              </a:ext>
            </a:extLst>
          </p:cNvPr>
          <p:cNvSpPr/>
          <p:nvPr/>
        </p:nvSpPr>
        <p:spPr>
          <a:xfrm>
            <a:off x="1361685" y="2336863"/>
            <a:ext cx="2739247" cy="4150847"/>
          </a:xfrm>
          <a:custGeom>
            <a:avLst/>
            <a:gdLst>
              <a:gd name="connsiteX0" fmla="*/ 665857 w 2739247"/>
              <a:gd name="connsiteY0" fmla="*/ 51 h 4150847"/>
              <a:gd name="connsiteX1" fmla="*/ 682926 w 2739247"/>
              <a:gd name="connsiteY1" fmla="*/ 1302 h 4150847"/>
              <a:gd name="connsiteX2" fmla="*/ 868405 w 2739247"/>
              <a:gd name="connsiteY2" fmla="*/ 46477 h 4150847"/>
              <a:gd name="connsiteX3" fmla="*/ 904249 w 2739247"/>
              <a:gd name="connsiteY3" fmla="*/ 60929 h 4150847"/>
              <a:gd name="connsiteX4" fmla="*/ 1068107 w 2739247"/>
              <a:gd name="connsiteY4" fmla="*/ 142630 h 4150847"/>
              <a:gd name="connsiteX5" fmla="*/ 1068904 w 2739247"/>
              <a:gd name="connsiteY5" fmla="*/ 143085 h 4150847"/>
              <a:gd name="connsiteX6" fmla="*/ 1110096 w 2739247"/>
              <a:gd name="connsiteY6" fmla="*/ 165161 h 4150847"/>
              <a:gd name="connsiteX7" fmla="*/ 1112599 w 2739247"/>
              <a:gd name="connsiteY7" fmla="*/ 166526 h 4150847"/>
              <a:gd name="connsiteX8" fmla="*/ 1128644 w 2739247"/>
              <a:gd name="connsiteY8" fmla="*/ 174947 h 4150847"/>
              <a:gd name="connsiteX9" fmla="*/ 1135357 w 2739247"/>
              <a:gd name="connsiteY9" fmla="*/ 179840 h 4150847"/>
              <a:gd name="connsiteX10" fmla="*/ 1215580 w 2739247"/>
              <a:gd name="connsiteY10" fmla="*/ 229908 h 4150847"/>
              <a:gd name="connsiteX11" fmla="*/ 1383080 w 2739247"/>
              <a:gd name="connsiteY11" fmla="*/ 343016 h 4150847"/>
              <a:gd name="connsiteX12" fmla="*/ 1405838 w 2739247"/>
              <a:gd name="connsiteY12" fmla="*/ 359743 h 4150847"/>
              <a:gd name="connsiteX13" fmla="*/ 1467057 w 2739247"/>
              <a:gd name="connsiteY13" fmla="*/ 407763 h 4150847"/>
              <a:gd name="connsiteX14" fmla="*/ 1492660 w 2739247"/>
              <a:gd name="connsiteY14" fmla="*/ 339830 h 4150847"/>
              <a:gd name="connsiteX15" fmla="*/ 1523611 w 2739247"/>
              <a:gd name="connsiteY15" fmla="*/ 273034 h 4150847"/>
              <a:gd name="connsiteX16" fmla="*/ 1673246 w 2739247"/>
              <a:gd name="connsiteY16" fmla="*/ 145475 h 4150847"/>
              <a:gd name="connsiteX17" fmla="*/ 1736855 w 2739247"/>
              <a:gd name="connsiteY17" fmla="*/ 133186 h 4150847"/>
              <a:gd name="connsiteX18" fmla="*/ 1823563 w 2739247"/>
              <a:gd name="connsiteY18" fmla="*/ 138648 h 4150847"/>
              <a:gd name="connsiteX19" fmla="*/ 1887628 w 2739247"/>
              <a:gd name="connsiteY19" fmla="*/ 155716 h 4150847"/>
              <a:gd name="connsiteX20" fmla="*/ 2031573 w 2739247"/>
              <a:gd name="connsiteY20" fmla="*/ 238783 h 4150847"/>
              <a:gd name="connsiteX21" fmla="*/ 2216938 w 2739247"/>
              <a:gd name="connsiteY21" fmla="*/ 446338 h 4150847"/>
              <a:gd name="connsiteX22" fmla="*/ 2252099 w 2739247"/>
              <a:gd name="connsiteY22" fmla="*/ 503916 h 4150847"/>
              <a:gd name="connsiteX23" fmla="*/ 2268599 w 2739247"/>
              <a:gd name="connsiteY23" fmla="*/ 533387 h 4150847"/>
              <a:gd name="connsiteX24" fmla="*/ 2309563 w 2739247"/>
              <a:gd name="connsiteY24" fmla="*/ 614293 h 4150847"/>
              <a:gd name="connsiteX25" fmla="*/ 2345066 w 2739247"/>
              <a:gd name="connsiteY25" fmla="*/ 694856 h 4150847"/>
              <a:gd name="connsiteX26" fmla="*/ 2346773 w 2739247"/>
              <a:gd name="connsiteY26" fmla="*/ 701001 h 4150847"/>
              <a:gd name="connsiteX27" fmla="*/ 2385120 w 2739247"/>
              <a:gd name="connsiteY27" fmla="*/ 799202 h 4150847"/>
              <a:gd name="connsiteX28" fmla="*/ 2436326 w 2739247"/>
              <a:gd name="connsiteY28" fmla="*/ 961923 h 4150847"/>
              <a:gd name="connsiteX29" fmla="*/ 2458971 w 2739247"/>
              <a:gd name="connsiteY29" fmla="*/ 1048859 h 4150847"/>
              <a:gd name="connsiteX30" fmla="*/ 2478656 w 2739247"/>
              <a:gd name="connsiteY30" fmla="*/ 1134999 h 4150847"/>
              <a:gd name="connsiteX31" fmla="*/ 2512907 w 2739247"/>
              <a:gd name="connsiteY31" fmla="*/ 1308529 h 4150847"/>
              <a:gd name="connsiteX32" fmla="*/ 2513476 w 2739247"/>
              <a:gd name="connsiteY32" fmla="*/ 1326053 h 4150847"/>
              <a:gd name="connsiteX33" fmla="*/ 2517459 w 2739247"/>
              <a:gd name="connsiteY33" fmla="*/ 1355297 h 4150847"/>
              <a:gd name="connsiteX34" fmla="*/ 2530659 w 2739247"/>
              <a:gd name="connsiteY34" fmla="*/ 1389548 h 4150847"/>
              <a:gd name="connsiteX35" fmla="*/ 2535210 w 2739247"/>
              <a:gd name="connsiteY35" fmla="*/ 1393531 h 4150847"/>
              <a:gd name="connsiteX36" fmla="*/ 2539420 w 2739247"/>
              <a:gd name="connsiteY36" fmla="*/ 1396262 h 4150847"/>
              <a:gd name="connsiteX37" fmla="*/ 2605419 w 2739247"/>
              <a:gd name="connsiteY37" fmla="*/ 1456116 h 4150847"/>
              <a:gd name="connsiteX38" fmla="*/ 2627608 w 2739247"/>
              <a:gd name="connsiteY38" fmla="*/ 1482174 h 4150847"/>
              <a:gd name="connsiteX39" fmla="*/ 2708627 w 2739247"/>
              <a:gd name="connsiteY39" fmla="*/ 1656160 h 4150847"/>
              <a:gd name="connsiteX40" fmla="*/ 2727744 w 2739247"/>
              <a:gd name="connsiteY40" fmla="*/ 1742755 h 4150847"/>
              <a:gd name="connsiteX41" fmla="*/ 2729451 w 2739247"/>
              <a:gd name="connsiteY41" fmla="*/ 1754475 h 4150847"/>
              <a:gd name="connsiteX42" fmla="*/ 2728996 w 2739247"/>
              <a:gd name="connsiteY42" fmla="*/ 1757206 h 4150847"/>
              <a:gd name="connsiteX43" fmla="*/ 2731158 w 2739247"/>
              <a:gd name="connsiteY43" fmla="*/ 1758913 h 4150847"/>
              <a:gd name="connsiteX44" fmla="*/ 2734572 w 2739247"/>
              <a:gd name="connsiteY44" fmla="*/ 1794415 h 4150847"/>
              <a:gd name="connsiteX45" fmla="*/ 2739237 w 2739247"/>
              <a:gd name="connsiteY45" fmla="*/ 1863714 h 4150847"/>
              <a:gd name="connsiteX46" fmla="*/ 2697817 w 2739247"/>
              <a:gd name="connsiteY46" fmla="*/ 2084127 h 4150847"/>
              <a:gd name="connsiteX47" fmla="*/ 2680521 w 2739247"/>
              <a:gd name="connsiteY47" fmla="*/ 2118833 h 4150847"/>
              <a:gd name="connsiteX48" fmla="*/ 2651049 w 2739247"/>
              <a:gd name="connsiteY48" fmla="*/ 2163894 h 4150847"/>
              <a:gd name="connsiteX49" fmla="*/ 2596430 w 2739247"/>
              <a:gd name="connsiteY49" fmla="*/ 2277571 h 4150847"/>
              <a:gd name="connsiteX50" fmla="*/ 2590740 w 2739247"/>
              <a:gd name="connsiteY50" fmla="*/ 2421516 h 4150847"/>
              <a:gd name="connsiteX51" fmla="*/ 2576289 w 2739247"/>
              <a:gd name="connsiteY51" fmla="*/ 2680504 h 4150847"/>
              <a:gd name="connsiteX52" fmla="*/ 2573103 w 2739247"/>
              <a:gd name="connsiteY52" fmla="*/ 2709406 h 4150847"/>
              <a:gd name="connsiteX53" fmla="*/ 2572420 w 2739247"/>
              <a:gd name="connsiteY53" fmla="*/ 2720558 h 4150847"/>
              <a:gd name="connsiteX54" fmla="*/ 2570485 w 2739247"/>
              <a:gd name="connsiteY54" fmla="*/ 2755492 h 4150847"/>
              <a:gd name="connsiteX55" fmla="*/ 2559675 w 2739247"/>
              <a:gd name="connsiteY55" fmla="*/ 2871217 h 4150847"/>
              <a:gd name="connsiteX56" fmla="*/ 2553986 w 2739247"/>
              <a:gd name="connsiteY56" fmla="*/ 2929250 h 4150847"/>
              <a:gd name="connsiteX57" fmla="*/ 2553758 w 2739247"/>
              <a:gd name="connsiteY57" fmla="*/ 2934712 h 4150847"/>
              <a:gd name="connsiteX58" fmla="*/ 2552165 w 2739247"/>
              <a:gd name="connsiteY58" fmla="*/ 2951666 h 4150847"/>
              <a:gd name="connsiteX59" fmla="*/ 2542151 w 2739247"/>
              <a:gd name="connsiteY59" fmla="*/ 3044747 h 4150847"/>
              <a:gd name="connsiteX60" fmla="*/ 2540558 w 2739247"/>
              <a:gd name="connsiteY60" fmla="*/ 3067619 h 4150847"/>
              <a:gd name="connsiteX61" fmla="*/ 2537145 w 2739247"/>
              <a:gd name="connsiteY61" fmla="*/ 3085257 h 4150847"/>
              <a:gd name="connsiteX62" fmla="*/ 2534755 w 2739247"/>
              <a:gd name="connsiteY62" fmla="*/ 3119622 h 4150847"/>
              <a:gd name="connsiteX63" fmla="*/ 2523831 w 2739247"/>
              <a:gd name="connsiteY63" fmla="*/ 3212133 h 4150847"/>
              <a:gd name="connsiteX64" fmla="*/ 2521100 w 2739247"/>
              <a:gd name="connsiteY64" fmla="*/ 3223740 h 4150847"/>
              <a:gd name="connsiteX65" fmla="*/ 2519848 w 2739247"/>
              <a:gd name="connsiteY65" fmla="*/ 3235688 h 4150847"/>
              <a:gd name="connsiteX66" fmla="*/ 2513476 w 2739247"/>
              <a:gd name="connsiteY66" fmla="*/ 3288032 h 4150847"/>
              <a:gd name="connsiteX67" fmla="*/ 2513249 w 2739247"/>
              <a:gd name="connsiteY67" fmla="*/ 3293608 h 4150847"/>
              <a:gd name="connsiteX68" fmla="*/ 2512224 w 2739247"/>
              <a:gd name="connsiteY68" fmla="*/ 3305328 h 4150847"/>
              <a:gd name="connsiteX69" fmla="*/ 2489466 w 2739247"/>
              <a:gd name="connsiteY69" fmla="*/ 3473283 h 4150847"/>
              <a:gd name="connsiteX70" fmla="*/ 2476949 w 2739247"/>
              <a:gd name="connsiteY70" fmla="*/ 3559422 h 4150847"/>
              <a:gd name="connsiteX71" fmla="*/ 2465570 w 2739247"/>
              <a:gd name="connsiteY71" fmla="*/ 3633842 h 4150847"/>
              <a:gd name="connsiteX72" fmla="*/ 2463181 w 2739247"/>
              <a:gd name="connsiteY72" fmla="*/ 3640669 h 4150847"/>
              <a:gd name="connsiteX73" fmla="*/ 2461474 w 2739247"/>
              <a:gd name="connsiteY73" fmla="*/ 3652503 h 4150847"/>
              <a:gd name="connsiteX74" fmla="*/ 2448502 w 2739247"/>
              <a:gd name="connsiteY74" fmla="*/ 3739212 h 4150847"/>
              <a:gd name="connsiteX75" fmla="*/ 2437009 w 2739247"/>
              <a:gd name="connsiteY75" fmla="*/ 3808283 h 4150847"/>
              <a:gd name="connsiteX76" fmla="*/ 2434164 w 2739247"/>
              <a:gd name="connsiteY76" fmla="*/ 3814313 h 4150847"/>
              <a:gd name="connsiteX77" fmla="*/ 2432571 w 2739247"/>
              <a:gd name="connsiteY77" fmla="*/ 3826034 h 4150847"/>
              <a:gd name="connsiteX78" fmla="*/ 2400596 w 2739247"/>
              <a:gd name="connsiteY78" fmla="*/ 3988413 h 4150847"/>
              <a:gd name="connsiteX79" fmla="*/ 2245841 w 2739247"/>
              <a:gd name="connsiteY79" fmla="*/ 4114607 h 4150847"/>
              <a:gd name="connsiteX80" fmla="*/ 2228772 w 2739247"/>
              <a:gd name="connsiteY80" fmla="*/ 4116200 h 4150847"/>
              <a:gd name="connsiteX81" fmla="*/ 2223310 w 2739247"/>
              <a:gd name="connsiteY81" fmla="*/ 4116428 h 4150847"/>
              <a:gd name="connsiteX82" fmla="*/ 2170966 w 2739247"/>
              <a:gd name="connsiteY82" fmla="*/ 4120979 h 4150847"/>
              <a:gd name="connsiteX83" fmla="*/ 2084258 w 2739247"/>
              <a:gd name="connsiteY83" fmla="*/ 4122117 h 4150847"/>
              <a:gd name="connsiteX84" fmla="*/ 1997322 w 2739247"/>
              <a:gd name="connsiteY84" fmla="*/ 4121776 h 4150847"/>
              <a:gd name="connsiteX85" fmla="*/ 1910613 w 2739247"/>
              <a:gd name="connsiteY85" fmla="*/ 4116200 h 4150847"/>
              <a:gd name="connsiteX86" fmla="*/ 1760978 w 2739247"/>
              <a:gd name="connsiteY86" fmla="*/ 3992396 h 4150847"/>
              <a:gd name="connsiteX87" fmla="*/ 1735603 w 2739247"/>
              <a:gd name="connsiteY87" fmla="*/ 3826148 h 4150847"/>
              <a:gd name="connsiteX88" fmla="*/ 1729572 w 2739247"/>
              <a:gd name="connsiteY88" fmla="*/ 3773804 h 4150847"/>
              <a:gd name="connsiteX89" fmla="*/ 1728434 w 2739247"/>
              <a:gd name="connsiteY89" fmla="*/ 3762653 h 4150847"/>
              <a:gd name="connsiteX90" fmla="*/ 1724793 w 2739247"/>
              <a:gd name="connsiteY90" fmla="*/ 3739212 h 4150847"/>
              <a:gd name="connsiteX91" fmla="*/ 1714552 w 2739247"/>
              <a:gd name="connsiteY91" fmla="*/ 3646131 h 4150847"/>
              <a:gd name="connsiteX92" fmla="*/ 1712162 w 2739247"/>
              <a:gd name="connsiteY92" fmla="*/ 3611766 h 4150847"/>
              <a:gd name="connsiteX93" fmla="*/ 1710911 w 2739247"/>
              <a:gd name="connsiteY93" fmla="*/ 3600046 h 4150847"/>
              <a:gd name="connsiteX94" fmla="*/ 1707725 w 2739247"/>
              <a:gd name="connsiteY94" fmla="*/ 3589463 h 4150847"/>
              <a:gd name="connsiteX95" fmla="*/ 1696004 w 2739247"/>
              <a:gd name="connsiteY95" fmla="*/ 3587870 h 4150847"/>
              <a:gd name="connsiteX96" fmla="*/ 1650033 w 2739247"/>
              <a:gd name="connsiteY96" fmla="*/ 3589122 h 4150847"/>
              <a:gd name="connsiteX97" fmla="*/ 1563324 w 2739247"/>
              <a:gd name="connsiteY97" fmla="*/ 3589122 h 4150847"/>
              <a:gd name="connsiteX98" fmla="*/ 1540111 w 2739247"/>
              <a:gd name="connsiteY98" fmla="*/ 3588781 h 4150847"/>
              <a:gd name="connsiteX99" fmla="*/ 1534535 w 2739247"/>
              <a:gd name="connsiteY99" fmla="*/ 3589349 h 4150847"/>
              <a:gd name="connsiteX100" fmla="*/ 1528732 w 2739247"/>
              <a:gd name="connsiteY100" fmla="*/ 3623487 h 4150847"/>
              <a:gd name="connsiteX101" fmla="*/ 1518036 w 2739247"/>
              <a:gd name="connsiteY101" fmla="*/ 3739098 h 4150847"/>
              <a:gd name="connsiteX102" fmla="*/ 1518036 w 2739247"/>
              <a:gd name="connsiteY102" fmla="*/ 3745129 h 4150847"/>
              <a:gd name="connsiteX103" fmla="*/ 1517922 w 2739247"/>
              <a:gd name="connsiteY103" fmla="*/ 3750591 h 4150847"/>
              <a:gd name="connsiteX104" fmla="*/ 1516215 w 2739247"/>
              <a:gd name="connsiteY104" fmla="*/ 3790759 h 4150847"/>
              <a:gd name="connsiteX105" fmla="*/ 1511322 w 2739247"/>
              <a:gd name="connsiteY105" fmla="*/ 3889871 h 4150847"/>
              <a:gd name="connsiteX106" fmla="*/ 1508136 w 2739247"/>
              <a:gd name="connsiteY106" fmla="*/ 3941873 h 4150847"/>
              <a:gd name="connsiteX107" fmla="*/ 1506998 w 2739247"/>
              <a:gd name="connsiteY107" fmla="*/ 3953024 h 4150847"/>
              <a:gd name="connsiteX108" fmla="*/ 1499374 w 2739247"/>
              <a:gd name="connsiteY108" fmla="*/ 3993534 h 4150847"/>
              <a:gd name="connsiteX109" fmla="*/ 1389793 w 2739247"/>
              <a:gd name="connsiteY109" fmla="*/ 4115404 h 4150847"/>
              <a:gd name="connsiteX110" fmla="*/ 1320153 w 2739247"/>
              <a:gd name="connsiteY110" fmla="*/ 4134179 h 4150847"/>
              <a:gd name="connsiteX111" fmla="*/ 1216149 w 2739247"/>
              <a:gd name="connsiteY111" fmla="*/ 4150110 h 4150847"/>
              <a:gd name="connsiteX112" fmla="*/ 961827 w 2739247"/>
              <a:gd name="connsiteY112" fmla="*/ 4143396 h 4150847"/>
              <a:gd name="connsiteX113" fmla="*/ 868974 w 2739247"/>
              <a:gd name="connsiteY113" fmla="*/ 4127124 h 4150847"/>
              <a:gd name="connsiteX114" fmla="*/ 864763 w 2739247"/>
              <a:gd name="connsiteY114" fmla="*/ 4126214 h 4150847"/>
              <a:gd name="connsiteX115" fmla="*/ 857595 w 2739247"/>
              <a:gd name="connsiteY115" fmla="*/ 4123824 h 4150847"/>
              <a:gd name="connsiteX116" fmla="*/ 798765 w 2739247"/>
              <a:gd name="connsiteY116" fmla="*/ 4102090 h 4150847"/>
              <a:gd name="connsiteX117" fmla="*/ 766448 w 2739247"/>
              <a:gd name="connsiteY117" fmla="*/ 4079446 h 4150847"/>
              <a:gd name="connsiteX118" fmla="*/ 693850 w 2739247"/>
              <a:gd name="connsiteY118" fmla="*/ 3935728 h 4150847"/>
              <a:gd name="connsiteX119" fmla="*/ 692712 w 2739247"/>
              <a:gd name="connsiteY119" fmla="*/ 3924577 h 4150847"/>
              <a:gd name="connsiteX120" fmla="*/ 689412 w 2739247"/>
              <a:gd name="connsiteY120" fmla="*/ 3912742 h 4150847"/>
              <a:gd name="connsiteX121" fmla="*/ 673026 w 2739247"/>
              <a:gd name="connsiteY121" fmla="*/ 3813972 h 4150847"/>
              <a:gd name="connsiteX122" fmla="*/ 671547 w 2739247"/>
              <a:gd name="connsiteY122" fmla="*/ 3802707 h 4150847"/>
              <a:gd name="connsiteX123" fmla="*/ 671205 w 2739247"/>
              <a:gd name="connsiteY123" fmla="*/ 3797245 h 4150847"/>
              <a:gd name="connsiteX124" fmla="*/ 664947 w 2739247"/>
              <a:gd name="connsiteY124" fmla="*/ 3756394 h 4150847"/>
              <a:gd name="connsiteX125" fmla="*/ 663581 w 2739247"/>
              <a:gd name="connsiteY125" fmla="*/ 3744560 h 4150847"/>
              <a:gd name="connsiteX126" fmla="*/ 660737 w 2739247"/>
              <a:gd name="connsiteY126" fmla="*/ 3732839 h 4150847"/>
              <a:gd name="connsiteX127" fmla="*/ 648902 w 2739247"/>
              <a:gd name="connsiteY127" fmla="*/ 3652390 h 4150847"/>
              <a:gd name="connsiteX128" fmla="*/ 637296 w 2739247"/>
              <a:gd name="connsiteY128" fmla="*/ 3559878 h 4150847"/>
              <a:gd name="connsiteX129" fmla="*/ 629103 w 2739247"/>
              <a:gd name="connsiteY129" fmla="*/ 3549295 h 4150847"/>
              <a:gd name="connsiteX130" fmla="*/ 521571 w 2739247"/>
              <a:gd name="connsiteY130" fmla="*/ 3565567 h 4150847"/>
              <a:gd name="connsiteX131" fmla="*/ 498244 w 2739247"/>
              <a:gd name="connsiteY131" fmla="*/ 3566250 h 4150847"/>
              <a:gd name="connsiteX132" fmla="*/ 492782 w 2739247"/>
              <a:gd name="connsiteY132" fmla="*/ 3566477 h 4150847"/>
              <a:gd name="connsiteX133" fmla="*/ 434635 w 2739247"/>
              <a:gd name="connsiteY133" fmla="*/ 3566477 h 4150847"/>
              <a:gd name="connsiteX134" fmla="*/ 261104 w 2739247"/>
              <a:gd name="connsiteY134" fmla="*/ 3531089 h 4150847"/>
              <a:gd name="connsiteX135" fmla="*/ 127627 w 2739247"/>
              <a:gd name="connsiteY135" fmla="*/ 3391923 h 4150847"/>
              <a:gd name="connsiteX136" fmla="*/ 93149 w 2739247"/>
              <a:gd name="connsiteY136" fmla="*/ 3218392 h 4150847"/>
              <a:gd name="connsiteX137" fmla="*/ 92466 w 2739247"/>
              <a:gd name="connsiteY137" fmla="*/ 3206671 h 4150847"/>
              <a:gd name="connsiteX138" fmla="*/ 92239 w 2739247"/>
              <a:gd name="connsiteY138" fmla="*/ 3201209 h 4150847"/>
              <a:gd name="connsiteX139" fmla="*/ 85866 w 2739247"/>
              <a:gd name="connsiteY139" fmla="*/ 3160359 h 4150847"/>
              <a:gd name="connsiteX140" fmla="*/ 82225 w 2739247"/>
              <a:gd name="connsiteY140" fmla="*/ 3141811 h 4150847"/>
              <a:gd name="connsiteX141" fmla="*/ 80973 w 2739247"/>
              <a:gd name="connsiteY141" fmla="*/ 3131569 h 4150847"/>
              <a:gd name="connsiteX142" fmla="*/ 69822 w 2739247"/>
              <a:gd name="connsiteY142" fmla="*/ 3044861 h 4150847"/>
              <a:gd name="connsiteX143" fmla="*/ 62653 w 2739247"/>
              <a:gd name="connsiteY143" fmla="*/ 2963615 h 4150847"/>
              <a:gd name="connsiteX144" fmla="*/ 61401 w 2739247"/>
              <a:gd name="connsiteY144" fmla="*/ 2945977 h 4150847"/>
              <a:gd name="connsiteX145" fmla="*/ 59012 w 2739247"/>
              <a:gd name="connsiteY145" fmla="*/ 2933460 h 4150847"/>
              <a:gd name="connsiteX146" fmla="*/ 53436 w 2739247"/>
              <a:gd name="connsiteY146" fmla="*/ 2859041 h 4150847"/>
              <a:gd name="connsiteX147" fmla="*/ 51729 w 2739247"/>
              <a:gd name="connsiteY147" fmla="*/ 2818873 h 4150847"/>
              <a:gd name="connsiteX148" fmla="*/ 51615 w 2739247"/>
              <a:gd name="connsiteY148" fmla="*/ 2813411 h 4150847"/>
              <a:gd name="connsiteX149" fmla="*/ 50591 w 2739247"/>
              <a:gd name="connsiteY149" fmla="*/ 2789856 h 4150847"/>
              <a:gd name="connsiteX150" fmla="*/ 49795 w 2739247"/>
              <a:gd name="connsiteY150" fmla="*/ 2766415 h 4150847"/>
              <a:gd name="connsiteX151" fmla="*/ 46722 w 2739247"/>
              <a:gd name="connsiteY151" fmla="*/ 2720899 h 4150847"/>
              <a:gd name="connsiteX152" fmla="*/ 46267 w 2739247"/>
              <a:gd name="connsiteY152" fmla="*/ 2697458 h 4150847"/>
              <a:gd name="connsiteX153" fmla="*/ 46040 w 2739247"/>
              <a:gd name="connsiteY153" fmla="*/ 2610522 h 4150847"/>
              <a:gd name="connsiteX154" fmla="*/ 46722 w 2739247"/>
              <a:gd name="connsiteY154" fmla="*/ 2546572 h 4150847"/>
              <a:gd name="connsiteX155" fmla="*/ 49908 w 2739247"/>
              <a:gd name="connsiteY155" fmla="*/ 2494569 h 4150847"/>
              <a:gd name="connsiteX156" fmla="*/ 50591 w 2739247"/>
              <a:gd name="connsiteY156" fmla="*/ 2483418 h 4150847"/>
              <a:gd name="connsiteX157" fmla="*/ 51615 w 2739247"/>
              <a:gd name="connsiteY157" fmla="*/ 2459977 h 4150847"/>
              <a:gd name="connsiteX158" fmla="*/ 51843 w 2739247"/>
              <a:gd name="connsiteY158" fmla="*/ 2454515 h 4150847"/>
              <a:gd name="connsiteX159" fmla="*/ 52526 w 2739247"/>
              <a:gd name="connsiteY159" fmla="*/ 2436991 h 4150847"/>
              <a:gd name="connsiteX160" fmla="*/ 59125 w 2739247"/>
              <a:gd name="connsiteY160" fmla="*/ 2362800 h 4150847"/>
              <a:gd name="connsiteX161" fmla="*/ 69708 w 2739247"/>
              <a:gd name="connsiteY161" fmla="*/ 2274840 h 4150847"/>
              <a:gd name="connsiteX162" fmla="*/ 87232 w 2739247"/>
              <a:gd name="connsiteY162" fmla="*/ 2176638 h 4150847"/>
              <a:gd name="connsiteX163" fmla="*/ 134000 w 2739247"/>
              <a:gd name="connsiteY163" fmla="*/ 2003108 h 4150847"/>
              <a:gd name="connsiteX164" fmla="*/ 168820 w 2739247"/>
              <a:gd name="connsiteY164" fmla="*/ 1916399 h 4150847"/>
              <a:gd name="connsiteX165" fmla="*/ 168592 w 2739247"/>
              <a:gd name="connsiteY165" fmla="*/ 1916740 h 4150847"/>
              <a:gd name="connsiteX166" fmla="*/ 172916 w 2739247"/>
              <a:gd name="connsiteY166" fmla="*/ 1910596 h 4150847"/>
              <a:gd name="connsiteX167" fmla="*/ 174623 w 2739247"/>
              <a:gd name="connsiteY167" fmla="*/ 1905817 h 4150847"/>
              <a:gd name="connsiteX168" fmla="*/ 244832 w 2739247"/>
              <a:gd name="connsiteY168" fmla="*/ 1829804 h 4150847"/>
              <a:gd name="connsiteX169" fmla="*/ 249839 w 2739247"/>
              <a:gd name="connsiteY169" fmla="*/ 1827415 h 4150847"/>
              <a:gd name="connsiteX170" fmla="*/ 254390 w 2739247"/>
              <a:gd name="connsiteY170" fmla="*/ 1823546 h 4150847"/>
              <a:gd name="connsiteX171" fmla="*/ 261218 w 2739247"/>
              <a:gd name="connsiteY171" fmla="*/ 1818539 h 4150847"/>
              <a:gd name="connsiteX172" fmla="*/ 359078 w 2739247"/>
              <a:gd name="connsiteY172" fmla="*/ 1781899 h 4150847"/>
              <a:gd name="connsiteX173" fmla="*/ 412673 w 2739247"/>
              <a:gd name="connsiteY173" fmla="*/ 1769154 h 4150847"/>
              <a:gd name="connsiteX174" fmla="*/ 179630 w 2739247"/>
              <a:gd name="connsiteY174" fmla="*/ 1569793 h 4150847"/>
              <a:gd name="connsiteX175" fmla="*/ 167568 w 2739247"/>
              <a:gd name="connsiteY175" fmla="*/ 1557731 h 4150847"/>
              <a:gd name="connsiteX176" fmla="*/ 40578 w 2739247"/>
              <a:gd name="connsiteY176" fmla="*/ 1395124 h 4150847"/>
              <a:gd name="connsiteX177" fmla="*/ 7692 w 2739247"/>
              <a:gd name="connsiteY177" fmla="*/ 1319339 h 4150847"/>
              <a:gd name="connsiteX178" fmla="*/ 5416 w 2739247"/>
              <a:gd name="connsiteY178" fmla="*/ 1308416 h 4150847"/>
              <a:gd name="connsiteX179" fmla="*/ 47064 w 2739247"/>
              <a:gd name="connsiteY179" fmla="*/ 1134885 h 4150847"/>
              <a:gd name="connsiteX180" fmla="*/ 76194 w 2739247"/>
              <a:gd name="connsiteY180" fmla="*/ 1109510 h 4150847"/>
              <a:gd name="connsiteX181" fmla="*/ 80632 w 2739247"/>
              <a:gd name="connsiteY181" fmla="*/ 1105982 h 4150847"/>
              <a:gd name="connsiteX182" fmla="*/ 87346 w 2739247"/>
              <a:gd name="connsiteY182" fmla="*/ 1100748 h 4150847"/>
              <a:gd name="connsiteX183" fmla="*/ 272824 w 2739247"/>
              <a:gd name="connsiteY183" fmla="*/ 1037480 h 4150847"/>
              <a:gd name="connsiteX184" fmla="*/ 383315 w 2739247"/>
              <a:gd name="connsiteY184" fmla="*/ 1025760 h 4150847"/>
              <a:gd name="connsiteX185" fmla="*/ 424507 w 2739247"/>
              <a:gd name="connsiteY185" fmla="*/ 966588 h 4150847"/>
              <a:gd name="connsiteX186" fmla="*/ 422118 w 2739247"/>
              <a:gd name="connsiteY186" fmla="*/ 961354 h 4150847"/>
              <a:gd name="connsiteX187" fmla="*/ 394694 w 2739247"/>
              <a:gd name="connsiteY187" fmla="*/ 861901 h 4150847"/>
              <a:gd name="connsiteX188" fmla="*/ 376943 w 2739247"/>
              <a:gd name="connsiteY188" fmla="*/ 787596 h 4150847"/>
              <a:gd name="connsiteX189" fmla="*/ 342578 w 2739247"/>
              <a:gd name="connsiteY189" fmla="*/ 601434 h 4150847"/>
              <a:gd name="connsiteX190" fmla="*/ 334954 w 2739247"/>
              <a:gd name="connsiteY190" fmla="*/ 521553 h 4150847"/>
              <a:gd name="connsiteX191" fmla="*/ 329606 w 2739247"/>
              <a:gd name="connsiteY191" fmla="*/ 440307 h 4150847"/>
              <a:gd name="connsiteX192" fmla="*/ 330971 w 2739247"/>
              <a:gd name="connsiteY192" fmla="*/ 360312 h 4150847"/>
              <a:gd name="connsiteX193" fmla="*/ 343261 w 2739247"/>
              <a:gd name="connsiteY193" fmla="*/ 267459 h 4150847"/>
              <a:gd name="connsiteX194" fmla="*/ 423142 w 2739247"/>
              <a:gd name="connsiteY194" fmla="*/ 93245 h 4150847"/>
              <a:gd name="connsiteX195" fmla="*/ 434407 w 2739247"/>
              <a:gd name="connsiteY195" fmla="*/ 81525 h 4150847"/>
              <a:gd name="connsiteX196" fmla="*/ 608393 w 2739247"/>
              <a:gd name="connsiteY196" fmla="*/ 1416 h 4150847"/>
              <a:gd name="connsiteX197" fmla="*/ 625462 w 2739247"/>
              <a:gd name="connsiteY197" fmla="*/ 164 h 4150847"/>
              <a:gd name="connsiteX198" fmla="*/ 631037 w 2739247"/>
              <a:gd name="connsiteY198" fmla="*/ 51 h 4150847"/>
              <a:gd name="connsiteX199" fmla="*/ 660168 w 2739247"/>
              <a:gd name="connsiteY199" fmla="*/ 51 h 4150847"/>
              <a:gd name="connsiteX200" fmla="*/ 665857 w 2739247"/>
              <a:gd name="connsiteY200" fmla="*/ 51 h 4150847"/>
              <a:gd name="connsiteX201" fmla="*/ 2600071 w 2739247"/>
              <a:gd name="connsiteY201" fmla="*/ 1794529 h 4150847"/>
              <a:gd name="connsiteX202" fmla="*/ 2592902 w 2739247"/>
              <a:gd name="connsiteY202" fmla="*/ 1743551 h 4150847"/>
              <a:gd name="connsiteX203" fmla="*/ 2427450 w 2739247"/>
              <a:gd name="connsiteY203" fmla="*/ 1479898 h 4150847"/>
              <a:gd name="connsiteX204" fmla="*/ 2108609 w 2739247"/>
              <a:gd name="connsiteY204" fmla="*/ 1395465 h 4150847"/>
              <a:gd name="connsiteX205" fmla="*/ 1759727 w 2739247"/>
              <a:gd name="connsiteY205" fmla="*/ 1407641 h 4150847"/>
              <a:gd name="connsiteX206" fmla="*/ 1458182 w 2739247"/>
              <a:gd name="connsiteY206" fmla="*/ 1464878 h 4150847"/>
              <a:gd name="connsiteX207" fmla="*/ 1337450 w 2739247"/>
              <a:gd name="connsiteY207" fmla="*/ 1603020 h 4150847"/>
              <a:gd name="connsiteX208" fmla="*/ 1334833 w 2739247"/>
              <a:gd name="connsiteY208" fmla="*/ 1880214 h 4150847"/>
              <a:gd name="connsiteX209" fmla="*/ 1379439 w 2739247"/>
              <a:gd name="connsiteY209" fmla="*/ 2013121 h 4150847"/>
              <a:gd name="connsiteX210" fmla="*/ 1588358 w 2739247"/>
              <a:gd name="connsiteY210" fmla="*/ 2152856 h 4150847"/>
              <a:gd name="connsiteX211" fmla="*/ 1905720 w 2739247"/>
              <a:gd name="connsiteY211" fmla="*/ 2206338 h 4150847"/>
              <a:gd name="connsiteX212" fmla="*/ 2325380 w 2739247"/>
              <a:gd name="connsiteY212" fmla="*/ 2199055 h 4150847"/>
              <a:gd name="connsiteX213" fmla="*/ 2533617 w 2739247"/>
              <a:gd name="connsiteY213" fmla="*/ 2097326 h 4150847"/>
              <a:gd name="connsiteX214" fmla="*/ 2600071 w 2739247"/>
              <a:gd name="connsiteY214" fmla="*/ 1794529 h 4150847"/>
              <a:gd name="connsiteX215" fmla="*/ 2600071 w 2739247"/>
              <a:gd name="connsiteY215" fmla="*/ 1794529 h 4150847"/>
              <a:gd name="connsiteX216" fmla="*/ 601224 w 2739247"/>
              <a:gd name="connsiteY216" fmla="*/ 2158660 h 4150847"/>
              <a:gd name="connsiteX217" fmla="*/ 635589 w 2739247"/>
              <a:gd name="connsiteY217" fmla="*/ 1878052 h 4150847"/>
              <a:gd name="connsiteX218" fmla="*/ 619089 w 2739247"/>
              <a:gd name="connsiteY218" fmla="*/ 1862690 h 4150847"/>
              <a:gd name="connsiteX219" fmla="*/ 404025 w 2739247"/>
              <a:gd name="connsiteY219" fmla="*/ 1906272 h 4150847"/>
              <a:gd name="connsiteX220" fmla="*/ 294900 w 2739247"/>
              <a:gd name="connsiteY220" fmla="*/ 1966695 h 4150847"/>
              <a:gd name="connsiteX221" fmla="*/ 226398 w 2739247"/>
              <a:gd name="connsiteY221" fmla="*/ 2176070 h 4150847"/>
              <a:gd name="connsiteX222" fmla="*/ 186343 w 2739247"/>
              <a:gd name="connsiteY222" fmla="*/ 2437447 h 4150847"/>
              <a:gd name="connsiteX223" fmla="*/ 184750 w 2739247"/>
              <a:gd name="connsiteY223" fmla="*/ 2505380 h 4150847"/>
              <a:gd name="connsiteX224" fmla="*/ 180540 w 2739247"/>
              <a:gd name="connsiteY224" fmla="*/ 2582188 h 4150847"/>
              <a:gd name="connsiteX225" fmla="*/ 180540 w 2739247"/>
              <a:gd name="connsiteY225" fmla="*/ 2679707 h 4150847"/>
              <a:gd name="connsiteX226" fmla="*/ 183271 w 2739247"/>
              <a:gd name="connsiteY226" fmla="*/ 2762319 h 4150847"/>
              <a:gd name="connsiteX227" fmla="*/ 186343 w 2739247"/>
              <a:gd name="connsiteY227" fmla="*/ 2841745 h 4150847"/>
              <a:gd name="connsiteX228" fmla="*/ 197609 w 2739247"/>
              <a:gd name="connsiteY228" fmla="*/ 2990697 h 4150847"/>
              <a:gd name="connsiteX229" fmla="*/ 242101 w 2739247"/>
              <a:gd name="connsiteY229" fmla="*/ 3302825 h 4150847"/>
              <a:gd name="connsiteX230" fmla="*/ 327216 w 2739247"/>
              <a:gd name="connsiteY230" fmla="*/ 3414567 h 4150847"/>
              <a:gd name="connsiteX231" fmla="*/ 371026 w 2739247"/>
              <a:gd name="connsiteY231" fmla="*/ 3425832 h 4150847"/>
              <a:gd name="connsiteX232" fmla="*/ 509054 w 2739247"/>
              <a:gd name="connsiteY232" fmla="*/ 3431522 h 4150847"/>
              <a:gd name="connsiteX233" fmla="*/ 608507 w 2739247"/>
              <a:gd name="connsiteY233" fmla="*/ 3420939 h 4150847"/>
              <a:gd name="connsiteX234" fmla="*/ 620000 w 2739247"/>
              <a:gd name="connsiteY234" fmla="*/ 3402391 h 4150847"/>
              <a:gd name="connsiteX235" fmla="*/ 613286 w 2739247"/>
              <a:gd name="connsiteY235" fmla="*/ 3313862 h 4150847"/>
              <a:gd name="connsiteX236" fmla="*/ 590642 w 2739247"/>
              <a:gd name="connsiteY236" fmla="*/ 2970442 h 4150847"/>
              <a:gd name="connsiteX237" fmla="*/ 584269 w 2739247"/>
              <a:gd name="connsiteY237" fmla="*/ 2928226 h 4150847"/>
              <a:gd name="connsiteX238" fmla="*/ 583700 w 2739247"/>
              <a:gd name="connsiteY238" fmla="*/ 2825131 h 4150847"/>
              <a:gd name="connsiteX239" fmla="*/ 583700 w 2739247"/>
              <a:gd name="connsiteY239" fmla="*/ 2500145 h 4150847"/>
              <a:gd name="connsiteX240" fmla="*/ 585293 w 2739247"/>
              <a:gd name="connsiteY240" fmla="*/ 2391816 h 4150847"/>
              <a:gd name="connsiteX241" fmla="*/ 601224 w 2739247"/>
              <a:gd name="connsiteY241" fmla="*/ 2158660 h 4150847"/>
              <a:gd name="connsiteX242" fmla="*/ 601224 w 2739247"/>
              <a:gd name="connsiteY242" fmla="*/ 2158660 h 4150847"/>
              <a:gd name="connsiteX243" fmla="*/ 497447 w 2739247"/>
              <a:gd name="connsiteY243" fmla="*/ 225697 h 4150847"/>
              <a:gd name="connsiteX244" fmla="*/ 464106 w 2739247"/>
              <a:gd name="connsiteY244" fmla="*/ 367481 h 4150847"/>
              <a:gd name="connsiteX245" fmla="*/ 497561 w 2739247"/>
              <a:gd name="connsiteY245" fmla="*/ 711015 h 4150847"/>
              <a:gd name="connsiteX246" fmla="*/ 612717 w 2739247"/>
              <a:gd name="connsiteY246" fmla="*/ 1113720 h 4150847"/>
              <a:gd name="connsiteX247" fmla="*/ 585293 w 2739247"/>
              <a:gd name="connsiteY247" fmla="*/ 1158781 h 4150847"/>
              <a:gd name="connsiteX248" fmla="*/ 289893 w 2739247"/>
              <a:gd name="connsiteY248" fmla="*/ 1170501 h 4150847"/>
              <a:gd name="connsiteX249" fmla="*/ 164496 w 2739247"/>
              <a:gd name="connsiteY249" fmla="*/ 1210669 h 4150847"/>
              <a:gd name="connsiteX250" fmla="*/ 138210 w 2739247"/>
              <a:gd name="connsiteY250" fmla="*/ 1287933 h 4150847"/>
              <a:gd name="connsiteX251" fmla="*/ 242215 w 2739247"/>
              <a:gd name="connsiteY251" fmla="*/ 1442347 h 4150847"/>
              <a:gd name="connsiteX252" fmla="*/ 497447 w 2739247"/>
              <a:gd name="connsiteY252" fmla="*/ 1667880 h 4150847"/>
              <a:gd name="connsiteX253" fmla="*/ 642872 w 2739247"/>
              <a:gd name="connsiteY253" fmla="*/ 1726824 h 4150847"/>
              <a:gd name="connsiteX254" fmla="*/ 671888 w 2739247"/>
              <a:gd name="connsiteY254" fmla="*/ 1697580 h 4150847"/>
              <a:gd name="connsiteX255" fmla="*/ 728784 w 2739247"/>
              <a:gd name="connsiteY255" fmla="*/ 1493439 h 4150847"/>
              <a:gd name="connsiteX256" fmla="*/ 826074 w 2739247"/>
              <a:gd name="connsiteY256" fmla="*/ 1248107 h 4150847"/>
              <a:gd name="connsiteX257" fmla="*/ 1008253 w 2739247"/>
              <a:gd name="connsiteY257" fmla="*/ 985705 h 4150847"/>
              <a:gd name="connsiteX258" fmla="*/ 1358273 w 2739247"/>
              <a:gd name="connsiteY258" fmla="*/ 847905 h 4150847"/>
              <a:gd name="connsiteX259" fmla="*/ 1700783 w 2739247"/>
              <a:gd name="connsiteY259" fmla="*/ 950658 h 4150847"/>
              <a:gd name="connsiteX260" fmla="*/ 1883872 w 2739247"/>
              <a:gd name="connsiteY260" fmla="*/ 1094944 h 4150847"/>
              <a:gd name="connsiteX261" fmla="*/ 1915506 w 2739247"/>
              <a:gd name="connsiteY261" fmla="*/ 1092213 h 4150847"/>
              <a:gd name="connsiteX262" fmla="*/ 1988105 w 2739247"/>
              <a:gd name="connsiteY262" fmla="*/ 1019387 h 4150847"/>
              <a:gd name="connsiteX263" fmla="*/ 2226041 w 2739247"/>
              <a:gd name="connsiteY263" fmla="*/ 1001522 h 4150847"/>
              <a:gd name="connsiteX264" fmla="*/ 2331184 w 2739247"/>
              <a:gd name="connsiteY264" fmla="*/ 1106210 h 4150847"/>
              <a:gd name="connsiteX265" fmla="*/ 2331411 w 2739247"/>
              <a:gd name="connsiteY265" fmla="*/ 1083452 h 4150847"/>
              <a:gd name="connsiteX266" fmla="*/ 2265185 w 2739247"/>
              <a:gd name="connsiteY266" fmla="*/ 863494 h 4150847"/>
              <a:gd name="connsiteX267" fmla="*/ 2101326 w 2739247"/>
              <a:gd name="connsiteY267" fmla="*/ 514157 h 4150847"/>
              <a:gd name="connsiteX268" fmla="*/ 1868397 w 2739247"/>
              <a:gd name="connsiteY268" fmla="*/ 292037 h 4150847"/>
              <a:gd name="connsiteX269" fmla="*/ 1678708 w 2739247"/>
              <a:gd name="connsiteY269" fmla="*/ 294882 h 4150847"/>
              <a:gd name="connsiteX270" fmla="*/ 1649464 w 2739247"/>
              <a:gd name="connsiteY270" fmla="*/ 325606 h 4150847"/>
              <a:gd name="connsiteX271" fmla="*/ 1570038 w 2739247"/>
              <a:gd name="connsiteY271" fmla="*/ 613724 h 4150847"/>
              <a:gd name="connsiteX272" fmla="*/ 1564690 w 2739247"/>
              <a:gd name="connsiteY272" fmla="*/ 648544 h 4150847"/>
              <a:gd name="connsiteX273" fmla="*/ 1397531 w 2739247"/>
              <a:gd name="connsiteY273" fmla="*/ 520188 h 4150847"/>
              <a:gd name="connsiteX274" fmla="*/ 859529 w 2739247"/>
              <a:gd name="connsiteY274" fmla="*/ 186440 h 4150847"/>
              <a:gd name="connsiteX275" fmla="*/ 628534 w 2739247"/>
              <a:gd name="connsiteY275" fmla="*/ 133868 h 4150847"/>
              <a:gd name="connsiteX276" fmla="*/ 497447 w 2739247"/>
              <a:gd name="connsiteY276" fmla="*/ 225697 h 4150847"/>
              <a:gd name="connsiteX277" fmla="*/ 497447 w 2739247"/>
              <a:gd name="connsiteY277" fmla="*/ 225697 h 4150847"/>
              <a:gd name="connsiteX278" fmla="*/ 1866918 w 2739247"/>
              <a:gd name="connsiteY278" fmla="*/ 1266541 h 4150847"/>
              <a:gd name="connsiteX279" fmla="*/ 1753127 w 2739247"/>
              <a:gd name="connsiteY279" fmla="*/ 1154798 h 4150847"/>
              <a:gd name="connsiteX280" fmla="*/ 1522018 w 2739247"/>
              <a:gd name="connsiteY280" fmla="*/ 1009488 h 4150847"/>
              <a:gd name="connsiteX281" fmla="*/ 1242321 w 2739247"/>
              <a:gd name="connsiteY281" fmla="*/ 1000498 h 4150847"/>
              <a:gd name="connsiteX282" fmla="*/ 983106 w 2739247"/>
              <a:gd name="connsiteY282" fmla="*/ 1229900 h 4150847"/>
              <a:gd name="connsiteX283" fmla="*/ 838364 w 2739247"/>
              <a:gd name="connsiteY283" fmla="*/ 1586406 h 4150847"/>
              <a:gd name="connsiteX284" fmla="*/ 741983 w 2739247"/>
              <a:gd name="connsiteY284" fmla="*/ 2070472 h 4150847"/>
              <a:gd name="connsiteX285" fmla="*/ 719339 w 2739247"/>
              <a:gd name="connsiteY285" fmla="*/ 2402740 h 4150847"/>
              <a:gd name="connsiteX286" fmla="*/ 715811 w 2739247"/>
              <a:gd name="connsiteY286" fmla="*/ 2749574 h 4150847"/>
              <a:gd name="connsiteX287" fmla="*/ 746649 w 2739247"/>
              <a:gd name="connsiteY287" fmla="*/ 3322738 h 4150847"/>
              <a:gd name="connsiteX288" fmla="*/ 771341 w 2739247"/>
              <a:gd name="connsiteY288" fmla="*/ 3562381 h 4150847"/>
              <a:gd name="connsiteX289" fmla="*/ 827668 w 2739247"/>
              <a:gd name="connsiteY289" fmla="*/ 3926853 h 4150847"/>
              <a:gd name="connsiteX290" fmla="*/ 891163 w 2739247"/>
              <a:gd name="connsiteY290" fmla="*/ 3994558 h 4150847"/>
              <a:gd name="connsiteX291" fmla="*/ 998240 w 2739247"/>
              <a:gd name="connsiteY291" fmla="*/ 4012309 h 4150847"/>
              <a:gd name="connsiteX292" fmla="*/ 1309457 w 2739247"/>
              <a:gd name="connsiteY292" fmla="*/ 4000247 h 4150847"/>
              <a:gd name="connsiteX293" fmla="*/ 1376935 w 2739247"/>
              <a:gd name="connsiteY293" fmla="*/ 3921390 h 4150847"/>
              <a:gd name="connsiteX294" fmla="*/ 1396052 w 2739247"/>
              <a:gd name="connsiteY294" fmla="*/ 3602549 h 4150847"/>
              <a:gd name="connsiteX295" fmla="*/ 1429506 w 2739247"/>
              <a:gd name="connsiteY295" fmla="*/ 3470779 h 4150847"/>
              <a:gd name="connsiteX296" fmla="*/ 1471381 w 2739247"/>
              <a:gd name="connsiteY296" fmla="*/ 3450525 h 4150847"/>
              <a:gd name="connsiteX297" fmla="*/ 1781575 w 2739247"/>
              <a:gd name="connsiteY297" fmla="*/ 3444835 h 4150847"/>
              <a:gd name="connsiteX298" fmla="*/ 1829822 w 2739247"/>
              <a:gd name="connsiteY298" fmla="*/ 3480679 h 4150847"/>
              <a:gd name="connsiteX299" fmla="*/ 1834715 w 2739247"/>
              <a:gd name="connsiteY299" fmla="*/ 3500024 h 4150847"/>
              <a:gd name="connsiteX300" fmla="*/ 1875679 w 2739247"/>
              <a:gd name="connsiteY300" fmla="*/ 3890781 h 4150847"/>
              <a:gd name="connsiteX301" fmla="*/ 1980481 w 2739247"/>
              <a:gd name="connsiteY301" fmla="*/ 3988527 h 4150847"/>
              <a:gd name="connsiteX302" fmla="*/ 2214093 w 2739247"/>
              <a:gd name="connsiteY302" fmla="*/ 3982837 h 4150847"/>
              <a:gd name="connsiteX303" fmla="*/ 2280205 w 2739247"/>
              <a:gd name="connsiteY303" fmla="*/ 3928559 h 4150847"/>
              <a:gd name="connsiteX304" fmla="*/ 2326746 w 2739247"/>
              <a:gd name="connsiteY304" fmla="*/ 3655348 h 4150847"/>
              <a:gd name="connsiteX305" fmla="*/ 2368962 w 2739247"/>
              <a:gd name="connsiteY305" fmla="*/ 3357785 h 4150847"/>
              <a:gd name="connsiteX306" fmla="*/ 2401848 w 2739247"/>
              <a:gd name="connsiteY306" fmla="*/ 3102212 h 4150847"/>
              <a:gd name="connsiteX307" fmla="*/ 2427337 w 2739247"/>
              <a:gd name="connsiteY307" fmla="*/ 2845158 h 4150847"/>
              <a:gd name="connsiteX308" fmla="*/ 2456126 w 2739247"/>
              <a:gd name="connsiteY308" fmla="*/ 2481597 h 4150847"/>
              <a:gd name="connsiteX309" fmla="*/ 2465229 w 2739247"/>
              <a:gd name="connsiteY309" fmla="*/ 2324225 h 4150847"/>
              <a:gd name="connsiteX310" fmla="*/ 2443836 w 2739247"/>
              <a:gd name="connsiteY310" fmla="*/ 2307725 h 4150847"/>
              <a:gd name="connsiteX311" fmla="*/ 2230138 w 2739247"/>
              <a:gd name="connsiteY311" fmla="*/ 2343000 h 4150847"/>
              <a:gd name="connsiteX312" fmla="*/ 1804219 w 2739247"/>
              <a:gd name="connsiteY312" fmla="*/ 2328435 h 4150847"/>
              <a:gd name="connsiteX313" fmla="*/ 1477981 w 2739247"/>
              <a:gd name="connsiteY313" fmla="*/ 2251399 h 4150847"/>
              <a:gd name="connsiteX314" fmla="*/ 1238110 w 2739247"/>
              <a:gd name="connsiteY314" fmla="*/ 2022793 h 4150847"/>
              <a:gd name="connsiteX315" fmla="*/ 1197373 w 2739247"/>
              <a:gd name="connsiteY315" fmla="*/ 1831056 h 4150847"/>
              <a:gd name="connsiteX316" fmla="*/ 1204997 w 2739247"/>
              <a:gd name="connsiteY316" fmla="*/ 1590844 h 4150847"/>
              <a:gd name="connsiteX317" fmla="*/ 1392980 w 2739247"/>
              <a:gd name="connsiteY317" fmla="*/ 1348470 h 4150847"/>
              <a:gd name="connsiteX318" fmla="*/ 1621699 w 2739247"/>
              <a:gd name="connsiteY318" fmla="*/ 1291119 h 4150847"/>
              <a:gd name="connsiteX319" fmla="*/ 1866918 w 2739247"/>
              <a:gd name="connsiteY319" fmla="*/ 1266541 h 4150847"/>
              <a:gd name="connsiteX320" fmla="*/ 1866918 w 2739247"/>
              <a:gd name="connsiteY320" fmla="*/ 1266541 h 4150847"/>
              <a:gd name="connsiteX321" fmla="*/ 2279409 w 2739247"/>
              <a:gd name="connsiteY321" fmla="*/ 1284064 h 4150847"/>
              <a:gd name="connsiteX322" fmla="*/ 2184052 w 2739247"/>
              <a:gd name="connsiteY322" fmla="*/ 1134202 h 4150847"/>
              <a:gd name="connsiteX323" fmla="*/ 2077886 w 2739247"/>
              <a:gd name="connsiteY323" fmla="*/ 1118044 h 4150847"/>
              <a:gd name="connsiteX324" fmla="*/ 1953854 w 2739247"/>
              <a:gd name="connsiteY324" fmla="*/ 1263127 h 4150847"/>
              <a:gd name="connsiteX325" fmla="*/ 2279409 w 2739247"/>
              <a:gd name="connsiteY325" fmla="*/ 1284064 h 4150847"/>
              <a:gd name="connsiteX326" fmla="*/ 2279409 w 2739247"/>
              <a:gd name="connsiteY326" fmla="*/ 1284064 h 4150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</a:cxnLst>
            <a:rect l="l" t="t" r="r" b="b"/>
            <a:pathLst>
              <a:path w="2739247" h="4150847">
                <a:moveTo>
                  <a:pt x="665857" y="51"/>
                </a:moveTo>
                <a:cubicBezTo>
                  <a:pt x="671547" y="506"/>
                  <a:pt x="677236" y="961"/>
                  <a:pt x="682926" y="1302"/>
                </a:cubicBezTo>
                <a:cubicBezTo>
                  <a:pt x="746535" y="9040"/>
                  <a:pt x="807527" y="27474"/>
                  <a:pt x="868405" y="46477"/>
                </a:cubicBezTo>
                <a:cubicBezTo>
                  <a:pt x="880353" y="51256"/>
                  <a:pt x="892301" y="56149"/>
                  <a:pt x="904249" y="60929"/>
                </a:cubicBezTo>
                <a:cubicBezTo>
                  <a:pt x="960916" y="83801"/>
                  <a:pt x="1014284" y="113614"/>
                  <a:pt x="1068107" y="142630"/>
                </a:cubicBezTo>
                <a:cubicBezTo>
                  <a:pt x="1068335" y="142744"/>
                  <a:pt x="1068676" y="142972"/>
                  <a:pt x="1068904" y="143085"/>
                </a:cubicBezTo>
                <a:cubicBezTo>
                  <a:pt x="1082672" y="150482"/>
                  <a:pt x="1096327" y="157878"/>
                  <a:pt x="1110096" y="165161"/>
                </a:cubicBezTo>
                <a:cubicBezTo>
                  <a:pt x="1110892" y="165616"/>
                  <a:pt x="1111803" y="166071"/>
                  <a:pt x="1112599" y="166526"/>
                </a:cubicBezTo>
                <a:cubicBezTo>
                  <a:pt x="1117948" y="169371"/>
                  <a:pt x="1123296" y="172102"/>
                  <a:pt x="1128644" y="174947"/>
                </a:cubicBezTo>
                <a:cubicBezTo>
                  <a:pt x="1130920" y="176540"/>
                  <a:pt x="1133082" y="178247"/>
                  <a:pt x="1135357" y="179840"/>
                </a:cubicBezTo>
                <a:cubicBezTo>
                  <a:pt x="1162098" y="196567"/>
                  <a:pt x="1188839" y="213180"/>
                  <a:pt x="1215580" y="229908"/>
                </a:cubicBezTo>
                <a:cubicBezTo>
                  <a:pt x="1271451" y="267572"/>
                  <a:pt x="1327322" y="305351"/>
                  <a:pt x="1383080" y="343016"/>
                </a:cubicBezTo>
                <a:cubicBezTo>
                  <a:pt x="1388997" y="350867"/>
                  <a:pt x="1396166" y="356898"/>
                  <a:pt x="1405838" y="359743"/>
                </a:cubicBezTo>
                <a:cubicBezTo>
                  <a:pt x="1425865" y="375446"/>
                  <a:pt x="1445778" y="391035"/>
                  <a:pt x="1467057" y="407763"/>
                </a:cubicBezTo>
                <a:cubicBezTo>
                  <a:pt x="1476160" y="383525"/>
                  <a:pt x="1483671" y="361336"/>
                  <a:pt x="1492660" y="339830"/>
                </a:cubicBezTo>
                <a:cubicBezTo>
                  <a:pt x="1502219" y="317185"/>
                  <a:pt x="1513256" y="295224"/>
                  <a:pt x="1523611" y="273034"/>
                </a:cubicBezTo>
                <a:cubicBezTo>
                  <a:pt x="1561959" y="217049"/>
                  <a:pt x="1608385" y="170509"/>
                  <a:pt x="1673246" y="145475"/>
                </a:cubicBezTo>
                <a:cubicBezTo>
                  <a:pt x="1694411" y="141379"/>
                  <a:pt x="1715576" y="137282"/>
                  <a:pt x="1736855" y="133186"/>
                </a:cubicBezTo>
                <a:cubicBezTo>
                  <a:pt x="1765758" y="135006"/>
                  <a:pt x="1794661" y="136827"/>
                  <a:pt x="1823563" y="138648"/>
                </a:cubicBezTo>
                <a:cubicBezTo>
                  <a:pt x="1844842" y="144337"/>
                  <a:pt x="1866235" y="150027"/>
                  <a:pt x="1887628" y="155716"/>
                </a:cubicBezTo>
                <a:cubicBezTo>
                  <a:pt x="1939061" y="177450"/>
                  <a:pt x="1987536" y="203963"/>
                  <a:pt x="2031573" y="238783"/>
                </a:cubicBezTo>
                <a:cubicBezTo>
                  <a:pt x="2105423" y="297272"/>
                  <a:pt x="2163001" y="370098"/>
                  <a:pt x="2216938" y="446338"/>
                </a:cubicBezTo>
                <a:cubicBezTo>
                  <a:pt x="2228658" y="465568"/>
                  <a:pt x="2240379" y="484685"/>
                  <a:pt x="2252099" y="503916"/>
                </a:cubicBezTo>
                <a:cubicBezTo>
                  <a:pt x="2256196" y="514498"/>
                  <a:pt x="2260178" y="525194"/>
                  <a:pt x="2268599" y="533387"/>
                </a:cubicBezTo>
                <a:cubicBezTo>
                  <a:pt x="2282254" y="560356"/>
                  <a:pt x="2295909" y="587324"/>
                  <a:pt x="2309563" y="614293"/>
                </a:cubicBezTo>
                <a:cubicBezTo>
                  <a:pt x="2321398" y="641147"/>
                  <a:pt x="2333232" y="668002"/>
                  <a:pt x="2345066" y="694856"/>
                </a:cubicBezTo>
                <a:cubicBezTo>
                  <a:pt x="2345635" y="696905"/>
                  <a:pt x="2346204" y="698953"/>
                  <a:pt x="2346773" y="701001"/>
                </a:cubicBezTo>
                <a:cubicBezTo>
                  <a:pt x="2359517" y="733773"/>
                  <a:pt x="2372376" y="766431"/>
                  <a:pt x="2385120" y="799202"/>
                </a:cubicBezTo>
                <a:cubicBezTo>
                  <a:pt x="2402189" y="853481"/>
                  <a:pt x="2419258" y="907645"/>
                  <a:pt x="2436326" y="961923"/>
                </a:cubicBezTo>
                <a:cubicBezTo>
                  <a:pt x="2441447" y="991509"/>
                  <a:pt x="2449071" y="1020525"/>
                  <a:pt x="2458971" y="1048859"/>
                </a:cubicBezTo>
                <a:cubicBezTo>
                  <a:pt x="2465570" y="1077534"/>
                  <a:pt x="2472056" y="1106323"/>
                  <a:pt x="2478656" y="1134999"/>
                </a:cubicBezTo>
                <a:cubicBezTo>
                  <a:pt x="2490035" y="1192804"/>
                  <a:pt x="2501414" y="1250610"/>
                  <a:pt x="2512907" y="1308529"/>
                </a:cubicBezTo>
                <a:cubicBezTo>
                  <a:pt x="2513135" y="1314333"/>
                  <a:pt x="2513249" y="1320136"/>
                  <a:pt x="2513476" y="1326053"/>
                </a:cubicBezTo>
                <a:cubicBezTo>
                  <a:pt x="2513362" y="1335953"/>
                  <a:pt x="2512452" y="1346080"/>
                  <a:pt x="2517459" y="1355297"/>
                </a:cubicBezTo>
                <a:cubicBezTo>
                  <a:pt x="2517800" y="1368270"/>
                  <a:pt x="2512224" y="1383517"/>
                  <a:pt x="2530659" y="1389548"/>
                </a:cubicBezTo>
                <a:cubicBezTo>
                  <a:pt x="2532138" y="1390914"/>
                  <a:pt x="2533731" y="1392166"/>
                  <a:pt x="2535210" y="1393531"/>
                </a:cubicBezTo>
                <a:cubicBezTo>
                  <a:pt x="2535779" y="1395693"/>
                  <a:pt x="2537145" y="1396603"/>
                  <a:pt x="2539420" y="1396262"/>
                </a:cubicBezTo>
                <a:cubicBezTo>
                  <a:pt x="2561382" y="1416175"/>
                  <a:pt x="2583457" y="1436203"/>
                  <a:pt x="2605419" y="1456116"/>
                </a:cubicBezTo>
                <a:cubicBezTo>
                  <a:pt x="2612815" y="1464764"/>
                  <a:pt x="2620212" y="1473526"/>
                  <a:pt x="2627608" y="1482174"/>
                </a:cubicBezTo>
                <a:cubicBezTo>
                  <a:pt x="2667094" y="1534404"/>
                  <a:pt x="2687917" y="1595282"/>
                  <a:pt x="2708627" y="1656160"/>
                </a:cubicBezTo>
                <a:cubicBezTo>
                  <a:pt x="2715000" y="1685063"/>
                  <a:pt x="2721372" y="1713852"/>
                  <a:pt x="2727744" y="1742755"/>
                </a:cubicBezTo>
                <a:cubicBezTo>
                  <a:pt x="2728313" y="1746623"/>
                  <a:pt x="2728882" y="1750606"/>
                  <a:pt x="2729451" y="1754475"/>
                </a:cubicBezTo>
                <a:lnTo>
                  <a:pt x="2728996" y="1757206"/>
                </a:lnTo>
                <a:lnTo>
                  <a:pt x="2731158" y="1758913"/>
                </a:lnTo>
                <a:cubicBezTo>
                  <a:pt x="2732296" y="1770747"/>
                  <a:pt x="2733434" y="1782581"/>
                  <a:pt x="2734572" y="1794415"/>
                </a:cubicBezTo>
                <a:cubicBezTo>
                  <a:pt x="2736165" y="1817515"/>
                  <a:pt x="2737644" y="1840614"/>
                  <a:pt x="2739237" y="1863714"/>
                </a:cubicBezTo>
                <a:cubicBezTo>
                  <a:pt x="2739692" y="1939840"/>
                  <a:pt x="2725582" y="2013235"/>
                  <a:pt x="2697817" y="2084127"/>
                </a:cubicBezTo>
                <a:cubicBezTo>
                  <a:pt x="2692014" y="2095733"/>
                  <a:pt x="2686211" y="2107226"/>
                  <a:pt x="2680521" y="2118833"/>
                </a:cubicBezTo>
                <a:cubicBezTo>
                  <a:pt x="2670735" y="2133853"/>
                  <a:pt x="2660835" y="2148874"/>
                  <a:pt x="2651049" y="2163894"/>
                </a:cubicBezTo>
                <a:cubicBezTo>
                  <a:pt x="2619529" y="2195300"/>
                  <a:pt x="2593812" y="2227617"/>
                  <a:pt x="2596430" y="2277571"/>
                </a:cubicBezTo>
                <a:cubicBezTo>
                  <a:pt x="2598933" y="2325363"/>
                  <a:pt x="2593357" y="2373610"/>
                  <a:pt x="2590740" y="2421516"/>
                </a:cubicBezTo>
                <a:cubicBezTo>
                  <a:pt x="2586188" y="2507883"/>
                  <a:pt x="2581182" y="2594250"/>
                  <a:pt x="2576289" y="2680504"/>
                </a:cubicBezTo>
                <a:cubicBezTo>
                  <a:pt x="2572875" y="2689834"/>
                  <a:pt x="2571282" y="2699393"/>
                  <a:pt x="2573103" y="2709406"/>
                </a:cubicBezTo>
                <a:cubicBezTo>
                  <a:pt x="2572875" y="2713161"/>
                  <a:pt x="2572647" y="2716916"/>
                  <a:pt x="2572420" y="2720558"/>
                </a:cubicBezTo>
                <a:cubicBezTo>
                  <a:pt x="2571737" y="2732164"/>
                  <a:pt x="2571168" y="2743885"/>
                  <a:pt x="2570485" y="2755492"/>
                </a:cubicBezTo>
                <a:cubicBezTo>
                  <a:pt x="2563544" y="2793725"/>
                  <a:pt x="2561155" y="2832414"/>
                  <a:pt x="2559675" y="2871217"/>
                </a:cubicBezTo>
                <a:cubicBezTo>
                  <a:pt x="2557741" y="2890561"/>
                  <a:pt x="2551255" y="2909450"/>
                  <a:pt x="2553986" y="2929250"/>
                </a:cubicBezTo>
                <a:cubicBezTo>
                  <a:pt x="2552962" y="2931070"/>
                  <a:pt x="2552848" y="2932891"/>
                  <a:pt x="2553758" y="2934712"/>
                </a:cubicBezTo>
                <a:cubicBezTo>
                  <a:pt x="2553189" y="2940401"/>
                  <a:pt x="2552620" y="2946091"/>
                  <a:pt x="2552165" y="2951666"/>
                </a:cubicBezTo>
                <a:cubicBezTo>
                  <a:pt x="2545565" y="2982276"/>
                  <a:pt x="2544200" y="3013569"/>
                  <a:pt x="2542151" y="3044747"/>
                </a:cubicBezTo>
                <a:cubicBezTo>
                  <a:pt x="2541583" y="3052371"/>
                  <a:pt x="2541014" y="3059995"/>
                  <a:pt x="2540558" y="3067619"/>
                </a:cubicBezTo>
                <a:cubicBezTo>
                  <a:pt x="2535779" y="3072740"/>
                  <a:pt x="2536234" y="3078998"/>
                  <a:pt x="2537145" y="3085257"/>
                </a:cubicBezTo>
                <a:cubicBezTo>
                  <a:pt x="2536348" y="3096750"/>
                  <a:pt x="2535552" y="3108129"/>
                  <a:pt x="2534755" y="3119622"/>
                </a:cubicBezTo>
                <a:cubicBezTo>
                  <a:pt x="2528269" y="3150117"/>
                  <a:pt x="2524173" y="3180955"/>
                  <a:pt x="2523831" y="3212133"/>
                </a:cubicBezTo>
                <a:cubicBezTo>
                  <a:pt x="2519507" y="3215206"/>
                  <a:pt x="2519848" y="3219416"/>
                  <a:pt x="2521100" y="3223740"/>
                </a:cubicBezTo>
                <a:cubicBezTo>
                  <a:pt x="2520645" y="3227723"/>
                  <a:pt x="2520190" y="3231705"/>
                  <a:pt x="2519848" y="3235688"/>
                </a:cubicBezTo>
                <a:cubicBezTo>
                  <a:pt x="2517686" y="3253098"/>
                  <a:pt x="2515525" y="3270622"/>
                  <a:pt x="2513476" y="3288032"/>
                </a:cubicBezTo>
                <a:cubicBezTo>
                  <a:pt x="2512338" y="3289852"/>
                  <a:pt x="2512224" y="3291673"/>
                  <a:pt x="2513249" y="3293608"/>
                </a:cubicBezTo>
                <a:cubicBezTo>
                  <a:pt x="2512907" y="3297476"/>
                  <a:pt x="2512566" y="3301459"/>
                  <a:pt x="2512224" y="3305328"/>
                </a:cubicBezTo>
                <a:cubicBezTo>
                  <a:pt x="2502325" y="3360972"/>
                  <a:pt x="2494018" y="3416957"/>
                  <a:pt x="2489466" y="3473283"/>
                </a:cubicBezTo>
                <a:cubicBezTo>
                  <a:pt x="2482070" y="3501503"/>
                  <a:pt x="2477518" y="3530178"/>
                  <a:pt x="2476949" y="3559422"/>
                </a:cubicBezTo>
                <a:cubicBezTo>
                  <a:pt x="2470350" y="3583774"/>
                  <a:pt x="2466139" y="3608580"/>
                  <a:pt x="2465570" y="3633842"/>
                </a:cubicBezTo>
                <a:cubicBezTo>
                  <a:pt x="2464774" y="3636117"/>
                  <a:pt x="2463977" y="3638393"/>
                  <a:pt x="2463181" y="3640669"/>
                </a:cubicBezTo>
                <a:cubicBezTo>
                  <a:pt x="2462612" y="3644652"/>
                  <a:pt x="2462043" y="3648521"/>
                  <a:pt x="2461474" y="3652503"/>
                </a:cubicBezTo>
                <a:cubicBezTo>
                  <a:pt x="2457150" y="3681406"/>
                  <a:pt x="2452826" y="3710309"/>
                  <a:pt x="2448502" y="3739212"/>
                </a:cubicBezTo>
                <a:cubicBezTo>
                  <a:pt x="2441333" y="3761742"/>
                  <a:pt x="2438147" y="3784842"/>
                  <a:pt x="2437009" y="3808283"/>
                </a:cubicBezTo>
                <a:cubicBezTo>
                  <a:pt x="2436099" y="3810331"/>
                  <a:pt x="2435074" y="3812265"/>
                  <a:pt x="2434164" y="3814313"/>
                </a:cubicBezTo>
                <a:cubicBezTo>
                  <a:pt x="2433595" y="3818182"/>
                  <a:pt x="2433026" y="3822165"/>
                  <a:pt x="2432571" y="3826034"/>
                </a:cubicBezTo>
                <a:cubicBezTo>
                  <a:pt x="2421875" y="3880198"/>
                  <a:pt x="2411178" y="3934249"/>
                  <a:pt x="2400596" y="3988413"/>
                </a:cubicBezTo>
                <a:cubicBezTo>
                  <a:pt x="2369417" y="4055550"/>
                  <a:pt x="2317074" y="4096514"/>
                  <a:pt x="2245841" y="4114607"/>
                </a:cubicBezTo>
                <a:cubicBezTo>
                  <a:pt x="2240151" y="4115176"/>
                  <a:pt x="2234461" y="4115745"/>
                  <a:pt x="2228772" y="4116200"/>
                </a:cubicBezTo>
                <a:cubicBezTo>
                  <a:pt x="2226951" y="4115290"/>
                  <a:pt x="2225017" y="4115404"/>
                  <a:pt x="2223310" y="4116428"/>
                </a:cubicBezTo>
                <a:cubicBezTo>
                  <a:pt x="2205672" y="4115859"/>
                  <a:pt x="2188035" y="4114721"/>
                  <a:pt x="2170966" y="4120979"/>
                </a:cubicBezTo>
                <a:cubicBezTo>
                  <a:pt x="2142064" y="4121321"/>
                  <a:pt x="2113161" y="4121776"/>
                  <a:pt x="2084258" y="4122117"/>
                </a:cubicBezTo>
                <a:cubicBezTo>
                  <a:pt x="2055241" y="4122003"/>
                  <a:pt x="2026338" y="4121890"/>
                  <a:pt x="1997322" y="4121776"/>
                </a:cubicBezTo>
                <a:cubicBezTo>
                  <a:pt x="1968419" y="4119955"/>
                  <a:pt x="1939516" y="4118021"/>
                  <a:pt x="1910613" y="4116200"/>
                </a:cubicBezTo>
                <a:cubicBezTo>
                  <a:pt x="1841087" y="4098677"/>
                  <a:pt x="1792157" y="4056346"/>
                  <a:pt x="1760978" y="3992396"/>
                </a:cubicBezTo>
                <a:cubicBezTo>
                  <a:pt x="1744706" y="3938118"/>
                  <a:pt x="1744251" y="3881564"/>
                  <a:pt x="1735603" y="3826148"/>
                </a:cubicBezTo>
                <a:cubicBezTo>
                  <a:pt x="1733555" y="3808738"/>
                  <a:pt x="1731620" y="3791328"/>
                  <a:pt x="1729572" y="3773804"/>
                </a:cubicBezTo>
                <a:cubicBezTo>
                  <a:pt x="1729231" y="3770049"/>
                  <a:pt x="1728890" y="3766294"/>
                  <a:pt x="1728434" y="3762653"/>
                </a:cubicBezTo>
                <a:cubicBezTo>
                  <a:pt x="1727183" y="3754801"/>
                  <a:pt x="1726045" y="3747063"/>
                  <a:pt x="1724793" y="3739212"/>
                </a:cubicBezTo>
                <a:cubicBezTo>
                  <a:pt x="1725817" y="3707692"/>
                  <a:pt x="1720128" y="3676968"/>
                  <a:pt x="1714552" y="3646131"/>
                </a:cubicBezTo>
                <a:cubicBezTo>
                  <a:pt x="1713755" y="3634638"/>
                  <a:pt x="1712959" y="3623259"/>
                  <a:pt x="1712162" y="3611766"/>
                </a:cubicBezTo>
                <a:cubicBezTo>
                  <a:pt x="1711707" y="3607897"/>
                  <a:pt x="1711366" y="3603915"/>
                  <a:pt x="1710911" y="3600046"/>
                </a:cubicBezTo>
                <a:cubicBezTo>
                  <a:pt x="1711707" y="3595949"/>
                  <a:pt x="1713528" y="3591625"/>
                  <a:pt x="1707725" y="3589463"/>
                </a:cubicBezTo>
                <a:cubicBezTo>
                  <a:pt x="1704538" y="3583432"/>
                  <a:pt x="1700442" y="3584457"/>
                  <a:pt x="1696004" y="3587870"/>
                </a:cubicBezTo>
                <a:cubicBezTo>
                  <a:pt x="1680642" y="3588325"/>
                  <a:pt x="1665394" y="3588667"/>
                  <a:pt x="1650033" y="3589122"/>
                </a:cubicBezTo>
                <a:cubicBezTo>
                  <a:pt x="1621130" y="3589122"/>
                  <a:pt x="1592227" y="3589122"/>
                  <a:pt x="1563324" y="3589122"/>
                </a:cubicBezTo>
                <a:cubicBezTo>
                  <a:pt x="1555586" y="3589008"/>
                  <a:pt x="1547849" y="3588894"/>
                  <a:pt x="1540111" y="3588781"/>
                </a:cubicBezTo>
                <a:cubicBezTo>
                  <a:pt x="1538290" y="3589008"/>
                  <a:pt x="1536356" y="3589122"/>
                  <a:pt x="1534535" y="3589349"/>
                </a:cubicBezTo>
                <a:cubicBezTo>
                  <a:pt x="1524066" y="3599249"/>
                  <a:pt x="1529415" y="3611880"/>
                  <a:pt x="1528732" y="3623487"/>
                </a:cubicBezTo>
                <a:cubicBezTo>
                  <a:pt x="1521108" y="3661720"/>
                  <a:pt x="1519856" y="3700409"/>
                  <a:pt x="1518036" y="3739098"/>
                </a:cubicBezTo>
                <a:cubicBezTo>
                  <a:pt x="1518036" y="3741146"/>
                  <a:pt x="1518036" y="3743081"/>
                  <a:pt x="1518036" y="3745129"/>
                </a:cubicBezTo>
                <a:cubicBezTo>
                  <a:pt x="1517011" y="3746950"/>
                  <a:pt x="1516898" y="3748770"/>
                  <a:pt x="1517922" y="3750591"/>
                </a:cubicBezTo>
                <a:cubicBezTo>
                  <a:pt x="1517353" y="3764018"/>
                  <a:pt x="1516784" y="3777445"/>
                  <a:pt x="1516215" y="3790759"/>
                </a:cubicBezTo>
                <a:cubicBezTo>
                  <a:pt x="1509046" y="3823530"/>
                  <a:pt x="1511436" y="3856757"/>
                  <a:pt x="1511322" y="3889871"/>
                </a:cubicBezTo>
                <a:cubicBezTo>
                  <a:pt x="1506998" y="3907053"/>
                  <a:pt x="1506429" y="3924349"/>
                  <a:pt x="1508136" y="3941873"/>
                </a:cubicBezTo>
                <a:cubicBezTo>
                  <a:pt x="1507794" y="3945628"/>
                  <a:pt x="1507453" y="3949383"/>
                  <a:pt x="1506998" y="3953024"/>
                </a:cubicBezTo>
                <a:cubicBezTo>
                  <a:pt x="1504494" y="3966565"/>
                  <a:pt x="1501877" y="3979993"/>
                  <a:pt x="1499374" y="3993534"/>
                </a:cubicBezTo>
                <a:cubicBezTo>
                  <a:pt x="1476388" y="4046219"/>
                  <a:pt x="1441910" y="4088776"/>
                  <a:pt x="1389793" y="4115404"/>
                </a:cubicBezTo>
                <a:cubicBezTo>
                  <a:pt x="1366580" y="4121662"/>
                  <a:pt x="1343367" y="4127920"/>
                  <a:pt x="1320153" y="4134179"/>
                </a:cubicBezTo>
                <a:cubicBezTo>
                  <a:pt x="1285447" y="4139527"/>
                  <a:pt x="1250741" y="4144762"/>
                  <a:pt x="1216149" y="4150110"/>
                </a:cubicBezTo>
                <a:cubicBezTo>
                  <a:pt x="1131261" y="4151248"/>
                  <a:pt x="1046373" y="4152272"/>
                  <a:pt x="961827" y="4143396"/>
                </a:cubicBezTo>
                <a:cubicBezTo>
                  <a:pt x="930876" y="4137934"/>
                  <a:pt x="899925" y="4132586"/>
                  <a:pt x="868974" y="4127124"/>
                </a:cubicBezTo>
                <a:cubicBezTo>
                  <a:pt x="867836" y="4125417"/>
                  <a:pt x="866470" y="4125076"/>
                  <a:pt x="864763" y="4126214"/>
                </a:cubicBezTo>
                <a:cubicBezTo>
                  <a:pt x="862374" y="4125417"/>
                  <a:pt x="859984" y="4124621"/>
                  <a:pt x="857595" y="4123824"/>
                </a:cubicBezTo>
                <a:cubicBezTo>
                  <a:pt x="838023" y="4116541"/>
                  <a:pt x="818337" y="4109373"/>
                  <a:pt x="798765" y="4102090"/>
                </a:cubicBezTo>
                <a:cubicBezTo>
                  <a:pt x="787955" y="4094580"/>
                  <a:pt x="777258" y="4087070"/>
                  <a:pt x="766448" y="4079446"/>
                </a:cubicBezTo>
                <a:cubicBezTo>
                  <a:pt x="724801" y="4040415"/>
                  <a:pt x="704091" y="3990689"/>
                  <a:pt x="693850" y="3935728"/>
                </a:cubicBezTo>
                <a:cubicBezTo>
                  <a:pt x="693508" y="3931973"/>
                  <a:pt x="693053" y="3928218"/>
                  <a:pt x="692712" y="3924577"/>
                </a:cubicBezTo>
                <a:cubicBezTo>
                  <a:pt x="691574" y="3920594"/>
                  <a:pt x="690550" y="3916611"/>
                  <a:pt x="689412" y="3912742"/>
                </a:cubicBezTo>
                <a:cubicBezTo>
                  <a:pt x="687022" y="3879288"/>
                  <a:pt x="681219" y="3846402"/>
                  <a:pt x="673026" y="3813972"/>
                </a:cubicBezTo>
                <a:cubicBezTo>
                  <a:pt x="672571" y="3810217"/>
                  <a:pt x="672002" y="3806462"/>
                  <a:pt x="671547" y="3802707"/>
                </a:cubicBezTo>
                <a:cubicBezTo>
                  <a:pt x="672343" y="3800772"/>
                  <a:pt x="672230" y="3798952"/>
                  <a:pt x="671205" y="3797245"/>
                </a:cubicBezTo>
                <a:cubicBezTo>
                  <a:pt x="669043" y="3783590"/>
                  <a:pt x="666995" y="3770049"/>
                  <a:pt x="664947" y="3756394"/>
                </a:cubicBezTo>
                <a:cubicBezTo>
                  <a:pt x="664492" y="3752411"/>
                  <a:pt x="664037" y="3748542"/>
                  <a:pt x="663581" y="3744560"/>
                </a:cubicBezTo>
                <a:cubicBezTo>
                  <a:pt x="664719" y="3740122"/>
                  <a:pt x="665174" y="3735912"/>
                  <a:pt x="660737" y="3732839"/>
                </a:cubicBezTo>
                <a:cubicBezTo>
                  <a:pt x="659257" y="3705644"/>
                  <a:pt x="656526" y="3678675"/>
                  <a:pt x="648902" y="3652390"/>
                </a:cubicBezTo>
                <a:cubicBezTo>
                  <a:pt x="649130" y="3621097"/>
                  <a:pt x="643782" y="3590374"/>
                  <a:pt x="637296" y="3559878"/>
                </a:cubicBezTo>
                <a:cubicBezTo>
                  <a:pt x="637865" y="3553847"/>
                  <a:pt x="637637" y="3546905"/>
                  <a:pt x="629103" y="3549295"/>
                </a:cubicBezTo>
                <a:cubicBezTo>
                  <a:pt x="593942" y="3559309"/>
                  <a:pt x="556960" y="3557488"/>
                  <a:pt x="521571" y="3565567"/>
                </a:cubicBezTo>
                <a:cubicBezTo>
                  <a:pt x="513833" y="3565795"/>
                  <a:pt x="506095" y="3566022"/>
                  <a:pt x="498244" y="3566250"/>
                </a:cubicBezTo>
                <a:cubicBezTo>
                  <a:pt x="496423" y="3565339"/>
                  <a:pt x="494488" y="3565453"/>
                  <a:pt x="492782" y="3566477"/>
                </a:cubicBezTo>
                <a:cubicBezTo>
                  <a:pt x="473437" y="3566477"/>
                  <a:pt x="453979" y="3566477"/>
                  <a:pt x="434635" y="3566477"/>
                </a:cubicBezTo>
                <a:cubicBezTo>
                  <a:pt x="374895" y="3564088"/>
                  <a:pt x="316861" y="3552936"/>
                  <a:pt x="261104" y="3531089"/>
                </a:cubicBezTo>
                <a:cubicBezTo>
                  <a:pt x="200226" y="3500365"/>
                  <a:pt x="154596" y="3454963"/>
                  <a:pt x="127627" y="3391923"/>
                </a:cubicBezTo>
                <a:cubicBezTo>
                  <a:pt x="116135" y="3334117"/>
                  <a:pt x="104642" y="3276198"/>
                  <a:pt x="93149" y="3218392"/>
                </a:cubicBezTo>
                <a:cubicBezTo>
                  <a:pt x="92921" y="3214523"/>
                  <a:pt x="92694" y="3210540"/>
                  <a:pt x="92466" y="3206671"/>
                </a:cubicBezTo>
                <a:cubicBezTo>
                  <a:pt x="93376" y="3204851"/>
                  <a:pt x="93263" y="3202916"/>
                  <a:pt x="92239" y="3201209"/>
                </a:cubicBezTo>
                <a:cubicBezTo>
                  <a:pt x="90076" y="3187555"/>
                  <a:pt x="88028" y="3174014"/>
                  <a:pt x="85866" y="3160359"/>
                </a:cubicBezTo>
                <a:cubicBezTo>
                  <a:pt x="86890" y="3153759"/>
                  <a:pt x="86890" y="3147273"/>
                  <a:pt x="82225" y="3141811"/>
                </a:cubicBezTo>
                <a:cubicBezTo>
                  <a:pt x="81770" y="3138397"/>
                  <a:pt x="81428" y="3134983"/>
                  <a:pt x="80973" y="3131569"/>
                </a:cubicBezTo>
                <a:cubicBezTo>
                  <a:pt x="79722" y="3102326"/>
                  <a:pt x="77104" y="3073309"/>
                  <a:pt x="69822" y="3044861"/>
                </a:cubicBezTo>
                <a:cubicBezTo>
                  <a:pt x="71870" y="3017437"/>
                  <a:pt x="64701" y="2990697"/>
                  <a:pt x="62653" y="2963615"/>
                </a:cubicBezTo>
                <a:cubicBezTo>
                  <a:pt x="62198" y="2957697"/>
                  <a:pt x="61856" y="2951894"/>
                  <a:pt x="61401" y="2945977"/>
                </a:cubicBezTo>
                <a:cubicBezTo>
                  <a:pt x="62539" y="2941425"/>
                  <a:pt x="63108" y="2936987"/>
                  <a:pt x="59012" y="2933460"/>
                </a:cubicBezTo>
                <a:cubicBezTo>
                  <a:pt x="57874" y="2908654"/>
                  <a:pt x="60946" y="2883506"/>
                  <a:pt x="53436" y="2859041"/>
                </a:cubicBezTo>
                <a:cubicBezTo>
                  <a:pt x="52867" y="2845614"/>
                  <a:pt x="52298" y="2832300"/>
                  <a:pt x="51729" y="2818873"/>
                </a:cubicBezTo>
                <a:cubicBezTo>
                  <a:pt x="52639" y="2817052"/>
                  <a:pt x="52639" y="2815232"/>
                  <a:pt x="51615" y="2813411"/>
                </a:cubicBezTo>
                <a:cubicBezTo>
                  <a:pt x="51274" y="2805559"/>
                  <a:pt x="50932" y="2797708"/>
                  <a:pt x="50591" y="2789856"/>
                </a:cubicBezTo>
                <a:cubicBezTo>
                  <a:pt x="50364" y="2782005"/>
                  <a:pt x="50022" y="2774267"/>
                  <a:pt x="49795" y="2766415"/>
                </a:cubicBezTo>
                <a:cubicBezTo>
                  <a:pt x="52184" y="2751054"/>
                  <a:pt x="49226" y="2735920"/>
                  <a:pt x="46722" y="2720899"/>
                </a:cubicBezTo>
                <a:cubicBezTo>
                  <a:pt x="46608" y="2713047"/>
                  <a:pt x="46495" y="2705310"/>
                  <a:pt x="46267" y="2697458"/>
                </a:cubicBezTo>
                <a:cubicBezTo>
                  <a:pt x="46153" y="2668442"/>
                  <a:pt x="46040" y="2639539"/>
                  <a:pt x="46040" y="2610522"/>
                </a:cubicBezTo>
                <a:cubicBezTo>
                  <a:pt x="46267" y="2589243"/>
                  <a:pt x="46495" y="2567851"/>
                  <a:pt x="46722" y="2546572"/>
                </a:cubicBezTo>
                <a:cubicBezTo>
                  <a:pt x="47746" y="2529276"/>
                  <a:pt x="48884" y="2511866"/>
                  <a:pt x="49908" y="2494569"/>
                </a:cubicBezTo>
                <a:cubicBezTo>
                  <a:pt x="50136" y="2490814"/>
                  <a:pt x="50364" y="2487173"/>
                  <a:pt x="50591" y="2483418"/>
                </a:cubicBezTo>
                <a:cubicBezTo>
                  <a:pt x="50932" y="2475566"/>
                  <a:pt x="51274" y="2467715"/>
                  <a:pt x="51615" y="2459977"/>
                </a:cubicBezTo>
                <a:cubicBezTo>
                  <a:pt x="52639" y="2458156"/>
                  <a:pt x="52753" y="2456336"/>
                  <a:pt x="51843" y="2454515"/>
                </a:cubicBezTo>
                <a:cubicBezTo>
                  <a:pt x="52070" y="2448712"/>
                  <a:pt x="52298" y="2442795"/>
                  <a:pt x="52526" y="2436991"/>
                </a:cubicBezTo>
                <a:cubicBezTo>
                  <a:pt x="59353" y="2412640"/>
                  <a:pt x="58101" y="2387606"/>
                  <a:pt x="59125" y="2362800"/>
                </a:cubicBezTo>
                <a:cubicBezTo>
                  <a:pt x="64474" y="2333669"/>
                  <a:pt x="69936" y="2304653"/>
                  <a:pt x="69708" y="2274840"/>
                </a:cubicBezTo>
                <a:cubicBezTo>
                  <a:pt x="75511" y="2242068"/>
                  <a:pt x="81315" y="2209296"/>
                  <a:pt x="87232" y="2176638"/>
                </a:cubicBezTo>
                <a:cubicBezTo>
                  <a:pt x="102821" y="2118833"/>
                  <a:pt x="118410" y="2060913"/>
                  <a:pt x="134000" y="2003108"/>
                </a:cubicBezTo>
                <a:cubicBezTo>
                  <a:pt x="145606" y="1974205"/>
                  <a:pt x="157213" y="1945302"/>
                  <a:pt x="168820" y="1916399"/>
                </a:cubicBezTo>
                <a:lnTo>
                  <a:pt x="168592" y="1916740"/>
                </a:lnTo>
                <a:cubicBezTo>
                  <a:pt x="170071" y="1914692"/>
                  <a:pt x="171437" y="1912644"/>
                  <a:pt x="172916" y="1910596"/>
                </a:cubicBezTo>
                <a:cubicBezTo>
                  <a:pt x="174395" y="1909344"/>
                  <a:pt x="174964" y="1907751"/>
                  <a:pt x="174623" y="1905817"/>
                </a:cubicBezTo>
                <a:cubicBezTo>
                  <a:pt x="194991" y="1877710"/>
                  <a:pt x="218432" y="1852335"/>
                  <a:pt x="244832" y="1829804"/>
                </a:cubicBezTo>
                <a:cubicBezTo>
                  <a:pt x="246539" y="1829008"/>
                  <a:pt x="248132" y="1828211"/>
                  <a:pt x="249839" y="1827415"/>
                </a:cubicBezTo>
                <a:cubicBezTo>
                  <a:pt x="251318" y="1826163"/>
                  <a:pt x="252911" y="1824798"/>
                  <a:pt x="254390" y="1823546"/>
                </a:cubicBezTo>
                <a:cubicBezTo>
                  <a:pt x="256666" y="1821839"/>
                  <a:pt x="258942" y="1820246"/>
                  <a:pt x="261218" y="1818539"/>
                </a:cubicBezTo>
                <a:cubicBezTo>
                  <a:pt x="292624" y="1802950"/>
                  <a:pt x="325851" y="1792481"/>
                  <a:pt x="359078" y="1781899"/>
                </a:cubicBezTo>
                <a:cubicBezTo>
                  <a:pt x="375236" y="1778030"/>
                  <a:pt x="391508" y="1774161"/>
                  <a:pt x="412673" y="1769154"/>
                </a:cubicBezTo>
                <a:cubicBezTo>
                  <a:pt x="328354" y="1705545"/>
                  <a:pt x="253139" y="1638636"/>
                  <a:pt x="179630" y="1569793"/>
                </a:cubicBezTo>
                <a:cubicBezTo>
                  <a:pt x="175647" y="1565810"/>
                  <a:pt x="171551" y="1561714"/>
                  <a:pt x="167568" y="1557731"/>
                </a:cubicBezTo>
                <a:cubicBezTo>
                  <a:pt x="121824" y="1506184"/>
                  <a:pt x="76535" y="1454295"/>
                  <a:pt x="40578" y="1395124"/>
                </a:cubicBezTo>
                <a:cubicBezTo>
                  <a:pt x="29654" y="1369863"/>
                  <a:pt x="18616" y="1344601"/>
                  <a:pt x="7692" y="1319339"/>
                </a:cubicBezTo>
                <a:cubicBezTo>
                  <a:pt x="6896" y="1315698"/>
                  <a:pt x="6213" y="1312057"/>
                  <a:pt x="5416" y="1308416"/>
                </a:cubicBezTo>
                <a:cubicBezTo>
                  <a:pt x="-8694" y="1243896"/>
                  <a:pt x="4620" y="1185863"/>
                  <a:pt x="47064" y="1134885"/>
                </a:cubicBezTo>
                <a:cubicBezTo>
                  <a:pt x="56736" y="1126464"/>
                  <a:pt x="66522" y="1117930"/>
                  <a:pt x="76194" y="1109510"/>
                </a:cubicBezTo>
                <a:cubicBezTo>
                  <a:pt x="77673" y="1108258"/>
                  <a:pt x="79153" y="1107120"/>
                  <a:pt x="80632" y="1105982"/>
                </a:cubicBezTo>
                <a:cubicBezTo>
                  <a:pt x="82908" y="1104275"/>
                  <a:pt x="85070" y="1102568"/>
                  <a:pt x="87346" y="1100748"/>
                </a:cubicBezTo>
                <a:cubicBezTo>
                  <a:pt x="144696" y="1066497"/>
                  <a:pt x="208305" y="1050452"/>
                  <a:pt x="272824" y="1037480"/>
                </a:cubicBezTo>
                <a:cubicBezTo>
                  <a:pt x="309692" y="1033611"/>
                  <a:pt x="346447" y="1029742"/>
                  <a:pt x="383315" y="1025760"/>
                </a:cubicBezTo>
                <a:cubicBezTo>
                  <a:pt x="444990" y="1025077"/>
                  <a:pt x="444990" y="1025077"/>
                  <a:pt x="424507" y="966588"/>
                </a:cubicBezTo>
                <a:cubicBezTo>
                  <a:pt x="423824" y="964768"/>
                  <a:pt x="422914" y="963061"/>
                  <a:pt x="422118" y="961354"/>
                </a:cubicBezTo>
                <a:cubicBezTo>
                  <a:pt x="413014" y="928127"/>
                  <a:pt x="403797" y="895014"/>
                  <a:pt x="394694" y="861901"/>
                </a:cubicBezTo>
                <a:cubicBezTo>
                  <a:pt x="390825" y="836640"/>
                  <a:pt x="385818" y="811606"/>
                  <a:pt x="376943" y="787596"/>
                </a:cubicBezTo>
                <a:cubicBezTo>
                  <a:pt x="365450" y="725580"/>
                  <a:pt x="354071" y="663564"/>
                  <a:pt x="342578" y="601434"/>
                </a:cubicBezTo>
                <a:cubicBezTo>
                  <a:pt x="340075" y="574807"/>
                  <a:pt x="337457" y="548180"/>
                  <a:pt x="334954" y="521553"/>
                </a:cubicBezTo>
                <a:cubicBezTo>
                  <a:pt x="333133" y="494471"/>
                  <a:pt x="331313" y="467389"/>
                  <a:pt x="329606" y="440307"/>
                </a:cubicBezTo>
                <a:cubicBezTo>
                  <a:pt x="330061" y="413680"/>
                  <a:pt x="330516" y="386939"/>
                  <a:pt x="330971" y="360312"/>
                </a:cubicBezTo>
                <a:cubicBezTo>
                  <a:pt x="335068" y="329361"/>
                  <a:pt x="339164" y="298410"/>
                  <a:pt x="343261" y="267459"/>
                </a:cubicBezTo>
                <a:cubicBezTo>
                  <a:pt x="357712" y="203736"/>
                  <a:pt x="382063" y="144679"/>
                  <a:pt x="423142" y="93245"/>
                </a:cubicBezTo>
                <a:cubicBezTo>
                  <a:pt x="426897" y="89376"/>
                  <a:pt x="430652" y="85394"/>
                  <a:pt x="434407" y="81525"/>
                </a:cubicBezTo>
                <a:cubicBezTo>
                  <a:pt x="482996" y="34415"/>
                  <a:pt x="542622" y="11202"/>
                  <a:pt x="608393" y="1416"/>
                </a:cubicBezTo>
                <a:cubicBezTo>
                  <a:pt x="614082" y="961"/>
                  <a:pt x="619772" y="506"/>
                  <a:pt x="625462" y="164"/>
                </a:cubicBezTo>
                <a:cubicBezTo>
                  <a:pt x="627282" y="164"/>
                  <a:pt x="629217" y="51"/>
                  <a:pt x="631037" y="51"/>
                </a:cubicBezTo>
                <a:cubicBezTo>
                  <a:pt x="640710" y="51"/>
                  <a:pt x="650495" y="51"/>
                  <a:pt x="660168" y="51"/>
                </a:cubicBezTo>
                <a:cubicBezTo>
                  <a:pt x="662216" y="-63"/>
                  <a:pt x="664037" y="51"/>
                  <a:pt x="665857" y="51"/>
                </a:cubicBezTo>
                <a:close/>
                <a:moveTo>
                  <a:pt x="2600071" y="1794529"/>
                </a:moveTo>
                <a:cubicBezTo>
                  <a:pt x="2597681" y="1777461"/>
                  <a:pt x="2596202" y="1760392"/>
                  <a:pt x="2592902" y="1743551"/>
                </a:cubicBezTo>
                <a:cubicBezTo>
                  <a:pt x="2571510" y="1634540"/>
                  <a:pt x="2528952" y="1539866"/>
                  <a:pt x="2427450" y="1479898"/>
                </a:cubicBezTo>
                <a:cubicBezTo>
                  <a:pt x="2328566" y="1421524"/>
                  <a:pt x="2220807" y="1400245"/>
                  <a:pt x="2108609" y="1395465"/>
                </a:cubicBezTo>
                <a:cubicBezTo>
                  <a:pt x="1992087" y="1390459"/>
                  <a:pt x="1875793" y="1398765"/>
                  <a:pt x="1759727" y="1407641"/>
                </a:cubicBezTo>
                <a:cubicBezTo>
                  <a:pt x="1657543" y="1415493"/>
                  <a:pt x="1555700" y="1429603"/>
                  <a:pt x="1458182" y="1464878"/>
                </a:cubicBezTo>
                <a:cubicBezTo>
                  <a:pt x="1387859" y="1484677"/>
                  <a:pt x="1355884" y="1538387"/>
                  <a:pt x="1337450" y="1603020"/>
                </a:cubicBezTo>
                <a:cubicBezTo>
                  <a:pt x="1311278" y="1695076"/>
                  <a:pt x="1320495" y="1787588"/>
                  <a:pt x="1334833" y="1880214"/>
                </a:cubicBezTo>
                <a:cubicBezTo>
                  <a:pt x="1342115" y="1927095"/>
                  <a:pt x="1353836" y="1972384"/>
                  <a:pt x="1379439" y="2013121"/>
                </a:cubicBezTo>
                <a:cubicBezTo>
                  <a:pt x="1428255" y="2090954"/>
                  <a:pt x="1506543" y="2125205"/>
                  <a:pt x="1588358" y="2152856"/>
                </a:cubicBezTo>
                <a:cubicBezTo>
                  <a:pt x="1691111" y="2187676"/>
                  <a:pt x="1798416" y="2196893"/>
                  <a:pt x="1905720" y="2206338"/>
                </a:cubicBezTo>
                <a:cubicBezTo>
                  <a:pt x="2046024" y="2218627"/>
                  <a:pt x="2186100" y="2223520"/>
                  <a:pt x="2325380" y="2199055"/>
                </a:cubicBezTo>
                <a:cubicBezTo>
                  <a:pt x="2403668" y="2185287"/>
                  <a:pt x="2478770" y="2168673"/>
                  <a:pt x="2533617" y="2097326"/>
                </a:cubicBezTo>
                <a:cubicBezTo>
                  <a:pt x="2605078" y="2004587"/>
                  <a:pt x="2613953" y="1903427"/>
                  <a:pt x="2600071" y="1794529"/>
                </a:cubicBezTo>
                <a:lnTo>
                  <a:pt x="2600071" y="1794529"/>
                </a:lnTo>
                <a:close/>
                <a:moveTo>
                  <a:pt x="601224" y="2158660"/>
                </a:moveTo>
                <a:cubicBezTo>
                  <a:pt x="612262" y="2065010"/>
                  <a:pt x="616586" y="1970677"/>
                  <a:pt x="635589" y="1878052"/>
                </a:cubicBezTo>
                <a:cubicBezTo>
                  <a:pt x="638547" y="1863828"/>
                  <a:pt x="637751" y="1860300"/>
                  <a:pt x="619089" y="1862690"/>
                </a:cubicBezTo>
                <a:cubicBezTo>
                  <a:pt x="546377" y="1872362"/>
                  <a:pt x="475144" y="1889089"/>
                  <a:pt x="404025" y="1906272"/>
                </a:cubicBezTo>
                <a:cubicBezTo>
                  <a:pt x="362833" y="1916171"/>
                  <a:pt x="317999" y="1926185"/>
                  <a:pt x="294900" y="1966695"/>
                </a:cubicBezTo>
                <a:cubicBezTo>
                  <a:pt x="258032" y="2031441"/>
                  <a:pt x="237435" y="2102447"/>
                  <a:pt x="226398" y="2176070"/>
                </a:cubicBezTo>
                <a:cubicBezTo>
                  <a:pt x="201364" y="2261412"/>
                  <a:pt x="193854" y="2349373"/>
                  <a:pt x="186343" y="2437447"/>
                </a:cubicBezTo>
                <a:cubicBezTo>
                  <a:pt x="185774" y="2460091"/>
                  <a:pt x="185205" y="2482735"/>
                  <a:pt x="184750" y="2505380"/>
                </a:cubicBezTo>
                <a:cubicBezTo>
                  <a:pt x="174509" y="2530527"/>
                  <a:pt x="180995" y="2556472"/>
                  <a:pt x="180540" y="2582188"/>
                </a:cubicBezTo>
                <a:cubicBezTo>
                  <a:pt x="180540" y="2614732"/>
                  <a:pt x="180540" y="2647163"/>
                  <a:pt x="180540" y="2679707"/>
                </a:cubicBezTo>
                <a:cubicBezTo>
                  <a:pt x="180199" y="2707244"/>
                  <a:pt x="176216" y="2735009"/>
                  <a:pt x="183271" y="2762319"/>
                </a:cubicBezTo>
                <a:cubicBezTo>
                  <a:pt x="184295" y="2788832"/>
                  <a:pt x="185319" y="2815232"/>
                  <a:pt x="186343" y="2841745"/>
                </a:cubicBezTo>
                <a:cubicBezTo>
                  <a:pt x="189985" y="2891358"/>
                  <a:pt x="191692" y="2941312"/>
                  <a:pt x="197609" y="2990697"/>
                </a:cubicBezTo>
                <a:cubicBezTo>
                  <a:pt x="209898" y="3095043"/>
                  <a:pt x="225146" y="3199048"/>
                  <a:pt x="242101" y="3302825"/>
                </a:cubicBezTo>
                <a:cubicBezTo>
                  <a:pt x="250976" y="3357558"/>
                  <a:pt x="275441" y="3394995"/>
                  <a:pt x="327216" y="3414567"/>
                </a:cubicBezTo>
                <a:cubicBezTo>
                  <a:pt x="341440" y="3419915"/>
                  <a:pt x="355778" y="3424808"/>
                  <a:pt x="371026" y="3425832"/>
                </a:cubicBezTo>
                <a:cubicBezTo>
                  <a:pt x="416656" y="3437097"/>
                  <a:pt x="462968" y="3432660"/>
                  <a:pt x="509054" y="3431522"/>
                </a:cubicBezTo>
                <a:cubicBezTo>
                  <a:pt x="542167" y="3427994"/>
                  <a:pt x="575280" y="3424012"/>
                  <a:pt x="608507" y="3420939"/>
                </a:cubicBezTo>
                <a:cubicBezTo>
                  <a:pt x="621820" y="3419688"/>
                  <a:pt x="620569" y="3411039"/>
                  <a:pt x="620000" y="3402391"/>
                </a:cubicBezTo>
                <a:cubicBezTo>
                  <a:pt x="617951" y="3372920"/>
                  <a:pt x="616586" y="3343220"/>
                  <a:pt x="613286" y="3313862"/>
                </a:cubicBezTo>
                <a:cubicBezTo>
                  <a:pt x="600655" y="3199730"/>
                  <a:pt x="592576" y="3085257"/>
                  <a:pt x="590642" y="2970442"/>
                </a:cubicBezTo>
                <a:cubicBezTo>
                  <a:pt x="590414" y="2955877"/>
                  <a:pt x="589504" y="2941881"/>
                  <a:pt x="584269" y="2928226"/>
                </a:cubicBezTo>
                <a:cubicBezTo>
                  <a:pt x="584042" y="2893861"/>
                  <a:pt x="583928" y="2859496"/>
                  <a:pt x="583700" y="2825131"/>
                </a:cubicBezTo>
                <a:cubicBezTo>
                  <a:pt x="583700" y="2716803"/>
                  <a:pt x="583700" y="2608474"/>
                  <a:pt x="583700" y="2500145"/>
                </a:cubicBezTo>
                <a:cubicBezTo>
                  <a:pt x="584269" y="2464074"/>
                  <a:pt x="584724" y="2427888"/>
                  <a:pt x="585293" y="2391816"/>
                </a:cubicBezTo>
                <a:cubicBezTo>
                  <a:pt x="590755" y="2314211"/>
                  <a:pt x="595990" y="2236378"/>
                  <a:pt x="601224" y="2158660"/>
                </a:cubicBezTo>
                <a:lnTo>
                  <a:pt x="601224" y="2158660"/>
                </a:lnTo>
                <a:close/>
                <a:moveTo>
                  <a:pt x="497447" y="225697"/>
                </a:moveTo>
                <a:cubicBezTo>
                  <a:pt x="472072" y="269621"/>
                  <a:pt x="466724" y="319006"/>
                  <a:pt x="464106" y="367481"/>
                </a:cubicBezTo>
                <a:cubicBezTo>
                  <a:pt x="457734" y="483433"/>
                  <a:pt x="475030" y="597452"/>
                  <a:pt x="497561" y="711015"/>
                </a:cubicBezTo>
                <a:cubicBezTo>
                  <a:pt x="524871" y="848474"/>
                  <a:pt x="564015" y="982519"/>
                  <a:pt x="612717" y="1113720"/>
                </a:cubicBezTo>
                <a:cubicBezTo>
                  <a:pt x="628761" y="1157074"/>
                  <a:pt x="630355" y="1156505"/>
                  <a:pt x="585293" y="1158781"/>
                </a:cubicBezTo>
                <a:cubicBezTo>
                  <a:pt x="486637" y="1158440"/>
                  <a:pt x="387753" y="1151043"/>
                  <a:pt x="289893" y="1170501"/>
                </a:cubicBezTo>
                <a:cubicBezTo>
                  <a:pt x="246311" y="1178239"/>
                  <a:pt x="202502" y="1185522"/>
                  <a:pt x="164496" y="1210669"/>
                </a:cubicBezTo>
                <a:cubicBezTo>
                  <a:pt x="132179" y="1232062"/>
                  <a:pt x="126489" y="1250041"/>
                  <a:pt x="138210" y="1287933"/>
                </a:cubicBezTo>
                <a:cubicBezTo>
                  <a:pt x="157441" y="1349835"/>
                  <a:pt x="200340" y="1396262"/>
                  <a:pt x="242215" y="1442347"/>
                </a:cubicBezTo>
                <a:cubicBezTo>
                  <a:pt x="318796" y="1526780"/>
                  <a:pt x="405959" y="1600175"/>
                  <a:pt x="497447" y="1667880"/>
                </a:cubicBezTo>
                <a:cubicBezTo>
                  <a:pt x="539436" y="1698945"/>
                  <a:pt x="574938" y="1750037"/>
                  <a:pt x="642872" y="1726824"/>
                </a:cubicBezTo>
                <a:cubicBezTo>
                  <a:pt x="661875" y="1720338"/>
                  <a:pt x="668133" y="1713738"/>
                  <a:pt x="671888" y="1697580"/>
                </a:cubicBezTo>
                <a:cubicBezTo>
                  <a:pt x="687933" y="1628736"/>
                  <a:pt x="705456" y="1560348"/>
                  <a:pt x="728784" y="1493439"/>
                </a:cubicBezTo>
                <a:cubicBezTo>
                  <a:pt x="755979" y="1409575"/>
                  <a:pt x="787727" y="1327760"/>
                  <a:pt x="826074" y="1248107"/>
                </a:cubicBezTo>
                <a:cubicBezTo>
                  <a:pt x="872956" y="1150816"/>
                  <a:pt x="925300" y="1058418"/>
                  <a:pt x="1008253" y="985705"/>
                </a:cubicBezTo>
                <a:cubicBezTo>
                  <a:pt x="1108844" y="897404"/>
                  <a:pt x="1226390" y="850750"/>
                  <a:pt x="1358273" y="847905"/>
                </a:cubicBezTo>
                <a:cubicBezTo>
                  <a:pt x="1481850" y="845288"/>
                  <a:pt x="1595527" y="885797"/>
                  <a:pt x="1700783" y="950658"/>
                </a:cubicBezTo>
                <a:cubicBezTo>
                  <a:pt x="1767465" y="991736"/>
                  <a:pt x="1826408" y="1042487"/>
                  <a:pt x="1883872" y="1094944"/>
                </a:cubicBezTo>
                <a:cubicBezTo>
                  <a:pt x="1898665" y="1108372"/>
                  <a:pt x="1905834" y="1104730"/>
                  <a:pt x="1915506" y="1092213"/>
                </a:cubicBezTo>
                <a:cubicBezTo>
                  <a:pt x="1936558" y="1064790"/>
                  <a:pt x="1960453" y="1040325"/>
                  <a:pt x="1988105" y="1019387"/>
                </a:cubicBezTo>
                <a:cubicBezTo>
                  <a:pt x="2061386" y="963971"/>
                  <a:pt x="2146729" y="958623"/>
                  <a:pt x="2226041" y="1001522"/>
                </a:cubicBezTo>
                <a:cubicBezTo>
                  <a:pt x="2270647" y="1025646"/>
                  <a:pt x="2299550" y="1066155"/>
                  <a:pt x="2331184" y="1106210"/>
                </a:cubicBezTo>
                <a:cubicBezTo>
                  <a:pt x="2333801" y="1096424"/>
                  <a:pt x="2333346" y="1090165"/>
                  <a:pt x="2331411" y="1083452"/>
                </a:cubicBezTo>
                <a:cubicBezTo>
                  <a:pt x="2310815" y="1009715"/>
                  <a:pt x="2289650" y="936206"/>
                  <a:pt x="2265185" y="863494"/>
                </a:cubicBezTo>
                <a:cubicBezTo>
                  <a:pt x="2223993" y="740486"/>
                  <a:pt x="2172218" y="622827"/>
                  <a:pt x="2101326" y="514157"/>
                </a:cubicBezTo>
                <a:cubicBezTo>
                  <a:pt x="2041131" y="422100"/>
                  <a:pt x="1971264" y="338464"/>
                  <a:pt x="1868397" y="292037"/>
                </a:cubicBezTo>
                <a:cubicBezTo>
                  <a:pt x="1806153" y="263931"/>
                  <a:pt x="1741179" y="244928"/>
                  <a:pt x="1678708" y="294882"/>
                </a:cubicBezTo>
                <a:cubicBezTo>
                  <a:pt x="1667443" y="303758"/>
                  <a:pt x="1657657" y="313430"/>
                  <a:pt x="1649464" y="325606"/>
                </a:cubicBezTo>
                <a:cubicBezTo>
                  <a:pt x="1590975" y="412997"/>
                  <a:pt x="1575500" y="511881"/>
                  <a:pt x="1570038" y="613724"/>
                </a:cubicBezTo>
                <a:cubicBezTo>
                  <a:pt x="1566624" y="624420"/>
                  <a:pt x="1572314" y="636482"/>
                  <a:pt x="1564690" y="648544"/>
                </a:cubicBezTo>
                <a:cubicBezTo>
                  <a:pt x="1508591" y="605417"/>
                  <a:pt x="1453516" y="562290"/>
                  <a:pt x="1397531" y="520188"/>
                </a:cubicBezTo>
                <a:cubicBezTo>
                  <a:pt x="1228211" y="392742"/>
                  <a:pt x="1055021" y="271328"/>
                  <a:pt x="859529" y="186440"/>
                </a:cubicBezTo>
                <a:cubicBezTo>
                  <a:pt x="786134" y="154578"/>
                  <a:pt x="710236" y="128293"/>
                  <a:pt x="628534" y="133868"/>
                </a:cubicBezTo>
                <a:cubicBezTo>
                  <a:pt x="571980" y="137965"/>
                  <a:pt x="523278" y="156513"/>
                  <a:pt x="497447" y="225697"/>
                </a:cubicBezTo>
                <a:lnTo>
                  <a:pt x="497447" y="225697"/>
                </a:lnTo>
                <a:close/>
                <a:moveTo>
                  <a:pt x="1866918" y="1266541"/>
                </a:moveTo>
                <a:cubicBezTo>
                  <a:pt x="1826067" y="1226259"/>
                  <a:pt x="1791133" y="1188708"/>
                  <a:pt x="1753127" y="1154798"/>
                </a:cubicBezTo>
                <a:cubicBezTo>
                  <a:pt x="1684511" y="1093465"/>
                  <a:pt x="1609296" y="1041804"/>
                  <a:pt x="1522018" y="1009488"/>
                </a:cubicBezTo>
                <a:cubicBezTo>
                  <a:pt x="1429620" y="975350"/>
                  <a:pt x="1336767" y="968978"/>
                  <a:pt x="1242321" y="1000498"/>
                </a:cubicBezTo>
                <a:cubicBezTo>
                  <a:pt x="1123410" y="1040325"/>
                  <a:pt x="1041366" y="1121116"/>
                  <a:pt x="983106" y="1229900"/>
                </a:cubicBezTo>
                <a:cubicBezTo>
                  <a:pt x="922228" y="1343691"/>
                  <a:pt x="875460" y="1462830"/>
                  <a:pt x="838364" y="1586406"/>
                </a:cubicBezTo>
                <a:cubicBezTo>
                  <a:pt x="790686" y="1744803"/>
                  <a:pt x="757686" y="1906044"/>
                  <a:pt x="741983" y="2070472"/>
                </a:cubicBezTo>
                <a:cubicBezTo>
                  <a:pt x="731401" y="2180962"/>
                  <a:pt x="723549" y="2291795"/>
                  <a:pt x="719339" y="2402740"/>
                </a:cubicBezTo>
                <a:cubicBezTo>
                  <a:pt x="714901" y="2518238"/>
                  <a:pt x="714332" y="2633963"/>
                  <a:pt x="715811" y="2749574"/>
                </a:cubicBezTo>
                <a:cubicBezTo>
                  <a:pt x="718315" y="2940970"/>
                  <a:pt x="726963" y="3132139"/>
                  <a:pt x="746649" y="3322738"/>
                </a:cubicBezTo>
                <a:cubicBezTo>
                  <a:pt x="754955" y="3402619"/>
                  <a:pt x="760190" y="3482841"/>
                  <a:pt x="771341" y="3562381"/>
                </a:cubicBezTo>
                <a:cubicBezTo>
                  <a:pt x="788296" y="3684137"/>
                  <a:pt x="804909" y="3806007"/>
                  <a:pt x="827668" y="3926853"/>
                </a:cubicBezTo>
                <a:cubicBezTo>
                  <a:pt x="834950" y="3965541"/>
                  <a:pt x="852133" y="3984999"/>
                  <a:pt x="891163" y="3994558"/>
                </a:cubicBezTo>
                <a:cubicBezTo>
                  <a:pt x="926438" y="4003206"/>
                  <a:pt x="962054" y="4008554"/>
                  <a:pt x="998240" y="4012309"/>
                </a:cubicBezTo>
                <a:cubicBezTo>
                  <a:pt x="1102700" y="4023233"/>
                  <a:pt x="1206477" y="4023005"/>
                  <a:pt x="1309457" y="4000247"/>
                </a:cubicBezTo>
                <a:cubicBezTo>
                  <a:pt x="1356111" y="3989893"/>
                  <a:pt x="1376366" y="3968159"/>
                  <a:pt x="1376935" y="3921390"/>
                </a:cubicBezTo>
                <a:cubicBezTo>
                  <a:pt x="1378414" y="3814769"/>
                  <a:pt x="1385697" y="3708488"/>
                  <a:pt x="1396052" y="3602549"/>
                </a:cubicBezTo>
                <a:cubicBezTo>
                  <a:pt x="1400376" y="3557488"/>
                  <a:pt x="1403903" y="3511858"/>
                  <a:pt x="1429506" y="3470779"/>
                </a:cubicBezTo>
                <a:cubicBezTo>
                  <a:pt x="1441113" y="3452232"/>
                  <a:pt x="1453175" y="3448932"/>
                  <a:pt x="1471381" y="3450525"/>
                </a:cubicBezTo>
                <a:cubicBezTo>
                  <a:pt x="1574931" y="3459400"/>
                  <a:pt x="1678367" y="3459742"/>
                  <a:pt x="1781575" y="3444835"/>
                </a:cubicBezTo>
                <a:cubicBezTo>
                  <a:pt x="1824019" y="3438691"/>
                  <a:pt x="1824019" y="3439032"/>
                  <a:pt x="1829822" y="3480679"/>
                </a:cubicBezTo>
                <a:cubicBezTo>
                  <a:pt x="1830732" y="3487279"/>
                  <a:pt x="1834032" y="3493538"/>
                  <a:pt x="1834715" y="3500024"/>
                </a:cubicBezTo>
                <a:cubicBezTo>
                  <a:pt x="1848597" y="3630314"/>
                  <a:pt x="1862935" y="3760491"/>
                  <a:pt x="1875679" y="3890781"/>
                </a:cubicBezTo>
                <a:cubicBezTo>
                  <a:pt x="1882848" y="3964290"/>
                  <a:pt x="1909020" y="3991486"/>
                  <a:pt x="1980481" y="3988527"/>
                </a:cubicBezTo>
                <a:cubicBezTo>
                  <a:pt x="2058314" y="3985341"/>
                  <a:pt x="2136374" y="3992054"/>
                  <a:pt x="2214093" y="3982837"/>
                </a:cubicBezTo>
                <a:cubicBezTo>
                  <a:pt x="2244247" y="3979310"/>
                  <a:pt x="2275085" y="3957462"/>
                  <a:pt x="2280205" y="3928559"/>
                </a:cubicBezTo>
                <a:cubicBezTo>
                  <a:pt x="2296478" y="3837641"/>
                  <a:pt x="2313205" y="3746722"/>
                  <a:pt x="2326746" y="3655348"/>
                </a:cubicBezTo>
                <a:cubicBezTo>
                  <a:pt x="2341425" y="3556236"/>
                  <a:pt x="2358266" y="3457466"/>
                  <a:pt x="2368962" y="3357785"/>
                </a:cubicBezTo>
                <a:cubicBezTo>
                  <a:pt x="2378179" y="3272442"/>
                  <a:pt x="2393086" y="3187669"/>
                  <a:pt x="2401848" y="3102212"/>
                </a:cubicBezTo>
                <a:cubicBezTo>
                  <a:pt x="2410610" y="3016527"/>
                  <a:pt x="2419713" y="2930957"/>
                  <a:pt x="2427337" y="2845158"/>
                </a:cubicBezTo>
                <a:cubicBezTo>
                  <a:pt x="2438147" y="2723971"/>
                  <a:pt x="2447250" y="2602898"/>
                  <a:pt x="2456126" y="2481597"/>
                </a:cubicBezTo>
                <a:cubicBezTo>
                  <a:pt x="2459995" y="2429140"/>
                  <a:pt x="2454874" y="2376227"/>
                  <a:pt x="2465229" y="2324225"/>
                </a:cubicBezTo>
                <a:cubicBezTo>
                  <a:pt x="2468757" y="2306474"/>
                  <a:pt x="2464888" y="2301467"/>
                  <a:pt x="2443836" y="2307725"/>
                </a:cubicBezTo>
                <a:cubicBezTo>
                  <a:pt x="2374310" y="2328549"/>
                  <a:pt x="2302394" y="2341180"/>
                  <a:pt x="2230138" y="2343000"/>
                </a:cubicBezTo>
                <a:cubicBezTo>
                  <a:pt x="2088013" y="2346642"/>
                  <a:pt x="1946116" y="2345959"/>
                  <a:pt x="1804219" y="2328435"/>
                </a:cubicBezTo>
                <a:cubicBezTo>
                  <a:pt x="1692135" y="2314553"/>
                  <a:pt x="1582327" y="2295891"/>
                  <a:pt x="1477981" y="2251399"/>
                </a:cubicBezTo>
                <a:cubicBezTo>
                  <a:pt x="1369425" y="2205086"/>
                  <a:pt x="1283854" y="2134991"/>
                  <a:pt x="1238110" y="2022793"/>
                </a:cubicBezTo>
                <a:cubicBezTo>
                  <a:pt x="1212963" y="1961233"/>
                  <a:pt x="1203632" y="1896713"/>
                  <a:pt x="1197373" y="1831056"/>
                </a:cubicBezTo>
                <a:cubicBezTo>
                  <a:pt x="1189749" y="1750492"/>
                  <a:pt x="1186449" y="1669928"/>
                  <a:pt x="1204997" y="1590844"/>
                </a:cubicBezTo>
                <a:cubicBezTo>
                  <a:pt x="1230486" y="1482060"/>
                  <a:pt x="1283854" y="1392393"/>
                  <a:pt x="1392980" y="1348470"/>
                </a:cubicBezTo>
                <a:cubicBezTo>
                  <a:pt x="1466374" y="1318998"/>
                  <a:pt x="1543752" y="1303181"/>
                  <a:pt x="1621699" y="1291119"/>
                </a:cubicBezTo>
                <a:cubicBezTo>
                  <a:pt x="1700897" y="1278944"/>
                  <a:pt x="1781006" y="1275189"/>
                  <a:pt x="1866918" y="1266541"/>
                </a:cubicBezTo>
                <a:lnTo>
                  <a:pt x="1866918" y="1266541"/>
                </a:lnTo>
                <a:close/>
                <a:moveTo>
                  <a:pt x="2279409" y="1284064"/>
                </a:moveTo>
                <a:cubicBezTo>
                  <a:pt x="2254944" y="1228079"/>
                  <a:pt x="2223082" y="1178580"/>
                  <a:pt x="2184052" y="1134202"/>
                </a:cubicBezTo>
                <a:cubicBezTo>
                  <a:pt x="2156060" y="1102455"/>
                  <a:pt x="2110088" y="1094375"/>
                  <a:pt x="2077886" y="1118044"/>
                </a:cubicBezTo>
                <a:cubicBezTo>
                  <a:pt x="2027021" y="1155367"/>
                  <a:pt x="1988105" y="1203956"/>
                  <a:pt x="1953854" y="1263127"/>
                </a:cubicBezTo>
                <a:cubicBezTo>
                  <a:pt x="2065824" y="1260282"/>
                  <a:pt x="2172446" y="1262217"/>
                  <a:pt x="2279409" y="1284064"/>
                </a:cubicBezTo>
                <a:lnTo>
                  <a:pt x="2279409" y="1284064"/>
                </a:lnTo>
                <a:close/>
              </a:path>
            </a:pathLst>
          </a:custGeom>
          <a:solidFill>
            <a:srgbClr val="0C0C0E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A6579900-F20C-C277-5CAA-73EE873CBB19}"/>
              </a:ext>
            </a:extLst>
          </p:cNvPr>
          <p:cNvSpPr/>
          <p:nvPr/>
        </p:nvSpPr>
        <p:spPr>
          <a:xfrm>
            <a:off x="4655082" y="5291715"/>
            <a:ext cx="204937" cy="178869"/>
          </a:xfrm>
          <a:custGeom>
            <a:avLst/>
            <a:gdLst>
              <a:gd name="connsiteX0" fmla="*/ 204937 w 204937"/>
              <a:gd name="connsiteY0" fmla="*/ 61333 h 178869"/>
              <a:gd name="connsiteX1" fmla="*/ 185706 w 204937"/>
              <a:gd name="connsiteY1" fmla="*/ 81133 h 178869"/>
              <a:gd name="connsiteX2" fmla="*/ 55075 w 204937"/>
              <a:gd name="connsiteY2" fmla="*/ 170914 h 178869"/>
              <a:gd name="connsiteX3" fmla="*/ 28448 w 204937"/>
              <a:gd name="connsiteY3" fmla="*/ 158966 h 178869"/>
              <a:gd name="connsiteX4" fmla="*/ 0 w 204937"/>
              <a:gd name="connsiteY4" fmla="*/ 0 h 178869"/>
              <a:gd name="connsiteX5" fmla="*/ 204140 w 204937"/>
              <a:gd name="connsiteY5" fmla="*/ 60537 h 178869"/>
              <a:gd name="connsiteX6" fmla="*/ 204937 w 204937"/>
              <a:gd name="connsiteY6" fmla="*/ 61333 h 178869"/>
              <a:gd name="connsiteX7" fmla="*/ 204937 w 204937"/>
              <a:gd name="connsiteY7" fmla="*/ 61333 h 178869"/>
              <a:gd name="connsiteX8" fmla="*/ 204937 w 204937"/>
              <a:gd name="connsiteY8" fmla="*/ 61333 h 17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4937" h="178869">
                <a:moveTo>
                  <a:pt x="204937" y="61333"/>
                </a:moveTo>
                <a:cubicBezTo>
                  <a:pt x="204254" y="73395"/>
                  <a:pt x="192989" y="76012"/>
                  <a:pt x="185706" y="81133"/>
                </a:cubicBezTo>
                <a:cubicBezTo>
                  <a:pt x="142466" y="111515"/>
                  <a:pt x="98315" y="140418"/>
                  <a:pt x="55075" y="170914"/>
                </a:cubicBezTo>
                <a:cubicBezTo>
                  <a:pt x="37437" y="183430"/>
                  <a:pt x="31748" y="182406"/>
                  <a:pt x="28448" y="158966"/>
                </a:cubicBezTo>
                <a:cubicBezTo>
                  <a:pt x="21279" y="108215"/>
                  <a:pt x="10582" y="57919"/>
                  <a:pt x="0" y="0"/>
                </a:cubicBezTo>
                <a:cubicBezTo>
                  <a:pt x="62244" y="56213"/>
                  <a:pt x="127901" y="78061"/>
                  <a:pt x="204140" y="60537"/>
                </a:cubicBezTo>
                <a:lnTo>
                  <a:pt x="204937" y="61333"/>
                </a:lnTo>
                <a:lnTo>
                  <a:pt x="204937" y="61333"/>
                </a:lnTo>
                <a:lnTo>
                  <a:pt x="204937" y="61333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F02BDD3A-9EA8-668D-F456-3D08C1F4959B}"/>
              </a:ext>
            </a:extLst>
          </p:cNvPr>
          <p:cNvSpPr/>
          <p:nvPr/>
        </p:nvSpPr>
        <p:spPr>
          <a:xfrm>
            <a:off x="5131716" y="4686804"/>
            <a:ext cx="207590" cy="133829"/>
          </a:xfrm>
          <a:custGeom>
            <a:avLst/>
            <a:gdLst>
              <a:gd name="connsiteX0" fmla="*/ 207590 w 207590"/>
              <a:gd name="connsiteY0" fmla="*/ 30382 h 133829"/>
              <a:gd name="connsiteX1" fmla="*/ 171746 w 207590"/>
              <a:gd name="connsiteY1" fmla="*/ 60081 h 133829"/>
              <a:gd name="connsiteX2" fmla="*/ 63759 w 207590"/>
              <a:gd name="connsiteY2" fmla="*/ 125056 h 133829"/>
              <a:gd name="connsiteX3" fmla="*/ 13008 w 207590"/>
              <a:gd name="connsiteY3" fmla="*/ 117204 h 133829"/>
              <a:gd name="connsiteX4" fmla="*/ 18811 w 207590"/>
              <a:gd name="connsiteY4" fmla="*/ 76809 h 133829"/>
              <a:gd name="connsiteX5" fmla="*/ 149785 w 207590"/>
              <a:gd name="connsiteY5" fmla="*/ 0 h 133829"/>
              <a:gd name="connsiteX6" fmla="*/ 207590 w 207590"/>
              <a:gd name="connsiteY6" fmla="*/ 30382 h 133829"/>
              <a:gd name="connsiteX7" fmla="*/ 207590 w 207590"/>
              <a:gd name="connsiteY7" fmla="*/ 30382 h 13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590" h="133829">
                <a:moveTo>
                  <a:pt x="207590" y="30382"/>
                </a:moveTo>
                <a:cubicBezTo>
                  <a:pt x="204631" y="50751"/>
                  <a:pt x="184377" y="51775"/>
                  <a:pt x="171746" y="60081"/>
                </a:cubicBezTo>
                <a:cubicBezTo>
                  <a:pt x="136698" y="83181"/>
                  <a:pt x="98579" y="101615"/>
                  <a:pt x="63759" y="125056"/>
                </a:cubicBezTo>
                <a:cubicBezTo>
                  <a:pt x="41797" y="139849"/>
                  <a:pt x="30759" y="135069"/>
                  <a:pt x="13008" y="117204"/>
                </a:cubicBezTo>
                <a:cubicBezTo>
                  <a:pt x="-7360" y="96836"/>
                  <a:pt x="-2581" y="88757"/>
                  <a:pt x="18811" y="76809"/>
                </a:cubicBezTo>
                <a:cubicBezTo>
                  <a:pt x="62962" y="52002"/>
                  <a:pt x="106203" y="25717"/>
                  <a:pt x="149785" y="0"/>
                </a:cubicBezTo>
                <a:cubicBezTo>
                  <a:pt x="170836" y="6827"/>
                  <a:pt x="191318" y="14565"/>
                  <a:pt x="207590" y="30382"/>
                </a:cubicBezTo>
                <a:lnTo>
                  <a:pt x="207590" y="30382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95F3168-E8BF-8967-B705-B006C40B07DC}"/>
              </a:ext>
            </a:extLst>
          </p:cNvPr>
          <p:cNvSpPr/>
          <p:nvPr/>
        </p:nvSpPr>
        <p:spPr>
          <a:xfrm>
            <a:off x="5085325" y="3625938"/>
            <a:ext cx="180203" cy="346715"/>
          </a:xfrm>
          <a:custGeom>
            <a:avLst/>
            <a:gdLst>
              <a:gd name="connsiteX0" fmla="*/ 0 w 180203"/>
              <a:gd name="connsiteY0" fmla="*/ 346716 h 346715"/>
              <a:gd name="connsiteX1" fmla="*/ 83750 w 180203"/>
              <a:gd name="connsiteY1" fmla="*/ 247718 h 346715"/>
              <a:gd name="connsiteX2" fmla="*/ 103663 w 180203"/>
              <a:gd name="connsiteY2" fmla="*/ 231560 h 346715"/>
              <a:gd name="connsiteX3" fmla="*/ 125056 w 180203"/>
              <a:gd name="connsiteY3" fmla="*/ 135975 h 346715"/>
              <a:gd name="connsiteX4" fmla="*/ 97405 w 180203"/>
              <a:gd name="connsiteY4" fmla="*/ 51657 h 346715"/>
              <a:gd name="connsiteX5" fmla="*/ 63837 w 180203"/>
              <a:gd name="connsiteY5" fmla="*/ 31060 h 346715"/>
              <a:gd name="connsiteX6" fmla="*/ 71802 w 180203"/>
              <a:gd name="connsiteY6" fmla="*/ 23323 h 346715"/>
              <a:gd name="connsiteX7" fmla="*/ 133363 w 180203"/>
              <a:gd name="connsiteY7" fmla="*/ 35953 h 346715"/>
              <a:gd name="connsiteX8" fmla="*/ 178538 w 180203"/>
              <a:gd name="connsiteY8" fmla="*/ 163399 h 346715"/>
              <a:gd name="connsiteX9" fmla="*/ 165793 w 180203"/>
              <a:gd name="connsiteY9" fmla="*/ 198788 h 346715"/>
              <a:gd name="connsiteX10" fmla="*/ 0 w 180203"/>
              <a:gd name="connsiteY10" fmla="*/ 346716 h 346715"/>
              <a:gd name="connsiteX11" fmla="*/ 0 w 180203"/>
              <a:gd name="connsiteY11" fmla="*/ 346716 h 34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0203" h="346715">
                <a:moveTo>
                  <a:pt x="0" y="346716"/>
                </a:moveTo>
                <a:cubicBezTo>
                  <a:pt x="13769" y="301655"/>
                  <a:pt x="54278" y="279352"/>
                  <a:pt x="83750" y="247718"/>
                </a:cubicBezTo>
                <a:cubicBezTo>
                  <a:pt x="89553" y="241573"/>
                  <a:pt x="97177" y="237135"/>
                  <a:pt x="103663" y="231560"/>
                </a:cubicBezTo>
                <a:cubicBezTo>
                  <a:pt x="148269" y="192871"/>
                  <a:pt x="147587" y="193098"/>
                  <a:pt x="125056" y="135975"/>
                </a:cubicBezTo>
                <a:cubicBezTo>
                  <a:pt x="114246" y="108438"/>
                  <a:pt x="104915" y="80218"/>
                  <a:pt x="97405" y="51657"/>
                </a:cubicBezTo>
                <a:cubicBezTo>
                  <a:pt x="92284" y="32312"/>
                  <a:pt x="83067" y="24688"/>
                  <a:pt x="63837" y="31060"/>
                </a:cubicBezTo>
                <a:cubicBezTo>
                  <a:pt x="66454" y="28443"/>
                  <a:pt x="68957" y="25599"/>
                  <a:pt x="71802" y="23323"/>
                </a:cubicBezTo>
                <a:cubicBezTo>
                  <a:pt x="111401" y="-9677"/>
                  <a:pt x="111401" y="-9563"/>
                  <a:pt x="133363" y="35953"/>
                </a:cubicBezTo>
                <a:cubicBezTo>
                  <a:pt x="153049" y="76804"/>
                  <a:pt x="164086" y="120728"/>
                  <a:pt x="178538" y="163399"/>
                </a:cubicBezTo>
                <a:cubicBezTo>
                  <a:pt x="183430" y="177964"/>
                  <a:pt x="177058" y="188888"/>
                  <a:pt x="165793" y="198788"/>
                </a:cubicBezTo>
                <a:cubicBezTo>
                  <a:pt x="110263" y="247718"/>
                  <a:pt x="55189" y="297331"/>
                  <a:pt x="0" y="346716"/>
                </a:cubicBezTo>
                <a:lnTo>
                  <a:pt x="0" y="346716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2653F9A3-4F62-9F36-6CE2-3839E69829A3}"/>
              </a:ext>
            </a:extLst>
          </p:cNvPr>
          <p:cNvSpPr/>
          <p:nvPr/>
        </p:nvSpPr>
        <p:spPr>
          <a:xfrm>
            <a:off x="5235529" y="4495636"/>
            <a:ext cx="110634" cy="221209"/>
          </a:xfrm>
          <a:custGeom>
            <a:avLst/>
            <a:gdLst>
              <a:gd name="connsiteX0" fmla="*/ 104574 w 110634"/>
              <a:gd name="connsiteY0" fmla="*/ 221209 h 221209"/>
              <a:gd name="connsiteX1" fmla="*/ 46426 w 110634"/>
              <a:gd name="connsiteY1" fmla="*/ 190941 h 221209"/>
              <a:gd name="connsiteX2" fmla="*/ 42216 w 110634"/>
              <a:gd name="connsiteY2" fmla="*/ 150431 h 221209"/>
              <a:gd name="connsiteX3" fmla="*/ 0 w 110634"/>
              <a:gd name="connsiteY3" fmla="*/ 0 h 221209"/>
              <a:gd name="connsiteX4" fmla="*/ 52344 w 110634"/>
              <a:gd name="connsiteY4" fmla="*/ 7283 h 221209"/>
              <a:gd name="connsiteX5" fmla="*/ 109808 w 110634"/>
              <a:gd name="connsiteY5" fmla="*/ 206644 h 221209"/>
              <a:gd name="connsiteX6" fmla="*/ 104574 w 110634"/>
              <a:gd name="connsiteY6" fmla="*/ 221209 h 221209"/>
              <a:gd name="connsiteX7" fmla="*/ 104574 w 110634"/>
              <a:gd name="connsiteY7" fmla="*/ 221209 h 22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0634" h="221209">
                <a:moveTo>
                  <a:pt x="104574" y="221209"/>
                </a:moveTo>
                <a:cubicBezTo>
                  <a:pt x="88188" y="205392"/>
                  <a:pt x="67592" y="197654"/>
                  <a:pt x="46426" y="190941"/>
                </a:cubicBezTo>
                <a:cubicBezTo>
                  <a:pt x="54506" y="176489"/>
                  <a:pt x="45744" y="163517"/>
                  <a:pt x="42216" y="150431"/>
                </a:cubicBezTo>
                <a:cubicBezTo>
                  <a:pt x="28562" y="100136"/>
                  <a:pt x="14110" y="50068"/>
                  <a:pt x="0" y="0"/>
                </a:cubicBezTo>
                <a:cubicBezTo>
                  <a:pt x="17410" y="2390"/>
                  <a:pt x="34934" y="4893"/>
                  <a:pt x="52344" y="7283"/>
                </a:cubicBezTo>
                <a:cubicBezTo>
                  <a:pt x="71461" y="73736"/>
                  <a:pt x="90691" y="140190"/>
                  <a:pt x="109808" y="206644"/>
                </a:cubicBezTo>
                <a:cubicBezTo>
                  <a:pt x="111515" y="212447"/>
                  <a:pt x="110946" y="218023"/>
                  <a:pt x="104574" y="221209"/>
                </a:cubicBezTo>
                <a:lnTo>
                  <a:pt x="104574" y="221209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F46AD937-801A-4C8F-6612-7EE7FF0C3AA7}"/>
              </a:ext>
            </a:extLst>
          </p:cNvPr>
          <p:cNvSpPr/>
          <p:nvPr/>
        </p:nvSpPr>
        <p:spPr>
          <a:xfrm>
            <a:off x="4808131" y="3252963"/>
            <a:ext cx="114753" cy="176226"/>
          </a:xfrm>
          <a:custGeom>
            <a:avLst/>
            <a:gdLst>
              <a:gd name="connsiteX0" fmla="*/ 0 w 114753"/>
              <a:gd name="connsiteY0" fmla="*/ 176227 h 176226"/>
              <a:gd name="connsiteX1" fmla="*/ 69071 w 114753"/>
              <a:gd name="connsiteY1" fmla="*/ 18513 h 176226"/>
              <a:gd name="connsiteX2" fmla="*/ 78288 w 114753"/>
              <a:gd name="connsiteY2" fmla="*/ 11685 h 176226"/>
              <a:gd name="connsiteX3" fmla="*/ 109808 w 114753"/>
              <a:gd name="connsiteY3" fmla="*/ 1899 h 176226"/>
              <a:gd name="connsiteX4" fmla="*/ 110035 w 114753"/>
              <a:gd name="connsiteY4" fmla="*/ 30688 h 176226"/>
              <a:gd name="connsiteX5" fmla="*/ 70550 w 114753"/>
              <a:gd name="connsiteY5" fmla="*/ 109090 h 176226"/>
              <a:gd name="connsiteX6" fmla="*/ 0 w 114753"/>
              <a:gd name="connsiteY6" fmla="*/ 176227 h 176226"/>
              <a:gd name="connsiteX7" fmla="*/ 0 w 114753"/>
              <a:gd name="connsiteY7" fmla="*/ 176227 h 17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4753" h="176226">
                <a:moveTo>
                  <a:pt x="0" y="176227"/>
                </a:moveTo>
                <a:cubicBezTo>
                  <a:pt x="4665" y="114552"/>
                  <a:pt x="15134" y="57202"/>
                  <a:pt x="69071" y="18513"/>
                </a:cubicBezTo>
                <a:cubicBezTo>
                  <a:pt x="72143" y="16237"/>
                  <a:pt x="74874" y="12937"/>
                  <a:pt x="78288" y="11685"/>
                </a:cubicBezTo>
                <a:cubicBezTo>
                  <a:pt x="88757" y="7703"/>
                  <a:pt x="98770" y="-4700"/>
                  <a:pt x="109808" y="1899"/>
                </a:cubicBezTo>
                <a:cubicBezTo>
                  <a:pt x="121414" y="8955"/>
                  <a:pt x="108784" y="21244"/>
                  <a:pt x="110035" y="30688"/>
                </a:cubicBezTo>
                <a:cubicBezTo>
                  <a:pt x="114587" y="66077"/>
                  <a:pt x="91488" y="87356"/>
                  <a:pt x="70550" y="109090"/>
                </a:cubicBezTo>
                <a:cubicBezTo>
                  <a:pt x="48702" y="131962"/>
                  <a:pt x="25034" y="152672"/>
                  <a:pt x="0" y="176227"/>
                </a:cubicBezTo>
                <a:lnTo>
                  <a:pt x="0" y="176227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3B58B38E-C0C9-214A-8DD7-6274DBAEDB56}"/>
              </a:ext>
            </a:extLst>
          </p:cNvPr>
          <p:cNvSpPr/>
          <p:nvPr/>
        </p:nvSpPr>
        <p:spPr>
          <a:xfrm>
            <a:off x="5593286" y="3419631"/>
            <a:ext cx="158396" cy="86069"/>
          </a:xfrm>
          <a:custGeom>
            <a:avLst/>
            <a:gdLst>
              <a:gd name="connsiteX0" fmla="*/ 63381 w 158396"/>
              <a:gd name="connsiteY0" fmla="*/ 0 h 86069"/>
              <a:gd name="connsiteX1" fmla="*/ 158396 w 158396"/>
              <a:gd name="connsiteY1" fmla="*/ 53140 h 86069"/>
              <a:gd name="connsiteX2" fmla="*/ 0 w 158396"/>
              <a:gd name="connsiteY2" fmla="*/ 53026 h 86069"/>
              <a:gd name="connsiteX3" fmla="*/ 63381 w 158396"/>
              <a:gd name="connsiteY3" fmla="*/ 0 h 86069"/>
              <a:gd name="connsiteX4" fmla="*/ 63381 w 158396"/>
              <a:gd name="connsiteY4" fmla="*/ 0 h 8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396" h="86069">
                <a:moveTo>
                  <a:pt x="63381" y="0"/>
                </a:moveTo>
                <a:cubicBezTo>
                  <a:pt x="94787" y="17524"/>
                  <a:pt x="126194" y="35161"/>
                  <a:pt x="158396" y="53140"/>
                </a:cubicBezTo>
                <a:cubicBezTo>
                  <a:pt x="104574" y="97405"/>
                  <a:pt x="50751" y="96722"/>
                  <a:pt x="0" y="53026"/>
                </a:cubicBezTo>
                <a:cubicBezTo>
                  <a:pt x="17751" y="31292"/>
                  <a:pt x="37437" y="11834"/>
                  <a:pt x="63381" y="0"/>
                </a:cubicBezTo>
                <a:lnTo>
                  <a:pt x="63381" y="0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32A8082D-44CA-EC8D-731D-7826E8510E9E}"/>
              </a:ext>
            </a:extLst>
          </p:cNvPr>
          <p:cNvSpPr/>
          <p:nvPr/>
        </p:nvSpPr>
        <p:spPr>
          <a:xfrm>
            <a:off x="5535936" y="3359550"/>
            <a:ext cx="121528" cy="113335"/>
          </a:xfrm>
          <a:custGeom>
            <a:avLst/>
            <a:gdLst>
              <a:gd name="connsiteX0" fmla="*/ 121528 w 121528"/>
              <a:gd name="connsiteY0" fmla="*/ 59740 h 113335"/>
              <a:gd name="connsiteX1" fmla="*/ 58033 w 121528"/>
              <a:gd name="connsiteY1" fmla="*/ 113335 h 113335"/>
              <a:gd name="connsiteX2" fmla="*/ 0 w 121528"/>
              <a:gd name="connsiteY2" fmla="*/ 60082 h 113335"/>
              <a:gd name="connsiteX3" fmla="*/ 58830 w 121528"/>
              <a:gd name="connsiteY3" fmla="*/ 0 h 113335"/>
              <a:gd name="connsiteX4" fmla="*/ 121528 w 121528"/>
              <a:gd name="connsiteY4" fmla="*/ 59740 h 113335"/>
              <a:gd name="connsiteX5" fmla="*/ 121528 w 121528"/>
              <a:gd name="connsiteY5" fmla="*/ 59740 h 11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528" h="113335">
                <a:moveTo>
                  <a:pt x="121528" y="59740"/>
                </a:moveTo>
                <a:cubicBezTo>
                  <a:pt x="95471" y="71802"/>
                  <a:pt x="75785" y="91374"/>
                  <a:pt x="58033" y="113335"/>
                </a:cubicBezTo>
                <a:cubicBezTo>
                  <a:pt x="32089" y="102753"/>
                  <a:pt x="14907" y="82726"/>
                  <a:pt x="0" y="60082"/>
                </a:cubicBezTo>
                <a:cubicBezTo>
                  <a:pt x="23782" y="44151"/>
                  <a:pt x="37323" y="18207"/>
                  <a:pt x="58830" y="0"/>
                </a:cubicBezTo>
                <a:cubicBezTo>
                  <a:pt x="79767" y="19913"/>
                  <a:pt x="100591" y="39827"/>
                  <a:pt x="121528" y="59740"/>
                </a:cubicBezTo>
                <a:lnTo>
                  <a:pt x="121528" y="59740"/>
                </a:lnTo>
                <a:close/>
              </a:path>
            </a:pathLst>
          </a:custGeom>
          <a:solidFill>
            <a:srgbClr val="9CB5C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FCF67D44-2911-C3FA-6190-55F2AF71B01A}"/>
              </a:ext>
            </a:extLst>
          </p:cNvPr>
          <p:cNvSpPr/>
          <p:nvPr/>
        </p:nvSpPr>
        <p:spPr>
          <a:xfrm>
            <a:off x="5186296" y="4297609"/>
            <a:ext cx="81890" cy="142041"/>
          </a:xfrm>
          <a:custGeom>
            <a:avLst/>
            <a:gdLst>
              <a:gd name="connsiteX0" fmla="*/ 27385 w 81890"/>
              <a:gd name="connsiteY0" fmla="*/ 118942 h 142041"/>
              <a:gd name="connsiteX1" fmla="*/ 1213 w 81890"/>
              <a:gd name="connsiteY1" fmla="*/ 25292 h 142041"/>
              <a:gd name="connsiteX2" fmla="*/ 6334 w 81890"/>
              <a:gd name="connsiteY2" fmla="*/ 2079 h 142041"/>
              <a:gd name="connsiteX3" fmla="*/ 31482 w 81890"/>
              <a:gd name="connsiteY3" fmla="*/ 9817 h 142041"/>
              <a:gd name="connsiteX4" fmla="*/ 66757 w 81890"/>
              <a:gd name="connsiteY4" fmla="*/ 78091 h 142041"/>
              <a:gd name="connsiteX5" fmla="*/ 81891 w 81890"/>
              <a:gd name="connsiteY5" fmla="*/ 142042 h 142041"/>
              <a:gd name="connsiteX6" fmla="*/ 27385 w 81890"/>
              <a:gd name="connsiteY6" fmla="*/ 118942 h 142041"/>
              <a:gd name="connsiteX7" fmla="*/ 27385 w 81890"/>
              <a:gd name="connsiteY7" fmla="*/ 118942 h 142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890" h="142041">
                <a:moveTo>
                  <a:pt x="27385" y="118942"/>
                </a:moveTo>
                <a:cubicBezTo>
                  <a:pt x="14982" y="88788"/>
                  <a:pt x="6676" y="57495"/>
                  <a:pt x="1213" y="25292"/>
                </a:cubicBezTo>
                <a:cubicBezTo>
                  <a:pt x="-380" y="16075"/>
                  <a:pt x="-1745" y="6631"/>
                  <a:pt x="6334" y="2079"/>
                </a:cubicBezTo>
                <a:cubicBezTo>
                  <a:pt x="15437" y="-3041"/>
                  <a:pt x="24654" y="1965"/>
                  <a:pt x="31482" y="9817"/>
                </a:cubicBezTo>
                <a:cubicBezTo>
                  <a:pt x="48664" y="29617"/>
                  <a:pt x="60385" y="52488"/>
                  <a:pt x="66757" y="78091"/>
                </a:cubicBezTo>
                <a:cubicBezTo>
                  <a:pt x="72105" y="99370"/>
                  <a:pt x="81550" y="119625"/>
                  <a:pt x="81891" y="142042"/>
                </a:cubicBezTo>
                <a:cubicBezTo>
                  <a:pt x="61295" y="140562"/>
                  <a:pt x="45364" y="127249"/>
                  <a:pt x="27385" y="118942"/>
                </a:cubicBezTo>
                <a:lnTo>
                  <a:pt x="27385" y="118942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08CE9D95-824B-9C45-BCE9-E3D35A465A33}"/>
              </a:ext>
            </a:extLst>
          </p:cNvPr>
          <p:cNvSpPr/>
          <p:nvPr/>
        </p:nvSpPr>
        <p:spPr>
          <a:xfrm>
            <a:off x="5190453" y="4801528"/>
            <a:ext cx="163883" cy="94195"/>
          </a:xfrm>
          <a:custGeom>
            <a:avLst/>
            <a:gdLst>
              <a:gd name="connsiteX0" fmla="*/ 15718 w 163883"/>
              <a:gd name="connsiteY0" fmla="*/ 94196 h 94195"/>
              <a:gd name="connsiteX1" fmla="*/ 242 w 163883"/>
              <a:gd name="connsiteY1" fmla="*/ 88734 h 94195"/>
              <a:gd name="connsiteX2" fmla="*/ 10142 w 163883"/>
              <a:gd name="connsiteY2" fmla="*/ 76558 h 94195"/>
              <a:gd name="connsiteX3" fmla="*/ 128029 w 163883"/>
              <a:gd name="connsiteY3" fmla="*/ 6236 h 94195"/>
              <a:gd name="connsiteX4" fmla="*/ 159891 w 163883"/>
              <a:gd name="connsiteY4" fmla="*/ 4756 h 94195"/>
              <a:gd name="connsiteX5" fmla="*/ 151698 w 163883"/>
              <a:gd name="connsiteY5" fmla="*/ 27856 h 94195"/>
              <a:gd name="connsiteX6" fmla="*/ 15718 w 163883"/>
              <a:gd name="connsiteY6" fmla="*/ 94196 h 94195"/>
              <a:gd name="connsiteX7" fmla="*/ 15718 w 163883"/>
              <a:gd name="connsiteY7" fmla="*/ 94196 h 9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3883" h="94195">
                <a:moveTo>
                  <a:pt x="15718" y="94196"/>
                </a:moveTo>
                <a:cubicBezTo>
                  <a:pt x="9801" y="92603"/>
                  <a:pt x="2063" y="96813"/>
                  <a:pt x="242" y="88734"/>
                </a:cubicBezTo>
                <a:cubicBezTo>
                  <a:pt x="-1351" y="81679"/>
                  <a:pt x="5249" y="79403"/>
                  <a:pt x="10142" y="76558"/>
                </a:cubicBezTo>
                <a:cubicBezTo>
                  <a:pt x="49514" y="53117"/>
                  <a:pt x="88885" y="29904"/>
                  <a:pt x="128029" y="6236"/>
                </a:cubicBezTo>
                <a:cubicBezTo>
                  <a:pt x="138726" y="-250"/>
                  <a:pt x="151129" y="-3095"/>
                  <a:pt x="159891" y="4756"/>
                </a:cubicBezTo>
                <a:cubicBezTo>
                  <a:pt x="170814" y="14428"/>
                  <a:pt x="156363" y="23646"/>
                  <a:pt x="151698" y="27856"/>
                </a:cubicBezTo>
                <a:cubicBezTo>
                  <a:pt x="112782" y="63245"/>
                  <a:pt x="66241" y="83841"/>
                  <a:pt x="15718" y="94196"/>
                </a:cubicBezTo>
                <a:lnTo>
                  <a:pt x="15718" y="94196"/>
                </a:lnTo>
                <a:close/>
              </a:path>
            </a:pathLst>
          </a:custGeom>
          <a:solidFill>
            <a:srgbClr val="82B85B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BB6938C9-AA88-F49A-8A44-D5382E3838AE}"/>
              </a:ext>
            </a:extLst>
          </p:cNvPr>
          <p:cNvSpPr/>
          <p:nvPr/>
        </p:nvSpPr>
        <p:spPr>
          <a:xfrm>
            <a:off x="5213681" y="4416437"/>
            <a:ext cx="73736" cy="87391"/>
          </a:xfrm>
          <a:custGeom>
            <a:avLst/>
            <a:gdLst>
              <a:gd name="connsiteX0" fmla="*/ 0 w 73736"/>
              <a:gd name="connsiteY0" fmla="*/ 0 h 87391"/>
              <a:gd name="connsiteX1" fmla="*/ 54847 w 73736"/>
              <a:gd name="connsiteY1" fmla="*/ 23099 h 87391"/>
              <a:gd name="connsiteX2" fmla="*/ 73736 w 73736"/>
              <a:gd name="connsiteY2" fmla="*/ 87391 h 87391"/>
              <a:gd name="connsiteX3" fmla="*/ 21962 w 73736"/>
              <a:gd name="connsiteY3" fmla="*/ 80109 h 87391"/>
              <a:gd name="connsiteX4" fmla="*/ 0 w 73736"/>
              <a:gd name="connsiteY4" fmla="*/ 0 h 87391"/>
              <a:gd name="connsiteX5" fmla="*/ 0 w 73736"/>
              <a:gd name="connsiteY5" fmla="*/ 0 h 8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736" h="87391">
                <a:moveTo>
                  <a:pt x="0" y="0"/>
                </a:moveTo>
                <a:cubicBezTo>
                  <a:pt x="18093" y="8307"/>
                  <a:pt x="34024" y="21620"/>
                  <a:pt x="54847" y="23099"/>
                </a:cubicBezTo>
                <a:cubicBezTo>
                  <a:pt x="65430" y="43240"/>
                  <a:pt x="69982" y="65202"/>
                  <a:pt x="73736" y="87391"/>
                </a:cubicBezTo>
                <a:cubicBezTo>
                  <a:pt x="56440" y="85002"/>
                  <a:pt x="39144" y="82498"/>
                  <a:pt x="21962" y="80109"/>
                </a:cubicBezTo>
                <a:cubicBezTo>
                  <a:pt x="12517" y="53937"/>
                  <a:pt x="3073" y="27879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9CB5C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FDC2AE7A-3E22-7117-69C1-B9EFAB8470A6}"/>
              </a:ext>
            </a:extLst>
          </p:cNvPr>
          <p:cNvSpPr/>
          <p:nvPr/>
        </p:nvSpPr>
        <p:spPr>
          <a:xfrm>
            <a:off x="5449910" y="3848370"/>
            <a:ext cx="214381" cy="127242"/>
          </a:xfrm>
          <a:custGeom>
            <a:avLst/>
            <a:gdLst>
              <a:gd name="connsiteX0" fmla="*/ 0 w 214381"/>
              <a:gd name="connsiteY0" fmla="*/ 594 h 127242"/>
              <a:gd name="connsiteX1" fmla="*/ 15476 w 214381"/>
              <a:gd name="connsiteY1" fmla="*/ 12428 h 127242"/>
              <a:gd name="connsiteX2" fmla="*/ 21734 w 214381"/>
              <a:gd name="connsiteY2" fmla="*/ 29042 h 127242"/>
              <a:gd name="connsiteX3" fmla="*/ 28789 w 214381"/>
              <a:gd name="connsiteY3" fmla="*/ 45769 h 127242"/>
              <a:gd name="connsiteX4" fmla="*/ 28675 w 214381"/>
              <a:gd name="connsiteY4" fmla="*/ 45655 h 127242"/>
              <a:gd name="connsiteX5" fmla="*/ 51889 w 214381"/>
              <a:gd name="connsiteY5" fmla="*/ 62951 h 127242"/>
              <a:gd name="connsiteX6" fmla="*/ 51775 w 214381"/>
              <a:gd name="connsiteY6" fmla="*/ 62951 h 127242"/>
              <a:gd name="connsiteX7" fmla="*/ 68957 w 214381"/>
              <a:gd name="connsiteY7" fmla="*/ 68982 h 127242"/>
              <a:gd name="connsiteX8" fmla="*/ 73623 w 214381"/>
              <a:gd name="connsiteY8" fmla="*/ 70575 h 127242"/>
              <a:gd name="connsiteX9" fmla="*/ 185137 w 214381"/>
              <a:gd name="connsiteY9" fmla="*/ 111426 h 127242"/>
              <a:gd name="connsiteX10" fmla="*/ 214382 w 214381"/>
              <a:gd name="connsiteY10" fmla="*/ 127243 h 127242"/>
              <a:gd name="connsiteX11" fmla="*/ 30610 w 214381"/>
              <a:gd name="connsiteY11" fmla="*/ 71713 h 127242"/>
              <a:gd name="connsiteX12" fmla="*/ 16613 w 214381"/>
              <a:gd name="connsiteY12" fmla="*/ 52027 h 127242"/>
              <a:gd name="connsiteX13" fmla="*/ 0 w 214381"/>
              <a:gd name="connsiteY13" fmla="*/ 594 h 127242"/>
              <a:gd name="connsiteX14" fmla="*/ 0 w 214381"/>
              <a:gd name="connsiteY14" fmla="*/ 594 h 12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4381" h="127242">
                <a:moveTo>
                  <a:pt x="0" y="594"/>
                </a:moveTo>
                <a:cubicBezTo>
                  <a:pt x="10924" y="-2820"/>
                  <a:pt x="9672" y="9469"/>
                  <a:pt x="15476" y="12428"/>
                </a:cubicBezTo>
                <a:cubicBezTo>
                  <a:pt x="17524" y="18004"/>
                  <a:pt x="19686" y="23466"/>
                  <a:pt x="21734" y="29042"/>
                </a:cubicBezTo>
                <a:cubicBezTo>
                  <a:pt x="22872" y="35072"/>
                  <a:pt x="19345" y="43152"/>
                  <a:pt x="28789" y="45769"/>
                </a:cubicBezTo>
                <a:lnTo>
                  <a:pt x="28675" y="45655"/>
                </a:lnTo>
                <a:cubicBezTo>
                  <a:pt x="26627" y="64317"/>
                  <a:pt x="38689" y="64317"/>
                  <a:pt x="51889" y="62951"/>
                </a:cubicBezTo>
                <a:lnTo>
                  <a:pt x="51775" y="62951"/>
                </a:lnTo>
                <a:cubicBezTo>
                  <a:pt x="54733" y="72737"/>
                  <a:pt x="62471" y="69323"/>
                  <a:pt x="68957" y="68982"/>
                </a:cubicBezTo>
                <a:cubicBezTo>
                  <a:pt x="70550" y="69551"/>
                  <a:pt x="72029" y="70006"/>
                  <a:pt x="73623" y="70575"/>
                </a:cubicBezTo>
                <a:cubicBezTo>
                  <a:pt x="110832" y="84116"/>
                  <a:pt x="148155" y="97202"/>
                  <a:pt x="185137" y="111426"/>
                </a:cubicBezTo>
                <a:cubicBezTo>
                  <a:pt x="195379" y="115295"/>
                  <a:pt x="207213" y="117343"/>
                  <a:pt x="214382" y="127243"/>
                </a:cubicBezTo>
                <a:cubicBezTo>
                  <a:pt x="153162" y="108695"/>
                  <a:pt x="91829" y="90033"/>
                  <a:pt x="30610" y="71713"/>
                </a:cubicBezTo>
                <a:cubicBezTo>
                  <a:pt x="20369" y="68641"/>
                  <a:pt x="19345" y="59879"/>
                  <a:pt x="16613" y="52027"/>
                </a:cubicBezTo>
                <a:cubicBezTo>
                  <a:pt x="10924" y="34731"/>
                  <a:pt x="5462" y="17662"/>
                  <a:pt x="0" y="594"/>
                </a:cubicBezTo>
                <a:lnTo>
                  <a:pt x="0" y="594"/>
                </a:lnTo>
                <a:close/>
              </a:path>
            </a:pathLst>
          </a:custGeom>
          <a:solidFill>
            <a:srgbClr val="A6C5D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71A7669A-8D94-322E-BE8D-73BAB5768467}"/>
              </a:ext>
            </a:extLst>
          </p:cNvPr>
          <p:cNvSpPr/>
          <p:nvPr/>
        </p:nvSpPr>
        <p:spPr>
          <a:xfrm>
            <a:off x="5085325" y="2989513"/>
            <a:ext cx="102411" cy="43711"/>
          </a:xfrm>
          <a:custGeom>
            <a:avLst/>
            <a:gdLst>
              <a:gd name="connsiteX0" fmla="*/ 0 w 102411"/>
              <a:gd name="connsiteY0" fmla="*/ 4428 h 43711"/>
              <a:gd name="connsiteX1" fmla="*/ 102412 w 102411"/>
              <a:gd name="connsiteY1" fmla="*/ 15579 h 43711"/>
              <a:gd name="connsiteX2" fmla="*/ 53254 w 102411"/>
              <a:gd name="connsiteY2" fmla="*/ 31168 h 43711"/>
              <a:gd name="connsiteX3" fmla="*/ 0 w 102411"/>
              <a:gd name="connsiteY3" fmla="*/ 4428 h 43711"/>
              <a:gd name="connsiteX4" fmla="*/ 0 w 102411"/>
              <a:gd name="connsiteY4" fmla="*/ 4428 h 43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411" h="43711">
                <a:moveTo>
                  <a:pt x="0" y="4428"/>
                </a:moveTo>
                <a:cubicBezTo>
                  <a:pt x="38575" y="-5245"/>
                  <a:pt x="70778" y="2038"/>
                  <a:pt x="102412" y="15579"/>
                </a:cubicBezTo>
                <a:cubicBezTo>
                  <a:pt x="84433" y="50172"/>
                  <a:pt x="84660" y="49716"/>
                  <a:pt x="53254" y="31168"/>
                </a:cubicBezTo>
                <a:cubicBezTo>
                  <a:pt x="37210" y="21724"/>
                  <a:pt x="20141" y="14441"/>
                  <a:pt x="0" y="4428"/>
                </a:cubicBezTo>
                <a:lnTo>
                  <a:pt x="0" y="4428"/>
                </a:lnTo>
                <a:close/>
              </a:path>
            </a:pathLst>
          </a:custGeom>
          <a:solidFill>
            <a:srgbClr val="9CB5C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3B428233-77AF-703A-C1BA-E73A666F8AE7}"/>
              </a:ext>
            </a:extLst>
          </p:cNvPr>
          <p:cNvSpPr/>
          <p:nvPr/>
        </p:nvSpPr>
        <p:spPr>
          <a:xfrm>
            <a:off x="5277845" y="3165651"/>
            <a:ext cx="55998" cy="214381"/>
          </a:xfrm>
          <a:custGeom>
            <a:avLst/>
            <a:gdLst>
              <a:gd name="connsiteX0" fmla="*/ 3768 w 55998"/>
              <a:gd name="connsiteY0" fmla="*/ 0 h 214381"/>
              <a:gd name="connsiteX1" fmla="*/ 55998 w 55998"/>
              <a:gd name="connsiteY1" fmla="*/ 214382 h 214381"/>
              <a:gd name="connsiteX2" fmla="*/ 13 w 55998"/>
              <a:gd name="connsiteY2" fmla="*/ 3641 h 214381"/>
              <a:gd name="connsiteX3" fmla="*/ 3768 w 55998"/>
              <a:gd name="connsiteY3" fmla="*/ 0 h 214381"/>
              <a:gd name="connsiteX4" fmla="*/ 3768 w 55998"/>
              <a:gd name="connsiteY4" fmla="*/ 0 h 21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98" h="214381">
                <a:moveTo>
                  <a:pt x="3768" y="0"/>
                </a:moveTo>
                <a:cubicBezTo>
                  <a:pt x="27096" y="70095"/>
                  <a:pt x="50309" y="140076"/>
                  <a:pt x="55998" y="214382"/>
                </a:cubicBezTo>
                <a:cubicBezTo>
                  <a:pt x="31875" y="145538"/>
                  <a:pt x="19016" y="73736"/>
                  <a:pt x="13" y="3641"/>
                </a:cubicBezTo>
                <a:cubicBezTo>
                  <a:pt x="-214" y="2845"/>
                  <a:pt x="2517" y="1252"/>
                  <a:pt x="3768" y="0"/>
                </a:cubicBezTo>
                <a:lnTo>
                  <a:pt x="3768" y="0"/>
                </a:lnTo>
                <a:close/>
              </a:path>
            </a:pathLst>
          </a:custGeom>
          <a:solidFill>
            <a:srgbClr val="9CB5C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4BAFF5C0-23E3-BAA7-0EB5-F670A7447241}"/>
              </a:ext>
            </a:extLst>
          </p:cNvPr>
          <p:cNvSpPr/>
          <p:nvPr/>
        </p:nvSpPr>
        <p:spPr>
          <a:xfrm>
            <a:off x="4379310" y="4103687"/>
            <a:ext cx="50566" cy="56038"/>
          </a:xfrm>
          <a:custGeom>
            <a:avLst/>
            <a:gdLst>
              <a:gd name="connsiteX0" fmla="*/ 57 w 50566"/>
              <a:gd name="connsiteY0" fmla="*/ 56039 h 56038"/>
              <a:gd name="connsiteX1" fmla="*/ 36243 w 50566"/>
              <a:gd name="connsiteY1" fmla="*/ 281 h 56038"/>
              <a:gd name="connsiteX2" fmla="*/ 48760 w 50566"/>
              <a:gd name="connsiteY2" fmla="*/ 4947 h 56038"/>
              <a:gd name="connsiteX3" fmla="*/ 46256 w 50566"/>
              <a:gd name="connsiteY3" fmla="*/ 17464 h 56038"/>
              <a:gd name="connsiteX4" fmla="*/ 57 w 50566"/>
              <a:gd name="connsiteY4" fmla="*/ 56039 h 56038"/>
              <a:gd name="connsiteX5" fmla="*/ 57 w 50566"/>
              <a:gd name="connsiteY5" fmla="*/ 56039 h 5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566" h="56038">
                <a:moveTo>
                  <a:pt x="57" y="56039"/>
                </a:moveTo>
                <a:cubicBezTo>
                  <a:pt x="-1194" y="31460"/>
                  <a:pt x="18264" y="3581"/>
                  <a:pt x="36243" y="281"/>
                </a:cubicBezTo>
                <a:cubicBezTo>
                  <a:pt x="41704" y="-743"/>
                  <a:pt x="45687" y="1078"/>
                  <a:pt x="48760" y="4947"/>
                </a:cubicBezTo>
                <a:cubicBezTo>
                  <a:pt x="52401" y="9612"/>
                  <a:pt x="50011" y="14164"/>
                  <a:pt x="46256" y="17464"/>
                </a:cubicBezTo>
                <a:cubicBezTo>
                  <a:pt x="31350" y="30094"/>
                  <a:pt x="16329" y="42498"/>
                  <a:pt x="57" y="56039"/>
                </a:cubicBezTo>
                <a:lnTo>
                  <a:pt x="57" y="56039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141072BC-8460-7B54-D23B-7DC1881C7A4C}"/>
              </a:ext>
            </a:extLst>
          </p:cNvPr>
          <p:cNvSpPr/>
          <p:nvPr/>
        </p:nvSpPr>
        <p:spPr>
          <a:xfrm>
            <a:off x="6037107" y="4036831"/>
            <a:ext cx="43658" cy="36886"/>
          </a:xfrm>
          <a:custGeom>
            <a:avLst/>
            <a:gdLst>
              <a:gd name="connsiteX0" fmla="*/ 43659 w 43658"/>
              <a:gd name="connsiteY0" fmla="*/ 36186 h 36886"/>
              <a:gd name="connsiteX1" fmla="*/ 77 w 43658"/>
              <a:gd name="connsiteY1" fmla="*/ 11835 h 36886"/>
              <a:gd name="connsiteX2" fmla="*/ 10204 w 43658"/>
              <a:gd name="connsiteY2" fmla="*/ 0 h 36886"/>
              <a:gd name="connsiteX3" fmla="*/ 43659 w 43658"/>
              <a:gd name="connsiteY3" fmla="*/ 36186 h 36886"/>
              <a:gd name="connsiteX4" fmla="*/ 43659 w 43658"/>
              <a:gd name="connsiteY4" fmla="*/ 36186 h 3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658" h="36886">
                <a:moveTo>
                  <a:pt x="43659" y="36186"/>
                </a:moveTo>
                <a:cubicBezTo>
                  <a:pt x="18852" y="39827"/>
                  <a:pt x="6904" y="28903"/>
                  <a:pt x="77" y="11835"/>
                </a:cubicBezTo>
                <a:cubicBezTo>
                  <a:pt x="-834" y="9559"/>
                  <a:pt x="6563" y="0"/>
                  <a:pt x="10204" y="0"/>
                </a:cubicBezTo>
                <a:cubicBezTo>
                  <a:pt x="32393" y="-113"/>
                  <a:pt x="33418" y="20483"/>
                  <a:pt x="43659" y="36186"/>
                </a:cubicBezTo>
                <a:lnTo>
                  <a:pt x="43659" y="36186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E4C8841A-BDED-B94E-ED15-8762829BA886}"/>
              </a:ext>
            </a:extLst>
          </p:cNvPr>
          <p:cNvSpPr/>
          <p:nvPr/>
        </p:nvSpPr>
        <p:spPr>
          <a:xfrm>
            <a:off x="5344792" y="3172464"/>
            <a:ext cx="30016" cy="38223"/>
          </a:xfrm>
          <a:custGeom>
            <a:avLst/>
            <a:gdLst>
              <a:gd name="connsiteX0" fmla="*/ 30016 w 30016"/>
              <a:gd name="connsiteY0" fmla="*/ 25390 h 38223"/>
              <a:gd name="connsiteX1" fmla="*/ 23530 w 30016"/>
              <a:gd name="connsiteY1" fmla="*/ 37907 h 38223"/>
              <a:gd name="connsiteX2" fmla="*/ 203 w 30016"/>
              <a:gd name="connsiteY2" fmla="*/ 12190 h 38223"/>
              <a:gd name="connsiteX3" fmla="*/ 12151 w 30016"/>
              <a:gd name="connsiteY3" fmla="*/ 242 h 38223"/>
              <a:gd name="connsiteX4" fmla="*/ 30016 w 30016"/>
              <a:gd name="connsiteY4" fmla="*/ 25390 h 38223"/>
              <a:gd name="connsiteX5" fmla="*/ 30016 w 30016"/>
              <a:gd name="connsiteY5" fmla="*/ 25390 h 38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016" h="38223">
                <a:moveTo>
                  <a:pt x="30016" y="25390"/>
                </a:moveTo>
                <a:cubicBezTo>
                  <a:pt x="28651" y="30624"/>
                  <a:pt x="32406" y="40069"/>
                  <a:pt x="23530" y="37907"/>
                </a:cubicBezTo>
                <a:cubicBezTo>
                  <a:pt x="10899" y="34834"/>
                  <a:pt x="2365" y="25162"/>
                  <a:pt x="203" y="12190"/>
                </a:cubicBezTo>
                <a:cubicBezTo>
                  <a:pt x="-1162" y="4225"/>
                  <a:pt x="4527" y="-1237"/>
                  <a:pt x="12151" y="242"/>
                </a:cubicBezTo>
                <a:cubicBezTo>
                  <a:pt x="25806" y="2973"/>
                  <a:pt x="27741" y="14807"/>
                  <a:pt x="30016" y="25390"/>
                </a:cubicBezTo>
                <a:lnTo>
                  <a:pt x="30016" y="25390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5C21F366-58D9-AD1C-01B3-935E02136696}"/>
              </a:ext>
            </a:extLst>
          </p:cNvPr>
          <p:cNvSpPr/>
          <p:nvPr/>
        </p:nvSpPr>
        <p:spPr>
          <a:xfrm>
            <a:off x="5055284" y="5329949"/>
            <a:ext cx="40945" cy="55984"/>
          </a:xfrm>
          <a:custGeom>
            <a:avLst/>
            <a:gdLst>
              <a:gd name="connsiteX0" fmla="*/ 227 w 40945"/>
              <a:gd name="connsiteY0" fmla="*/ 0 h 55984"/>
              <a:gd name="connsiteX1" fmla="*/ 40851 w 40945"/>
              <a:gd name="connsiteY1" fmla="*/ 55985 h 55984"/>
              <a:gd name="connsiteX2" fmla="*/ 0 w 40945"/>
              <a:gd name="connsiteY2" fmla="*/ 341 h 55984"/>
              <a:gd name="connsiteX3" fmla="*/ 227 w 40945"/>
              <a:gd name="connsiteY3" fmla="*/ 0 h 55984"/>
              <a:gd name="connsiteX4" fmla="*/ 227 w 40945"/>
              <a:gd name="connsiteY4" fmla="*/ 0 h 55984"/>
              <a:gd name="connsiteX5" fmla="*/ 227 w 40945"/>
              <a:gd name="connsiteY5" fmla="*/ 0 h 5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945" h="55984">
                <a:moveTo>
                  <a:pt x="227" y="0"/>
                </a:moveTo>
                <a:cubicBezTo>
                  <a:pt x="23668" y="7624"/>
                  <a:pt x="42444" y="19003"/>
                  <a:pt x="40851" y="55985"/>
                </a:cubicBezTo>
                <a:cubicBezTo>
                  <a:pt x="28675" y="29927"/>
                  <a:pt x="4552" y="22872"/>
                  <a:pt x="0" y="341"/>
                </a:cubicBezTo>
                <a:lnTo>
                  <a:pt x="227" y="0"/>
                </a:lnTo>
                <a:lnTo>
                  <a:pt x="227" y="0"/>
                </a:lnTo>
                <a:lnTo>
                  <a:pt x="227" y="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5F216C55-A2E1-84C7-8FDD-6D80E4C1E70B}"/>
              </a:ext>
            </a:extLst>
          </p:cNvPr>
          <p:cNvSpPr/>
          <p:nvPr/>
        </p:nvSpPr>
        <p:spPr>
          <a:xfrm>
            <a:off x="5901887" y="4066816"/>
            <a:ext cx="73736" cy="24635"/>
          </a:xfrm>
          <a:custGeom>
            <a:avLst/>
            <a:gdLst>
              <a:gd name="connsiteX0" fmla="*/ 0 w 73736"/>
              <a:gd name="connsiteY0" fmla="*/ 284 h 24635"/>
              <a:gd name="connsiteX1" fmla="*/ 73736 w 73736"/>
              <a:gd name="connsiteY1" fmla="*/ 24635 h 24635"/>
              <a:gd name="connsiteX2" fmla="*/ 0 w 73736"/>
              <a:gd name="connsiteY2" fmla="*/ 284 h 24635"/>
              <a:gd name="connsiteX3" fmla="*/ 0 w 73736"/>
              <a:gd name="connsiteY3" fmla="*/ 284 h 24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736" h="24635">
                <a:moveTo>
                  <a:pt x="0" y="284"/>
                </a:moveTo>
                <a:cubicBezTo>
                  <a:pt x="27992" y="-1195"/>
                  <a:pt x="54051" y="2560"/>
                  <a:pt x="73736" y="24635"/>
                </a:cubicBezTo>
                <a:cubicBezTo>
                  <a:pt x="47223" y="22132"/>
                  <a:pt x="25148" y="6770"/>
                  <a:pt x="0" y="284"/>
                </a:cubicBezTo>
                <a:lnTo>
                  <a:pt x="0" y="284"/>
                </a:lnTo>
                <a:close/>
              </a:path>
            </a:pathLst>
          </a:custGeom>
          <a:solidFill>
            <a:srgbClr val="9CB5C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87CF2720-F3A5-0814-85ED-78BF43D9FE36}"/>
              </a:ext>
            </a:extLst>
          </p:cNvPr>
          <p:cNvSpPr/>
          <p:nvPr/>
        </p:nvSpPr>
        <p:spPr>
          <a:xfrm>
            <a:off x="5600114" y="3310379"/>
            <a:ext cx="35502" cy="39612"/>
          </a:xfrm>
          <a:custGeom>
            <a:avLst/>
            <a:gdLst>
              <a:gd name="connsiteX0" fmla="*/ 35503 w 35502"/>
              <a:gd name="connsiteY0" fmla="*/ 13 h 39612"/>
              <a:gd name="connsiteX1" fmla="*/ 10810 w 35502"/>
              <a:gd name="connsiteY1" fmla="*/ 39613 h 39612"/>
              <a:gd name="connsiteX2" fmla="*/ 0 w 35502"/>
              <a:gd name="connsiteY2" fmla="*/ 22885 h 39612"/>
              <a:gd name="connsiteX3" fmla="*/ 35503 w 35502"/>
              <a:gd name="connsiteY3" fmla="*/ 13 h 39612"/>
              <a:gd name="connsiteX4" fmla="*/ 35503 w 35502"/>
              <a:gd name="connsiteY4" fmla="*/ 13 h 3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02" h="39612">
                <a:moveTo>
                  <a:pt x="35503" y="13"/>
                </a:moveTo>
                <a:cubicBezTo>
                  <a:pt x="35503" y="17878"/>
                  <a:pt x="9786" y="21178"/>
                  <a:pt x="10810" y="39613"/>
                </a:cubicBezTo>
                <a:cubicBezTo>
                  <a:pt x="7169" y="34037"/>
                  <a:pt x="3641" y="28461"/>
                  <a:pt x="0" y="22885"/>
                </a:cubicBezTo>
                <a:cubicBezTo>
                  <a:pt x="13313" y="17196"/>
                  <a:pt x="17865" y="-556"/>
                  <a:pt x="35503" y="13"/>
                </a:cubicBezTo>
                <a:lnTo>
                  <a:pt x="35503" y="13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CB25CBD0-2F10-EFEA-2B24-6024410B1299}"/>
              </a:ext>
            </a:extLst>
          </p:cNvPr>
          <p:cNvSpPr/>
          <p:nvPr/>
        </p:nvSpPr>
        <p:spPr>
          <a:xfrm>
            <a:off x="5029340" y="5319021"/>
            <a:ext cx="25944" cy="10886"/>
          </a:xfrm>
          <a:custGeom>
            <a:avLst/>
            <a:gdLst>
              <a:gd name="connsiteX0" fmla="*/ 25716 w 25944"/>
              <a:gd name="connsiteY0" fmla="*/ 10700 h 10886"/>
              <a:gd name="connsiteX1" fmla="*/ 0 w 25944"/>
              <a:gd name="connsiteY1" fmla="*/ 1028 h 10886"/>
              <a:gd name="connsiteX2" fmla="*/ 25944 w 25944"/>
              <a:gd name="connsiteY2" fmla="*/ 10472 h 10886"/>
              <a:gd name="connsiteX3" fmla="*/ 25716 w 25944"/>
              <a:gd name="connsiteY3" fmla="*/ 10700 h 10886"/>
              <a:gd name="connsiteX4" fmla="*/ 25716 w 25944"/>
              <a:gd name="connsiteY4" fmla="*/ 10700 h 1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44" h="10886">
                <a:moveTo>
                  <a:pt x="25716" y="10700"/>
                </a:moveTo>
                <a:cubicBezTo>
                  <a:pt x="16272" y="11724"/>
                  <a:pt x="8534" y="8538"/>
                  <a:pt x="0" y="1028"/>
                </a:cubicBezTo>
                <a:cubicBezTo>
                  <a:pt x="12631" y="-2500"/>
                  <a:pt x="19344" y="3645"/>
                  <a:pt x="25944" y="10472"/>
                </a:cubicBezTo>
                <a:cubicBezTo>
                  <a:pt x="25944" y="10472"/>
                  <a:pt x="25716" y="10700"/>
                  <a:pt x="25716" y="10700"/>
                </a:cubicBezTo>
                <a:lnTo>
                  <a:pt x="25716" y="1070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C1427A32-6D15-EB88-BA0E-64BE822C6A2D}"/>
              </a:ext>
            </a:extLst>
          </p:cNvPr>
          <p:cNvSpPr/>
          <p:nvPr/>
        </p:nvSpPr>
        <p:spPr>
          <a:xfrm>
            <a:off x="5975606" y="4091376"/>
            <a:ext cx="9590" cy="6788"/>
          </a:xfrm>
          <a:custGeom>
            <a:avLst/>
            <a:gdLst>
              <a:gd name="connsiteX0" fmla="*/ 472 w 9590"/>
              <a:gd name="connsiteY0" fmla="*/ 416 h 6788"/>
              <a:gd name="connsiteX1" fmla="*/ 9575 w 9590"/>
              <a:gd name="connsiteY1" fmla="*/ 3034 h 6788"/>
              <a:gd name="connsiteX2" fmla="*/ 6275 w 9590"/>
              <a:gd name="connsiteY2" fmla="*/ 6789 h 6788"/>
              <a:gd name="connsiteX3" fmla="*/ 472 w 9590"/>
              <a:gd name="connsiteY3" fmla="*/ 416 h 6788"/>
              <a:gd name="connsiteX4" fmla="*/ 472 w 9590"/>
              <a:gd name="connsiteY4" fmla="*/ 416 h 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90" h="6788">
                <a:moveTo>
                  <a:pt x="472" y="416"/>
                </a:moveTo>
                <a:cubicBezTo>
                  <a:pt x="3772" y="303"/>
                  <a:pt x="7641" y="-1404"/>
                  <a:pt x="9575" y="3034"/>
                </a:cubicBezTo>
                <a:cubicBezTo>
                  <a:pt x="9803" y="3716"/>
                  <a:pt x="7413" y="5537"/>
                  <a:pt x="6275" y="6789"/>
                </a:cubicBezTo>
                <a:cubicBezTo>
                  <a:pt x="3544" y="5423"/>
                  <a:pt x="-1576" y="6447"/>
                  <a:pt x="472" y="416"/>
                </a:cubicBezTo>
                <a:lnTo>
                  <a:pt x="472" y="416"/>
                </a:lnTo>
                <a:close/>
              </a:path>
            </a:pathLst>
          </a:custGeom>
          <a:solidFill>
            <a:srgbClr val="9CB5C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3E75F14-F29F-BCDD-CCAB-D285AF348C88}"/>
              </a:ext>
            </a:extLst>
          </p:cNvPr>
          <p:cNvSpPr/>
          <p:nvPr/>
        </p:nvSpPr>
        <p:spPr>
          <a:xfrm>
            <a:off x="5067573" y="3975389"/>
            <a:ext cx="13655" cy="6823"/>
          </a:xfrm>
          <a:custGeom>
            <a:avLst/>
            <a:gdLst>
              <a:gd name="connsiteX0" fmla="*/ 0 w 13655"/>
              <a:gd name="connsiteY0" fmla="*/ 6823 h 6823"/>
              <a:gd name="connsiteX1" fmla="*/ 13655 w 13655"/>
              <a:gd name="connsiteY1" fmla="*/ 224 h 6823"/>
              <a:gd name="connsiteX2" fmla="*/ 0 w 13655"/>
              <a:gd name="connsiteY2" fmla="*/ 6823 h 6823"/>
              <a:gd name="connsiteX3" fmla="*/ 0 w 13655"/>
              <a:gd name="connsiteY3" fmla="*/ 6823 h 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5" h="6823">
                <a:moveTo>
                  <a:pt x="0" y="6823"/>
                </a:moveTo>
                <a:cubicBezTo>
                  <a:pt x="2503" y="565"/>
                  <a:pt x="7624" y="-573"/>
                  <a:pt x="13655" y="224"/>
                </a:cubicBezTo>
                <a:cubicBezTo>
                  <a:pt x="9103" y="2386"/>
                  <a:pt x="4552" y="4661"/>
                  <a:pt x="0" y="6823"/>
                </a:cubicBezTo>
                <a:lnTo>
                  <a:pt x="0" y="6823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BDCC4551-848E-6203-3010-591EEF03AC40}"/>
              </a:ext>
            </a:extLst>
          </p:cNvPr>
          <p:cNvSpPr/>
          <p:nvPr/>
        </p:nvSpPr>
        <p:spPr>
          <a:xfrm>
            <a:off x="4858654" y="5349059"/>
            <a:ext cx="8192" cy="4103"/>
          </a:xfrm>
          <a:custGeom>
            <a:avLst/>
            <a:gdLst>
              <a:gd name="connsiteX0" fmla="*/ 0 w 8192"/>
              <a:gd name="connsiteY0" fmla="*/ 3421 h 4103"/>
              <a:gd name="connsiteX1" fmla="*/ 6600 w 8192"/>
              <a:gd name="connsiteY1" fmla="*/ 7 h 4103"/>
              <a:gd name="connsiteX2" fmla="*/ 8193 w 8192"/>
              <a:gd name="connsiteY2" fmla="*/ 1714 h 4103"/>
              <a:gd name="connsiteX3" fmla="*/ 797 w 8192"/>
              <a:gd name="connsiteY3" fmla="*/ 4104 h 4103"/>
              <a:gd name="connsiteX4" fmla="*/ 0 w 8192"/>
              <a:gd name="connsiteY4" fmla="*/ 3421 h 4103"/>
              <a:gd name="connsiteX5" fmla="*/ 0 w 8192"/>
              <a:gd name="connsiteY5" fmla="*/ 3421 h 4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92" h="4103">
                <a:moveTo>
                  <a:pt x="0" y="3421"/>
                </a:moveTo>
                <a:cubicBezTo>
                  <a:pt x="2162" y="2283"/>
                  <a:pt x="4324" y="1031"/>
                  <a:pt x="6600" y="7"/>
                </a:cubicBezTo>
                <a:cubicBezTo>
                  <a:pt x="6714" y="-107"/>
                  <a:pt x="7624" y="1145"/>
                  <a:pt x="8193" y="1714"/>
                </a:cubicBezTo>
                <a:cubicBezTo>
                  <a:pt x="5690" y="2511"/>
                  <a:pt x="3186" y="3307"/>
                  <a:pt x="797" y="4104"/>
                </a:cubicBezTo>
                <a:cubicBezTo>
                  <a:pt x="683" y="4104"/>
                  <a:pt x="0" y="3421"/>
                  <a:pt x="0" y="3421"/>
                </a:cubicBezTo>
                <a:lnTo>
                  <a:pt x="0" y="3421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E0883EDC-F3D0-BE67-B099-73963195B024}"/>
              </a:ext>
            </a:extLst>
          </p:cNvPr>
          <p:cNvSpPr/>
          <p:nvPr/>
        </p:nvSpPr>
        <p:spPr>
          <a:xfrm>
            <a:off x="5535936" y="3168382"/>
            <a:ext cx="4096" cy="8192"/>
          </a:xfrm>
          <a:custGeom>
            <a:avLst/>
            <a:gdLst>
              <a:gd name="connsiteX0" fmla="*/ 0 w 4096"/>
              <a:gd name="connsiteY0" fmla="*/ 7510 h 8192"/>
              <a:gd name="connsiteX1" fmla="*/ 2276 w 4096"/>
              <a:gd name="connsiteY1" fmla="*/ 0 h 8192"/>
              <a:gd name="connsiteX2" fmla="*/ 4097 w 4096"/>
              <a:gd name="connsiteY2" fmla="*/ 1593 h 8192"/>
              <a:gd name="connsiteX3" fmla="*/ 683 w 4096"/>
              <a:gd name="connsiteY3" fmla="*/ 8193 h 8192"/>
              <a:gd name="connsiteX4" fmla="*/ 0 w 4096"/>
              <a:gd name="connsiteY4" fmla="*/ 7510 h 8192"/>
              <a:gd name="connsiteX5" fmla="*/ 0 w 4096"/>
              <a:gd name="connsiteY5" fmla="*/ 7510 h 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96" h="8192">
                <a:moveTo>
                  <a:pt x="0" y="7510"/>
                </a:moveTo>
                <a:cubicBezTo>
                  <a:pt x="797" y="5007"/>
                  <a:pt x="1593" y="2503"/>
                  <a:pt x="2276" y="0"/>
                </a:cubicBezTo>
                <a:cubicBezTo>
                  <a:pt x="2845" y="569"/>
                  <a:pt x="4097" y="1479"/>
                  <a:pt x="4097" y="1593"/>
                </a:cubicBezTo>
                <a:cubicBezTo>
                  <a:pt x="3072" y="3869"/>
                  <a:pt x="1935" y="6031"/>
                  <a:pt x="683" y="8193"/>
                </a:cubicBezTo>
                <a:cubicBezTo>
                  <a:pt x="797" y="8193"/>
                  <a:pt x="0" y="7510"/>
                  <a:pt x="0" y="7510"/>
                </a:cubicBezTo>
                <a:lnTo>
                  <a:pt x="0" y="751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2368974E-3694-ABB8-CE02-9C55A53D706F}"/>
              </a:ext>
            </a:extLst>
          </p:cNvPr>
          <p:cNvSpPr/>
          <p:nvPr/>
        </p:nvSpPr>
        <p:spPr>
          <a:xfrm>
            <a:off x="4924197" y="5594854"/>
            <a:ext cx="1365" cy="1371"/>
          </a:xfrm>
          <a:custGeom>
            <a:avLst/>
            <a:gdLst>
              <a:gd name="connsiteX0" fmla="*/ 0 w 1365"/>
              <a:gd name="connsiteY0" fmla="*/ 0 h 1371"/>
              <a:gd name="connsiteX1" fmla="*/ 1366 w 1365"/>
              <a:gd name="connsiteY1" fmla="*/ 1365 h 1371"/>
              <a:gd name="connsiteX2" fmla="*/ 0 w 1365"/>
              <a:gd name="connsiteY2" fmla="*/ 0 h 1371"/>
              <a:gd name="connsiteX3" fmla="*/ 0 w 1365"/>
              <a:gd name="connsiteY3" fmla="*/ 0 h 1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" h="1371">
                <a:moveTo>
                  <a:pt x="0" y="0"/>
                </a:moveTo>
                <a:cubicBezTo>
                  <a:pt x="0" y="0"/>
                  <a:pt x="1366" y="1479"/>
                  <a:pt x="1366" y="1365"/>
                </a:cubicBezTo>
                <a:cubicBezTo>
                  <a:pt x="1366" y="1365"/>
                  <a:pt x="0" y="0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D3B1ADCF-83FE-7CF8-404A-885954FD3CE5}"/>
              </a:ext>
            </a:extLst>
          </p:cNvPr>
          <p:cNvSpPr/>
          <p:nvPr/>
        </p:nvSpPr>
        <p:spPr>
          <a:xfrm>
            <a:off x="5791282" y="4371376"/>
            <a:ext cx="5462" cy="2730"/>
          </a:xfrm>
          <a:custGeom>
            <a:avLst/>
            <a:gdLst>
              <a:gd name="connsiteX0" fmla="*/ 5462 w 5462"/>
              <a:gd name="connsiteY0" fmla="*/ 0 h 2730"/>
              <a:gd name="connsiteX1" fmla="*/ 0 w 5462"/>
              <a:gd name="connsiteY1" fmla="*/ 2731 h 2730"/>
              <a:gd name="connsiteX2" fmla="*/ 5462 w 5462"/>
              <a:gd name="connsiteY2" fmla="*/ 0 h 2730"/>
              <a:gd name="connsiteX3" fmla="*/ 5462 w 5462"/>
              <a:gd name="connsiteY3" fmla="*/ 0 h 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62" h="2730">
                <a:moveTo>
                  <a:pt x="5462" y="0"/>
                </a:moveTo>
                <a:cubicBezTo>
                  <a:pt x="3641" y="910"/>
                  <a:pt x="1821" y="1821"/>
                  <a:pt x="0" y="2731"/>
                </a:cubicBezTo>
                <a:cubicBezTo>
                  <a:pt x="1821" y="1821"/>
                  <a:pt x="3641" y="910"/>
                  <a:pt x="5462" y="0"/>
                </a:cubicBezTo>
                <a:lnTo>
                  <a:pt x="5462" y="0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62A83043-7F01-7368-1963-5EC1A8EDD4BB}"/>
              </a:ext>
            </a:extLst>
          </p:cNvPr>
          <p:cNvSpPr/>
          <p:nvPr/>
        </p:nvSpPr>
        <p:spPr>
          <a:xfrm>
            <a:off x="4341127" y="5161994"/>
            <a:ext cx="2724" cy="5461"/>
          </a:xfrm>
          <a:custGeom>
            <a:avLst/>
            <a:gdLst>
              <a:gd name="connsiteX0" fmla="*/ 2055 w 2724"/>
              <a:gd name="connsiteY0" fmla="*/ 5462 h 5461"/>
              <a:gd name="connsiteX1" fmla="*/ 7 w 2724"/>
              <a:gd name="connsiteY1" fmla="*/ 1593 h 5461"/>
              <a:gd name="connsiteX2" fmla="*/ 1941 w 2724"/>
              <a:gd name="connsiteY2" fmla="*/ 0 h 5461"/>
              <a:gd name="connsiteX3" fmla="*/ 2055 w 2724"/>
              <a:gd name="connsiteY3" fmla="*/ 5462 h 5461"/>
              <a:gd name="connsiteX4" fmla="*/ 2055 w 2724"/>
              <a:gd name="connsiteY4" fmla="*/ 5462 h 5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4" h="5461">
                <a:moveTo>
                  <a:pt x="2055" y="5462"/>
                </a:moveTo>
                <a:cubicBezTo>
                  <a:pt x="1372" y="4210"/>
                  <a:pt x="462" y="2958"/>
                  <a:pt x="7" y="1593"/>
                </a:cubicBezTo>
                <a:cubicBezTo>
                  <a:pt x="-107" y="1365"/>
                  <a:pt x="1259" y="569"/>
                  <a:pt x="1941" y="0"/>
                </a:cubicBezTo>
                <a:cubicBezTo>
                  <a:pt x="2965" y="1821"/>
                  <a:pt x="2965" y="3641"/>
                  <a:pt x="2055" y="5462"/>
                </a:cubicBezTo>
                <a:lnTo>
                  <a:pt x="2055" y="5462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1A21F912-5054-50BD-7C3F-2B7818562EB3}"/>
              </a:ext>
            </a:extLst>
          </p:cNvPr>
          <p:cNvSpPr/>
          <p:nvPr/>
        </p:nvSpPr>
        <p:spPr>
          <a:xfrm>
            <a:off x="4211413" y="4604875"/>
            <a:ext cx="2730" cy="6827"/>
          </a:xfrm>
          <a:custGeom>
            <a:avLst/>
            <a:gdLst>
              <a:gd name="connsiteX0" fmla="*/ 2731 w 2730"/>
              <a:gd name="connsiteY0" fmla="*/ 6827 h 6827"/>
              <a:gd name="connsiteX1" fmla="*/ 0 w 2730"/>
              <a:gd name="connsiteY1" fmla="*/ 0 h 6827"/>
              <a:gd name="connsiteX2" fmla="*/ 2731 w 2730"/>
              <a:gd name="connsiteY2" fmla="*/ 6827 h 6827"/>
              <a:gd name="connsiteX3" fmla="*/ 2731 w 2730"/>
              <a:gd name="connsiteY3" fmla="*/ 6827 h 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0" h="6827">
                <a:moveTo>
                  <a:pt x="2731" y="6827"/>
                </a:moveTo>
                <a:cubicBezTo>
                  <a:pt x="1821" y="4552"/>
                  <a:pt x="910" y="2276"/>
                  <a:pt x="0" y="0"/>
                </a:cubicBezTo>
                <a:cubicBezTo>
                  <a:pt x="910" y="2276"/>
                  <a:pt x="1821" y="4552"/>
                  <a:pt x="2731" y="6827"/>
                </a:cubicBezTo>
                <a:lnTo>
                  <a:pt x="2731" y="6827"/>
                </a:lnTo>
                <a:close/>
              </a:path>
            </a:pathLst>
          </a:custGeom>
          <a:solidFill>
            <a:srgbClr val="F8F7F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7EEF4A88-0465-9FF9-277F-363724F6127C}"/>
              </a:ext>
            </a:extLst>
          </p:cNvPr>
          <p:cNvSpPr/>
          <p:nvPr/>
        </p:nvSpPr>
        <p:spPr>
          <a:xfrm>
            <a:off x="5616483" y="3590389"/>
            <a:ext cx="307171" cy="322248"/>
          </a:xfrm>
          <a:custGeom>
            <a:avLst/>
            <a:gdLst>
              <a:gd name="connsiteX0" fmla="*/ 813 w 307171"/>
              <a:gd name="connsiteY0" fmla="*/ 96309 h 322248"/>
              <a:gd name="connsiteX1" fmla="*/ 114603 w 307171"/>
              <a:gd name="connsiteY1" fmla="*/ 43 h 322248"/>
              <a:gd name="connsiteX2" fmla="*/ 306455 w 307171"/>
              <a:gd name="connsiteY2" fmla="*/ 197014 h 322248"/>
              <a:gd name="connsiteX3" fmla="*/ 156479 w 307171"/>
              <a:gd name="connsiteY3" fmla="*/ 317860 h 322248"/>
              <a:gd name="connsiteX4" fmla="*/ 19133 w 307171"/>
              <a:gd name="connsiteY4" fmla="*/ 173915 h 322248"/>
              <a:gd name="connsiteX5" fmla="*/ 813 w 307171"/>
              <a:gd name="connsiteY5" fmla="*/ 96309 h 322248"/>
              <a:gd name="connsiteX6" fmla="*/ 813 w 307171"/>
              <a:gd name="connsiteY6" fmla="*/ 96309 h 322248"/>
              <a:gd name="connsiteX7" fmla="*/ 266969 w 307171"/>
              <a:gd name="connsiteY7" fmla="*/ 234338 h 322248"/>
              <a:gd name="connsiteX8" fmla="*/ 273228 w 307171"/>
              <a:gd name="connsiteY8" fmla="*/ 207938 h 322248"/>
              <a:gd name="connsiteX9" fmla="*/ 173547 w 307171"/>
              <a:gd name="connsiteY9" fmla="*/ 49883 h 322248"/>
              <a:gd name="connsiteX10" fmla="*/ 94463 w 307171"/>
              <a:gd name="connsiteY10" fmla="*/ 32928 h 322248"/>
              <a:gd name="connsiteX11" fmla="*/ 74891 w 307171"/>
              <a:gd name="connsiteY11" fmla="*/ 58417 h 322248"/>
              <a:gd name="connsiteX12" fmla="*/ 243642 w 307171"/>
              <a:gd name="connsiteY12" fmla="*/ 254251 h 322248"/>
              <a:gd name="connsiteX13" fmla="*/ 266969 w 307171"/>
              <a:gd name="connsiteY13" fmla="*/ 234338 h 322248"/>
              <a:gd name="connsiteX14" fmla="*/ 266969 w 307171"/>
              <a:gd name="connsiteY14" fmla="*/ 234338 h 322248"/>
              <a:gd name="connsiteX15" fmla="*/ 39843 w 307171"/>
              <a:gd name="connsiteY15" fmla="*/ 62855 h 322248"/>
              <a:gd name="connsiteX16" fmla="*/ 88659 w 307171"/>
              <a:gd name="connsiteY16" fmla="*/ 232972 h 322248"/>
              <a:gd name="connsiteX17" fmla="*/ 210415 w 307171"/>
              <a:gd name="connsiteY17" fmla="*/ 284975 h 322248"/>
              <a:gd name="connsiteX18" fmla="*/ 39843 w 307171"/>
              <a:gd name="connsiteY18" fmla="*/ 62855 h 322248"/>
              <a:gd name="connsiteX19" fmla="*/ 39843 w 307171"/>
              <a:gd name="connsiteY19" fmla="*/ 62855 h 322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07171" h="322248">
                <a:moveTo>
                  <a:pt x="813" y="96309"/>
                </a:moveTo>
                <a:cubicBezTo>
                  <a:pt x="-3966" y="20297"/>
                  <a:pt x="58391" y="-1095"/>
                  <a:pt x="114603" y="43"/>
                </a:cubicBezTo>
                <a:cubicBezTo>
                  <a:pt x="218039" y="1977"/>
                  <a:pt x="297579" y="117588"/>
                  <a:pt x="306455" y="197014"/>
                </a:cubicBezTo>
                <a:cubicBezTo>
                  <a:pt x="315444" y="278375"/>
                  <a:pt x="238408" y="339480"/>
                  <a:pt x="156479" y="317860"/>
                </a:cubicBezTo>
                <a:cubicBezTo>
                  <a:pt x="80921" y="297947"/>
                  <a:pt x="47126" y="238320"/>
                  <a:pt x="19133" y="173915"/>
                </a:cubicBezTo>
                <a:cubicBezTo>
                  <a:pt x="8209" y="148653"/>
                  <a:pt x="-3170" y="122368"/>
                  <a:pt x="813" y="96309"/>
                </a:cubicBezTo>
                <a:lnTo>
                  <a:pt x="813" y="96309"/>
                </a:lnTo>
                <a:close/>
                <a:moveTo>
                  <a:pt x="266969" y="234338"/>
                </a:moveTo>
                <a:cubicBezTo>
                  <a:pt x="276642" y="227396"/>
                  <a:pt x="273797" y="216700"/>
                  <a:pt x="273228" y="207938"/>
                </a:cubicBezTo>
                <a:cubicBezTo>
                  <a:pt x="268221" y="137502"/>
                  <a:pt x="230443" y="86979"/>
                  <a:pt x="173547" y="49883"/>
                </a:cubicBezTo>
                <a:cubicBezTo>
                  <a:pt x="150106" y="34521"/>
                  <a:pt x="123138" y="27580"/>
                  <a:pt x="94463" y="32928"/>
                </a:cubicBezTo>
                <a:cubicBezTo>
                  <a:pt x="76711" y="32814"/>
                  <a:pt x="75801" y="45218"/>
                  <a:pt x="74891" y="58417"/>
                </a:cubicBezTo>
                <a:cubicBezTo>
                  <a:pt x="68291" y="153660"/>
                  <a:pt x="148058" y="245603"/>
                  <a:pt x="243642" y="254251"/>
                </a:cubicBezTo>
                <a:cubicBezTo>
                  <a:pt x="261280" y="255844"/>
                  <a:pt x="265831" y="248903"/>
                  <a:pt x="266969" y="234338"/>
                </a:cubicBezTo>
                <a:lnTo>
                  <a:pt x="266969" y="234338"/>
                </a:lnTo>
                <a:close/>
                <a:moveTo>
                  <a:pt x="39843" y="62855"/>
                </a:moveTo>
                <a:cubicBezTo>
                  <a:pt x="23343" y="101885"/>
                  <a:pt x="47126" y="179832"/>
                  <a:pt x="88659" y="232972"/>
                </a:cubicBezTo>
                <a:cubicBezTo>
                  <a:pt x="119383" y="272230"/>
                  <a:pt x="156592" y="295557"/>
                  <a:pt x="210415" y="284975"/>
                </a:cubicBezTo>
                <a:cubicBezTo>
                  <a:pt x="108004" y="248448"/>
                  <a:pt x="45646" y="168111"/>
                  <a:pt x="39843" y="62855"/>
                </a:cubicBezTo>
                <a:lnTo>
                  <a:pt x="39843" y="62855"/>
                </a:lnTo>
                <a:close/>
              </a:path>
            </a:pathLst>
          </a:custGeom>
          <a:solidFill>
            <a:srgbClr val="0C0C0E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F9DF0238-C549-119D-400D-1A8926B8D6CC}"/>
              </a:ext>
            </a:extLst>
          </p:cNvPr>
          <p:cNvSpPr/>
          <p:nvPr/>
        </p:nvSpPr>
        <p:spPr>
          <a:xfrm>
            <a:off x="5466296" y="3802070"/>
            <a:ext cx="99705" cy="117443"/>
          </a:xfrm>
          <a:custGeom>
            <a:avLst/>
            <a:gdLst>
              <a:gd name="connsiteX0" fmla="*/ 6258 w 99705"/>
              <a:gd name="connsiteY0" fmla="*/ 75569 h 117443"/>
              <a:gd name="connsiteX1" fmla="*/ 0 w 99705"/>
              <a:gd name="connsiteY1" fmla="*/ 58841 h 117443"/>
              <a:gd name="connsiteX2" fmla="*/ 20824 w 99705"/>
              <a:gd name="connsiteY2" fmla="*/ 13553 h 117443"/>
              <a:gd name="connsiteX3" fmla="*/ 76240 w 99705"/>
              <a:gd name="connsiteY3" fmla="*/ 6498 h 117443"/>
              <a:gd name="connsiteX4" fmla="*/ 98884 w 99705"/>
              <a:gd name="connsiteY4" fmla="*/ 78527 h 117443"/>
              <a:gd name="connsiteX5" fmla="*/ 57692 w 99705"/>
              <a:gd name="connsiteY5" fmla="*/ 117443 h 117443"/>
              <a:gd name="connsiteX6" fmla="*/ 53026 w 99705"/>
              <a:gd name="connsiteY6" fmla="*/ 115850 h 117443"/>
              <a:gd name="connsiteX7" fmla="*/ 35958 w 99705"/>
              <a:gd name="connsiteY7" fmla="*/ 109820 h 117443"/>
              <a:gd name="connsiteX8" fmla="*/ 36072 w 99705"/>
              <a:gd name="connsiteY8" fmla="*/ 109820 h 117443"/>
              <a:gd name="connsiteX9" fmla="*/ 13086 w 99705"/>
              <a:gd name="connsiteY9" fmla="*/ 92410 h 117443"/>
              <a:gd name="connsiteX10" fmla="*/ 13200 w 99705"/>
              <a:gd name="connsiteY10" fmla="*/ 92523 h 117443"/>
              <a:gd name="connsiteX11" fmla="*/ 6258 w 99705"/>
              <a:gd name="connsiteY11" fmla="*/ 75569 h 117443"/>
              <a:gd name="connsiteX12" fmla="*/ 6258 w 99705"/>
              <a:gd name="connsiteY12" fmla="*/ 75569 h 117443"/>
              <a:gd name="connsiteX13" fmla="*/ 70209 w 99705"/>
              <a:gd name="connsiteY13" fmla="*/ 60548 h 117443"/>
              <a:gd name="connsiteX14" fmla="*/ 52571 w 99705"/>
              <a:gd name="connsiteY14" fmla="*/ 34604 h 117443"/>
              <a:gd name="connsiteX15" fmla="*/ 36185 w 99705"/>
              <a:gd name="connsiteY15" fmla="*/ 50079 h 117443"/>
              <a:gd name="connsiteX16" fmla="*/ 60537 w 99705"/>
              <a:gd name="connsiteY16" fmla="*/ 78527 h 117443"/>
              <a:gd name="connsiteX17" fmla="*/ 70209 w 99705"/>
              <a:gd name="connsiteY17" fmla="*/ 60548 h 117443"/>
              <a:gd name="connsiteX18" fmla="*/ 70209 w 99705"/>
              <a:gd name="connsiteY18" fmla="*/ 60548 h 117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9705" h="117443">
                <a:moveTo>
                  <a:pt x="6258" y="75569"/>
                </a:moveTo>
                <a:cubicBezTo>
                  <a:pt x="4210" y="69993"/>
                  <a:pt x="2162" y="64417"/>
                  <a:pt x="0" y="58841"/>
                </a:cubicBezTo>
                <a:cubicBezTo>
                  <a:pt x="3072" y="41886"/>
                  <a:pt x="4324" y="23680"/>
                  <a:pt x="20824" y="13553"/>
                </a:cubicBezTo>
                <a:cubicBezTo>
                  <a:pt x="38006" y="2970"/>
                  <a:pt x="55643" y="-6930"/>
                  <a:pt x="76240" y="6498"/>
                </a:cubicBezTo>
                <a:cubicBezTo>
                  <a:pt x="103436" y="24249"/>
                  <a:pt x="100136" y="51786"/>
                  <a:pt x="98884" y="78527"/>
                </a:cubicBezTo>
                <a:cubicBezTo>
                  <a:pt x="97746" y="104927"/>
                  <a:pt x="80109" y="113916"/>
                  <a:pt x="57692" y="117443"/>
                </a:cubicBezTo>
                <a:cubicBezTo>
                  <a:pt x="56099" y="116874"/>
                  <a:pt x="54619" y="116419"/>
                  <a:pt x="53026" y="115850"/>
                </a:cubicBezTo>
                <a:cubicBezTo>
                  <a:pt x="49044" y="108909"/>
                  <a:pt x="42785" y="108568"/>
                  <a:pt x="35958" y="109820"/>
                </a:cubicBezTo>
                <a:lnTo>
                  <a:pt x="36072" y="109820"/>
                </a:lnTo>
                <a:cubicBezTo>
                  <a:pt x="34479" y="95823"/>
                  <a:pt x="24465" y="93206"/>
                  <a:pt x="13086" y="92410"/>
                </a:cubicBezTo>
                <a:lnTo>
                  <a:pt x="13200" y="92523"/>
                </a:lnTo>
                <a:cubicBezTo>
                  <a:pt x="15020" y="85013"/>
                  <a:pt x="14679" y="78527"/>
                  <a:pt x="6258" y="75569"/>
                </a:cubicBezTo>
                <a:lnTo>
                  <a:pt x="6258" y="75569"/>
                </a:lnTo>
                <a:close/>
                <a:moveTo>
                  <a:pt x="70209" y="60548"/>
                </a:moveTo>
                <a:cubicBezTo>
                  <a:pt x="65316" y="53379"/>
                  <a:pt x="69298" y="36766"/>
                  <a:pt x="52571" y="34604"/>
                </a:cubicBezTo>
                <a:cubicBezTo>
                  <a:pt x="43127" y="33352"/>
                  <a:pt x="34934" y="39383"/>
                  <a:pt x="36185" y="50079"/>
                </a:cubicBezTo>
                <a:cubicBezTo>
                  <a:pt x="37779" y="64417"/>
                  <a:pt x="45402" y="76251"/>
                  <a:pt x="60537" y="78527"/>
                </a:cubicBezTo>
                <a:cubicBezTo>
                  <a:pt x="69526" y="79779"/>
                  <a:pt x="69412" y="70676"/>
                  <a:pt x="70209" y="60548"/>
                </a:cubicBezTo>
                <a:lnTo>
                  <a:pt x="70209" y="60548"/>
                </a:lnTo>
                <a:close/>
              </a:path>
            </a:pathLst>
          </a:custGeom>
          <a:solidFill>
            <a:srgbClr val="0C0C0E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5C8A6E81-1986-2AB7-35FE-69DBB692AC3E}"/>
              </a:ext>
            </a:extLst>
          </p:cNvPr>
          <p:cNvSpPr/>
          <p:nvPr/>
        </p:nvSpPr>
        <p:spPr>
          <a:xfrm>
            <a:off x="5819971" y="2869331"/>
            <a:ext cx="248506" cy="315436"/>
          </a:xfrm>
          <a:custGeom>
            <a:avLst/>
            <a:gdLst>
              <a:gd name="connsiteX0" fmla="*/ 59044 w 248506"/>
              <a:gd name="connsiteY0" fmla="*/ 464 h 315436"/>
              <a:gd name="connsiteX1" fmla="*/ 161683 w 248506"/>
              <a:gd name="connsiteY1" fmla="*/ 54401 h 315436"/>
              <a:gd name="connsiteX2" fmla="*/ 247595 w 248506"/>
              <a:gd name="connsiteY2" fmla="*/ 226111 h 315436"/>
              <a:gd name="connsiteX3" fmla="*/ 239630 w 248506"/>
              <a:gd name="connsiteY3" fmla="*/ 288468 h 315436"/>
              <a:gd name="connsiteX4" fmla="*/ 186148 w 248506"/>
              <a:gd name="connsiteY4" fmla="*/ 309292 h 315436"/>
              <a:gd name="connsiteX5" fmla="*/ 2035 w 248506"/>
              <a:gd name="connsiteY5" fmla="*/ 86148 h 315436"/>
              <a:gd name="connsiteX6" fmla="*/ 59044 w 248506"/>
              <a:gd name="connsiteY6" fmla="*/ 464 h 315436"/>
              <a:gd name="connsiteX7" fmla="*/ 59044 w 248506"/>
              <a:gd name="connsiteY7" fmla="*/ 464 h 315436"/>
              <a:gd name="connsiteX8" fmla="*/ 179434 w 248506"/>
              <a:gd name="connsiteY8" fmla="*/ 133599 h 315436"/>
              <a:gd name="connsiteX9" fmla="*/ 176817 w 248506"/>
              <a:gd name="connsiteY9" fmla="*/ 126885 h 315436"/>
              <a:gd name="connsiteX10" fmla="*/ 174086 w 248506"/>
              <a:gd name="connsiteY10" fmla="*/ 129958 h 315436"/>
              <a:gd name="connsiteX11" fmla="*/ 175110 w 248506"/>
              <a:gd name="connsiteY11" fmla="*/ 134737 h 315436"/>
              <a:gd name="connsiteX12" fmla="*/ 179434 w 248506"/>
              <a:gd name="connsiteY12" fmla="*/ 133599 h 315436"/>
              <a:gd name="connsiteX13" fmla="*/ 179434 w 248506"/>
              <a:gd name="connsiteY13" fmla="*/ 133599 h 315436"/>
              <a:gd name="connsiteX14" fmla="*/ 159180 w 248506"/>
              <a:gd name="connsiteY14" fmla="*/ 103217 h 315436"/>
              <a:gd name="connsiteX15" fmla="*/ 156562 w 248506"/>
              <a:gd name="connsiteY15" fmla="*/ 107882 h 315436"/>
              <a:gd name="connsiteX16" fmla="*/ 158952 w 248506"/>
              <a:gd name="connsiteY16" fmla="*/ 112775 h 315436"/>
              <a:gd name="connsiteX17" fmla="*/ 161569 w 248506"/>
              <a:gd name="connsiteY17" fmla="*/ 108224 h 315436"/>
              <a:gd name="connsiteX18" fmla="*/ 159180 w 248506"/>
              <a:gd name="connsiteY18" fmla="*/ 103217 h 315436"/>
              <a:gd name="connsiteX19" fmla="*/ 159180 w 248506"/>
              <a:gd name="connsiteY19" fmla="*/ 103217 h 315436"/>
              <a:gd name="connsiteX20" fmla="*/ 207313 w 248506"/>
              <a:gd name="connsiteY20" fmla="*/ 186739 h 315436"/>
              <a:gd name="connsiteX21" fmla="*/ 205379 w 248506"/>
              <a:gd name="connsiteY21" fmla="*/ 182415 h 315436"/>
              <a:gd name="connsiteX22" fmla="*/ 203558 w 248506"/>
              <a:gd name="connsiteY22" fmla="*/ 184122 h 315436"/>
              <a:gd name="connsiteX23" fmla="*/ 205379 w 248506"/>
              <a:gd name="connsiteY23" fmla="*/ 188446 h 315436"/>
              <a:gd name="connsiteX24" fmla="*/ 207313 w 248506"/>
              <a:gd name="connsiteY24" fmla="*/ 186739 h 315436"/>
              <a:gd name="connsiteX25" fmla="*/ 207313 w 248506"/>
              <a:gd name="connsiteY25" fmla="*/ 186739 h 315436"/>
              <a:gd name="connsiteX26" fmla="*/ 196503 w 248506"/>
              <a:gd name="connsiteY26" fmla="*/ 164095 h 315436"/>
              <a:gd name="connsiteX27" fmla="*/ 194568 w 248506"/>
              <a:gd name="connsiteY27" fmla="*/ 165460 h 315436"/>
              <a:gd name="connsiteX28" fmla="*/ 195593 w 248506"/>
              <a:gd name="connsiteY28" fmla="*/ 167509 h 315436"/>
              <a:gd name="connsiteX29" fmla="*/ 198665 w 248506"/>
              <a:gd name="connsiteY29" fmla="*/ 165119 h 315436"/>
              <a:gd name="connsiteX30" fmla="*/ 196503 w 248506"/>
              <a:gd name="connsiteY30" fmla="*/ 164095 h 315436"/>
              <a:gd name="connsiteX31" fmla="*/ 196503 w 248506"/>
              <a:gd name="connsiteY31" fmla="*/ 164095 h 315436"/>
              <a:gd name="connsiteX32" fmla="*/ 132666 w 248506"/>
              <a:gd name="connsiteY32" fmla="*/ 77614 h 315436"/>
              <a:gd name="connsiteX33" fmla="*/ 130732 w 248506"/>
              <a:gd name="connsiteY33" fmla="*/ 78980 h 315436"/>
              <a:gd name="connsiteX34" fmla="*/ 131756 w 248506"/>
              <a:gd name="connsiteY34" fmla="*/ 80914 h 315436"/>
              <a:gd name="connsiteX35" fmla="*/ 134828 w 248506"/>
              <a:gd name="connsiteY35" fmla="*/ 78524 h 315436"/>
              <a:gd name="connsiteX36" fmla="*/ 132666 w 248506"/>
              <a:gd name="connsiteY36" fmla="*/ 77614 h 315436"/>
              <a:gd name="connsiteX37" fmla="*/ 132666 w 248506"/>
              <a:gd name="connsiteY37" fmla="*/ 77614 h 315436"/>
              <a:gd name="connsiteX38" fmla="*/ 186717 w 248506"/>
              <a:gd name="connsiteY38" fmla="*/ 148392 h 315436"/>
              <a:gd name="connsiteX39" fmla="*/ 188424 w 248506"/>
              <a:gd name="connsiteY39" fmla="*/ 149644 h 315436"/>
              <a:gd name="connsiteX40" fmla="*/ 188652 w 248506"/>
              <a:gd name="connsiteY40" fmla="*/ 147595 h 315436"/>
              <a:gd name="connsiteX41" fmla="*/ 186717 w 248506"/>
              <a:gd name="connsiteY41" fmla="*/ 148392 h 315436"/>
              <a:gd name="connsiteX42" fmla="*/ 186717 w 248506"/>
              <a:gd name="connsiteY42" fmla="*/ 148392 h 315436"/>
              <a:gd name="connsiteX43" fmla="*/ 186717 w 248506"/>
              <a:gd name="connsiteY43" fmla="*/ 148392 h 3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48506" h="315436">
                <a:moveTo>
                  <a:pt x="59044" y="464"/>
                </a:moveTo>
                <a:cubicBezTo>
                  <a:pt x="105698" y="1033"/>
                  <a:pt x="134146" y="27546"/>
                  <a:pt x="161683" y="54401"/>
                </a:cubicBezTo>
                <a:cubicBezTo>
                  <a:pt x="210044" y="101624"/>
                  <a:pt x="238264" y="159316"/>
                  <a:pt x="247595" y="226111"/>
                </a:cubicBezTo>
                <a:cubicBezTo>
                  <a:pt x="250554" y="247504"/>
                  <a:pt x="245888" y="268441"/>
                  <a:pt x="239630" y="288468"/>
                </a:cubicBezTo>
                <a:cubicBezTo>
                  <a:pt x="232006" y="313161"/>
                  <a:pt x="210954" y="322833"/>
                  <a:pt x="186148" y="309292"/>
                </a:cubicBezTo>
                <a:cubicBezTo>
                  <a:pt x="95002" y="259793"/>
                  <a:pt x="22745" y="192315"/>
                  <a:pt x="2035" y="86148"/>
                </a:cubicBezTo>
                <a:cubicBezTo>
                  <a:pt x="-6841" y="40518"/>
                  <a:pt x="13528" y="-5112"/>
                  <a:pt x="59044" y="464"/>
                </a:cubicBezTo>
                <a:lnTo>
                  <a:pt x="59044" y="464"/>
                </a:lnTo>
                <a:close/>
                <a:moveTo>
                  <a:pt x="179434" y="133599"/>
                </a:moveTo>
                <a:cubicBezTo>
                  <a:pt x="178524" y="131323"/>
                  <a:pt x="177728" y="129047"/>
                  <a:pt x="176817" y="126885"/>
                </a:cubicBezTo>
                <a:cubicBezTo>
                  <a:pt x="175793" y="127910"/>
                  <a:pt x="174314" y="128820"/>
                  <a:pt x="174086" y="129958"/>
                </a:cubicBezTo>
                <a:cubicBezTo>
                  <a:pt x="173859" y="131437"/>
                  <a:pt x="174655" y="133144"/>
                  <a:pt x="175110" y="134737"/>
                </a:cubicBezTo>
                <a:cubicBezTo>
                  <a:pt x="176248" y="134282"/>
                  <a:pt x="177500" y="134054"/>
                  <a:pt x="179434" y="133599"/>
                </a:cubicBezTo>
                <a:lnTo>
                  <a:pt x="179434" y="133599"/>
                </a:lnTo>
                <a:close/>
                <a:moveTo>
                  <a:pt x="159180" y="103217"/>
                </a:moveTo>
                <a:cubicBezTo>
                  <a:pt x="158156" y="104810"/>
                  <a:pt x="156562" y="106289"/>
                  <a:pt x="156562" y="107882"/>
                </a:cubicBezTo>
                <a:cubicBezTo>
                  <a:pt x="156562" y="109475"/>
                  <a:pt x="158042" y="111182"/>
                  <a:pt x="158952" y="112775"/>
                </a:cubicBezTo>
                <a:cubicBezTo>
                  <a:pt x="159862" y="111296"/>
                  <a:pt x="161569" y="109817"/>
                  <a:pt x="161569" y="108224"/>
                </a:cubicBezTo>
                <a:cubicBezTo>
                  <a:pt x="161455" y="106517"/>
                  <a:pt x="159976" y="104924"/>
                  <a:pt x="159180" y="103217"/>
                </a:cubicBezTo>
                <a:lnTo>
                  <a:pt x="159180" y="103217"/>
                </a:lnTo>
                <a:close/>
                <a:moveTo>
                  <a:pt x="207313" y="186739"/>
                </a:moveTo>
                <a:cubicBezTo>
                  <a:pt x="206630" y="185260"/>
                  <a:pt x="206061" y="183895"/>
                  <a:pt x="205379" y="182415"/>
                </a:cubicBezTo>
                <a:cubicBezTo>
                  <a:pt x="204696" y="182984"/>
                  <a:pt x="203444" y="183667"/>
                  <a:pt x="203558" y="184122"/>
                </a:cubicBezTo>
                <a:cubicBezTo>
                  <a:pt x="203899" y="185601"/>
                  <a:pt x="204696" y="187081"/>
                  <a:pt x="205379" y="188446"/>
                </a:cubicBezTo>
                <a:cubicBezTo>
                  <a:pt x="206061" y="187877"/>
                  <a:pt x="206744" y="187308"/>
                  <a:pt x="207313" y="186739"/>
                </a:cubicBezTo>
                <a:lnTo>
                  <a:pt x="207313" y="186739"/>
                </a:lnTo>
                <a:close/>
                <a:moveTo>
                  <a:pt x="196503" y="164095"/>
                </a:moveTo>
                <a:cubicBezTo>
                  <a:pt x="195820" y="164550"/>
                  <a:pt x="194796" y="164891"/>
                  <a:pt x="194568" y="165460"/>
                </a:cubicBezTo>
                <a:cubicBezTo>
                  <a:pt x="194455" y="166029"/>
                  <a:pt x="195251" y="166826"/>
                  <a:pt x="195593" y="167509"/>
                </a:cubicBezTo>
                <a:cubicBezTo>
                  <a:pt x="196617" y="166712"/>
                  <a:pt x="197641" y="165916"/>
                  <a:pt x="198665" y="165119"/>
                </a:cubicBezTo>
                <a:cubicBezTo>
                  <a:pt x="197982" y="164778"/>
                  <a:pt x="197186" y="164436"/>
                  <a:pt x="196503" y="164095"/>
                </a:cubicBezTo>
                <a:lnTo>
                  <a:pt x="196503" y="164095"/>
                </a:lnTo>
                <a:close/>
                <a:moveTo>
                  <a:pt x="132666" y="77614"/>
                </a:moveTo>
                <a:cubicBezTo>
                  <a:pt x="131984" y="78069"/>
                  <a:pt x="130960" y="78411"/>
                  <a:pt x="130732" y="78980"/>
                </a:cubicBezTo>
                <a:cubicBezTo>
                  <a:pt x="130618" y="79435"/>
                  <a:pt x="131415" y="80231"/>
                  <a:pt x="131756" y="80914"/>
                </a:cubicBezTo>
                <a:cubicBezTo>
                  <a:pt x="132780" y="80117"/>
                  <a:pt x="133804" y="79321"/>
                  <a:pt x="134828" y="78524"/>
                </a:cubicBezTo>
                <a:cubicBezTo>
                  <a:pt x="134146" y="78297"/>
                  <a:pt x="133463" y="77955"/>
                  <a:pt x="132666" y="77614"/>
                </a:cubicBezTo>
                <a:lnTo>
                  <a:pt x="132666" y="77614"/>
                </a:lnTo>
                <a:close/>
                <a:moveTo>
                  <a:pt x="186717" y="148392"/>
                </a:moveTo>
                <a:lnTo>
                  <a:pt x="188424" y="149644"/>
                </a:lnTo>
                <a:lnTo>
                  <a:pt x="188652" y="147595"/>
                </a:lnTo>
                <a:lnTo>
                  <a:pt x="186717" y="148392"/>
                </a:lnTo>
                <a:lnTo>
                  <a:pt x="186717" y="148392"/>
                </a:lnTo>
                <a:lnTo>
                  <a:pt x="186717" y="148392"/>
                </a:lnTo>
                <a:close/>
              </a:path>
            </a:pathLst>
          </a:custGeom>
          <a:solidFill>
            <a:srgbClr val="0C0C0E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B1E3855-F994-ED78-6226-C1D9A880D7AF}"/>
              </a:ext>
            </a:extLst>
          </p:cNvPr>
          <p:cNvSpPr/>
          <p:nvPr/>
        </p:nvSpPr>
        <p:spPr>
          <a:xfrm>
            <a:off x="5789920" y="2926690"/>
            <a:ext cx="266395" cy="297744"/>
          </a:xfrm>
          <a:custGeom>
            <a:avLst/>
            <a:gdLst>
              <a:gd name="connsiteX0" fmla="*/ 1931 w 266395"/>
              <a:gd name="connsiteY0" fmla="*/ 0 h 297744"/>
              <a:gd name="connsiteX1" fmla="*/ 102522 w 266395"/>
              <a:gd name="connsiteY1" fmla="*/ 188893 h 297744"/>
              <a:gd name="connsiteX2" fmla="*/ 233836 w 266395"/>
              <a:gd name="connsiteY2" fmla="*/ 262515 h 297744"/>
              <a:gd name="connsiteX3" fmla="*/ 250336 w 266395"/>
              <a:gd name="connsiteY3" fmla="*/ 267294 h 297744"/>
              <a:gd name="connsiteX4" fmla="*/ 266267 w 266395"/>
              <a:gd name="connsiteY4" fmla="*/ 284590 h 297744"/>
              <a:gd name="connsiteX5" fmla="*/ 246353 w 266395"/>
              <a:gd name="connsiteY5" fmla="*/ 296994 h 297744"/>
              <a:gd name="connsiteX6" fmla="*/ 138593 w 266395"/>
              <a:gd name="connsiteY6" fmla="*/ 264222 h 297744"/>
              <a:gd name="connsiteX7" fmla="*/ 7051 w 266395"/>
              <a:gd name="connsiteY7" fmla="*/ 50523 h 297744"/>
              <a:gd name="connsiteX8" fmla="*/ 1931 w 266395"/>
              <a:gd name="connsiteY8" fmla="*/ 0 h 297744"/>
              <a:gd name="connsiteX9" fmla="*/ 1931 w 266395"/>
              <a:gd name="connsiteY9" fmla="*/ 0 h 29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6395" h="297744">
                <a:moveTo>
                  <a:pt x="1931" y="0"/>
                </a:moveTo>
                <a:cubicBezTo>
                  <a:pt x="26737" y="67933"/>
                  <a:pt x="53706" y="134159"/>
                  <a:pt x="102522" y="188893"/>
                </a:cubicBezTo>
                <a:cubicBezTo>
                  <a:pt x="137797" y="228492"/>
                  <a:pt x="178079" y="259329"/>
                  <a:pt x="233836" y="262515"/>
                </a:cubicBezTo>
                <a:cubicBezTo>
                  <a:pt x="239412" y="262856"/>
                  <a:pt x="244760" y="265815"/>
                  <a:pt x="250336" y="267294"/>
                </a:cubicBezTo>
                <a:cubicBezTo>
                  <a:pt x="259439" y="269684"/>
                  <a:pt x="267518" y="274463"/>
                  <a:pt x="266267" y="284590"/>
                </a:cubicBezTo>
                <a:cubicBezTo>
                  <a:pt x="265015" y="295173"/>
                  <a:pt x="255115" y="296083"/>
                  <a:pt x="246353" y="296994"/>
                </a:cubicBezTo>
                <a:cubicBezTo>
                  <a:pt x="205844" y="301318"/>
                  <a:pt x="171024" y="286525"/>
                  <a:pt x="138593" y="264222"/>
                </a:cubicBezTo>
                <a:cubicBezTo>
                  <a:pt x="63491" y="212447"/>
                  <a:pt x="31516" y="133704"/>
                  <a:pt x="7051" y="50523"/>
                </a:cubicBezTo>
                <a:cubicBezTo>
                  <a:pt x="2158" y="34365"/>
                  <a:pt x="-2848" y="17979"/>
                  <a:pt x="1931" y="0"/>
                </a:cubicBezTo>
                <a:lnTo>
                  <a:pt x="1931" y="0"/>
                </a:lnTo>
                <a:close/>
              </a:path>
            </a:pathLst>
          </a:custGeom>
          <a:solidFill>
            <a:srgbClr val="9CB5C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B051E9D-BBEE-3B12-CF7F-4C6EB93721F9}"/>
              </a:ext>
            </a:extLst>
          </p:cNvPr>
          <p:cNvSpPr/>
          <p:nvPr/>
        </p:nvSpPr>
        <p:spPr>
          <a:xfrm>
            <a:off x="5652002" y="3246214"/>
            <a:ext cx="40964" cy="46426"/>
          </a:xfrm>
          <a:custGeom>
            <a:avLst/>
            <a:gdLst>
              <a:gd name="connsiteX0" fmla="*/ 40965 w 40964"/>
              <a:gd name="connsiteY0" fmla="*/ 0 h 46426"/>
              <a:gd name="connsiteX1" fmla="*/ 0 w 40964"/>
              <a:gd name="connsiteY1" fmla="*/ 46427 h 46426"/>
              <a:gd name="connsiteX2" fmla="*/ 40965 w 40964"/>
              <a:gd name="connsiteY2" fmla="*/ 0 h 46426"/>
              <a:gd name="connsiteX3" fmla="*/ 40965 w 40964"/>
              <a:gd name="connsiteY3" fmla="*/ 0 h 46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64" h="46426">
                <a:moveTo>
                  <a:pt x="40965" y="0"/>
                </a:moveTo>
                <a:cubicBezTo>
                  <a:pt x="33682" y="20938"/>
                  <a:pt x="15817" y="32885"/>
                  <a:pt x="0" y="46427"/>
                </a:cubicBezTo>
                <a:cubicBezTo>
                  <a:pt x="2617" y="21393"/>
                  <a:pt x="18320" y="7624"/>
                  <a:pt x="40965" y="0"/>
                </a:cubicBezTo>
                <a:lnTo>
                  <a:pt x="40965" y="0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5EAF8ED8-7F3A-D3C9-B764-731388A5D818}"/>
              </a:ext>
            </a:extLst>
          </p:cNvPr>
          <p:cNvSpPr/>
          <p:nvPr/>
        </p:nvSpPr>
        <p:spPr>
          <a:xfrm>
            <a:off x="5703891" y="3188864"/>
            <a:ext cx="40964" cy="46426"/>
          </a:xfrm>
          <a:custGeom>
            <a:avLst/>
            <a:gdLst>
              <a:gd name="connsiteX0" fmla="*/ 40965 w 40964"/>
              <a:gd name="connsiteY0" fmla="*/ 0 h 46426"/>
              <a:gd name="connsiteX1" fmla="*/ 0 w 40964"/>
              <a:gd name="connsiteY1" fmla="*/ 46427 h 46426"/>
              <a:gd name="connsiteX2" fmla="*/ 40965 w 40964"/>
              <a:gd name="connsiteY2" fmla="*/ 0 h 46426"/>
              <a:gd name="connsiteX3" fmla="*/ 40965 w 40964"/>
              <a:gd name="connsiteY3" fmla="*/ 0 h 46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64" h="46426">
                <a:moveTo>
                  <a:pt x="40965" y="0"/>
                </a:moveTo>
                <a:cubicBezTo>
                  <a:pt x="33227" y="20596"/>
                  <a:pt x="16955" y="33910"/>
                  <a:pt x="0" y="46427"/>
                </a:cubicBezTo>
                <a:cubicBezTo>
                  <a:pt x="2731" y="21506"/>
                  <a:pt x="18775" y="7965"/>
                  <a:pt x="40965" y="0"/>
                </a:cubicBezTo>
                <a:lnTo>
                  <a:pt x="40965" y="0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27B4604D-B4FC-DAD3-0B34-86790359C2C9}"/>
              </a:ext>
            </a:extLst>
          </p:cNvPr>
          <p:cNvSpPr/>
          <p:nvPr/>
        </p:nvSpPr>
        <p:spPr>
          <a:xfrm>
            <a:off x="5755780" y="3130148"/>
            <a:ext cx="40964" cy="46426"/>
          </a:xfrm>
          <a:custGeom>
            <a:avLst/>
            <a:gdLst>
              <a:gd name="connsiteX0" fmla="*/ 40965 w 40964"/>
              <a:gd name="connsiteY0" fmla="*/ 0 h 46426"/>
              <a:gd name="connsiteX1" fmla="*/ 0 w 40964"/>
              <a:gd name="connsiteY1" fmla="*/ 46427 h 46426"/>
              <a:gd name="connsiteX2" fmla="*/ 40965 w 40964"/>
              <a:gd name="connsiteY2" fmla="*/ 0 h 46426"/>
              <a:gd name="connsiteX3" fmla="*/ 40965 w 40964"/>
              <a:gd name="connsiteY3" fmla="*/ 0 h 46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64" h="46426">
                <a:moveTo>
                  <a:pt x="40965" y="0"/>
                </a:moveTo>
                <a:cubicBezTo>
                  <a:pt x="33341" y="20710"/>
                  <a:pt x="16955" y="33796"/>
                  <a:pt x="0" y="46427"/>
                </a:cubicBezTo>
                <a:cubicBezTo>
                  <a:pt x="2731" y="21506"/>
                  <a:pt x="18775" y="8079"/>
                  <a:pt x="40965" y="0"/>
                </a:cubicBezTo>
                <a:lnTo>
                  <a:pt x="40965" y="0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02AFF81B-1B00-E683-6265-8D1C8AB00CF7}"/>
              </a:ext>
            </a:extLst>
          </p:cNvPr>
          <p:cNvSpPr/>
          <p:nvPr/>
        </p:nvSpPr>
        <p:spPr>
          <a:xfrm>
            <a:off x="5478583" y="3893456"/>
            <a:ext cx="23215" cy="17760"/>
          </a:xfrm>
          <a:custGeom>
            <a:avLst/>
            <a:gdLst>
              <a:gd name="connsiteX0" fmla="*/ 230 w 23215"/>
              <a:gd name="connsiteY0" fmla="*/ 0 h 17760"/>
              <a:gd name="connsiteX1" fmla="*/ 23216 w 23215"/>
              <a:gd name="connsiteY1" fmla="*/ 17182 h 17760"/>
              <a:gd name="connsiteX2" fmla="*/ 230 w 23215"/>
              <a:gd name="connsiteY2" fmla="*/ 0 h 17760"/>
              <a:gd name="connsiteX3" fmla="*/ 230 w 23215"/>
              <a:gd name="connsiteY3" fmla="*/ 0 h 17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15" h="17760">
                <a:moveTo>
                  <a:pt x="230" y="0"/>
                </a:moveTo>
                <a:cubicBezTo>
                  <a:pt x="11609" y="796"/>
                  <a:pt x="21623" y="3414"/>
                  <a:pt x="23216" y="17182"/>
                </a:cubicBezTo>
                <a:cubicBezTo>
                  <a:pt x="10130" y="18662"/>
                  <a:pt x="-1818" y="18662"/>
                  <a:pt x="230" y="0"/>
                </a:cubicBezTo>
                <a:lnTo>
                  <a:pt x="230" y="0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5579A5C0-F6AC-72BA-1587-2CA4147D0496}"/>
              </a:ext>
            </a:extLst>
          </p:cNvPr>
          <p:cNvSpPr/>
          <p:nvPr/>
        </p:nvSpPr>
        <p:spPr>
          <a:xfrm>
            <a:off x="5471758" y="3877070"/>
            <a:ext cx="8218" cy="16385"/>
          </a:xfrm>
          <a:custGeom>
            <a:avLst/>
            <a:gdLst>
              <a:gd name="connsiteX0" fmla="*/ 0 w 8218"/>
              <a:gd name="connsiteY0" fmla="*/ 0 h 16385"/>
              <a:gd name="connsiteX1" fmla="*/ 7282 w 8218"/>
              <a:gd name="connsiteY1" fmla="*/ 16386 h 16385"/>
              <a:gd name="connsiteX2" fmla="*/ 0 w 8218"/>
              <a:gd name="connsiteY2" fmla="*/ 0 h 16385"/>
              <a:gd name="connsiteX3" fmla="*/ 0 w 8218"/>
              <a:gd name="connsiteY3" fmla="*/ 0 h 1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18" h="16385">
                <a:moveTo>
                  <a:pt x="0" y="0"/>
                </a:moveTo>
                <a:cubicBezTo>
                  <a:pt x="8762" y="2958"/>
                  <a:pt x="9217" y="9217"/>
                  <a:pt x="7282" y="16386"/>
                </a:cubicBezTo>
                <a:cubicBezTo>
                  <a:pt x="-2503" y="13882"/>
                  <a:pt x="1138" y="6031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A42E8F3D-A210-36FB-65A5-8AE721B3C324}"/>
              </a:ext>
            </a:extLst>
          </p:cNvPr>
          <p:cNvSpPr/>
          <p:nvPr/>
        </p:nvSpPr>
        <p:spPr>
          <a:xfrm>
            <a:off x="5501799" y="3911154"/>
            <a:ext cx="17751" cy="6899"/>
          </a:xfrm>
          <a:custGeom>
            <a:avLst/>
            <a:gdLst>
              <a:gd name="connsiteX0" fmla="*/ 0 w 17751"/>
              <a:gd name="connsiteY0" fmla="*/ 509 h 6899"/>
              <a:gd name="connsiteX1" fmla="*/ 17751 w 17751"/>
              <a:gd name="connsiteY1" fmla="*/ 6084 h 6899"/>
              <a:gd name="connsiteX2" fmla="*/ 0 w 17751"/>
              <a:gd name="connsiteY2" fmla="*/ 509 h 6899"/>
              <a:gd name="connsiteX3" fmla="*/ 0 w 17751"/>
              <a:gd name="connsiteY3" fmla="*/ 509 h 6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51" h="6899">
                <a:moveTo>
                  <a:pt x="0" y="509"/>
                </a:moveTo>
                <a:cubicBezTo>
                  <a:pt x="7055" y="-629"/>
                  <a:pt x="13655" y="-288"/>
                  <a:pt x="17751" y="6084"/>
                </a:cubicBezTo>
                <a:cubicBezTo>
                  <a:pt x="11038" y="6426"/>
                  <a:pt x="3072" y="9612"/>
                  <a:pt x="0" y="509"/>
                </a:cubicBezTo>
                <a:lnTo>
                  <a:pt x="0" y="509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406163E1-AD05-D124-9A12-0C43DE897F12}"/>
              </a:ext>
            </a:extLst>
          </p:cNvPr>
          <p:cNvSpPr/>
          <p:nvPr/>
        </p:nvSpPr>
        <p:spPr>
          <a:xfrm>
            <a:off x="5691561" y="3623088"/>
            <a:ext cx="192574" cy="221206"/>
          </a:xfrm>
          <a:custGeom>
            <a:avLst/>
            <a:gdLst>
              <a:gd name="connsiteX0" fmla="*/ 192574 w 192574"/>
              <a:gd name="connsiteY0" fmla="*/ 201069 h 221206"/>
              <a:gd name="connsiteX1" fmla="*/ 169134 w 192574"/>
              <a:gd name="connsiteY1" fmla="*/ 220982 h 221206"/>
              <a:gd name="connsiteX2" fmla="*/ 382 w 192574"/>
              <a:gd name="connsiteY2" fmla="*/ 25490 h 221206"/>
              <a:gd name="connsiteX3" fmla="*/ 19954 w 192574"/>
              <a:gd name="connsiteY3" fmla="*/ 1 h 221206"/>
              <a:gd name="connsiteX4" fmla="*/ 192574 w 192574"/>
              <a:gd name="connsiteY4" fmla="*/ 201069 h 221206"/>
              <a:gd name="connsiteX5" fmla="*/ 192574 w 192574"/>
              <a:gd name="connsiteY5" fmla="*/ 201069 h 221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574" h="221206">
                <a:moveTo>
                  <a:pt x="192574" y="201069"/>
                </a:moveTo>
                <a:cubicBezTo>
                  <a:pt x="191436" y="215634"/>
                  <a:pt x="186885" y="222575"/>
                  <a:pt x="169134" y="220982"/>
                </a:cubicBezTo>
                <a:cubicBezTo>
                  <a:pt x="73663" y="212334"/>
                  <a:pt x="-6218" y="120619"/>
                  <a:pt x="382" y="25490"/>
                </a:cubicBezTo>
                <a:cubicBezTo>
                  <a:pt x="1292" y="12290"/>
                  <a:pt x="2202" y="-113"/>
                  <a:pt x="19954" y="1"/>
                </a:cubicBezTo>
                <a:cubicBezTo>
                  <a:pt x="106093" y="42445"/>
                  <a:pt x="171978" y="102299"/>
                  <a:pt x="192574" y="201069"/>
                </a:cubicBezTo>
                <a:lnTo>
                  <a:pt x="192574" y="201069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5BF002C2-CEC0-4234-39DC-330B6521487B}"/>
              </a:ext>
            </a:extLst>
          </p:cNvPr>
          <p:cNvSpPr/>
          <p:nvPr/>
        </p:nvSpPr>
        <p:spPr>
          <a:xfrm>
            <a:off x="5710719" y="3621656"/>
            <a:ext cx="180252" cy="203525"/>
          </a:xfrm>
          <a:custGeom>
            <a:avLst/>
            <a:gdLst>
              <a:gd name="connsiteX0" fmla="*/ 173189 w 180252"/>
              <a:gd name="connsiteY0" fmla="*/ 203525 h 203525"/>
              <a:gd name="connsiteX1" fmla="*/ 0 w 180252"/>
              <a:gd name="connsiteY1" fmla="*/ 1774 h 203525"/>
              <a:gd name="connsiteX2" fmla="*/ 79312 w 180252"/>
              <a:gd name="connsiteY2" fmla="*/ 18729 h 203525"/>
              <a:gd name="connsiteX3" fmla="*/ 179334 w 180252"/>
              <a:gd name="connsiteY3" fmla="*/ 177012 h 203525"/>
              <a:gd name="connsiteX4" fmla="*/ 173189 w 180252"/>
              <a:gd name="connsiteY4" fmla="*/ 203525 h 203525"/>
              <a:gd name="connsiteX5" fmla="*/ 173189 w 180252"/>
              <a:gd name="connsiteY5" fmla="*/ 203525 h 20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252" h="203525">
                <a:moveTo>
                  <a:pt x="173189" y="203525"/>
                </a:moveTo>
                <a:cubicBezTo>
                  <a:pt x="152593" y="104413"/>
                  <a:pt x="86367" y="44446"/>
                  <a:pt x="0" y="1774"/>
                </a:cubicBezTo>
                <a:cubicBezTo>
                  <a:pt x="28789" y="-3574"/>
                  <a:pt x="55757" y="3481"/>
                  <a:pt x="79312" y="18729"/>
                </a:cubicBezTo>
                <a:cubicBezTo>
                  <a:pt x="136435" y="55939"/>
                  <a:pt x="174327" y="106575"/>
                  <a:pt x="179334" y="177012"/>
                </a:cubicBezTo>
                <a:cubicBezTo>
                  <a:pt x="180017" y="185888"/>
                  <a:pt x="182861" y="196584"/>
                  <a:pt x="173189" y="203525"/>
                </a:cubicBezTo>
                <a:lnTo>
                  <a:pt x="173189" y="203525"/>
                </a:lnTo>
                <a:close/>
              </a:path>
            </a:pathLst>
          </a:custGeom>
          <a:solidFill>
            <a:srgbClr val="9CB5C2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F0C2F9CB-531C-C3D7-BB46-9CF2CED3504F}"/>
              </a:ext>
            </a:extLst>
          </p:cNvPr>
          <p:cNvSpPr/>
          <p:nvPr/>
        </p:nvSpPr>
        <p:spPr>
          <a:xfrm>
            <a:off x="5650658" y="3653130"/>
            <a:ext cx="176126" cy="223873"/>
          </a:xfrm>
          <a:custGeom>
            <a:avLst/>
            <a:gdLst>
              <a:gd name="connsiteX0" fmla="*/ 5327 w 176126"/>
              <a:gd name="connsiteY0" fmla="*/ 0 h 223873"/>
              <a:gd name="connsiteX1" fmla="*/ 176126 w 176126"/>
              <a:gd name="connsiteY1" fmla="*/ 221323 h 223873"/>
              <a:gd name="connsiteX2" fmla="*/ 54143 w 176126"/>
              <a:gd name="connsiteY2" fmla="*/ 169548 h 223873"/>
              <a:gd name="connsiteX3" fmla="*/ 5327 w 176126"/>
              <a:gd name="connsiteY3" fmla="*/ 0 h 223873"/>
              <a:gd name="connsiteX4" fmla="*/ 5327 w 176126"/>
              <a:gd name="connsiteY4" fmla="*/ 0 h 22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126" h="223873">
                <a:moveTo>
                  <a:pt x="5327" y="0"/>
                </a:moveTo>
                <a:cubicBezTo>
                  <a:pt x="11130" y="105029"/>
                  <a:pt x="73601" y="185024"/>
                  <a:pt x="176126" y="221323"/>
                </a:cubicBezTo>
                <a:cubicBezTo>
                  <a:pt x="122190" y="231905"/>
                  <a:pt x="84866" y="208578"/>
                  <a:pt x="54143" y="169548"/>
                </a:cubicBezTo>
                <a:cubicBezTo>
                  <a:pt x="12609" y="116522"/>
                  <a:pt x="-11287" y="38916"/>
                  <a:pt x="5327" y="0"/>
                </a:cubicBezTo>
                <a:lnTo>
                  <a:pt x="5327" y="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12EAC91E-00BF-1271-9F65-DB015ED10A43}"/>
              </a:ext>
            </a:extLst>
          </p:cNvPr>
          <p:cNvSpPr/>
          <p:nvPr/>
        </p:nvSpPr>
        <p:spPr>
          <a:xfrm>
            <a:off x="5501786" y="3836167"/>
            <a:ext cx="34150" cy="43656"/>
          </a:xfrm>
          <a:custGeom>
            <a:avLst/>
            <a:gdLst>
              <a:gd name="connsiteX0" fmla="*/ 34150 w 34150"/>
              <a:gd name="connsiteY0" fmla="*/ 25769 h 43656"/>
              <a:gd name="connsiteX1" fmla="*/ 24364 w 34150"/>
              <a:gd name="connsiteY1" fmla="*/ 43520 h 43656"/>
              <a:gd name="connsiteX2" fmla="*/ 127 w 34150"/>
              <a:gd name="connsiteY2" fmla="*/ 15414 h 43656"/>
              <a:gd name="connsiteX3" fmla="*/ 16513 w 34150"/>
              <a:gd name="connsiteY3" fmla="*/ 166 h 43656"/>
              <a:gd name="connsiteX4" fmla="*/ 34150 w 34150"/>
              <a:gd name="connsiteY4" fmla="*/ 25769 h 43656"/>
              <a:gd name="connsiteX5" fmla="*/ 34150 w 34150"/>
              <a:gd name="connsiteY5" fmla="*/ 25769 h 43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50" h="43656">
                <a:moveTo>
                  <a:pt x="34150" y="25769"/>
                </a:moveTo>
                <a:cubicBezTo>
                  <a:pt x="33354" y="35782"/>
                  <a:pt x="33354" y="44885"/>
                  <a:pt x="24364" y="43520"/>
                </a:cubicBezTo>
                <a:cubicBezTo>
                  <a:pt x="9344" y="41358"/>
                  <a:pt x="1720" y="29637"/>
                  <a:pt x="127" y="15414"/>
                </a:cubicBezTo>
                <a:cubicBezTo>
                  <a:pt x="-1125" y="4831"/>
                  <a:pt x="7068" y="-1086"/>
                  <a:pt x="16513" y="166"/>
                </a:cubicBezTo>
                <a:cubicBezTo>
                  <a:pt x="33240" y="2214"/>
                  <a:pt x="29143" y="18600"/>
                  <a:pt x="34150" y="25769"/>
                </a:cubicBezTo>
                <a:lnTo>
                  <a:pt x="34150" y="25769"/>
                </a:lnTo>
                <a:close/>
              </a:path>
            </a:pathLst>
          </a:custGeom>
          <a:solidFill>
            <a:srgbClr val="556479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45226C93-15E7-108C-A20E-F163E01E0F37}"/>
              </a:ext>
            </a:extLst>
          </p:cNvPr>
          <p:cNvSpPr/>
          <p:nvPr/>
        </p:nvSpPr>
        <p:spPr>
          <a:xfrm>
            <a:off x="5994704" y="2996330"/>
            <a:ext cx="5498" cy="6827"/>
          </a:xfrm>
          <a:custGeom>
            <a:avLst/>
            <a:gdLst>
              <a:gd name="connsiteX0" fmla="*/ 5498 w 5498"/>
              <a:gd name="connsiteY0" fmla="*/ 5917 h 6827"/>
              <a:gd name="connsiteX1" fmla="*/ 1060 w 5498"/>
              <a:gd name="connsiteY1" fmla="*/ 6827 h 6827"/>
              <a:gd name="connsiteX2" fmla="*/ 36 w 5498"/>
              <a:gd name="connsiteY2" fmla="*/ 2617 h 6827"/>
              <a:gd name="connsiteX3" fmla="*/ 2767 w 5498"/>
              <a:gd name="connsiteY3" fmla="*/ 0 h 6827"/>
              <a:gd name="connsiteX4" fmla="*/ 5498 w 5498"/>
              <a:gd name="connsiteY4" fmla="*/ 5917 h 6827"/>
              <a:gd name="connsiteX5" fmla="*/ 5498 w 5498"/>
              <a:gd name="connsiteY5" fmla="*/ 5917 h 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8" h="6827">
                <a:moveTo>
                  <a:pt x="5498" y="5917"/>
                </a:moveTo>
                <a:cubicBezTo>
                  <a:pt x="3564" y="6372"/>
                  <a:pt x="2312" y="6600"/>
                  <a:pt x="1060" y="6827"/>
                </a:cubicBezTo>
                <a:cubicBezTo>
                  <a:pt x="719" y="5462"/>
                  <a:pt x="-191" y="3983"/>
                  <a:pt x="36" y="2617"/>
                </a:cubicBezTo>
                <a:cubicBezTo>
                  <a:pt x="263" y="1593"/>
                  <a:pt x="1857" y="797"/>
                  <a:pt x="2767" y="0"/>
                </a:cubicBezTo>
                <a:cubicBezTo>
                  <a:pt x="3677" y="1934"/>
                  <a:pt x="4588" y="3869"/>
                  <a:pt x="5498" y="5917"/>
                </a:cubicBezTo>
                <a:lnTo>
                  <a:pt x="5498" y="5917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E25F7363-E131-3F07-A063-3F1A06148406}"/>
              </a:ext>
            </a:extLst>
          </p:cNvPr>
          <p:cNvSpPr/>
          <p:nvPr/>
        </p:nvSpPr>
        <p:spPr>
          <a:xfrm>
            <a:off x="5976989" y="2971751"/>
            <a:ext cx="4096" cy="9558"/>
          </a:xfrm>
          <a:custGeom>
            <a:avLst/>
            <a:gdLst>
              <a:gd name="connsiteX0" fmla="*/ 2162 w 4096"/>
              <a:gd name="connsiteY0" fmla="*/ 0 h 9558"/>
              <a:gd name="connsiteX1" fmla="*/ 4096 w 4096"/>
              <a:gd name="connsiteY1" fmla="*/ 5007 h 9558"/>
              <a:gd name="connsiteX2" fmla="*/ 1934 w 4096"/>
              <a:gd name="connsiteY2" fmla="*/ 9558 h 9558"/>
              <a:gd name="connsiteX3" fmla="*/ 0 w 4096"/>
              <a:gd name="connsiteY3" fmla="*/ 4665 h 9558"/>
              <a:gd name="connsiteX4" fmla="*/ 2162 w 4096"/>
              <a:gd name="connsiteY4" fmla="*/ 0 h 9558"/>
              <a:gd name="connsiteX5" fmla="*/ 2162 w 4096"/>
              <a:gd name="connsiteY5" fmla="*/ 0 h 9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96" h="9558">
                <a:moveTo>
                  <a:pt x="2162" y="0"/>
                </a:moveTo>
                <a:cubicBezTo>
                  <a:pt x="2845" y="1707"/>
                  <a:pt x="4096" y="3414"/>
                  <a:pt x="4096" y="5007"/>
                </a:cubicBezTo>
                <a:cubicBezTo>
                  <a:pt x="4096" y="6486"/>
                  <a:pt x="2731" y="8079"/>
                  <a:pt x="1934" y="9558"/>
                </a:cubicBezTo>
                <a:cubicBezTo>
                  <a:pt x="1252" y="7965"/>
                  <a:pt x="0" y="6258"/>
                  <a:pt x="0" y="4665"/>
                </a:cubicBezTo>
                <a:cubicBezTo>
                  <a:pt x="0" y="3072"/>
                  <a:pt x="1365" y="1593"/>
                  <a:pt x="2162" y="0"/>
                </a:cubicBezTo>
                <a:lnTo>
                  <a:pt x="2162" y="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68EE69B3-9496-9D09-3E01-EC8DC5E0FFA3}"/>
              </a:ext>
            </a:extLst>
          </p:cNvPr>
          <p:cNvSpPr/>
          <p:nvPr/>
        </p:nvSpPr>
        <p:spPr>
          <a:xfrm>
            <a:off x="6023408" y="3050950"/>
            <a:ext cx="4103" cy="6827"/>
          </a:xfrm>
          <a:custGeom>
            <a:avLst/>
            <a:gdLst>
              <a:gd name="connsiteX0" fmla="*/ 4103 w 4103"/>
              <a:gd name="connsiteY0" fmla="*/ 4893 h 6827"/>
              <a:gd name="connsiteX1" fmla="*/ 2055 w 4103"/>
              <a:gd name="connsiteY1" fmla="*/ 6827 h 6827"/>
              <a:gd name="connsiteX2" fmla="*/ 7 w 4103"/>
              <a:gd name="connsiteY2" fmla="*/ 1934 h 6827"/>
              <a:gd name="connsiteX3" fmla="*/ 2055 w 4103"/>
              <a:gd name="connsiteY3" fmla="*/ 0 h 6827"/>
              <a:gd name="connsiteX4" fmla="*/ 4103 w 4103"/>
              <a:gd name="connsiteY4" fmla="*/ 4893 h 6827"/>
              <a:gd name="connsiteX5" fmla="*/ 4103 w 4103"/>
              <a:gd name="connsiteY5" fmla="*/ 4893 h 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03" h="6827">
                <a:moveTo>
                  <a:pt x="4103" y="4893"/>
                </a:moveTo>
                <a:cubicBezTo>
                  <a:pt x="3421" y="5576"/>
                  <a:pt x="2738" y="6145"/>
                  <a:pt x="2055" y="6827"/>
                </a:cubicBezTo>
                <a:cubicBezTo>
                  <a:pt x="1372" y="5234"/>
                  <a:pt x="462" y="3641"/>
                  <a:pt x="7" y="1934"/>
                </a:cubicBezTo>
                <a:cubicBezTo>
                  <a:pt x="-107" y="1479"/>
                  <a:pt x="1259" y="683"/>
                  <a:pt x="2055" y="0"/>
                </a:cubicBezTo>
                <a:cubicBezTo>
                  <a:pt x="2738" y="1593"/>
                  <a:pt x="3421" y="3186"/>
                  <a:pt x="4103" y="4893"/>
                </a:cubicBezTo>
                <a:lnTo>
                  <a:pt x="4103" y="4893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E2977CDB-39F7-F9BE-442C-9FA5E02B9589}"/>
              </a:ext>
            </a:extLst>
          </p:cNvPr>
          <p:cNvSpPr/>
          <p:nvPr/>
        </p:nvSpPr>
        <p:spPr>
          <a:xfrm>
            <a:off x="6015182" y="3033198"/>
            <a:ext cx="4136" cy="2730"/>
          </a:xfrm>
          <a:custGeom>
            <a:avLst/>
            <a:gdLst>
              <a:gd name="connsiteX0" fmla="*/ 1975 w 4136"/>
              <a:gd name="connsiteY0" fmla="*/ 0 h 2730"/>
              <a:gd name="connsiteX1" fmla="*/ 4137 w 4136"/>
              <a:gd name="connsiteY1" fmla="*/ 797 h 2730"/>
              <a:gd name="connsiteX2" fmla="*/ 1064 w 4136"/>
              <a:gd name="connsiteY2" fmla="*/ 2731 h 2730"/>
              <a:gd name="connsiteX3" fmla="*/ 40 w 4136"/>
              <a:gd name="connsiteY3" fmla="*/ 1138 h 2730"/>
              <a:gd name="connsiteX4" fmla="*/ 1975 w 4136"/>
              <a:gd name="connsiteY4" fmla="*/ 0 h 2730"/>
              <a:gd name="connsiteX5" fmla="*/ 1975 w 4136"/>
              <a:gd name="connsiteY5" fmla="*/ 0 h 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36" h="2730">
                <a:moveTo>
                  <a:pt x="1975" y="0"/>
                </a:moveTo>
                <a:cubicBezTo>
                  <a:pt x="2657" y="341"/>
                  <a:pt x="3454" y="569"/>
                  <a:pt x="4137" y="797"/>
                </a:cubicBezTo>
                <a:cubicBezTo>
                  <a:pt x="3113" y="1365"/>
                  <a:pt x="2089" y="2048"/>
                  <a:pt x="1064" y="2731"/>
                </a:cubicBezTo>
                <a:cubicBezTo>
                  <a:pt x="609" y="2162"/>
                  <a:pt x="-187" y="1593"/>
                  <a:pt x="40" y="1138"/>
                </a:cubicBezTo>
                <a:cubicBezTo>
                  <a:pt x="154" y="683"/>
                  <a:pt x="1292" y="341"/>
                  <a:pt x="1975" y="0"/>
                </a:cubicBezTo>
                <a:lnTo>
                  <a:pt x="1975" y="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E7CB3BBA-B3CD-2E90-8173-354C2E6D4D6C}"/>
              </a:ext>
            </a:extLst>
          </p:cNvPr>
          <p:cNvSpPr/>
          <p:nvPr/>
        </p:nvSpPr>
        <p:spPr>
          <a:xfrm>
            <a:off x="5951122" y="2947173"/>
            <a:ext cx="4018" cy="2730"/>
          </a:xfrm>
          <a:custGeom>
            <a:avLst/>
            <a:gdLst>
              <a:gd name="connsiteX0" fmla="*/ 1857 w 4018"/>
              <a:gd name="connsiteY0" fmla="*/ 0 h 2730"/>
              <a:gd name="connsiteX1" fmla="*/ 4019 w 4018"/>
              <a:gd name="connsiteY1" fmla="*/ 797 h 2730"/>
              <a:gd name="connsiteX2" fmla="*/ 1060 w 4018"/>
              <a:gd name="connsiteY2" fmla="*/ 2731 h 2730"/>
              <a:gd name="connsiteX3" fmla="*/ 36 w 4018"/>
              <a:gd name="connsiteY3" fmla="*/ 1138 h 2730"/>
              <a:gd name="connsiteX4" fmla="*/ 1857 w 4018"/>
              <a:gd name="connsiteY4" fmla="*/ 0 h 2730"/>
              <a:gd name="connsiteX5" fmla="*/ 1857 w 4018"/>
              <a:gd name="connsiteY5" fmla="*/ 0 h 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8" h="2730">
                <a:moveTo>
                  <a:pt x="1857" y="0"/>
                </a:moveTo>
                <a:cubicBezTo>
                  <a:pt x="2539" y="228"/>
                  <a:pt x="3336" y="569"/>
                  <a:pt x="4019" y="797"/>
                </a:cubicBezTo>
                <a:cubicBezTo>
                  <a:pt x="2995" y="1479"/>
                  <a:pt x="1971" y="2048"/>
                  <a:pt x="1060" y="2731"/>
                </a:cubicBezTo>
                <a:cubicBezTo>
                  <a:pt x="719" y="2162"/>
                  <a:pt x="-191" y="1479"/>
                  <a:pt x="36" y="1138"/>
                </a:cubicBezTo>
                <a:cubicBezTo>
                  <a:pt x="150" y="683"/>
                  <a:pt x="1174" y="341"/>
                  <a:pt x="1857" y="0"/>
                </a:cubicBezTo>
                <a:lnTo>
                  <a:pt x="1857" y="0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540A4109-E966-BED9-472C-FC702038A65C}"/>
              </a:ext>
            </a:extLst>
          </p:cNvPr>
          <p:cNvSpPr/>
          <p:nvPr/>
        </p:nvSpPr>
        <p:spPr>
          <a:xfrm>
            <a:off x="6007029" y="3016812"/>
            <a:ext cx="1365" cy="1365"/>
          </a:xfrm>
          <a:custGeom>
            <a:avLst/>
            <a:gdLst>
              <a:gd name="connsiteX0" fmla="*/ 0 w 1365"/>
              <a:gd name="connsiteY0" fmla="*/ 569 h 1365"/>
              <a:gd name="connsiteX1" fmla="*/ 1365 w 1365"/>
              <a:gd name="connsiteY1" fmla="*/ 0 h 1365"/>
              <a:gd name="connsiteX2" fmla="*/ 1252 w 1365"/>
              <a:gd name="connsiteY2" fmla="*/ 1366 h 1365"/>
              <a:gd name="connsiteX3" fmla="*/ 0 w 1365"/>
              <a:gd name="connsiteY3" fmla="*/ 569 h 1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" h="1365">
                <a:moveTo>
                  <a:pt x="0" y="569"/>
                </a:moveTo>
                <a:lnTo>
                  <a:pt x="1365" y="0"/>
                </a:lnTo>
                <a:lnTo>
                  <a:pt x="1252" y="1366"/>
                </a:lnTo>
                <a:lnTo>
                  <a:pt x="0" y="569"/>
                </a:lnTo>
                <a:close/>
              </a:path>
            </a:pathLst>
          </a:custGeom>
          <a:solidFill>
            <a:srgbClr val="393B47"/>
          </a:solidFill>
          <a:ln w="1137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40209181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Diagram&#10;&#10;Description automatically generated">
            <a:extLst>
              <a:ext uri="{FF2B5EF4-FFF2-40B4-BE49-F238E27FC236}">
                <a16:creationId xmlns:a16="http://schemas.microsoft.com/office/drawing/2014/main" id="{BD33115B-3232-70EA-AFE7-37DAC4DBD1C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5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0397E61-72CA-A608-DC07-3ACA15149685}"/>
              </a:ext>
            </a:extLst>
          </p:cNvPr>
          <p:cNvSpPr/>
          <p:nvPr/>
        </p:nvSpPr>
        <p:spPr>
          <a:xfrm>
            <a:off x="1613587" y="595502"/>
            <a:ext cx="4615763" cy="5843750"/>
          </a:xfrm>
          <a:prstGeom prst="roundRect">
            <a:avLst>
              <a:gd name="adj" fmla="val 3579"/>
            </a:avLst>
          </a:prstGeom>
          <a:solidFill>
            <a:srgbClr val="F4F1DF">
              <a:alpha val="89000"/>
            </a:srgbClr>
          </a:solidFill>
          <a:ln w="73025">
            <a:solidFill>
              <a:schemeClr val="bg1">
                <a:lumMod val="50000"/>
                <a:alpha val="98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400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4D275F-F7B3-27C7-7F8B-22189E667056}"/>
              </a:ext>
            </a:extLst>
          </p:cNvPr>
          <p:cNvSpPr/>
          <p:nvPr/>
        </p:nvSpPr>
        <p:spPr>
          <a:xfrm>
            <a:off x="1775774" y="746725"/>
            <a:ext cx="4304986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lumMod val="50000"/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221178C-BAC0-CA83-4372-317D649FA3A2}"/>
              </a:ext>
            </a:extLst>
          </p:cNvPr>
          <p:cNvGrpSpPr/>
          <p:nvPr/>
        </p:nvGrpSpPr>
        <p:grpSpPr>
          <a:xfrm>
            <a:off x="679701" y="543952"/>
            <a:ext cx="678593" cy="678593"/>
            <a:chOff x="437495" y="543952"/>
            <a:chExt cx="678593" cy="678593"/>
          </a:xfrm>
          <a:solidFill>
            <a:schemeClr val="bg1"/>
          </a:solidFill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FB941B42-F494-3A2B-DDF0-22B4AAF2294A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grpFill/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7380A82-D046-A19D-CD56-FB0E131B39E0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1B395FA-5D7F-B1BA-21AC-C65B73A15FF5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577331B7-D7D7-D4EC-9B48-A64C81E3B882}"/>
              </a:ext>
            </a:extLst>
          </p:cNvPr>
          <p:cNvSpPr txBox="1"/>
          <p:nvPr/>
        </p:nvSpPr>
        <p:spPr>
          <a:xfrm>
            <a:off x="2977404" y="899379"/>
            <a:ext cx="18881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latin typeface="Amatic SC" panose="00000500000000000000" pitchFamily="2" charset="-79"/>
                <a:cs typeface="Amatic SC" panose="00000500000000000000" pitchFamily="2" charset="-79"/>
              </a:rPr>
              <a:t>The Ghost</a:t>
            </a:r>
            <a:endParaRPr lang="en-IN" sz="3600" b="1" spc="300" dirty="0">
              <a:latin typeface="Amatic SC" panose="00000500000000000000" pitchFamily="2" charset="-79"/>
              <a:cs typeface="Amatic SC" panose="00000500000000000000" pitchFamily="2" charset="-79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417A080-E958-8958-C772-1B7EEB6749FC}"/>
              </a:ext>
            </a:extLst>
          </p:cNvPr>
          <p:cNvCxnSpPr>
            <a:cxnSpLocks/>
          </p:cNvCxnSpPr>
          <p:nvPr/>
        </p:nvCxnSpPr>
        <p:spPr>
          <a:xfrm>
            <a:off x="2977404" y="1509785"/>
            <a:ext cx="1632696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4790C0DF-4041-6430-25BD-8F9DFBF2BBE0}"/>
              </a:ext>
            </a:extLst>
          </p:cNvPr>
          <p:cNvSpPr txBox="1"/>
          <p:nvPr/>
        </p:nvSpPr>
        <p:spPr>
          <a:xfrm>
            <a:off x="1976057" y="1893924"/>
            <a:ext cx="44360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Objective :</a:t>
            </a:r>
            <a:r>
              <a:rPr lang="en-I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 </a:t>
            </a:r>
            <a:r>
              <a:rPr lang="en-IN" sz="1600" dirty="0">
                <a:solidFill>
                  <a:srgbClr val="C0000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Complete their given</a:t>
            </a:r>
          </a:p>
          <a:p>
            <a:r>
              <a:rPr lang="en-IN" sz="1600" dirty="0">
                <a:solidFill>
                  <a:srgbClr val="C0000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	    task</a:t>
            </a:r>
            <a:endParaRPr lang="en-US" sz="1600" dirty="0">
              <a:solidFill>
                <a:srgbClr val="C0000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4AF03B1-279D-22E2-46C6-D7B48CD4866B}"/>
              </a:ext>
            </a:extLst>
          </p:cNvPr>
          <p:cNvSpPr txBox="1"/>
          <p:nvPr/>
        </p:nvSpPr>
        <p:spPr>
          <a:xfrm>
            <a:off x="1976057" y="2960772"/>
            <a:ext cx="4119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They can complete task and use</a:t>
            </a:r>
          </a:p>
          <a:p>
            <a:r>
              <a:rPr lang="en-IN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 abilities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D598242-5D04-5689-6D90-62D8B3CA0920}"/>
              </a:ext>
            </a:extLst>
          </p:cNvPr>
          <p:cNvSpPr txBox="1"/>
          <p:nvPr/>
        </p:nvSpPr>
        <p:spPr>
          <a:xfrm>
            <a:off x="1976057" y="3796737"/>
            <a:ext cx="4119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Security can still be accessed by</a:t>
            </a:r>
          </a:p>
          <a:p>
            <a:r>
              <a:rPr lang="en-IN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 ghost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E7F0124-9B4D-2578-6342-2D30B2471705}"/>
              </a:ext>
            </a:extLst>
          </p:cNvPr>
          <p:cNvSpPr txBox="1"/>
          <p:nvPr/>
        </p:nvSpPr>
        <p:spPr>
          <a:xfrm>
            <a:off x="1976057" y="4632702"/>
            <a:ext cx="4119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Ghost can use the chat with other</a:t>
            </a:r>
          </a:p>
          <a:p>
            <a:r>
              <a:rPr lang="en-IN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  ghosts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DC7C4F9-F022-C455-7ECD-DFA3575FB672}"/>
              </a:ext>
            </a:extLst>
          </p:cNvPr>
          <p:cNvSpPr txBox="1"/>
          <p:nvPr/>
        </p:nvSpPr>
        <p:spPr>
          <a:xfrm>
            <a:off x="1976057" y="5468666"/>
            <a:ext cx="4119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ourier New" panose="02070309020205020404" pitchFamily="49" charset="0"/>
                <a:cs typeface="Courier New" panose="02070309020205020404" pitchFamily="49" charset="0"/>
              </a:rPr>
              <a:t>* Use security camera to watch</a:t>
            </a:r>
            <a:endParaRPr lang="en-IN" sz="1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27" name="Graphic 24">
            <a:extLst>
              <a:ext uri="{FF2B5EF4-FFF2-40B4-BE49-F238E27FC236}">
                <a16:creationId xmlns:a16="http://schemas.microsoft.com/office/drawing/2014/main" id="{693008A5-1BC3-6CB6-8C01-36CFC2F8EE84}"/>
              </a:ext>
            </a:extLst>
          </p:cNvPr>
          <p:cNvGrpSpPr/>
          <p:nvPr/>
        </p:nvGrpSpPr>
        <p:grpSpPr>
          <a:xfrm>
            <a:off x="6708230" y="1717803"/>
            <a:ext cx="3185058" cy="3547483"/>
            <a:chOff x="7000524" y="2026348"/>
            <a:chExt cx="3185058" cy="3547483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E724BE9-155F-8746-1D4F-A05996A5C033}"/>
                </a:ext>
              </a:extLst>
            </p:cNvPr>
            <p:cNvSpPr/>
            <p:nvPr/>
          </p:nvSpPr>
          <p:spPr>
            <a:xfrm>
              <a:off x="7000524" y="2026348"/>
              <a:ext cx="3185058" cy="3547483"/>
            </a:xfrm>
            <a:custGeom>
              <a:avLst/>
              <a:gdLst>
                <a:gd name="connsiteX0" fmla="*/ 2648610 w 3185058"/>
                <a:gd name="connsiteY0" fmla="*/ 1922010 h 3547483"/>
                <a:gd name="connsiteX1" fmla="*/ 2648696 w 3185058"/>
                <a:gd name="connsiteY1" fmla="*/ 2286204 h 3547483"/>
                <a:gd name="connsiteX2" fmla="*/ 2566767 w 3185058"/>
                <a:gd name="connsiteY2" fmla="*/ 2476555 h 3547483"/>
                <a:gd name="connsiteX3" fmla="*/ 2554701 w 3185058"/>
                <a:gd name="connsiteY3" fmla="*/ 2495780 h 3547483"/>
                <a:gd name="connsiteX4" fmla="*/ 2575713 w 3185058"/>
                <a:gd name="connsiteY4" fmla="*/ 2497113 h 3547483"/>
                <a:gd name="connsiteX5" fmla="*/ 2794650 w 3185058"/>
                <a:gd name="connsiteY5" fmla="*/ 2403719 h 3547483"/>
                <a:gd name="connsiteX6" fmla="*/ 3050103 w 3185058"/>
                <a:gd name="connsiteY6" fmla="*/ 2328790 h 3547483"/>
                <a:gd name="connsiteX7" fmla="*/ 3136633 w 3185058"/>
                <a:gd name="connsiteY7" fmla="*/ 2351857 h 3547483"/>
                <a:gd name="connsiteX8" fmla="*/ 3170946 w 3185058"/>
                <a:gd name="connsiteY8" fmla="*/ 2477044 h 3547483"/>
                <a:gd name="connsiteX9" fmla="*/ 3079485 w 3185058"/>
                <a:gd name="connsiteY9" fmla="*/ 2572238 h 3547483"/>
                <a:gd name="connsiteX10" fmla="*/ 2863362 w 3185058"/>
                <a:gd name="connsiteY10" fmla="*/ 2863057 h 3547483"/>
                <a:gd name="connsiteX11" fmla="*/ 2441457 w 3185058"/>
                <a:gd name="connsiteY11" fmla="*/ 3279883 h 3547483"/>
                <a:gd name="connsiteX12" fmla="*/ 2219020 w 3185058"/>
                <a:gd name="connsiteY12" fmla="*/ 3306365 h 3547483"/>
                <a:gd name="connsiteX13" fmla="*/ 1818298 w 3185058"/>
                <a:gd name="connsiteY13" fmla="*/ 3403896 h 3547483"/>
                <a:gd name="connsiteX14" fmla="*/ 1192961 w 3185058"/>
                <a:gd name="connsiteY14" fmla="*/ 3544110 h 3547483"/>
                <a:gd name="connsiteX15" fmla="*/ 948534 w 3185058"/>
                <a:gd name="connsiteY15" fmla="*/ 3501794 h 3547483"/>
                <a:gd name="connsiteX16" fmla="*/ 651094 w 3185058"/>
                <a:gd name="connsiteY16" fmla="*/ 3107962 h 3547483"/>
                <a:gd name="connsiteX17" fmla="*/ 562900 w 3185058"/>
                <a:gd name="connsiteY17" fmla="*/ 2978858 h 3547483"/>
                <a:gd name="connsiteX18" fmla="*/ 164797 w 3185058"/>
                <a:gd name="connsiteY18" fmla="*/ 2404857 h 3547483"/>
                <a:gd name="connsiteX19" fmla="*/ 169141 w 3185058"/>
                <a:gd name="connsiteY19" fmla="*/ 1414078 h 3547483"/>
                <a:gd name="connsiteX20" fmla="*/ 129358 w 3185058"/>
                <a:gd name="connsiteY20" fmla="*/ 1328502 h 3547483"/>
                <a:gd name="connsiteX21" fmla="*/ 2249 w 3185058"/>
                <a:gd name="connsiteY21" fmla="*/ 1023256 h 3547483"/>
                <a:gd name="connsiteX22" fmla="*/ 220770 w 3185058"/>
                <a:gd name="connsiteY22" fmla="*/ 635885 h 3547483"/>
                <a:gd name="connsiteX23" fmla="*/ 291783 w 3185058"/>
                <a:gd name="connsiteY23" fmla="*/ 544925 h 3547483"/>
                <a:gd name="connsiteX24" fmla="*/ 627990 w 3185058"/>
                <a:gd name="connsiteY24" fmla="*/ 146577 h 3547483"/>
                <a:gd name="connsiteX25" fmla="*/ 882783 w 3185058"/>
                <a:gd name="connsiteY25" fmla="*/ 49046 h 3547483"/>
                <a:gd name="connsiteX26" fmla="*/ 1296586 w 3185058"/>
                <a:gd name="connsiteY26" fmla="*/ 1333 h 3547483"/>
                <a:gd name="connsiteX27" fmla="*/ 1654441 w 3185058"/>
                <a:gd name="connsiteY27" fmla="*/ 63461 h 3547483"/>
                <a:gd name="connsiteX28" fmla="*/ 1864531 w 3185058"/>
                <a:gd name="connsiteY28" fmla="*/ 239666 h 3547483"/>
                <a:gd name="connsiteX29" fmla="*/ 2068306 w 3185058"/>
                <a:gd name="connsiteY29" fmla="*/ 748370 h 3547483"/>
                <a:gd name="connsiteX30" fmla="*/ 2086172 w 3185058"/>
                <a:gd name="connsiteY30" fmla="*/ 882637 h 3547483"/>
                <a:gd name="connsiteX31" fmla="*/ 2120351 w 3185058"/>
                <a:gd name="connsiteY31" fmla="*/ 917868 h 3547483"/>
                <a:gd name="connsiteX32" fmla="*/ 2334173 w 3185058"/>
                <a:gd name="connsiteY32" fmla="*/ 936273 h 3547483"/>
                <a:gd name="connsiteX33" fmla="*/ 2586971 w 3185058"/>
                <a:gd name="connsiteY33" fmla="*/ 1187517 h 3547483"/>
                <a:gd name="connsiteX34" fmla="*/ 2623732 w 3185058"/>
                <a:gd name="connsiteY34" fmla="*/ 1561072 h 3547483"/>
                <a:gd name="connsiteX35" fmla="*/ 2641378 w 3185058"/>
                <a:gd name="connsiteY35" fmla="*/ 1922035 h 3547483"/>
                <a:gd name="connsiteX36" fmla="*/ 2648610 w 3185058"/>
                <a:gd name="connsiteY36" fmla="*/ 1922010 h 3547483"/>
                <a:gd name="connsiteX37" fmla="*/ 2135538 w 3185058"/>
                <a:gd name="connsiteY37" fmla="*/ 1237004 h 3547483"/>
                <a:gd name="connsiteX38" fmla="*/ 2147163 w 3185058"/>
                <a:gd name="connsiteY38" fmla="*/ 1321074 h 3547483"/>
                <a:gd name="connsiteX39" fmla="*/ 2151764 w 3185058"/>
                <a:gd name="connsiteY39" fmla="*/ 1337264 h 3547483"/>
                <a:gd name="connsiteX40" fmla="*/ 2185539 w 3185058"/>
                <a:gd name="connsiteY40" fmla="*/ 1652117 h 3547483"/>
                <a:gd name="connsiteX41" fmla="*/ 2213979 w 3185058"/>
                <a:gd name="connsiteY41" fmla="*/ 2015675 h 3547483"/>
                <a:gd name="connsiteX42" fmla="*/ 2225249 w 3185058"/>
                <a:gd name="connsiteY42" fmla="*/ 2251462 h 3547483"/>
                <a:gd name="connsiteX43" fmla="*/ 2300961 w 3185058"/>
                <a:gd name="connsiteY43" fmla="*/ 2415613 h 3547483"/>
                <a:gd name="connsiteX44" fmla="*/ 2375413 w 3185058"/>
                <a:gd name="connsiteY44" fmla="*/ 2436796 h 3547483"/>
                <a:gd name="connsiteX45" fmla="*/ 2496109 w 3185058"/>
                <a:gd name="connsiteY45" fmla="*/ 2270736 h 3547483"/>
                <a:gd name="connsiteX46" fmla="*/ 2480029 w 3185058"/>
                <a:gd name="connsiteY46" fmla="*/ 1979146 h 3547483"/>
                <a:gd name="connsiteX47" fmla="*/ 2468208 w 3185058"/>
                <a:gd name="connsiteY47" fmla="*/ 1805499 h 3547483"/>
                <a:gd name="connsiteX48" fmla="*/ 2446144 w 3185058"/>
                <a:gd name="connsiteY48" fmla="*/ 1542838 h 3547483"/>
                <a:gd name="connsiteX49" fmla="*/ 2432524 w 3185058"/>
                <a:gd name="connsiteY49" fmla="*/ 1409109 h 3547483"/>
                <a:gd name="connsiteX50" fmla="*/ 2429024 w 3185058"/>
                <a:gd name="connsiteY50" fmla="*/ 1344313 h 3547483"/>
                <a:gd name="connsiteX51" fmla="*/ 2410191 w 3185058"/>
                <a:gd name="connsiteY51" fmla="*/ 1194211 h 3547483"/>
                <a:gd name="connsiteX52" fmla="*/ 2326439 w 3185058"/>
                <a:gd name="connsiteY52" fmla="*/ 1101868 h 3547483"/>
                <a:gd name="connsiteX53" fmla="*/ 2182015 w 3185058"/>
                <a:gd name="connsiteY53" fmla="*/ 1083745 h 3547483"/>
                <a:gd name="connsiteX54" fmla="*/ 2124561 w 3185058"/>
                <a:gd name="connsiteY54" fmla="*/ 1138873 h 3547483"/>
                <a:gd name="connsiteX55" fmla="*/ 2129150 w 3185058"/>
                <a:gd name="connsiteY55" fmla="*/ 1180517 h 3547483"/>
                <a:gd name="connsiteX56" fmla="*/ 2133384 w 3185058"/>
                <a:gd name="connsiteY56" fmla="*/ 1192632 h 3547483"/>
                <a:gd name="connsiteX57" fmla="*/ 2134877 w 3185058"/>
                <a:gd name="connsiteY57" fmla="*/ 1225697 h 3547483"/>
                <a:gd name="connsiteX58" fmla="*/ 2135538 w 3185058"/>
                <a:gd name="connsiteY58" fmla="*/ 1237004 h 3547483"/>
                <a:gd name="connsiteX59" fmla="*/ 1261698 w 3185058"/>
                <a:gd name="connsiteY59" fmla="*/ 699396 h 3547483"/>
                <a:gd name="connsiteX60" fmla="*/ 1183257 w 3185058"/>
                <a:gd name="connsiteY60" fmla="*/ 660225 h 3547483"/>
                <a:gd name="connsiteX61" fmla="*/ 640558 w 3185058"/>
                <a:gd name="connsiteY61" fmla="*/ 633890 h 3547483"/>
                <a:gd name="connsiteX62" fmla="*/ 274223 w 3185058"/>
                <a:gd name="connsiteY62" fmla="*/ 781361 h 3547483"/>
                <a:gd name="connsiteX63" fmla="*/ 165079 w 3185058"/>
                <a:gd name="connsiteY63" fmla="*/ 986776 h 3547483"/>
                <a:gd name="connsiteX64" fmla="*/ 262683 w 3185058"/>
                <a:gd name="connsiteY64" fmla="*/ 1224265 h 3547483"/>
                <a:gd name="connsiteX65" fmla="*/ 581550 w 3185058"/>
                <a:gd name="connsiteY65" fmla="*/ 1372948 h 3547483"/>
                <a:gd name="connsiteX66" fmla="*/ 920633 w 3185058"/>
                <a:gd name="connsiteY66" fmla="*/ 1390729 h 3547483"/>
                <a:gd name="connsiteX67" fmla="*/ 1202151 w 3185058"/>
                <a:gd name="connsiteY67" fmla="*/ 1293406 h 3547483"/>
                <a:gd name="connsiteX68" fmla="*/ 1334363 w 3185058"/>
                <a:gd name="connsiteY68" fmla="*/ 1143548 h 3547483"/>
                <a:gd name="connsiteX69" fmla="*/ 1327400 w 3185058"/>
                <a:gd name="connsiteY69" fmla="*/ 787908 h 3547483"/>
                <a:gd name="connsiteX70" fmla="*/ 1261698 w 3185058"/>
                <a:gd name="connsiteY70" fmla="*/ 699396 h 3547483"/>
                <a:gd name="connsiteX71" fmla="*/ 1903617 w 3185058"/>
                <a:gd name="connsiteY71" fmla="*/ 751246 h 3547483"/>
                <a:gd name="connsiteX72" fmla="*/ 1902344 w 3185058"/>
                <a:gd name="connsiteY72" fmla="*/ 729598 h 3547483"/>
                <a:gd name="connsiteX73" fmla="*/ 1897412 w 3185058"/>
                <a:gd name="connsiteY73" fmla="*/ 717324 h 3547483"/>
                <a:gd name="connsiteX74" fmla="*/ 1896372 w 3185058"/>
                <a:gd name="connsiteY74" fmla="*/ 701574 h 3547483"/>
                <a:gd name="connsiteX75" fmla="*/ 1887769 w 3185058"/>
                <a:gd name="connsiteY75" fmla="*/ 688444 h 3547483"/>
                <a:gd name="connsiteX76" fmla="*/ 1807322 w 3185058"/>
                <a:gd name="connsiteY76" fmla="*/ 434508 h 3547483"/>
                <a:gd name="connsiteX77" fmla="*/ 1672148 w 3185058"/>
                <a:gd name="connsiteY77" fmla="*/ 254228 h 3547483"/>
                <a:gd name="connsiteX78" fmla="*/ 1428149 w 3185058"/>
                <a:gd name="connsiteY78" fmla="*/ 181625 h 3547483"/>
                <a:gd name="connsiteX79" fmla="*/ 1017919 w 3185058"/>
                <a:gd name="connsiteY79" fmla="*/ 203627 h 3547483"/>
                <a:gd name="connsiteX80" fmla="*/ 651241 w 3185058"/>
                <a:gd name="connsiteY80" fmla="*/ 352139 h 3547483"/>
                <a:gd name="connsiteX81" fmla="*/ 572886 w 3185058"/>
                <a:gd name="connsiteY81" fmla="*/ 428659 h 3547483"/>
                <a:gd name="connsiteX82" fmla="*/ 566192 w 3185058"/>
                <a:gd name="connsiteY82" fmla="*/ 471073 h 3547483"/>
                <a:gd name="connsiteX83" fmla="*/ 599159 w 3185058"/>
                <a:gd name="connsiteY83" fmla="*/ 480263 h 3547483"/>
                <a:gd name="connsiteX84" fmla="*/ 677772 w 3185058"/>
                <a:gd name="connsiteY84" fmla="*/ 475136 h 3547483"/>
                <a:gd name="connsiteX85" fmla="*/ 1100068 w 3185058"/>
                <a:gd name="connsiteY85" fmla="*/ 490836 h 3547483"/>
                <a:gd name="connsiteX86" fmla="*/ 1397250 w 3185058"/>
                <a:gd name="connsiteY86" fmla="*/ 581257 h 3547483"/>
                <a:gd name="connsiteX87" fmla="*/ 1485273 w 3185058"/>
                <a:gd name="connsiteY87" fmla="*/ 669684 h 3547483"/>
                <a:gd name="connsiteX88" fmla="*/ 1534773 w 3185058"/>
                <a:gd name="connsiteY88" fmla="*/ 921527 h 3547483"/>
                <a:gd name="connsiteX89" fmla="*/ 1510984 w 3185058"/>
                <a:gd name="connsiteY89" fmla="*/ 1136132 h 3547483"/>
                <a:gd name="connsiteX90" fmla="*/ 1435235 w 3185058"/>
                <a:gd name="connsiteY90" fmla="*/ 1328209 h 3547483"/>
                <a:gd name="connsiteX91" fmla="*/ 1107117 w 3185058"/>
                <a:gd name="connsiteY91" fmla="*/ 1545971 h 3547483"/>
                <a:gd name="connsiteX92" fmla="*/ 609904 w 3185058"/>
                <a:gd name="connsiteY92" fmla="*/ 1543719 h 3547483"/>
                <a:gd name="connsiteX93" fmla="*/ 355674 w 3185058"/>
                <a:gd name="connsiteY93" fmla="*/ 1471434 h 3547483"/>
                <a:gd name="connsiteX94" fmla="*/ 322915 w 3185058"/>
                <a:gd name="connsiteY94" fmla="*/ 1479682 h 3547483"/>
                <a:gd name="connsiteX95" fmla="*/ 303568 w 3185058"/>
                <a:gd name="connsiteY95" fmla="*/ 1527897 h 3547483"/>
                <a:gd name="connsiteX96" fmla="*/ 303739 w 3185058"/>
                <a:gd name="connsiteY96" fmla="*/ 1700136 h 3547483"/>
                <a:gd name="connsiteX97" fmla="*/ 303751 w 3185058"/>
                <a:gd name="connsiteY97" fmla="*/ 1790509 h 3547483"/>
                <a:gd name="connsiteX98" fmla="*/ 308940 w 3185058"/>
                <a:gd name="connsiteY98" fmla="*/ 1824455 h 3547483"/>
                <a:gd name="connsiteX99" fmla="*/ 303764 w 3185058"/>
                <a:gd name="connsiteY99" fmla="*/ 1851083 h 3547483"/>
                <a:gd name="connsiteX100" fmla="*/ 309295 w 3185058"/>
                <a:gd name="connsiteY100" fmla="*/ 1991592 h 3547483"/>
                <a:gd name="connsiteX101" fmla="*/ 315279 w 3185058"/>
                <a:gd name="connsiteY101" fmla="*/ 2451101 h 3547483"/>
                <a:gd name="connsiteX102" fmla="*/ 322572 w 3185058"/>
                <a:gd name="connsiteY102" fmla="*/ 2509412 h 3547483"/>
                <a:gd name="connsiteX103" fmla="*/ 545377 w 3185058"/>
                <a:gd name="connsiteY103" fmla="*/ 2759101 h 3547483"/>
                <a:gd name="connsiteX104" fmla="*/ 719134 w 3185058"/>
                <a:gd name="connsiteY104" fmla="*/ 2867915 h 3547483"/>
                <a:gd name="connsiteX105" fmla="*/ 806447 w 3185058"/>
                <a:gd name="connsiteY105" fmla="*/ 3062353 h 3547483"/>
                <a:gd name="connsiteX106" fmla="*/ 828816 w 3185058"/>
                <a:gd name="connsiteY106" fmla="*/ 3209066 h 3547483"/>
                <a:gd name="connsiteX107" fmla="*/ 949133 w 3185058"/>
                <a:gd name="connsiteY107" fmla="*/ 3322102 h 3547483"/>
                <a:gd name="connsiteX108" fmla="*/ 1152811 w 3185058"/>
                <a:gd name="connsiteY108" fmla="*/ 3373315 h 3547483"/>
                <a:gd name="connsiteX109" fmla="*/ 1329187 w 3185058"/>
                <a:gd name="connsiteY109" fmla="*/ 3399344 h 3547483"/>
                <a:gd name="connsiteX110" fmla="*/ 1476927 w 3185058"/>
                <a:gd name="connsiteY110" fmla="*/ 3383447 h 3547483"/>
                <a:gd name="connsiteX111" fmla="*/ 1746343 w 3185058"/>
                <a:gd name="connsiteY111" fmla="*/ 3267303 h 3547483"/>
                <a:gd name="connsiteX112" fmla="*/ 2012712 w 3185058"/>
                <a:gd name="connsiteY112" fmla="*/ 3168438 h 3547483"/>
                <a:gd name="connsiteX113" fmla="*/ 2202928 w 3185058"/>
                <a:gd name="connsiteY113" fmla="*/ 3176356 h 3547483"/>
                <a:gd name="connsiteX114" fmla="*/ 2491018 w 3185058"/>
                <a:gd name="connsiteY114" fmla="*/ 3068117 h 3547483"/>
                <a:gd name="connsiteX115" fmla="*/ 2697902 w 3185058"/>
                <a:gd name="connsiteY115" fmla="*/ 2834006 h 3547483"/>
                <a:gd name="connsiteX116" fmla="*/ 2748148 w 3185058"/>
                <a:gd name="connsiteY116" fmla="*/ 2734003 h 3547483"/>
                <a:gd name="connsiteX117" fmla="*/ 2885585 w 3185058"/>
                <a:gd name="connsiteY117" fmla="*/ 2540128 h 3547483"/>
                <a:gd name="connsiteX118" fmla="*/ 2909974 w 3185058"/>
                <a:gd name="connsiteY118" fmla="*/ 2512092 h 3547483"/>
                <a:gd name="connsiteX119" fmla="*/ 2862971 w 3185058"/>
                <a:gd name="connsiteY119" fmla="*/ 2517293 h 3547483"/>
                <a:gd name="connsiteX120" fmla="*/ 2857794 w 3185058"/>
                <a:gd name="connsiteY120" fmla="*/ 2519508 h 3547483"/>
                <a:gd name="connsiteX121" fmla="*/ 2716882 w 3185058"/>
                <a:gd name="connsiteY121" fmla="*/ 2609758 h 3547483"/>
                <a:gd name="connsiteX122" fmla="*/ 2564993 w 3185058"/>
                <a:gd name="connsiteY122" fmla="*/ 2682680 h 3547483"/>
                <a:gd name="connsiteX123" fmla="*/ 2244033 w 3185058"/>
                <a:gd name="connsiteY123" fmla="*/ 2587400 h 3547483"/>
                <a:gd name="connsiteX124" fmla="*/ 2102191 w 3185058"/>
                <a:gd name="connsiteY124" fmla="*/ 2399852 h 3547483"/>
                <a:gd name="connsiteX125" fmla="*/ 2061857 w 3185058"/>
                <a:gd name="connsiteY125" fmla="*/ 2168286 h 3547483"/>
                <a:gd name="connsiteX126" fmla="*/ 2048665 w 3185058"/>
                <a:gd name="connsiteY126" fmla="*/ 2011722 h 3547483"/>
                <a:gd name="connsiteX127" fmla="*/ 2028070 w 3185058"/>
                <a:gd name="connsiteY127" fmla="*/ 1771492 h 3547483"/>
                <a:gd name="connsiteX128" fmla="*/ 2014340 w 3185058"/>
                <a:gd name="connsiteY128" fmla="*/ 1603670 h 3547483"/>
                <a:gd name="connsiteX129" fmla="*/ 1993891 w 3185058"/>
                <a:gd name="connsiteY129" fmla="*/ 1383240 h 3547483"/>
                <a:gd name="connsiteX130" fmla="*/ 1981348 w 3185058"/>
                <a:gd name="connsiteY130" fmla="*/ 1232256 h 3547483"/>
                <a:gd name="connsiteX131" fmla="*/ 1976624 w 3185058"/>
                <a:gd name="connsiteY131" fmla="*/ 1225624 h 3547483"/>
                <a:gd name="connsiteX132" fmla="*/ 1971717 w 3185058"/>
                <a:gd name="connsiteY132" fmla="*/ 1180419 h 3547483"/>
                <a:gd name="connsiteX133" fmla="*/ 1971105 w 3185058"/>
                <a:gd name="connsiteY133" fmla="*/ 1169149 h 3547483"/>
                <a:gd name="connsiteX134" fmla="*/ 1966333 w 3185058"/>
                <a:gd name="connsiteY134" fmla="*/ 1140844 h 3547483"/>
                <a:gd name="connsiteX135" fmla="*/ 1965684 w 3185058"/>
                <a:gd name="connsiteY135" fmla="*/ 1129622 h 3547483"/>
                <a:gd name="connsiteX136" fmla="*/ 1965011 w 3185058"/>
                <a:gd name="connsiteY136" fmla="*/ 1107632 h 3547483"/>
                <a:gd name="connsiteX137" fmla="*/ 1959823 w 3185058"/>
                <a:gd name="connsiteY137" fmla="*/ 1084405 h 3547483"/>
                <a:gd name="connsiteX138" fmla="*/ 1954989 w 3185058"/>
                <a:gd name="connsiteY138" fmla="*/ 1050471 h 3547483"/>
                <a:gd name="connsiteX139" fmla="*/ 1954120 w 3185058"/>
                <a:gd name="connsiteY139" fmla="*/ 1039225 h 3547483"/>
                <a:gd name="connsiteX140" fmla="*/ 1948319 w 3185058"/>
                <a:gd name="connsiteY140" fmla="*/ 988796 h 3547483"/>
                <a:gd name="connsiteX141" fmla="*/ 1942911 w 3185058"/>
                <a:gd name="connsiteY141" fmla="*/ 965789 h 3547483"/>
                <a:gd name="connsiteX142" fmla="*/ 1924885 w 3185058"/>
                <a:gd name="connsiteY142" fmla="*/ 842584 h 3547483"/>
                <a:gd name="connsiteX143" fmla="*/ 1920198 w 3185058"/>
                <a:gd name="connsiteY143" fmla="*/ 830249 h 3547483"/>
                <a:gd name="connsiteX144" fmla="*/ 1919256 w 3185058"/>
                <a:gd name="connsiteY144" fmla="*/ 814329 h 3547483"/>
                <a:gd name="connsiteX145" fmla="*/ 1910800 w 3185058"/>
                <a:gd name="connsiteY145" fmla="*/ 795618 h 3547483"/>
                <a:gd name="connsiteX146" fmla="*/ 1908536 w 3185058"/>
                <a:gd name="connsiteY146" fmla="*/ 763079 h 3547483"/>
                <a:gd name="connsiteX147" fmla="*/ 1903617 w 3185058"/>
                <a:gd name="connsiteY147" fmla="*/ 751246 h 354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3185058" h="3547483">
                  <a:moveTo>
                    <a:pt x="2648610" y="1922010"/>
                  </a:moveTo>
                  <a:cubicBezTo>
                    <a:pt x="2648610" y="2043404"/>
                    <a:pt x="2648365" y="2164810"/>
                    <a:pt x="2648696" y="2286204"/>
                  </a:cubicBezTo>
                  <a:cubicBezTo>
                    <a:pt x="2648904" y="2361647"/>
                    <a:pt x="2625506" y="2426468"/>
                    <a:pt x="2566767" y="2476555"/>
                  </a:cubicBezTo>
                  <a:cubicBezTo>
                    <a:pt x="2561113" y="2481376"/>
                    <a:pt x="2549084" y="2485672"/>
                    <a:pt x="2554701" y="2495780"/>
                  </a:cubicBezTo>
                  <a:cubicBezTo>
                    <a:pt x="2558776" y="2503098"/>
                    <a:pt x="2568713" y="2498349"/>
                    <a:pt x="2575713" y="2497113"/>
                  </a:cubicBezTo>
                  <a:cubicBezTo>
                    <a:pt x="2655891" y="2482918"/>
                    <a:pt x="2727798" y="2449449"/>
                    <a:pt x="2794650" y="2403719"/>
                  </a:cubicBezTo>
                  <a:cubicBezTo>
                    <a:pt x="2871537" y="2351123"/>
                    <a:pt x="2956292" y="2324299"/>
                    <a:pt x="3050103" y="2328790"/>
                  </a:cubicBezTo>
                  <a:cubicBezTo>
                    <a:pt x="3080623" y="2330246"/>
                    <a:pt x="3109784" y="2336940"/>
                    <a:pt x="3136633" y="2351857"/>
                  </a:cubicBezTo>
                  <a:cubicBezTo>
                    <a:pt x="3184848" y="2378644"/>
                    <a:pt x="3198578" y="2429233"/>
                    <a:pt x="3170946" y="2477044"/>
                  </a:cubicBezTo>
                  <a:cubicBezTo>
                    <a:pt x="3148283" y="2516265"/>
                    <a:pt x="3114116" y="2545133"/>
                    <a:pt x="3079485" y="2572238"/>
                  </a:cubicBezTo>
                  <a:cubicBezTo>
                    <a:pt x="2980571" y="2649651"/>
                    <a:pt x="2908738" y="2745873"/>
                    <a:pt x="2863362" y="2863057"/>
                  </a:cubicBezTo>
                  <a:cubicBezTo>
                    <a:pt x="2785264" y="3064691"/>
                    <a:pt x="2635663" y="3195838"/>
                    <a:pt x="2441457" y="3279883"/>
                  </a:cubicBezTo>
                  <a:cubicBezTo>
                    <a:pt x="2370983" y="3310378"/>
                    <a:pt x="2294610" y="3313499"/>
                    <a:pt x="2219020" y="3306365"/>
                  </a:cubicBezTo>
                  <a:cubicBezTo>
                    <a:pt x="2073764" y="3292659"/>
                    <a:pt x="1941038" y="3324513"/>
                    <a:pt x="1818298" y="3403896"/>
                  </a:cubicBezTo>
                  <a:cubicBezTo>
                    <a:pt x="1627482" y="3527309"/>
                    <a:pt x="1415117" y="3558905"/>
                    <a:pt x="1192961" y="3544110"/>
                  </a:cubicBezTo>
                  <a:cubicBezTo>
                    <a:pt x="1110103" y="3538591"/>
                    <a:pt x="1028333" y="3525914"/>
                    <a:pt x="948534" y="3501794"/>
                  </a:cubicBezTo>
                  <a:cubicBezTo>
                    <a:pt x="751868" y="3442358"/>
                    <a:pt x="658914" y="3312863"/>
                    <a:pt x="651094" y="3107962"/>
                  </a:cubicBezTo>
                  <a:cubicBezTo>
                    <a:pt x="648635" y="3043349"/>
                    <a:pt x="623047" y="3004043"/>
                    <a:pt x="562900" y="2978858"/>
                  </a:cubicBezTo>
                  <a:cubicBezTo>
                    <a:pt x="308781" y="2872455"/>
                    <a:pt x="173938" y="2678531"/>
                    <a:pt x="164797" y="2404857"/>
                  </a:cubicBezTo>
                  <a:cubicBezTo>
                    <a:pt x="153771" y="2074695"/>
                    <a:pt x="149292" y="1744178"/>
                    <a:pt x="169141" y="1414078"/>
                  </a:cubicBezTo>
                  <a:cubicBezTo>
                    <a:pt x="171528" y="1374392"/>
                    <a:pt x="156207" y="1351986"/>
                    <a:pt x="129358" y="1328502"/>
                  </a:cubicBezTo>
                  <a:cubicBezTo>
                    <a:pt x="37199" y="1247895"/>
                    <a:pt x="-11322" y="1146485"/>
                    <a:pt x="2249" y="1023256"/>
                  </a:cubicBezTo>
                  <a:cubicBezTo>
                    <a:pt x="19761" y="864171"/>
                    <a:pt x="94310" y="733771"/>
                    <a:pt x="220770" y="635885"/>
                  </a:cubicBezTo>
                  <a:cubicBezTo>
                    <a:pt x="253689" y="610407"/>
                    <a:pt x="274296" y="581062"/>
                    <a:pt x="291783" y="544925"/>
                  </a:cubicBezTo>
                  <a:cubicBezTo>
                    <a:pt x="369772" y="383736"/>
                    <a:pt x="475294" y="244659"/>
                    <a:pt x="627990" y="146577"/>
                  </a:cubicBezTo>
                  <a:cubicBezTo>
                    <a:pt x="705746" y="96625"/>
                    <a:pt x="794295" y="71734"/>
                    <a:pt x="882783" y="49046"/>
                  </a:cubicBezTo>
                  <a:cubicBezTo>
                    <a:pt x="1018372" y="14280"/>
                    <a:pt x="1156225" y="-5471"/>
                    <a:pt x="1296586" y="1333"/>
                  </a:cubicBezTo>
                  <a:cubicBezTo>
                    <a:pt x="1418274" y="7231"/>
                    <a:pt x="1537710" y="26407"/>
                    <a:pt x="1654441" y="63461"/>
                  </a:cubicBezTo>
                  <a:cubicBezTo>
                    <a:pt x="1749696" y="93688"/>
                    <a:pt x="1809157" y="163734"/>
                    <a:pt x="1864531" y="239666"/>
                  </a:cubicBezTo>
                  <a:cubicBezTo>
                    <a:pt x="1975572" y="391922"/>
                    <a:pt x="2037811" y="563917"/>
                    <a:pt x="2068306" y="748370"/>
                  </a:cubicBezTo>
                  <a:cubicBezTo>
                    <a:pt x="2075673" y="792901"/>
                    <a:pt x="2081241" y="837763"/>
                    <a:pt x="2086172" y="882637"/>
                  </a:cubicBezTo>
                  <a:cubicBezTo>
                    <a:pt x="2088571" y="904530"/>
                    <a:pt x="2096391" y="914442"/>
                    <a:pt x="2120351" y="917868"/>
                  </a:cubicBezTo>
                  <a:cubicBezTo>
                    <a:pt x="2191352" y="928025"/>
                    <a:pt x="2262989" y="929053"/>
                    <a:pt x="2334173" y="936273"/>
                  </a:cubicBezTo>
                  <a:cubicBezTo>
                    <a:pt x="2490835" y="952145"/>
                    <a:pt x="2564479" y="1058107"/>
                    <a:pt x="2586971" y="1187517"/>
                  </a:cubicBezTo>
                  <a:cubicBezTo>
                    <a:pt x="2608435" y="1311003"/>
                    <a:pt x="2614150" y="1436301"/>
                    <a:pt x="2623732" y="1561072"/>
                  </a:cubicBezTo>
                  <a:cubicBezTo>
                    <a:pt x="2632959" y="1681205"/>
                    <a:pt x="2637866" y="1801596"/>
                    <a:pt x="2641378" y="1922035"/>
                  </a:cubicBezTo>
                  <a:cubicBezTo>
                    <a:pt x="2643789" y="1922023"/>
                    <a:pt x="2646199" y="1922010"/>
                    <a:pt x="2648610" y="1922010"/>
                  </a:cubicBezTo>
                  <a:close/>
                  <a:moveTo>
                    <a:pt x="2135538" y="1237004"/>
                  </a:moveTo>
                  <a:cubicBezTo>
                    <a:pt x="2139417" y="1265028"/>
                    <a:pt x="2143284" y="1293051"/>
                    <a:pt x="2147163" y="1321074"/>
                  </a:cubicBezTo>
                  <a:cubicBezTo>
                    <a:pt x="2148742" y="1326471"/>
                    <a:pt x="2151152" y="1331770"/>
                    <a:pt x="2151764" y="1337264"/>
                  </a:cubicBezTo>
                  <a:cubicBezTo>
                    <a:pt x="2163280" y="1442187"/>
                    <a:pt x="2175982" y="1547011"/>
                    <a:pt x="2185539" y="1652117"/>
                  </a:cubicBezTo>
                  <a:cubicBezTo>
                    <a:pt x="2196553" y="1773168"/>
                    <a:pt x="2205351" y="1894427"/>
                    <a:pt x="2213979" y="2015675"/>
                  </a:cubicBezTo>
                  <a:cubicBezTo>
                    <a:pt x="2219559" y="2094152"/>
                    <a:pt x="2218384" y="2172972"/>
                    <a:pt x="2225249" y="2251462"/>
                  </a:cubicBezTo>
                  <a:cubicBezTo>
                    <a:pt x="2230866" y="2315696"/>
                    <a:pt x="2256063" y="2370568"/>
                    <a:pt x="2300961" y="2415613"/>
                  </a:cubicBezTo>
                  <a:cubicBezTo>
                    <a:pt x="2320431" y="2435144"/>
                    <a:pt x="2345015" y="2444138"/>
                    <a:pt x="2375413" y="2436796"/>
                  </a:cubicBezTo>
                  <a:cubicBezTo>
                    <a:pt x="2446842" y="2419566"/>
                    <a:pt x="2497590" y="2343903"/>
                    <a:pt x="2496109" y="2270736"/>
                  </a:cubicBezTo>
                  <a:cubicBezTo>
                    <a:pt x="2494139" y="2173474"/>
                    <a:pt x="2485940" y="2076322"/>
                    <a:pt x="2480029" y="1979146"/>
                  </a:cubicBezTo>
                  <a:cubicBezTo>
                    <a:pt x="2476505" y="1921239"/>
                    <a:pt x="2472773" y="1863333"/>
                    <a:pt x="2468208" y="1805499"/>
                  </a:cubicBezTo>
                  <a:cubicBezTo>
                    <a:pt x="2461282" y="1717905"/>
                    <a:pt x="2453621" y="1630384"/>
                    <a:pt x="2446144" y="1542838"/>
                  </a:cubicBezTo>
                  <a:cubicBezTo>
                    <a:pt x="2442326" y="1498123"/>
                    <a:pt x="2442363" y="1452490"/>
                    <a:pt x="2432524" y="1409109"/>
                  </a:cubicBezTo>
                  <a:cubicBezTo>
                    <a:pt x="2427397" y="1386507"/>
                    <a:pt x="2444700" y="1364664"/>
                    <a:pt x="2429024" y="1344313"/>
                  </a:cubicBezTo>
                  <a:cubicBezTo>
                    <a:pt x="2422881" y="1294262"/>
                    <a:pt x="2418096" y="1243992"/>
                    <a:pt x="2410191" y="1194211"/>
                  </a:cubicBezTo>
                  <a:cubicBezTo>
                    <a:pt x="2402567" y="1146204"/>
                    <a:pt x="2372965" y="1115280"/>
                    <a:pt x="2326439" y="1101868"/>
                  </a:cubicBezTo>
                  <a:cubicBezTo>
                    <a:pt x="2279362" y="1088309"/>
                    <a:pt x="2231172" y="1082472"/>
                    <a:pt x="2182015" y="1083745"/>
                  </a:cubicBezTo>
                  <a:cubicBezTo>
                    <a:pt x="2141950" y="1084785"/>
                    <a:pt x="2126005" y="1098588"/>
                    <a:pt x="2124561" y="1138873"/>
                  </a:cubicBezTo>
                  <a:cubicBezTo>
                    <a:pt x="2124071" y="1152677"/>
                    <a:pt x="2127498" y="1166628"/>
                    <a:pt x="2129150" y="1180517"/>
                  </a:cubicBezTo>
                  <a:cubicBezTo>
                    <a:pt x="2121147" y="1187835"/>
                    <a:pt x="2127045" y="1190307"/>
                    <a:pt x="2133384" y="1192632"/>
                  </a:cubicBezTo>
                  <a:cubicBezTo>
                    <a:pt x="2133886" y="1203658"/>
                    <a:pt x="2134375" y="1214671"/>
                    <a:pt x="2134877" y="1225697"/>
                  </a:cubicBezTo>
                  <a:cubicBezTo>
                    <a:pt x="2129187" y="1229845"/>
                    <a:pt x="2129664" y="1233590"/>
                    <a:pt x="2135538" y="1237004"/>
                  </a:cubicBezTo>
                  <a:close/>
                  <a:moveTo>
                    <a:pt x="1261698" y="699396"/>
                  </a:moveTo>
                  <a:cubicBezTo>
                    <a:pt x="1239340" y="678764"/>
                    <a:pt x="1212235" y="667640"/>
                    <a:pt x="1183257" y="660225"/>
                  </a:cubicBezTo>
                  <a:cubicBezTo>
                    <a:pt x="1004152" y="614445"/>
                    <a:pt x="823114" y="609012"/>
                    <a:pt x="640558" y="633890"/>
                  </a:cubicBezTo>
                  <a:cubicBezTo>
                    <a:pt x="505960" y="652221"/>
                    <a:pt x="380442" y="693755"/>
                    <a:pt x="274223" y="781361"/>
                  </a:cubicBezTo>
                  <a:cubicBezTo>
                    <a:pt x="210051" y="834288"/>
                    <a:pt x="173265" y="903343"/>
                    <a:pt x="165079" y="986776"/>
                  </a:cubicBezTo>
                  <a:cubicBezTo>
                    <a:pt x="147567" y="1086461"/>
                    <a:pt x="188440" y="1163177"/>
                    <a:pt x="262683" y="1224265"/>
                  </a:cubicBezTo>
                  <a:cubicBezTo>
                    <a:pt x="355882" y="1300944"/>
                    <a:pt x="464525" y="1346601"/>
                    <a:pt x="581550" y="1372948"/>
                  </a:cubicBezTo>
                  <a:cubicBezTo>
                    <a:pt x="693484" y="1398145"/>
                    <a:pt x="806642" y="1401216"/>
                    <a:pt x="920633" y="1390729"/>
                  </a:cubicBezTo>
                  <a:cubicBezTo>
                    <a:pt x="1022655" y="1381343"/>
                    <a:pt x="1118412" y="1353626"/>
                    <a:pt x="1202151" y="1293406"/>
                  </a:cubicBezTo>
                  <a:cubicBezTo>
                    <a:pt x="1257244" y="1253794"/>
                    <a:pt x="1311308" y="1210400"/>
                    <a:pt x="1334363" y="1143548"/>
                  </a:cubicBezTo>
                  <a:cubicBezTo>
                    <a:pt x="1375309" y="1024785"/>
                    <a:pt x="1369202" y="905337"/>
                    <a:pt x="1327400" y="787908"/>
                  </a:cubicBezTo>
                  <a:cubicBezTo>
                    <a:pt x="1314869" y="752677"/>
                    <a:pt x="1295106" y="720346"/>
                    <a:pt x="1261698" y="699396"/>
                  </a:cubicBezTo>
                  <a:close/>
                  <a:moveTo>
                    <a:pt x="1903617" y="751246"/>
                  </a:moveTo>
                  <a:cubicBezTo>
                    <a:pt x="1903188" y="744025"/>
                    <a:pt x="1902772" y="736818"/>
                    <a:pt x="1902344" y="729598"/>
                  </a:cubicBezTo>
                  <a:cubicBezTo>
                    <a:pt x="1903409" y="724421"/>
                    <a:pt x="1902699" y="719955"/>
                    <a:pt x="1897412" y="717324"/>
                  </a:cubicBezTo>
                  <a:cubicBezTo>
                    <a:pt x="1897070" y="712074"/>
                    <a:pt x="1896715" y="706824"/>
                    <a:pt x="1896372" y="701574"/>
                  </a:cubicBezTo>
                  <a:cubicBezTo>
                    <a:pt x="1898196" y="694122"/>
                    <a:pt x="1895051" y="689937"/>
                    <a:pt x="1887769" y="688444"/>
                  </a:cubicBezTo>
                  <a:cubicBezTo>
                    <a:pt x="1870649" y="600727"/>
                    <a:pt x="1842553" y="516583"/>
                    <a:pt x="1807322" y="434508"/>
                  </a:cubicBezTo>
                  <a:cubicBezTo>
                    <a:pt x="1776741" y="363275"/>
                    <a:pt x="1732503" y="302688"/>
                    <a:pt x="1672148" y="254228"/>
                  </a:cubicBezTo>
                  <a:cubicBezTo>
                    <a:pt x="1600879" y="197019"/>
                    <a:pt x="1515022" y="184390"/>
                    <a:pt x="1428149" y="181625"/>
                  </a:cubicBezTo>
                  <a:cubicBezTo>
                    <a:pt x="1290957" y="177268"/>
                    <a:pt x="1153643" y="179153"/>
                    <a:pt x="1017919" y="203627"/>
                  </a:cubicBezTo>
                  <a:cubicBezTo>
                    <a:pt x="885438" y="227514"/>
                    <a:pt x="758024" y="265291"/>
                    <a:pt x="651241" y="352139"/>
                  </a:cubicBezTo>
                  <a:cubicBezTo>
                    <a:pt x="623022" y="375096"/>
                    <a:pt x="595525" y="399668"/>
                    <a:pt x="572886" y="428659"/>
                  </a:cubicBezTo>
                  <a:cubicBezTo>
                    <a:pt x="563023" y="441287"/>
                    <a:pt x="559241" y="456339"/>
                    <a:pt x="566192" y="471073"/>
                  </a:cubicBezTo>
                  <a:cubicBezTo>
                    <a:pt x="572825" y="485158"/>
                    <a:pt x="587583" y="480716"/>
                    <a:pt x="599159" y="480263"/>
                  </a:cubicBezTo>
                  <a:cubicBezTo>
                    <a:pt x="625396" y="479260"/>
                    <a:pt x="651572" y="475172"/>
                    <a:pt x="677772" y="475136"/>
                  </a:cubicBezTo>
                  <a:cubicBezTo>
                    <a:pt x="818708" y="474928"/>
                    <a:pt x="959731" y="468687"/>
                    <a:pt x="1100068" y="490836"/>
                  </a:cubicBezTo>
                  <a:cubicBezTo>
                    <a:pt x="1203681" y="507185"/>
                    <a:pt x="1305263" y="528698"/>
                    <a:pt x="1397250" y="581257"/>
                  </a:cubicBezTo>
                  <a:cubicBezTo>
                    <a:pt x="1434085" y="602306"/>
                    <a:pt x="1465803" y="630158"/>
                    <a:pt x="1485273" y="669684"/>
                  </a:cubicBezTo>
                  <a:cubicBezTo>
                    <a:pt x="1524457" y="749239"/>
                    <a:pt x="1530098" y="835597"/>
                    <a:pt x="1534773" y="921527"/>
                  </a:cubicBezTo>
                  <a:cubicBezTo>
                    <a:pt x="1538713" y="993923"/>
                    <a:pt x="1526990" y="1065793"/>
                    <a:pt x="1510984" y="1136132"/>
                  </a:cubicBezTo>
                  <a:cubicBezTo>
                    <a:pt x="1495638" y="1203596"/>
                    <a:pt x="1474835" y="1270424"/>
                    <a:pt x="1435235" y="1328209"/>
                  </a:cubicBezTo>
                  <a:cubicBezTo>
                    <a:pt x="1355533" y="1444536"/>
                    <a:pt x="1239830" y="1511633"/>
                    <a:pt x="1107117" y="1545971"/>
                  </a:cubicBezTo>
                  <a:cubicBezTo>
                    <a:pt x="942317" y="1588618"/>
                    <a:pt x="775119" y="1574631"/>
                    <a:pt x="609904" y="1543719"/>
                  </a:cubicBezTo>
                  <a:cubicBezTo>
                    <a:pt x="523325" y="1527517"/>
                    <a:pt x="438227" y="1503153"/>
                    <a:pt x="355674" y="1471434"/>
                  </a:cubicBezTo>
                  <a:cubicBezTo>
                    <a:pt x="342164" y="1466245"/>
                    <a:pt x="331775" y="1469292"/>
                    <a:pt x="322915" y="1479682"/>
                  </a:cubicBezTo>
                  <a:cubicBezTo>
                    <a:pt x="311106" y="1493534"/>
                    <a:pt x="303262" y="1508341"/>
                    <a:pt x="303568" y="1527897"/>
                  </a:cubicBezTo>
                  <a:cubicBezTo>
                    <a:pt x="304461" y="1585302"/>
                    <a:pt x="303800" y="1642719"/>
                    <a:pt x="303739" y="1700136"/>
                  </a:cubicBezTo>
                  <a:cubicBezTo>
                    <a:pt x="294598" y="1730265"/>
                    <a:pt x="294586" y="1760393"/>
                    <a:pt x="303751" y="1790509"/>
                  </a:cubicBezTo>
                  <a:cubicBezTo>
                    <a:pt x="305477" y="1801828"/>
                    <a:pt x="307215" y="1813135"/>
                    <a:pt x="308940" y="1824455"/>
                  </a:cubicBezTo>
                  <a:cubicBezTo>
                    <a:pt x="300594" y="1832042"/>
                    <a:pt x="304510" y="1842040"/>
                    <a:pt x="303764" y="1851083"/>
                  </a:cubicBezTo>
                  <a:cubicBezTo>
                    <a:pt x="299884" y="1898123"/>
                    <a:pt x="310372" y="1944588"/>
                    <a:pt x="309295" y="1991592"/>
                  </a:cubicBezTo>
                  <a:cubicBezTo>
                    <a:pt x="305807" y="2144827"/>
                    <a:pt x="312917" y="2297940"/>
                    <a:pt x="315279" y="2451101"/>
                  </a:cubicBezTo>
                  <a:cubicBezTo>
                    <a:pt x="315573" y="2470620"/>
                    <a:pt x="317017" y="2490885"/>
                    <a:pt x="322572" y="2509412"/>
                  </a:cubicBezTo>
                  <a:cubicBezTo>
                    <a:pt x="357840" y="2627024"/>
                    <a:pt x="427091" y="2714497"/>
                    <a:pt x="545377" y="2759101"/>
                  </a:cubicBezTo>
                  <a:cubicBezTo>
                    <a:pt x="610234" y="2783564"/>
                    <a:pt x="673721" y="2809225"/>
                    <a:pt x="719134" y="2867915"/>
                  </a:cubicBezTo>
                  <a:cubicBezTo>
                    <a:pt x="764412" y="2926458"/>
                    <a:pt x="792313" y="2991157"/>
                    <a:pt x="806447" y="3062353"/>
                  </a:cubicBezTo>
                  <a:cubicBezTo>
                    <a:pt x="816065" y="3110813"/>
                    <a:pt x="816053" y="3160680"/>
                    <a:pt x="828816" y="3209066"/>
                  </a:cubicBezTo>
                  <a:cubicBezTo>
                    <a:pt x="845655" y="3272933"/>
                    <a:pt x="882049" y="3311174"/>
                    <a:pt x="949133" y="3322102"/>
                  </a:cubicBezTo>
                  <a:cubicBezTo>
                    <a:pt x="1018286" y="3333360"/>
                    <a:pt x="1087867" y="3345035"/>
                    <a:pt x="1152811" y="3373315"/>
                  </a:cubicBezTo>
                  <a:cubicBezTo>
                    <a:pt x="1209433" y="3397973"/>
                    <a:pt x="1269065" y="3404300"/>
                    <a:pt x="1329187" y="3399344"/>
                  </a:cubicBezTo>
                  <a:cubicBezTo>
                    <a:pt x="1378454" y="3395293"/>
                    <a:pt x="1428076" y="3393103"/>
                    <a:pt x="1476927" y="3383447"/>
                  </a:cubicBezTo>
                  <a:cubicBezTo>
                    <a:pt x="1575168" y="3364027"/>
                    <a:pt x="1669750" y="3338255"/>
                    <a:pt x="1746343" y="3267303"/>
                  </a:cubicBezTo>
                  <a:cubicBezTo>
                    <a:pt x="1820905" y="3198236"/>
                    <a:pt x="1910616" y="3166762"/>
                    <a:pt x="2012712" y="3168438"/>
                  </a:cubicBezTo>
                  <a:cubicBezTo>
                    <a:pt x="2076113" y="3169479"/>
                    <a:pt x="2138193" y="3181704"/>
                    <a:pt x="2202928" y="3176356"/>
                  </a:cubicBezTo>
                  <a:cubicBezTo>
                    <a:pt x="2310776" y="3167435"/>
                    <a:pt x="2405798" y="3129671"/>
                    <a:pt x="2491018" y="3068117"/>
                  </a:cubicBezTo>
                  <a:cubicBezTo>
                    <a:pt x="2576814" y="3006160"/>
                    <a:pt x="2642773" y="2923999"/>
                    <a:pt x="2697902" y="2834006"/>
                  </a:cubicBezTo>
                  <a:cubicBezTo>
                    <a:pt x="2717322" y="2802299"/>
                    <a:pt x="2730906" y="2767092"/>
                    <a:pt x="2748148" y="2734003"/>
                  </a:cubicBezTo>
                  <a:cubicBezTo>
                    <a:pt x="2785080" y="2663137"/>
                    <a:pt x="2835021" y="2601461"/>
                    <a:pt x="2885585" y="2540128"/>
                  </a:cubicBezTo>
                  <a:cubicBezTo>
                    <a:pt x="2893992" y="2529922"/>
                    <a:pt x="2919066" y="2523852"/>
                    <a:pt x="2909974" y="2512092"/>
                  </a:cubicBezTo>
                  <a:cubicBezTo>
                    <a:pt x="2900845" y="2500295"/>
                    <a:pt x="2879246" y="2515188"/>
                    <a:pt x="2862971" y="2517293"/>
                  </a:cubicBezTo>
                  <a:cubicBezTo>
                    <a:pt x="2861184" y="2517525"/>
                    <a:pt x="2859581" y="2518920"/>
                    <a:pt x="2857794" y="2519508"/>
                  </a:cubicBezTo>
                  <a:cubicBezTo>
                    <a:pt x="2803228" y="2537778"/>
                    <a:pt x="2760606" y="2574404"/>
                    <a:pt x="2716882" y="2609758"/>
                  </a:cubicBezTo>
                  <a:cubicBezTo>
                    <a:pt x="2672191" y="2645894"/>
                    <a:pt x="2625604" y="2679975"/>
                    <a:pt x="2564993" y="2682680"/>
                  </a:cubicBezTo>
                  <a:cubicBezTo>
                    <a:pt x="2447172" y="2687929"/>
                    <a:pt x="2339337" y="2658132"/>
                    <a:pt x="2244033" y="2587400"/>
                  </a:cubicBezTo>
                  <a:cubicBezTo>
                    <a:pt x="2178515" y="2538769"/>
                    <a:pt x="2128526" y="2477779"/>
                    <a:pt x="2102191" y="2399852"/>
                  </a:cubicBezTo>
                  <a:cubicBezTo>
                    <a:pt x="2076872" y="2324898"/>
                    <a:pt x="2071121" y="2246200"/>
                    <a:pt x="2061857" y="2168286"/>
                  </a:cubicBezTo>
                  <a:cubicBezTo>
                    <a:pt x="2055677" y="2116240"/>
                    <a:pt x="2054784" y="2063596"/>
                    <a:pt x="2048665" y="2011722"/>
                  </a:cubicBezTo>
                  <a:cubicBezTo>
                    <a:pt x="2039243" y="1931788"/>
                    <a:pt x="2035314" y="1851524"/>
                    <a:pt x="2028070" y="1771492"/>
                  </a:cubicBezTo>
                  <a:cubicBezTo>
                    <a:pt x="2023016" y="1715592"/>
                    <a:pt x="2020067" y="1659374"/>
                    <a:pt x="2014340" y="1603670"/>
                  </a:cubicBezTo>
                  <a:cubicBezTo>
                    <a:pt x="2006789" y="1530246"/>
                    <a:pt x="1998725" y="1456920"/>
                    <a:pt x="1993891" y="1383240"/>
                  </a:cubicBezTo>
                  <a:cubicBezTo>
                    <a:pt x="1990587" y="1332859"/>
                    <a:pt x="1979561" y="1283102"/>
                    <a:pt x="1981348" y="1232256"/>
                  </a:cubicBezTo>
                  <a:cubicBezTo>
                    <a:pt x="1981421" y="1230102"/>
                    <a:pt x="1978264" y="1227839"/>
                    <a:pt x="1976624" y="1225624"/>
                  </a:cubicBezTo>
                  <a:cubicBezTo>
                    <a:pt x="1974985" y="1210559"/>
                    <a:pt x="1973345" y="1195495"/>
                    <a:pt x="1971717" y="1180419"/>
                  </a:cubicBezTo>
                  <a:cubicBezTo>
                    <a:pt x="1977224" y="1176356"/>
                    <a:pt x="1976857" y="1172612"/>
                    <a:pt x="1971105" y="1169149"/>
                  </a:cubicBezTo>
                  <a:cubicBezTo>
                    <a:pt x="1969514" y="1159714"/>
                    <a:pt x="1967924" y="1150279"/>
                    <a:pt x="1966333" y="1140844"/>
                  </a:cubicBezTo>
                  <a:cubicBezTo>
                    <a:pt x="1971693" y="1136781"/>
                    <a:pt x="1971154" y="1133061"/>
                    <a:pt x="1965684" y="1129622"/>
                  </a:cubicBezTo>
                  <a:cubicBezTo>
                    <a:pt x="1965464" y="1122292"/>
                    <a:pt x="1965244" y="1114962"/>
                    <a:pt x="1965011" y="1107632"/>
                  </a:cubicBezTo>
                  <a:cubicBezTo>
                    <a:pt x="1965182" y="1099470"/>
                    <a:pt x="1968352" y="1090634"/>
                    <a:pt x="1959823" y="1084405"/>
                  </a:cubicBezTo>
                  <a:cubicBezTo>
                    <a:pt x="1958207" y="1073098"/>
                    <a:pt x="1956592" y="1061779"/>
                    <a:pt x="1954989" y="1050471"/>
                  </a:cubicBezTo>
                  <a:cubicBezTo>
                    <a:pt x="1960349" y="1046286"/>
                    <a:pt x="1959859" y="1042554"/>
                    <a:pt x="1954120" y="1039225"/>
                  </a:cubicBezTo>
                  <a:cubicBezTo>
                    <a:pt x="1949250" y="1022754"/>
                    <a:pt x="1947989" y="1005866"/>
                    <a:pt x="1948319" y="988796"/>
                  </a:cubicBezTo>
                  <a:cubicBezTo>
                    <a:pt x="1948283" y="980707"/>
                    <a:pt x="1951403" y="971884"/>
                    <a:pt x="1942911" y="965789"/>
                  </a:cubicBezTo>
                  <a:cubicBezTo>
                    <a:pt x="1938065" y="924550"/>
                    <a:pt x="1924579" y="884571"/>
                    <a:pt x="1924885" y="842584"/>
                  </a:cubicBezTo>
                  <a:cubicBezTo>
                    <a:pt x="1926060" y="837433"/>
                    <a:pt x="1925375" y="832978"/>
                    <a:pt x="1920198" y="830249"/>
                  </a:cubicBezTo>
                  <a:cubicBezTo>
                    <a:pt x="1919880" y="824938"/>
                    <a:pt x="1919574" y="819627"/>
                    <a:pt x="1919256" y="814329"/>
                  </a:cubicBezTo>
                  <a:cubicBezTo>
                    <a:pt x="1920712" y="806154"/>
                    <a:pt x="1921348" y="798359"/>
                    <a:pt x="1910800" y="795618"/>
                  </a:cubicBezTo>
                  <a:cubicBezTo>
                    <a:pt x="1910041" y="784776"/>
                    <a:pt x="1909295" y="773921"/>
                    <a:pt x="1908536" y="763079"/>
                  </a:cubicBezTo>
                  <a:cubicBezTo>
                    <a:pt x="1909185" y="758221"/>
                    <a:pt x="1908291" y="753950"/>
                    <a:pt x="1903617" y="751246"/>
                  </a:cubicBezTo>
                  <a:close/>
                </a:path>
              </a:pathLst>
            </a:custGeom>
            <a:solidFill>
              <a:srgbClr val="282828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04F6F67-798E-C475-DA07-93BEBDBB2746}"/>
                </a:ext>
              </a:extLst>
            </p:cNvPr>
            <p:cNvSpPr/>
            <p:nvPr/>
          </p:nvSpPr>
          <p:spPr>
            <a:xfrm>
              <a:off x="7304083" y="2206166"/>
              <a:ext cx="1673040" cy="2972084"/>
            </a:xfrm>
            <a:custGeom>
              <a:avLst/>
              <a:gdLst>
                <a:gd name="connsiteX0" fmla="*/ 1615660 w 1673040"/>
                <a:gd name="connsiteY0" fmla="*/ 634559 h 2972084"/>
                <a:gd name="connsiteX1" fmla="*/ 1616602 w 1673040"/>
                <a:gd name="connsiteY1" fmla="*/ 650480 h 2972084"/>
                <a:gd name="connsiteX2" fmla="*/ 1621289 w 1673040"/>
                <a:gd name="connsiteY2" fmla="*/ 662815 h 2972084"/>
                <a:gd name="connsiteX3" fmla="*/ 1639315 w 1673040"/>
                <a:gd name="connsiteY3" fmla="*/ 786020 h 2972084"/>
                <a:gd name="connsiteX4" fmla="*/ 1644723 w 1673040"/>
                <a:gd name="connsiteY4" fmla="*/ 809026 h 2972084"/>
                <a:gd name="connsiteX5" fmla="*/ 1650524 w 1673040"/>
                <a:gd name="connsiteY5" fmla="*/ 859456 h 2972084"/>
                <a:gd name="connsiteX6" fmla="*/ 1651393 w 1673040"/>
                <a:gd name="connsiteY6" fmla="*/ 870702 h 2972084"/>
                <a:gd name="connsiteX7" fmla="*/ 1656239 w 1673040"/>
                <a:gd name="connsiteY7" fmla="*/ 904636 h 2972084"/>
                <a:gd name="connsiteX8" fmla="*/ 1661427 w 1673040"/>
                <a:gd name="connsiteY8" fmla="*/ 927862 h 2972084"/>
                <a:gd name="connsiteX9" fmla="*/ 1662101 w 1673040"/>
                <a:gd name="connsiteY9" fmla="*/ 949853 h 2972084"/>
                <a:gd name="connsiteX10" fmla="*/ 1662749 w 1673040"/>
                <a:gd name="connsiteY10" fmla="*/ 961074 h 2972084"/>
                <a:gd name="connsiteX11" fmla="*/ 1667522 w 1673040"/>
                <a:gd name="connsiteY11" fmla="*/ 989379 h 2972084"/>
                <a:gd name="connsiteX12" fmla="*/ 1668121 w 1673040"/>
                <a:gd name="connsiteY12" fmla="*/ 1000650 h 2972084"/>
                <a:gd name="connsiteX13" fmla="*/ 1673041 w 1673040"/>
                <a:gd name="connsiteY13" fmla="*/ 1045854 h 2972084"/>
                <a:gd name="connsiteX14" fmla="*/ 1657683 w 1673040"/>
                <a:gd name="connsiteY14" fmla="*/ 1187060 h 2972084"/>
                <a:gd name="connsiteX15" fmla="*/ 1620224 w 1673040"/>
                <a:gd name="connsiteY15" fmla="*/ 1456317 h 2972084"/>
                <a:gd name="connsiteX16" fmla="*/ 1516844 w 1673040"/>
                <a:gd name="connsiteY16" fmla="*/ 1730322 h 2972084"/>
                <a:gd name="connsiteX17" fmla="*/ 1345130 w 1673040"/>
                <a:gd name="connsiteY17" fmla="*/ 1928786 h 2972084"/>
                <a:gd name="connsiteX18" fmla="*/ 1141478 w 1673040"/>
                <a:gd name="connsiteY18" fmla="*/ 2105909 h 2972084"/>
                <a:gd name="connsiteX19" fmla="*/ 1021626 w 1673040"/>
                <a:gd name="connsiteY19" fmla="*/ 2243811 h 2972084"/>
                <a:gd name="connsiteX20" fmla="*/ 942830 w 1673040"/>
                <a:gd name="connsiteY20" fmla="*/ 2384943 h 2972084"/>
                <a:gd name="connsiteX21" fmla="*/ 923018 w 1673040"/>
                <a:gd name="connsiteY21" fmla="*/ 2593601 h 2972084"/>
                <a:gd name="connsiteX22" fmla="*/ 979823 w 1673040"/>
                <a:gd name="connsiteY22" fmla="*/ 2758241 h 2972084"/>
                <a:gd name="connsiteX23" fmla="*/ 1038709 w 1673040"/>
                <a:gd name="connsiteY23" fmla="*/ 2856996 h 2972084"/>
                <a:gd name="connsiteX24" fmla="*/ 999868 w 1673040"/>
                <a:gd name="connsiteY24" fmla="*/ 2968918 h 2972084"/>
                <a:gd name="connsiteX25" fmla="*/ 925991 w 1673040"/>
                <a:gd name="connsiteY25" fmla="*/ 2959765 h 2972084"/>
                <a:gd name="connsiteX26" fmla="*/ 718692 w 1673040"/>
                <a:gd name="connsiteY26" fmla="*/ 2854451 h 2972084"/>
                <a:gd name="connsiteX27" fmla="*/ 551714 w 1673040"/>
                <a:gd name="connsiteY27" fmla="*/ 2637166 h 2972084"/>
                <a:gd name="connsiteX28" fmla="*/ 394661 w 1673040"/>
                <a:gd name="connsiteY28" fmla="*/ 2449177 h 2972084"/>
                <a:gd name="connsiteX29" fmla="*/ 288576 w 1673040"/>
                <a:gd name="connsiteY29" fmla="*/ 2393913 h 2972084"/>
                <a:gd name="connsiteX30" fmla="*/ 197653 w 1673040"/>
                <a:gd name="connsiteY30" fmla="*/ 2180140 h 2972084"/>
                <a:gd name="connsiteX31" fmla="*/ 183127 w 1673040"/>
                <a:gd name="connsiteY31" fmla="*/ 2001206 h 2972084"/>
                <a:gd name="connsiteX32" fmla="*/ 65588 w 1673040"/>
                <a:gd name="connsiteY32" fmla="*/ 1721230 h 2972084"/>
                <a:gd name="connsiteX33" fmla="*/ 5381 w 1673040"/>
                <a:gd name="connsiteY33" fmla="*/ 1644673 h 2972084"/>
                <a:gd name="connsiteX34" fmla="*/ 192 w 1673040"/>
                <a:gd name="connsiteY34" fmla="*/ 1610727 h 2972084"/>
                <a:gd name="connsiteX35" fmla="*/ 180 w 1673040"/>
                <a:gd name="connsiteY35" fmla="*/ 1520355 h 2972084"/>
                <a:gd name="connsiteX36" fmla="*/ 9 w 1673040"/>
                <a:gd name="connsiteY36" fmla="*/ 1348115 h 2972084"/>
                <a:gd name="connsiteX37" fmla="*/ 19356 w 1673040"/>
                <a:gd name="connsiteY37" fmla="*/ 1299900 h 2972084"/>
                <a:gd name="connsiteX38" fmla="*/ 52115 w 1673040"/>
                <a:gd name="connsiteY38" fmla="*/ 1291652 h 2972084"/>
                <a:gd name="connsiteX39" fmla="*/ 306344 w 1673040"/>
                <a:gd name="connsiteY39" fmla="*/ 1363938 h 2972084"/>
                <a:gd name="connsiteX40" fmla="*/ 803557 w 1673040"/>
                <a:gd name="connsiteY40" fmla="*/ 1366190 h 2972084"/>
                <a:gd name="connsiteX41" fmla="*/ 1131676 w 1673040"/>
                <a:gd name="connsiteY41" fmla="*/ 1148427 h 2972084"/>
                <a:gd name="connsiteX42" fmla="*/ 1207424 w 1673040"/>
                <a:gd name="connsiteY42" fmla="*/ 956351 h 2972084"/>
                <a:gd name="connsiteX43" fmla="*/ 1231214 w 1673040"/>
                <a:gd name="connsiteY43" fmla="*/ 741746 h 2972084"/>
                <a:gd name="connsiteX44" fmla="*/ 1181714 w 1673040"/>
                <a:gd name="connsiteY44" fmla="*/ 489903 h 2972084"/>
                <a:gd name="connsiteX45" fmla="*/ 1093691 w 1673040"/>
                <a:gd name="connsiteY45" fmla="*/ 401476 h 2972084"/>
                <a:gd name="connsiteX46" fmla="*/ 796509 w 1673040"/>
                <a:gd name="connsiteY46" fmla="*/ 311055 h 2972084"/>
                <a:gd name="connsiteX47" fmla="*/ 374212 w 1673040"/>
                <a:gd name="connsiteY47" fmla="*/ 295354 h 2972084"/>
                <a:gd name="connsiteX48" fmla="*/ 295600 w 1673040"/>
                <a:gd name="connsiteY48" fmla="*/ 300482 h 2972084"/>
                <a:gd name="connsiteX49" fmla="*/ 262633 w 1673040"/>
                <a:gd name="connsiteY49" fmla="*/ 291292 h 2972084"/>
                <a:gd name="connsiteX50" fmla="*/ 269327 w 1673040"/>
                <a:gd name="connsiteY50" fmla="*/ 248877 h 2972084"/>
                <a:gd name="connsiteX51" fmla="*/ 347682 w 1673040"/>
                <a:gd name="connsiteY51" fmla="*/ 172357 h 2972084"/>
                <a:gd name="connsiteX52" fmla="*/ 714360 w 1673040"/>
                <a:gd name="connsiteY52" fmla="*/ 23846 h 2972084"/>
                <a:gd name="connsiteX53" fmla="*/ 1124590 w 1673040"/>
                <a:gd name="connsiteY53" fmla="*/ 1843 h 2972084"/>
                <a:gd name="connsiteX54" fmla="*/ 1368589 w 1673040"/>
                <a:gd name="connsiteY54" fmla="*/ 74447 h 2972084"/>
                <a:gd name="connsiteX55" fmla="*/ 1503762 w 1673040"/>
                <a:gd name="connsiteY55" fmla="*/ 254727 h 2972084"/>
                <a:gd name="connsiteX56" fmla="*/ 1584198 w 1673040"/>
                <a:gd name="connsiteY56" fmla="*/ 508675 h 2972084"/>
                <a:gd name="connsiteX57" fmla="*/ 1592813 w 1673040"/>
                <a:gd name="connsiteY57" fmla="*/ 521805 h 2972084"/>
                <a:gd name="connsiteX58" fmla="*/ 1593865 w 1673040"/>
                <a:gd name="connsiteY58" fmla="*/ 537554 h 2972084"/>
                <a:gd name="connsiteX59" fmla="*/ 1598797 w 1673040"/>
                <a:gd name="connsiteY59" fmla="*/ 549829 h 2972084"/>
                <a:gd name="connsiteX60" fmla="*/ 1600070 w 1673040"/>
                <a:gd name="connsiteY60" fmla="*/ 571476 h 2972084"/>
                <a:gd name="connsiteX61" fmla="*/ 1604952 w 1673040"/>
                <a:gd name="connsiteY61" fmla="*/ 583346 h 2972084"/>
                <a:gd name="connsiteX62" fmla="*/ 1607204 w 1673040"/>
                <a:gd name="connsiteY62" fmla="*/ 615885 h 2972084"/>
                <a:gd name="connsiteX63" fmla="*/ 1615660 w 1673040"/>
                <a:gd name="connsiteY63" fmla="*/ 634559 h 297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3040" h="2972084">
                  <a:moveTo>
                    <a:pt x="1615660" y="634559"/>
                  </a:moveTo>
                  <a:cubicBezTo>
                    <a:pt x="1615978" y="639870"/>
                    <a:pt x="1616284" y="645181"/>
                    <a:pt x="1616602" y="650480"/>
                  </a:cubicBezTo>
                  <a:cubicBezTo>
                    <a:pt x="1608391" y="658300"/>
                    <a:pt x="1615207" y="660417"/>
                    <a:pt x="1621289" y="662815"/>
                  </a:cubicBezTo>
                  <a:cubicBezTo>
                    <a:pt x="1620983" y="704801"/>
                    <a:pt x="1634469" y="744781"/>
                    <a:pt x="1639315" y="786020"/>
                  </a:cubicBezTo>
                  <a:cubicBezTo>
                    <a:pt x="1631874" y="795859"/>
                    <a:pt x="1630235" y="804339"/>
                    <a:pt x="1644723" y="809026"/>
                  </a:cubicBezTo>
                  <a:cubicBezTo>
                    <a:pt x="1644393" y="826097"/>
                    <a:pt x="1645654" y="842985"/>
                    <a:pt x="1650524" y="859456"/>
                  </a:cubicBezTo>
                  <a:cubicBezTo>
                    <a:pt x="1644870" y="863666"/>
                    <a:pt x="1645397" y="867398"/>
                    <a:pt x="1651393" y="870702"/>
                  </a:cubicBezTo>
                  <a:cubicBezTo>
                    <a:pt x="1653008" y="882009"/>
                    <a:pt x="1654624" y="893329"/>
                    <a:pt x="1656239" y="904636"/>
                  </a:cubicBezTo>
                  <a:cubicBezTo>
                    <a:pt x="1648615" y="914463"/>
                    <a:pt x="1647416" y="922857"/>
                    <a:pt x="1661427" y="927862"/>
                  </a:cubicBezTo>
                  <a:cubicBezTo>
                    <a:pt x="1661648" y="935193"/>
                    <a:pt x="1661868" y="942523"/>
                    <a:pt x="1662101" y="949853"/>
                  </a:cubicBezTo>
                  <a:cubicBezTo>
                    <a:pt x="1656410" y="953928"/>
                    <a:pt x="1656692" y="957673"/>
                    <a:pt x="1662749" y="961074"/>
                  </a:cubicBezTo>
                  <a:cubicBezTo>
                    <a:pt x="1664340" y="970509"/>
                    <a:pt x="1665931" y="979944"/>
                    <a:pt x="1667522" y="989379"/>
                  </a:cubicBezTo>
                  <a:cubicBezTo>
                    <a:pt x="1662015" y="993442"/>
                    <a:pt x="1662406" y="997187"/>
                    <a:pt x="1668121" y="1000650"/>
                  </a:cubicBezTo>
                  <a:cubicBezTo>
                    <a:pt x="1669761" y="1015714"/>
                    <a:pt x="1671401" y="1030790"/>
                    <a:pt x="1673041" y="1045854"/>
                  </a:cubicBezTo>
                  <a:cubicBezTo>
                    <a:pt x="1659469" y="1091952"/>
                    <a:pt x="1661464" y="1140033"/>
                    <a:pt x="1657683" y="1187060"/>
                  </a:cubicBezTo>
                  <a:cubicBezTo>
                    <a:pt x="1650402" y="1277677"/>
                    <a:pt x="1637283" y="1367572"/>
                    <a:pt x="1620224" y="1456317"/>
                  </a:cubicBezTo>
                  <a:cubicBezTo>
                    <a:pt x="1601709" y="1552612"/>
                    <a:pt x="1567519" y="1644930"/>
                    <a:pt x="1516844" y="1730322"/>
                  </a:cubicBezTo>
                  <a:cubicBezTo>
                    <a:pt x="1471395" y="1806903"/>
                    <a:pt x="1414491" y="1873584"/>
                    <a:pt x="1345130" y="1928786"/>
                  </a:cubicBezTo>
                  <a:cubicBezTo>
                    <a:pt x="1274607" y="1984906"/>
                    <a:pt x="1207853" y="2045175"/>
                    <a:pt x="1141478" y="2105909"/>
                  </a:cubicBezTo>
                  <a:cubicBezTo>
                    <a:pt x="1096334" y="2147222"/>
                    <a:pt x="1058925" y="2195718"/>
                    <a:pt x="1021626" y="2243811"/>
                  </a:cubicBezTo>
                  <a:cubicBezTo>
                    <a:pt x="988487" y="2286543"/>
                    <a:pt x="960513" y="2332910"/>
                    <a:pt x="942830" y="2384943"/>
                  </a:cubicBezTo>
                  <a:cubicBezTo>
                    <a:pt x="919665" y="2453093"/>
                    <a:pt x="917168" y="2523738"/>
                    <a:pt x="923018" y="2593601"/>
                  </a:cubicBezTo>
                  <a:cubicBezTo>
                    <a:pt x="927888" y="2651814"/>
                    <a:pt x="942181" y="2709035"/>
                    <a:pt x="979823" y="2758241"/>
                  </a:cubicBezTo>
                  <a:cubicBezTo>
                    <a:pt x="1003000" y="2788541"/>
                    <a:pt x="1026668" y="2820321"/>
                    <a:pt x="1038709" y="2856996"/>
                  </a:cubicBezTo>
                  <a:cubicBezTo>
                    <a:pt x="1057554" y="2914438"/>
                    <a:pt x="1047544" y="2953573"/>
                    <a:pt x="999868" y="2968918"/>
                  </a:cubicBezTo>
                  <a:cubicBezTo>
                    <a:pt x="974573" y="2977068"/>
                    <a:pt x="949670" y="2967841"/>
                    <a:pt x="925991" y="2959765"/>
                  </a:cubicBezTo>
                  <a:cubicBezTo>
                    <a:pt x="851980" y="2934495"/>
                    <a:pt x="782840" y="2900084"/>
                    <a:pt x="718692" y="2854451"/>
                  </a:cubicBezTo>
                  <a:cubicBezTo>
                    <a:pt x="640324" y="2798710"/>
                    <a:pt x="576642" y="2735015"/>
                    <a:pt x="551714" y="2637166"/>
                  </a:cubicBezTo>
                  <a:cubicBezTo>
                    <a:pt x="529883" y="2551468"/>
                    <a:pt x="482390" y="2484775"/>
                    <a:pt x="394661" y="2449177"/>
                  </a:cubicBezTo>
                  <a:cubicBezTo>
                    <a:pt x="358561" y="2434528"/>
                    <a:pt x="318888" y="2423258"/>
                    <a:pt x="288576" y="2393913"/>
                  </a:cubicBezTo>
                  <a:cubicBezTo>
                    <a:pt x="227757" y="2335040"/>
                    <a:pt x="202291" y="2262583"/>
                    <a:pt x="197653" y="2180140"/>
                  </a:cubicBezTo>
                  <a:cubicBezTo>
                    <a:pt x="194288" y="2120385"/>
                    <a:pt x="192697" y="2060092"/>
                    <a:pt x="183127" y="2001206"/>
                  </a:cubicBezTo>
                  <a:cubicBezTo>
                    <a:pt x="166546" y="1899111"/>
                    <a:pt x="120326" y="1807723"/>
                    <a:pt x="65588" y="1721230"/>
                  </a:cubicBezTo>
                  <a:cubicBezTo>
                    <a:pt x="48444" y="1694149"/>
                    <a:pt x="34603" y="1662919"/>
                    <a:pt x="5381" y="1644673"/>
                  </a:cubicBezTo>
                  <a:cubicBezTo>
                    <a:pt x="3655" y="1633354"/>
                    <a:pt x="1918" y="1622047"/>
                    <a:pt x="192" y="1610727"/>
                  </a:cubicBezTo>
                  <a:cubicBezTo>
                    <a:pt x="8844" y="1580599"/>
                    <a:pt x="8868" y="1550471"/>
                    <a:pt x="180" y="1520355"/>
                  </a:cubicBezTo>
                  <a:cubicBezTo>
                    <a:pt x="229" y="1462938"/>
                    <a:pt x="902" y="1405520"/>
                    <a:pt x="9" y="1348115"/>
                  </a:cubicBezTo>
                  <a:cubicBezTo>
                    <a:pt x="-297" y="1328560"/>
                    <a:pt x="7547" y="1313753"/>
                    <a:pt x="19356" y="1299900"/>
                  </a:cubicBezTo>
                  <a:cubicBezTo>
                    <a:pt x="28203" y="1289511"/>
                    <a:pt x="38605" y="1286464"/>
                    <a:pt x="52115" y="1291652"/>
                  </a:cubicBezTo>
                  <a:cubicBezTo>
                    <a:pt x="134668" y="1323371"/>
                    <a:pt x="219766" y="1347736"/>
                    <a:pt x="306344" y="1363938"/>
                  </a:cubicBezTo>
                  <a:cubicBezTo>
                    <a:pt x="471560" y="1394862"/>
                    <a:pt x="638758" y="1408836"/>
                    <a:pt x="803557" y="1366190"/>
                  </a:cubicBezTo>
                  <a:cubicBezTo>
                    <a:pt x="936271" y="1331852"/>
                    <a:pt x="1051974" y="1264755"/>
                    <a:pt x="1131676" y="1148427"/>
                  </a:cubicBezTo>
                  <a:cubicBezTo>
                    <a:pt x="1171275" y="1090631"/>
                    <a:pt x="1192079" y="1023803"/>
                    <a:pt x="1207424" y="956351"/>
                  </a:cubicBezTo>
                  <a:cubicBezTo>
                    <a:pt x="1223431" y="886023"/>
                    <a:pt x="1235142" y="814154"/>
                    <a:pt x="1231214" y="741746"/>
                  </a:cubicBezTo>
                  <a:cubicBezTo>
                    <a:pt x="1226539" y="655803"/>
                    <a:pt x="1220910" y="569457"/>
                    <a:pt x="1181714" y="489903"/>
                  </a:cubicBezTo>
                  <a:cubicBezTo>
                    <a:pt x="1162244" y="450364"/>
                    <a:pt x="1130525" y="422524"/>
                    <a:pt x="1093691" y="401476"/>
                  </a:cubicBezTo>
                  <a:cubicBezTo>
                    <a:pt x="1001716" y="348917"/>
                    <a:pt x="900122" y="327404"/>
                    <a:pt x="796509" y="311055"/>
                  </a:cubicBezTo>
                  <a:cubicBezTo>
                    <a:pt x="656159" y="288905"/>
                    <a:pt x="515149" y="295134"/>
                    <a:pt x="374212" y="295354"/>
                  </a:cubicBezTo>
                  <a:cubicBezTo>
                    <a:pt x="348012" y="295391"/>
                    <a:pt x="321837" y="299478"/>
                    <a:pt x="295600" y="300482"/>
                  </a:cubicBezTo>
                  <a:cubicBezTo>
                    <a:pt x="284024" y="300922"/>
                    <a:pt x="269278" y="305377"/>
                    <a:pt x="262633" y="291292"/>
                  </a:cubicBezTo>
                  <a:cubicBezTo>
                    <a:pt x="255694" y="276546"/>
                    <a:pt x="259463" y="261506"/>
                    <a:pt x="269327" y="248877"/>
                  </a:cubicBezTo>
                  <a:cubicBezTo>
                    <a:pt x="291966" y="219887"/>
                    <a:pt x="319463" y="195315"/>
                    <a:pt x="347682" y="172357"/>
                  </a:cubicBezTo>
                  <a:cubicBezTo>
                    <a:pt x="454452" y="85509"/>
                    <a:pt x="581879" y="47721"/>
                    <a:pt x="714360" y="23846"/>
                  </a:cubicBezTo>
                  <a:cubicBezTo>
                    <a:pt x="850083" y="-617"/>
                    <a:pt x="987398" y="-2513"/>
                    <a:pt x="1124590" y="1843"/>
                  </a:cubicBezTo>
                  <a:cubicBezTo>
                    <a:pt x="1211463" y="4609"/>
                    <a:pt x="1297319" y="17238"/>
                    <a:pt x="1368589" y="74447"/>
                  </a:cubicBezTo>
                  <a:cubicBezTo>
                    <a:pt x="1428956" y="122907"/>
                    <a:pt x="1473181" y="183481"/>
                    <a:pt x="1503762" y="254727"/>
                  </a:cubicBezTo>
                  <a:cubicBezTo>
                    <a:pt x="1538993" y="336802"/>
                    <a:pt x="1567090" y="420945"/>
                    <a:pt x="1584198" y="508675"/>
                  </a:cubicBezTo>
                  <a:cubicBezTo>
                    <a:pt x="1582485" y="516054"/>
                    <a:pt x="1586315" y="519810"/>
                    <a:pt x="1592813" y="521805"/>
                  </a:cubicBezTo>
                  <a:cubicBezTo>
                    <a:pt x="1593156" y="527055"/>
                    <a:pt x="1593511" y="532305"/>
                    <a:pt x="1593865" y="537554"/>
                  </a:cubicBezTo>
                  <a:cubicBezTo>
                    <a:pt x="1585691" y="545582"/>
                    <a:pt x="1592617" y="547552"/>
                    <a:pt x="1598797" y="549829"/>
                  </a:cubicBezTo>
                  <a:cubicBezTo>
                    <a:pt x="1599225" y="557049"/>
                    <a:pt x="1599641" y="564256"/>
                    <a:pt x="1600070" y="571476"/>
                  </a:cubicBezTo>
                  <a:cubicBezTo>
                    <a:pt x="1591504" y="579614"/>
                    <a:pt x="1598148" y="581523"/>
                    <a:pt x="1604952" y="583346"/>
                  </a:cubicBezTo>
                  <a:cubicBezTo>
                    <a:pt x="1605711" y="594189"/>
                    <a:pt x="1606457" y="605043"/>
                    <a:pt x="1607204" y="615885"/>
                  </a:cubicBezTo>
                  <a:cubicBezTo>
                    <a:pt x="1604989" y="624354"/>
                    <a:pt x="1605271" y="631745"/>
                    <a:pt x="1615660" y="634559"/>
                  </a:cubicBezTo>
                  <a:close/>
                </a:path>
              </a:pathLst>
            </a:custGeom>
            <a:solidFill>
              <a:srgbClr val="FDEB59">
                <a:alpha val="73000"/>
              </a:srgbClr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234669E-8787-5BD8-9773-7DF1E731605C}"/>
                </a:ext>
              </a:extLst>
            </p:cNvPr>
            <p:cNvSpPr/>
            <p:nvPr/>
          </p:nvSpPr>
          <p:spPr>
            <a:xfrm>
              <a:off x="7303385" y="3252008"/>
              <a:ext cx="2609032" cy="2175284"/>
            </a:xfrm>
            <a:custGeom>
              <a:avLst/>
              <a:gdLst>
                <a:gd name="connsiteX0" fmla="*/ 6067 w 2609032"/>
                <a:gd name="connsiteY0" fmla="*/ 598819 h 2175284"/>
                <a:gd name="connsiteX1" fmla="*/ 66274 w 2609032"/>
                <a:gd name="connsiteY1" fmla="*/ 675375 h 2175284"/>
                <a:gd name="connsiteX2" fmla="*/ 183813 w 2609032"/>
                <a:gd name="connsiteY2" fmla="*/ 955352 h 2175284"/>
                <a:gd name="connsiteX3" fmla="*/ 198339 w 2609032"/>
                <a:gd name="connsiteY3" fmla="*/ 1134286 h 2175284"/>
                <a:gd name="connsiteX4" fmla="*/ 289262 w 2609032"/>
                <a:gd name="connsiteY4" fmla="*/ 1348058 h 2175284"/>
                <a:gd name="connsiteX5" fmla="*/ 395347 w 2609032"/>
                <a:gd name="connsiteY5" fmla="*/ 1403322 h 2175284"/>
                <a:gd name="connsiteX6" fmla="*/ 552400 w 2609032"/>
                <a:gd name="connsiteY6" fmla="*/ 1591311 h 2175284"/>
                <a:gd name="connsiteX7" fmla="*/ 719378 w 2609032"/>
                <a:gd name="connsiteY7" fmla="*/ 1808596 h 2175284"/>
                <a:gd name="connsiteX8" fmla="*/ 926677 w 2609032"/>
                <a:gd name="connsiteY8" fmla="*/ 1913910 h 2175284"/>
                <a:gd name="connsiteX9" fmla="*/ 1000554 w 2609032"/>
                <a:gd name="connsiteY9" fmla="*/ 1923064 h 2175284"/>
                <a:gd name="connsiteX10" fmla="*/ 1039395 w 2609032"/>
                <a:gd name="connsiteY10" fmla="*/ 1811142 h 2175284"/>
                <a:gd name="connsiteX11" fmla="*/ 980509 w 2609032"/>
                <a:gd name="connsiteY11" fmla="*/ 1712387 h 2175284"/>
                <a:gd name="connsiteX12" fmla="*/ 923704 w 2609032"/>
                <a:gd name="connsiteY12" fmla="*/ 1547747 h 2175284"/>
                <a:gd name="connsiteX13" fmla="*/ 943516 w 2609032"/>
                <a:gd name="connsiteY13" fmla="*/ 1339089 h 2175284"/>
                <a:gd name="connsiteX14" fmla="*/ 1022312 w 2609032"/>
                <a:gd name="connsiteY14" fmla="*/ 1197956 h 2175284"/>
                <a:gd name="connsiteX15" fmla="*/ 1142164 w 2609032"/>
                <a:gd name="connsiteY15" fmla="*/ 1060054 h 2175284"/>
                <a:gd name="connsiteX16" fmla="*/ 1345816 w 2609032"/>
                <a:gd name="connsiteY16" fmla="*/ 882932 h 2175284"/>
                <a:gd name="connsiteX17" fmla="*/ 1517530 w 2609032"/>
                <a:gd name="connsiteY17" fmla="*/ 684468 h 2175284"/>
                <a:gd name="connsiteX18" fmla="*/ 1620910 w 2609032"/>
                <a:gd name="connsiteY18" fmla="*/ 410463 h 2175284"/>
                <a:gd name="connsiteX19" fmla="*/ 1658369 w 2609032"/>
                <a:gd name="connsiteY19" fmla="*/ 141206 h 2175284"/>
                <a:gd name="connsiteX20" fmla="*/ 1673726 w 2609032"/>
                <a:gd name="connsiteY20" fmla="*/ 0 h 2175284"/>
                <a:gd name="connsiteX21" fmla="*/ 1678450 w 2609032"/>
                <a:gd name="connsiteY21" fmla="*/ 6633 h 2175284"/>
                <a:gd name="connsiteX22" fmla="*/ 1690993 w 2609032"/>
                <a:gd name="connsiteY22" fmla="*/ 157616 h 2175284"/>
                <a:gd name="connsiteX23" fmla="*/ 1711442 w 2609032"/>
                <a:gd name="connsiteY23" fmla="*/ 378046 h 2175284"/>
                <a:gd name="connsiteX24" fmla="*/ 1725172 w 2609032"/>
                <a:gd name="connsiteY24" fmla="*/ 545868 h 2175284"/>
                <a:gd name="connsiteX25" fmla="*/ 1745767 w 2609032"/>
                <a:gd name="connsiteY25" fmla="*/ 786098 h 2175284"/>
                <a:gd name="connsiteX26" fmla="*/ 1758959 w 2609032"/>
                <a:gd name="connsiteY26" fmla="*/ 942662 h 2175284"/>
                <a:gd name="connsiteX27" fmla="*/ 1799293 w 2609032"/>
                <a:gd name="connsiteY27" fmla="*/ 1174228 h 2175284"/>
                <a:gd name="connsiteX28" fmla="*/ 1941136 w 2609032"/>
                <a:gd name="connsiteY28" fmla="*/ 1361776 h 2175284"/>
                <a:gd name="connsiteX29" fmla="*/ 2262095 w 2609032"/>
                <a:gd name="connsiteY29" fmla="*/ 1457056 h 2175284"/>
                <a:gd name="connsiteX30" fmla="*/ 2413984 w 2609032"/>
                <a:gd name="connsiteY30" fmla="*/ 1384134 h 2175284"/>
                <a:gd name="connsiteX31" fmla="*/ 2554896 w 2609032"/>
                <a:gd name="connsiteY31" fmla="*/ 1293884 h 2175284"/>
                <a:gd name="connsiteX32" fmla="*/ 2560073 w 2609032"/>
                <a:gd name="connsiteY32" fmla="*/ 1291669 h 2175284"/>
                <a:gd name="connsiteX33" fmla="*/ 2607076 w 2609032"/>
                <a:gd name="connsiteY33" fmla="*/ 1286468 h 2175284"/>
                <a:gd name="connsiteX34" fmla="*/ 2582687 w 2609032"/>
                <a:gd name="connsiteY34" fmla="*/ 1314504 h 2175284"/>
                <a:gd name="connsiteX35" fmla="*/ 2445250 w 2609032"/>
                <a:gd name="connsiteY35" fmla="*/ 1508379 h 2175284"/>
                <a:gd name="connsiteX36" fmla="*/ 2395004 w 2609032"/>
                <a:gd name="connsiteY36" fmla="*/ 1608382 h 2175284"/>
                <a:gd name="connsiteX37" fmla="*/ 2188121 w 2609032"/>
                <a:gd name="connsiteY37" fmla="*/ 1842494 h 2175284"/>
                <a:gd name="connsiteX38" fmla="*/ 1900031 w 2609032"/>
                <a:gd name="connsiteY38" fmla="*/ 1950732 h 2175284"/>
                <a:gd name="connsiteX39" fmla="*/ 1709814 w 2609032"/>
                <a:gd name="connsiteY39" fmla="*/ 1942815 h 2175284"/>
                <a:gd name="connsiteX40" fmla="*/ 1443445 w 2609032"/>
                <a:gd name="connsiteY40" fmla="*/ 2041680 h 2175284"/>
                <a:gd name="connsiteX41" fmla="*/ 1174029 w 2609032"/>
                <a:gd name="connsiteY41" fmla="*/ 2157824 h 2175284"/>
                <a:gd name="connsiteX42" fmla="*/ 1026289 w 2609032"/>
                <a:gd name="connsiteY42" fmla="*/ 2173720 h 2175284"/>
                <a:gd name="connsiteX43" fmla="*/ 849913 w 2609032"/>
                <a:gd name="connsiteY43" fmla="*/ 2147691 h 2175284"/>
                <a:gd name="connsiteX44" fmla="*/ 646236 w 2609032"/>
                <a:gd name="connsiteY44" fmla="*/ 2096478 h 2175284"/>
                <a:gd name="connsiteX45" fmla="*/ 525919 w 2609032"/>
                <a:gd name="connsiteY45" fmla="*/ 1983442 h 2175284"/>
                <a:gd name="connsiteX46" fmla="*/ 503549 w 2609032"/>
                <a:gd name="connsiteY46" fmla="*/ 1836730 h 2175284"/>
                <a:gd name="connsiteX47" fmla="*/ 416236 w 2609032"/>
                <a:gd name="connsiteY47" fmla="*/ 1642292 h 2175284"/>
                <a:gd name="connsiteX48" fmla="*/ 242479 w 2609032"/>
                <a:gd name="connsiteY48" fmla="*/ 1533478 h 2175284"/>
                <a:gd name="connsiteX49" fmla="*/ 19675 w 2609032"/>
                <a:gd name="connsiteY49" fmla="*/ 1283788 h 2175284"/>
                <a:gd name="connsiteX50" fmla="*/ 12381 w 2609032"/>
                <a:gd name="connsiteY50" fmla="*/ 1225478 h 2175284"/>
                <a:gd name="connsiteX51" fmla="*/ 6397 w 2609032"/>
                <a:gd name="connsiteY51" fmla="*/ 765968 h 2175284"/>
                <a:gd name="connsiteX52" fmla="*/ 866 w 2609032"/>
                <a:gd name="connsiteY52" fmla="*/ 625459 h 2175284"/>
                <a:gd name="connsiteX53" fmla="*/ 6067 w 2609032"/>
                <a:gd name="connsiteY53" fmla="*/ 598819 h 21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032" h="2175284">
                  <a:moveTo>
                    <a:pt x="6067" y="598819"/>
                  </a:moveTo>
                  <a:cubicBezTo>
                    <a:pt x="35289" y="617065"/>
                    <a:pt x="49130" y="648294"/>
                    <a:pt x="66274" y="675375"/>
                  </a:cubicBezTo>
                  <a:cubicBezTo>
                    <a:pt x="121024" y="761869"/>
                    <a:pt x="167232" y="853256"/>
                    <a:pt x="183813" y="955352"/>
                  </a:cubicBezTo>
                  <a:cubicBezTo>
                    <a:pt x="193371" y="1014238"/>
                    <a:pt x="194974" y="1074531"/>
                    <a:pt x="198339" y="1134286"/>
                  </a:cubicBezTo>
                  <a:cubicBezTo>
                    <a:pt x="202977" y="1216740"/>
                    <a:pt x="228443" y="1289185"/>
                    <a:pt x="289262" y="1348058"/>
                  </a:cubicBezTo>
                  <a:cubicBezTo>
                    <a:pt x="319574" y="1377403"/>
                    <a:pt x="359235" y="1388662"/>
                    <a:pt x="395347" y="1403322"/>
                  </a:cubicBezTo>
                  <a:cubicBezTo>
                    <a:pt x="483076" y="1438933"/>
                    <a:pt x="530569" y="1505613"/>
                    <a:pt x="552400" y="1591311"/>
                  </a:cubicBezTo>
                  <a:cubicBezTo>
                    <a:pt x="577327" y="1689160"/>
                    <a:pt x="641010" y="1752855"/>
                    <a:pt x="719378" y="1808596"/>
                  </a:cubicBezTo>
                  <a:cubicBezTo>
                    <a:pt x="783526" y="1854229"/>
                    <a:pt x="852678" y="1888640"/>
                    <a:pt x="926677" y="1913910"/>
                  </a:cubicBezTo>
                  <a:cubicBezTo>
                    <a:pt x="950356" y="1921999"/>
                    <a:pt x="975247" y="1931214"/>
                    <a:pt x="1000554" y="1923064"/>
                  </a:cubicBezTo>
                  <a:cubicBezTo>
                    <a:pt x="1048230" y="1907718"/>
                    <a:pt x="1058240" y="1868571"/>
                    <a:pt x="1039395" y="1811142"/>
                  </a:cubicBezTo>
                  <a:cubicBezTo>
                    <a:pt x="1027366" y="1774466"/>
                    <a:pt x="1003687" y="1742698"/>
                    <a:pt x="980509" y="1712387"/>
                  </a:cubicBezTo>
                  <a:cubicBezTo>
                    <a:pt x="942867" y="1663181"/>
                    <a:pt x="928586" y="1605959"/>
                    <a:pt x="923704" y="1547747"/>
                  </a:cubicBezTo>
                  <a:cubicBezTo>
                    <a:pt x="917854" y="1477872"/>
                    <a:pt x="920351" y="1407238"/>
                    <a:pt x="943516" y="1339089"/>
                  </a:cubicBezTo>
                  <a:cubicBezTo>
                    <a:pt x="961199" y="1287056"/>
                    <a:pt x="989185" y="1240689"/>
                    <a:pt x="1022312" y="1197956"/>
                  </a:cubicBezTo>
                  <a:cubicBezTo>
                    <a:pt x="1059599" y="1149864"/>
                    <a:pt x="1097008" y="1101367"/>
                    <a:pt x="1142164" y="1060054"/>
                  </a:cubicBezTo>
                  <a:cubicBezTo>
                    <a:pt x="1208539" y="999321"/>
                    <a:pt x="1275293" y="939052"/>
                    <a:pt x="1345816" y="882932"/>
                  </a:cubicBezTo>
                  <a:cubicBezTo>
                    <a:pt x="1415189" y="827729"/>
                    <a:pt x="1472093" y="761036"/>
                    <a:pt x="1517530" y="684468"/>
                  </a:cubicBezTo>
                  <a:cubicBezTo>
                    <a:pt x="1568204" y="599076"/>
                    <a:pt x="1602395" y="506758"/>
                    <a:pt x="1620910" y="410463"/>
                  </a:cubicBezTo>
                  <a:cubicBezTo>
                    <a:pt x="1637981" y="321718"/>
                    <a:pt x="1651100" y="231823"/>
                    <a:pt x="1658369" y="141206"/>
                  </a:cubicBezTo>
                  <a:cubicBezTo>
                    <a:pt x="1662150" y="94178"/>
                    <a:pt x="1660155" y="46098"/>
                    <a:pt x="1673726" y="0"/>
                  </a:cubicBezTo>
                  <a:cubicBezTo>
                    <a:pt x="1675378" y="2215"/>
                    <a:pt x="1678536" y="4479"/>
                    <a:pt x="1678450" y="6633"/>
                  </a:cubicBezTo>
                  <a:cubicBezTo>
                    <a:pt x="1676663" y="57479"/>
                    <a:pt x="1687689" y="107223"/>
                    <a:pt x="1690993" y="157616"/>
                  </a:cubicBezTo>
                  <a:cubicBezTo>
                    <a:pt x="1695827" y="231284"/>
                    <a:pt x="1703879" y="304623"/>
                    <a:pt x="1711442" y="378046"/>
                  </a:cubicBezTo>
                  <a:cubicBezTo>
                    <a:pt x="1717169" y="433750"/>
                    <a:pt x="1720118" y="489968"/>
                    <a:pt x="1725172" y="545868"/>
                  </a:cubicBezTo>
                  <a:cubicBezTo>
                    <a:pt x="1732404" y="625900"/>
                    <a:pt x="1736332" y="706164"/>
                    <a:pt x="1745767" y="786098"/>
                  </a:cubicBezTo>
                  <a:cubicBezTo>
                    <a:pt x="1751886" y="837972"/>
                    <a:pt x="1752779" y="890605"/>
                    <a:pt x="1758959" y="942662"/>
                  </a:cubicBezTo>
                  <a:cubicBezTo>
                    <a:pt x="1768211" y="1020577"/>
                    <a:pt x="1773974" y="1099262"/>
                    <a:pt x="1799293" y="1174228"/>
                  </a:cubicBezTo>
                  <a:cubicBezTo>
                    <a:pt x="1825616" y="1252167"/>
                    <a:pt x="1875605" y="1313158"/>
                    <a:pt x="1941136" y="1361776"/>
                  </a:cubicBezTo>
                  <a:cubicBezTo>
                    <a:pt x="2036439" y="1432508"/>
                    <a:pt x="2144274" y="1462306"/>
                    <a:pt x="2262095" y="1457056"/>
                  </a:cubicBezTo>
                  <a:cubicBezTo>
                    <a:pt x="2322706" y="1454352"/>
                    <a:pt x="2369294" y="1420271"/>
                    <a:pt x="2413984" y="1384134"/>
                  </a:cubicBezTo>
                  <a:cubicBezTo>
                    <a:pt x="2457708" y="1348781"/>
                    <a:pt x="2500330" y="1312155"/>
                    <a:pt x="2554896" y="1293884"/>
                  </a:cubicBezTo>
                  <a:cubicBezTo>
                    <a:pt x="2556671" y="1293284"/>
                    <a:pt x="2558274" y="1291902"/>
                    <a:pt x="2560073" y="1291669"/>
                  </a:cubicBezTo>
                  <a:cubicBezTo>
                    <a:pt x="2576348" y="1289564"/>
                    <a:pt x="2597959" y="1274659"/>
                    <a:pt x="2607076" y="1286468"/>
                  </a:cubicBezTo>
                  <a:cubicBezTo>
                    <a:pt x="2616169" y="1298228"/>
                    <a:pt x="2591094" y="1304298"/>
                    <a:pt x="2582687" y="1314504"/>
                  </a:cubicBezTo>
                  <a:cubicBezTo>
                    <a:pt x="2532123" y="1375837"/>
                    <a:pt x="2482183" y="1437513"/>
                    <a:pt x="2445250" y="1508379"/>
                  </a:cubicBezTo>
                  <a:cubicBezTo>
                    <a:pt x="2428008" y="1541469"/>
                    <a:pt x="2414412" y="1576688"/>
                    <a:pt x="2395004" y="1608382"/>
                  </a:cubicBezTo>
                  <a:cubicBezTo>
                    <a:pt x="2339875" y="1698387"/>
                    <a:pt x="2273904" y="1780549"/>
                    <a:pt x="2188121" y="1842494"/>
                  </a:cubicBezTo>
                  <a:cubicBezTo>
                    <a:pt x="2102900" y="1904047"/>
                    <a:pt x="2007878" y="1941811"/>
                    <a:pt x="1900031" y="1950732"/>
                  </a:cubicBezTo>
                  <a:cubicBezTo>
                    <a:pt x="1835295" y="1956080"/>
                    <a:pt x="1773228" y="1943855"/>
                    <a:pt x="1709814" y="1942815"/>
                  </a:cubicBezTo>
                  <a:cubicBezTo>
                    <a:pt x="1607719" y="1941138"/>
                    <a:pt x="1518007" y="1972600"/>
                    <a:pt x="1443445" y="2041680"/>
                  </a:cubicBezTo>
                  <a:cubicBezTo>
                    <a:pt x="1366864" y="2112631"/>
                    <a:pt x="1272270" y="2138403"/>
                    <a:pt x="1174029" y="2157824"/>
                  </a:cubicBezTo>
                  <a:cubicBezTo>
                    <a:pt x="1125190" y="2167479"/>
                    <a:pt x="1075556" y="2169670"/>
                    <a:pt x="1026289" y="2173720"/>
                  </a:cubicBezTo>
                  <a:cubicBezTo>
                    <a:pt x="966167" y="2178676"/>
                    <a:pt x="906535" y="2172349"/>
                    <a:pt x="849913" y="2147691"/>
                  </a:cubicBezTo>
                  <a:cubicBezTo>
                    <a:pt x="784982" y="2119411"/>
                    <a:pt x="715401" y="2107737"/>
                    <a:pt x="646236" y="2096478"/>
                  </a:cubicBezTo>
                  <a:cubicBezTo>
                    <a:pt x="579163" y="2085550"/>
                    <a:pt x="542769" y="2047309"/>
                    <a:pt x="525919" y="1983442"/>
                  </a:cubicBezTo>
                  <a:cubicBezTo>
                    <a:pt x="513155" y="1935069"/>
                    <a:pt x="513167" y="1885202"/>
                    <a:pt x="503549" y="1836730"/>
                  </a:cubicBezTo>
                  <a:cubicBezTo>
                    <a:pt x="489415" y="1765533"/>
                    <a:pt x="461526" y="1700823"/>
                    <a:pt x="416236" y="1642292"/>
                  </a:cubicBezTo>
                  <a:cubicBezTo>
                    <a:pt x="370836" y="1583602"/>
                    <a:pt x="307349" y="1557940"/>
                    <a:pt x="242479" y="1533478"/>
                  </a:cubicBezTo>
                  <a:cubicBezTo>
                    <a:pt x="124205" y="1488861"/>
                    <a:pt x="54955" y="1401401"/>
                    <a:pt x="19675" y="1283788"/>
                  </a:cubicBezTo>
                  <a:cubicBezTo>
                    <a:pt x="14119" y="1265261"/>
                    <a:pt x="12687" y="1244984"/>
                    <a:pt x="12381" y="1225478"/>
                  </a:cubicBezTo>
                  <a:cubicBezTo>
                    <a:pt x="10032" y="1072316"/>
                    <a:pt x="2922" y="919191"/>
                    <a:pt x="6397" y="765968"/>
                  </a:cubicBezTo>
                  <a:cubicBezTo>
                    <a:pt x="7462" y="718965"/>
                    <a:pt x="-3013" y="672512"/>
                    <a:pt x="866" y="625459"/>
                  </a:cubicBezTo>
                  <a:cubicBezTo>
                    <a:pt x="1637" y="616404"/>
                    <a:pt x="-2279" y="606394"/>
                    <a:pt x="6067" y="598819"/>
                  </a:cubicBezTo>
                  <a:close/>
                </a:path>
              </a:pathLst>
            </a:custGeom>
            <a:solidFill>
              <a:srgbClr val="DCC225">
                <a:alpha val="73000"/>
              </a:srgbClr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0F6993B-C82C-A269-79ED-6A9E80DB5B93}"/>
                </a:ext>
              </a:extLst>
            </p:cNvPr>
            <p:cNvSpPr/>
            <p:nvPr/>
          </p:nvSpPr>
          <p:spPr>
            <a:xfrm>
              <a:off x="7161583" y="2725744"/>
              <a:ext cx="1201063" cy="696994"/>
            </a:xfrm>
            <a:custGeom>
              <a:avLst/>
              <a:gdLst>
                <a:gd name="connsiteX0" fmla="*/ 1100639 w 1201063"/>
                <a:gd name="connsiteY0" fmla="*/ 0 h 696994"/>
                <a:gd name="connsiteX1" fmla="*/ 1166353 w 1201063"/>
                <a:gd name="connsiteY1" fmla="*/ 88512 h 696994"/>
                <a:gd name="connsiteX2" fmla="*/ 1173316 w 1201063"/>
                <a:gd name="connsiteY2" fmla="*/ 444152 h 696994"/>
                <a:gd name="connsiteX3" fmla="*/ 1041105 w 1201063"/>
                <a:gd name="connsiteY3" fmla="*/ 594010 h 696994"/>
                <a:gd name="connsiteX4" fmla="*/ 759586 w 1201063"/>
                <a:gd name="connsiteY4" fmla="*/ 691333 h 696994"/>
                <a:gd name="connsiteX5" fmla="*/ 420503 w 1201063"/>
                <a:gd name="connsiteY5" fmla="*/ 673552 h 696994"/>
                <a:gd name="connsiteX6" fmla="*/ 101637 w 1201063"/>
                <a:gd name="connsiteY6" fmla="*/ 524869 h 696994"/>
                <a:gd name="connsiteX7" fmla="*/ 4032 w 1201063"/>
                <a:gd name="connsiteY7" fmla="*/ 287380 h 696994"/>
                <a:gd name="connsiteX8" fmla="*/ 61902 w 1201063"/>
                <a:gd name="connsiteY8" fmla="*/ 321706 h 696994"/>
                <a:gd name="connsiteX9" fmla="*/ 415425 w 1201063"/>
                <a:gd name="connsiteY9" fmla="*/ 407110 h 696994"/>
                <a:gd name="connsiteX10" fmla="*/ 742307 w 1201063"/>
                <a:gd name="connsiteY10" fmla="*/ 413045 h 696994"/>
                <a:gd name="connsiteX11" fmla="*/ 993551 w 1201063"/>
                <a:gd name="connsiteY11" fmla="*/ 275963 h 696994"/>
                <a:gd name="connsiteX12" fmla="*/ 1100639 w 1201063"/>
                <a:gd name="connsiteY12" fmla="*/ 0 h 69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1063" h="696994">
                  <a:moveTo>
                    <a:pt x="1100639" y="0"/>
                  </a:moveTo>
                  <a:cubicBezTo>
                    <a:pt x="1134047" y="20962"/>
                    <a:pt x="1153810" y="53281"/>
                    <a:pt x="1166353" y="88512"/>
                  </a:cubicBezTo>
                  <a:cubicBezTo>
                    <a:pt x="1208156" y="205941"/>
                    <a:pt x="1214275" y="325389"/>
                    <a:pt x="1173316" y="444152"/>
                  </a:cubicBezTo>
                  <a:cubicBezTo>
                    <a:pt x="1150261" y="511016"/>
                    <a:pt x="1096185" y="554398"/>
                    <a:pt x="1041105" y="594010"/>
                  </a:cubicBezTo>
                  <a:cubicBezTo>
                    <a:pt x="957365" y="654229"/>
                    <a:pt x="861608" y="681947"/>
                    <a:pt x="759586" y="691333"/>
                  </a:cubicBezTo>
                  <a:cubicBezTo>
                    <a:pt x="645596" y="701820"/>
                    <a:pt x="532438" y="698749"/>
                    <a:pt x="420503" y="673552"/>
                  </a:cubicBezTo>
                  <a:cubicBezTo>
                    <a:pt x="303466" y="647205"/>
                    <a:pt x="194836" y="601560"/>
                    <a:pt x="101637" y="524869"/>
                  </a:cubicBezTo>
                  <a:cubicBezTo>
                    <a:pt x="27393" y="463781"/>
                    <a:pt x="-13492" y="387065"/>
                    <a:pt x="4032" y="287380"/>
                  </a:cubicBezTo>
                  <a:cubicBezTo>
                    <a:pt x="23281" y="298896"/>
                    <a:pt x="41906" y="311683"/>
                    <a:pt x="61902" y="321706"/>
                  </a:cubicBezTo>
                  <a:cubicBezTo>
                    <a:pt x="173066" y="377434"/>
                    <a:pt x="293603" y="395937"/>
                    <a:pt x="415425" y="407110"/>
                  </a:cubicBezTo>
                  <a:cubicBezTo>
                    <a:pt x="524129" y="417083"/>
                    <a:pt x="633285" y="413436"/>
                    <a:pt x="742307" y="413045"/>
                  </a:cubicBezTo>
                  <a:cubicBezTo>
                    <a:pt x="851146" y="412665"/>
                    <a:pt x="932242" y="362334"/>
                    <a:pt x="993551" y="275963"/>
                  </a:cubicBezTo>
                  <a:cubicBezTo>
                    <a:pt x="1052388" y="193055"/>
                    <a:pt x="1079505" y="97641"/>
                    <a:pt x="1100639" y="0"/>
                  </a:cubicBezTo>
                  <a:close/>
                </a:path>
              </a:pathLst>
            </a:custGeom>
            <a:solidFill>
              <a:srgbClr val="667984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EA7D5B6-B07B-9DEE-5192-F03E770DF8B4}"/>
                </a:ext>
              </a:extLst>
            </p:cNvPr>
            <p:cNvSpPr/>
            <p:nvPr/>
          </p:nvSpPr>
          <p:spPr>
            <a:xfrm>
              <a:off x="7165602" y="2645560"/>
              <a:ext cx="1096619" cy="494205"/>
            </a:xfrm>
            <a:custGeom>
              <a:avLst/>
              <a:gdLst>
                <a:gd name="connsiteX0" fmla="*/ 1096619 w 1096619"/>
                <a:gd name="connsiteY0" fmla="*/ 80184 h 494205"/>
                <a:gd name="connsiteX1" fmla="*/ 989519 w 1096619"/>
                <a:gd name="connsiteY1" fmla="*/ 356159 h 494205"/>
                <a:gd name="connsiteX2" fmla="*/ 738275 w 1096619"/>
                <a:gd name="connsiteY2" fmla="*/ 493241 h 494205"/>
                <a:gd name="connsiteX3" fmla="*/ 411393 w 1096619"/>
                <a:gd name="connsiteY3" fmla="*/ 487306 h 494205"/>
                <a:gd name="connsiteX4" fmla="*/ 57870 w 1096619"/>
                <a:gd name="connsiteY4" fmla="*/ 401902 h 494205"/>
                <a:gd name="connsiteX5" fmla="*/ 0 w 1096619"/>
                <a:gd name="connsiteY5" fmla="*/ 367576 h 494205"/>
                <a:gd name="connsiteX6" fmla="*/ 109144 w 1096619"/>
                <a:gd name="connsiteY6" fmla="*/ 162161 h 494205"/>
                <a:gd name="connsiteX7" fmla="*/ 475480 w 1096619"/>
                <a:gd name="connsiteY7" fmla="*/ 14678 h 494205"/>
                <a:gd name="connsiteX8" fmla="*/ 1018178 w 1096619"/>
                <a:gd name="connsiteY8" fmla="*/ 41012 h 494205"/>
                <a:gd name="connsiteX9" fmla="*/ 1096619 w 1096619"/>
                <a:gd name="connsiteY9" fmla="*/ 80184 h 494205"/>
                <a:gd name="connsiteX10" fmla="*/ 602882 w 1096619"/>
                <a:gd name="connsiteY10" fmla="*/ 99751 h 494205"/>
                <a:gd name="connsiteX11" fmla="*/ 538134 w 1096619"/>
                <a:gd name="connsiteY11" fmla="*/ 100167 h 494205"/>
                <a:gd name="connsiteX12" fmla="*/ 310533 w 1096619"/>
                <a:gd name="connsiteY12" fmla="*/ 132682 h 494205"/>
                <a:gd name="connsiteX13" fmla="*/ 200214 w 1096619"/>
                <a:gd name="connsiteY13" fmla="*/ 191935 h 494205"/>
                <a:gd name="connsiteX14" fmla="*/ 191391 w 1096619"/>
                <a:gd name="connsiteY14" fmla="*/ 268919 h 494205"/>
                <a:gd name="connsiteX15" fmla="*/ 254792 w 1096619"/>
                <a:gd name="connsiteY15" fmla="*/ 301899 h 494205"/>
                <a:gd name="connsiteX16" fmla="*/ 546492 w 1096619"/>
                <a:gd name="connsiteY16" fmla="*/ 283653 h 494205"/>
                <a:gd name="connsiteX17" fmla="*/ 713372 w 1096619"/>
                <a:gd name="connsiteY17" fmla="*/ 248618 h 494205"/>
                <a:gd name="connsiteX18" fmla="*/ 766274 w 1096619"/>
                <a:gd name="connsiteY18" fmla="*/ 171866 h 494205"/>
                <a:gd name="connsiteX19" fmla="*/ 703081 w 1096619"/>
                <a:gd name="connsiteY19" fmla="*/ 108966 h 494205"/>
                <a:gd name="connsiteX20" fmla="*/ 602882 w 1096619"/>
                <a:gd name="connsiteY20" fmla="*/ 99751 h 494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6619" h="494205">
                  <a:moveTo>
                    <a:pt x="1096619" y="80184"/>
                  </a:moveTo>
                  <a:cubicBezTo>
                    <a:pt x="1075498" y="177825"/>
                    <a:pt x="1048368" y="273251"/>
                    <a:pt x="989519" y="356159"/>
                  </a:cubicBezTo>
                  <a:cubicBezTo>
                    <a:pt x="928210" y="442530"/>
                    <a:pt x="847113" y="492862"/>
                    <a:pt x="738275" y="493241"/>
                  </a:cubicBezTo>
                  <a:cubicBezTo>
                    <a:pt x="629253" y="493620"/>
                    <a:pt x="520097" y="497279"/>
                    <a:pt x="411393" y="487306"/>
                  </a:cubicBezTo>
                  <a:cubicBezTo>
                    <a:pt x="289559" y="476121"/>
                    <a:pt x="169021" y="457630"/>
                    <a:pt x="57870" y="401902"/>
                  </a:cubicBezTo>
                  <a:cubicBezTo>
                    <a:pt x="37862" y="391880"/>
                    <a:pt x="19249" y="379079"/>
                    <a:pt x="0" y="367576"/>
                  </a:cubicBezTo>
                  <a:cubicBezTo>
                    <a:pt x="8175" y="284143"/>
                    <a:pt x="44972" y="215075"/>
                    <a:pt x="109144" y="162161"/>
                  </a:cubicBezTo>
                  <a:cubicBezTo>
                    <a:pt x="215364" y="74542"/>
                    <a:pt x="340869" y="33009"/>
                    <a:pt x="475480" y="14678"/>
                  </a:cubicBezTo>
                  <a:cubicBezTo>
                    <a:pt x="658048" y="-10188"/>
                    <a:pt x="839086" y="-4767"/>
                    <a:pt x="1018178" y="41012"/>
                  </a:cubicBezTo>
                  <a:cubicBezTo>
                    <a:pt x="1047156" y="48428"/>
                    <a:pt x="1074262" y="59552"/>
                    <a:pt x="1096619" y="80184"/>
                  </a:cubicBezTo>
                  <a:close/>
                  <a:moveTo>
                    <a:pt x="602882" y="99751"/>
                  </a:moveTo>
                  <a:cubicBezTo>
                    <a:pt x="581283" y="99751"/>
                    <a:pt x="559378" y="97438"/>
                    <a:pt x="538134" y="100167"/>
                  </a:cubicBezTo>
                  <a:cubicBezTo>
                    <a:pt x="462129" y="109945"/>
                    <a:pt x="386172" y="120371"/>
                    <a:pt x="310533" y="132682"/>
                  </a:cubicBezTo>
                  <a:cubicBezTo>
                    <a:pt x="267654" y="139657"/>
                    <a:pt x="226194" y="151845"/>
                    <a:pt x="200214" y="191935"/>
                  </a:cubicBezTo>
                  <a:cubicBezTo>
                    <a:pt x="184367" y="216385"/>
                    <a:pt x="177269" y="242303"/>
                    <a:pt x="191391" y="268919"/>
                  </a:cubicBezTo>
                  <a:cubicBezTo>
                    <a:pt x="204326" y="293321"/>
                    <a:pt x="226218" y="302364"/>
                    <a:pt x="254792" y="301899"/>
                  </a:cubicBezTo>
                  <a:cubicBezTo>
                    <a:pt x="352348" y="300308"/>
                    <a:pt x="449475" y="292623"/>
                    <a:pt x="546492" y="283653"/>
                  </a:cubicBezTo>
                  <a:cubicBezTo>
                    <a:pt x="603249" y="278403"/>
                    <a:pt x="660042" y="271599"/>
                    <a:pt x="713372" y="248618"/>
                  </a:cubicBezTo>
                  <a:cubicBezTo>
                    <a:pt x="753094" y="231510"/>
                    <a:pt x="768624" y="209875"/>
                    <a:pt x="766274" y="171866"/>
                  </a:cubicBezTo>
                  <a:cubicBezTo>
                    <a:pt x="764438" y="142215"/>
                    <a:pt x="740306" y="119661"/>
                    <a:pt x="703081" y="108966"/>
                  </a:cubicBezTo>
                  <a:cubicBezTo>
                    <a:pt x="670113" y="99494"/>
                    <a:pt x="636901" y="96154"/>
                    <a:pt x="602882" y="99751"/>
                  </a:cubicBezTo>
                  <a:close/>
                </a:path>
              </a:pathLst>
            </a:custGeom>
            <a:solidFill>
              <a:srgbClr val="A3D1DC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9BE7CB4-B868-0B7F-67BE-8D43619B4AB2}"/>
                </a:ext>
              </a:extLst>
            </p:cNvPr>
            <p:cNvSpPr/>
            <p:nvPr/>
          </p:nvSpPr>
          <p:spPr>
            <a:xfrm>
              <a:off x="9147687" y="3347434"/>
              <a:ext cx="348977" cy="1118261"/>
            </a:xfrm>
            <a:custGeom>
              <a:avLst/>
              <a:gdLst>
                <a:gd name="connsiteX0" fmla="*/ 281861 w 348977"/>
                <a:gd name="connsiteY0" fmla="*/ 23239 h 1118261"/>
                <a:gd name="connsiteX1" fmla="*/ 285361 w 348977"/>
                <a:gd name="connsiteY1" fmla="*/ 88035 h 1118261"/>
                <a:gd name="connsiteX2" fmla="*/ 298981 w 348977"/>
                <a:gd name="connsiteY2" fmla="*/ 221764 h 1118261"/>
                <a:gd name="connsiteX3" fmla="*/ 321045 w 348977"/>
                <a:gd name="connsiteY3" fmla="*/ 484425 h 1118261"/>
                <a:gd name="connsiteX4" fmla="*/ 332866 w 348977"/>
                <a:gd name="connsiteY4" fmla="*/ 658072 h 1118261"/>
                <a:gd name="connsiteX5" fmla="*/ 348946 w 348977"/>
                <a:gd name="connsiteY5" fmla="*/ 949662 h 1118261"/>
                <a:gd name="connsiteX6" fmla="*/ 228250 w 348977"/>
                <a:gd name="connsiteY6" fmla="*/ 1115722 h 1118261"/>
                <a:gd name="connsiteX7" fmla="*/ 153798 w 348977"/>
                <a:gd name="connsiteY7" fmla="*/ 1094539 h 1118261"/>
                <a:gd name="connsiteX8" fmla="*/ 78086 w 348977"/>
                <a:gd name="connsiteY8" fmla="*/ 930388 h 1118261"/>
                <a:gd name="connsiteX9" fmla="*/ 66816 w 348977"/>
                <a:gd name="connsiteY9" fmla="*/ 694600 h 1118261"/>
                <a:gd name="connsiteX10" fmla="*/ 38376 w 348977"/>
                <a:gd name="connsiteY10" fmla="*/ 331043 h 1118261"/>
                <a:gd name="connsiteX11" fmla="*/ 4601 w 348977"/>
                <a:gd name="connsiteY11" fmla="*/ 16190 h 1118261"/>
                <a:gd name="connsiteX12" fmla="*/ 0 w 348977"/>
                <a:gd name="connsiteY12" fmla="*/ 0 h 1118261"/>
                <a:gd name="connsiteX13" fmla="*/ 70218 w 348977"/>
                <a:gd name="connsiteY13" fmla="*/ 612 h 1118261"/>
                <a:gd name="connsiteX14" fmla="*/ 247474 w 348977"/>
                <a:gd name="connsiteY14" fmla="*/ 33212 h 1118261"/>
                <a:gd name="connsiteX15" fmla="*/ 281861 w 348977"/>
                <a:gd name="connsiteY15" fmla="*/ 23239 h 111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8977" h="1118261">
                  <a:moveTo>
                    <a:pt x="281861" y="23239"/>
                  </a:moveTo>
                  <a:cubicBezTo>
                    <a:pt x="297537" y="43577"/>
                    <a:pt x="280234" y="65420"/>
                    <a:pt x="285361" y="88035"/>
                  </a:cubicBezTo>
                  <a:cubicBezTo>
                    <a:pt x="295200" y="131416"/>
                    <a:pt x="295163" y="177037"/>
                    <a:pt x="298981" y="221764"/>
                  </a:cubicBezTo>
                  <a:cubicBezTo>
                    <a:pt x="306458" y="309309"/>
                    <a:pt x="314131" y="396843"/>
                    <a:pt x="321045" y="484425"/>
                  </a:cubicBezTo>
                  <a:cubicBezTo>
                    <a:pt x="325609" y="542258"/>
                    <a:pt x="329354" y="600165"/>
                    <a:pt x="332866" y="658072"/>
                  </a:cubicBezTo>
                  <a:cubicBezTo>
                    <a:pt x="338777" y="755248"/>
                    <a:pt x="346976" y="852400"/>
                    <a:pt x="348946" y="949662"/>
                  </a:cubicBezTo>
                  <a:cubicBezTo>
                    <a:pt x="350427" y="1022816"/>
                    <a:pt x="299667" y="1098479"/>
                    <a:pt x="228250" y="1115722"/>
                  </a:cubicBezTo>
                  <a:cubicBezTo>
                    <a:pt x="197852" y="1123052"/>
                    <a:pt x="173268" y="1114069"/>
                    <a:pt x="153798" y="1094539"/>
                  </a:cubicBezTo>
                  <a:cubicBezTo>
                    <a:pt x="108900" y="1049493"/>
                    <a:pt x="83703" y="994634"/>
                    <a:pt x="78086" y="930388"/>
                  </a:cubicBezTo>
                  <a:cubicBezTo>
                    <a:pt x="71221" y="851898"/>
                    <a:pt x="72396" y="773078"/>
                    <a:pt x="66816" y="694600"/>
                  </a:cubicBezTo>
                  <a:cubicBezTo>
                    <a:pt x="58188" y="573353"/>
                    <a:pt x="49390" y="452094"/>
                    <a:pt x="38376" y="331043"/>
                  </a:cubicBezTo>
                  <a:cubicBezTo>
                    <a:pt x="28807" y="225937"/>
                    <a:pt x="16104" y="121112"/>
                    <a:pt x="4601" y="16190"/>
                  </a:cubicBezTo>
                  <a:cubicBezTo>
                    <a:pt x="4002" y="10695"/>
                    <a:pt x="1579" y="5397"/>
                    <a:pt x="0" y="0"/>
                  </a:cubicBezTo>
                  <a:cubicBezTo>
                    <a:pt x="23398" y="208"/>
                    <a:pt x="46808" y="428"/>
                    <a:pt x="70218" y="612"/>
                  </a:cubicBezTo>
                  <a:cubicBezTo>
                    <a:pt x="131245" y="1077"/>
                    <a:pt x="191342" y="9215"/>
                    <a:pt x="247474" y="33212"/>
                  </a:cubicBezTo>
                  <a:cubicBezTo>
                    <a:pt x="266124" y="41191"/>
                    <a:pt x="274017" y="39428"/>
                    <a:pt x="281861" y="23239"/>
                  </a:cubicBezTo>
                  <a:close/>
                </a:path>
              </a:pathLst>
            </a:custGeom>
            <a:solidFill>
              <a:srgbClr val="DCC225">
                <a:alpha val="73000"/>
              </a:srgbClr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9E7A997-7971-6A12-1E93-0FE3836629FB}"/>
                </a:ext>
              </a:extLst>
            </p:cNvPr>
            <p:cNvSpPr/>
            <p:nvPr/>
          </p:nvSpPr>
          <p:spPr>
            <a:xfrm>
              <a:off x="9125023" y="3109958"/>
              <a:ext cx="304525" cy="275307"/>
            </a:xfrm>
            <a:custGeom>
              <a:avLst/>
              <a:gdLst>
                <a:gd name="connsiteX0" fmla="*/ 304525 w 304525"/>
                <a:gd name="connsiteY0" fmla="*/ 260714 h 275307"/>
                <a:gd name="connsiteX1" fmla="*/ 270126 w 304525"/>
                <a:gd name="connsiteY1" fmla="*/ 270688 h 275307"/>
                <a:gd name="connsiteX2" fmla="*/ 92869 w 304525"/>
                <a:gd name="connsiteY2" fmla="*/ 238088 h 275307"/>
                <a:gd name="connsiteX3" fmla="*/ 22652 w 304525"/>
                <a:gd name="connsiteY3" fmla="*/ 237476 h 275307"/>
                <a:gd name="connsiteX4" fmla="*/ 11026 w 304525"/>
                <a:gd name="connsiteY4" fmla="*/ 153406 h 275307"/>
                <a:gd name="connsiteX5" fmla="*/ 10341 w 304525"/>
                <a:gd name="connsiteY5" fmla="*/ 142123 h 275307"/>
                <a:gd name="connsiteX6" fmla="*/ 8873 w 304525"/>
                <a:gd name="connsiteY6" fmla="*/ 109045 h 275307"/>
                <a:gd name="connsiteX7" fmla="*/ 4626 w 304525"/>
                <a:gd name="connsiteY7" fmla="*/ 96943 h 275307"/>
                <a:gd name="connsiteX8" fmla="*/ 50 w 304525"/>
                <a:gd name="connsiteY8" fmla="*/ 55299 h 275307"/>
                <a:gd name="connsiteX9" fmla="*/ 57503 w 304525"/>
                <a:gd name="connsiteY9" fmla="*/ 170 h 275307"/>
                <a:gd name="connsiteX10" fmla="*/ 201928 w 304525"/>
                <a:gd name="connsiteY10" fmla="*/ 18294 h 275307"/>
                <a:gd name="connsiteX11" fmla="*/ 285680 w 304525"/>
                <a:gd name="connsiteY11" fmla="*/ 110636 h 275307"/>
                <a:gd name="connsiteX12" fmla="*/ 304525 w 304525"/>
                <a:gd name="connsiteY12" fmla="*/ 260714 h 27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4525" h="275307">
                  <a:moveTo>
                    <a:pt x="304525" y="260714"/>
                  </a:moveTo>
                  <a:cubicBezTo>
                    <a:pt x="296693" y="276904"/>
                    <a:pt x="288800" y="278666"/>
                    <a:pt x="270126" y="270688"/>
                  </a:cubicBezTo>
                  <a:cubicBezTo>
                    <a:pt x="213994" y="246690"/>
                    <a:pt x="153897" y="238553"/>
                    <a:pt x="92869" y="238088"/>
                  </a:cubicBezTo>
                  <a:cubicBezTo>
                    <a:pt x="69459" y="237904"/>
                    <a:pt x="46049" y="237684"/>
                    <a:pt x="22652" y="237476"/>
                  </a:cubicBezTo>
                  <a:cubicBezTo>
                    <a:pt x="18785" y="209452"/>
                    <a:pt x="14906" y="181429"/>
                    <a:pt x="11026" y="153406"/>
                  </a:cubicBezTo>
                  <a:cubicBezTo>
                    <a:pt x="16619" y="149294"/>
                    <a:pt x="16288" y="145537"/>
                    <a:pt x="10341" y="142123"/>
                  </a:cubicBezTo>
                  <a:cubicBezTo>
                    <a:pt x="9839" y="131097"/>
                    <a:pt x="9350" y="120084"/>
                    <a:pt x="8873" y="109045"/>
                  </a:cubicBezTo>
                  <a:cubicBezTo>
                    <a:pt x="10549" y="103918"/>
                    <a:pt x="9925" y="99611"/>
                    <a:pt x="4626" y="96943"/>
                  </a:cubicBezTo>
                  <a:cubicBezTo>
                    <a:pt x="2986" y="83053"/>
                    <a:pt x="-452" y="69103"/>
                    <a:pt x="50" y="55299"/>
                  </a:cubicBezTo>
                  <a:cubicBezTo>
                    <a:pt x="1494" y="15014"/>
                    <a:pt x="17439" y="1211"/>
                    <a:pt x="57503" y="170"/>
                  </a:cubicBezTo>
                  <a:cubicBezTo>
                    <a:pt x="106661" y="-1102"/>
                    <a:pt x="154851" y="4735"/>
                    <a:pt x="201928" y="18294"/>
                  </a:cubicBezTo>
                  <a:cubicBezTo>
                    <a:pt x="248454" y="31694"/>
                    <a:pt x="278068" y="62629"/>
                    <a:pt x="285680" y="110636"/>
                  </a:cubicBezTo>
                  <a:cubicBezTo>
                    <a:pt x="293585" y="160393"/>
                    <a:pt x="298370" y="210664"/>
                    <a:pt x="304525" y="260714"/>
                  </a:cubicBezTo>
                  <a:close/>
                </a:path>
              </a:pathLst>
            </a:custGeom>
            <a:solidFill>
              <a:srgbClr val="FDEB59">
                <a:alpha val="73000"/>
              </a:srgbClr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50F9C3D-6DBC-6E6A-A9D0-0D5C215FFCD6}"/>
                </a:ext>
              </a:extLst>
            </p:cNvPr>
            <p:cNvSpPr/>
            <p:nvPr/>
          </p:nvSpPr>
          <p:spPr>
            <a:xfrm>
              <a:off x="7297387" y="3726496"/>
              <a:ext cx="13372" cy="90372"/>
            </a:xfrm>
            <a:custGeom>
              <a:avLst/>
              <a:gdLst>
                <a:gd name="connsiteX0" fmla="*/ 6864 w 13372"/>
                <a:gd name="connsiteY0" fmla="*/ 0 h 90372"/>
                <a:gd name="connsiteX1" fmla="*/ 6876 w 13372"/>
                <a:gd name="connsiteY1" fmla="*/ 90372 h 90372"/>
                <a:gd name="connsiteX2" fmla="*/ 6864 w 13372"/>
                <a:gd name="connsiteY2" fmla="*/ 0 h 9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72" h="90372">
                  <a:moveTo>
                    <a:pt x="6864" y="0"/>
                  </a:moveTo>
                  <a:cubicBezTo>
                    <a:pt x="15552" y="30128"/>
                    <a:pt x="15528" y="60244"/>
                    <a:pt x="6876" y="90372"/>
                  </a:cubicBezTo>
                  <a:cubicBezTo>
                    <a:pt x="-2290" y="60256"/>
                    <a:pt x="-2290" y="30128"/>
                    <a:pt x="6864" y="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C45627B-6ECC-C17D-C8D0-CC6AFD6A99C0}"/>
                </a:ext>
              </a:extLst>
            </p:cNvPr>
            <p:cNvSpPr/>
            <p:nvPr/>
          </p:nvSpPr>
          <p:spPr>
            <a:xfrm>
              <a:off x="8937822" y="2992198"/>
              <a:ext cx="11514" cy="23006"/>
            </a:xfrm>
            <a:custGeom>
              <a:avLst/>
              <a:gdLst>
                <a:gd name="connsiteX0" fmla="*/ 10984 w 11514"/>
                <a:gd name="connsiteY0" fmla="*/ 23006 h 23006"/>
                <a:gd name="connsiteX1" fmla="*/ 5576 w 11514"/>
                <a:gd name="connsiteY1" fmla="*/ 0 h 23006"/>
                <a:gd name="connsiteX2" fmla="*/ 10984 w 11514"/>
                <a:gd name="connsiteY2" fmla="*/ 23006 h 2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14" h="23006">
                  <a:moveTo>
                    <a:pt x="10984" y="23006"/>
                  </a:moveTo>
                  <a:cubicBezTo>
                    <a:pt x="-3504" y="18307"/>
                    <a:pt x="-1852" y="9826"/>
                    <a:pt x="5576" y="0"/>
                  </a:cubicBezTo>
                  <a:cubicBezTo>
                    <a:pt x="14068" y="6094"/>
                    <a:pt x="10948" y="14929"/>
                    <a:pt x="10984" y="23006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61DCA3-EAED-6FC6-399E-7ECA8B344C28}"/>
                </a:ext>
              </a:extLst>
            </p:cNvPr>
            <p:cNvSpPr/>
            <p:nvPr/>
          </p:nvSpPr>
          <p:spPr>
            <a:xfrm>
              <a:off x="8954733" y="3110814"/>
              <a:ext cx="11493" cy="23226"/>
            </a:xfrm>
            <a:custGeom>
              <a:avLst/>
              <a:gdLst>
                <a:gd name="connsiteX0" fmla="*/ 10777 w 11493"/>
                <a:gd name="connsiteY0" fmla="*/ 23226 h 23226"/>
                <a:gd name="connsiteX1" fmla="*/ 5589 w 11493"/>
                <a:gd name="connsiteY1" fmla="*/ 0 h 23226"/>
                <a:gd name="connsiteX2" fmla="*/ 10777 w 11493"/>
                <a:gd name="connsiteY2" fmla="*/ 23226 h 2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93" h="23226">
                  <a:moveTo>
                    <a:pt x="10777" y="23226"/>
                  </a:moveTo>
                  <a:cubicBezTo>
                    <a:pt x="-3234" y="18221"/>
                    <a:pt x="-2035" y="9826"/>
                    <a:pt x="5589" y="0"/>
                  </a:cubicBezTo>
                  <a:cubicBezTo>
                    <a:pt x="14118" y="6217"/>
                    <a:pt x="10949" y="15052"/>
                    <a:pt x="10777" y="23226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B2FA8AF-FCCC-A410-E9A7-F58B7DFBC029}"/>
                </a:ext>
              </a:extLst>
            </p:cNvPr>
            <p:cNvSpPr/>
            <p:nvPr/>
          </p:nvSpPr>
          <p:spPr>
            <a:xfrm>
              <a:off x="8910162" y="2822014"/>
              <a:ext cx="10389" cy="18710"/>
            </a:xfrm>
            <a:custGeom>
              <a:avLst/>
              <a:gdLst>
                <a:gd name="connsiteX0" fmla="*/ 9581 w 10389"/>
                <a:gd name="connsiteY0" fmla="*/ 18711 h 18710"/>
                <a:gd name="connsiteX1" fmla="*/ 1100 w 10389"/>
                <a:gd name="connsiteY1" fmla="*/ 0 h 18710"/>
                <a:gd name="connsiteX2" fmla="*/ 9581 w 10389"/>
                <a:gd name="connsiteY2" fmla="*/ 18711 h 1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89" h="18710">
                  <a:moveTo>
                    <a:pt x="9581" y="18711"/>
                  </a:moveTo>
                  <a:cubicBezTo>
                    <a:pt x="-821" y="15908"/>
                    <a:pt x="-1090" y="8517"/>
                    <a:pt x="1100" y="0"/>
                  </a:cubicBezTo>
                  <a:cubicBezTo>
                    <a:pt x="11673" y="2741"/>
                    <a:pt x="11037" y="10536"/>
                    <a:pt x="9581" y="18711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B7CB232-ED32-CF86-52AE-BFCBDBCF43C0}"/>
                </a:ext>
              </a:extLst>
            </p:cNvPr>
            <p:cNvSpPr/>
            <p:nvPr/>
          </p:nvSpPr>
          <p:spPr>
            <a:xfrm>
              <a:off x="8887873" y="2714791"/>
              <a:ext cx="9530" cy="13130"/>
            </a:xfrm>
            <a:custGeom>
              <a:avLst/>
              <a:gdLst>
                <a:gd name="connsiteX0" fmla="*/ 9024 w 9530"/>
                <a:gd name="connsiteY0" fmla="*/ 13131 h 13130"/>
                <a:gd name="connsiteX1" fmla="*/ 408 w 9530"/>
                <a:gd name="connsiteY1" fmla="*/ 0 h 13130"/>
                <a:gd name="connsiteX2" fmla="*/ 9024 w 9530"/>
                <a:gd name="connsiteY2" fmla="*/ 13131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0" h="13130">
                  <a:moveTo>
                    <a:pt x="9024" y="13131"/>
                  </a:moveTo>
                  <a:cubicBezTo>
                    <a:pt x="2525" y="11136"/>
                    <a:pt x="-1305" y="7391"/>
                    <a:pt x="408" y="0"/>
                  </a:cubicBezTo>
                  <a:cubicBezTo>
                    <a:pt x="7702" y="1493"/>
                    <a:pt x="10847" y="5678"/>
                    <a:pt x="9024" y="13131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CAD5FA1-A3EE-90E2-42E5-56B8DD094603}"/>
                </a:ext>
              </a:extLst>
            </p:cNvPr>
            <p:cNvSpPr/>
            <p:nvPr/>
          </p:nvSpPr>
          <p:spPr>
            <a:xfrm>
              <a:off x="8894210" y="2743683"/>
              <a:ext cx="9087" cy="12273"/>
            </a:xfrm>
            <a:custGeom>
              <a:avLst/>
              <a:gdLst>
                <a:gd name="connsiteX0" fmla="*/ 8658 w 9087"/>
                <a:gd name="connsiteY0" fmla="*/ 12274 h 12273"/>
                <a:gd name="connsiteX1" fmla="*/ 3727 w 9087"/>
                <a:gd name="connsiteY1" fmla="*/ 0 h 12273"/>
                <a:gd name="connsiteX2" fmla="*/ 8658 w 9087"/>
                <a:gd name="connsiteY2" fmla="*/ 12274 h 1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87" h="12273">
                  <a:moveTo>
                    <a:pt x="8658" y="12274"/>
                  </a:moveTo>
                  <a:cubicBezTo>
                    <a:pt x="2491" y="9998"/>
                    <a:pt x="-4448" y="8028"/>
                    <a:pt x="3727" y="0"/>
                  </a:cubicBezTo>
                  <a:cubicBezTo>
                    <a:pt x="9025" y="2619"/>
                    <a:pt x="9735" y="7085"/>
                    <a:pt x="8658" y="12274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CF378ED-FECA-5DB9-A30F-93B3823A5969}"/>
                </a:ext>
              </a:extLst>
            </p:cNvPr>
            <p:cNvSpPr/>
            <p:nvPr/>
          </p:nvSpPr>
          <p:spPr>
            <a:xfrm>
              <a:off x="8900086" y="2777593"/>
              <a:ext cx="9141" cy="11870"/>
            </a:xfrm>
            <a:custGeom>
              <a:avLst/>
              <a:gdLst>
                <a:gd name="connsiteX0" fmla="*/ 8937 w 9141"/>
                <a:gd name="connsiteY0" fmla="*/ 11870 h 11870"/>
                <a:gd name="connsiteX1" fmla="*/ 4054 w 9141"/>
                <a:gd name="connsiteY1" fmla="*/ 0 h 11870"/>
                <a:gd name="connsiteX2" fmla="*/ 8937 w 9141"/>
                <a:gd name="connsiteY2" fmla="*/ 11870 h 1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1" h="11870">
                  <a:moveTo>
                    <a:pt x="8937" y="11870"/>
                  </a:moveTo>
                  <a:cubicBezTo>
                    <a:pt x="2133" y="10035"/>
                    <a:pt x="-4512" y="8138"/>
                    <a:pt x="4054" y="0"/>
                  </a:cubicBezTo>
                  <a:cubicBezTo>
                    <a:pt x="8729" y="2704"/>
                    <a:pt x="9622" y="6975"/>
                    <a:pt x="8937" y="1187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30E5040-A393-21EA-49C6-05AF7D05CAF0}"/>
                </a:ext>
              </a:extLst>
            </p:cNvPr>
            <p:cNvSpPr/>
            <p:nvPr/>
          </p:nvSpPr>
          <p:spPr>
            <a:xfrm>
              <a:off x="8916911" y="2856646"/>
              <a:ext cx="8966" cy="12335"/>
            </a:xfrm>
            <a:custGeom>
              <a:avLst/>
              <a:gdLst>
                <a:gd name="connsiteX0" fmla="*/ 8473 w 8966"/>
                <a:gd name="connsiteY0" fmla="*/ 12335 h 12335"/>
                <a:gd name="connsiteX1" fmla="*/ 3786 w 8966"/>
                <a:gd name="connsiteY1" fmla="*/ 0 h 12335"/>
                <a:gd name="connsiteX2" fmla="*/ 8473 w 8966"/>
                <a:gd name="connsiteY2" fmla="*/ 12335 h 1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66" h="12335">
                  <a:moveTo>
                    <a:pt x="8473" y="12335"/>
                  </a:moveTo>
                  <a:cubicBezTo>
                    <a:pt x="2391" y="9937"/>
                    <a:pt x="-4425" y="7820"/>
                    <a:pt x="3786" y="0"/>
                  </a:cubicBezTo>
                  <a:cubicBezTo>
                    <a:pt x="8962" y="2741"/>
                    <a:pt x="9648" y="7183"/>
                    <a:pt x="8473" y="12335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AFCFC27-D852-586E-6BD3-9712BAB78091}"/>
                </a:ext>
              </a:extLst>
            </p:cNvPr>
            <p:cNvSpPr/>
            <p:nvPr/>
          </p:nvSpPr>
          <p:spPr>
            <a:xfrm>
              <a:off x="8950669" y="3065634"/>
              <a:ext cx="8553" cy="11245"/>
            </a:xfrm>
            <a:custGeom>
              <a:avLst/>
              <a:gdLst>
                <a:gd name="connsiteX0" fmla="*/ 4819 w 8553"/>
                <a:gd name="connsiteY0" fmla="*/ 11246 h 11245"/>
                <a:gd name="connsiteX1" fmla="*/ 3950 w 8553"/>
                <a:gd name="connsiteY1" fmla="*/ 0 h 11245"/>
                <a:gd name="connsiteX2" fmla="*/ 4819 w 8553"/>
                <a:gd name="connsiteY2" fmla="*/ 11246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53" h="11245">
                  <a:moveTo>
                    <a:pt x="4819" y="11246"/>
                  </a:moveTo>
                  <a:cubicBezTo>
                    <a:pt x="-1177" y="7942"/>
                    <a:pt x="-1704" y="4210"/>
                    <a:pt x="3950" y="0"/>
                  </a:cubicBezTo>
                  <a:cubicBezTo>
                    <a:pt x="9677" y="3329"/>
                    <a:pt x="10167" y="7061"/>
                    <a:pt x="4819" y="11246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003CE83-495C-783A-CEDA-81A5350E540B}"/>
                </a:ext>
              </a:extLst>
            </p:cNvPr>
            <p:cNvSpPr/>
            <p:nvPr/>
          </p:nvSpPr>
          <p:spPr>
            <a:xfrm>
              <a:off x="8962088" y="3156019"/>
              <a:ext cx="8485" cy="11221"/>
            </a:xfrm>
            <a:custGeom>
              <a:avLst/>
              <a:gdLst>
                <a:gd name="connsiteX0" fmla="*/ 4732 w 8485"/>
                <a:gd name="connsiteY0" fmla="*/ 11222 h 11221"/>
                <a:gd name="connsiteX1" fmla="*/ 4084 w 8485"/>
                <a:gd name="connsiteY1" fmla="*/ 0 h 11221"/>
                <a:gd name="connsiteX2" fmla="*/ 4732 w 8485"/>
                <a:gd name="connsiteY2" fmla="*/ 11222 h 1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85" h="11221">
                  <a:moveTo>
                    <a:pt x="4732" y="11222"/>
                  </a:moveTo>
                  <a:cubicBezTo>
                    <a:pt x="-1313" y="7820"/>
                    <a:pt x="-1607" y="4075"/>
                    <a:pt x="4084" y="0"/>
                  </a:cubicBezTo>
                  <a:cubicBezTo>
                    <a:pt x="9566" y="3439"/>
                    <a:pt x="10092" y="7171"/>
                    <a:pt x="4732" y="11222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4BB38A6-D9B7-0277-9FE9-B85395C101F5}"/>
                </a:ext>
              </a:extLst>
            </p:cNvPr>
            <p:cNvSpPr/>
            <p:nvPr/>
          </p:nvSpPr>
          <p:spPr>
            <a:xfrm>
              <a:off x="8967683" y="3195545"/>
              <a:ext cx="8446" cy="11270"/>
            </a:xfrm>
            <a:custGeom>
              <a:avLst/>
              <a:gdLst>
                <a:gd name="connsiteX0" fmla="*/ 4521 w 8446"/>
                <a:gd name="connsiteY0" fmla="*/ 11271 h 11270"/>
                <a:gd name="connsiteX1" fmla="*/ 3921 w 8446"/>
                <a:gd name="connsiteY1" fmla="*/ 0 h 11270"/>
                <a:gd name="connsiteX2" fmla="*/ 4521 w 8446"/>
                <a:gd name="connsiteY2" fmla="*/ 11271 h 1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46" h="11270">
                  <a:moveTo>
                    <a:pt x="4521" y="11271"/>
                  </a:moveTo>
                  <a:cubicBezTo>
                    <a:pt x="-1194" y="7807"/>
                    <a:pt x="-1598" y="4063"/>
                    <a:pt x="3921" y="0"/>
                  </a:cubicBezTo>
                  <a:cubicBezTo>
                    <a:pt x="9661" y="3463"/>
                    <a:pt x="10028" y="7208"/>
                    <a:pt x="4521" y="11271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444EC96-A70F-3A9C-D2EC-A11F219F2405}"/>
                </a:ext>
              </a:extLst>
            </p:cNvPr>
            <p:cNvSpPr/>
            <p:nvPr/>
          </p:nvSpPr>
          <p:spPr>
            <a:xfrm>
              <a:off x="9125781" y="3206889"/>
              <a:ext cx="8951" cy="12102"/>
            </a:xfrm>
            <a:custGeom>
              <a:avLst/>
              <a:gdLst>
                <a:gd name="connsiteX0" fmla="*/ 3880 w 8951"/>
                <a:gd name="connsiteY0" fmla="*/ 0 h 12102"/>
                <a:gd name="connsiteX1" fmla="*/ 8126 w 8951"/>
                <a:gd name="connsiteY1" fmla="*/ 12103 h 12102"/>
                <a:gd name="connsiteX2" fmla="*/ 3880 w 8951"/>
                <a:gd name="connsiteY2" fmla="*/ 0 h 1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1" h="12102">
                  <a:moveTo>
                    <a:pt x="3880" y="0"/>
                  </a:moveTo>
                  <a:cubicBezTo>
                    <a:pt x="9179" y="2668"/>
                    <a:pt x="9803" y="6987"/>
                    <a:pt x="8126" y="12103"/>
                  </a:cubicBezTo>
                  <a:cubicBezTo>
                    <a:pt x="1763" y="9802"/>
                    <a:pt x="-4135" y="7318"/>
                    <a:pt x="3880" y="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6C1E402-8175-1B85-8AD2-F6637B817BB5}"/>
                </a:ext>
              </a:extLst>
            </p:cNvPr>
            <p:cNvSpPr/>
            <p:nvPr/>
          </p:nvSpPr>
          <p:spPr>
            <a:xfrm>
              <a:off x="9131380" y="3252069"/>
              <a:ext cx="8669" cy="11282"/>
            </a:xfrm>
            <a:custGeom>
              <a:avLst/>
              <a:gdLst>
                <a:gd name="connsiteX0" fmla="*/ 3996 w 8669"/>
                <a:gd name="connsiteY0" fmla="*/ 0 h 11282"/>
                <a:gd name="connsiteX1" fmla="*/ 4681 w 8669"/>
                <a:gd name="connsiteY1" fmla="*/ 11283 h 11282"/>
                <a:gd name="connsiteX2" fmla="*/ 3996 w 8669"/>
                <a:gd name="connsiteY2" fmla="*/ 0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9" h="11282">
                  <a:moveTo>
                    <a:pt x="3996" y="0"/>
                  </a:moveTo>
                  <a:cubicBezTo>
                    <a:pt x="9943" y="3414"/>
                    <a:pt x="10261" y="7171"/>
                    <a:pt x="4681" y="11283"/>
                  </a:cubicBezTo>
                  <a:cubicBezTo>
                    <a:pt x="-1193" y="7869"/>
                    <a:pt x="-1670" y="4124"/>
                    <a:pt x="3996" y="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F7B71AD-3FCA-A6D0-8B61-F6D1457DE941}"/>
                </a:ext>
              </a:extLst>
            </p:cNvPr>
            <p:cNvSpPr/>
            <p:nvPr/>
          </p:nvSpPr>
          <p:spPr>
            <a:xfrm>
              <a:off x="7349418" y="2743898"/>
              <a:ext cx="582700" cy="203590"/>
            </a:xfrm>
            <a:custGeom>
              <a:avLst/>
              <a:gdLst>
                <a:gd name="connsiteX0" fmla="*/ 419066 w 582700"/>
                <a:gd name="connsiteY0" fmla="*/ 1413 h 203590"/>
                <a:gd name="connsiteX1" fmla="*/ 519277 w 582700"/>
                <a:gd name="connsiteY1" fmla="*/ 10640 h 203590"/>
                <a:gd name="connsiteX2" fmla="*/ 582470 w 582700"/>
                <a:gd name="connsiteY2" fmla="*/ 73540 h 203590"/>
                <a:gd name="connsiteX3" fmla="*/ 529569 w 582700"/>
                <a:gd name="connsiteY3" fmla="*/ 150292 h 203590"/>
                <a:gd name="connsiteX4" fmla="*/ 362689 w 582700"/>
                <a:gd name="connsiteY4" fmla="*/ 185327 h 203590"/>
                <a:gd name="connsiteX5" fmla="*/ 70989 w 582700"/>
                <a:gd name="connsiteY5" fmla="*/ 203573 h 203590"/>
                <a:gd name="connsiteX6" fmla="*/ 7587 w 582700"/>
                <a:gd name="connsiteY6" fmla="*/ 170594 h 203590"/>
                <a:gd name="connsiteX7" fmla="*/ 16410 w 582700"/>
                <a:gd name="connsiteY7" fmla="*/ 93609 h 203590"/>
                <a:gd name="connsiteX8" fmla="*/ 126730 w 582700"/>
                <a:gd name="connsiteY8" fmla="*/ 34356 h 203590"/>
                <a:gd name="connsiteX9" fmla="*/ 354331 w 582700"/>
                <a:gd name="connsiteY9" fmla="*/ 1842 h 203590"/>
                <a:gd name="connsiteX10" fmla="*/ 419066 w 582700"/>
                <a:gd name="connsiteY10" fmla="*/ 1413 h 203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2700" h="203590">
                  <a:moveTo>
                    <a:pt x="419066" y="1413"/>
                  </a:moveTo>
                  <a:cubicBezTo>
                    <a:pt x="453073" y="-2184"/>
                    <a:pt x="486298" y="1156"/>
                    <a:pt x="519277" y="10640"/>
                  </a:cubicBezTo>
                  <a:cubicBezTo>
                    <a:pt x="556503" y="21336"/>
                    <a:pt x="580635" y="43889"/>
                    <a:pt x="582470" y="73540"/>
                  </a:cubicBezTo>
                  <a:cubicBezTo>
                    <a:pt x="584820" y="111549"/>
                    <a:pt x="569303" y="133172"/>
                    <a:pt x="529569" y="150292"/>
                  </a:cubicBezTo>
                  <a:cubicBezTo>
                    <a:pt x="476239" y="173261"/>
                    <a:pt x="419445" y="180078"/>
                    <a:pt x="362689" y="185327"/>
                  </a:cubicBezTo>
                  <a:cubicBezTo>
                    <a:pt x="265672" y="194297"/>
                    <a:pt x="168544" y="201982"/>
                    <a:pt x="70989" y="203573"/>
                  </a:cubicBezTo>
                  <a:cubicBezTo>
                    <a:pt x="42402" y="204038"/>
                    <a:pt x="20522" y="194995"/>
                    <a:pt x="7587" y="170594"/>
                  </a:cubicBezTo>
                  <a:cubicBezTo>
                    <a:pt x="-6522" y="143978"/>
                    <a:pt x="563" y="118047"/>
                    <a:pt x="16410" y="93609"/>
                  </a:cubicBezTo>
                  <a:cubicBezTo>
                    <a:pt x="42402" y="53520"/>
                    <a:pt x="83862" y="41331"/>
                    <a:pt x="126730" y="34356"/>
                  </a:cubicBezTo>
                  <a:cubicBezTo>
                    <a:pt x="202356" y="22045"/>
                    <a:pt x="278313" y="11619"/>
                    <a:pt x="354331" y="1842"/>
                  </a:cubicBezTo>
                  <a:cubicBezTo>
                    <a:pt x="375575" y="-912"/>
                    <a:pt x="397467" y="1413"/>
                    <a:pt x="419066" y="1413"/>
                  </a:cubicBezTo>
                  <a:close/>
                </a:path>
              </a:pathLst>
            </a:custGeom>
            <a:solidFill>
              <a:srgbClr val="FFFFFF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9" name="Graphic 24">
            <a:extLst>
              <a:ext uri="{FF2B5EF4-FFF2-40B4-BE49-F238E27FC236}">
                <a16:creationId xmlns:a16="http://schemas.microsoft.com/office/drawing/2014/main" id="{7BFA4908-7BC2-FEE5-021B-883C42E8F610}"/>
              </a:ext>
            </a:extLst>
          </p:cNvPr>
          <p:cNvGrpSpPr/>
          <p:nvPr/>
        </p:nvGrpSpPr>
        <p:grpSpPr>
          <a:xfrm>
            <a:off x="8783849" y="3865214"/>
            <a:ext cx="2509980" cy="2795607"/>
            <a:chOff x="8430514" y="3294669"/>
            <a:chExt cx="2509980" cy="2795607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DE90731-CAD1-DF54-12F0-A4265A9BFB87}"/>
                </a:ext>
              </a:extLst>
            </p:cNvPr>
            <p:cNvSpPr/>
            <p:nvPr/>
          </p:nvSpPr>
          <p:spPr>
            <a:xfrm>
              <a:off x="8430514" y="3294669"/>
              <a:ext cx="2509980" cy="2795607"/>
            </a:xfrm>
            <a:custGeom>
              <a:avLst/>
              <a:gdLst>
                <a:gd name="connsiteX0" fmla="*/ 428458 w 2509980"/>
                <a:gd name="connsiteY0" fmla="*/ 1514655 h 2795607"/>
                <a:gd name="connsiteX1" fmla="*/ 442372 w 2509980"/>
                <a:gd name="connsiteY1" fmla="*/ 1230199 h 2795607"/>
                <a:gd name="connsiteX2" fmla="*/ 471338 w 2509980"/>
                <a:gd name="connsiteY2" fmla="*/ 935819 h 2795607"/>
                <a:gd name="connsiteX3" fmla="*/ 670548 w 2509980"/>
                <a:gd name="connsiteY3" fmla="*/ 737832 h 2795607"/>
                <a:gd name="connsiteX4" fmla="*/ 839056 w 2509980"/>
                <a:gd name="connsiteY4" fmla="*/ 723331 h 2795607"/>
                <a:gd name="connsiteX5" fmla="*/ 865990 w 2509980"/>
                <a:gd name="connsiteY5" fmla="*/ 695565 h 2795607"/>
                <a:gd name="connsiteX6" fmla="*/ 880063 w 2509980"/>
                <a:gd name="connsiteY6" fmla="*/ 589749 h 2795607"/>
                <a:gd name="connsiteX7" fmla="*/ 1040653 w 2509980"/>
                <a:gd name="connsiteY7" fmla="*/ 188868 h 2795607"/>
                <a:gd name="connsiteX8" fmla="*/ 1206211 w 2509980"/>
                <a:gd name="connsiteY8" fmla="*/ 50012 h 2795607"/>
                <a:gd name="connsiteX9" fmla="*/ 1488219 w 2509980"/>
                <a:gd name="connsiteY9" fmla="*/ 1050 h 2795607"/>
                <a:gd name="connsiteX10" fmla="*/ 1814318 w 2509980"/>
                <a:gd name="connsiteY10" fmla="*/ 38643 h 2795607"/>
                <a:gd name="connsiteX11" fmla="*/ 2015107 w 2509980"/>
                <a:gd name="connsiteY11" fmla="*/ 115505 h 2795607"/>
                <a:gd name="connsiteX12" fmla="*/ 2280044 w 2509980"/>
                <a:gd name="connsiteY12" fmla="*/ 429428 h 2795607"/>
                <a:gd name="connsiteX13" fmla="*/ 2336005 w 2509980"/>
                <a:gd name="connsiteY13" fmla="*/ 501114 h 2795607"/>
                <a:gd name="connsiteX14" fmla="*/ 2508208 w 2509980"/>
                <a:gd name="connsiteY14" fmla="*/ 806385 h 2795607"/>
                <a:gd name="connsiteX15" fmla="*/ 2408022 w 2509980"/>
                <a:gd name="connsiteY15" fmla="*/ 1046934 h 2795607"/>
                <a:gd name="connsiteX16" fmla="*/ 2376670 w 2509980"/>
                <a:gd name="connsiteY16" fmla="*/ 1114373 h 2795607"/>
                <a:gd name="connsiteX17" fmla="*/ 2380096 w 2509980"/>
                <a:gd name="connsiteY17" fmla="*/ 1895161 h 2795607"/>
                <a:gd name="connsiteX18" fmla="*/ 2066369 w 2509980"/>
                <a:gd name="connsiteY18" fmla="*/ 2347499 h 2795607"/>
                <a:gd name="connsiteX19" fmla="*/ 1996874 w 2509980"/>
                <a:gd name="connsiteY19" fmla="*/ 2449240 h 2795607"/>
                <a:gd name="connsiteX20" fmla="*/ 1762481 w 2509980"/>
                <a:gd name="connsiteY20" fmla="*/ 2759602 h 2795607"/>
                <a:gd name="connsiteX21" fmla="*/ 1569866 w 2509980"/>
                <a:gd name="connsiteY21" fmla="*/ 2792949 h 2795607"/>
                <a:gd name="connsiteX22" fmla="*/ 1077071 w 2509980"/>
                <a:gd name="connsiteY22" fmla="*/ 2682446 h 2795607"/>
                <a:gd name="connsiteX23" fmla="*/ 761288 w 2509980"/>
                <a:gd name="connsiteY23" fmla="*/ 2605583 h 2795607"/>
                <a:gd name="connsiteX24" fmla="*/ 585989 w 2509980"/>
                <a:gd name="connsiteY24" fmla="*/ 2584719 h 2795607"/>
                <a:gd name="connsiteX25" fmla="*/ 253514 w 2509980"/>
                <a:gd name="connsiteY25" fmla="*/ 2256246 h 2795607"/>
                <a:gd name="connsiteX26" fmla="*/ 83196 w 2509980"/>
                <a:gd name="connsiteY26" fmla="*/ 2027066 h 2795607"/>
                <a:gd name="connsiteX27" fmla="*/ 11118 w 2509980"/>
                <a:gd name="connsiteY27" fmla="*/ 1952052 h 2795607"/>
                <a:gd name="connsiteX28" fmla="*/ 38162 w 2509980"/>
                <a:gd name="connsiteY28" fmla="*/ 1853395 h 2795607"/>
                <a:gd name="connsiteX29" fmla="*/ 106348 w 2509980"/>
                <a:gd name="connsiteY29" fmla="*/ 1835210 h 2795607"/>
                <a:gd name="connsiteX30" fmla="*/ 307664 w 2509980"/>
                <a:gd name="connsiteY30" fmla="*/ 1894255 h 2795607"/>
                <a:gd name="connsiteX31" fmla="*/ 480197 w 2509980"/>
                <a:gd name="connsiteY31" fmla="*/ 1967862 h 2795607"/>
                <a:gd name="connsiteX32" fmla="*/ 496754 w 2509980"/>
                <a:gd name="connsiteY32" fmla="*/ 1966810 h 2795607"/>
                <a:gd name="connsiteX33" fmla="*/ 487246 w 2509980"/>
                <a:gd name="connsiteY33" fmla="*/ 1951660 h 2795607"/>
                <a:gd name="connsiteX34" fmla="*/ 422682 w 2509980"/>
                <a:gd name="connsiteY34" fmla="*/ 1801655 h 2795607"/>
                <a:gd name="connsiteX35" fmla="*/ 422756 w 2509980"/>
                <a:gd name="connsiteY35" fmla="*/ 1514655 h 2795607"/>
                <a:gd name="connsiteX36" fmla="*/ 428458 w 2509980"/>
                <a:gd name="connsiteY36" fmla="*/ 1514655 h 2795607"/>
                <a:gd name="connsiteX37" fmla="*/ 827626 w 2509980"/>
                <a:gd name="connsiteY37" fmla="*/ 965935 h 2795607"/>
                <a:gd name="connsiteX38" fmla="*/ 828801 w 2509980"/>
                <a:gd name="connsiteY38" fmla="*/ 939882 h 2795607"/>
                <a:gd name="connsiteX39" fmla="*/ 832129 w 2509980"/>
                <a:gd name="connsiteY39" fmla="*/ 930337 h 2795607"/>
                <a:gd name="connsiteX40" fmla="*/ 835739 w 2509980"/>
                <a:gd name="connsiteY40" fmla="*/ 897516 h 2795607"/>
                <a:gd name="connsiteX41" fmla="*/ 790461 w 2509980"/>
                <a:gd name="connsiteY41" fmla="*/ 854062 h 2795607"/>
                <a:gd name="connsiteX42" fmla="*/ 676642 w 2509980"/>
                <a:gd name="connsiteY42" fmla="*/ 868343 h 2795607"/>
                <a:gd name="connsiteX43" fmla="*/ 610647 w 2509980"/>
                <a:gd name="connsiteY43" fmla="*/ 941118 h 2795607"/>
                <a:gd name="connsiteX44" fmla="*/ 595803 w 2509980"/>
                <a:gd name="connsiteY44" fmla="*/ 1059403 h 2795607"/>
                <a:gd name="connsiteX45" fmla="*/ 593037 w 2509980"/>
                <a:gd name="connsiteY45" fmla="*/ 1110457 h 2795607"/>
                <a:gd name="connsiteX46" fmla="*/ 582305 w 2509980"/>
                <a:gd name="connsiteY46" fmla="*/ 1215833 h 2795607"/>
                <a:gd name="connsiteX47" fmla="*/ 564916 w 2509980"/>
                <a:gd name="connsiteY47" fmla="*/ 1422826 h 2795607"/>
                <a:gd name="connsiteX48" fmla="*/ 555604 w 2509980"/>
                <a:gd name="connsiteY48" fmla="*/ 1559663 h 2795607"/>
                <a:gd name="connsiteX49" fmla="*/ 542938 w 2509980"/>
                <a:gd name="connsiteY49" fmla="*/ 1789455 h 2795607"/>
                <a:gd name="connsiteX50" fmla="*/ 638058 w 2509980"/>
                <a:gd name="connsiteY50" fmla="*/ 1920320 h 2795607"/>
                <a:gd name="connsiteX51" fmla="*/ 696736 w 2509980"/>
                <a:gd name="connsiteY51" fmla="*/ 1903629 h 2795607"/>
                <a:gd name="connsiteX52" fmla="*/ 756405 w 2509980"/>
                <a:gd name="connsiteY52" fmla="*/ 1774281 h 2795607"/>
                <a:gd name="connsiteX53" fmla="*/ 765289 w 2509980"/>
                <a:gd name="connsiteY53" fmla="*/ 1588470 h 2795607"/>
                <a:gd name="connsiteX54" fmla="*/ 787696 w 2509980"/>
                <a:gd name="connsiteY54" fmla="*/ 1301971 h 2795607"/>
                <a:gd name="connsiteX55" fmla="*/ 814312 w 2509980"/>
                <a:gd name="connsiteY55" fmla="*/ 1053848 h 2795607"/>
                <a:gd name="connsiteX56" fmla="*/ 817934 w 2509980"/>
                <a:gd name="connsiteY56" fmla="*/ 1041084 h 2795607"/>
                <a:gd name="connsiteX57" fmla="*/ 827100 w 2509980"/>
                <a:gd name="connsiteY57" fmla="*/ 974832 h 2795607"/>
                <a:gd name="connsiteX58" fmla="*/ 827626 w 2509980"/>
                <a:gd name="connsiteY58" fmla="*/ 965935 h 2795607"/>
                <a:gd name="connsiteX59" fmla="*/ 1463928 w 2509980"/>
                <a:gd name="connsiteY59" fmla="*/ 620905 h 2795607"/>
                <a:gd name="connsiteX60" fmla="*/ 1458433 w 2509980"/>
                <a:gd name="connsiteY60" fmla="*/ 901163 h 2795607"/>
                <a:gd name="connsiteX61" fmla="*/ 1562622 w 2509980"/>
                <a:gd name="connsiteY61" fmla="*/ 1019265 h 2795607"/>
                <a:gd name="connsiteX62" fmla="*/ 1784471 w 2509980"/>
                <a:gd name="connsiteY62" fmla="*/ 1095956 h 2795607"/>
                <a:gd name="connsiteX63" fmla="*/ 2051684 w 2509980"/>
                <a:gd name="connsiteY63" fmla="*/ 1081944 h 2795607"/>
                <a:gd name="connsiteX64" fmla="*/ 2302977 w 2509980"/>
                <a:gd name="connsiteY64" fmla="*/ 964772 h 2795607"/>
                <a:gd name="connsiteX65" fmla="*/ 2379901 w 2509980"/>
                <a:gd name="connsiteY65" fmla="*/ 777628 h 2795607"/>
                <a:gd name="connsiteX66" fmla="*/ 2293897 w 2509980"/>
                <a:gd name="connsiteY66" fmla="*/ 615741 h 2795607"/>
                <a:gd name="connsiteX67" fmla="*/ 2005207 w 2509980"/>
                <a:gd name="connsiteY67" fmla="*/ 499523 h 2795607"/>
                <a:gd name="connsiteX68" fmla="*/ 1577526 w 2509980"/>
                <a:gd name="connsiteY68" fmla="*/ 520278 h 2795607"/>
                <a:gd name="connsiteX69" fmla="*/ 1515716 w 2509980"/>
                <a:gd name="connsiteY69" fmla="*/ 551140 h 2795607"/>
                <a:gd name="connsiteX70" fmla="*/ 1463928 w 2509980"/>
                <a:gd name="connsiteY70" fmla="*/ 620905 h 2795607"/>
                <a:gd name="connsiteX71" fmla="*/ 1005997 w 2509980"/>
                <a:gd name="connsiteY71" fmla="*/ 601387 h 2795607"/>
                <a:gd name="connsiteX72" fmla="*/ 1004210 w 2509980"/>
                <a:gd name="connsiteY72" fmla="*/ 627024 h 2795607"/>
                <a:gd name="connsiteX73" fmla="*/ 997541 w 2509980"/>
                <a:gd name="connsiteY73" fmla="*/ 641770 h 2795607"/>
                <a:gd name="connsiteX74" fmla="*/ 996794 w 2509980"/>
                <a:gd name="connsiteY74" fmla="*/ 654313 h 2795607"/>
                <a:gd name="connsiteX75" fmla="*/ 993099 w 2509980"/>
                <a:gd name="connsiteY75" fmla="*/ 664041 h 2795607"/>
                <a:gd name="connsiteX76" fmla="*/ 978891 w 2509980"/>
                <a:gd name="connsiteY76" fmla="*/ 761132 h 2795607"/>
                <a:gd name="connsiteX77" fmla="*/ 974632 w 2509980"/>
                <a:gd name="connsiteY77" fmla="*/ 779268 h 2795607"/>
                <a:gd name="connsiteX78" fmla="*/ 970068 w 2509980"/>
                <a:gd name="connsiteY78" fmla="*/ 819002 h 2795607"/>
                <a:gd name="connsiteX79" fmla="*/ 969383 w 2509980"/>
                <a:gd name="connsiteY79" fmla="*/ 827862 h 2795607"/>
                <a:gd name="connsiteX80" fmla="*/ 965565 w 2509980"/>
                <a:gd name="connsiteY80" fmla="*/ 854600 h 2795607"/>
                <a:gd name="connsiteX81" fmla="*/ 961477 w 2509980"/>
                <a:gd name="connsiteY81" fmla="*/ 872907 h 2795607"/>
                <a:gd name="connsiteX82" fmla="*/ 960951 w 2509980"/>
                <a:gd name="connsiteY82" fmla="*/ 890235 h 2795607"/>
                <a:gd name="connsiteX83" fmla="*/ 960450 w 2509980"/>
                <a:gd name="connsiteY83" fmla="*/ 899083 h 2795607"/>
                <a:gd name="connsiteX84" fmla="*/ 956680 w 2509980"/>
                <a:gd name="connsiteY84" fmla="*/ 921379 h 2795607"/>
                <a:gd name="connsiteX85" fmla="*/ 956203 w 2509980"/>
                <a:gd name="connsiteY85" fmla="*/ 930263 h 2795607"/>
                <a:gd name="connsiteX86" fmla="*/ 952336 w 2509980"/>
                <a:gd name="connsiteY86" fmla="*/ 965886 h 2795607"/>
                <a:gd name="connsiteX87" fmla="*/ 948604 w 2509980"/>
                <a:gd name="connsiteY87" fmla="*/ 971111 h 2795607"/>
                <a:gd name="connsiteX88" fmla="*/ 938716 w 2509980"/>
                <a:gd name="connsiteY88" fmla="*/ 1090095 h 2795607"/>
                <a:gd name="connsiteX89" fmla="*/ 922600 w 2509980"/>
                <a:gd name="connsiteY89" fmla="*/ 1263803 h 2795607"/>
                <a:gd name="connsiteX90" fmla="*/ 911782 w 2509980"/>
                <a:gd name="connsiteY90" fmla="*/ 1396063 h 2795607"/>
                <a:gd name="connsiteX91" fmla="*/ 895555 w 2509980"/>
                <a:gd name="connsiteY91" fmla="*/ 1585374 h 2795607"/>
                <a:gd name="connsiteX92" fmla="*/ 885154 w 2509980"/>
                <a:gd name="connsiteY92" fmla="*/ 1708750 h 2795607"/>
                <a:gd name="connsiteX93" fmla="*/ 853373 w 2509980"/>
                <a:gd name="connsiteY93" fmla="*/ 1891232 h 2795607"/>
                <a:gd name="connsiteX94" fmla="*/ 741598 w 2509980"/>
                <a:gd name="connsiteY94" fmla="*/ 2039034 h 2795607"/>
                <a:gd name="connsiteX95" fmla="*/ 488666 w 2509980"/>
                <a:gd name="connsiteY95" fmla="*/ 2114110 h 2795607"/>
                <a:gd name="connsiteX96" fmla="*/ 368973 w 2509980"/>
                <a:gd name="connsiteY96" fmla="*/ 2056644 h 2795607"/>
                <a:gd name="connsiteX97" fmla="*/ 257932 w 2509980"/>
                <a:gd name="connsiteY97" fmla="*/ 1985533 h 2795607"/>
                <a:gd name="connsiteX98" fmla="*/ 253857 w 2509980"/>
                <a:gd name="connsiteY98" fmla="*/ 1983783 h 2795607"/>
                <a:gd name="connsiteX99" fmla="*/ 216814 w 2509980"/>
                <a:gd name="connsiteY99" fmla="*/ 1979683 h 2795607"/>
                <a:gd name="connsiteX100" fmla="*/ 236027 w 2509980"/>
                <a:gd name="connsiteY100" fmla="*/ 2001772 h 2795607"/>
                <a:gd name="connsiteX101" fmla="*/ 344339 w 2509980"/>
                <a:gd name="connsiteY101" fmla="*/ 2154554 h 2795607"/>
                <a:gd name="connsiteX102" fmla="*/ 383939 w 2509980"/>
                <a:gd name="connsiteY102" fmla="*/ 2233362 h 2795607"/>
                <a:gd name="connsiteX103" fmla="*/ 546976 w 2509980"/>
                <a:gd name="connsiteY103" fmla="*/ 2417864 h 2795607"/>
                <a:gd name="connsiteX104" fmla="*/ 774002 w 2509980"/>
                <a:gd name="connsiteY104" fmla="*/ 2503157 h 2795607"/>
                <a:gd name="connsiteX105" fmla="*/ 923897 w 2509980"/>
                <a:gd name="connsiteY105" fmla="*/ 2496917 h 2795607"/>
                <a:gd name="connsiteX106" fmla="*/ 1133803 w 2509980"/>
                <a:gd name="connsiteY106" fmla="*/ 2574819 h 2795607"/>
                <a:gd name="connsiteX107" fmla="*/ 1346107 w 2509980"/>
                <a:gd name="connsiteY107" fmla="*/ 2666342 h 2795607"/>
                <a:gd name="connsiteX108" fmla="*/ 1462533 w 2509980"/>
                <a:gd name="connsiteY108" fmla="*/ 2678873 h 2795607"/>
                <a:gd name="connsiteX109" fmla="*/ 1601524 w 2509980"/>
                <a:gd name="connsiteY109" fmla="*/ 2658363 h 2795607"/>
                <a:gd name="connsiteX110" fmla="*/ 1762028 w 2509980"/>
                <a:gd name="connsiteY110" fmla="*/ 2618004 h 2795607"/>
                <a:gd name="connsiteX111" fmla="*/ 1856842 w 2509980"/>
                <a:gd name="connsiteY111" fmla="*/ 2528929 h 2795607"/>
                <a:gd name="connsiteX112" fmla="*/ 1874464 w 2509980"/>
                <a:gd name="connsiteY112" fmla="*/ 2413311 h 2795607"/>
                <a:gd name="connsiteX113" fmla="*/ 1943262 w 2509980"/>
                <a:gd name="connsiteY113" fmla="*/ 2260089 h 2795607"/>
                <a:gd name="connsiteX114" fmla="*/ 2080185 w 2509980"/>
                <a:gd name="connsiteY114" fmla="*/ 2174342 h 2795607"/>
                <a:gd name="connsiteX115" fmla="*/ 2255766 w 2509980"/>
                <a:gd name="connsiteY115" fmla="*/ 1977566 h 2795607"/>
                <a:gd name="connsiteX116" fmla="*/ 2261517 w 2509980"/>
                <a:gd name="connsiteY116" fmla="*/ 1931615 h 2795607"/>
                <a:gd name="connsiteX117" fmla="*/ 2266228 w 2509980"/>
                <a:gd name="connsiteY117" fmla="*/ 1569502 h 2795607"/>
                <a:gd name="connsiteX118" fmla="*/ 2270585 w 2509980"/>
                <a:gd name="connsiteY118" fmla="*/ 1458779 h 2795607"/>
                <a:gd name="connsiteX119" fmla="*/ 2266510 w 2509980"/>
                <a:gd name="connsiteY119" fmla="*/ 1437792 h 2795607"/>
                <a:gd name="connsiteX120" fmla="*/ 2270597 w 2509980"/>
                <a:gd name="connsiteY120" fmla="*/ 1411042 h 2795607"/>
                <a:gd name="connsiteX121" fmla="*/ 2270609 w 2509980"/>
                <a:gd name="connsiteY121" fmla="*/ 1339821 h 2795607"/>
                <a:gd name="connsiteX122" fmla="*/ 2270744 w 2509980"/>
                <a:gd name="connsiteY122" fmla="*/ 1204085 h 2795607"/>
                <a:gd name="connsiteX123" fmla="*/ 2255496 w 2509980"/>
                <a:gd name="connsiteY123" fmla="*/ 1166088 h 2795607"/>
                <a:gd name="connsiteX124" fmla="*/ 2229688 w 2509980"/>
                <a:gd name="connsiteY124" fmla="*/ 1159590 h 2795607"/>
                <a:gd name="connsiteX125" fmla="*/ 2029351 w 2509980"/>
                <a:gd name="connsiteY125" fmla="*/ 1216554 h 2795607"/>
                <a:gd name="connsiteX126" fmla="*/ 1637514 w 2509980"/>
                <a:gd name="connsiteY126" fmla="*/ 1218329 h 2795607"/>
                <a:gd name="connsiteX127" fmla="*/ 1378940 w 2509980"/>
                <a:gd name="connsiteY127" fmla="*/ 1046713 h 2795607"/>
                <a:gd name="connsiteX128" fmla="*/ 1319247 w 2509980"/>
                <a:gd name="connsiteY128" fmla="*/ 895350 h 2795607"/>
                <a:gd name="connsiteX129" fmla="*/ 1300499 w 2509980"/>
                <a:gd name="connsiteY129" fmla="*/ 726231 h 2795607"/>
                <a:gd name="connsiteX130" fmla="*/ 1339499 w 2509980"/>
                <a:gd name="connsiteY130" fmla="*/ 527767 h 2795607"/>
                <a:gd name="connsiteX131" fmla="*/ 1408860 w 2509980"/>
                <a:gd name="connsiteY131" fmla="*/ 458076 h 2795607"/>
                <a:gd name="connsiteX132" fmla="*/ 1643057 w 2509980"/>
                <a:gd name="connsiteY132" fmla="*/ 386818 h 2795607"/>
                <a:gd name="connsiteX133" fmla="*/ 1975850 w 2509980"/>
                <a:gd name="connsiteY133" fmla="*/ 374446 h 2795607"/>
                <a:gd name="connsiteX134" fmla="*/ 2037795 w 2509980"/>
                <a:gd name="connsiteY134" fmla="*/ 378484 h 2795607"/>
                <a:gd name="connsiteX135" fmla="*/ 2063775 w 2509980"/>
                <a:gd name="connsiteY135" fmla="*/ 371240 h 2795607"/>
                <a:gd name="connsiteX136" fmla="*/ 2058501 w 2509980"/>
                <a:gd name="connsiteY136" fmla="*/ 337808 h 2795607"/>
                <a:gd name="connsiteX137" fmla="*/ 1996751 w 2509980"/>
                <a:gd name="connsiteY137" fmla="*/ 277502 h 2795607"/>
                <a:gd name="connsiteX138" fmla="*/ 1707793 w 2509980"/>
                <a:gd name="connsiteY138" fmla="*/ 160465 h 2795607"/>
                <a:gd name="connsiteX139" fmla="*/ 1384508 w 2509980"/>
                <a:gd name="connsiteY139" fmla="*/ 143125 h 2795607"/>
                <a:gd name="connsiteX140" fmla="*/ 1192224 w 2509980"/>
                <a:gd name="connsiteY140" fmla="*/ 200334 h 2795607"/>
                <a:gd name="connsiteX141" fmla="*/ 1085698 w 2509980"/>
                <a:gd name="connsiteY141" fmla="*/ 342397 h 2795607"/>
                <a:gd name="connsiteX142" fmla="*/ 1022297 w 2509980"/>
                <a:gd name="connsiteY142" fmla="*/ 542513 h 2795607"/>
                <a:gd name="connsiteX143" fmla="*/ 1015517 w 2509980"/>
                <a:gd name="connsiteY143" fmla="*/ 552866 h 2795607"/>
                <a:gd name="connsiteX144" fmla="*/ 1014697 w 2509980"/>
                <a:gd name="connsiteY144" fmla="*/ 565274 h 2795607"/>
                <a:gd name="connsiteX145" fmla="*/ 1010806 w 2509980"/>
                <a:gd name="connsiteY145" fmla="*/ 574954 h 2795607"/>
                <a:gd name="connsiteX146" fmla="*/ 1009802 w 2509980"/>
                <a:gd name="connsiteY146" fmla="*/ 592013 h 2795607"/>
                <a:gd name="connsiteX147" fmla="*/ 1005997 w 2509980"/>
                <a:gd name="connsiteY147" fmla="*/ 601387 h 2795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2509980" h="2795607">
                  <a:moveTo>
                    <a:pt x="428458" y="1514655"/>
                  </a:moveTo>
                  <a:cubicBezTo>
                    <a:pt x="431236" y="1419742"/>
                    <a:pt x="435091" y="1324867"/>
                    <a:pt x="442372" y="1230199"/>
                  </a:cubicBezTo>
                  <a:cubicBezTo>
                    <a:pt x="449922" y="1131873"/>
                    <a:pt x="454426" y="1033130"/>
                    <a:pt x="471338" y="935819"/>
                  </a:cubicBezTo>
                  <a:cubicBezTo>
                    <a:pt x="489057" y="833846"/>
                    <a:pt x="547099" y="750339"/>
                    <a:pt x="670548" y="737832"/>
                  </a:cubicBezTo>
                  <a:cubicBezTo>
                    <a:pt x="726644" y="732142"/>
                    <a:pt x="783095" y="731334"/>
                    <a:pt x="839056" y="723331"/>
                  </a:cubicBezTo>
                  <a:cubicBezTo>
                    <a:pt x="857938" y="720627"/>
                    <a:pt x="864105" y="712819"/>
                    <a:pt x="865990" y="695565"/>
                  </a:cubicBezTo>
                  <a:cubicBezTo>
                    <a:pt x="869869" y="660199"/>
                    <a:pt x="874262" y="624845"/>
                    <a:pt x="880063" y="589749"/>
                  </a:cubicBezTo>
                  <a:cubicBezTo>
                    <a:pt x="904097" y="444394"/>
                    <a:pt x="953144" y="308842"/>
                    <a:pt x="1040653" y="188868"/>
                  </a:cubicBezTo>
                  <a:cubicBezTo>
                    <a:pt x="1084291" y="129028"/>
                    <a:pt x="1131147" y="73838"/>
                    <a:pt x="1206211" y="50012"/>
                  </a:cubicBezTo>
                  <a:cubicBezTo>
                    <a:pt x="1298198" y="20813"/>
                    <a:pt x="1392328" y="5700"/>
                    <a:pt x="1488219" y="1050"/>
                  </a:cubicBezTo>
                  <a:cubicBezTo>
                    <a:pt x="1598832" y="-4310"/>
                    <a:pt x="1707462" y="11244"/>
                    <a:pt x="1814318" y="38643"/>
                  </a:cubicBezTo>
                  <a:cubicBezTo>
                    <a:pt x="1884046" y="56522"/>
                    <a:pt x="1953823" y="76138"/>
                    <a:pt x="2015107" y="115505"/>
                  </a:cubicBezTo>
                  <a:cubicBezTo>
                    <a:pt x="2135437" y="192808"/>
                    <a:pt x="2218589" y="302393"/>
                    <a:pt x="2280044" y="429428"/>
                  </a:cubicBezTo>
                  <a:cubicBezTo>
                    <a:pt x="2293824" y="457904"/>
                    <a:pt x="2310062" y="481033"/>
                    <a:pt x="2336005" y="501114"/>
                  </a:cubicBezTo>
                  <a:cubicBezTo>
                    <a:pt x="2435666" y="578258"/>
                    <a:pt x="2494417" y="681014"/>
                    <a:pt x="2508208" y="806385"/>
                  </a:cubicBezTo>
                  <a:cubicBezTo>
                    <a:pt x="2518904" y="903500"/>
                    <a:pt x="2480662" y="983410"/>
                    <a:pt x="2408022" y="1046934"/>
                  </a:cubicBezTo>
                  <a:cubicBezTo>
                    <a:pt x="2386864" y="1065436"/>
                    <a:pt x="2374785" y="1083095"/>
                    <a:pt x="2376670" y="1114373"/>
                  </a:cubicBezTo>
                  <a:cubicBezTo>
                    <a:pt x="2392309" y="1374513"/>
                    <a:pt x="2388785" y="1634972"/>
                    <a:pt x="2380096" y="1895161"/>
                  </a:cubicBezTo>
                  <a:cubicBezTo>
                    <a:pt x="2372889" y="2110831"/>
                    <a:pt x="2266620" y="2263650"/>
                    <a:pt x="2066369" y="2347499"/>
                  </a:cubicBezTo>
                  <a:cubicBezTo>
                    <a:pt x="2018974" y="2367348"/>
                    <a:pt x="1998807" y="2398321"/>
                    <a:pt x="1996874" y="2449240"/>
                  </a:cubicBezTo>
                  <a:cubicBezTo>
                    <a:pt x="1990718" y="2610711"/>
                    <a:pt x="1917466" y="2712758"/>
                    <a:pt x="1762481" y="2759602"/>
                  </a:cubicBezTo>
                  <a:cubicBezTo>
                    <a:pt x="1699593" y="2778606"/>
                    <a:pt x="1635152" y="2788592"/>
                    <a:pt x="1569866" y="2792949"/>
                  </a:cubicBezTo>
                  <a:cubicBezTo>
                    <a:pt x="1394800" y="2804611"/>
                    <a:pt x="1227443" y="2779708"/>
                    <a:pt x="1077071" y="2682446"/>
                  </a:cubicBezTo>
                  <a:cubicBezTo>
                    <a:pt x="980347" y="2619889"/>
                    <a:pt x="875755" y="2594790"/>
                    <a:pt x="761288" y="2605583"/>
                  </a:cubicBezTo>
                  <a:cubicBezTo>
                    <a:pt x="701717" y="2611200"/>
                    <a:pt x="641534" y="2608753"/>
                    <a:pt x="585989" y="2584719"/>
                  </a:cubicBezTo>
                  <a:cubicBezTo>
                    <a:pt x="432949" y="2518491"/>
                    <a:pt x="315055" y="2415135"/>
                    <a:pt x="253514" y="2256246"/>
                  </a:cubicBezTo>
                  <a:cubicBezTo>
                    <a:pt x="217744" y="2163903"/>
                    <a:pt x="161147" y="2088069"/>
                    <a:pt x="83196" y="2027066"/>
                  </a:cubicBezTo>
                  <a:cubicBezTo>
                    <a:pt x="55906" y="2005712"/>
                    <a:pt x="28984" y="1982963"/>
                    <a:pt x="11118" y="1952052"/>
                  </a:cubicBezTo>
                  <a:cubicBezTo>
                    <a:pt x="-10652" y="1914373"/>
                    <a:pt x="166" y="1874504"/>
                    <a:pt x="38162" y="1853395"/>
                  </a:cubicBezTo>
                  <a:cubicBezTo>
                    <a:pt x="59321" y="1841635"/>
                    <a:pt x="82302" y="1836361"/>
                    <a:pt x="106348" y="1835210"/>
                  </a:cubicBezTo>
                  <a:cubicBezTo>
                    <a:pt x="180286" y="1831674"/>
                    <a:pt x="247077" y="1852820"/>
                    <a:pt x="307664" y="1894255"/>
                  </a:cubicBezTo>
                  <a:cubicBezTo>
                    <a:pt x="360346" y="1930294"/>
                    <a:pt x="417016" y="1956665"/>
                    <a:pt x="480197" y="1967862"/>
                  </a:cubicBezTo>
                  <a:cubicBezTo>
                    <a:pt x="485716" y="1968841"/>
                    <a:pt x="493548" y="1972573"/>
                    <a:pt x="496754" y="1966810"/>
                  </a:cubicBezTo>
                  <a:cubicBezTo>
                    <a:pt x="501184" y="1958843"/>
                    <a:pt x="491700" y="1955466"/>
                    <a:pt x="487246" y="1951660"/>
                  </a:cubicBezTo>
                  <a:cubicBezTo>
                    <a:pt x="440965" y="1912183"/>
                    <a:pt x="422523" y="1861117"/>
                    <a:pt x="422682" y="1801655"/>
                  </a:cubicBezTo>
                  <a:cubicBezTo>
                    <a:pt x="422939" y="1705985"/>
                    <a:pt x="422756" y="1610326"/>
                    <a:pt x="422756" y="1514655"/>
                  </a:cubicBezTo>
                  <a:cubicBezTo>
                    <a:pt x="424652" y="1514642"/>
                    <a:pt x="426549" y="1514642"/>
                    <a:pt x="428458" y="1514655"/>
                  </a:cubicBezTo>
                  <a:close/>
                  <a:moveTo>
                    <a:pt x="827626" y="965935"/>
                  </a:moveTo>
                  <a:cubicBezTo>
                    <a:pt x="828018" y="957247"/>
                    <a:pt x="828409" y="948558"/>
                    <a:pt x="828801" y="939882"/>
                  </a:cubicBezTo>
                  <a:cubicBezTo>
                    <a:pt x="833794" y="938059"/>
                    <a:pt x="838444" y="936101"/>
                    <a:pt x="832129" y="930337"/>
                  </a:cubicBezTo>
                  <a:cubicBezTo>
                    <a:pt x="833427" y="919397"/>
                    <a:pt x="836131" y="908395"/>
                    <a:pt x="835739" y="897516"/>
                  </a:cubicBezTo>
                  <a:cubicBezTo>
                    <a:pt x="834601" y="865773"/>
                    <a:pt x="822034" y="854894"/>
                    <a:pt x="790461" y="854062"/>
                  </a:cubicBezTo>
                  <a:cubicBezTo>
                    <a:pt x="751718" y="853058"/>
                    <a:pt x="713746" y="857660"/>
                    <a:pt x="676642" y="868343"/>
                  </a:cubicBezTo>
                  <a:cubicBezTo>
                    <a:pt x="639980" y="878904"/>
                    <a:pt x="616643" y="903280"/>
                    <a:pt x="610647" y="941118"/>
                  </a:cubicBezTo>
                  <a:cubicBezTo>
                    <a:pt x="604418" y="980338"/>
                    <a:pt x="600649" y="1019963"/>
                    <a:pt x="595803" y="1059403"/>
                  </a:cubicBezTo>
                  <a:cubicBezTo>
                    <a:pt x="583443" y="1075434"/>
                    <a:pt x="597076" y="1092652"/>
                    <a:pt x="593037" y="1110457"/>
                  </a:cubicBezTo>
                  <a:cubicBezTo>
                    <a:pt x="585279" y="1144636"/>
                    <a:pt x="585316" y="1180601"/>
                    <a:pt x="582305" y="1215833"/>
                  </a:cubicBezTo>
                  <a:cubicBezTo>
                    <a:pt x="576407" y="1284826"/>
                    <a:pt x="570374" y="1353796"/>
                    <a:pt x="564916" y="1422826"/>
                  </a:cubicBezTo>
                  <a:cubicBezTo>
                    <a:pt x="561318" y="1468398"/>
                    <a:pt x="558369" y="1514030"/>
                    <a:pt x="555604" y="1559663"/>
                  </a:cubicBezTo>
                  <a:cubicBezTo>
                    <a:pt x="550953" y="1636244"/>
                    <a:pt x="544492" y="1712801"/>
                    <a:pt x="542938" y="1789455"/>
                  </a:cubicBezTo>
                  <a:cubicBezTo>
                    <a:pt x="541775" y="1847105"/>
                    <a:pt x="581767" y="1906737"/>
                    <a:pt x="638058" y="1920320"/>
                  </a:cubicBezTo>
                  <a:cubicBezTo>
                    <a:pt x="662019" y="1926096"/>
                    <a:pt x="681391" y="1919011"/>
                    <a:pt x="696736" y="1903629"/>
                  </a:cubicBezTo>
                  <a:cubicBezTo>
                    <a:pt x="732114" y="1868128"/>
                    <a:pt x="751975" y="1824894"/>
                    <a:pt x="756405" y="1774281"/>
                  </a:cubicBezTo>
                  <a:cubicBezTo>
                    <a:pt x="761814" y="1712421"/>
                    <a:pt x="760896" y="1650317"/>
                    <a:pt x="765289" y="1588470"/>
                  </a:cubicBezTo>
                  <a:cubicBezTo>
                    <a:pt x="772081" y="1492921"/>
                    <a:pt x="779020" y="1397360"/>
                    <a:pt x="787696" y="1301971"/>
                  </a:cubicBezTo>
                  <a:cubicBezTo>
                    <a:pt x="795234" y="1219137"/>
                    <a:pt x="805244" y="1136535"/>
                    <a:pt x="814312" y="1053848"/>
                  </a:cubicBezTo>
                  <a:cubicBezTo>
                    <a:pt x="814789" y="1049516"/>
                    <a:pt x="816698" y="1045343"/>
                    <a:pt x="817934" y="1041084"/>
                  </a:cubicBezTo>
                  <a:cubicBezTo>
                    <a:pt x="820993" y="1018996"/>
                    <a:pt x="824040" y="996920"/>
                    <a:pt x="827100" y="974832"/>
                  </a:cubicBezTo>
                  <a:cubicBezTo>
                    <a:pt x="831701" y="972127"/>
                    <a:pt x="832080" y="969178"/>
                    <a:pt x="827626" y="965935"/>
                  </a:cubicBezTo>
                  <a:close/>
                  <a:moveTo>
                    <a:pt x="1463928" y="620905"/>
                  </a:moveTo>
                  <a:cubicBezTo>
                    <a:pt x="1430985" y="713443"/>
                    <a:pt x="1426164" y="807572"/>
                    <a:pt x="1458433" y="901163"/>
                  </a:cubicBezTo>
                  <a:cubicBezTo>
                    <a:pt x="1476606" y="953857"/>
                    <a:pt x="1519216" y="988048"/>
                    <a:pt x="1562622" y="1019265"/>
                  </a:cubicBezTo>
                  <a:cubicBezTo>
                    <a:pt x="1628617" y="1066721"/>
                    <a:pt x="1704072" y="1088565"/>
                    <a:pt x="1784471" y="1095956"/>
                  </a:cubicBezTo>
                  <a:cubicBezTo>
                    <a:pt x="1874305" y="1104216"/>
                    <a:pt x="1963478" y="1101806"/>
                    <a:pt x="2051684" y="1081944"/>
                  </a:cubicBezTo>
                  <a:cubicBezTo>
                    <a:pt x="2143917" y="1061190"/>
                    <a:pt x="2229529" y="1025212"/>
                    <a:pt x="2302977" y="964772"/>
                  </a:cubicBezTo>
                  <a:cubicBezTo>
                    <a:pt x="2361484" y="916631"/>
                    <a:pt x="2393704" y="856179"/>
                    <a:pt x="2379901" y="777628"/>
                  </a:cubicBezTo>
                  <a:cubicBezTo>
                    <a:pt x="2373452" y="711877"/>
                    <a:pt x="2344461" y="657458"/>
                    <a:pt x="2293897" y="615741"/>
                  </a:cubicBezTo>
                  <a:cubicBezTo>
                    <a:pt x="2210182" y="546710"/>
                    <a:pt x="2111280" y="513976"/>
                    <a:pt x="2005207" y="499523"/>
                  </a:cubicBezTo>
                  <a:cubicBezTo>
                    <a:pt x="1861334" y="479919"/>
                    <a:pt x="1718671" y="484202"/>
                    <a:pt x="1577526" y="520278"/>
                  </a:cubicBezTo>
                  <a:cubicBezTo>
                    <a:pt x="1554692" y="526115"/>
                    <a:pt x="1533338" y="534889"/>
                    <a:pt x="1515716" y="551140"/>
                  </a:cubicBezTo>
                  <a:cubicBezTo>
                    <a:pt x="1489381" y="567673"/>
                    <a:pt x="1473816" y="593151"/>
                    <a:pt x="1463928" y="620905"/>
                  </a:cubicBezTo>
                  <a:close/>
                  <a:moveTo>
                    <a:pt x="1005997" y="601387"/>
                  </a:moveTo>
                  <a:cubicBezTo>
                    <a:pt x="1005397" y="609928"/>
                    <a:pt x="1004810" y="618482"/>
                    <a:pt x="1004210" y="627024"/>
                  </a:cubicBezTo>
                  <a:cubicBezTo>
                    <a:pt x="995901" y="629190"/>
                    <a:pt x="996390" y="635333"/>
                    <a:pt x="997541" y="641770"/>
                  </a:cubicBezTo>
                  <a:cubicBezTo>
                    <a:pt x="997296" y="645955"/>
                    <a:pt x="997051" y="650140"/>
                    <a:pt x="996794" y="654313"/>
                  </a:cubicBezTo>
                  <a:cubicBezTo>
                    <a:pt x="992707" y="656467"/>
                    <a:pt x="992168" y="659979"/>
                    <a:pt x="993099" y="664041"/>
                  </a:cubicBezTo>
                  <a:cubicBezTo>
                    <a:pt x="993343" y="697131"/>
                    <a:pt x="982709" y="728642"/>
                    <a:pt x="978891" y="761132"/>
                  </a:cubicBezTo>
                  <a:cubicBezTo>
                    <a:pt x="972210" y="765941"/>
                    <a:pt x="974657" y="772892"/>
                    <a:pt x="974632" y="779268"/>
                  </a:cubicBezTo>
                  <a:cubicBezTo>
                    <a:pt x="974889" y="792716"/>
                    <a:pt x="973898" y="806031"/>
                    <a:pt x="970068" y="819002"/>
                  </a:cubicBezTo>
                  <a:cubicBezTo>
                    <a:pt x="965540" y="821621"/>
                    <a:pt x="965161" y="824570"/>
                    <a:pt x="969383" y="827862"/>
                  </a:cubicBezTo>
                  <a:cubicBezTo>
                    <a:pt x="968110" y="836771"/>
                    <a:pt x="966837" y="845692"/>
                    <a:pt x="965565" y="854600"/>
                  </a:cubicBezTo>
                  <a:cubicBezTo>
                    <a:pt x="958846" y="859508"/>
                    <a:pt x="961343" y="866470"/>
                    <a:pt x="961477" y="872907"/>
                  </a:cubicBezTo>
                  <a:cubicBezTo>
                    <a:pt x="961306" y="878683"/>
                    <a:pt x="961122" y="884459"/>
                    <a:pt x="960951" y="890235"/>
                  </a:cubicBezTo>
                  <a:cubicBezTo>
                    <a:pt x="956644" y="892940"/>
                    <a:pt x="956215" y="895877"/>
                    <a:pt x="960450" y="899083"/>
                  </a:cubicBezTo>
                  <a:cubicBezTo>
                    <a:pt x="959201" y="906511"/>
                    <a:pt x="957941" y="913951"/>
                    <a:pt x="956680" y="921379"/>
                  </a:cubicBezTo>
                  <a:cubicBezTo>
                    <a:pt x="952153" y="924108"/>
                    <a:pt x="951859" y="927057"/>
                    <a:pt x="956203" y="930263"/>
                  </a:cubicBezTo>
                  <a:cubicBezTo>
                    <a:pt x="954918" y="942134"/>
                    <a:pt x="953621" y="954016"/>
                    <a:pt x="952336" y="965886"/>
                  </a:cubicBezTo>
                  <a:cubicBezTo>
                    <a:pt x="951039" y="967636"/>
                    <a:pt x="948555" y="969423"/>
                    <a:pt x="948604" y="971111"/>
                  </a:cubicBezTo>
                  <a:cubicBezTo>
                    <a:pt x="950011" y="1011176"/>
                    <a:pt x="941323" y="1050385"/>
                    <a:pt x="938716" y="1090095"/>
                  </a:cubicBezTo>
                  <a:cubicBezTo>
                    <a:pt x="934910" y="1148148"/>
                    <a:pt x="928559" y="1205945"/>
                    <a:pt x="922600" y="1263803"/>
                  </a:cubicBezTo>
                  <a:cubicBezTo>
                    <a:pt x="918084" y="1307698"/>
                    <a:pt x="915759" y="1352009"/>
                    <a:pt x="911782" y="1396063"/>
                  </a:cubicBezTo>
                  <a:cubicBezTo>
                    <a:pt x="906079" y="1459134"/>
                    <a:pt x="902983" y="1522389"/>
                    <a:pt x="895555" y="1585374"/>
                  </a:cubicBezTo>
                  <a:cubicBezTo>
                    <a:pt x="890734" y="1626247"/>
                    <a:pt x="890036" y="1667731"/>
                    <a:pt x="885154" y="1708750"/>
                  </a:cubicBezTo>
                  <a:cubicBezTo>
                    <a:pt x="877860" y="1770157"/>
                    <a:pt x="873320" y="1832163"/>
                    <a:pt x="853373" y="1891232"/>
                  </a:cubicBezTo>
                  <a:cubicBezTo>
                    <a:pt x="832631" y="1952651"/>
                    <a:pt x="793239" y="2000719"/>
                    <a:pt x="741598" y="2039034"/>
                  </a:cubicBezTo>
                  <a:cubicBezTo>
                    <a:pt x="666485" y="2094775"/>
                    <a:pt x="581510" y="2118246"/>
                    <a:pt x="488666" y="2114110"/>
                  </a:cubicBezTo>
                  <a:cubicBezTo>
                    <a:pt x="440903" y="2111981"/>
                    <a:pt x="404179" y="2085120"/>
                    <a:pt x="368973" y="2056644"/>
                  </a:cubicBezTo>
                  <a:cubicBezTo>
                    <a:pt x="334513" y="2028779"/>
                    <a:pt x="300933" y="1999924"/>
                    <a:pt x="257932" y="1985533"/>
                  </a:cubicBezTo>
                  <a:cubicBezTo>
                    <a:pt x="256537" y="1985068"/>
                    <a:pt x="255264" y="1983966"/>
                    <a:pt x="253857" y="1983783"/>
                  </a:cubicBezTo>
                  <a:cubicBezTo>
                    <a:pt x="241032" y="1982119"/>
                    <a:pt x="224010" y="1970383"/>
                    <a:pt x="216814" y="1979683"/>
                  </a:cubicBezTo>
                  <a:cubicBezTo>
                    <a:pt x="209643" y="1988947"/>
                    <a:pt x="229407" y="1993732"/>
                    <a:pt x="236027" y="2001772"/>
                  </a:cubicBezTo>
                  <a:cubicBezTo>
                    <a:pt x="275872" y="2050109"/>
                    <a:pt x="315227" y="2098703"/>
                    <a:pt x="344339" y="2154554"/>
                  </a:cubicBezTo>
                  <a:cubicBezTo>
                    <a:pt x="357935" y="2180632"/>
                    <a:pt x="368642" y="2208386"/>
                    <a:pt x="383939" y="2233362"/>
                  </a:cubicBezTo>
                  <a:cubicBezTo>
                    <a:pt x="427381" y="2304289"/>
                    <a:pt x="479365" y="2369037"/>
                    <a:pt x="546976" y="2417864"/>
                  </a:cubicBezTo>
                  <a:cubicBezTo>
                    <a:pt x="614135" y="2466372"/>
                    <a:pt x="689014" y="2496133"/>
                    <a:pt x="774002" y="2503157"/>
                  </a:cubicBezTo>
                  <a:cubicBezTo>
                    <a:pt x="825007" y="2507379"/>
                    <a:pt x="873932" y="2497736"/>
                    <a:pt x="923897" y="2496917"/>
                  </a:cubicBezTo>
                  <a:cubicBezTo>
                    <a:pt x="1004345" y="2495595"/>
                    <a:pt x="1075052" y="2520388"/>
                    <a:pt x="1133803" y="2574819"/>
                  </a:cubicBezTo>
                  <a:cubicBezTo>
                    <a:pt x="1194157" y="2630731"/>
                    <a:pt x="1268694" y="2651045"/>
                    <a:pt x="1346107" y="2666342"/>
                  </a:cubicBezTo>
                  <a:cubicBezTo>
                    <a:pt x="1384594" y="2673953"/>
                    <a:pt x="1423704" y="2675679"/>
                    <a:pt x="1462533" y="2678873"/>
                  </a:cubicBezTo>
                  <a:cubicBezTo>
                    <a:pt x="1509916" y="2682776"/>
                    <a:pt x="1556907" y="2677796"/>
                    <a:pt x="1601524" y="2658363"/>
                  </a:cubicBezTo>
                  <a:cubicBezTo>
                    <a:pt x="1652700" y="2636079"/>
                    <a:pt x="1707535" y="2626876"/>
                    <a:pt x="1762028" y="2618004"/>
                  </a:cubicBezTo>
                  <a:cubicBezTo>
                    <a:pt x="1814881" y="2609389"/>
                    <a:pt x="1843565" y="2579261"/>
                    <a:pt x="1856842" y="2528929"/>
                  </a:cubicBezTo>
                  <a:cubicBezTo>
                    <a:pt x="1866901" y="2490798"/>
                    <a:pt x="1866889" y="2451504"/>
                    <a:pt x="1874464" y="2413311"/>
                  </a:cubicBezTo>
                  <a:cubicBezTo>
                    <a:pt x="1885600" y="2357203"/>
                    <a:pt x="1907578" y="2306211"/>
                    <a:pt x="1943262" y="2260089"/>
                  </a:cubicBezTo>
                  <a:cubicBezTo>
                    <a:pt x="1979044" y="2213832"/>
                    <a:pt x="2029070" y="2193616"/>
                    <a:pt x="2080185" y="2174342"/>
                  </a:cubicBezTo>
                  <a:cubicBezTo>
                    <a:pt x="2173397" y="2139184"/>
                    <a:pt x="2227962" y="2070264"/>
                    <a:pt x="2255766" y="1977566"/>
                  </a:cubicBezTo>
                  <a:cubicBezTo>
                    <a:pt x="2260147" y="1962967"/>
                    <a:pt x="2261272" y="1946985"/>
                    <a:pt x="2261517" y="1931615"/>
                  </a:cubicBezTo>
                  <a:cubicBezTo>
                    <a:pt x="2263365" y="1810907"/>
                    <a:pt x="2268970" y="1690247"/>
                    <a:pt x="2266228" y="1569502"/>
                  </a:cubicBezTo>
                  <a:cubicBezTo>
                    <a:pt x="2265384" y="1532460"/>
                    <a:pt x="2273644" y="1495846"/>
                    <a:pt x="2270585" y="1458779"/>
                  </a:cubicBezTo>
                  <a:cubicBezTo>
                    <a:pt x="2269998" y="1451657"/>
                    <a:pt x="2273081" y="1443764"/>
                    <a:pt x="2266510" y="1437792"/>
                  </a:cubicBezTo>
                  <a:cubicBezTo>
                    <a:pt x="2267868" y="1428871"/>
                    <a:pt x="2269239" y="1419963"/>
                    <a:pt x="2270597" y="1411042"/>
                  </a:cubicBezTo>
                  <a:cubicBezTo>
                    <a:pt x="2277817" y="1387301"/>
                    <a:pt x="2277817" y="1363561"/>
                    <a:pt x="2270609" y="1339821"/>
                  </a:cubicBezTo>
                  <a:cubicBezTo>
                    <a:pt x="2270560" y="1294580"/>
                    <a:pt x="2270034" y="1249326"/>
                    <a:pt x="2270744" y="1204085"/>
                  </a:cubicBezTo>
                  <a:cubicBezTo>
                    <a:pt x="2270989" y="1188678"/>
                    <a:pt x="2264797" y="1177004"/>
                    <a:pt x="2255496" y="1166088"/>
                  </a:cubicBezTo>
                  <a:cubicBezTo>
                    <a:pt x="2248521" y="1157901"/>
                    <a:pt x="2240334" y="1155503"/>
                    <a:pt x="2229688" y="1159590"/>
                  </a:cubicBezTo>
                  <a:cubicBezTo>
                    <a:pt x="2164635" y="1184591"/>
                    <a:pt x="2097574" y="1203779"/>
                    <a:pt x="2029351" y="1216554"/>
                  </a:cubicBezTo>
                  <a:cubicBezTo>
                    <a:pt x="1899147" y="1240919"/>
                    <a:pt x="1767388" y="1251945"/>
                    <a:pt x="1637514" y="1218329"/>
                  </a:cubicBezTo>
                  <a:cubicBezTo>
                    <a:pt x="1532934" y="1191260"/>
                    <a:pt x="1441742" y="1138395"/>
                    <a:pt x="1378940" y="1046713"/>
                  </a:cubicBezTo>
                  <a:cubicBezTo>
                    <a:pt x="1347735" y="1001166"/>
                    <a:pt x="1331337" y="948509"/>
                    <a:pt x="1319247" y="895350"/>
                  </a:cubicBezTo>
                  <a:cubicBezTo>
                    <a:pt x="1306642" y="839928"/>
                    <a:pt x="1297403" y="783294"/>
                    <a:pt x="1300499" y="726231"/>
                  </a:cubicBezTo>
                  <a:cubicBezTo>
                    <a:pt x="1304183" y="658510"/>
                    <a:pt x="1308625" y="590459"/>
                    <a:pt x="1339499" y="527767"/>
                  </a:cubicBezTo>
                  <a:cubicBezTo>
                    <a:pt x="1354845" y="496611"/>
                    <a:pt x="1379833" y="474669"/>
                    <a:pt x="1408860" y="458076"/>
                  </a:cubicBezTo>
                  <a:cubicBezTo>
                    <a:pt x="1481342" y="416653"/>
                    <a:pt x="1561398" y="399704"/>
                    <a:pt x="1643057" y="386818"/>
                  </a:cubicBezTo>
                  <a:cubicBezTo>
                    <a:pt x="1753658" y="369368"/>
                    <a:pt x="1864784" y="374275"/>
                    <a:pt x="1975850" y="374446"/>
                  </a:cubicBezTo>
                  <a:cubicBezTo>
                    <a:pt x="1996494" y="374483"/>
                    <a:pt x="2017126" y="377701"/>
                    <a:pt x="2037795" y="378484"/>
                  </a:cubicBezTo>
                  <a:cubicBezTo>
                    <a:pt x="2046912" y="378827"/>
                    <a:pt x="2058537" y="382339"/>
                    <a:pt x="2063775" y="371240"/>
                  </a:cubicBezTo>
                  <a:cubicBezTo>
                    <a:pt x="2069245" y="359627"/>
                    <a:pt x="2066271" y="347769"/>
                    <a:pt x="2058501" y="337808"/>
                  </a:cubicBezTo>
                  <a:cubicBezTo>
                    <a:pt x="2040659" y="314961"/>
                    <a:pt x="2018986" y="295589"/>
                    <a:pt x="1996751" y="277502"/>
                  </a:cubicBezTo>
                  <a:cubicBezTo>
                    <a:pt x="1912608" y="209059"/>
                    <a:pt x="1812189" y="179286"/>
                    <a:pt x="1707793" y="160465"/>
                  </a:cubicBezTo>
                  <a:cubicBezTo>
                    <a:pt x="1600839" y="141179"/>
                    <a:pt x="1492624" y="139698"/>
                    <a:pt x="1384508" y="143125"/>
                  </a:cubicBezTo>
                  <a:cubicBezTo>
                    <a:pt x="1316040" y="145303"/>
                    <a:pt x="1248380" y="155252"/>
                    <a:pt x="1192224" y="200334"/>
                  </a:cubicBezTo>
                  <a:cubicBezTo>
                    <a:pt x="1144657" y="238514"/>
                    <a:pt x="1109793" y="286264"/>
                    <a:pt x="1085698" y="342397"/>
                  </a:cubicBezTo>
                  <a:cubicBezTo>
                    <a:pt x="1057932" y="407083"/>
                    <a:pt x="1035794" y="473385"/>
                    <a:pt x="1022297" y="542513"/>
                  </a:cubicBezTo>
                  <a:cubicBezTo>
                    <a:pt x="1016557" y="543688"/>
                    <a:pt x="1014073" y="546992"/>
                    <a:pt x="1015517" y="552866"/>
                  </a:cubicBezTo>
                  <a:cubicBezTo>
                    <a:pt x="1015248" y="557002"/>
                    <a:pt x="1014967" y="561138"/>
                    <a:pt x="1014697" y="565274"/>
                  </a:cubicBezTo>
                  <a:cubicBezTo>
                    <a:pt x="1010524" y="567343"/>
                    <a:pt x="1009962" y="570867"/>
                    <a:pt x="1010806" y="574954"/>
                  </a:cubicBezTo>
                  <a:cubicBezTo>
                    <a:pt x="1010476" y="580644"/>
                    <a:pt x="1010133" y="586322"/>
                    <a:pt x="1009802" y="592013"/>
                  </a:cubicBezTo>
                  <a:cubicBezTo>
                    <a:pt x="1006156" y="594154"/>
                    <a:pt x="1005458" y="597520"/>
                    <a:pt x="1005997" y="601387"/>
                  </a:cubicBezTo>
                  <a:close/>
                </a:path>
              </a:pathLst>
            </a:custGeom>
            <a:solidFill>
              <a:srgbClr val="282828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2532719-254B-EA3C-5390-FD11D1AC9E68}"/>
                </a:ext>
              </a:extLst>
            </p:cNvPr>
            <p:cNvSpPr/>
            <p:nvPr/>
          </p:nvSpPr>
          <p:spPr>
            <a:xfrm>
              <a:off x="9382826" y="3436319"/>
              <a:ext cx="1318439" cy="2342192"/>
            </a:xfrm>
            <a:custGeom>
              <a:avLst/>
              <a:gdLst>
                <a:gd name="connsiteX0" fmla="*/ 45241 w 1318439"/>
                <a:gd name="connsiteY0" fmla="*/ 500120 h 2342192"/>
                <a:gd name="connsiteX1" fmla="*/ 44495 w 1318439"/>
                <a:gd name="connsiteY1" fmla="*/ 512663 h 2342192"/>
                <a:gd name="connsiteX2" fmla="*/ 40799 w 1318439"/>
                <a:gd name="connsiteY2" fmla="*/ 522392 h 2342192"/>
                <a:gd name="connsiteX3" fmla="*/ 26592 w 1318439"/>
                <a:gd name="connsiteY3" fmla="*/ 619482 h 2342192"/>
                <a:gd name="connsiteX4" fmla="*/ 22333 w 1318439"/>
                <a:gd name="connsiteY4" fmla="*/ 637618 h 2342192"/>
                <a:gd name="connsiteX5" fmla="*/ 17756 w 1318439"/>
                <a:gd name="connsiteY5" fmla="*/ 677352 h 2342192"/>
                <a:gd name="connsiteX6" fmla="*/ 17071 w 1318439"/>
                <a:gd name="connsiteY6" fmla="*/ 686212 h 2342192"/>
                <a:gd name="connsiteX7" fmla="*/ 13253 w 1318439"/>
                <a:gd name="connsiteY7" fmla="*/ 712951 h 2342192"/>
                <a:gd name="connsiteX8" fmla="*/ 9166 w 1318439"/>
                <a:gd name="connsiteY8" fmla="*/ 731258 h 2342192"/>
                <a:gd name="connsiteX9" fmla="*/ 8639 w 1318439"/>
                <a:gd name="connsiteY9" fmla="*/ 748586 h 2342192"/>
                <a:gd name="connsiteX10" fmla="*/ 8126 w 1318439"/>
                <a:gd name="connsiteY10" fmla="*/ 757433 h 2342192"/>
                <a:gd name="connsiteX11" fmla="*/ 4356 w 1318439"/>
                <a:gd name="connsiteY11" fmla="*/ 779729 h 2342192"/>
                <a:gd name="connsiteX12" fmla="*/ 3879 w 1318439"/>
                <a:gd name="connsiteY12" fmla="*/ 788614 h 2342192"/>
                <a:gd name="connsiteX13" fmla="*/ 0 w 1318439"/>
                <a:gd name="connsiteY13" fmla="*/ 824236 h 2342192"/>
                <a:gd name="connsiteX14" fmla="*/ 12103 w 1318439"/>
                <a:gd name="connsiteY14" fmla="*/ 935510 h 2342192"/>
                <a:gd name="connsiteX15" fmla="*/ 41619 w 1318439"/>
                <a:gd name="connsiteY15" fmla="*/ 1147692 h 2342192"/>
                <a:gd name="connsiteX16" fmla="*/ 123095 w 1318439"/>
                <a:gd name="connsiteY16" fmla="*/ 1363619 h 2342192"/>
                <a:gd name="connsiteX17" fmla="*/ 258415 w 1318439"/>
                <a:gd name="connsiteY17" fmla="*/ 1520024 h 2342192"/>
                <a:gd name="connsiteX18" fmla="*/ 418907 w 1318439"/>
                <a:gd name="connsiteY18" fmla="*/ 1659602 h 2342192"/>
                <a:gd name="connsiteX19" fmla="*/ 513354 w 1318439"/>
                <a:gd name="connsiteY19" fmla="*/ 1768269 h 2342192"/>
                <a:gd name="connsiteX20" fmla="*/ 575458 w 1318439"/>
                <a:gd name="connsiteY20" fmla="*/ 1879494 h 2342192"/>
                <a:gd name="connsiteX21" fmla="*/ 591073 w 1318439"/>
                <a:gd name="connsiteY21" fmla="*/ 2043926 h 2342192"/>
                <a:gd name="connsiteX22" fmla="*/ 546309 w 1318439"/>
                <a:gd name="connsiteY22" fmla="*/ 2173678 h 2342192"/>
                <a:gd name="connsiteX23" fmla="*/ 499905 w 1318439"/>
                <a:gd name="connsiteY23" fmla="*/ 2251495 h 2342192"/>
                <a:gd name="connsiteX24" fmla="*/ 530511 w 1318439"/>
                <a:gd name="connsiteY24" fmla="*/ 2339701 h 2342192"/>
                <a:gd name="connsiteX25" fmla="*/ 588723 w 1318439"/>
                <a:gd name="connsiteY25" fmla="*/ 2332481 h 2342192"/>
                <a:gd name="connsiteX26" fmla="*/ 752091 w 1318439"/>
                <a:gd name="connsiteY26" fmla="*/ 2249488 h 2342192"/>
                <a:gd name="connsiteX27" fmla="*/ 883678 w 1318439"/>
                <a:gd name="connsiteY27" fmla="*/ 2078251 h 2342192"/>
                <a:gd name="connsiteX28" fmla="*/ 1007446 w 1318439"/>
                <a:gd name="connsiteY28" fmla="*/ 1930107 h 2342192"/>
                <a:gd name="connsiteX29" fmla="*/ 1091039 w 1318439"/>
                <a:gd name="connsiteY29" fmla="*/ 1886567 h 2342192"/>
                <a:gd name="connsiteX30" fmla="*/ 1162688 w 1318439"/>
                <a:gd name="connsiteY30" fmla="*/ 1718096 h 2342192"/>
                <a:gd name="connsiteX31" fmla="*/ 1174130 w 1318439"/>
                <a:gd name="connsiteY31" fmla="*/ 1577086 h 2342192"/>
                <a:gd name="connsiteX32" fmla="*/ 1266754 w 1318439"/>
                <a:gd name="connsiteY32" fmla="*/ 1356448 h 2342192"/>
                <a:gd name="connsiteX33" fmla="*/ 1314198 w 1318439"/>
                <a:gd name="connsiteY33" fmla="*/ 1296118 h 2342192"/>
                <a:gd name="connsiteX34" fmla="*/ 1318285 w 1318439"/>
                <a:gd name="connsiteY34" fmla="*/ 1269367 h 2342192"/>
                <a:gd name="connsiteX35" fmla="*/ 1318298 w 1318439"/>
                <a:gd name="connsiteY35" fmla="*/ 1198147 h 2342192"/>
                <a:gd name="connsiteX36" fmla="*/ 1318432 w 1318439"/>
                <a:gd name="connsiteY36" fmla="*/ 1062411 h 2342192"/>
                <a:gd name="connsiteX37" fmla="*/ 1303185 w 1318439"/>
                <a:gd name="connsiteY37" fmla="*/ 1024414 h 2342192"/>
                <a:gd name="connsiteX38" fmla="*/ 1277376 w 1318439"/>
                <a:gd name="connsiteY38" fmla="*/ 1017916 h 2342192"/>
                <a:gd name="connsiteX39" fmla="*/ 1077040 w 1318439"/>
                <a:gd name="connsiteY39" fmla="*/ 1074880 h 2342192"/>
                <a:gd name="connsiteX40" fmla="*/ 685202 w 1318439"/>
                <a:gd name="connsiteY40" fmla="*/ 1076655 h 2342192"/>
                <a:gd name="connsiteX41" fmla="*/ 426628 w 1318439"/>
                <a:gd name="connsiteY41" fmla="*/ 905039 h 2342192"/>
                <a:gd name="connsiteX42" fmla="*/ 366935 w 1318439"/>
                <a:gd name="connsiteY42" fmla="*/ 753676 h 2342192"/>
                <a:gd name="connsiteX43" fmla="*/ 348187 w 1318439"/>
                <a:gd name="connsiteY43" fmla="*/ 584557 h 2342192"/>
                <a:gd name="connsiteX44" fmla="*/ 387187 w 1318439"/>
                <a:gd name="connsiteY44" fmla="*/ 386093 h 2342192"/>
                <a:gd name="connsiteX45" fmla="*/ 456549 w 1318439"/>
                <a:gd name="connsiteY45" fmla="*/ 316402 h 2342192"/>
                <a:gd name="connsiteX46" fmla="*/ 690745 w 1318439"/>
                <a:gd name="connsiteY46" fmla="*/ 245144 h 2342192"/>
                <a:gd name="connsiteX47" fmla="*/ 1023538 w 1318439"/>
                <a:gd name="connsiteY47" fmla="*/ 232772 h 2342192"/>
                <a:gd name="connsiteX48" fmla="*/ 1085484 w 1318439"/>
                <a:gd name="connsiteY48" fmla="*/ 236810 h 2342192"/>
                <a:gd name="connsiteX49" fmla="*/ 1111463 w 1318439"/>
                <a:gd name="connsiteY49" fmla="*/ 229566 h 2342192"/>
                <a:gd name="connsiteX50" fmla="*/ 1106189 w 1318439"/>
                <a:gd name="connsiteY50" fmla="*/ 196134 h 2342192"/>
                <a:gd name="connsiteX51" fmla="*/ 1044440 w 1318439"/>
                <a:gd name="connsiteY51" fmla="*/ 135828 h 2342192"/>
                <a:gd name="connsiteX52" fmla="*/ 755481 w 1318439"/>
                <a:gd name="connsiteY52" fmla="*/ 18791 h 2342192"/>
                <a:gd name="connsiteX53" fmla="*/ 432196 w 1318439"/>
                <a:gd name="connsiteY53" fmla="*/ 1451 h 2342192"/>
                <a:gd name="connsiteX54" fmla="*/ 239912 w 1318439"/>
                <a:gd name="connsiteY54" fmla="*/ 58660 h 2342192"/>
                <a:gd name="connsiteX55" fmla="*/ 133386 w 1318439"/>
                <a:gd name="connsiteY55" fmla="*/ 200723 h 2342192"/>
                <a:gd name="connsiteX56" fmla="*/ 69997 w 1318439"/>
                <a:gd name="connsiteY56" fmla="*/ 400839 h 2342192"/>
                <a:gd name="connsiteX57" fmla="*/ 63206 w 1318439"/>
                <a:gd name="connsiteY57" fmla="*/ 411179 h 2342192"/>
                <a:gd name="connsiteX58" fmla="*/ 62386 w 1318439"/>
                <a:gd name="connsiteY58" fmla="*/ 423588 h 2342192"/>
                <a:gd name="connsiteX59" fmla="*/ 58506 w 1318439"/>
                <a:gd name="connsiteY59" fmla="*/ 433268 h 2342192"/>
                <a:gd name="connsiteX60" fmla="*/ 57503 w 1318439"/>
                <a:gd name="connsiteY60" fmla="*/ 450326 h 2342192"/>
                <a:gd name="connsiteX61" fmla="*/ 53660 w 1318439"/>
                <a:gd name="connsiteY61" fmla="*/ 459688 h 2342192"/>
                <a:gd name="connsiteX62" fmla="*/ 51886 w 1318439"/>
                <a:gd name="connsiteY62" fmla="*/ 485337 h 2342192"/>
                <a:gd name="connsiteX63" fmla="*/ 45241 w 1318439"/>
                <a:gd name="connsiteY63" fmla="*/ 500120 h 234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18439" h="2342192">
                  <a:moveTo>
                    <a:pt x="45241" y="500120"/>
                  </a:moveTo>
                  <a:cubicBezTo>
                    <a:pt x="44997" y="504305"/>
                    <a:pt x="44752" y="508490"/>
                    <a:pt x="44495" y="512663"/>
                  </a:cubicBezTo>
                  <a:cubicBezTo>
                    <a:pt x="50968" y="518831"/>
                    <a:pt x="45596" y="520495"/>
                    <a:pt x="40799" y="522392"/>
                  </a:cubicBezTo>
                  <a:cubicBezTo>
                    <a:pt x="41044" y="555481"/>
                    <a:pt x="30410" y="586992"/>
                    <a:pt x="26592" y="619482"/>
                  </a:cubicBezTo>
                  <a:cubicBezTo>
                    <a:pt x="32453" y="627228"/>
                    <a:pt x="33750" y="633922"/>
                    <a:pt x="22333" y="637618"/>
                  </a:cubicBezTo>
                  <a:cubicBezTo>
                    <a:pt x="22590" y="651067"/>
                    <a:pt x="21599" y="664381"/>
                    <a:pt x="17756" y="677352"/>
                  </a:cubicBezTo>
                  <a:cubicBezTo>
                    <a:pt x="22211" y="680669"/>
                    <a:pt x="21795" y="683606"/>
                    <a:pt x="17071" y="686212"/>
                  </a:cubicBezTo>
                  <a:cubicBezTo>
                    <a:pt x="15798" y="695121"/>
                    <a:pt x="14526" y="704042"/>
                    <a:pt x="13253" y="712951"/>
                  </a:cubicBezTo>
                  <a:cubicBezTo>
                    <a:pt x="19261" y="720697"/>
                    <a:pt x="20204" y="727317"/>
                    <a:pt x="9166" y="731258"/>
                  </a:cubicBezTo>
                  <a:cubicBezTo>
                    <a:pt x="8994" y="737034"/>
                    <a:pt x="8811" y="742810"/>
                    <a:pt x="8639" y="748586"/>
                  </a:cubicBezTo>
                  <a:cubicBezTo>
                    <a:pt x="13131" y="751804"/>
                    <a:pt x="12898" y="754741"/>
                    <a:pt x="8126" y="757433"/>
                  </a:cubicBezTo>
                  <a:cubicBezTo>
                    <a:pt x="6877" y="764861"/>
                    <a:pt x="5617" y="772301"/>
                    <a:pt x="4356" y="779729"/>
                  </a:cubicBezTo>
                  <a:cubicBezTo>
                    <a:pt x="8701" y="782936"/>
                    <a:pt x="8383" y="785885"/>
                    <a:pt x="3879" y="788614"/>
                  </a:cubicBezTo>
                  <a:cubicBezTo>
                    <a:pt x="2594" y="800484"/>
                    <a:pt x="1297" y="812366"/>
                    <a:pt x="0" y="824236"/>
                  </a:cubicBezTo>
                  <a:cubicBezTo>
                    <a:pt x="10695" y="860569"/>
                    <a:pt x="9129" y="898456"/>
                    <a:pt x="12103" y="935510"/>
                  </a:cubicBezTo>
                  <a:cubicBezTo>
                    <a:pt x="17842" y="1006915"/>
                    <a:pt x="28170" y="1077756"/>
                    <a:pt x="41619" y="1147692"/>
                  </a:cubicBezTo>
                  <a:cubicBezTo>
                    <a:pt x="56218" y="1223576"/>
                    <a:pt x="83152" y="1296326"/>
                    <a:pt x="123095" y="1363619"/>
                  </a:cubicBezTo>
                  <a:cubicBezTo>
                    <a:pt x="158901" y="1423961"/>
                    <a:pt x="203751" y="1476508"/>
                    <a:pt x="258415" y="1520024"/>
                  </a:cubicBezTo>
                  <a:cubicBezTo>
                    <a:pt x="313996" y="1564249"/>
                    <a:pt x="366592" y="1611742"/>
                    <a:pt x="418907" y="1659602"/>
                  </a:cubicBezTo>
                  <a:cubicBezTo>
                    <a:pt x="454480" y="1692153"/>
                    <a:pt x="483960" y="1730370"/>
                    <a:pt x="513354" y="1768269"/>
                  </a:cubicBezTo>
                  <a:cubicBezTo>
                    <a:pt x="539468" y="1801946"/>
                    <a:pt x="561520" y="1838487"/>
                    <a:pt x="575458" y="1879494"/>
                  </a:cubicBezTo>
                  <a:cubicBezTo>
                    <a:pt x="593716" y="1933203"/>
                    <a:pt x="595686" y="1988870"/>
                    <a:pt x="591073" y="2043926"/>
                  </a:cubicBezTo>
                  <a:cubicBezTo>
                    <a:pt x="587230" y="2089803"/>
                    <a:pt x="575972" y="2134898"/>
                    <a:pt x="546309" y="2173678"/>
                  </a:cubicBezTo>
                  <a:cubicBezTo>
                    <a:pt x="528039" y="2197553"/>
                    <a:pt x="509389" y="2222590"/>
                    <a:pt x="499905" y="2251495"/>
                  </a:cubicBezTo>
                  <a:cubicBezTo>
                    <a:pt x="485049" y="2296760"/>
                    <a:pt x="492942" y="2327598"/>
                    <a:pt x="530511" y="2339701"/>
                  </a:cubicBezTo>
                  <a:cubicBezTo>
                    <a:pt x="550445" y="2346113"/>
                    <a:pt x="570074" y="2338857"/>
                    <a:pt x="588723" y="2332481"/>
                  </a:cubicBezTo>
                  <a:cubicBezTo>
                    <a:pt x="647046" y="2312571"/>
                    <a:pt x="701539" y="2285441"/>
                    <a:pt x="752091" y="2249488"/>
                  </a:cubicBezTo>
                  <a:cubicBezTo>
                    <a:pt x="813840" y="2205556"/>
                    <a:pt x="864038" y="2155371"/>
                    <a:pt x="883678" y="2078251"/>
                  </a:cubicBezTo>
                  <a:cubicBezTo>
                    <a:pt x="900884" y="2010714"/>
                    <a:pt x="938306" y="1958167"/>
                    <a:pt x="1007446" y="1930107"/>
                  </a:cubicBezTo>
                  <a:cubicBezTo>
                    <a:pt x="1035898" y="1918555"/>
                    <a:pt x="1067152" y="1909683"/>
                    <a:pt x="1091039" y="1886567"/>
                  </a:cubicBezTo>
                  <a:cubicBezTo>
                    <a:pt x="1138973" y="1840163"/>
                    <a:pt x="1159042" y="1783076"/>
                    <a:pt x="1162688" y="1718096"/>
                  </a:cubicBezTo>
                  <a:cubicBezTo>
                    <a:pt x="1165332" y="1671007"/>
                    <a:pt x="1166592" y="1623490"/>
                    <a:pt x="1174130" y="1577086"/>
                  </a:cubicBezTo>
                  <a:cubicBezTo>
                    <a:pt x="1187200" y="1496626"/>
                    <a:pt x="1223618" y="1424610"/>
                    <a:pt x="1266754" y="1356448"/>
                  </a:cubicBezTo>
                  <a:cubicBezTo>
                    <a:pt x="1280264" y="1335106"/>
                    <a:pt x="1291180" y="1310497"/>
                    <a:pt x="1314198" y="1296118"/>
                  </a:cubicBezTo>
                  <a:cubicBezTo>
                    <a:pt x="1315557" y="1287197"/>
                    <a:pt x="1316927" y="1278288"/>
                    <a:pt x="1318285" y="1269367"/>
                  </a:cubicBezTo>
                  <a:cubicBezTo>
                    <a:pt x="1311469" y="1245627"/>
                    <a:pt x="1311457" y="1221887"/>
                    <a:pt x="1318298" y="1198147"/>
                  </a:cubicBezTo>
                  <a:cubicBezTo>
                    <a:pt x="1318249" y="1152905"/>
                    <a:pt x="1317723" y="1107652"/>
                    <a:pt x="1318432" y="1062411"/>
                  </a:cubicBezTo>
                  <a:cubicBezTo>
                    <a:pt x="1318677" y="1047004"/>
                    <a:pt x="1312485" y="1035329"/>
                    <a:pt x="1303185" y="1024414"/>
                  </a:cubicBezTo>
                  <a:cubicBezTo>
                    <a:pt x="1296209" y="1016227"/>
                    <a:pt x="1288023" y="1013829"/>
                    <a:pt x="1277376" y="1017916"/>
                  </a:cubicBezTo>
                  <a:cubicBezTo>
                    <a:pt x="1212323" y="1042917"/>
                    <a:pt x="1145262" y="1062105"/>
                    <a:pt x="1077040" y="1074880"/>
                  </a:cubicBezTo>
                  <a:cubicBezTo>
                    <a:pt x="946835" y="1099245"/>
                    <a:pt x="815076" y="1110271"/>
                    <a:pt x="685202" y="1076655"/>
                  </a:cubicBezTo>
                  <a:cubicBezTo>
                    <a:pt x="580622" y="1049586"/>
                    <a:pt x="489430" y="996721"/>
                    <a:pt x="426628" y="905039"/>
                  </a:cubicBezTo>
                  <a:cubicBezTo>
                    <a:pt x="395423" y="859492"/>
                    <a:pt x="379025" y="806835"/>
                    <a:pt x="366935" y="753676"/>
                  </a:cubicBezTo>
                  <a:cubicBezTo>
                    <a:pt x="354331" y="698254"/>
                    <a:pt x="345091" y="641620"/>
                    <a:pt x="348187" y="584557"/>
                  </a:cubicBezTo>
                  <a:cubicBezTo>
                    <a:pt x="351871" y="516836"/>
                    <a:pt x="356313" y="448785"/>
                    <a:pt x="387187" y="386093"/>
                  </a:cubicBezTo>
                  <a:cubicBezTo>
                    <a:pt x="402533" y="354937"/>
                    <a:pt x="427522" y="332995"/>
                    <a:pt x="456549" y="316402"/>
                  </a:cubicBezTo>
                  <a:cubicBezTo>
                    <a:pt x="529030" y="274978"/>
                    <a:pt x="609086" y="258030"/>
                    <a:pt x="690745" y="245144"/>
                  </a:cubicBezTo>
                  <a:cubicBezTo>
                    <a:pt x="801346" y="227694"/>
                    <a:pt x="912473" y="232601"/>
                    <a:pt x="1023538" y="232772"/>
                  </a:cubicBezTo>
                  <a:cubicBezTo>
                    <a:pt x="1044183" y="232809"/>
                    <a:pt x="1064815" y="236027"/>
                    <a:pt x="1085484" y="236810"/>
                  </a:cubicBezTo>
                  <a:cubicBezTo>
                    <a:pt x="1094600" y="237153"/>
                    <a:pt x="1106226" y="240665"/>
                    <a:pt x="1111463" y="229566"/>
                  </a:cubicBezTo>
                  <a:cubicBezTo>
                    <a:pt x="1116933" y="217953"/>
                    <a:pt x="1113960" y="206095"/>
                    <a:pt x="1106189" y="196134"/>
                  </a:cubicBezTo>
                  <a:cubicBezTo>
                    <a:pt x="1088347" y="173287"/>
                    <a:pt x="1066675" y="153915"/>
                    <a:pt x="1044440" y="135828"/>
                  </a:cubicBezTo>
                  <a:cubicBezTo>
                    <a:pt x="960296" y="67385"/>
                    <a:pt x="859877" y="37612"/>
                    <a:pt x="755481" y="18791"/>
                  </a:cubicBezTo>
                  <a:cubicBezTo>
                    <a:pt x="648527" y="-495"/>
                    <a:pt x="540313" y="-1976"/>
                    <a:pt x="432196" y="1451"/>
                  </a:cubicBezTo>
                  <a:cubicBezTo>
                    <a:pt x="363729" y="3629"/>
                    <a:pt x="296069" y="13578"/>
                    <a:pt x="239912" y="58660"/>
                  </a:cubicBezTo>
                  <a:cubicBezTo>
                    <a:pt x="192345" y="96840"/>
                    <a:pt x="157481" y="144590"/>
                    <a:pt x="133386" y="200723"/>
                  </a:cubicBezTo>
                  <a:cubicBezTo>
                    <a:pt x="105620" y="265409"/>
                    <a:pt x="83483" y="331710"/>
                    <a:pt x="69997" y="400839"/>
                  </a:cubicBezTo>
                  <a:cubicBezTo>
                    <a:pt x="71343" y="406664"/>
                    <a:pt x="68333" y="409613"/>
                    <a:pt x="63206" y="411179"/>
                  </a:cubicBezTo>
                  <a:cubicBezTo>
                    <a:pt x="62936" y="415315"/>
                    <a:pt x="62655" y="419452"/>
                    <a:pt x="62386" y="423588"/>
                  </a:cubicBezTo>
                  <a:cubicBezTo>
                    <a:pt x="68835" y="429915"/>
                    <a:pt x="63365" y="431469"/>
                    <a:pt x="58506" y="433268"/>
                  </a:cubicBezTo>
                  <a:cubicBezTo>
                    <a:pt x="58176" y="438958"/>
                    <a:pt x="57833" y="444636"/>
                    <a:pt x="57503" y="450326"/>
                  </a:cubicBezTo>
                  <a:cubicBezTo>
                    <a:pt x="64258" y="456739"/>
                    <a:pt x="59020" y="458244"/>
                    <a:pt x="53660" y="459688"/>
                  </a:cubicBezTo>
                  <a:cubicBezTo>
                    <a:pt x="53061" y="468229"/>
                    <a:pt x="52473" y="476783"/>
                    <a:pt x="51886" y="485337"/>
                  </a:cubicBezTo>
                  <a:cubicBezTo>
                    <a:pt x="53648" y="492080"/>
                    <a:pt x="53428" y="497905"/>
                    <a:pt x="45241" y="500120"/>
                  </a:cubicBezTo>
                  <a:close/>
                </a:path>
              </a:pathLst>
            </a:custGeom>
            <a:solidFill>
              <a:srgbClr val="EE2424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5CD22EF-D2FD-10A8-24A5-B174D541048D}"/>
                </a:ext>
              </a:extLst>
            </p:cNvPr>
            <p:cNvSpPr/>
            <p:nvPr/>
          </p:nvSpPr>
          <p:spPr>
            <a:xfrm>
              <a:off x="8645797" y="4260568"/>
              <a:ext cx="2055997" cy="1714219"/>
            </a:xfrm>
            <a:custGeom>
              <a:avLst/>
              <a:gdLst>
                <a:gd name="connsiteX0" fmla="*/ 2051252 w 2055997"/>
                <a:gd name="connsiteY0" fmla="*/ 471882 h 1714219"/>
                <a:gd name="connsiteX1" fmla="*/ 2003808 w 2055997"/>
                <a:gd name="connsiteY1" fmla="*/ 532211 h 1714219"/>
                <a:gd name="connsiteX2" fmla="*/ 1911184 w 2055997"/>
                <a:gd name="connsiteY2" fmla="*/ 752850 h 1714219"/>
                <a:gd name="connsiteX3" fmla="*/ 1899742 w 2055997"/>
                <a:gd name="connsiteY3" fmla="*/ 893860 h 1714219"/>
                <a:gd name="connsiteX4" fmla="*/ 1828093 w 2055997"/>
                <a:gd name="connsiteY4" fmla="*/ 1062331 h 1714219"/>
                <a:gd name="connsiteX5" fmla="*/ 1744500 w 2055997"/>
                <a:gd name="connsiteY5" fmla="*/ 1105871 h 1714219"/>
                <a:gd name="connsiteX6" fmla="*/ 1620732 w 2055997"/>
                <a:gd name="connsiteY6" fmla="*/ 1254015 h 1714219"/>
                <a:gd name="connsiteX7" fmla="*/ 1489145 w 2055997"/>
                <a:gd name="connsiteY7" fmla="*/ 1425251 h 1714219"/>
                <a:gd name="connsiteX8" fmla="*/ 1325777 w 2055997"/>
                <a:gd name="connsiteY8" fmla="*/ 1508245 h 1714219"/>
                <a:gd name="connsiteX9" fmla="*/ 1267564 w 2055997"/>
                <a:gd name="connsiteY9" fmla="*/ 1515464 h 1714219"/>
                <a:gd name="connsiteX10" fmla="*/ 1236959 w 2055997"/>
                <a:gd name="connsiteY10" fmla="*/ 1427258 h 1714219"/>
                <a:gd name="connsiteX11" fmla="*/ 1283363 w 2055997"/>
                <a:gd name="connsiteY11" fmla="*/ 1349441 h 1714219"/>
                <a:gd name="connsiteX12" fmla="*/ 1328127 w 2055997"/>
                <a:gd name="connsiteY12" fmla="*/ 1219689 h 1714219"/>
                <a:gd name="connsiteX13" fmla="*/ 1312512 w 2055997"/>
                <a:gd name="connsiteY13" fmla="*/ 1055257 h 1714219"/>
                <a:gd name="connsiteX14" fmla="*/ 1250408 w 2055997"/>
                <a:gd name="connsiteY14" fmla="*/ 944033 h 1714219"/>
                <a:gd name="connsiteX15" fmla="*/ 1155960 w 2055997"/>
                <a:gd name="connsiteY15" fmla="*/ 835365 h 1714219"/>
                <a:gd name="connsiteX16" fmla="*/ 995468 w 2055997"/>
                <a:gd name="connsiteY16" fmla="*/ 695787 h 1714219"/>
                <a:gd name="connsiteX17" fmla="*/ 860148 w 2055997"/>
                <a:gd name="connsiteY17" fmla="*/ 539383 h 1714219"/>
                <a:gd name="connsiteX18" fmla="*/ 778673 w 2055997"/>
                <a:gd name="connsiteY18" fmla="*/ 323456 h 1714219"/>
                <a:gd name="connsiteX19" fmla="*/ 749156 w 2055997"/>
                <a:gd name="connsiteY19" fmla="*/ 111274 h 1714219"/>
                <a:gd name="connsiteX20" fmla="*/ 737054 w 2055997"/>
                <a:gd name="connsiteY20" fmla="*/ 0 h 1714219"/>
                <a:gd name="connsiteX21" fmla="*/ 733334 w 2055997"/>
                <a:gd name="connsiteY21" fmla="*/ 5225 h 1714219"/>
                <a:gd name="connsiteX22" fmla="*/ 723446 w 2055997"/>
                <a:gd name="connsiteY22" fmla="*/ 124208 h 1714219"/>
                <a:gd name="connsiteX23" fmla="*/ 707329 w 2055997"/>
                <a:gd name="connsiteY23" fmla="*/ 297916 h 1714219"/>
                <a:gd name="connsiteX24" fmla="*/ 696512 w 2055997"/>
                <a:gd name="connsiteY24" fmla="*/ 430177 h 1714219"/>
                <a:gd name="connsiteX25" fmla="*/ 680285 w 2055997"/>
                <a:gd name="connsiteY25" fmla="*/ 619488 h 1714219"/>
                <a:gd name="connsiteX26" fmla="*/ 669883 w 2055997"/>
                <a:gd name="connsiteY26" fmla="*/ 742864 h 1714219"/>
                <a:gd name="connsiteX27" fmla="*/ 638103 w 2055997"/>
                <a:gd name="connsiteY27" fmla="*/ 925346 h 1714219"/>
                <a:gd name="connsiteX28" fmla="*/ 526328 w 2055997"/>
                <a:gd name="connsiteY28" fmla="*/ 1073148 h 1714219"/>
                <a:gd name="connsiteX29" fmla="*/ 273395 w 2055997"/>
                <a:gd name="connsiteY29" fmla="*/ 1148224 h 1714219"/>
                <a:gd name="connsiteX30" fmla="*/ 153702 w 2055997"/>
                <a:gd name="connsiteY30" fmla="*/ 1090758 h 1714219"/>
                <a:gd name="connsiteX31" fmla="*/ 42661 w 2055997"/>
                <a:gd name="connsiteY31" fmla="*/ 1019647 h 1714219"/>
                <a:gd name="connsiteX32" fmla="*/ 38586 w 2055997"/>
                <a:gd name="connsiteY32" fmla="*/ 1017897 h 1714219"/>
                <a:gd name="connsiteX33" fmla="*/ 1544 w 2055997"/>
                <a:gd name="connsiteY33" fmla="*/ 1013797 h 1714219"/>
                <a:gd name="connsiteX34" fmla="*/ 20757 w 2055997"/>
                <a:gd name="connsiteY34" fmla="*/ 1035886 h 1714219"/>
                <a:gd name="connsiteX35" fmla="*/ 129069 w 2055997"/>
                <a:gd name="connsiteY35" fmla="*/ 1188668 h 1714219"/>
                <a:gd name="connsiteX36" fmla="*/ 168669 w 2055997"/>
                <a:gd name="connsiteY36" fmla="*/ 1267476 h 1714219"/>
                <a:gd name="connsiteX37" fmla="*/ 331706 w 2055997"/>
                <a:gd name="connsiteY37" fmla="*/ 1451978 h 1714219"/>
                <a:gd name="connsiteX38" fmla="*/ 558732 w 2055997"/>
                <a:gd name="connsiteY38" fmla="*/ 1537271 h 1714219"/>
                <a:gd name="connsiteX39" fmla="*/ 708627 w 2055997"/>
                <a:gd name="connsiteY39" fmla="*/ 1531031 h 1714219"/>
                <a:gd name="connsiteX40" fmla="*/ 918533 w 2055997"/>
                <a:gd name="connsiteY40" fmla="*/ 1608933 h 1714219"/>
                <a:gd name="connsiteX41" fmla="*/ 1130837 w 2055997"/>
                <a:gd name="connsiteY41" fmla="*/ 1700456 h 1714219"/>
                <a:gd name="connsiteX42" fmla="*/ 1247263 w 2055997"/>
                <a:gd name="connsiteY42" fmla="*/ 1712987 h 1714219"/>
                <a:gd name="connsiteX43" fmla="*/ 1386254 w 2055997"/>
                <a:gd name="connsiteY43" fmla="*/ 1692477 h 1714219"/>
                <a:gd name="connsiteX44" fmla="*/ 1546758 w 2055997"/>
                <a:gd name="connsiteY44" fmla="*/ 1652118 h 1714219"/>
                <a:gd name="connsiteX45" fmla="*/ 1641572 w 2055997"/>
                <a:gd name="connsiteY45" fmla="*/ 1563043 h 1714219"/>
                <a:gd name="connsiteX46" fmla="*/ 1659194 w 2055997"/>
                <a:gd name="connsiteY46" fmla="*/ 1447425 h 1714219"/>
                <a:gd name="connsiteX47" fmla="*/ 1727992 w 2055997"/>
                <a:gd name="connsiteY47" fmla="*/ 1294202 h 1714219"/>
                <a:gd name="connsiteX48" fmla="*/ 1864915 w 2055997"/>
                <a:gd name="connsiteY48" fmla="*/ 1208456 h 1714219"/>
                <a:gd name="connsiteX49" fmla="*/ 2040495 w 2055997"/>
                <a:gd name="connsiteY49" fmla="*/ 1011680 h 1714219"/>
                <a:gd name="connsiteX50" fmla="*/ 2046247 w 2055997"/>
                <a:gd name="connsiteY50" fmla="*/ 965729 h 1714219"/>
                <a:gd name="connsiteX51" fmla="*/ 2050958 w 2055997"/>
                <a:gd name="connsiteY51" fmla="*/ 603616 h 1714219"/>
                <a:gd name="connsiteX52" fmla="*/ 2055315 w 2055997"/>
                <a:gd name="connsiteY52" fmla="*/ 492893 h 1714219"/>
                <a:gd name="connsiteX53" fmla="*/ 2051252 w 2055997"/>
                <a:gd name="connsiteY53" fmla="*/ 471882 h 1714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55997" h="1714219">
                  <a:moveTo>
                    <a:pt x="2051252" y="471882"/>
                  </a:moveTo>
                  <a:cubicBezTo>
                    <a:pt x="2028221" y="486261"/>
                    <a:pt x="2017318" y="510870"/>
                    <a:pt x="2003808" y="532211"/>
                  </a:cubicBezTo>
                  <a:cubicBezTo>
                    <a:pt x="1960659" y="600373"/>
                    <a:pt x="1924241" y="672389"/>
                    <a:pt x="1911184" y="752850"/>
                  </a:cubicBezTo>
                  <a:cubicBezTo>
                    <a:pt x="1903646" y="799253"/>
                    <a:pt x="1902385" y="846771"/>
                    <a:pt x="1899742" y="893860"/>
                  </a:cubicBezTo>
                  <a:cubicBezTo>
                    <a:pt x="1896083" y="958840"/>
                    <a:pt x="1876014" y="1015927"/>
                    <a:pt x="1828093" y="1062331"/>
                  </a:cubicBezTo>
                  <a:cubicBezTo>
                    <a:pt x="1804206" y="1085447"/>
                    <a:pt x="1772952" y="1094331"/>
                    <a:pt x="1744500" y="1105871"/>
                  </a:cubicBezTo>
                  <a:cubicBezTo>
                    <a:pt x="1675372" y="1133931"/>
                    <a:pt x="1637938" y="1186478"/>
                    <a:pt x="1620732" y="1254015"/>
                  </a:cubicBezTo>
                  <a:cubicBezTo>
                    <a:pt x="1601091" y="1331134"/>
                    <a:pt x="1550906" y="1381320"/>
                    <a:pt x="1489145" y="1425251"/>
                  </a:cubicBezTo>
                  <a:cubicBezTo>
                    <a:pt x="1438593" y="1461217"/>
                    <a:pt x="1384100" y="1488334"/>
                    <a:pt x="1325777" y="1508245"/>
                  </a:cubicBezTo>
                  <a:cubicBezTo>
                    <a:pt x="1307115" y="1514620"/>
                    <a:pt x="1287499" y="1521877"/>
                    <a:pt x="1267564" y="1515464"/>
                  </a:cubicBezTo>
                  <a:cubicBezTo>
                    <a:pt x="1229996" y="1503374"/>
                    <a:pt x="1222103" y="1472524"/>
                    <a:pt x="1236959" y="1427258"/>
                  </a:cubicBezTo>
                  <a:cubicBezTo>
                    <a:pt x="1246443" y="1398354"/>
                    <a:pt x="1265092" y="1373316"/>
                    <a:pt x="1283363" y="1349441"/>
                  </a:cubicBezTo>
                  <a:cubicBezTo>
                    <a:pt x="1313026" y="1310662"/>
                    <a:pt x="1324284" y="1265567"/>
                    <a:pt x="1328127" y="1219689"/>
                  </a:cubicBezTo>
                  <a:cubicBezTo>
                    <a:pt x="1332740" y="1164622"/>
                    <a:pt x="1330770" y="1108954"/>
                    <a:pt x="1312512" y="1055257"/>
                  </a:cubicBezTo>
                  <a:cubicBezTo>
                    <a:pt x="1298573" y="1014250"/>
                    <a:pt x="1276522" y="977710"/>
                    <a:pt x="1250408" y="944033"/>
                  </a:cubicBezTo>
                  <a:cubicBezTo>
                    <a:pt x="1221026" y="906134"/>
                    <a:pt x="1191546" y="867917"/>
                    <a:pt x="1155960" y="835365"/>
                  </a:cubicBezTo>
                  <a:cubicBezTo>
                    <a:pt x="1103646" y="787506"/>
                    <a:pt x="1051050" y="740013"/>
                    <a:pt x="995468" y="695787"/>
                  </a:cubicBezTo>
                  <a:cubicBezTo>
                    <a:pt x="940804" y="652284"/>
                    <a:pt x="895955" y="599737"/>
                    <a:pt x="860148" y="539383"/>
                  </a:cubicBezTo>
                  <a:cubicBezTo>
                    <a:pt x="820218" y="472090"/>
                    <a:pt x="793272" y="399339"/>
                    <a:pt x="778673" y="323456"/>
                  </a:cubicBezTo>
                  <a:cubicBezTo>
                    <a:pt x="765224" y="253520"/>
                    <a:pt x="754883" y="182678"/>
                    <a:pt x="749156" y="111274"/>
                  </a:cubicBezTo>
                  <a:cubicBezTo>
                    <a:pt x="746183" y="74207"/>
                    <a:pt x="747749" y="36332"/>
                    <a:pt x="737054" y="0"/>
                  </a:cubicBezTo>
                  <a:cubicBezTo>
                    <a:pt x="735756" y="1750"/>
                    <a:pt x="733272" y="3537"/>
                    <a:pt x="733334" y="5225"/>
                  </a:cubicBezTo>
                  <a:cubicBezTo>
                    <a:pt x="734741" y="45290"/>
                    <a:pt x="726052" y="84498"/>
                    <a:pt x="723446" y="124208"/>
                  </a:cubicBezTo>
                  <a:cubicBezTo>
                    <a:pt x="719640" y="182262"/>
                    <a:pt x="713289" y="240059"/>
                    <a:pt x="707329" y="297916"/>
                  </a:cubicBezTo>
                  <a:cubicBezTo>
                    <a:pt x="702814" y="341812"/>
                    <a:pt x="700489" y="386123"/>
                    <a:pt x="696512" y="430177"/>
                  </a:cubicBezTo>
                  <a:cubicBezTo>
                    <a:pt x="690809" y="493248"/>
                    <a:pt x="687713" y="556502"/>
                    <a:pt x="680285" y="619488"/>
                  </a:cubicBezTo>
                  <a:cubicBezTo>
                    <a:pt x="675463" y="660360"/>
                    <a:pt x="674766" y="701845"/>
                    <a:pt x="669883" y="742864"/>
                  </a:cubicBezTo>
                  <a:cubicBezTo>
                    <a:pt x="662590" y="804271"/>
                    <a:pt x="658050" y="866277"/>
                    <a:pt x="638103" y="925346"/>
                  </a:cubicBezTo>
                  <a:cubicBezTo>
                    <a:pt x="617361" y="986765"/>
                    <a:pt x="577969" y="1034833"/>
                    <a:pt x="526328" y="1073148"/>
                  </a:cubicBezTo>
                  <a:cubicBezTo>
                    <a:pt x="451215" y="1128889"/>
                    <a:pt x="366240" y="1152360"/>
                    <a:pt x="273395" y="1148224"/>
                  </a:cubicBezTo>
                  <a:cubicBezTo>
                    <a:pt x="225633" y="1146095"/>
                    <a:pt x="188909" y="1119234"/>
                    <a:pt x="153702" y="1090758"/>
                  </a:cubicBezTo>
                  <a:cubicBezTo>
                    <a:pt x="119242" y="1062893"/>
                    <a:pt x="85663" y="1034038"/>
                    <a:pt x="42661" y="1019647"/>
                  </a:cubicBezTo>
                  <a:cubicBezTo>
                    <a:pt x="41266" y="1019182"/>
                    <a:pt x="39994" y="1018080"/>
                    <a:pt x="38586" y="1017897"/>
                  </a:cubicBezTo>
                  <a:cubicBezTo>
                    <a:pt x="25762" y="1016232"/>
                    <a:pt x="8740" y="1004497"/>
                    <a:pt x="1544" y="1013797"/>
                  </a:cubicBezTo>
                  <a:cubicBezTo>
                    <a:pt x="-5627" y="1023061"/>
                    <a:pt x="14136" y="1027846"/>
                    <a:pt x="20757" y="1035886"/>
                  </a:cubicBezTo>
                  <a:cubicBezTo>
                    <a:pt x="60601" y="1084223"/>
                    <a:pt x="99956" y="1132817"/>
                    <a:pt x="129069" y="1188668"/>
                  </a:cubicBezTo>
                  <a:cubicBezTo>
                    <a:pt x="142665" y="1214746"/>
                    <a:pt x="153372" y="1242500"/>
                    <a:pt x="168669" y="1267476"/>
                  </a:cubicBezTo>
                  <a:cubicBezTo>
                    <a:pt x="212111" y="1338403"/>
                    <a:pt x="264095" y="1403151"/>
                    <a:pt x="331706" y="1451978"/>
                  </a:cubicBezTo>
                  <a:cubicBezTo>
                    <a:pt x="398864" y="1500486"/>
                    <a:pt x="473744" y="1530247"/>
                    <a:pt x="558732" y="1537271"/>
                  </a:cubicBezTo>
                  <a:cubicBezTo>
                    <a:pt x="609737" y="1541493"/>
                    <a:pt x="658662" y="1531850"/>
                    <a:pt x="708627" y="1531031"/>
                  </a:cubicBezTo>
                  <a:cubicBezTo>
                    <a:pt x="789074" y="1529709"/>
                    <a:pt x="859781" y="1554502"/>
                    <a:pt x="918533" y="1608933"/>
                  </a:cubicBezTo>
                  <a:cubicBezTo>
                    <a:pt x="978887" y="1664845"/>
                    <a:pt x="1053424" y="1685159"/>
                    <a:pt x="1130837" y="1700456"/>
                  </a:cubicBezTo>
                  <a:cubicBezTo>
                    <a:pt x="1169323" y="1708067"/>
                    <a:pt x="1208434" y="1709792"/>
                    <a:pt x="1247263" y="1712987"/>
                  </a:cubicBezTo>
                  <a:cubicBezTo>
                    <a:pt x="1294645" y="1716890"/>
                    <a:pt x="1341637" y="1711910"/>
                    <a:pt x="1386254" y="1692477"/>
                  </a:cubicBezTo>
                  <a:cubicBezTo>
                    <a:pt x="1437430" y="1670193"/>
                    <a:pt x="1492265" y="1660990"/>
                    <a:pt x="1546758" y="1652118"/>
                  </a:cubicBezTo>
                  <a:cubicBezTo>
                    <a:pt x="1599610" y="1643503"/>
                    <a:pt x="1628295" y="1613375"/>
                    <a:pt x="1641572" y="1563043"/>
                  </a:cubicBezTo>
                  <a:cubicBezTo>
                    <a:pt x="1651631" y="1524912"/>
                    <a:pt x="1651619" y="1485618"/>
                    <a:pt x="1659194" y="1447425"/>
                  </a:cubicBezTo>
                  <a:cubicBezTo>
                    <a:pt x="1670330" y="1391317"/>
                    <a:pt x="1692308" y="1340325"/>
                    <a:pt x="1727992" y="1294202"/>
                  </a:cubicBezTo>
                  <a:cubicBezTo>
                    <a:pt x="1763774" y="1247945"/>
                    <a:pt x="1813800" y="1227729"/>
                    <a:pt x="1864915" y="1208456"/>
                  </a:cubicBezTo>
                  <a:cubicBezTo>
                    <a:pt x="1958126" y="1173298"/>
                    <a:pt x="2012692" y="1104378"/>
                    <a:pt x="2040495" y="1011680"/>
                  </a:cubicBezTo>
                  <a:cubicBezTo>
                    <a:pt x="2044876" y="997081"/>
                    <a:pt x="2046002" y="981099"/>
                    <a:pt x="2046247" y="965729"/>
                  </a:cubicBezTo>
                  <a:cubicBezTo>
                    <a:pt x="2048094" y="845021"/>
                    <a:pt x="2053699" y="724361"/>
                    <a:pt x="2050958" y="603616"/>
                  </a:cubicBezTo>
                  <a:cubicBezTo>
                    <a:pt x="2050114" y="566574"/>
                    <a:pt x="2058374" y="529960"/>
                    <a:pt x="2055315" y="492893"/>
                  </a:cubicBezTo>
                  <a:cubicBezTo>
                    <a:pt x="2054752" y="485746"/>
                    <a:pt x="2057836" y="477853"/>
                    <a:pt x="2051252" y="471882"/>
                  </a:cubicBezTo>
                  <a:close/>
                </a:path>
              </a:pathLst>
            </a:custGeom>
            <a:solidFill>
              <a:srgbClr val="CD2027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0571F5D-872E-EE17-9EA7-839375453E2B}"/>
                </a:ext>
              </a:extLst>
            </p:cNvPr>
            <p:cNvSpPr/>
            <p:nvPr/>
          </p:nvSpPr>
          <p:spPr>
            <a:xfrm>
              <a:off x="9867088" y="3845834"/>
              <a:ext cx="946502" cy="549264"/>
            </a:xfrm>
            <a:custGeom>
              <a:avLst/>
              <a:gdLst>
                <a:gd name="connsiteX0" fmla="*/ 79142 w 946502"/>
                <a:gd name="connsiteY0" fmla="*/ 0 h 549264"/>
                <a:gd name="connsiteX1" fmla="*/ 27355 w 946502"/>
                <a:gd name="connsiteY1" fmla="*/ 69752 h 549264"/>
                <a:gd name="connsiteX2" fmla="*/ 21860 w 946502"/>
                <a:gd name="connsiteY2" fmla="*/ 350011 h 549264"/>
                <a:gd name="connsiteX3" fmla="*/ 126048 w 946502"/>
                <a:gd name="connsiteY3" fmla="*/ 468113 h 549264"/>
                <a:gd name="connsiteX4" fmla="*/ 347898 w 946502"/>
                <a:gd name="connsiteY4" fmla="*/ 544804 h 549264"/>
                <a:gd name="connsiteX5" fmla="*/ 615111 w 946502"/>
                <a:gd name="connsiteY5" fmla="*/ 530792 h 549264"/>
                <a:gd name="connsiteX6" fmla="*/ 866403 w 946502"/>
                <a:gd name="connsiteY6" fmla="*/ 413620 h 549264"/>
                <a:gd name="connsiteX7" fmla="*/ 943327 w 946502"/>
                <a:gd name="connsiteY7" fmla="*/ 226475 h 549264"/>
                <a:gd name="connsiteX8" fmla="*/ 897719 w 946502"/>
                <a:gd name="connsiteY8" fmla="*/ 253532 h 549264"/>
                <a:gd name="connsiteX9" fmla="*/ 619125 w 946502"/>
                <a:gd name="connsiteY9" fmla="*/ 320837 h 549264"/>
                <a:gd name="connsiteX10" fmla="*/ 361530 w 946502"/>
                <a:gd name="connsiteY10" fmla="*/ 325512 h 549264"/>
                <a:gd name="connsiteX11" fmla="*/ 163543 w 946502"/>
                <a:gd name="connsiteY11" fmla="*/ 217481 h 549264"/>
                <a:gd name="connsiteX12" fmla="*/ 79142 w 946502"/>
                <a:gd name="connsiteY12" fmla="*/ 0 h 54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6502" h="549264">
                  <a:moveTo>
                    <a:pt x="79142" y="0"/>
                  </a:moveTo>
                  <a:cubicBezTo>
                    <a:pt x="52820" y="16520"/>
                    <a:pt x="37242" y="41986"/>
                    <a:pt x="27355" y="69752"/>
                  </a:cubicBezTo>
                  <a:cubicBezTo>
                    <a:pt x="-5588" y="162291"/>
                    <a:pt x="-10410" y="256420"/>
                    <a:pt x="21860" y="350011"/>
                  </a:cubicBezTo>
                  <a:cubicBezTo>
                    <a:pt x="40032" y="402704"/>
                    <a:pt x="82642" y="436895"/>
                    <a:pt x="126048" y="468113"/>
                  </a:cubicBezTo>
                  <a:cubicBezTo>
                    <a:pt x="192044" y="515569"/>
                    <a:pt x="267499" y="537412"/>
                    <a:pt x="347898" y="544804"/>
                  </a:cubicBezTo>
                  <a:cubicBezTo>
                    <a:pt x="437732" y="553064"/>
                    <a:pt x="526905" y="550653"/>
                    <a:pt x="615111" y="530792"/>
                  </a:cubicBezTo>
                  <a:cubicBezTo>
                    <a:pt x="707343" y="510038"/>
                    <a:pt x="792955" y="474060"/>
                    <a:pt x="866403" y="413620"/>
                  </a:cubicBezTo>
                  <a:cubicBezTo>
                    <a:pt x="924910" y="365479"/>
                    <a:pt x="957131" y="305026"/>
                    <a:pt x="943327" y="226475"/>
                  </a:cubicBezTo>
                  <a:cubicBezTo>
                    <a:pt x="928153" y="235555"/>
                    <a:pt x="913480" y="245627"/>
                    <a:pt x="897719" y="253532"/>
                  </a:cubicBezTo>
                  <a:cubicBezTo>
                    <a:pt x="810124" y="297452"/>
                    <a:pt x="715126" y="312026"/>
                    <a:pt x="619125" y="320837"/>
                  </a:cubicBezTo>
                  <a:cubicBezTo>
                    <a:pt x="533464" y="328693"/>
                    <a:pt x="447436" y="325818"/>
                    <a:pt x="361530" y="325512"/>
                  </a:cubicBezTo>
                  <a:cubicBezTo>
                    <a:pt x="275759" y="325206"/>
                    <a:pt x="211856" y="285545"/>
                    <a:pt x="163543" y="217481"/>
                  </a:cubicBezTo>
                  <a:cubicBezTo>
                    <a:pt x="117164" y="152134"/>
                    <a:pt x="95785" y="76936"/>
                    <a:pt x="79142" y="0"/>
                  </a:cubicBezTo>
                  <a:close/>
                </a:path>
              </a:pathLst>
            </a:custGeom>
            <a:solidFill>
              <a:srgbClr val="667984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D5C2E70-C396-B88C-42DD-AD2EBA60F0E2}"/>
                </a:ext>
              </a:extLst>
            </p:cNvPr>
            <p:cNvSpPr/>
            <p:nvPr/>
          </p:nvSpPr>
          <p:spPr>
            <a:xfrm>
              <a:off x="9946230" y="3782635"/>
              <a:ext cx="864184" cy="389473"/>
            </a:xfrm>
            <a:custGeom>
              <a:avLst/>
              <a:gdLst>
                <a:gd name="connsiteX0" fmla="*/ 61811 w 864184"/>
                <a:gd name="connsiteY0" fmla="*/ 32324 h 389473"/>
                <a:gd name="connsiteX1" fmla="*/ 489491 w 864184"/>
                <a:gd name="connsiteY1" fmla="*/ 11570 h 389473"/>
                <a:gd name="connsiteX2" fmla="*/ 778181 w 864184"/>
                <a:gd name="connsiteY2" fmla="*/ 127787 h 389473"/>
                <a:gd name="connsiteX3" fmla="*/ 864185 w 864184"/>
                <a:gd name="connsiteY3" fmla="*/ 289674 h 389473"/>
                <a:gd name="connsiteX4" fmla="*/ 818576 w 864184"/>
                <a:gd name="connsiteY4" fmla="*/ 316731 h 389473"/>
                <a:gd name="connsiteX5" fmla="*/ 539982 w 864184"/>
                <a:gd name="connsiteY5" fmla="*/ 384036 h 389473"/>
                <a:gd name="connsiteX6" fmla="*/ 282387 w 864184"/>
                <a:gd name="connsiteY6" fmla="*/ 388710 h 389473"/>
                <a:gd name="connsiteX7" fmla="*/ 84400 w 864184"/>
                <a:gd name="connsiteY7" fmla="*/ 280680 h 389473"/>
                <a:gd name="connsiteX8" fmla="*/ 0 w 864184"/>
                <a:gd name="connsiteY8" fmla="*/ 63199 h 389473"/>
                <a:gd name="connsiteX9" fmla="*/ 61811 w 864184"/>
                <a:gd name="connsiteY9" fmla="*/ 32324 h 389473"/>
                <a:gd name="connsiteX10" fmla="*/ 310105 w 864184"/>
                <a:gd name="connsiteY10" fmla="*/ 85887 h 389473"/>
                <a:gd name="connsiteX11" fmla="*/ 260311 w 864184"/>
                <a:gd name="connsiteY11" fmla="*/ 135460 h 389473"/>
                <a:gd name="connsiteX12" fmla="*/ 301992 w 864184"/>
                <a:gd name="connsiteY12" fmla="*/ 195937 h 389473"/>
                <a:gd name="connsiteX13" fmla="*/ 433506 w 864184"/>
                <a:gd name="connsiteY13" fmla="*/ 223544 h 389473"/>
                <a:gd name="connsiteX14" fmla="*/ 663383 w 864184"/>
                <a:gd name="connsiteY14" fmla="*/ 237923 h 389473"/>
                <a:gd name="connsiteX15" fmla="*/ 713348 w 864184"/>
                <a:gd name="connsiteY15" fmla="*/ 211931 h 389473"/>
                <a:gd name="connsiteX16" fmla="*/ 706397 w 864184"/>
                <a:gd name="connsiteY16" fmla="*/ 151258 h 389473"/>
                <a:gd name="connsiteX17" fmla="*/ 619451 w 864184"/>
                <a:gd name="connsiteY17" fmla="*/ 104561 h 389473"/>
                <a:gd name="connsiteX18" fmla="*/ 440089 w 864184"/>
                <a:gd name="connsiteY18" fmla="*/ 78936 h 389473"/>
                <a:gd name="connsiteX19" fmla="*/ 389072 w 864184"/>
                <a:gd name="connsiteY19" fmla="*/ 78606 h 389473"/>
                <a:gd name="connsiteX20" fmla="*/ 310105 w 864184"/>
                <a:gd name="connsiteY20" fmla="*/ 85887 h 38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4184" h="389473">
                  <a:moveTo>
                    <a:pt x="61811" y="32324"/>
                  </a:moveTo>
                  <a:cubicBezTo>
                    <a:pt x="202955" y="-3751"/>
                    <a:pt x="345618" y="-8034"/>
                    <a:pt x="489491" y="11570"/>
                  </a:cubicBezTo>
                  <a:cubicBezTo>
                    <a:pt x="595564" y="26022"/>
                    <a:pt x="694466" y="58744"/>
                    <a:pt x="778181" y="127787"/>
                  </a:cubicBezTo>
                  <a:cubicBezTo>
                    <a:pt x="828758" y="169492"/>
                    <a:pt x="857748" y="223923"/>
                    <a:pt x="864185" y="289674"/>
                  </a:cubicBezTo>
                  <a:cubicBezTo>
                    <a:pt x="849010" y="298754"/>
                    <a:pt x="834338" y="308825"/>
                    <a:pt x="818576" y="316731"/>
                  </a:cubicBezTo>
                  <a:cubicBezTo>
                    <a:pt x="730982" y="360650"/>
                    <a:pt x="635984" y="375225"/>
                    <a:pt x="539982" y="384036"/>
                  </a:cubicBezTo>
                  <a:cubicBezTo>
                    <a:pt x="454321" y="391892"/>
                    <a:pt x="368293" y="389016"/>
                    <a:pt x="282387" y="388710"/>
                  </a:cubicBezTo>
                  <a:cubicBezTo>
                    <a:pt x="196617" y="388404"/>
                    <a:pt x="132714" y="348743"/>
                    <a:pt x="84400" y="280680"/>
                  </a:cubicBezTo>
                  <a:cubicBezTo>
                    <a:pt x="38021" y="215345"/>
                    <a:pt x="16655" y="140147"/>
                    <a:pt x="0" y="63199"/>
                  </a:cubicBezTo>
                  <a:cubicBezTo>
                    <a:pt x="17610" y="46935"/>
                    <a:pt x="38976" y="38161"/>
                    <a:pt x="61811" y="32324"/>
                  </a:cubicBezTo>
                  <a:close/>
                  <a:moveTo>
                    <a:pt x="310105" y="85887"/>
                  </a:moveTo>
                  <a:cubicBezTo>
                    <a:pt x="280772" y="94318"/>
                    <a:pt x="261756" y="112087"/>
                    <a:pt x="260311" y="135460"/>
                  </a:cubicBezTo>
                  <a:cubicBezTo>
                    <a:pt x="258452" y="165417"/>
                    <a:pt x="270689" y="182463"/>
                    <a:pt x="301992" y="195937"/>
                  </a:cubicBezTo>
                  <a:cubicBezTo>
                    <a:pt x="344027" y="214048"/>
                    <a:pt x="388779" y="219408"/>
                    <a:pt x="433506" y="223544"/>
                  </a:cubicBezTo>
                  <a:cubicBezTo>
                    <a:pt x="509952" y="230617"/>
                    <a:pt x="586508" y="236674"/>
                    <a:pt x="663383" y="237923"/>
                  </a:cubicBezTo>
                  <a:cubicBezTo>
                    <a:pt x="685912" y="238290"/>
                    <a:pt x="703154" y="231168"/>
                    <a:pt x="713348" y="211931"/>
                  </a:cubicBezTo>
                  <a:cubicBezTo>
                    <a:pt x="724471" y="190956"/>
                    <a:pt x="718879" y="170520"/>
                    <a:pt x="706397" y="151258"/>
                  </a:cubicBezTo>
                  <a:cubicBezTo>
                    <a:pt x="685924" y="119661"/>
                    <a:pt x="653251" y="110068"/>
                    <a:pt x="619451" y="104561"/>
                  </a:cubicBezTo>
                  <a:cubicBezTo>
                    <a:pt x="559856" y="94857"/>
                    <a:pt x="499991" y="86645"/>
                    <a:pt x="440089" y="78936"/>
                  </a:cubicBezTo>
                  <a:cubicBezTo>
                    <a:pt x="423349" y="76782"/>
                    <a:pt x="406094" y="78606"/>
                    <a:pt x="389072" y="78606"/>
                  </a:cubicBezTo>
                  <a:cubicBezTo>
                    <a:pt x="362272" y="75779"/>
                    <a:pt x="336109" y="78410"/>
                    <a:pt x="310105" y="85887"/>
                  </a:cubicBezTo>
                  <a:close/>
                </a:path>
              </a:pathLst>
            </a:custGeom>
            <a:solidFill>
              <a:srgbClr val="A3D1DC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F68CEAF-5099-8F69-B8B9-08AAC33A7F25}"/>
                </a:ext>
              </a:extLst>
            </p:cNvPr>
            <p:cNvSpPr/>
            <p:nvPr/>
          </p:nvSpPr>
          <p:spPr>
            <a:xfrm>
              <a:off x="8973428" y="4335766"/>
              <a:ext cx="275020" cy="881224"/>
            </a:xfrm>
            <a:custGeom>
              <a:avLst/>
              <a:gdLst>
                <a:gd name="connsiteX0" fmla="*/ 52890 w 275020"/>
                <a:gd name="connsiteY0" fmla="*/ 18307 h 881224"/>
                <a:gd name="connsiteX1" fmla="*/ 50124 w 275020"/>
                <a:gd name="connsiteY1" fmla="*/ 69361 h 881224"/>
                <a:gd name="connsiteX2" fmla="*/ 39392 w 275020"/>
                <a:gd name="connsiteY2" fmla="*/ 174736 h 881224"/>
                <a:gd name="connsiteX3" fmla="*/ 22003 w 275020"/>
                <a:gd name="connsiteY3" fmla="*/ 381730 h 881224"/>
                <a:gd name="connsiteX4" fmla="*/ 12690 w 275020"/>
                <a:gd name="connsiteY4" fmla="*/ 518567 h 881224"/>
                <a:gd name="connsiteX5" fmla="*/ 25 w 275020"/>
                <a:gd name="connsiteY5" fmla="*/ 748359 h 881224"/>
                <a:gd name="connsiteX6" fmla="*/ 95145 w 275020"/>
                <a:gd name="connsiteY6" fmla="*/ 879224 h 881224"/>
                <a:gd name="connsiteX7" fmla="*/ 153823 w 275020"/>
                <a:gd name="connsiteY7" fmla="*/ 862532 h 881224"/>
                <a:gd name="connsiteX8" fmla="*/ 213492 w 275020"/>
                <a:gd name="connsiteY8" fmla="*/ 733184 h 881224"/>
                <a:gd name="connsiteX9" fmla="*/ 222376 w 275020"/>
                <a:gd name="connsiteY9" fmla="*/ 547374 h 881224"/>
                <a:gd name="connsiteX10" fmla="*/ 244783 w 275020"/>
                <a:gd name="connsiteY10" fmla="*/ 260874 h 881224"/>
                <a:gd name="connsiteX11" fmla="*/ 271399 w 275020"/>
                <a:gd name="connsiteY11" fmla="*/ 12751 h 881224"/>
                <a:gd name="connsiteX12" fmla="*/ 275021 w 275020"/>
                <a:gd name="connsiteY12" fmla="*/ 0 h 881224"/>
                <a:gd name="connsiteX13" fmla="*/ 219684 w 275020"/>
                <a:gd name="connsiteY13" fmla="*/ 477 h 881224"/>
                <a:gd name="connsiteX14" fmla="*/ 79995 w 275020"/>
                <a:gd name="connsiteY14" fmla="*/ 26163 h 881224"/>
                <a:gd name="connsiteX15" fmla="*/ 52890 w 275020"/>
                <a:gd name="connsiteY15" fmla="*/ 18307 h 88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5020" h="881224">
                  <a:moveTo>
                    <a:pt x="52890" y="18307"/>
                  </a:moveTo>
                  <a:cubicBezTo>
                    <a:pt x="40530" y="34338"/>
                    <a:pt x="54162" y="51556"/>
                    <a:pt x="50124" y="69361"/>
                  </a:cubicBezTo>
                  <a:cubicBezTo>
                    <a:pt x="42366" y="103540"/>
                    <a:pt x="42402" y="139505"/>
                    <a:pt x="39392" y="174736"/>
                  </a:cubicBezTo>
                  <a:cubicBezTo>
                    <a:pt x="33494" y="243730"/>
                    <a:pt x="27461" y="312699"/>
                    <a:pt x="22003" y="381730"/>
                  </a:cubicBezTo>
                  <a:cubicBezTo>
                    <a:pt x="18405" y="427301"/>
                    <a:pt x="15456" y="472934"/>
                    <a:pt x="12690" y="518567"/>
                  </a:cubicBezTo>
                  <a:cubicBezTo>
                    <a:pt x="8040" y="595148"/>
                    <a:pt x="1579" y="671704"/>
                    <a:pt x="25" y="748359"/>
                  </a:cubicBezTo>
                  <a:cubicBezTo>
                    <a:pt x="-1138" y="806009"/>
                    <a:pt x="38854" y="865641"/>
                    <a:pt x="95145" y="879224"/>
                  </a:cubicBezTo>
                  <a:cubicBezTo>
                    <a:pt x="119106" y="885000"/>
                    <a:pt x="138477" y="877915"/>
                    <a:pt x="153823" y="862532"/>
                  </a:cubicBezTo>
                  <a:cubicBezTo>
                    <a:pt x="189201" y="827032"/>
                    <a:pt x="209062" y="783798"/>
                    <a:pt x="213492" y="733184"/>
                  </a:cubicBezTo>
                  <a:cubicBezTo>
                    <a:pt x="218901" y="671325"/>
                    <a:pt x="217983" y="609221"/>
                    <a:pt x="222376" y="547374"/>
                  </a:cubicBezTo>
                  <a:cubicBezTo>
                    <a:pt x="229168" y="451825"/>
                    <a:pt x="236106" y="356264"/>
                    <a:pt x="244783" y="260874"/>
                  </a:cubicBezTo>
                  <a:cubicBezTo>
                    <a:pt x="252321" y="178040"/>
                    <a:pt x="262331" y="95439"/>
                    <a:pt x="271399" y="12751"/>
                  </a:cubicBezTo>
                  <a:cubicBezTo>
                    <a:pt x="271876" y="8419"/>
                    <a:pt x="273785" y="4246"/>
                    <a:pt x="275021" y="0"/>
                  </a:cubicBezTo>
                  <a:cubicBezTo>
                    <a:pt x="256579" y="171"/>
                    <a:pt x="238138" y="343"/>
                    <a:pt x="219684" y="477"/>
                  </a:cubicBezTo>
                  <a:cubicBezTo>
                    <a:pt x="171591" y="844"/>
                    <a:pt x="124233" y="7257"/>
                    <a:pt x="79995" y="26163"/>
                  </a:cubicBezTo>
                  <a:cubicBezTo>
                    <a:pt x="65286" y="32453"/>
                    <a:pt x="59057" y="31058"/>
                    <a:pt x="52890" y="18307"/>
                  </a:cubicBezTo>
                  <a:close/>
                </a:path>
              </a:pathLst>
            </a:custGeom>
            <a:solidFill>
              <a:srgbClr val="CD2027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0D5DBDD-4CA8-4D5B-6830-325224D7728D}"/>
                </a:ext>
              </a:extLst>
            </p:cNvPr>
            <p:cNvSpPr/>
            <p:nvPr/>
          </p:nvSpPr>
          <p:spPr>
            <a:xfrm>
              <a:off x="9026318" y="4148597"/>
              <a:ext cx="239974" cy="216975"/>
            </a:xfrm>
            <a:custGeom>
              <a:avLst/>
              <a:gdLst>
                <a:gd name="connsiteX0" fmla="*/ 0 w 239974"/>
                <a:gd name="connsiteY0" fmla="*/ 205476 h 216975"/>
                <a:gd name="connsiteX1" fmla="*/ 27105 w 239974"/>
                <a:gd name="connsiteY1" fmla="*/ 213332 h 216975"/>
                <a:gd name="connsiteX2" fmla="*/ 166794 w 239974"/>
                <a:gd name="connsiteY2" fmla="*/ 187646 h 216975"/>
                <a:gd name="connsiteX3" fmla="*/ 222131 w 239974"/>
                <a:gd name="connsiteY3" fmla="*/ 187169 h 216975"/>
                <a:gd name="connsiteX4" fmla="*/ 231285 w 239974"/>
                <a:gd name="connsiteY4" fmla="*/ 120916 h 216975"/>
                <a:gd name="connsiteX5" fmla="*/ 231823 w 239974"/>
                <a:gd name="connsiteY5" fmla="*/ 112020 h 216975"/>
                <a:gd name="connsiteX6" fmla="*/ 232985 w 239974"/>
                <a:gd name="connsiteY6" fmla="*/ 85954 h 216975"/>
                <a:gd name="connsiteX7" fmla="*/ 236326 w 239974"/>
                <a:gd name="connsiteY7" fmla="*/ 76409 h 216975"/>
                <a:gd name="connsiteX8" fmla="*/ 239936 w 239974"/>
                <a:gd name="connsiteY8" fmla="*/ 43589 h 216975"/>
                <a:gd name="connsiteX9" fmla="*/ 194658 w 239974"/>
                <a:gd name="connsiteY9" fmla="*/ 134 h 216975"/>
                <a:gd name="connsiteX10" fmla="*/ 80839 w 239974"/>
                <a:gd name="connsiteY10" fmla="*/ 14415 h 216975"/>
                <a:gd name="connsiteX11" fmla="*/ 14844 w 239974"/>
                <a:gd name="connsiteY11" fmla="*/ 87190 h 216975"/>
                <a:gd name="connsiteX12" fmla="*/ 0 w 239974"/>
                <a:gd name="connsiteY12" fmla="*/ 205476 h 21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974" h="216975">
                  <a:moveTo>
                    <a:pt x="0" y="205476"/>
                  </a:moveTo>
                  <a:cubicBezTo>
                    <a:pt x="6167" y="218239"/>
                    <a:pt x="12396" y="219622"/>
                    <a:pt x="27105" y="213332"/>
                  </a:cubicBezTo>
                  <a:cubicBezTo>
                    <a:pt x="71331" y="194413"/>
                    <a:pt x="118702" y="188013"/>
                    <a:pt x="166794" y="187646"/>
                  </a:cubicBezTo>
                  <a:cubicBezTo>
                    <a:pt x="185236" y="187499"/>
                    <a:pt x="203689" y="187328"/>
                    <a:pt x="222131" y="187169"/>
                  </a:cubicBezTo>
                  <a:cubicBezTo>
                    <a:pt x="225178" y="165081"/>
                    <a:pt x="228237" y="142992"/>
                    <a:pt x="231285" y="120916"/>
                  </a:cubicBezTo>
                  <a:cubicBezTo>
                    <a:pt x="226879" y="117674"/>
                    <a:pt x="227136" y="114724"/>
                    <a:pt x="231823" y="112020"/>
                  </a:cubicBezTo>
                  <a:cubicBezTo>
                    <a:pt x="232214" y="103331"/>
                    <a:pt x="232606" y="94643"/>
                    <a:pt x="232985" y="85954"/>
                  </a:cubicBezTo>
                  <a:cubicBezTo>
                    <a:pt x="231664" y="81916"/>
                    <a:pt x="232153" y="78514"/>
                    <a:pt x="236326" y="76409"/>
                  </a:cubicBezTo>
                  <a:cubicBezTo>
                    <a:pt x="237623" y="65469"/>
                    <a:pt x="240328" y="54468"/>
                    <a:pt x="239936" y="43589"/>
                  </a:cubicBezTo>
                  <a:cubicBezTo>
                    <a:pt x="238798" y="11846"/>
                    <a:pt x="226231" y="967"/>
                    <a:pt x="194658" y="134"/>
                  </a:cubicBezTo>
                  <a:cubicBezTo>
                    <a:pt x="155915" y="-869"/>
                    <a:pt x="117943" y="3732"/>
                    <a:pt x="80839" y="14415"/>
                  </a:cubicBezTo>
                  <a:cubicBezTo>
                    <a:pt x="44177" y="24976"/>
                    <a:pt x="20840" y="49353"/>
                    <a:pt x="14844" y="87190"/>
                  </a:cubicBezTo>
                  <a:cubicBezTo>
                    <a:pt x="8615" y="126411"/>
                    <a:pt x="4846" y="166023"/>
                    <a:pt x="0" y="205476"/>
                  </a:cubicBezTo>
                  <a:close/>
                </a:path>
              </a:pathLst>
            </a:custGeom>
            <a:solidFill>
              <a:srgbClr val="EE2424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F4CFF83-B475-0B23-82DA-73925C115E10}"/>
                </a:ext>
              </a:extLst>
            </p:cNvPr>
            <p:cNvSpPr/>
            <p:nvPr/>
          </p:nvSpPr>
          <p:spPr>
            <a:xfrm>
              <a:off x="10696021" y="4634478"/>
              <a:ext cx="10536" cy="71220"/>
            </a:xfrm>
            <a:custGeom>
              <a:avLst/>
              <a:gdLst>
                <a:gd name="connsiteX0" fmla="*/ 5127 w 10536"/>
                <a:gd name="connsiteY0" fmla="*/ 0 h 71220"/>
                <a:gd name="connsiteX1" fmla="*/ 5115 w 10536"/>
                <a:gd name="connsiteY1" fmla="*/ 71221 h 71220"/>
                <a:gd name="connsiteX2" fmla="*/ 5127 w 10536"/>
                <a:gd name="connsiteY2" fmla="*/ 0 h 7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36" h="71220">
                  <a:moveTo>
                    <a:pt x="5127" y="0"/>
                  </a:moveTo>
                  <a:cubicBezTo>
                    <a:pt x="-1713" y="23740"/>
                    <a:pt x="-1701" y="47481"/>
                    <a:pt x="5115" y="71221"/>
                  </a:cubicBezTo>
                  <a:cubicBezTo>
                    <a:pt x="12347" y="47481"/>
                    <a:pt x="12335" y="23740"/>
                    <a:pt x="5127" y="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DBFD25F-CCFC-778C-5BE8-032B300E1FCE}"/>
                </a:ext>
              </a:extLst>
            </p:cNvPr>
            <p:cNvSpPr/>
            <p:nvPr/>
          </p:nvSpPr>
          <p:spPr>
            <a:xfrm>
              <a:off x="9404747" y="4055801"/>
              <a:ext cx="9069" cy="18135"/>
            </a:xfrm>
            <a:custGeom>
              <a:avLst/>
              <a:gdLst>
                <a:gd name="connsiteX0" fmla="*/ 413 w 9069"/>
                <a:gd name="connsiteY0" fmla="*/ 18136 h 18135"/>
                <a:gd name="connsiteX1" fmla="*/ 4671 w 9069"/>
                <a:gd name="connsiteY1" fmla="*/ 0 h 18135"/>
                <a:gd name="connsiteX2" fmla="*/ 413 w 9069"/>
                <a:gd name="connsiteY2" fmla="*/ 18136 h 1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69" h="18135">
                  <a:moveTo>
                    <a:pt x="413" y="18136"/>
                  </a:moveTo>
                  <a:cubicBezTo>
                    <a:pt x="11830" y="14440"/>
                    <a:pt x="10533" y="7758"/>
                    <a:pt x="4671" y="0"/>
                  </a:cubicBezTo>
                  <a:cubicBezTo>
                    <a:pt x="-2010" y="4821"/>
                    <a:pt x="449" y="11772"/>
                    <a:pt x="413" y="18136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4254B52-2AD8-2419-BE86-54E9524AFCE9}"/>
                </a:ext>
              </a:extLst>
            </p:cNvPr>
            <p:cNvSpPr/>
            <p:nvPr/>
          </p:nvSpPr>
          <p:spPr>
            <a:xfrm>
              <a:off x="9391433" y="4149282"/>
              <a:ext cx="9049" cy="18306"/>
            </a:xfrm>
            <a:custGeom>
              <a:avLst/>
              <a:gdLst>
                <a:gd name="connsiteX0" fmla="*/ 558 w 9049"/>
                <a:gd name="connsiteY0" fmla="*/ 18307 h 18306"/>
                <a:gd name="connsiteX1" fmla="*/ 4646 w 9049"/>
                <a:gd name="connsiteY1" fmla="*/ 0 h 18306"/>
                <a:gd name="connsiteX2" fmla="*/ 558 w 9049"/>
                <a:gd name="connsiteY2" fmla="*/ 18307 h 1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49" h="18306">
                  <a:moveTo>
                    <a:pt x="558" y="18307"/>
                  </a:moveTo>
                  <a:cubicBezTo>
                    <a:pt x="11596" y="14367"/>
                    <a:pt x="10654" y="7746"/>
                    <a:pt x="4646" y="0"/>
                  </a:cubicBezTo>
                  <a:cubicBezTo>
                    <a:pt x="-2073" y="4907"/>
                    <a:pt x="436" y="11870"/>
                    <a:pt x="558" y="18307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73B83B6-2BC1-5E24-5752-05DA5CEFD395}"/>
                </a:ext>
              </a:extLst>
            </p:cNvPr>
            <p:cNvSpPr/>
            <p:nvPr/>
          </p:nvSpPr>
          <p:spPr>
            <a:xfrm>
              <a:off x="9427428" y="3921693"/>
              <a:ext cx="8188" cy="14745"/>
            </a:xfrm>
            <a:custGeom>
              <a:avLst/>
              <a:gdLst>
                <a:gd name="connsiteX0" fmla="*/ 639 w 8188"/>
                <a:gd name="connsiteY0" fmla="*/ 14746 h 14745"/>
                <a:gd name="connsiteX1" fmla="*/ 7321 w 8188"/>
                <a:gd name="connsiteY1" fmla="*/ 0 h 14745"/>
                <a:gd name="connsiteX2" fmla="*/ 639 w 8188"/>
                <a:gd name="connsiteY2" fmla="*/ 14746 h 1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188" h="14745">
                  <a:moveTo>
                    <a:pt x="639" y="14746"/>
                  </a:moveTo>
                  <a:cubicBezTo>
                    <a:pt x="8838" y="12531"/>
                    <a:pt x="9046" y="6706"/>
                    <a:pt x="7321" y="0"/>
                  </a:cubicBezTo>
                  <a:cubicBezTo>
                    <a:pt x="-1013" y="2166"/>
                    <a:pt x="-511" y="8309"/>
                    <a:pt x="639" y="14746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6C1FCE0-ED76-C5DD-6EDB-5051908B0ED7}"/>
                </a:ext>
              </a:extLst>
            </p:cNvPr>
            <p:cNvSpPr/>
            <p:nvPr/>
          </p:nvSpPr>
          <p:spPr>
            <a:xfrm>
              <a:off x="9445672" y="3837207"/>
              <a:ext cx="7508" cy="10340"/>
            </a:xfrm>
            <a:custGeom>
              <a:avLst/>
              <a:gdLst>
                <a:gd name="connsiteX0" fmla="*/ 397 w 7508"/>
                <a:gd name="connsiteY0" fmla="*/ 10340 h 10340"/>
                <a:gd name="connsiteX1" fmla="*/ 7188 w 7508"/>
                <a:gd name="connsiteY1" fmla="*/ 0 h 10340"/>
                <a:gd name="connsiteX2" fmla="*/ 397 w 7508"/>
                <a:gd name="connsiteY2" fmla="*/ 10340 h 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8" h="10340">
                  <a:moveTo>
                    <a:pt x="397" y="10340"/>
                  </a:moveTo>
                  <a:cubicBezTo>
                    <a:pt x="5512" y="8762"/>
                    <a:pt x="8535" y="5813"/>
                    <a:pt x="7188" y="0"/>
                  </a:cubicBezTo>
                  <a:cubicBezTo>
                    <a:pt x="1449" y="1162"/>
                    <a:pt x="-1035" y="4466"/>
                    <a:pt x="397" y="1034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6C20574-C2D5-1434-E850-15B3BFC8B175}"/>
                </a:ext>
              </a:extLst>
            </p:cNvPr>
            <p:cNvSpPr/>
            <p:nvPr/>
          </p:nvSpPr>
          <p:spPr>
            <a:xfrm>
              <a:off x="9441022" y="3859956"/>
              <a:ext cx="7158" cy="9679"/>
            </a:xfrm>
            <a:custGeom>
              <a:avLst/>
              <a:gdLst>
                <a:gd name="connsiteX0" fmla="*/ 335 w 7158"/>
                <a:gd name="connsiteY0" fmla="*/ 9680 h 9679"/>
                <a:gd name="connsiteX1" fmla="*/ 4214 w 7158"/>
                <a:gd name="connsiteY1" fmla="*/ 0 h 9679"/>
                <a:gd name="connsiteX2" fmla="*/ 335 w 7158"/>
                <a:gd name="connsiteY2" fmla="*/ 9680 h 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58" h="9679">
                  <a:moveTo>
                    <a:pt x="335" y="9680"/>
                  </a:moveTo>
                  <a:cubicBezTo>
                    <a:pt x="5206" y="7881"/>
                    <a:pt x="10663" y="6327"/>
                    <a:pt x="4214" y="0"/>
                  </a:cubicBezTo>
                  <a:cubicBezTo>
                    <a:pt x="54" y="2080"/>
                    <a:pt x="-509" y="5592"/>
                    <a:pt x="335" y="968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566252C-2E8F-3263-1016-D7C19C6069C4}"/>
                </a:ext>
              </a:extLst>
            </p:cNvPr>
            <p:cNvSpPr/>
            <p:nvPr/>
          </p:nvSpPr>
          <p:spPr>
            <a:xfrm>
              <a:off x="9436350" y="3886694"/>
              <a:ext cx="7201" cy="9361"/>
            </a:xfrm>
            <a:custGeom>
              <a:avLst/>
              <a:gdLst>
                <a:gd name="connsiteX0" fmla="*/ 161 w 7201"/>
                <a:gd name="connsiteY0" fmla="*/ 9362 h 9361"/>
                <a:gd name="connsiteX1" fmla="*/ 4004 w 7201"/>
                <a:gd name="connsiteY1" fmla="*/ 0 h 9361"/>
                <a:gd name="connsiteX2" fmla="*/ 161 w 7201"/>
                <a:gd name="connsiteY2" fmla="*/ 9362 h 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01" h="9361">
                  <a:moveTo>
                    <a:pt x="161" y="9362"/>
                  </a:moveTo>
                  <a:cubicBezTo>
                    <a:pt x="5521" y="7917"/>
                    <a:pt x="10759" y="6425"/>
                    <a:pt x="4004" y="0"/>
                  </a:cubicBezTo>
                  <a:cubicBezTo>
                    <a:pt x="320" y="2129"/>
                    <a:pt x="-377" y="5495"/>
                    <a:pt x="161" y="9362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060CB1A-A5B7-44A5-FF19-C63CE42C57B1}"/>
                </a:ext>
              </a:extLst>
            </p:cNvPr>
            <p:cNvSpPr/>
            <p:nvPr/>
          </p:nvSpPr>
          <p:spPr>
            <a:xfrm>
              <a:off x="9423234" y="3948982"/>
              <a:ext cx="7072" cy="9728"/>
            </a:xfrm>
            <a:custGeom>
              <a:avLst/>
              <a:gdLst>
                <a:gd name="connsiteX0" fmla="*/ 391 w 7072"/>
                <a:gd name="connsiteY0" fmla="*/ 9729 h 9728"/>
                <a:gd name="connsiteX1" fmla="*/ 4087 w 7072"/>
                <a:gd name="connsiteY1" fmla="*/ 0 h 9728"/>
                <a:gd name="connsiteX2" fmla="*/ 391 w 7072"/>
                <a:gd name="connsiteY2" fmla="*/ 9729 h 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72" h="9728">
                  <a:moveTo>
                    <a:pt x="391" y="9729"/>
                  </a:moveTo>
                  <a:cubicBezTo>
                    <a:pt x="5188" y="7832"/>
                    <a:pt x="10561" y="6168"/>
                    <a:pt x="4087" y="0"/>
                  </a:cubicBezTo>
                  <a:cubicBezTo>
                    <a:pt x="0" y="2166"/>
                    <a:pt x="-539" y="5666"/>
                    <a:pt x="391" y="9729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8771916-C555-854E-4146-697445889647}"/>
                </a:ext>
              </a:extLst>
            </p:cNvPr>
            <p:cNvSpPr/>
            <p:nvPr/>
          </p:nvSpPr>
          <p:spPr>
            <a:xfrm>
              <a:off x="9396951" y="4113683"/>
              <a:ext cx="6743" cy="8859"/>
            </a:xfrm>
            <a:custGeom>
              <a:avLst/>
              <a:gdLst>
                <a:gd name="connsiteX0" fmla="*/ 2946 w 6743"/>
                <a:gd name="connsiteY0" fmla="*/ 8860 h 8859"/>
                <a:gd name="connsiteX1" fmla="*/ 3632 w 6743"/>
                <a:gd name="connsiteY1" fmla="*/ 0 h 8859"/>
                <a:gd name="connsiteX2" fmla="*/ 2946 w 6743"/>
                <a:gd name="connsiteY2" fmla="*/ 8860 h 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43" h="8859">
                  <a:moveTo>
                    <a:pt x="2946" y="8860"/>
                  </a:moveTo>
                  <a:cubicBezTo>
                    <a:pt x="7670" y="6253"/>
                    <a:pt x="8086" y="3316"/>
                    <a:pt x="3632" y="0"/>
                  </a:cubicBezTo>
                  <a:cubicBezTo>
                    <a:pt x="-884" y="2619"/>
                    <a:pt x="-1276" y="5556"/>
                    <a:pt x="2946" y="886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BCC0785-9EED-B678-FBDB-6AC64F7772A2}"/>
                </a:ext>
              </a:extLst>
            </p:cNvPr>
            <p:cNvSpPr/>
            <p:nvPr/>
          </p:nvSpPr>
          <p:spPr>
            <a:xfrm>
              <a:off x="9388008" y="4184904"/>
              <a:ext cx="6682" cy="8847"/>
            </a:xfrm>
            <a:custGeom>
              <a:avLst/>
              <a:gdLst>
                <a:gd name="connsiteX0" fmla="*/ 2956 w 6682"/>
                <a:gd name="connsiteY0" fmla="*/ 8848 h 8847"/>
                <a:gd name="connsiteX1" fmla="*/ 3470 w 6682"/>
                <a:gd name="connsiteY1" fmla="*/ 0 h 8847"/>
                <a:gd name="connsiteX2" fmla="*/ 2956 w 6682"/>
                <a:gd name="connsiteY2" fmla="*/ 8848 h 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82" h="8847">
                  <a:moveTo>
                    <a:pt x="2956" y="8848"/>
                  </a:moveTo>
                  <a:cubicBezTo>
                    <a:pt x="7716" y="6167"/>
                    <a:pt x="7948" y="3218"/>
                    <a:pt x="3470" y="0"/>
                  </a:cubicBezTo>
                  <a:cubicBezTo>
                    <a:pt x="-850" y="2717"/>
                    <a:pt x="-1266" y="5654"/>
                    <a:pt x="2956" y="8848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4E70DFC-D2B4-02F6-24DD-5027A740C4E3}"/>
                </a:ext>
              </a:extLst>
            </p:cNvPr>
            <p:cNvSpPr/>
            <p:nvPr/>
          </p:nvSpPr>
          <p:spPr>
            <a:xfrm>
              <a:off x="9383628" y="4216048"/>
              <a:ext cx="6653" cy="8884"/>
            </a:xfrm>
            <a:custGeom>
              <a:avLst/>
              <a:gdLst>
                <a:gd name="connsiteX0" fmla="*/ 3090 w 6653"/>
                <a:gd name="connsiteY0" fmla="*/ 8884 h 8884"/>
                <a:gd name="connsiteX1" fmla="*/ 3567 w 6653"/>
                <a:gd name="connsiteY1" fmla="*/ 0 h 8884"/>
                <a:gd name="connsiteX2" fmla="*/ 3090 w 6653"/>
                <a:gd name="connsiteY2" fmla="*/ 8884 h 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53" h="8884">
                  <a:moveTo>
                    <a:pt x="3090" y="8884"/>
                  </a:moveTo>
                  <a:cubicBezTo>
                    <a:pt x="7593" y="6155"/>
                    <a:pt x="7911" y="3206"/>
                    <a:pt x="3567" y="0"/>
                  </a:cubicBezTo>
                  <a:cubicBezTo>
                    <a:pt x="-961" y="2729"/>
                    <a:pt x="-1242" y="5690"/>
                    <a:pt x="3090" y="8884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03E18D2-2B3E-3393-F523-855B0E3F20F9}"/>
                </a:ext>
              </a:extLst>
            </p:cNvPr>
            <p:cNvSpPr/>
            <p:nvPr/>
          </p:nvSpPr>
          <p:spPr>
            <a:xfrm>
              <a:off x="9258652" y="4224994"/>
              <a:ext cx="7048" cy="9544"/>
            </a:xfrm>
            <a:custGeom>
              <a:avLst/>
              <a:gdLst>
                <a:gd name="connsiteX0" fmla="*/ 3992 w 7048"/>
                <a:gd name="connsiteY0" fmla="*/ 0 h 9544"/>
                <a:gd name="connsiteX1" fmla="*/ 651 w 7048"/>
                <a:gd name="connsiteY1" fmla="*/ 9545 h 9544"/>
                <a:gd name="connsiteX2" fmla="*/ 3992 w 7048"/>
                <a:gd name="connsiteY2" fmla="*/ 0 h 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8" h="9544">
                  <a:moveTo>
                    <a:pt x="3992" y="0"/>
                  </a:moveTo>
                  <a:cubicBezTo>
                    <a:pt x="-181" y="2105"/>
                    <a:pt x="-670" y="5507"/>
                    <a:pt x="651" y="9545"/>
                  </a:cubicBezTo>
                  <a:cubicBezTo>
                    <a:pt x="5656" y="7722"/>
                    <a:pt x="10306" y="5776"/>
                    <a:pt x="3992" y="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017B2CF-DC2F-A488-FD47-E61EE694AC05}"/>
                </a:ext>
              </a:extLst>
            </p:cNvPr>
            <p:cNvSpPr/>
            <p:nvPr/>
          </p:nvSpPr>
          <p:spPr>
            <a:xfrm>
              <a:off x="9254455" y="4260604"/>
              <a:ext cx="6825" cy="8896"/>
            </a:xfrm>
            <a:custGeom>
              <a:avLst/>
              <a:gdLst>
                <a:gd name="connsiteX0" fmla="*/ 3685 w 6825"/>
                <a:gd name="connsiteY0" fmla="*/ 0 h 8896"/>
                <a:gd name="connsiteX1" fmla="*/ 3147 w 6825"/>
                <a:gd name="connsiteY1" fmla="*/ 8897 h 8896"/>
                <a:gd name="connsiteX2" fmla="*/ 3685 w 6825"/>
                <a:gd name="connsiteY2" fmla="*/ 0 h 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25" h="8896">
                  <a:moveTo>
                    <a:pt x="3685" y="0"/>
                  </a:moveTo>
                  <a:cubicBezTo>
                    <a:pt x="-1001" y="2692"/>
                    <a:pt x="-1259" y="5654"/>
                    <a:pt x="3147" y="8897"/>
                  </a:cubicBezTo>
                  <a:cubicBezTo>
                    <a:pt x="7760" y="6192"/>
                    <a:pt x="8140" y="3243"/>
                    <a:pt x="3685" y="0"/>
                  </a:cubicBezTo>
                  <a:close/>
                </a:path>
              </a:pathLst>
            </a:custGeom>
            <a:solidFill>
              <a:srgbClr val="424046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69EC7CF-EE0A-F676-F2E6-4A2404C0B894}"/>
                </a:ext>
              </a:extLst>
            </p:cNvPr>
            <p:cNvSpPr/>
            <p:nvPr/>
          </p:nvSpPr>
          <p:spPr>
            <a:xfrm>
              <a:off x="10206371" y="3860126"/>
              <a:ext cx="459199" cy="160432"/>
            </a:xfrm>
            <a:custGeom>
              <a:avLst/>
              <a:gdLst>
                <a:gd name="connsiteX0" fmla="*/ 128944 w 459199"/>
                <a:gd name="connsiteY0" fmla="*/ 1114 h 160432"/>
                <a:gd name="connsiteX1" fmla="*/ 49976 w 459199"/>
                <a:gd name="connsiteY1" fmla="*/ 8383 h 160432"/>
                <a:gd name="connsiteX2" fmla="*/ 183 w 459199"/>
                <a:gd name="connsiteY2" fmla="*/ 57957 h 160432"/>
                <a:gd name="connsiteX3" fmla="*/ 41863 w 459199"/>
                <a:gd name="connsiteY3" fmla="*/ 118433 h 160432"/>
                <a:gd name="connsiteX4" fmla="*/ 173377 w 459199"/>
                <a:gd name="connsiteY4" fmla="*/ 146040 h 160432"/>
                <a:gd name="connsiteX5" fmla="*/ 403254 w 459199"/>
                <a:gd name="connsiteY5" fmla="*/ 160419 h 160432"/>
                <a:gd name="connsiteX6" fmla="*/ 453219 w 459199"/>
                <a:gd name="connsiteY6" fmla="*/ 134427 h 160432"/>
                <a:gd name="connsiteX7" fmla="*/ 446268 w 459199"/>
                <a:gd name="connsiteY7" fmla="*/ 73755 h 160432"/>
                <a:gd name="connsiteX8" fmla="*/ 359323 w 459199"/>
                <a:gd name="connsiteY8" fmla="*/ 27057 h 160432"/>
                <a:gd name="connsiteX9" fmla="*/ 179961 w 459199"/>
                <a:gd name="connsiteY9" fmla="*/ 1432 h 160432"/>
                <a:gd name="connsiteX10" fmla="*/ 128944 w 459199"/>
                <a:gd name="connsiteY10" fmla="*/ 1114 h 16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9199" h="160432">
                  <a:moveTo>
                    <a:pt x="128944" y="1114"/>
                  </a:moveTo>
                  <a:cubicBezTo>
                    <a:pt x="102144" y="-1725"/>
                    <a:pt x="75968" y="919"/>
                    <a:pt x="49976" y="8383"/>
                  </a:cubicBezTo>
                  <a:cubicBezTo>
                    <a:pt x="20644" y="16815"/>
                    <a:pt x="1627" y="34583"/>
                    <a:pt x="183" y="57957"/>
                  </a:cubicBezTo>
                  <a:cubicBezTo>
                    <a:pt x="-1677" y="87913"/>
                    <a:pt x="10560" y="104960"/>
                    <a:pt x="41863" y="118433"/>
                  </a:cubicBezTo>
                  <a:cubicBezTo>
                    <a:pt x="83898" y="136544"/>
                    <a:pt x="128650" y="141904"/>
                    <a:pt x="173377" y="146040"/>
                  </a:cubicBezTo>
                  <a:cubicBezTo>
                    <a:pt x="249823" y="153114"/>
                    <a:pt x="326380" y="159171"/>
                    <a:pt x="403254" y="160419"/>
                  </a:cubicBezTo>
                  <a:cubicBezTo>
                    <a:pt x="425783" y="160786"/>
                    <a:pt x="443025" y="153664"/>
                    <a:pt x="453219" y="134427"/>
                  </a:cubicBezTo>
                  <a:cubicBezTo>
                    <a:pt x="464343" y="113453"/>
                    <a:pt x="458750" y="93016"/>
                    <a:pt x="446268" y="73755"/>
                  </a:cubicBezTo>
                  <a:cubicBezTo>
                    <a:pt x="425795" y="42158"/>
                    <a:pt x="393122" y="32564"/>
                    <a:pt x="359323" y="27057"/>
                  </a:cubicBezTo>
                  <a:cubicBezTo>
                    <a:pt x="299727" y="17353"/>
                    <a:pt x="239862" y="9142"/>
                    <a:pt x="179961" y="1432"/>
                  </a:cubicBezTo>
                  <a:cubicBezTo>
                    <a:pt x="163220" y="-709"/>
                    <a:pt x="145965" y="1114"/>
                    <a:pt x="128944" y="1114"/>
                  </a:cubicBezTo>
                  <a:close/>
                </a:path>
              </a:pathLst>
            </a:custGeom>
            <a:solidFill>
              <a:srgbClr val="FFFFFF"/>
            </a:solidFill>
            <a:ln w="1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212355812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4E2CCB9-7F92-FAA0-884E-0553D3A6BBD7}"/>
              </a:ext>
            </a:extLst>
          </p:cNvPr>
          <p:cNvSpPr/>
          <p:nvPr/>
        </p:nvSpPr>
        <p:spPr>
          <a:xfrm>
            <a:off x="6017989" y="578278"/>
            <a:ext cx="5091909" cy="5911422"/>
          </a:xfrm>
          <a:prstGeom prst="roundRect">
            <a:avLst>
              <a:gd name="adj" fmla="val 3579"/>
            </a:avLst>
          </a:prstGeom>
          <a:noFill/>
          <a:ln w="73025">
            <a:solidFill>
              <a:schemeClr val="bg1">
                <a:alpha val="91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22B7FBA-1F1C-02BA-934E-BB8C6B712D0E}"/>
              </a:ext>
            </a:extLst>
          </p:cNvPr>
          <p:cNvGrpSpPr/>
          <p:nvPr/>
        </p:nvGrpSpPr>
        <p:grpSpPr>
          <a:xfrm>
            <a:off x="5123616" y="578277"/>
            <a:ext cx="678593" cy="678593"/>
            <a:chOff x="3184525" y="1026214"/>
            <a:chExt cx="678593" cy="67859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9E579930-EC81-F6F2-E125-9CBF21B01046}"/>
                </a:ext>
              </a:extLst>
            </p:cNvPr>
            <p:cNvSpPr/>
            <p:nvPr/>
          </p:nvSpPr>
          <p:spPr>
            <a:xfrm>
              <a:off x="3184525" y="1026214"/>
              <a:ext cx="678593" cy="67859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40A2948-DE23-CAFE-9BDD-5196C30093E0}"/>
                </a:ext>
              </a:extLst>
            </p:cNvPr>
            <p:cNvSpPr/>
            <p:nvPr/>
          </p:nvSpPr>
          <p:spPr>
            <a:xfrm>
              <a:off x="3377223" y="1228987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299A9D1-1C67-14A7-B07F-DAFDBD986383}"/>
                </a:ext>
              </a:extLst>
            </p:cNvPr>
            <p:cNvSpPr/>
            <p:nvPr/>
          </p:nvSpPr>
          <p:spPr>
            <a:xfrm>
              <a:off x="3384604" y="1228987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392C4242-73E1-C09F-74CA-9BC203D9D99A}"/>
              </a:ext>
            </a:extLst>
          </p:cNvPr>
          <p:cNvSpPr txBox="1"/>
          <p:nvPr/>
        </p:nvSpPr>
        <p:spPr>
          <a:xfrm>
            <a:off x="7350742" y="933704"/>
            <a:ext cx="2568135" cy="646331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solidFill>
                  <a:schemeClr val="bg1"/>
                </a:solidFill>
                <a:latin typeface="Amatic SC" panose="00000500000000000000" pitchFamily="2" charset="-79"/>
                <a:cs typeface="Amatic SC" panose="00000500000000000000" pitchFamily="2" charset="-79"/>
              </a:rPr>
              <a:t>Common Task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8045ED2-F595-530B-43C8-0E1B826D9173}"/>
              </a:ext>
            </a:extLst>
          </p:cNvPr>
          <p:cNvCxnSpPr>
            <a:cxnSpLocks/>
          </p:cNvCxnSpPr>
          <p:nvPr/>
        </p:nvCxnSpPr>
        <p:spPr>
          <a:xfrm flipV="1">
            <a:off x="7429500" y="1562290"/>
            <a:ext cx="2209800" cy="17745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93798DB4-5C02-0B2A-125B-3D2DDD20A0D8}"/>
              </a:ext>
            </a:extLst>
          </p:cNvPr>
          <p:cNvGrpSpPr/>
          <p:nvPr/>
        </p:nvGrpSpPr>
        <p:grpSpPr>
          <a:xfrm>
            <a:off x="6555390" y="1826956"/>
            <a:ext cx="4427730" cy="584775"/>
            <a:chOff x="6898290" y="1826956"/>
            <a:chExt cx="4427730" cy="58477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91BEDF4-5FA0-4AAD-A434-C7037C750313}"/>
                </a:ext>
              </a:extLst>
            </p:cNvPr>
            <p:cNvSpPr txBox="1"/>
            <p:nvPr/>
          </p:nvSpPr>
          <p:spPr>
            <a:xfrm>
              <a:off x="6898290" y="1826956"/>
              <a:ext cx="423349" cy="58477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BE41427-72AE-FF78-3850-0E2CD6C8CE56}"/>
                </a:ext>
              </a:extLst>
            </p:cNvPr>
            <p:cNvSpPr txBox="1"/>
            <p:nvPr/>
          </p:nvSpPr>
          <p:spPr>
            <a:xfrm>
              <a:off x="7334374" y="1900844"/>
              <a:ext cx="3991646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Snack Room cleaning</a:t>
              </a:r>
              <a:endParaRPr lang="en-IN" sz="1400" dirty="0">
                <a:solidFill>
                  <a:schemeClr val="bg1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3EA92F6-CBCE-EAF3-6876-C275D7A71006}"/>
              </a:ext>
            </a:extLst>
          </p:cNvPr>
          <p:cNvGrpSpPr/>
          <p:nvPr/>
        </p:nvGrpSpPr>
        <p:grpSpPr>
          <a:xfrm>
            <a:off x="6555390" y="2729798"/>
            <a:ext cx="4427730" cy="584775"/>
            <a:chOff x="6898290" y="1826956"/>
            <a:chExt cx="4427730" cy="58477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8766C05-3CF4-A565-7EC6-CBF9F877E0BC}"/>
                </a:ext>
              </a:extLst>
            </p:cNvPr>
            <p:cNvSpPr txBox="1"/>
            <p:nvPr/>
          </p:nvSpPr>
          <p:spPr>
            <a:xfrm>
              <a:off x="6898290" y="1826956"/>
              <a:ext cx="423349" cy="58477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5D4899C-5931-914C-ED35-04E2881BFFA0}"/>
                </a:ext>
              </a:extLst>
            </p:cNvPr>
            <p:cNvSpPr txBox="1"/>
            <p:nvPr/>
          </p:nvSpPr>
          <p:spPr>
            <a:xfrm>
              <a:off x="7334374" y="1900844"/>
              <a:ext cx="3991646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Fingerprint Check</a:t>
              </a:r>
              <a:endParaRPr lang="en-IN" sz="1400" dirty="0">
                <a:solidFill>
                  <a:schemeClr val="bg1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DB12514-A17A-CE92-5C53-68A237D9DA3F}"/>
              </a:ext>
            </a:extLst>
          </p:cNvPr>
          <p:cNvGrpSpPr/>
          <p:nvPr/>
        </p:nvGrpSpPr>
        <p:grpSpPr>
          <a:xfrm>
            <a:off x="6555390" y="3632640"/>
            <a:ext cx="4427730" cy="584775"/>
            <a:chOff x="6898290" y="1826956"/>
            <a:chExt cx="4427730" cy="58477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D7360A7-252C-8C8C-CFC6-5A0F470C0CA1}"/>
                </a:ext>
              </a:extLst>
            </p:cNvPr>
            <p:cNvSpPr txBox="1"/>
            <p:nvPr/>
          </p:nvSpPr>
          <p:spPr>
            <a:xfrm>
              <a:off x="6898290" y="1826956"/>
              <a:ext cx="423349" cy="58477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08AD265F-D279-641B-A928-313D60DD5F41}"/>
                </a:ext>
              </a:extLst>
            </p:cNvPr>
            <p:cNvSpPr txBox="1"/>
            <p:nvPr/>
          </p:nvSpPr>
          <p:spPr>
            <a:xfrm>
              <a:off x="7334374" y="1900844"/>
              <a:ext cx="3991646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Clean Bathroom</a:t>
              </a:r>
              <a:endParaRPr lang="en-IN" sz="1400" dirty="0">
                <a:solidFill>
                  <a:schemeClr val="bg1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2E10621-88FC-76A7-0F3B-64C3B23F4BC8}"/>
              </a:ext>
            </a:extLst>
          </p:cNvPr>
          <p:cNvGrpSpPr/>
          <p:nvPr/>
        </p:nvGrpSpPr>
        <p:grpSpPr>
          <a:xfrm>
            <a:off x="6555390" y="4535482"/>
            <a:ext cx="4427730" cy="584775"/>
            <a:chOff x="6898290" y="1826956"/>
            <a:chExt cx="4427730" cy="58477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48D7BD6-579B-FE96-FC33-E9883E2F80E8}"/>
                </a:ext>
              </a:extLst>
            </p:cNvPr>
            <p:cNvSpPr txBox="1"/>
            <p:nvPr/>
          </p:nvSpPr>
          <p:spPr>
            <a:xfrm>
              <a:off x="6898290" y="1826956"/>
              <a:ext cx="423349" cy="58477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49A86842-69E7-AE5D-4E36-2827C60B2AE8}"/>
                </a:ext>
              </a:extLst>
            </p:cNvPr>
            <p:cNvSpPr txBox="1"/>
            <p:nvPr/>
          </p:nvSpPr>
          <p:spPr>
            <a:xfrm>
              <a:off x="7334374" y="1900844"/>
              <a:ext cx="3991646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Design Slides</a:t>
              </a:r>
              <a:endParaRPr lang="en-IN" sz="1400" dirty="0">
                <a:solidFill>
                  <a:schemeClr val="bg1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4AD2F6D-9BE8-FF82-A009-2B67460E5550}"/>
              </a:ext>
            </a:extLst>
          </p:cNvPr>
          <p:cNvGrpSpPr/>
          <p:nvPr/>
        </p:nvGrpSpPr>
        <p:grpSpPr>
          <a:xfrm>
            <a:off x="6555390" y="5362124"/>
            <a:ext cx="4427730" cy="584775"/>
            <a:chOff x="6898290" y="1826956"/>
            <a:chExt cx="4427730" cy="584775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1275B10-7289-2FC8-04A2-9E64A8A17110}"/>
                </a:ext>
              </a:extLst>
            </p:cNvPr>
            <p:cNvSpPr txBox="1"/>
            <p:nvPr/>
          </p:nvSpPr>
          <p:spPr>
            <a:xfrm>
              <a:off x="6898290" y="1826956"/>
              <a:ext cx="423349" cy="58477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1D8D1FF-52C6-3086-0BCA-E5A4A39532E0}"/>
                </a:ext>
              </a:extLst>
            </p:cNvPr>
            <p:cNvSpPr txBox="1"/>
            <p:nvPr/>
          </p:nvSpPr>
          <p:spPr>
            <a:xfrm>
              <a:off x="7334374" y="1900844"/>
              <a:ext cx="3991646" cy="307777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Charge Bathroom</a:t>
              </a:r>
              <a:endParaRPr lang="en-IN" sz="1400" dirty="0">
                <a:solidFill>
                  <a:schemeClr val="bg1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EF621FDF-47B1-046E-D947-9AFDE485E892}"/>
              </a:ext>
            </a:extLst>
          </p:cNvPr>
          <p:cNvSpPr txBox="1"/>
          <p:nvPr/>
        </p:nvSpPr>
        <p:spPr>
          <a:xfrm>
            <a:off x="6991474" y="2257842"/>
            <a:ext cx="3419351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You can describe the topic 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DDED8C9-CF1B-30F5-EEB0-864F90355C28}"/>
              </a:ext>
            </a:extLst>
          </p:cNvPr>
          <p:cNvSpPr txBox="1"/>
          <p:nvPr/>
        </p:nvSpPr>
        <p:spPr>
          <a:xfrm>
            <a:off x="6978739" y="3192546"/>
            <a:ext cx="3419351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You can describe the topic 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3F549C2-B911-DC8D-2C5F-59EBCF115576}"/>
              </a:ext>
            </a:extLst>
          </p:cNvPr>
          <p:cNvSpPr txBox="1"/>
          <p:nvPr/>
        </p:nvSpPr>
        <p:spPr>
          <a:xfrm>
            <a:off x="6978738" y="4106590"/>
            <a:ext cx="3419351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You can describe the topic 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527C7A35-7CE6-5357-5539-1BE27AE3381F}"/>
              </a:ext>
            </a:extLst>
          </p:cNvPr>
          <p:cNvSpPr txBox="1"/>
          <p:nvPr/>
        </p:nvSpPr>
        <p:spPr>
          <a:xfrm>
            <a:off x="6978737" y="4953166"/>
            <a:ext cx="3419351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You can describe the topic 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CCEF07A-9639-4D2B-E4A5-CD803E4ED3F3}"/>
              </a:ext>
            </a:extLst>
          </p:cNvPr>
          <p:cNvSpPr txBox="1"/>
          <p:nvPr/>
        </p:nvSpPr>
        <p:spPr>
          <a:xfrm>
            <a:off x="6991474" y="5779808"/>
            <a:ext cx="3419351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You can describe the topic 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50" name="Graphic 4">
            <a:extLst>
              <a:ext uri="{FF2B5EF4-FFF2-40B4-BE49-F238E27FC236}">
                <a16:creationId xmlns:a16="http://schemas.microsoft.com/office/drawing/2014/main" id="{1319E784-D29E-7641-ADF8-F292AFB658E7}"/>
              </a:ext>
            </a:extLst>
          </p:cNvPr>
          <p:cNvGrpSpPr/>
          <p:nvPr/>
        </p:nvGrpSpPr>
        <p:grpSpPr>
          <a:xfrm>
            <a:off x="948240" y="3105847"/>
            <a:ext cx="3879215" cy="3734852"/>
            <a:chOff x="745074" y="2323558"/>
            <a:chExt cx="4727845" cy="4551902"/>
          </a:xfrm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12AD235-69EE-5F19-FB8D-D1917BAFE9DD}"/>
                </a:ext>
              </a:extLst>
            </p:cNvPr>
            <p:cNvSpPr/>
            <p:nvPr/>
          </p:nvSpPr>
          <p:spPr>
            <a:xfrm>
              <a:off x="1009302" y="2323558"/>
              <a:ext cx="4463617" cy="4525973"/>
            </a:xfrm>
            <a:custGeom>
              <a:avLst/>
              <a:gdLst>
                <a:gd name="connsiteX0" fmla="*/ 18944 w 4463617"/>
                <a:gd name="connsiteY0" fmla="*/ 4525974 h 4525973"/>
                <a:gd name="connsiteX1" fmla="*/ 2142071 w 4463617"/>
                <a:gd name="connsiteY1" fmla="*/ 8313 h 4525973"/>
                <a:gd name="connsiteX2" fmla="*/ 3031438 w 4463617"/>
                <a:gd name="connsiteY2" fmla="*/ 238308 h 4525973"/>
                <a:gd name="connsiteX3" fmla="*/ 4011555 w 4463617"/>
                <a:gd name="connsiteY3" fmla="*/ 1873836 h 4525973"/>
                <a:gd name="connsiteX4" fmla="*/ 4333859 w 4463617"/>
                <a:gd name="connsiteY4" fmla="*/ 3203386 h 4525973"/>
                <a:gd name="connsiteX5" fmla="*/ 4462541 w 4463617"/>
                <a:gd name="connsiteY5" fmla="*/ 4525974 h 4525973"/>
                <a:gd name="connsiteX6" fmla="*/ 18944 w 4463617"/>
                <a:gd name="connsiteY6" fmla="*/ 4525974 h 452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3617" h="4525973">
                  <a:moveTo>
                    <a:pt x="18944" y="4525974"/>
                  </a:moveTo>
                  <a:cubicBezTo>
                    <a:pt x="18944" y="4525974"/>
                    <a:pt x="-347414" y="365309"/>
                    <a:pt x="2142071" y="8313"/>
                  </a:cubicBezTo>
                  <a:cubicBezTo>
                    <a:pt x="2435806" y="-33820"/>
                    <a:pt x="2786319" y="90540"/>
                    <a:pt x="3031438" y="238308"/>
                  </a:cubicBezTo>
                  <a:cubicBezTo>
                    <a:pt x="3607384" y="585580"/>
                    <a:pt x="3827055" y="1262119"/>
                    <a:pt x="4011555" y="1873836"/>
                  </a:cubicBezTo>
                  <a:cubicBezTo>
                    <a:pt x="4143117" y="2310057"/>
                    <a:pt x="4261716" y="2753121"/>
                    <a:pt x="4333859" y="3203386"/>
                  </a:cubicBezTo>
                  <a:cubicBezTo>
                    <a:pt x="4353306" y="3324506"/>
                    <a:pt x="4476345" y="4525974"/>
                    <a:pt x="4462541" y="4525974"/>
                  </a:cubicBezTo>
                  <a:cubicBezTo>
                    <a:pt x="4462421" y="4525974"/>
                    <a:pt x="18944" y="4525974"/>
                    <a:pt x="18944" y="4525974"/>
                  </a:cubicBezTo>
                  <a:close/>
                </a:path>
              </a:pathLst>
            </a:custGeom>
            <a:solidFill>
              <a:srgbClr val="ED2224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306102B-E866-091B-C4B0-EF8D75F7EA8D}"/>
                </a:ext>
              </a:extLst>
            </p:cNvPr>
            <p:cNvSpPr/>
            <p:nvPr/>
          </p:nvSpPr>
          <p:spPr>
            <a:xfrm>
              <a:off x="1012018" y="4745371"/>
              <a:ext cx="4459703" cy="2130088"/>
            </a:xfrm>
            <a:custGeom>
              <a:avLst/>
              <a:gdLst>
                <a:gd name="connsiteX0" fmla="*/ 118380 w 4459703"/>
                <a:gd name="connsiteY0" fmla="*/ 0 h 2130088"/>
                <a:gd name="connsiteX1" fmla="*/ 1502068 w 4459703"/>
                <a:gd name="connsiteY1" fmla="*/ 1442867 h 2130088"/>
                <a:gd name="connsiteX2" fmla="*/ 4410968 w 4459703"/>
                <a:gd name="connsiteY2" fmla="*/ 1545379 h 2130088"/>
                <a:gd name="connsiteX3" fmla="*/ 4459704 w 4459703"/>
                <a:gd name="connsiteY3" fmla="*/ 2104160 h 2130088"/>
                <a:gd name="connsiteX4" fmla="*/ 16227 w 4459703"/>
                <a:gd name="connsiteY4" fmla="*/ 2130089 h 2130088"/>
                <a:gd name="connsiteX5" fmla="*/ 118380 w 4459703"/>
                <a:gd name="connsiteY5" fmla="*/ 0 h 213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9703" h="2130088">
                  <a:moveTo>
                    <a:pt x="118380" y="0"/>
                  </a:moveTo>
                  <a:cubicBezTo>
                    <a:pt x="118380" y="0"/>
                    <a:pt x="544518" y="939904"/>
                    <a:pt x="1502068" y="1442867"/>
                  </a:cubicBezTo>
                  <a:cubicBezTo>
                    <a:pt x="2228303" y="1824350"/>
                    <a:pt x="3322216" y="1871165"/>
                    <a:pt x="4410968" y="1545379"/>
                  </a:cubicBezTo>
                  <a:lnTo>
                    <a:pt x="4459704" y="2104160"/>
                  </a:lnTo>
                  <a:lnTo>
                    <a:pt x="16227" y="2130089"/>
                  </a:lnTo>
                  <a:cubicBezTo>
                    <a:pt x="16227" y="2130089"/>
                    <a:pt x="-60117" y="648210"/>
                    <a:pt x="118380" y="0"/>
                  </a:cubicBezTo>
                  <a:close/>
                </a:path>
              </a:pathLst>
            </a:custGeom>
            <a:solidFill>
              <a:srgbClr val="BF1F4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23C30DA-DBF8-D3A5-E061-A7445FA8BCA8}"/>
                </a:ext>
              </a:extLst>
            </p:cNvPr>
            <p:cNvSpPr/>
            <p:nvPr/>
          </p:nvSpPr>
          <p:spPr>
            <a:xfrm>
              <a:off x="1698722" y="3505178"/>
              <a:ext cx="2933342" cy="1417690"/>
            </a:xfrm>
            <a:custGeom>
              <a:avLst/>
              <a:gdLst>
                <a:gd name="connsiteX0" fmla="*/ 2808129 w 2933342"/>
                <a:gd name="connsiteY0" fmla="*/ 270520 h 1417690"/>
                <a:gd name="connsiteX1" fmla="*/ 111937 w 2933342"/>
                <a:gd name="connsiteY1" fmla="*/ 317455 h 1417690"/>
                <a:gd name="connsiteX2" fmla="*/ 177718 w 2933342"/>
                <a:gd name="connsiteY2" fmla="*/ 1275725 h 1417690"/>
                <a:gd name="connsiteX3" fmla="*/ 2808129 w 2933342"/>
                <a:gd name="connsiteY3" fmla="*/ 1275725 h 1417690"/>
                <a:gd name="connsiteX4" fmla="*/ 2808129 w 2933342"/>
                <a:gd name="connsiteY4" fmla="*/ 270520 h 1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3342" h="1417690">
                  <a:moveTo>
                    <a:pt x="2808129" y="270520"/>
                  </a:moveTo>
                  <a:cubicBezTo>
                    <a:pt x="2808129" y="270520"/>
                    <a:pt x="1455292" y="-368327"/>
                    <a:pt x="111937" y="317455"/>
                  </a:cubicBezTo>
                  <a:cubicBezTo>
                    <a:pt x="111937" y="317455"/>
                    <a:pt x="-179277" y="787167"/>
                    <a:pt x="177718" y="1275725"/>
                  </a:cubicBezTo>
                  <a:cubicBezTo>
                    <a:pt x="177718" y="1275725"/>
                    <a:pt x="1361421" y="1595148"/>
                    <a:pt x="2808129" y="1275725"/>
                  </a:cubicBezTo>
                  <a:cubicBezTo>
                    <a:pt x="2808129" y="1275725"/>
                    <a:pt x="3089860" y="627515"/>
                    <a:pt x="2808129" y="270520"/>
                  </a:cubicBezTo>
                  <a:close/>
                </a:path>
              </a:pathLst>
            </a:custGeom>
            <a:solidFill>
              <a:srgbClr val="A6DDEB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9D9FCBD-03D4-60AA-2C2D-3CFE839A5A40}"/>
                </a:ext>
              </a:extLst>
            </p:cNvPr>
            <p:cNvSpPr/>
            <p:nvPr/>
          </p:nvSpPr>
          <p:spPr>
            <a:xfrm>
              <a:off x="2411093" y="4844043"/>
              <a:ext cx="1845846" cy="331309"/>
            </a:xfrm>
            <a:custGeom>
              <a:avLst/>
              <a:gdLst>
                <a:gd name="connsiteX0" fmla="*/ 0 w 1845846"/>
                <a:gd name="connsiteY0" fmla="*/ 32050 h 331309"/>
                <a:gd name="connsiteX1" fmla="*/ 1372164 w 1845846"/>
                <a:gd name="connsiteY1" fmla="*/ 277170 h 331309"/>
                <a:gd name="connsiteX2" fmla="*/ 1765171 w 1845846"/>
                <a:gd name="connsiteY2" fmla="*/ 0 h 331309"/>
                <a:gd name="connsiteX3" fmla="*/ 0 w 1845846"/>
                <a:gd name="connsiteY3" fmla="*/ 32050 h 33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5846" h="331309">
                  <a:moveTo>
                    <a:pt x="0" y="32050"/>
                  </a:moveTo>
                  <a:cubicBezTo>
                    <a:pt x="0" y="32050"/>
                    <a:pt x="633805" y="483876"/>
                    <a:pt x="1372164" y="277170"/>
                  </a:cubicBezTo>
                  <a:cubicBezTo>
                    <a:pt x="2110522" y="70463"/>
                    <a:pt x="1765171" y="0"/>
                    <a:pt x="1765171" y="0"/>
                  </a:cubicBezTo>
                  <a:lnTo>
                    <a:pt x="0" y="32050"/>
                  </a:lnTo>
                  <a:close/>
                </a:path>
              </a:pathLst>
            </a:custGeom>
            <a:solidFill>
              <a:srgbClr val="BF1F4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0F1ADB7-CC89-22CF-D3DE-786D2AF8C310}"/>
                </a:ext>
              </a:extLst>
            </p:cNvPr>
            <p:cNvSpPr/>
            <p:nvPr/>
          </p:nvSpPr>
          <p:spPr>
            <a:xfrm>
              <a:off x="1698725" y="3904380"/>
              <a:ext cx="2566847" cy="1018488"/>
            </a:xfrm>
            <a:custGeom>
              <a:avLst/>
              <a:gdLst>
                <a:gd name="connsiteX0" fmla="*/ 2566847 w 2566847"/>
                <a:gd name="connsiteY0" fmla="*/ 924539 h 1018488"/>
                <a:gd name="connsiteX1" fmla="*/ 177715 w 2566847"/>
                <a:gd name="connsiteY1" fmla="*/ 876523 h 1018488"/>
                <a:gd name="connsiteX2" fmla="*/ 71721 w 2566847"/>
                <a:gd name="connsiteY2" fmla="*/ 0 h 1018488"/>
                <a:gd name="connsiteX3" fmla="*/ 671435 w 2566847"/>
                <a:gd name="connsiteY3" fmla="*/ 568024 h 1018488"/>
                <a:gd name="connsiteX4" fmla="*/ 2566847 w 2566847"/>
                <a:gd name="connsiteY4" fmla="*/ 924539 h 101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6847" h="1018488">
                  <a:moveTo>
                    <a:pt x="2566847" y="924539"/>
                  </a:moveTo>
                  <a:cubicBezTo>
                    <a:pt x="1232016" y="1161015"/>
                    <a:pt x="177715" y="876523"/>
                    <a:pt x="177715" y="876523"/>
                  </a:cubicBezTo>
                  <a:cubicBezTo>
                    <a:pt x="-89612" y="510645"/>
                    <a:pt x="6540" y="155330"/>
                    <a:pt x="71721" y="0"/>
                  </a:cubicBezTo>
                  <a:cubicBezTo>
                    <a:pt x="117335" y="28809"/>
                    <a:pt x="242896" y="364078"/>
                    <a:pt x="671435" y="568024"/>
                  </a:cubicBezTo>
                  <a:cubicBezTo>
                    <a:pt x="1166715" y="803780"/>
                    <a:pt x="2003385" y="911094"/>
                    <a:pt x="2566847" y="924539"/>
                  </a:cubicBezTo>
                  <a:close/>
                </a:path>
              </a:pathLst>
            </a:custGeom>
            <a:solidFill>
              <a:srgbClr val="2363AB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D657B5C-830C-0F54-8600-9652D58421AE}"/>
                </a:ext>
              </a:extLst>
            </p:cNvPr>
            <p:cNvSpPr/>
            <p:nvPr/>
          </p:nvSpPr>
          <p:spPr>
            <a:xfrm>
              <a:off x="2052537" y="5523028"/>
              <a:ext cx="452387" cy="370514"/>
            </a:xfrm>
            <a:custGeom>
              <a:avLst/>
              <a:gdLst>
                <a:gd name="connsiteX0" fmla="*/ 65661 w 452387"/>
                <a:gd name="connsiteY0" fmla="*/ 41728 h 370514"/>
                <a:gd name="connsiteX1" fmla="*/ 446184 w 452387"/>
                <a:gd name="connsiteY1" fmla="*/ 187335 h 370514"/>
                <a:gd name="connsiteX2" fmla="*/ 328786 w 452387"/>
                <a:gd name="connsiteY2" fmla="*/ 370514 h 370514"/>
                <a:gd name="connsiteX3" fmla="*/ 0 w 452387"/>
                <a:gd name="connsiteY3" fmla="*/ 206061 h 370514"/>
                <a:gd name="connsiteX4" fmla="*/ 65661 w 452387"/>
                <a:gd name="connsiteY4" fmla="*/ 41728 h 37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387" h="370514">
                  <a:moveTo>
                    <a:pt x="65661" y="41728"/>
                  </a:moveTo>
                  <a:cubicBezTo>
                    <a:pt x="65661" y="41728"/>
                    <a:pt x="361557" y="-117924"/>
                    <a:pt x="446184" y="187335"/>
                  </a:cubicBezTo>
                  <a:cubicBezTo>
                    <a:pt x="446184" y="187335"/>
                    <a:pt x="493119" y="304733"/>
                    <a:pt x="328786" y="370514"/>
                  </a:cubicBezTo>
                  <a:lnTo>
                    <a:pt x="0" y="206061"/>
                  </a:lnTo>
                  <a:lnTo>
                    <a:pt x="65661" y="41728"/>
                  </a:lnTo>
                  <a:close/>
                </a:path>
              </a:pathLst>
            </a:custGeom>
            <a:noFill/>
            <a:ln w="83967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CB7B4C4-002B-6735-A63F-3F4CC8A166E6}"/>
                </a:ext>
              </a:extLst>
            </p:cNvPr>
            <p:cNvSpPr/>
            <p:nvPr/>
          </p:nvSpPr>
          <p:spPr>
            <a:xfrm>
              <a:off x="1009302" y="2349486"/>
              <a:ext cx="4463617" cy="4525973"/>
            </a:xfrm>
            <a:custGeom>
              <a:avLst/>
              <a:gdLst>
                <a:gd name="connsiteX0" fmla="*/ 18944 w 4463617"/>
                <a:gd name="connsiteY0" fmla="*/ 4525974 h 4525973"/>
                <a:gd name="connsiteX1" fmla="*/ 2142071 w 4463617"/>
                <a:gd name="connsiteY1" fmla="*/ 8313 h 4525973"/>
                <a:gd name="connsiteX2" fmla="*/ 3031438 w 4463617"/>
                <a:gd name="connsiteY2" fmla="*/ 238308 h 4525973"/>
                <a:gd name="connsiteX3" fmla="*/ 4011555 w 4463617"/>
                <a:gd name="connsiteY3" fmla="*/ 1873836 h 4525973"/>
                <a:gd name="connsiteX4" fmla="*/ 4333859 w 4463617"/>
                <a:gd name="connsiteY4" fmla="*/ 3203386 h 4525973"/>
                <a:gd name="connsiteX5" fmla="*/ 4462541 w 4463617"/>
                <a:gd name="connsiteY5" fmla="*/ 4525974 h 4525973"/>
                <a:gd name="connsiteX6" fmla="*/ 18944 w 4463617"/>
                <a:gd name="connsiteY6" fmla="*/ 4525974 h 452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3617" h="4525973">
                  <a:moveTo>
                    <a:pt x="18944" y="4525974"/>
                  </a:moveTo>
                  <a:cubicBezTo>
                    <a:pt x="18944" y="4525974"/>
                    <a:pt x="-347414" y="365309"/>
                    <a:pt x="2142071" y="8313"/>
                  </a:cubicBezTo>
                  <a:cubicBezTo>
                    <a:pt x="2435806" y="-33820"/>
                    <a:pt x="2786319" y="90540"/>
                    <a:pt x="3031438" y="238308"/>
                  </a:cubicBezTo>
                  <a:cubicBezTo>
                    <a:pt x="3607384" y="585580"/>
                    <a:pt x="3827055" y="1262119"/>
                    <a:pt x="4011555" y="1873836"/>
                  </a:cubicBezTo>
                  <a:cubicBezTo>
                    <a:pt x="4143117" y="2310058"/>
                    <a:pt x="4261716" y="2753121"/>
                    <a:pt x="4333859" y="3203386"/>
                  </a:cubicBezTo>
                  <a:cubicBezTo>
                    <a:pt x="4353306" y="3324506"/>
                    <a:pt x="4476345" y="4525974"/>
                    <a:pt x="4462541" y="4525974"/>
                  </a:cubicBezTo>
                  <a:cubicBezTo>
                    <a:pt x="4462421" y="4525974"/>
                    <a:pt x="18944" y="4525974"/>
                    <a:pt x="18944" y="4525974"/>
                  </a:cubicBezTo>
                  <a:close/>
                </a:path>
              </a:pathLst>
            </a:custGeom>
            <a:noFill/>
            <a:ln w="83967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81B2922-A3AD-4F92-AC94-A08D334A1C11}"/>
                </a:ext>
              </a:extLst>
            </p:cNvPr>
            <p:cNvSpPr/>
            <p:nvPr/>
          </p:nvSpPr>
          <p:spPr>
            <a:xfrm>
              <a:off x="1698722" y="3505178"/>
              <a:ext cx="2933342" cy="1417690"/>
            </a:xfrm>
            <a:custGeom>
              <a:avLst/>
              <a:gdLst>
                <a:gd name="connsiteX0" fmla="*/ 2808129 w 2933342"/>
                <a:gd name="connsiteY0" fmla="*/ 270520 h 1417690"/>
                <a:gd name="connsiteX1" fmla="*/ 111937 w 2933342"/>
                <a:gd name="connsiteY1" fmla="*/ 317455 h 1417690"/>
                <a:gd name="connsiteX2" fmla="*/ 177718 w 2933342"/>
                <a:gd name="connsiteY2" fmla="*/ 1275725 h 1417690"/>
                <a:gd name="connsiteX3" fmla="*/ 2808129 w 2933342"/>
                <a:gd name="connsiteY3" fmla="*/ 1275725 h 1417690"/>
                <a:gd name="connsiteX4" fmla="*/ 2808129 w 2933342"/>
                <a:gd name="connsiteY4" fmla="*/ 270520 h 141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3342" h="1417690">
                  <a:moveTo>
                    <a:pt x="2808129" y="270520"/>
                  </a:moveTo>
                  <a:cubicBezTo>
                    <a:pt x="2808129" y="270520"/>
                    <a:pt x="1455292" y="-368327"/>
                    <a:pt x="111937" y="317455"/>
                  </a:cubicBezTo>
                  <a:cubicBezTo>
                    <a:pt x="111937" y="317455"/>
                    <a:pt x="-179277" y="787167"/>
                    <a:pt x="177718" y="1275725"/>
                  </a:cubicBezTo>
                  <a:cubicBezTo>
                    <a:pt x="177718" y="1275725"/>
                    <a:pt x="1361421" y="1595148"/>
                    <a:pt x="2808129" y="1275725"/>
                  </a:cubicBezTo>
                  <a:cubicBezTo>
                    <a:pt x="2808129" y="1275725"/>
                    <a:pt x="3089860" y="627515"/>
                    <a:pt x="2808129" y="270520"/>
                  </a:cubicBezTo>
                  <a:close/>
                </a:path>
              </a:pathLst>
            </a:custGeom>
            <a:noFill/>
            <a:ln w="83967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198ED0A-B91C-ED17-A8A9-22E0B40CB62B}"/>
                </a:ext>
              </a:extLst>
            </p:cNvPr>
            <p:cNvSpPr/>
            <p:nvPr/>
          </p:nvSpPr>
          <p:spPr>
            <a:xfrm>
              <a:off x="2872978" y="4586707"/>
              <a:ext cx="1553159" cy="2079964"/>
            </a:xfrm>
            <a:custGeom>
              <a:avLst/>
              <a:gdLst>
                <a:gd name="connsiteX0" fmla="*/ 1190329 w 1553159"/>
                <a:gd name="connsiteY0" fmla="*/ 1804276 h 2079964"/>
                <a:gd name="connsiteX1" fmla="*/ 901155 w 1553159"/>
                <a:gd name="connsiteY1" fmla="*/ 1762143 h 2079964"/>
                <a:gd name="connsiteX2" fmla="*/ 865984 w 1553159"/>
                <a:gd name="connsiteY2" fmla="*/ 1751579 h 2079964"/>
                <a:gd name="connsiteX3" fmla="*/ 558324 w 1553159"/>
                <a:gd name="connsiteY3" fmla="*/ 1699362 h 2079964"/>
                <a:gd name="connsiteX4" fmla="*/ 556404 w 1553159"/>
                <a:gd name="connsiteY4" fmla="*/ 1695761 h 2079964"/>
                <a:gd name="connsiteX5" fmla="*/ 472977 w 1553159"/>
                <a:gd name="connsiteY5" fmla="*/ 1429995 h 2079964"/>
                <a:gd name="connsiteX6" fmla="*/ 465174 w 1553159"/>
                <a:gd name="connsiteY6" fmla="*/ 1405388 h 2079964"/>
                <a:gd name="connsiteX7" fmla="*/ 404915 w 1553159"/>
                <a:gd name="connsiteY7" fmla="*/ 1232772 h 2079964"/>
                <a:gd name="connsiteX8" fmla="*/ 362541 w 1553159"/>
                <a:gd name="connsiteY8" fmla="*/ 1209964 h 2079964"/>
                <a:gd name="connsiteX9" fmla="*/ 362541 w 1553159"/>
                <a:gd name="connsiteY9" fmla="*/ 1209964 h 2079964"/>
                <a:gd name="connsiteX10" fmla="*/ 323409 w 1553159"/>
                <a:gd name="connsiteY10" fmla="*/ 1197600 h 2079964"/>
                <a:gd name="connsiteX11" fmla="*/ 335652 w 1553159"/>
                <a:gd name="connsiteY11" fmla="*/ 956082 h 2079964"/>
                <a:gd name="connsiteX12" fmla="*/ 341534 w 1553159"/>
                <a:gd name="connsiteY12" fmla="*/ 950681 h 2079964"/>
                <a:gd name="connsiteX13" fmla="*/ 609101 w 1553159"/>
                <a:gd name="connsiteY13" fmla="*/ 762820 h 2079964"/>
                <a:gd name="connsiteX14" fmla="*/ 616783 w 1553159"/>
                <a:gd name="connsiteY14" fmla="*/ 722727 h 2079964"/>
                <a:gd name="connsiteX15" fmla="*/ 601658 w 1553159"/>
                <a:gd name="connsiteY15" fmla="*/ 69596 h 2079964"/>
                <a:gd name="connsiteX16" fmla="*/ 830332 w 1553159"/>
                <a:gd name="connsiteY16" fmla="*/ 60713 h 2079964"/>
                <a:gd name="connsiteX17" fmla="*/ 839815 w 1553159"/>
                <a:gd name="connsiteY17" fmla="*/ 81719 h 2079964"/>
                <a:gd name="connsiteX18" fmla="*/ 1058886 w 1553159"/>
                <a:gd name="connsiteY18" fmla="*/ 940117 h 2079964"/>
                <a:gd name="connsiteX19" fmla="*/ 1550325 w 1553159"/>
                <a:gd name="connsiteY19" fmla="*/ 1659510 h 2079964"/>
                <a:gd name="connsiteX20" fmla="*/ 1553086 w 1553159"/>
                <a:gd name="connsiteY20" fmla="*/ 1674514 h 2079964"/>
                <a:gd name="connsiteX21" fmla="*/ 1061287 w 1553159"/>
                <a:gd name="connsiteY21" fmla="*/ 2079886 h 2079964"/>
                <a:gd name="connsiteX22" fmla="*/ 1056606 w 1553159"/>
                <a:gd name="connsiteY22" fmla="*/ 2079765 h 2079964"/>
                <a:gd name="connsiteX23" fmla="*/ 390990 w 1553159"/>
                <a:gd name="connsiteY23" fmla="*/ 1819161 h 2079964"/>
                <a:gd name="connsiteX24" fmla="*/ 387149 w 1553159"/>
                <a:gd name="connsiteY24" fmla="*/ 1814600 h 2079964"/>
                <a:gd name="connsiteX25" fmla="*/ 29553 w 1553159"/>
                <a:gd name="connsiteY25" fmla="*/ 1388342 h 2079964"/>
                <a:gd name="connsiteX26" fmla="*/ 22831 w 1553159"/>
                <a:gd name="connsiteY26" fmla="*/ 1379819 h 2079964"/>
                <a:gd name="connsiteX27" fmla="*/ 177561 w 1553159"/>
                <a:gd name="connsiteY27" fmla="*/ 1116694 h 2079964"/>
                <a:gd name="connsiteX28" fmla="*/ 186924 w 1553159"/>
                <a:gd name="connsiteY28" fmla="*/ 1115734 h 2079964"/>
                <a:gd name="connsiteX29" fmla="*/ 318487 w 1553159"/>
                <a:gd name="connsiteY29" fmla="*/ 1123296 h 207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53159" h="2079964">
                  <a:moveTo>
                    <a:pt x="1190329" y="1804276"/>
                  </a:moveTo>
                  <a:cubicBezTo>
                    <a:pt x="1010631" y="1886863"/>
                    <a:pt x="928884" y="1803676"/>
                    <a:pt x="901155" y="1762143"/>
                  </a:cubicBezTo>
                  <a:cubicBezTo>
                    <a:pt x="893593" y="1750739"/>
                    <a:pt x="878708" y="1746417"/>
                    <a:pt x="865984" y="1751579"/>
                  </a:cubicBezTo>
                  <a:cubicBezTo>
                    <a:pt x="631428" y="1845089"/>
                    <a:pt x="565407" y="1715088"/>
                    <a:pt x="558324" y="1699362"/>
                  </a:cubicBezTo>
                  <a:cubicBezTo>
                    <a:pt x="557724" y="1698162"/>
                    <a:pt x="557124" y="1696962"/>
                    <a:pt x="556404" y="1695761"/>
                  </a:cubicBezTo>
                  <a:cubicBezTo>
                    <a:pt x="464694" y="1554836"/>
                    <a:pt x="467455" y="1463246"/>
                    <a:pt x="472977" y="1429995"/>
                  </a:cubicBezTo>
                  <a:cubicBezTo>
                    <a:pt x="474537" y="1420992"/>
                    <a:pt x="471296" y="1412110"/>
                    <a:pt x="465174" y="1405388"/>
                  </a:cubicBezTo>
                  <a:cubicBezTo>
                    <a:pt x="426402" y="1362654"/>
                    <a:pt x="410917" y="1282108"/>
                    <a:pt x="404915" y="1232772"/>
                  </a:cubicBezTo>
                  <a:cubicBezTo>
                    <a:pt x="402394" y="1212485"/>
                    <a:pt x="380787" y="1200841"/>
                    <a:pt x="362541" y="1209964"/>
                  </a:cubicBezTo>
                  <a:lnTo>
                    <a:pt x="362541" y="1209964"/>
                  </a:lnTo>
                  <a:cubicBezTo>
                    <a:pt x="348377" y="1217047"/>
                    <a:pt x="331211" y="1211405"/>
                    <a:pt x="323409" y="1197600"/>
                  </a:cubicBezTo>
                  <a:cubicBezTo>
                    <a:pt x="251505" y="1069159"/>
                    <a:pt x="320168" y="974688"/>
                    <a:pt x="335652" y="956082"/>
                  </a:cubicBezTo>
                  <a:cubicBezTo>
                    <a:pt x="337333" y="954042"/>
                    <a:pt x="339254" y="952241"/>
                    <a:pt x="341534" y="950681"/>
                  </a:cubicBezTo>
                  <a:lnTo>
                    <a:pt x="609101" y="762820"/>
                  </a:lnTo>
                  <a:cubicBezTo>
                    <a:pt x="622065" y="753697"/>
                    <a:pt x="625426" y="735931"/>
                    <a:pt x="616783" y="722727"/>
                  </a:cubicBezTo>
                  <a:cubicBezTo>
                    <a:pt x="467215" y="495253"/>
                    <a:pt x="516911" y="220965"/>
                    <a:pt x="601658" y="69596"/>
                  </a:cubicBezTo>
                  <a:cubicBezTo>
                    <a:pt x="676203" y="-63647"/>
                    <a:pt x="796121" y="29863"/>
                    <a:pt x="830332" y="60713"/>
                  </a:cubicBezTo>
                  <a:cubicBezTo>
                    <a:pt x="836334" y="66115"/>
                    <a:pt x="839695" y="73677"/>
                    <a:pt x="839815" y="81719"/>
                  </a:cubicBezTo>
                  <a:cubicBezTo>
                    <a:pt x="841736" y="178831"/>
                    <a:pt x="861903" y="830041"/>
                    <a:pt x="1058886" y="940117"/>
                  </a:cubicBezTo>
                  <a:cubicBezTo>
                    <a:pt x="1258271" y="1051513"/>
                    <a:pt x="1518155" y="1591328"/>
                    <a:pt x="1550325" y="1659510"/>
                  </a:cubicBezTo>
                  <a:cubicBezTo>
                    <a:pt x="1552486" y="1664191"/>
                    <a:pt x="1553446" y="1669353"/>
                    <a:pt x="1553086" y="1674514"/>
                  </a:cubicBezTo>
                  <a:cubicBezTo>
                    <a:pt x="1523677" y="2045074"/>
                    <a:pt x="1097299" y="2077725"/>
                    <a:pt x="1061287" y="2079886"/>
                  </a:cubicBezTo>
                  <a:cubicBezTo>
                    <a:pt x="1059607" y="2080005"/>
                    <a:pt x="1058166" y="2080005"/>
                    <a:pt x="1056606" y="2079765"/>
                  </a:cubicBezTo>
                  <a:cubicBezTo>
                    <a:pt x="1021794" y="2076044"/>
                    <a:pt x="601779" y="2027309"/>
                    <a:pt x="390990" y="1819161"/>
                  </a:cubicBezTo>
                  <a:cubicBezTo>
                    <a:pt x="389550" y="1817721"/>
                    <a:pt x="388349" y="1816280"/>
                    <a:pt x="387149" y="1814600"/>
                  </a:cubicBezTo>
                  <a:cubicBezTo>
                    <a:pt x="368183" y="1786751"/>
                    <a:pt x="188605" y="1525546"/>
                    <a:pt x="29553" y="1388342"/>
                  </a:cubicBezTo>
                  <a:cubicBezTo>
                    <a:pt x="26793" y="1385941"/>
                    <a:pt x="24512" y="1383180"/>
                    <a:pt x="22831" y="1379819"/>
                  </a:cubicBezTo>
                  <a:cubicBezTo>
                    <a:pt x="6746" y="1348489"/>
                    <a:pt x="-66598" y="1180075"/>
                    <a:pt x="177561" y="1116694"/>
                  </a:cubicBezTo>
                  <a:cubicBezTo>
                    <a:pt x="180562" y="1115854"/>
                    <a:pt x="183803" y="1115614"/>
                    <a:pt x="186924" y="1115734"/>
                  </a:cubicBezTo>
                  <a:lnTo>
                    <a:pt x="318487" y="1123296"/>
                  </a:lnTo>
                </a:path>
              </a:pathLst>
            </a:custGeom>
            <a:solidFill>
              <a:srgbClr val="ED2224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A502A89-713A-E3BA-DFF1-A30184CF15B2}"/>
                </a:ext>
              </a:extLst>
            </p:cNvPr>
            <p:cNvSpPr/>
            <p:nvPr/>
          </p:nvSpPr>
          <p:spPr>
            <a:xfrm>
              <a:off x="2875131" y="5672882"/>
              <a:ext cx="1549012" cy="964230"/>
            </a:xfrm>
            <a:custGeom>
              <a:avLst/>
              <a:gdLst>
                <a:gd name="connsiteX0" fmla="*/ 1549013 w 1549012"/>
                <a:gd name="connsiteY0" fmla="*/ 592901 h 964230"/>
                <a:gd name="connsiteX1" fmla="*/ 1061295 w 1549012"/>
                <a:gd name="connsiteY1" fmla="*/ 964181 h 964230"/>
                <a:gd name="connsiteX2" fmla="*/ 1056614 w 1549012"/>
                <a:gd name="connsiteY2" fmla="*/ 964061 h 964230"/>
                <a:gd name="connsiteX3" fmla="*/ 390999 w 1549012"/>
                <a:gd name="connsiteY3" fmla="*/ 703456 h 964230"/>
                <a:gd name="connsiteX4" fmla="*/ 387157 w 1549012"/>
                <a:gd name="connsiteY4" fmla="*/ 698775 h 964230"/>
                <a:gd name="connsiteX5" fmla="*/ 29562 w 1549012"/>
                <a:gd name="connsiteY5" fmla="*/ 272517 h 964230"/>
                <a:gd name="connsiteX6" fmla="*/ 22840 w 1549012"/>
                <a:gd name="connsiteY6" fmla="*/ 263994 h 964230"/>
                <a:gd name="connsiteX7" fmla="*/ 177449 w 1549012"/>
                <a:gd name="connsiteY7" fmla="*/ 989 h 964230"/>
                <a:gd name="connsiteX8" fmla="*/ 186813 w 1549012"/>
                <a:gd name="connsiteY8" fmla="*/ 29 h 964230"/>
                <a:gd name="connsiteX9" fmla="*/ 210940 w 1549012"/>
                <a:gd name="connsiteY9" fmla="*/ 1470 h 964230"/>
                <a:gd name="connsiteX10" fmla="*/ 473345 w 1549012"/>
                <a:gd name="connsiteY10" fmla="*/ 307209 h 964230"/>
                <a:gd name="connsiteX11" fmla="*/ 1159127 w 1549012"/>
                <a:gd name="connsiteY11" fmla="*/ 664204 h 964230"/>
                <a:gd name="connsiteX12" fmla="*/ 1549013 w 1549012"/>
                <a:gd name="connsiteY12" fmla="*/ 592901 h 96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49012" h="964230">
                  <a:moveTo>
                    <a:pt x="1549013" y="592901"/>
                  </a:moveTo>
                  <a:cubicBezTo>
                    <a:pt x="1497156" y="931410"/>
                    <a:pt x="1096226" y="962140"/>
                    <a:pt x="1061295" y="964181"/>
                  </a:cubicBezTo>
                  <a:cubicBezTo>
                    <a:pt x="1059735" y="964301"/>
                    <a:pt x="1058295" y="964181"/>
                    <a:pt x="1056614" y="964061"/>
                  </a:cubicBezTo>
                  <a:cubicBezTo>
                    <a:pt x="1021803" y="960339"/>
                    <a:pt x="601787" y="911604"/>
                    <a:pt x="390999" y="703456"/>
                  </a:cubicBezTo>
                  <a:cubicBezTo>
                    <a:pt x="389558" y="702016"/>
                    <a:pt x="388358" y="700455"/>
                    <a:pt x="387157" y="698775"/>
                  </a:cubicBezTo>
                  <a:cubicBezTo>
                    <a:pt x="368191" y="670926"/>
                    <a:pt x="188613" y="409842"/>
                    <a:pt x="29562" y="272517"/>
                  </a:cubicBezTo>
                  <a:cubicBezTo>
                    <a:pt x="26801" y="270116"/>
                    <a:pt x="24520" y="267356"/>
                    <a:pt x="22840" y="263994"/>
                  </a:cubicBezTo>
                  <a:cubicBezTo>
                    <a:pt x="6754" y="232664"/>
                    <a:pt x="-66589" y="64370"/>
                    <a:pt x="177449" y="989"/>
                  </a:cubicBezTo>
                  <a:cubicBezTo>
                    <a:pt x="180571" y="149"/>
                    <a:pt x="183692" y="-91"/>
                    <a:pt x="186813" y="29"/>
                  </a:cubicBezTo>
                  <a:lnTo>
                    <a:pt x="210940" y="1470"/>
                  </a:lnTo>
                  <a:cubicBezTo>
                    <a:pt x="276842" y="92459"/>
                    <a:pt x="365670" y="202775"/>
                    <a:pt x="473345" y="307209"/>
                  </a:cubicBezTo>
                  <a:cubicBezTo>
                    <a:pt x="655204" y="483785"/>
                    <a:pt x="890600" y="643437"/>
                    <a:pt x="1159127" y="664204"/>
                  </a:cubicBezTo>
                  <a:cubicBezTo>
                    <a:pt x="1282767" y="673927"/>
                    <a:pt x="1413369" y="654121"/>
                    <a:pt x="1549013" y="592901"/>
                  </a:cubicBezTo>
                  <a:close/>
                </a:path>
              </a:pathLst>
            </a:custGeom>
            <a:solidFill>
              <a:srgbClr val="BF1F4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E6EF0BD-E769-96C2-3EA6-2C07984F56E2}"/>
                </a:ext>
              </a:extLst>
            </p:cNvPr>
            <p:cNvSpPr/>
            <p:nvPr/>
          </p:nvSpPr>
          <p:spPr>
            <a:xfrm>
              <a:off x="2872978" y="4586707"/>
              <a:ext cx="1553159" cy="2079964"/>
            </a:xfrm>
            <a:custGeom>
              <a:avLst/>
              <a:gdLst>
                <a:gd name="connsiteX0" fmla="*/ 1190329 w 1553159"/>
                <a:gd name="connsiteY0" fmla="*/ 1804276 h 2079964"/>
                <a:gd name="connsiteX1" fmla="*/ 901155 w 1553159"/>
                <a:gd name="connsiteY1" fmla="*/ 1762143 h 2079964"/>
                <a:gd name="connsiteX2" fmla="*/ 865984 w 1553159"/>
                <a:gd name="connsiteY2" fmla="*/ 1751579 h 2079964"/>
                <a:gd name="connsiteX3" fmla="*/ 558324 w 1553159"/>
                <a:gd name="connsiteY3" fmla="*/ 1699362 h 2079964"/>
                <a:gd name="connsiteX4" fmla="*/ 556404 w 1553159"/>
                <a:gd name="connsiteY4" fmla="*/ 1695761 h 2079964"/>
                <a:gd name="connsiteX5" fmla="*/ 472977 w 1553159"/>
                <a:gd name="connsiteY5" fmla="*/ 1429995 h 2079964"/>
                <a:gd name="connsiteX6" fmla="*/ 465174 w 1553159"/>
                <a:gd name="connsiteY6" fmla="*/ 1405388 h 2079964"/>
                <a:gd name="connsiteX7" fmla="*/ 404915 w 1553159"/>
                <a:gd name="connsiteY7" fmla="*/ 1232772 h 2079964"/>
                <a:gd name="connsiteX8" fmla="*/ 362541 w 1553159"/>
                <a:gd name="connsiteY8" fmla="*/ 1209964 h 2079964"/>
                <a:gd name="connsiteX9" fmla="*/ 362541 w 1553159"/>
                <a:gd name="connsiteY9" fmla="*/ 1209964 h 2079964"/>
                <a:gd name="connsiteX10" fmla="*/ 323409 w 1553159"/>
                <a:gd name="connsiteY10" fmla="*/ 1197600 h 2079964"/>
                <a:gd name="connsiteX11" fmla="*/ 335652 w 1553159"/>
                <a:gd name="connsiteY11" fmla="*/ 956082 h 2079964"/>
                <a:gd name="connsiteX12" fmla="*/ 341534 w 1553159"/>
                <a:gd name="connsiteY12" fmla="*/ 950681 h 2079964"/>
                <a:gd name="connsiteX13" fmla="*/ 609101 w 1553159"/>
                <a:gd name="connsiteY13" fmla="*/ 762820 h 2079964"/>
                <a:gd name="connsiteX14" fmla="*/ 616783 w 1553159"/>
                <a:gd name="connsiteY14" fmla="*/ 722727 h 2079964"/>
                <a:gd name="connsiteX15" fmla="*/ 601658 w 1553159"/>
                <a:gd name="connsiteY15" fmla="*/ 69596 h 2079964"/>
                <a:gd name="connsiteX16" fmla="*/ 830332 w 1553159"/>
                <a:gd name="connsiteY16" fmla="*/ 60713 h 2079964"/>
                <a:gd name="connsiteX17" fmla="*/ 839815 w 1553159"/>
                <a:gd name="connsiteY17" fmla="*/ 81719 h 2079964"/>
                <a:gd name="connsiteX18" fmla="*/ 1058886 w 1553159"/>
                <a:gd name="connsiteY18" fmla="*/ 940117 h 2079964"/>
                <a:gd name="connsiteX19" fmla="*/ 1550325 w 1553159"/>
                <a:gd name="connsiteY19" fmla="*/ 1659510 h 2079964"/>
                <a:gd name="connsiteX20" fmla="*/ 1553086 w 1553159"/>
                <a:gd name="connsiteY20" fmla="*/ 1674514 h 2079964"/>
                <a:gd name="connsiteX21" fmla="*/ 1061287 w 1553159"/>
                <a:gd name="connsiteY21" fmla="*/ 2079886 h 2079964"/>
                <a:gd name="connsiteX22" fmla="*/ 1056606 w 1553159"/>
                <a:gd name="connsiteY22" fmla="*/ 2079765 h 2079964"/>
                <a:gd name="connsiteX23" fmla="*/ 390990 w 1553159"/>
                <a:gd name="connsiteY23" fmla="*/ 1819161 h 2079964"/>
                <a:gd name="connsiteX24" fmla="*/ 387149 w 1553159"/>
                <a:gd name="connsiteY24" fmla="*/ 1814600 h 2079964"/>
                <a:gd name="connsiteX25" fmla="*/ 29553 w 1553159"/>
                <a:gd name="connsiteY25" fmla="*/ 1388342 h 2079964"/>
                <a:gd name="connsiteX26" fmla="*/ 22831 w 1553159"/>
                <a:gd name="connsiteY26" fmla="*/ 1379819 h 2079964"/>
                <a:gd name="connsiteX27" fmla="*/ 177561 w 1553159"/>
                <a:gd name="connsiteY27" fmla="*/ 1116694 h 2079964"/>
                <a:gd name="connsiteX28" fmla="*/ 186924 w 1553159"/>
                <a:gd name="connsiteY28" fmla="*/ 1115734 h 2079964"/>
                <a:gd name="connsiteX29" fmla="*/ 318487 w 1553159"/>
                <a:gd name="connsiteY29" fmla="*/ 1123296 h 207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53159" h="2079964">
                  <a:moveTo>
                    <a:pt x="1190329" y="1804276"/>
                  </a:moveTo>
                  <a:cubicBezTo>
                    <a:pt x="1010631" y="1886863"/>
                    <a:pt x="928884" y="1803676"/>
                    <a:pt x="901155" y="1762143"/>
                  </a:cubicBezTo>
                  <a:cubicBezTo>
                    <a:pt x="893593" y="1750739"/>
                    <a:pt x="878708" y="1746417"/>
                    <a:pt x="865984" y="1751579"/>
                  </a:cubicBezTo>
                  <a:cubicBezTo>
                    <a:pt x="631428" y="1845089"/>
                    <a:pt x="565407" y="1715088"/>
                    <a:pt x="558324" y="1699362"/>
                  </a:cubicBezTo>
                  <a:cubicBezTo>
                    <a:pt x="557724" y="1698162"/>
                    <a:pt x="557124" y="1696962"/>
                    <a:pt x="556404" y="1695761"/>
                  </a:cubicBezTo>
                  <a:cubicBezTo>
                    <a:pt x="464694" y="1554836"/>
                    <a:pt x="467455" y="1463246"/>
                    <a:pt x="472977" y="1429995"/>
                  </a:cubicBezTo>
                  <a:cubicBezTo>
                    <a:pt x="474537" y="1420992"/>
                    <a:pt x="471296" y="1412110"/>
                    <a:pt x="465174" y="1405388"/>
                  </a:cubicBezTo>
                  <a:cubicBezTo>
                    <a:pt x="426402" y="1362654"/>
                    <a:pt x="410917" y="1282108"/>
                    <a:pt x="404915" y="1232772"/>
                  </a:cubicBezTo>
                  <a:cubicBezTo>
                    <a:pt x="402394" y="1212485"/>
                    <a:pt x="380787" y="1200841"/>
                    <a:pt x="362541" y="1209964"/>
                  </a:cubicBezTo>
                  <a:lnTo>
                    <a:pt x="362541" y="1209964"/>
                  </a:lnTo>
                  <a:cubicBezTo>
                    <a:pt x="348377" y="1217047"/>
                    <a:pt x="331211" y="1211405"/>
                    <a:pt x="323409" y="1197600"/>
                  </a:cubicBezTo>
                  <a:cubicBezTo>
                    <a:pt x="251505" y="1069159"/>
                    <a:pt x="320168" y="974688"/>
                    <a:pt x="335652" y="956082"/>
                  </a:cubicBezTo>
                  <a:cubicBezTo>
                    <a:pt x="337333" y="954042"/>
                    <a:pt x="339254" y="952241"/>
                    <a:pt x="341534" y="950681"/>
                  </a:cubicBezTo>
                  <a:lnTo>
                    <a:pt x="609101" y="762820"/>
                  </a:lnTo>
                  <a:cubicBezTo>
                    <a:pt x="622065" y="753697"/>
                    <a:pt x="625426" y="735931"/>
                    <a:pt x="616783" y="722727"/>
                  </a:cubicBezTo>
                  <a:cubicBezTo>
                    <a:pt x="467215" y="495253"/>
                    <a:pt x="516911" y="220965"/>
                    <a:pt x="601658" y="69596"/>
                  </a:cubicBezTo>
                  <a:cubicBezTo>
                    <a:pt x="676203" y="-63647"/>
                    <a:pt x="796121" y="29863"/>
                    <a:pt x="830332" y="60713"/>
                  </a:cubicBezTo>
                  <a:cubicBezTo>
                    <a:pt x="836334" y="66115"/>
                    <a:pt x="839695" y="73677"/>
                    <a:pt x="839815" y="81719"/>
                  </a:cubicBezTo>
                  <a:cubicBezTo>
                    <a:pt x="841736" y="178831"/>
                    <a:pt x="861903" y="830041"/>
                    <a:pt x="1058886" y="940117"/>
                  </a:cubicBezTo>
                  <a:cubicBezTo>
                    <a:pt x="1258271" y="1051513"/>
                    <a:pt x="1518155" y="1591328"/>
                    <a:pt x="1550325" y="1659510"/>
                  </a:cubicBezTo>
                  <a:cubicBezTo>
                    <a:pt x="1552486" y="1664191"/>
                    <a:pt x="1553446" y="1669353"/>
                    <a:pt x="1553086" y="1674514"/>
                  </a:cubicBezTo>
                  <a:cubicBezTo>
                    <a:pt x="1523677" y="2045074"/>
                    <a:pt x="1097299" y="2077725"/>
                    <a:pt x="1061287" y="2079886"/>
                  </a:cubicBezTo>
                  <a:cubicBezTo>
                    <a:pt x="1059607" y="2080005"/>
                    <a:pt x="1058166" y="2080005"/>
                    <a:pt x="1056606" y="2079765"/>
                  </a:cubicBezTo>
                  <a:cubicBezTo>
                    <a:pt x="1021794" y="2076044"/>
                    <a:pt x="601779" y="2027309"/>
                    <a:pt x="390990" y="1819161"/>
                  </a:cubicBezTo>
                  <a:cubicBezTo>
                    <a:pt x="389550" y="1817721"/>
                    <a:pt x="388349" y="1816280"/>
                    <a:pt x="387149" y="1814600"/>
                  </a:cubicBezTo>
                  <a:cubicBezTo>
                    <a:pt x="368183" y="1786751"/>
                    <a:pt x="188605" y="1525546"/>
                    <a:pt x="29553" y="1388342"/>
                  </a:cubicBezTo>
                  <a:cubicBezTo>
                    <a:pt x="26793" y="1385941"/>
                    <a:pt x="24512" y="1383180"/>
                    <a:pt x="22831" y="1379819"/>
                  </a:cubicBezTo>
                  <a:cubicBezTo>
                    <a:pt x="6746" y="1348489"/>
                    <a:pt x="-66598" y="1180075"/>
                    <a:pt x="177561" y="1116694"/>
                  </a:cubicBezTo>
                  <a:cubicBezTo>
                    <a:pt x="180562" y="1115854"/>
                    <a:pt x="183803" y="1115614"/>
                    <a:pt x="186924" y="1115734"/>
                  </a:cubicBezTo>
                  <a:lnTo>
                    <a:pt x="318487" y="1123296"/>
                  </a:lnTo>
                </a:path>
              </a:pathLst>
            </a:custGeom>
            <a:noFill/>
            <a:ln w="83967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1136CE4D-EB1F-DF53-516B-8C29E6968524}"/>
                </a:ext>
              </a:extLst>
            </p:cNvPr>
            <p:cNvSpPr/>
            <p:nvPr/>
          </p:nvSpPr>
          <p:spPr>
            <a:xfrm>
              <a:off x="3214061" y="5636735"/>
              <a:ext cx="379351" cy="200748"/>
            </a:xfrm>
            <a:custGeom>
              <a:avLst/>
              <a:gdLst>
                <a:gd name="connsiteX0" fmla="*/ 90360 w 379351"/>
                <a:gd name="connsiteY0" fmla="*/ 192347 h 200748"/>
                <a:gd name="connsiteX1" fmla="*/ 107766 w 379351"/>
                <a:gd name="connsiteY1" fmla="*/ 182143 h 200748"/>
                <a:gd name="connsiteX2" fmla="*/ 128773 w 379351"/>
                <a:gd name="connsiteY2" fmla="*/ 171340 h 200748"/>
                <a:gd name="connsiteX3" fmla="*/ 142097 w 379351"/>
                <a:gd name="connsiteY3" fmla="*/ 165098 h 200748"/>
                <a:gd name="connsiteX4" fmla="*/ 149420 w 379351"/>
                <a:gd name="connsiteY4" fmla="*/ 161857 h 200748"/>
                <a:gd name="connsiteX5" fmla="*/ 146899 w 379351"/>
                <a:gd name="connsiteY5" fmla="*/ 162937 h 200748"/>
                <a:gd name="connsiteX6" fmla="*/ 225764 w 379351"/>
                <a:gd name="connsiteY6" fmla="*/ 136649 h 200748"/>
                <a:gd name="connsiteX7" fmla="*/ 274260 w 379351"/>
                <a:gd name="connsiteY7" fmla="*/ 125965 h 200748"/>
                <a:gd name="connsiteX8" fmla="*/ 287224 w 379351"/>
                <a:gd name="connsiteY8" fmla="*/ 123804 h 200748"/>
                <a:gd name="connsiteX9" fmla="*/ 294787 w 379351"/>
                <a:gd name="connsiteY9" fmla="*/ 122604 h 200748"/>
                <a:gd name="connsiteX10" fmla="*/ 302829 w 379351"/>
                <a:gd name="connsiteY10" fmla="*/ 121764 h 200748"/>
                <a:gd name="connsiteX11" fmla="*/ 319274 w 379351"/>
                <a:gd name="connsiteY11" fmla="*/ 120203 h 200748"/>
                <a:gd name="connsiteX12" fmla="*/ 379294 w 379351"/>
                <a:gd name="connsiteY12" fmla="*/ 60184 h 200748"/>
                <a:gd name="connsiteX13" fmla="*/ 319274 w 379351"/>
                <a:gd name="connsiteY13" fmla="*/ 164 h 200748"/>
                <a:gd name="connsiteX14" fmla="*/ 115088 w 379351"/>
                <a:gd name="connsiteY14" fmla="*/ 47220 h 200748"/>
                <a:gd name="connsiteX15" fmla="*/ 29861 w 379351"/>
                <a:gd name="connsiteY15" fmla="*/ 88753 h 200748"/>
                <a:gd name="connsiteX16" fmla="*/ 8374 w 379351"/>
                <a:gd name="connsiteY16" fmla="*/ 170859 h 200748"/>
                <a:gd name="connsiteX17" fmla="*/ 90360 w 379351"/>
                <a:gd name="connsiteY17" fmla="*/ 192347 h 200748"/>
                <a:gd name="connsiteX18" fmla="*/ 90360 w 379351"/>
                <a:gd name="connsiteY18" fmla="*/ 192347 h 20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9351" h="200748">
                  <a:moveTo>
                    <a:pt x="90360" y="192347"/>
                  </a:moveTo>
                  <a:cubicBezTo>
                    <a:pt x="96002" y="188625"/>
                    <a:pt x="101884" y="185384"/>
                    <a:pt x="107766" y="182143"/>
                  </a:cubicBezTo>
                  <a:cubicBezTo>
                    <a:pt x="114608" y="178422"/>
                    <a:pt x="121691" y="174821"/>
                    <a:pt x="128773" y="171340"/>
                  </a:cubicBezTo>
                  <a:cubicBezTo>
                    <a:pt x="133214" y="169179"/>
                    <a:pt x="137656" y="167138"/>
                    <a:pt x="142097" y="165098"/>
                  </a:cubicBezTo>
                  <a:cubicBezTo>
                    <a:pt x="144498" y="164018"/>
                    <a:pt x="147019" y="162937"/>
                    <a:pt x="149420" y="161857"/>
                  </a:cubicBezTo>
                  <a:cubicBezTo>
                    <a:pt x="159143" y="157535"/>
                    <a:pt x="134295" y="167979"/>
                    <a:pt x="146899" y="162937"/>
                  </a:cubicBezTo>
                  <a:cubicBezTo>
                    <a:pt x="172707" y="152614"/>
                    <a:pt x="198875" y="143731"/>
                    <a:pt x="225764" y="136649"/>
                  </a:cubicBezTo>
                  <a:cubicBezTo>
                    <a:pt x="241729" y="132447"/>
                    <a:pt x="257935" y="128846"/>
                    <a:pt x="274260" y="125965"/>
                  </a:cubicBezTo>
                  <a:cubicBezTo>
                    <a:pt x="278581" y="125245"/>
                    <a:pt x="282903" y="124405"/>
                    <a:pt x="287224" y="123804"/>
                  </a:cubicBezTo>
                  <a:cubicBezTo>
                    <a:pt x="289025" y="123565"/>
                    <a:pt x="304270" y="121524"/>
                    <a:pt x="294787" y="122604"/>
                  </a:cubicBezTo>
                  <a:cubicBezTo>
                    <a:pt x="285303" y="123684"/>
                    <a:pt x="300908" y="122004"/>
                    <a:pt x="302829" y="121764"/>
                  </a:cubicBezTo>
                  <a:cubicBezTo>
                    <a:pt x="308231" y="121164"/>
                    <a:pt x="313753" y="120683"/>
                    <a:pt x="319274" y="120203"/>
                  </a:cubicBezTo>
                  <a:cubicBezTo>
                    <a:pt x="350485" y="117563"/>
                    <a:pt x="380854" y="94515"/>
                    <a:pt x="379294" y="60184"/>
                  </a:cubicBezTo>
                  <a:cubicBezTo>
                    <a:pt x="377973" y="29934"/>
                    <a:pt x="352765" y="-2596"/>
                    <a:pt x="319274" y="164"/>
                  </a:cubicBezTo>
                  <a:cubicBezTo>
                    <a:pt x="249292" y="6046"/>
                    <a:pt x="180149" y="20451"/>
                    <a:pt x="115088" y="47220"/>
                  </a:cubicBezTo>
                  <a:cubicBezTo>
                    <a:pt x="86159" y="59103"/>
                    <a:pt x="56149" y="71467"/>
                    <a:pt x="29861" y="88753"/>
                  </a:cubicBezTo>
                  <a:cubicBezTo>
                    <a:pt x="3692" y="106039"/>
                    <a:pt x="-9872" y="142651"/>
                    <a:pt x="8374" y="170859"/>
                  </a:cubicBezTo>
                  <a:cubicBezTo>
                    <a:pt x="25059" y="196908"/>
                    <a:pt x="62271" y="210712"/>
                    <a:pt x="90360" y="192347"/>
                  </a:cubicBezTo>
                  <a:lnTo>
                    <a:pt x="90360" y="192347"/>
                  </a:lnTo>
                  <a:close/>
                </a:path>
              </a:pathLst>
            </a:custGeom>
            <a:solidFill>
              <a:srgbClr val="00000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847EBE1-7332-EEDE-496E-EA1BC66BACDC}"/>
                </a:ext>
              </a:extLst>
            </p:cNvPr>
            <p:cNvSpPr/>
            <p:nvPr/>
          </p:nvSpPr>
          <p:spPr>
            <a:xfrm>
              <a:off x="3330499" y="5892058"/>
              <a:ext cx="379351" cy="200748"/>
            </a:xfrm>
            <a:custGeom>
              <a:avLst/>
              <a:gdLst>
                <a:gd name="connsiteX0" fmla="*/ 90360 w 379351"/>
                <a:gd name="connsiteY0" fmla="*/ 192347 h 200748"/>
                <a:gd name="connsiteX1" fmla="*/ 107766 w 379351"/>
                <a:gd name="connsiteY1" fmla="*/ 182143 h 200748"/>
                <a:gd name="connsiteX2" fmla="*/ 128773 w 379351"/>
                <a:gd name="connsiteY2" fmla="*/ 171340 h 200748"/>
                <a:gd name="connsiteX3" fmla="*/ 142097 w 379351"/>
                <a:gd name="connsiteY3" fmla="*/ 165098 h 200748"/>
                <a:gd name="connsiteX4" fmla="*/ 149420 w 379351"/>
                <a:gd name="connsiteY4" fmla="*/ 161857 h 200748"/>
                <a:gd name="connsiteX5" fmla="*/ 146899 w 379351"/>
                <a:gd name="connsiteY5" fmla="*/ 162937 h 200748"/>
                <a:gd name="connsiteX6" fmla="*/ 225764 w 379351"/>
                <a:gd name="connsiteY6" fmla="*/ 136648 h 200748"/>
                <a:gd name="connsiteX7" fmla="*/ 274260 w 379351"/>
                <a:gd name="connsiteY7" fmla="*/ 125965 h 200748"/>
                <a:gd name="connsiteX8" fmla="*/ 287224 w 379351"/>
                <a:gd name="connsiteY8" fmla="*/ 123804 h 200748"/>
                <a:gd name="connsiteX9" fmla="*/ 294787 w 379351"/>
                <a:gd name="connsiteY9" fmla="*/ 122604 h 200748"/>
                <a:gd name="connsiteX10" fmla="*/ 302829 w 379351"/>
                <a:gd name="connsiteY10" fmla="*/ 121764 h 200748"/>
                <a:gd name="connsiteX11" fmla="*/ 319274 w 379351"/>
                <a:gd name="connsiteY11" fmla="*/ 120203 h 200748"/>
                <a:gd name="connsiteX12" fmla="*/ 379294 w 379351"/>
                <a:gd name="connsiteY12" fmla="*/ 60184 h 200748"/>
                <a:gd name="connsiteX13" fmla="*/ 319274 w 379351"/>
                <a:gd name="connsiteY13" fmla="*/ 164 h 200748"/>
                <a:gd name="connsiteX14" fmla="*/ 115088 w 379351"/>
                <a:gd name="connsiteY14" fmla="*/ 47219 h 200748"/>
                <a:gd name="connsiteX15" fmla="*/ 29861 w 379351"/>
                <a:gd name="connsiteY15" fmla="*/ 88753 h 200748"/>
                <a:gd name="connsiteX16" fmla="*/ 8374 w 379351"/>
                <a:gd name="connsiteY16" fmla="*/ 170860 h 200748"/>
                <a:gd name="connsiteX17" fmla="*/ 90360 w 379351"/>
                <a:gd name="connsiteY17" fmla="*/ 192347 h 200748"/>
                <a:gd name="connsiteX18" fmla="*/ 90360 w 379351"/>
                <a:gd name="connsiteY18" fmla="*/ 192347 h 20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9351" h="200748">
                  <a:moveTo>
                    <a:pt x="90360" y="192347"/>
                  </a:moveTo>
                  <a:cubicBezTo>
                    <a:pt x="96002" y="188625"/>
                    <a:pt x="101884" y="185384"/>
                    <a:pt x="107766" y="182143"/>
                  </a:cubicBezTo>
                  <a:cubicBezTo>
                    <a:pt x="114608" y="178422"/>
                    <a:pt x="121691" y="174821"/>
                    <a:pt x="128773" y="171340"/>
                  </a:cubicBezTo>
                  <a:cubicBezTo>
                    <a:pt x="133214" y="169179"/>
                    <a:pt x="137656" y="167138"/>
                    <a:pt x="142097" y="165098"/>
                  </a:cubicBezTo>
                  <a:cubicBezTo>
                    <a:pt x="144498" y="164017"/>
                    <a:pt x="147019" y="162937"/>
                    <a:pt x="149420" y="161857"/>
                  </a:cubicBezTo>
                  <a:cubicBezTo>
                    <a:pt x="159143" y="157535"/>
                    <a:pt x="134295" y="167978"/>
                    <a:pt x="146899" y="162937"/>
                  </a:cubicBezTo>
                  <a:cubicBezTo>
                    <a:pt x="172707" y="152613"/>
                    <a:pt x="198875" y="143731"/>
                    <a:pt x="225764" y="136648"/>
                  </a:cubicBezTo>
                  <a:cubicBezTo>
                    <a:pt x="241729" y="132447"/>
                    <a:pt x="257935" y="128846"/>
                    <a:pt x="274260" y="125965"/>
                  </a:cubicBezTo>
                  <a:cubicBezTo>
                    <a:pt x="278581" y="125245"/>
                    <a:pt x="282903" y="124405"/>
                    <a:pt x="287224" y="123804"/>
                  </a:cubicBezTo>
                  <a:cubicBezTo>
                    <a:pt x="289025" y="123564"/>
                    <a:pt x="304270" y="121523"/>
                    <a:pt x="294787" y="122604"/>
                  </a:cubicBezTo>
                  <a:cubicBezTo>
                    <a:pt x="285304" y="123684"/>
                    <a:pt x="300908" y="122004"/>
                    <a:pt x="302829" y="121764"/>
                  </a:cubicBezTo>
                  <a:cubicBezTo>
                    <a:pt x="308231" y="121163"/>
                    <a:pt x="313753" y="120683"/>
                    <a:pt x="319274" y="120203"/>
                  </a:cubicBezTo>
                  <a:cubicBezTo>
                    <a:pt x="350485" y="117562"/>
                    <a:pt x="380854" y="94515"/>
                    <a:pt x="379294" y="60184"/>
                  </a:cubicBezTo>
                  <a:cubicBezTo>
                    <a:pt x="377973" y="29934"/>
                    <a:pt x="352765" y="-2597"/>
                    <a:pt x="319274" y="164"/>
                  </a:cubicBezTo>
                  <a:cubicBezTo>
                    <a:pt x="249292" y="6046"/>
                    <a:pt x="180149" y="20451"/>
                    <a:pt x="115088" y="47219"/>
                  </a:cubicBezTo>
                  <a:cubicBezTo>
                    <a:pt x="86159" y="59103"/>
                    <a:pt x="56149" y="71467"/>
                    <a:pt x="29861" y="88753"/>
                  </a:cubicBezTo>
                  <a:cubicBezTo>
                    <a:pt x="3692" y="106039"/>
                    <a:pt x="-9872" y="142650"/>
                    <a:pt x="8374" y="170860"/>
                  </a:cubicBezTo>
                  <a:cubicBezTo>
                    <a:pt x="25059" y="196908"/>
                    <a:pt x="62271" y="210712"/>
                    <a:pt x="90360" y="192347"/>
                  </a:cubicBezTo>
                  <a:lnTo>
                    <a:pt x="90360" y="192347"/>
                  </a:lnTo>
                  <a:close/>
                </a:path>
              </a:pathLst>
            </a:custGeom>
            <a:solidFill>
              <a:srgbClr val="00000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E73EC8B-EF61-E6FC-58D1-4EED7E6B92BC}"/>
                </a:ext>
              </a:extLst>
            </p:cNvPr>
            <p:cNvSpPr/>
            <p:nvPr/>
          </p:nvSpPr>
          <p:spPr>
            <a:xfrm>
              <a:off x="1287031" y="5439769"/>
              <a:ext cx="1260065" cy="1221181"/>
            </a:xfrm>
            <a:custGeom>
              <a:avLst/>
              <a:gdLst>
                <a:gd name="connsiteX0" fmla="*/ 1219 w 1260065"/>
                <a:gd name="connsiteY0" fmla="*/ 384511 h 1221181"/>
                <a:gd name="connsiteX1" fmla="*/ 295554 w 1260065"/>
                <a:gd name="connsiteY1" fmla="*/ 1158521 h 1221181"/>
                <a:gd name="connsiteX2" fmla="*/ 903070 w 1260065"/>
                <a:gd name="connsiteY2" fmla="*/ 1221182 h 1221181"/>
                <a:gd name="connsiteX3" fmla="*/ 1260066 w 1260065"/>
                <a:gd name="connsiteY3" fmla="*/ 951934 h 1221181"/>
                <a:gd name="connsiteX4" fmla="*/ 1216252 w 1260065"/>
                <a:gd name="connsiteY4" fmla="*/ 802966 h 1221181"/>
                <a:gd name="connsiteX5" fmla="*/ 1216252 w 1260065"/>
                <a:gd name="connsiteY5" fmla="*/ 802966 h 1221181"/>
                <a:gd name="connsiteX6" fmla="*/ 1227055 w 1260065"/>
                <a:gd name="connsiteY6" fmla="*/ 766114 h 1221181"/>
                <a:gd name="connsiteX7" fmla="*/ 1105336 w 1260065"/>
                <a:gd name="connsiteY7" fmla="*/ 494226 h 1221181"/>
                <a:gd name="connsiteX8" fmla="*/ 1075326 w 1260065"/>
                <a:gd name="connsiteY8" fmla="*/ 479102 h 1221181"/>
                <a:gd name="connsiteX9" fmla="*/ 1075326 w 1260065"/>
                <a:gd name="connsiteY9" fmla="*/ 479102 h 1221181"/>
                <a:gd name="connsiteX10" fmla="*/ 883624 w 1260065"/>
                <a:gd name="connsiteY10" fmla="*/ 245986 h 1221181"/>
                <a:gd name="connsiteX11" fmla="*/ 845212 w 1260065"/>
                <a:gd name="connsiteY11" fmla="*/ 227861 h 1221181"/>
                <a:gd name="connsiteX12" fmla="*/ 845212 w 1260065"/>
                <a:gd name="connsiteY12" fmla="*/ 227861 h 1221181"/>
                <a:gd name="connsiteX13" fmla="*/ 659632 w 1260065"/>
                <a:gd name="connsiteY13" fmla="*/ 9390 h 1221181"/>
                <a:gd name="connsiteX14" fmla="*/ 586768 w 1260065"/>
                <a:gd name="connsiteY14" fmla="*/ 9390 h 1221181"/>
                <a:gd name="connsiteX15" fmla="*/ 39631 w 1260065"/>
                <a:gd name="connsiteY15" fmla="*/ 326412 h 1221181"/>
                <a:gd name="connsiteX16" fmla="*/ 8901 w 1260065"/>
                <a:gd name="connsiteY16" fmla="*/ 354621 h 1221181"/>
                <a:gd name="connsiteX17" fmla="*/ 1219 w 1260065"/>
                <a:gd name="connsiteY17" fmla="*/ 384511 h 122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0065" h="1221181">
                  <a:moveTo>
                    <a:pt x="1219" y="384511"/>
                  </a:moveTo>
                  <a:lnTo>
                    <a:pt x="295554" y="1158521"/>
                  </a:lnTo>
                  <a:lnTo>
                    <a:pt x="903070" y="1221182"/>
                  </a:lnTo>
                  <a:lnTo>
                    <a:pt x="1260066" y="951934"/>
                  </a:lnTo>
                  <a:lnTo>
                    <a:pt x="1216252" y="802966"/>
                  </a:lnTo>
                  <a:lnTo>
                    <a:pt x="1216252" y="802966"/>
                  </a:lnTo>
                  <a:cubicBezTo>
                    <a:pt x="1228375" y="795044"/>
                    <a:pt x="1233057" y="779318"/>
                    <a:pt x="1227055" y="766114"/>
                  </a:cubicBezTo>
                  <a:lnTo>
                    <a:pt x="1105336" y="494226"/>
                  </a:lnTo>
                  <a:cubicBezTo>
                    <a:pt x="1100174" y="482703"/>
                    <a:pt x="1087690" y="476461"/>
                    <a:pt x="1075326" y="479102"/>
                  </a:cubicBezTo>
                  <a:lnTo>
                    <a:pt x="1075326" y="479102"/>
                  </a:lnTo>
                  <a:lnTo>
                    <a:pt x="883624" y="245986"/>
                  </a:lnTo>
                  <a:cubicBezTo>
                    <a:pt x="874141" y="234463"/>
                    <a:pt x="860096" y="227861"/>
                    <a:pt x="845212" y="227861"/>
                  </a:cubicBezTo>
                  <a:lnTo>
                    <a:pt x="845212" y="227861"/>
                  </a:lnTo>
                  <a:lnTo>
                    <a:pt x="659632" y="9390"/>
                  </a:lnTo>
                  <a:cubicBezTo>
                    <a:pt x="659632" y="9390"/>
                    <a:pt x="640785" y="-11737"/>
                    <a:pt x="586768" y="9390"/>
                  </a:cubicBezTo>
                  <a:cubicBezTo>
                    <a:pt x="537672" y="28596"/>
                    <a:pt x="115976" y="280678"/>
                    <a:pt x="39631" y="326412"/>
                  </a:cubicBezTo>
                  <a:cubicBezTo>
                    <a:pt x="27627" y="333615"/>
                    <a:pt x="16944" y="342978"/>
                    <a:pt x="8901" y="354621"/>
                  </a:cubicBezTo>
                  <a:cubicBezTo>
                    <a:pt x="2539" y="363864"/>
                    <a:pt x="-2382" y="375028"/>
                    <a:pt x="1219" y="384511"/>
                  </a:cubicBezTo>
                  <a:close/>
                </a:path>
              </a:pathLst>
            </a:custGeom>
            <a:solidFill>
              <a:srgbClr val="ED2224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3BFF519-961D-DF19-E5A1-C5D73FFEE5A4}"/>
                </a:ext>
              </a:extLst>
            </p:cNvPr>
            <p:cNvSpPr/>
            <p:nvPr/>
          </p:nvSpPr>
          <p:spPr>
            <a:xfrm>
              <a:off x="1307199" y="5674352"/>
              <a:ext cx="1061279" cy="961390"/>
            </a:xfrm>
            <a:custGeom>
              <a:avLst/>
              <a:gdLst>
                <a:gd name="connsiteX0" fmla="*/ 1061280 w 1061279"/>
                <a:gd name="connsiteY0" fmla="*/ 842072 h 961390"/>
                <a:gd name="connsiteX1" fmla="*/ 903069 w 1061279"/>
                <a:gd name="connsiteY1" fmla="*/ 961391 h 961390"/>
                <a:gd name="connsiteX2" fmla="*/ 295552 w 1061279"/>
                <a:gd name="connsiteY2" fmla="*/ 898850 h 961390"/>
                <a:gd name="connsiteX3" fmla="*/ 1217 w 1061279"/>
                <a:gd name="connsiteY3" fmla="*/ 124840 h 961390"/>
                <a:gd name="connsiteX4" fmla="*/ 9020 w 1061279"/>
                <a:gd name="connsiteY4" fmla="*/ 94710 h 961390"/>
                <a:gd name="connsiteX5" fmla="*/ 39630 w 1061279"/>
                <a:gd name="connsiteY5" fmla="*/ 66621 h 961390"/>
                <a:gd name="connsiteX6" fmla="*/ 151146 w 1061279"/>
                <a:gd name="connsiteY6" fmla="*/ 0 h 961390"/>
                <a:gd name="connsiteX7" fmla="*/ 1061280 w 1061279"/>
                <a:gd name="connsiteY7" fmla="*/ 842072 h 96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1279" h="961390">
                  <a:moveTo>
                    <a:pt x="1061280" y="842072"/>
                  </a:moveTo>
                  <a:lnTo>
                    <a:pt x="903069" y="961391"/>
                  </a:lnTo>
                  <a:lnTo>
                    <a:pt x="295552" y="898850"/>
                  </a:lnTo>
                  <a:lnTo>
                    <a:pt x="1217" y="124840"/>
                  </a:lnTo>
                  <a:cubicBezTo>
                    <a:pt x="-2384" y="115357"/>
                    <a:pt x="2538" y="104194"/>
                    <a:pt x="9020" y="94710"/>
                  </a:cubicBezTo>
                  <a:cubicBezTo>
                    <a:pt x="16942" y="83187"/>
                    <a:pt x="27626" y="73824"/>
                    <a:pt x="39630" y="66621"/>
                  </a:cubicBezTo>
                  <a:cubicBezTo>
                    <a:pt x="58836" y="55098"/>
                    <a:pt x="99769" y="30610"/>
                    <a:pt x="151146" y="0"/>
                  </a:cubicBezTo>
                  <a:cubicBezTo>
                    <a:pt x="286910" y="228554"/>
                    <a:pt x="646906" y="767408"/>
                    <a:pt x="1061280" y="842072"/>
                  </a:cubicBezTo>
                  <a:close/>
                </a:path>
              </a:pathLst>
            </a:custGeom>
            <a:solidFill>
              <a:srgbClr val="BF1F4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93BA594-91BD-38ED-9223-E27708490B0F}"/>
                </a:ext>
              </a:extLst>
            </p:cNvPr>
            <p:cNvSpPr/>
            <p:nvPr/>
          </p:nvSpPr>
          <p:spPr>
            <a:xfrm>
              <a:off x="3661749" y="6050926"/>
              <a:ext cx="166910" cy="354089"/>
            </a:xfrm>
            <a:custGeom>
              <a:avLst/>
              <a:gdLst>
                <a:gd name="connsiteX0" fmla="*/ 164961 w 166910"/>
                <a:gd name="connsiteY0" fmla="*/ 298524 h 354089"/>
                <a:gd name="connsiteX1" fmla="*/ 88737 w 166910"/>
                <a:gd name="connsiteY1" fmla="*/ 31678 h 354089"/>
                <a:gd name="connsiteX2" fmla="*/ 1949 w 166910"/>
                <a:gd name="connsiteY2" fmla="*/ 55566 h 354089"/>
                <a:gd name="connsiteX3" fmla="*/ 78173 w 166910"/>
                <a:gd name="connsiteY3" fmla="*/ 322412 h 354089"/>
                <a:gd name="connsiteX4" fmla="*/ 164961 w 166910"/>
                <a:gd name="connsiteY4" fmla="*/ 298524 h 354089"/>
                <a:gd name="connsiteX5" fmla="*/ 164961 w 166910"/>
                <a:gd name="connsiteY5" fmla="*/ 298524 h 35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910" h="354089">
                  <a:moveTo>
                    <a:pt x="164961" y="298524"/>
                  </a:moveTo>
                  <a:cubicBezTo>
                    <a:pt x="139513" y="209575"/>
                    <a:pt x="114185" y="120627"/>
                    <a:pt x="88737" y="31678"/>
                  </a:cubicBezTo>
                  <a:cubicBezTo>
                    <a:pt x="72892" y="-23900"/>
                    <a:pt x="-14016" y="-253"/>
                    <a:pt x="1949" y="55566"/>
                  </a:cubicBezTo>
                  <a:cubicBezTo>
                    <a:pt x="27397" y="144515"/>
                    <a:pt x="52725" y="233463"/>
                    <a:pt x="78173" y="322412"/>
                  </a:cubicBezTo>
                  <a:cubicBezTo>
                    <a:pt x="94019" y="377990"/>
                    <a:pt x="180926" y="354342"/>
                    <a:pt x="164961" y="298524"/>
                  </a:cubicBezTo>
                  <a:lnTo>
                    <a:pt x="164961" y="298524"/>
                  </a:lnTo>
                  <a:close/>
                </a:path>
              </a:pathLst>
            </a:custGeom>
            <a:solidFill>
              <a:srgbClr val="00000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2B2F2E5-4FFC-FCCE-5E45-490C19FFF1D7}"/>
                </a:ext>
              </a:extLst>
            </p:cNvPr>
            <p:cNvSpPr/>
            <p:nvPr/>
          </p:nvSpPr>
          <p:spPr>
            <a:xfrm>
              <a:off x="1287031" y="5422364"/>
              <a:ext cx="1260065" cy="1221181"/>
            </a:xfrm>
            <a:custGeom>
              <a:avLst/>
              <a:gdLst>
                <a:gd name="connsiteX0" fmla="*/ 1219 w 1260065"/>
                <a:gd name="connsiteY0" fmla="*/ 384511 h 1221181"/>
                <a:gd name="connsiteX1" fmla="*/ 295554 w 1260065"/>
                <a:gd name="connsiteY1" fmla="*/ 1158521 h 1221181"/>
                <a:gd name="connsiteX2" fmla="*/ 903070 w 1260065"/>
                <a:gd name="connsiteY2" fmla="*/ 1221182 h 1221181"/>
                <a:gd name="connsiteX3" fmla="*/ 1260066 w 1260065"/>
                <a:gd name="connsiteY3" fmla="*/ 951935 h 1221181"/>
                <a:gd name="connsiteX4" fmla="*/ 1216252 w 1260065"/>
                <a:gd name="connsiteY4" fmla="*/ 802966 h 1221181"/>
                <a:gd name="connsiteX5" fmla="*/ 1216252 w 1260065"/>
                <a:gd name="connsiteY5" fmla="*/ 802966 h 1221181"/>
                <a:gd name="connsiteX6" fmla="*/ 1227055 w 1260065"/>
                <a:gd name="connsiteY6" fmla="*/ 766114 h 1221181"/>
                <a:gd name="connsiteX7" fmla="*/ 1105336 w 1260065"/>
                <a:gd name="connsiteY7" fmla="*/ 494227 h 1221181"/>
                <a:gd name="connsiteX8" fmla="*/ 1075326 w 1260065"/>
                <a:gd name="connsiteY8" fmla="*/ 479101 h 1221181"/>
                <a:gd name="connsiteX9" fmla="*/ 1075326 w 1260065"/>
                <a:gd name="connsiteY9" fmla="*/ 479101 h 1221181"/>
                <a:gd name="connsiteX10" fmla="*/ 883624 w 1260065"/>
                <a:gd name="connsiteY10" fmla="*/ 245986 h 1221181"/>
                <a:gd name="connsiteX11" fmla="*/ 845212 w 1260065"/>
                <a:gd name="connsiteY11" fmla="*/ 227860 h 1221181"/>
                <a:gd name="connsiteX12" fmla="*/ 845212 w 1260065"/>
                <a:gd name="connsiteY12" fmla="*/ 227860 h 1221181"/>
                <a:gd name="connsiteX13" fmla="*/ 659632 w 1260065"/>
                <a:gd name="connsiteY13" fmla="*/ 9390 h 1221181"/>
                <a:gd name="connsiteX14" fmla="*/ 586768 w 1260065"/>
                <a:gd name="connsiteY14" fmla="*/ 9390 h 1221181"/>
                <a:gd name="connsiteX15" fmla="*/ 39631 w 1260065"/>
                <a:gd name="connsiteY15" fmla="*/ 326412 h 1221181"/>
                <a:gd name="connsiteX16" fmla="*/ 8901 w 1260065"/>
                <a:gd name="connsiteY16" fmla="*/ 354621 h 1221181"/>
                <a:gd name="connsiteX17" fmla="*/ 1219 w 1260065"/>
                <a:gd name="connsiteY17" fmla="*/ 384511 h 122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0065" h="1221181">
                  <a:moveTo>
                    <a:pt x="1219" y="384511"/>
                  </a:moveTo>
                  <a:lnTo>
                    <a:pt x="295554" y="1158521"/>
                  </a:lnTo>
                  <a:lnTo>
                    <a:pt x="903070" y="1221182"/>
                  </a:lnTo>
                  <a:lnTo>
                    <a:pt x="1260066" y="951935"/>
                  </a:lnTo>
                  <a:lnTo>
                    <a:pt x="1216252" y="802966"/>
                  </a:lnTo>
                  <a:lnTo>
                    <a:pt x="1216252" y="802966"/>
                  </a:lnTo>
                  <a:cubicBezTo>
                    <a:pt x="1228375" y="795044"/>
                    <a:pt x="1233057" y="779319"/>
                    <a:pt x="1227055" y="766114"/>
                  </a:cubicBezTo>
                  <a:lnTo>
                    <a:pt x="1105336" y="494227"/>
                  </a:lnTo>
                  <a:cubicBezTo>
                    <a:pt x="1100174" y="482703"/>
                    <a:pt x="1087690" y="476461"/>
                    <a:pt x="1075326" y="479101"/>
                  </a:cubicBezTo>
                  <a:lnTo>
                    <a:pt x="1075326" y="479101"/>
                  </a:lnTo>
                  <a:lnTo>
                    <a:pt x="883624" y="245986"/>
                  </a:lnTo>
                  <a:cubicBezTo>
                    <a:pt x="874141" y="234462"/>
                    <a:pt x="860096" y="227860"/>
                    <a:pt x="845212" y="227860"/>
                  </a:cubicBezTo>
                  <a:lnTo>
                    <a:pt x="845212" y="227860"/>
                  </a:lnTo>
                  <a:lnTo>
                    <a:pt x="659632" y="9390"/>
                  </a:lnTo>
                  <a:cubicBezTo>
                    <a:pt x="659632" y="9390"/>
                    <a:pt x="640785" y="-11737"/>
                    <a:pt x="586768" y="9390"/>
                  </a:cubicBezTo>
                  <a:cubicBezTo>
                    <a:pt x="537672" y="28596"/>
                    <a:pt x="115976" y="280677"/>
                    <a:pt x="39631" y="326412"/>
                  </a:cubicBezTo>
                  <a:cubicBezTo>
                    <a:pt x="27627" y="333615"/>
                    <a:pt x="16944" y="342978"/>
                    <a:pt x="8901" y="354621"/>
                  </a:cubicBezTo>
                  <a:cubicBezTo>
                    <a:pt x="2539" y="363864"/>
                    <a:pt x="-2382" y="375028"/>
                    <a:pt x="1219" y="384511"/>
                  </a:cubicBezTo>
                  <a:close/>
                </a:path>
              </a:pathLst>
            </a:custGeom>
            <a:noFill/>
            <a:ln w="83967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D36695E-2DEE-A285-BE33-F6D78E3DF693}"/>
                </a:ext>
              </a:extLst>
            </p:cNvPr>
            <p:cNvSpPr/>
            <p:nvPr/>
          </p:nvSpPr>
          <p:spPr>
            <a:xfrm>
              <a:off x="1777702" y="5622249"/>
              <a:ext cx="386657" cy="314831"/>
            </a:xfrm>
            <a:custGeom>
              <a:avLst/>
              <a:gdLst>
                <a:gd name="connsiteX0" fmla="*/ 296082 w 386657"/>
                <a:gd name="connsiteY0" fmla="*/ 8769 h 314831"/>
                <a:gd name="connsiteX1" fmla="*/ 63087 w 386657"/>
                <a:gd name="connsiteY1" fmla="*/ 178264 h 314831"/>
                <a:gd name="connsiteX2" fmla="*/ 29956 w 386657"/>
                <a:gd name="connsiteY2" fmla="*/ 202392 h 314831"/>
                <a:gd name="connsiteX3" fmla="*/ 8469 w 386657"/>
                <a:gd name="connsiteY3" fmla="*/ 284498 h 314831"/>
                <a:gd name="connsiteX4" fmla="*/ 90575 w 386657"/>
                <a:gd name="connsiteY4" fmla="*/ 305985 h 314831"/>
                <a:gd name="connsiteX5" fmla="*/ 323571 w 386657"/>
                <a:gd name="connsiteY5" fmla="*/ 136490 h 314831"/>
                <a:gd name="connsiteX6" fmla="*/ 356702 w 386657"/>
                <a:gd name="connsiteY6" fmla="*/ 112362 h 314831"/>
                <a:gd name="connsiteX7" fmla="*/ 378188 w 386657"/>
                <a:gd name="connsiteY7" fmla="*/ 30256 h 314831"/>
                <a:gd name="connsiteX8" fmla="*/ 296082 w 386657"/>
                <a:gd name="connsiteY8" fmla="*/ 8769 h 314831"/>
                <a:gd name="connsiteX9" fmla="*/ 296082 w 386657"/>
                <a:gd name="connsiteY9" fmla="*/ 8769 h 31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6657" h="314831">
                  <a:moveTo>
                    <a:pt x="296082" y="8769"/>
                  </a:moveTo>
                  <a:cubicBezTo>
                    <a:pt x="218417" y="65307"/>
                    <a:pt x="140752" y="121846"/>
                    <a:pt x="63087" y="178264"/>
                  </a:cubicBezTo>
                  <a:cubicBezTo>
                    <a:pt x="52043" y="186306"/>
                    <a:pt x="40999" y="194349"/>
                    <a:pt x="29956" y="202392"/>
                  </a:cubicBezTo>
                  <a:cubicBezTo>
                    <a:pt x="4628" y="220758"/>
                    <a:pt x="-10377" y="255329"/>
                    <a:pt x="8469" y="284498"/>
                  </a:cubicBezTo>
                  <a:cubicBezTo>
                    <a:pt x="24674" y="309586"/>
                    <a:pt x="63447" y="325791"/>
                    <a:pt x="90575" y="305985"/>
                  </a:cubicBezTo>
                  <a:cubicBezTo>
                    <a:pt x="168241" y="249447"/>
                    <a:pt x="245906" y="192908"/>
                    <a:pt x="323571" y="136490"/>
                  </a:cubicBezTo>
                  <a:cubicBezTo>
                    <a:pt x="334614" y="128448"/>
                    <a:pt x="345658" y="120405"/>
                    <a:pt x="356702" y="112362"/>
                  </a:cubicBezTo>
                  <a:cubicBezTo>
                    <a:pt x="382030" y="93997"/>
                    <a:pt x="397035" y="59425"/>
                    <a:pt x="378188" y="30256"/>
                  </a:cubicBezTo>
                  <a:cubicBezTo>
                    <a:pt x="361983" y="5288"/>
                    <a:pt x="323211" y="-10917"/>
                    <a:pt x="296082" y="8769"/>
                  </a:cubicBezTo>
                  <a:lnTo>
                    <a:pt x="296082" y="8769"/>
                  </a:lnTo>
                  <a:close/>
                </a:path>
              </a:pathLst>
            </a:custGeom>
            <a:solidFill>
              <a:srgbClr val="00000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2535B53-A8F1-FDB7-746E-159289A2F6BF}"/>
                </a:ext>
              </a:extLst>
            </p:cNvPr>
            <p:cNvSpPr/>
            <p:nvPr/>
          </p:nvSpPr>
          <p:spPr>
            <a:xfrm>
              <a:off x="2127425" y="5876571"/>
              <a:ext cx="302529" cy="281028"/>
            </a:xfrm>
            <a:custGeom>
              <a:avLst/>
              <a:gdLst>
                <a:gd name="connsiteX0" fmla="*/ 200240 w 302529"/>
                <a:gd name="connsiteY0" fmla="*/ 16972 h 281028"/>
                <a:gd name="connsiteX1" fmla="*/ 39869 w 302529"/>
                <a:gd name="connsiteY1" fmla="*/ 159218 h 281028"/>
                <a:gd name="connsiteX2" fmla="*/ 17421 w 302529"/>
                <a:gd name="connsiteY2" fmla="*/ 179144 h 281028"/>
                <a:gd name="connsiteX3" fmla="*/ 17421 w 302529"/>
                <a:gd name="connsiteY3" fmla="*/ 264012 h 281028"/>
                <a:gd name="connsiteX4" fmla="*/ 102289 w 302529"/>
                <a:gd name="connsiteY4" fmla="*/ 264012 h 281028"/>
                <a:gd name="connsiteX5" fmla="*/ 262661 w 302529"/>
                <a:gd name="connsiteY5" fmla="*/ 121766 h 281028"/>
                <a:gd name="connsiteX6" fmla="*/ 285108 w 302529"/>
                <a:gd name="connsiteY6" fmla="*/ 101839 h 281028"/>
                <a:gd name="connsiteX7" fmla="*/ 285108 w 302529"/>
                <a:gd name="connsiteY7" fmla="*/ 16972 h 281028"/>
                <a:gd name="connsiteX8" fmla="*/ 200240 w 302529"/>
                <a:gd name="connsiteY8" fmla="*/ 16972 h 281028"/>
                <a:gd name="connsiteX9" fmla="*/ 200240 w 302529"/>
                <a:gd name="connsiteY9" fmla="*/ 16972 h 28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529" h="281028">
                  <a:moveTo>
                    <a:pt x="200240" y="16972"/>
                  </a:moveTo>
                  <a:cubicBezTo>
                    <a:pt x="146823" y="64387"/>
                    <a:pt x="93286" y="111803"/>
                    <a:pt x="39869" y="159218"/>
                  </a:cubicBezTo>
                  <a:cubicBezTo>
                    <a:pt x="32426" y="165820"/>
                    <a:pt x="24864" y="172542"/>
                    <a:pt x="17421" y="179144"/>
                  </a:cubicBezTo>
                  <a:cubicBezTo>
                    <a:pt x="-6106" y="200031"/>
                    <a:pt x="-5506" y="243005"/>
                    <a:pt x="17421" y="264012"/>
                  </a:cubicBezTo>
                  <a:cubicBezTo>
                    <a:pt x="42509" y="287059"/>
                    <a:pt x="77201" y="286339"/>
                    <a:pt x="102289" y="264012"/>
                  </a:cubicBezTo>
                  <a:cubicBezTo>
                    <a:pt x="155706" y="216596"/>
                    <a:pt x="209243" y="169181"/>
                    <a:pt x="262661" y="121766"/>
                  </a:cubicBezTo>
                  <a:cubicBezTo>
                    <a:pt x="270103" y="115164"/>
                    <a:pt x="277666" y="108441"/>
                    <a:pt x="285108" y="101839"/>
                  </a:cubicBezTo>
                  <a:cubicBezTo>
                    <a:pt x="308635" y="80953"/>
                    <a:pt x="308035" y="37979"/>
                    <a:pt x="285108" y="16972"/>
                  </a:cubicBezTo>
                  <a:cubicBezTo>
                    <a:pt x="260020" y="-6075"/>
                    <a:pt x="225449" y="-5235"/>
                    <a:pt x="200240" y="16972"/>
                  </a:cubicBezTo>
                  <a:lnTo>
                    <a:pt x="200240" y="16972"/>
                  </a:lnTo>
                  <a:close/>
                </a:path>
              </a:pathLst>
            </a:custGeom>
            <a:solidFill>
              <a:srgbClr val="00000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A84F694-EFEA-F3F9-93EC-07A5BBF45F86}"/>
                </a:ext>
              </a:extLst>
            </p:cNvPr>
            <p:cNvSpPr/>
            <p:nvPr/>
          </p:nvSpPr>
          <p:spPr>
            <a:xfrm>
              <a:off x="2296478" y="6145515"/>
              <a:ext cx="250597" cy="205162"/>
            </a:xfrm>
            <a:custGeom>
              <a:avLst/>
              <a:gdLst>
                <a:gd name="connsiteX0" fmla="*/ 160470 w 250597"/>
                <a:gd name="connsiteY0" fmla="*/ 8032 h 205162"/>
                <a:gd name="connsiteX1" fmla="*/ 46193 w 250597"/>
                <a:gd name="connsiteY1" fmla="*/ 82696 h 205162"/>
                <a:gd name="connsiteX2" fmla="*/ 29628 w 250597"/>
                <a:gd name="connsiteY2" fmla="*/ 93499 h 205162"/>
                <a:gd name="connsiteX3" fmla="*/ 2019 w 250597"/>
                <a:gd name="connsiteY3" fmla="*/ 129391 h 205162"/>
                <a:gd name="connsiteX4" fmla="*/ 8021 w 250597"/>
                <a:gd name="connsiteY4" fmla="*/ 175606 h 205162"/>
                <a:gd name="connsiteX5" fmla="*/ 43912 w 250597"/>
                <a:gd name="connsiteY5" fmla="*/ 203215 h 205162"/>
                <a:gd name="connsiteX6" fmla="*/ 90127 w 250597"/>
                <a:gd name="connsiteY6" fmla="*/ 197213 h 205162"/>
                <a:gd name="connsiteX7" fmla="*/ 204404 w 250597"/>
                <a:gd name="connsiteY7" fmla="*/ 122549 h 205162"/>
                <a:gd name="connsiteX8" fmla="*/ 220970 w 250597"/>
                <a:gd name="connsiteY8" fmla="*/ 111745 h 205162"/>
                <a:gd name="connsiteX9" fmla="*/ 248578 w 250597"/>
                <a:gd name="connsiteY9" fmla="*/ 75854 h 205162"/>
                <a:gd name="connsiteX10" fmla="*/ 242577 w 250597"/>
                <a:gd name="connsiteY10" fmla="*/ 29639 h 205162"/>
                <a:gd name="connsiteX11" fmla="*/ 206685 w 250597"/>
                <a:gd name="connsiteY11" fmla="*/ 2030 h 205162"/>
                <a:gd name="connsiteX12" fmla="*/ 160470 w 250597"/>
                <a:gd name="connsiteY12" fmla="*/ 8032 h 205162"/>
                <a:gd name="connsiteX13" fmla="*/ 160470 w 250597"/>
                <a:gd name="connsiteY13" fmla="*/ 8032 h 20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0597" h="205162">
                  <a:moveTo>
                    <a:pt x="160470" y="8032"/>
                  </a:moveTo>
                  <a:cubicBezTo>
                    <a:pt x="122418" y="32880"/>
                    <a:pt x="84245" y="57848"/>
                    <a:pt x="46193" y="82696"/>
                  </a:cubicBezTo>
                  <a:cubicBezTo>
                    <a:pt x="40671" y="86297"/>
                    <a:pt x="35149" y="89898"/>
                    <a:pt x="29628" y="93499"/>
                  </a:cubicBezTo>
                  <a:cubicBezTo>
                    <a:pt x="16543" y="102022"/>
                    <a:pt x="6220" y="114026"/>
                    <a:pt x="2019" y="129391"/>
                  </a:cubicBezTo>
                  <a:cubicBezTo>
                    <a:pt x="-1942" y="143796"/>
                    <a:pt x="-142" y="162882"/>
                    <a:pt x="8021" y="175606"/>
                  </a:cubicBezTo>
                  <a:cubicBezTo>
                    <a:pt x="16303" y="188450"/>
                    <a:pt x="28547" y="199734"/>
                    <a:pt x="43912" y="203215"/>
                  </a:cubicBezTo>
                  <a:cubicBezTo>
                    <a:pt x="59277" y="206696"/>
                    <a:pt x="76563" y="205976"/>
                    <a:pt x="90127" y="197213"/>
                  </a:cubicBezTo>
                  <a:cubicBezTo>
                    <a:pt x="128180" y="172365"/>
                    <a:pt x="166352" y="147397"/>
                    <a:pt x="204404" y="122549"/>
                  </a:cubicBezTo>
                  <a:cubicBezTo>
                    <a:pt x="209926" y="118948"/>
                    <a:pt x="215448" y="115346"/>
                    <a:pt x="220970" y="111745"/>
                  </a:cubicBezTo>
                  <a:cubicBezTo>
                    <a:pt x="234054" y="103222"/>
                    <a:pt x="244377" y="91219"/>
                    <a:pt x="248578" y="75854"/>
                  </a:cubicBezTo>
                  <a:cubicBezTo>
                    <a:pt x="252540" y="61449"/>
                    <a:pt x="250739" y="42363"/>
                    <a:pt x="242577" y="29639"/>
                  </a:cubicBezTo>
                  <a:cubicBezTo>
                    <a:pt x="234294" y="16795"/>
                    <a:pt x="222050" y="5511"/>
                    <a:pt x="206685" y="2030"/>
                  </a:cubicBezTo>
                  <a:cubicBezTo>
                    <a:pt x="191440" y="-1571"/>
                    <a:pt x="174034" y="-851"/>
                    <a:pt x="160470" y="8032"/>
                  </a:cubicBezTo>
                  <a:lnTo>
                    <a:pt x="160470" y="8032"/>
                  </a:lnTo>
                  <a:close/>
                </a:path>
              </a:pathLst>
            </a:custGeom>
            <a:solidFill>
              <a:srgbClr val="000000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A23F677-423E-6758-8C83-A6E221A054FE}"/>
                </a:ext>
              </a:extLst>
            </p:cNvPr>
            <p:cNvSpPr/>
            <p:nvPr/>
          </p:nvSpPr>
          <p:spPr>
            <a:xfrm>
              <a:off x="745074" y="3972722"/>
              <a:ext cx="953604" cy="1742442"/>
            </a:xfrm>
            <a:custGeom>
              <a:avLst/>
              <a:gdLst>
                <a:gd name="connsiteX0" fmla="*/ 944105 w 953604"/>
                <a:gd name="connsiteY0" fmla="*/ 1554582 h 1742442"/>
                <a:gd name="connsiteX1" fmla="*/ 634045 w 953604"/>
                <a:gd name="connsiteY1" fmla="*/ 1742443 h 1742442"/>
                <a:gd name="connsiteX2" fmla="*/ 91950 w 953604"/>
                <a:gd name="connsiteY2" fmla="*/ 418415 h 1742442"/>
                <a:gd name="connsiteX3" fmla="*/ 0 w 953604"/>
                <a:gd name="connsiteY3" fmla="*/ 4521 h 1742442"/>
                <a:gd name="connsiteX4" fmla="*/ 457828 w 953604"/>
                <a:gd name="connsiteY4" fmla="*/ 251441 h 1742442"/>
                <a:gd name="connsiteX5" fmla="*/ 751563 w 953604"/>
                <a:gd name="connsiteY5" fmla="*/ 737238 h 1742442"/>
                <a:gd name="connsiteX6" fmla="*/ 944105 w 953604"/>
                <a:gd name="connsiteY6" fmla="*/ 1554582 h 174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3604" h="1742442">
                  <a:moveTo>
                    <a:pt x="944105" y="1554582"/>
                  </a:moveTo>
                  <a:lnTo>
                    <a:pt x="634045" y="1742443"/>
                  </a:lnTo>
                  <a:cubicBezTo>
                    <a:pt x="634045" y="1742443"/>
                    <a:pt x="267927" y="968673"/>
                    <a:pt x="91950" y="418415"/>
                  </a:cubicBezTo>
                  <a:cubicBezTo>
                    <a:pt x="38172" y="250000"/>
                    <a:pt x="2161" y="102473"/>
                    <a:pt x="0" y="4521"/>
                  </a:cubicBezTo>
                  <a:cubicBezTo>
                    <a:pt x="0" y="4521"/>
                    <a:pt x="198904" y="-54178"/>
                    <a:pt x="457828" y="251441"/>
                  </a:cubicBezTo>
                  <a:cubicBezTo>
                    <a:pt x="550138" y="360556"/>
                    <a:pt x="650250" y="516006"/>
                    <a:pt x="751563" y="737238"/>
                  </a:cubicBezTo>
                  <a:cubicBezTo>
                    <a:pt x="751563" y="737238"/>
                    <a:pt x="1005205" y="1239840"/>
                    <a:pt x="944105" y="1554582"/>
                  </a:cubicBezTo>
                  <a:close/>
                </a:path>
              </a:pathLst>
            </a:custGeom>
            <a:solidFill>
              <a:srgbClr val="EBF6F7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72CBE38-FB8F-D96D-2551-E437822269B4}"/>
                </a:ext>
              </a:extLst>
            </p:cNvPr>
            <p:cNvSpPr/>
            <p:nvPr/>
          </p:nvSpPr>
          <p:spPr>
            <a:xfrm>
              <a:off x="745074" y="3972722"/>
              <a:ext cx="457828" cy="503604"/>
            </a:xfrm>
            <a:custGeom>
              <a:avLst/>
              <a:gdLst>
                <a:gd name="connsiteX0" fmla="*/ 416055 w 457828"/>
                <a:gd name="connsiteY0" fmla="*/ 292854 h 503604"/>
                <a:gd name="connsiteX1" fmla="*/ 435621 w 457828"/>
                <a:gd name="connsiteY1" fmla="*/ 378682 h 503604"/>
                <a:gd name="connsiteX2" fmla="*/ 369840 w 457828"/>
                <a:gd name="connsiteY2" fmla="*/ 350593 h 503604"/>
                <a:gd name="connsiteX3" fmla="*/ 332267 w 457828"/>
                <a:gd name="connsiteY3" fmla="*/ 502082 h 503604"/>
                <a:gd name="connsiteX4" fmla="*/ 181979 w 457828"/>
                <a:gd name="connsiteY4" fmla="*/ 375561 h 503604"/>
                <a:gd name="connsiteX5" fmla="*/ 91950 w 457828"/>
                <a:gd name="connsiteY5" fmla="*/ 418415 h 503604"/>
                <a:gd name="connsiteX6" fmla="*/ 0 w 457828"/>
                <a:gd name="connsiteY6" fmla="*/ 4521 h 503604"/>
                <a:gd name="connsiteX7" fmla="*/ 457828 w 457828"/>
                <a:gd name="connsiteY7" fmla="*/ 251441 h 503604"/>
                <a:gd name="connsiteX8" fmla="*/ 437181 w 457828"/>
                <a:gd name="connsiteY8" fmla="*/ 282411 h 503604"/>
                <a:gd name="connsiteX9" fmla="*/ 416055 w 457828"/>
                <a:gd name="connsiteY9" fmla="*/ 292854 h 50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828" h="503604">
                  <a:moveTo>
                    <a:pt x="416055" y="292854"/>
                  </a:moveTo>
                  <a:cubicBezTo>
                    <a:pt x="425418" y="311340"/>
                    <a:pt x="442583" y="350833"/>
                    <a:pt x="435621" y="378682"/>
                  </a:cubicBezTo>
                  <a:cubicBezTo>
                    <a:pt x="426138" y="416254"/>
                    <a:pt x="369840" y="347352"/>
                    <a:pt x="369840" y="350593"/>
                  </a:cubicBezTo>
                  <a:cubicBezTo>
                    <a:pt x="369840" y="353954"/>
                    <a:pt x="360477" y="478914"/>
                    <a:pt x="332267" y="502082"/>
                  </a:cubicBezTo>
                  <a:cubicBezTo>
                    <a:pt x="304058" y="525369"/>
                    <a:pt x="219551" y="272207"/>
                    <a:pt x="181979" y="375561"/>
                  </a:cubicBezTo>
                  <a:cubicBezTo>
                    <a:pt x="165413" y="420935"/>
                    <a:pt x="128321" y="426457"/>
                    <a:pt x="91950" y="418415"/>
                  </a:cubicBezTo>
                  <a:cubicBezTo>
                    <a:pt x="38172" y="250000"/>
                    <a:pt x="2161" y="102473"/>
                    <a:pt x="0" y="4521"/>
                  </a:cubicBezTo>
                  <a:cubicBezTo>
                    <a:pt x="0" y="4521"/>
                    <a:pt x="198904" y="-54178"/>
                    <a:pt x="457828" y="251441"/>
                  </a:cubicBezTo>
                  <a:cubicBezTo>
                    <a:pt x="451826" y="264645"/>
                    <a:pt x="444744" y="275329"/>
                    <a:pt x="437181" y="282411"/>
                  </a:cubicBezTo>
                  <a:cubicBezTo>
                    <a:pt x="426378" y="292614"/>
                    <a:pt x="419896" y="294295"/>
                    <a:pt x="416055" y="292854"/>
                  </a:cubicBezTo>
                  <a:close/>
                </a:path>
              </a:pathLst>
            </a:custGeom>
            <a:solidFill>
              <a:srgbClr val="EE2524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F6793C0-AA84-6126-B182-AE8670527D5F}"/>
                </a:ext>
              </a:extLst>
            </p:cNvPr>
            <p:cNvSpPr/>
            <p:nvPr/>
          </p:nvSpPr>
          <p:spPr>
            <a:xfrm>
              <a:off x="1202902" y="5087842"/>
              <a:ext cx="333827" cy="464790"/>
            </a:xfrm>
            <a:custGeom>
              <a:avLst/>
              <a:gdLst>
                <a:gd name="connsiteX0" fmla="*/ 0 w 333827"/>
                <a:gd name="connsiteY0" fmla="*/ 237917 h 464790"/>
                <a:gd name="connsiteX1" fmla="*/ 242959 w 333827"/>
                <a:gd name="connsiteY1" fmla="*/ 0 h 464790"/>
                <a:gd name="connsiteX2" fmla="*/ 333828 w 333827"/>
                <a:gd name="connsiteY2" fmla="*/ 284012 h 464790"/>
                <a:gd name="connsiteX3" fmla="*/ 104314 w 333827"/>
                <a:gd name="connsiteY3" fmla="*/ 464790 h 46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827" h="464790">
                  <a:moveTo>
                    <a:pt x="0" y="237917"/>
                  </a:moveTo>
                  <a:lnTo>
                    <a:pt x="242959" y="0"/>
                  </a:lnTo>
                  <a:lnTo>
                    <a:pt x="333828" y="284012"/>
                  </a:lnTo>
                  <a:lnTo>
                    <a:pt x="104314" y="464790"/>
                  </a:lnTo>
                  <a:close/>
                </a:path>
              </a:pathLst>
            </a:custGeom>
            <a:solidFill>
              <a:srgbClr val="BAC0CC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8580F8F-2C8E-0622-6ACE-93E6675C824A}"/>
                </a:ext>
              </a:extLst>
            </p:cNvPr>
            <p:cNvSpPr/>
            <p:nvPr/>
          </p:nvSpPr>
          <p:spPr>
            <a:xfrm>
              <a:off x="928494" y="4510936"/>
              <a:ext cx="452426" cy="635245"/>
            </a:xfrm>
            <a:custGeom>
              <a:avLst/>
              <a:gdLst>
                <a:gd name="connsiteX0" fmla="*/ 238637 w 452426"/>
                <a:gd name="connsiteY0" fmla="*/ 635245 h 635245"/>
                <a:gd name="connsiteX1" fmla="*/ 452426 w 452426"/>
                <a:gd name="connsiteY1" fmla="*/ 411853 h 635245"/>
                <a:gd name="connsiteX2" fmla="*/ 238637 w 452426"/>
                <a:gd name="connsiteY2" fmla="*/ 0 h 635245"/>
                <a:gd name="connsiteX3" fmla="*/ 0 w 452426"/>
                <a:gd name="connsiteY3" fmla="*/ 136004 h 63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426" h="635245">
                  <a:moveTo>
                    <a:pt x="238637" y="635245"/>
                  </a:moveTo>
                  <a:lnTo>
                    <a:pt x="452426" y="411853"/>
                  </a:lnTo>
                  <a:lnTo>
                    <a:pt x="238637" y="0"/>
                  </a:lnTo>
                  <a:lnTo>
                    <a:pt x="0" y="136004"/>
                  </a:lnTo>
                  <a:close/>
                </a:path>
              </a:pathLst>
            </a:custGeom>
            <a:solidFill>
              <a:srgbClr val="BAC0CC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260510A-9A2D-66AB-7936-0229A4937D8C}"/>
                </a:ext>
              </a:extLst>
            </p:cNvPr>
            <p:cNvSpPr/>
            <p:nvPr/>
          </p:nvSpPr>
          <p:spPr>
            <a:xfrm>
              <a:off x="745074" y="3965885"/>
              <a:ext cx="953604" cy="1742437"/>
            </a:xfrm>
            <a:custGeom>
              <a:avLst/>
              <a:gdLst>
                <a:gd name="connsiteX0" fmla="*/ 634165 w 953604"/>
                <a:gd name="connsiteY0" fmla="*/ 1742438 h 1742437"/>
                <a:gd name="connsiteX1" fmla="*/ 0 w 953604"/>
                <a:gd name="connsiteY1" fmla="*/ 4516 h 1742437"/>
                <a:gd name="connsiteX2" fmla="*/ 751563 w 953604"/>
                <a:gd name="connsiteY2" fmla="*/ 737233 h 1742437"/>
                <a:gd name="connsiteX3" fmla="*/ 944105 w 953604"/>
                <a:gd name="connsiteY3" fmla="*/ 1554577 h 1742437"/>
                <a:gd name="connsiteX4" fmla="*/ 634165 w 953604"/>
                <a:gd name="connsiteY4" fmla="*/ 1742438 h 174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604" h="1742437">
                  <a:moveTo>
                    <a:pt x="634165" y="1742438"/>
                  </a:moveTo>
                  <a:cubicBezTo>
                    <a:pt x="634165" y="1742438"/>
                    <a:pt x="9483" y="422491"/>
                    <a:pt x="0" y="4516"/>
                  </a:cubicBezTo>
                  <a:cubicBezTo>
                    <a:pt x="0" y="4516"/>
                    <a:pt x="366358" y="-103519"/>
                    <a:pt x="751563" y="737233"/>
                  </a:cubicBezTo>
                  <a:cubicBezTo>
                    <a:pt x="751563" y="737233"/>
                    <a:pt x="1005205" y="1239835"/>
                    <a:pt x="944105" y="1554577"/>
                  </a:cubicBezTo>
                  <a:lnTo>
                    <a:pt x="634165" y="1742438"/>
                  </a:lnTo>
                  <a:close/>
                </a:path>
              </a:pathLst>
            </a:custGeom>
            <a:noFill/>
            <a:ln w="83967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5F13CE0-9FC3-2EFD-7DAB-3C8A253A3FB6}"/>
                </a:ext>
              </a:extLst>
            </p:cNvPr>
            <p:cNvSpPr/>
            <p:nvPr/>
          </p:nvSpPr>
          <p:spPr>
            <a:xfrm>
              <a:off x="745074" y="4031381"/>
              <a:ext cx="844232" cy="1549581"/>
            </a:xfrm>
            <a:custGeom>
              <a:avLst/>
              <a:gdLst>
                <a:gd name="connsiteX0" fmla="*/ 0 w 844232"/>
                <a:gd name="connsiteY0" fmla="*/ 0 h 1549581"/>
                <a:gd name="connsiteX1" fmla="*/ 844233 w 844232"/>
                <a:gd name="connsiteY1" fmla="*/ 1549581 h 154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44232" h="1549581">
                  <a:moveTo>
                    <a:pt x="0" y="0"/>
                  </a:moveTo>
                  <a:cubicBezTo>
                    <a:pt x="0" y="0"/>
                    <a:pt x="579787" y="374761"/>
                    <a:pt x="844233" y="1549581"/>
                  </a:cubicBezTo>
                </a:path>
              </a:pathLst>
            </a:custGeom>
            <a:noFill/>
            <a:ln w="4798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85BDEBE-FC85-9DCF-5389-0AF9DBE45E33}"/>
                </a:ext>
              </a:extLst>
            </p:cNvPr>
            <p:cNvSpPr/>
            <p:nvPr/>
          </p:nvSpPr>
          <p:spPr>
            <a:xfrm>
              <a:off x="3649653" y="3776418"/>
              <a:ext cx="776410" cy="569944"/>
            </a:xfrm>
            <a:custGeom>
              <a:avLst/>
              <a:gdLst>
                <a:gd name="connsiteX0" fmla="*/ 776411 w 776410"/>
                <a:gd name="connsiteY0" fmla="*/ 304298 h 569944"/>
                <a:gd name="connsiteX1" fmla="*/ 359516 w 776410"/>
                <a:gd name="connsiteY1" fmla="*/ 569944 h 569944"/>
                <a:gd name="connsiteX2" fmla="*/ 0 w 776410"/>
                <a:gd name="connsiteY2" fmla="*/ 284972 h 569944"/>
                <a:gd name="connsiteX3" fmla="*/ 359516 w 776410"/>
                <a:gd name="connsiteY3" fmla="*/ 0 h 569944"/>
                <a:gd name="connsiteX4" fmla="*/ 776411 w 776410"/>
                <a:gd name="connsiteY4" fmla="*/ 304298 h 56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6410" h="569944">
                  <a:moveTo>
                    <a:pt x="776411" y="304298"/>
                  </a:moveTo>
                  <a:cubicBezTo>
                    <a:pt x="776411" y="461669"/>
                    <a:pt x="558060" y="569944"/>
                    <a:pt x="359516" y="569944"/>
                  </a:cubicBezTo>
                  <a:cubicBezTo>
                    <a:pt x="160972" y="569944"/>
                    <a:pt x="0" y="442343"/>
                    <a:pt x="0" y="284972"/>
                  </a:cubicBezTo>
                  <a:cubicBezTo>
                    <a:pt x="0" y="127601"/>
                    <a:pt x="160972" y="0"/>
                    <a:pt x="359516" y="0"/>
                  </a:cubicBezTo>
                  <a:cubicBezTo>
                    <a:pt x="558060" y="0"/>
                    <a:pt x="776411" y="146927"/>
                    <a:pt x="776411" y="304298"/>
                  </a:cubicBezTo>
                  <a:close/>
                </a:path>
              </a:pathLst>
            </a:custGeom>
            <a:solidFill>
              <a:srgbClr val="FDFEFC"/>
            </a:solidFill>
            <a:ln w="119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F92B47BC-936D-C904-F4EC-D43E6D8C8768}"/>
              </a:ext>
            </a:extLst>
          </p:cNvPr>
          <p:cNvSpPr/>
          <p:nvPr/>
        </p:nvSpPr>
        <p:spPr>
          <a:xfrm>
            <a:off x="6189419" y="707096"/>
            <a:ext cx="4793702" cy="5665129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400000"/>
          </a:p>
        </p:txBody>
      </p:sp>
      <p:grpSp>
        <p:nvGrpSpPr>
          <p:cNvPr id="78" name="Graphic 4">
            <a:extLst>
              <a:ext uri="{FF2B5EF4-FFF2-40B4-BE49-F238E27FC236}">
                <a16:creationId xmlns:a16="http://schemas.microsoft.com/office/drawing/2014/main" id="{3CB58104-4CA5-0155-D154-4A4CADA8E795}"/>
              </a:ext>
            </a:extLst>
          </p:cNvPr>
          <p:cNvGrpSpPr/>
          <p:nvPr/>
        </p:nvGrpSpPr>
        <p:grpSpPr>
          <a:xfrm rot="16926630">
            <a:off x="1412571" y="1356611"/>
            <a:ext cx="230898" cy="296516"/>
            <a:chOff x="1412571" y="1356611"/>
            <a:chExt cx="230898" cy="296516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DE4184F-1570-217F-7252-7B10A6208687}"/>
                </a:ext>
              </a:extLst>
            </p:cNvPr>
            <p:cNvSpPr/>
            <p:nvPr/>
          </p:nvSpPr>
          <p:spPr>
            <a:xfrm>
              <a:off x="1412571" y="1444916"/>
              <a:ext cx="70031" cy="155083"/>
            </a:xfrm>
            <a:custGeom>
              <a:avLst/>
              <a:gdLst>
                <a:gd name="connsiteX0" fmla="*/ 52095 w 70031"/>
                <a:gd name="connsiteY0" fmla="*/ 3101 h 155083"/>
                <a:gd name="connsiteX1" fmla="*/ 10315 w 70031"/>
                <a:gd name="connsiteY1" fmla="*/ 10186 h 155083"/>
                <a:gd name="connsiteX2" fmla="*/ 10315 w 70031"/>
                <a:gd name="connsiteY2" fmla="*/ 147171 h 155083"/>
                <a:gd name="connsiteX3" fmla="*/ 52091 w 70031"/>
                <a:gd name="connsiteY3" fmla="*/ 152831 h 155083"/>
                <a:gd name="connsiteX4" fmla="*/ 69747 w 70031"/>
                <a:gd name="connsiteY4" fmla="*/ 139812 h 155083"/>
                <a:gd name="connsiteX5" fmla="*/ 64651 w 70031"/>
                <a:gd name="connsiteY5" fmla="*/ 0 h 155083"/>
                <a:gd name="connsiteX6" fmla="*/ 52095 w 70031"/>
                <a:gd name="connsiteY6" fmla="*/ 3101 h 15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31" h="155083">
                  <a:moveTo>
                    <a:pt x="52095" y="3101"/>
                  </a:moveTo>
                  <a:lnTo>
                    <a:pt x="10315" y="10186"/>
                  </a:lnTo>
                  <a:cubicBezTo>
                    <a:pt x="10315" y="10186"/>
                    <a:pt x="-12894" y="100753"/>
                    <a:pt x="10315" y="147171"/>
                  </a:cubicBezTo>
                  <a:cubicBezTo>
                    <a:pt x="10315" y="147171"/>
                    <a:pt x="30474" y="160189"/>
                    <a:pt x="52091" y="152831"/>
                  </a:cubicBezTo>
                  <a:cubicBezTo>
                    <a:pt x="73708" y="145472"/>
                    <a:pt x="69747" y="139812"/>
                    <a:pt x="69747" y="139812"/>
                  </a:cubicBezTo>
                  <a:lnTo>
                    <a:pt x="64651" y="0"/>
                  </a:lnTo>
                  <a:lnTo>
                    <a:pt x="52095" y="3101"/>
                  </a:lnTo>
                  <a:close/>
                </a:path>
              </a:pathLst>
            </a:custGeom>
            <a:solidFill>
              <a:srgbClr val="C85928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600626E-FA79-B18E-1A2F-7CF8FF6EDBD7}"/>
                </a:ext>
              </a:extLst>
            </p:cNvPr>
            <p:cNvSpPr/>
            <p:nvPr/>
          </p:nvSpPr>
          <p:spPr>
            <a:xfrm>
              <a:off x="1417170" y="1444912"/>
              <a:ext cx="60841" cy="36218"/>
            </a:xfrm>
            <a:custGeom>
              <a:avLst/>
              <a:gdLst>
                <a:gd name="connsiteX0" fmla="*/ 60842 w 60841"/>
                <a:gd name="connsiteY0" fmla="*/ 33328 h 36218"/>
                <a:gd name="connsiteX1" fmla="*/ 0 w 60841"/>
                <a:gd name="connsiteY1" fmla="*/ 36219 h 36218"/>
                <a:gd name="connsiteX2" fmla="*/ 5293 w 60841"/>
                <a:gd name="connsiteY2" fmla="*/ 10182 h 36218"/>
                <a:gd name="connsiteX3" fmla="*/ 47069 w 60841"/>
                <a:gd name="connsiteY3" fmla="*/ 3108 h 36218"/>
                <a:gd name="connsiteX4" fmla="*/ 59625 w 60841"/>
                <a:gd name="connsiteY4" fmla="*/ 0 h 36218"/>
                <a:gd name="connsiteX5" fmla="*/ 60842 w 60841"/>
                <a:gd name="connsiteY5" fmla="*/ 33328 h 3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1" h="36218">
                  <a:moveTo>
                    <a:pt x="60842" y="33328"/>
                  </a:moveTo>
                  <a:cubicBezTo>
                    <a:pt x="38158" y="26368"/>
                    <a:pt x="15696" y="30796"/>
                    <a:pt x="0" y="36219"/>
                  </a:cubicBezTo>
                  <a:cubicBezTo>
                    <a:pt x="2619" y="20610"/>
                    <a:pt x="5293" y="10182"/>
                    <a:pt x="5293" y="10182"/>
                  </a:cubicBezTo>
                  <a:lnTo>
                    <a:pt x="47069" y="3108"/>
                  </a:lnTo>
                  <a:lnTo>
                    <a:pt x="59625" y="0"/>
                  </a:lnTo>
                  <a:lnTo>
                    <a:pt x="60842" y="33328"/>
                  </a:lnTo>
                  <a:close/>
                </a:path>
              </a:pathLst>
            </a:custGeom>
            <a:solidFill>
              <a:srgbClr val="F47C20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FD2C2B4-139D-6B89-6916-FBC8A709F931}"/>
                </a:ext>
              </a:extLst>
            </p:cNvPr>
            <p:cNvSpPr/>
            <p:nvPr/>
          </p:nvSpPr>
          <p:spPr>
            <a:xfrm>
              <a:off x="1412571" y="1444916"/>
              <a:ext cx="70031" cy="155083"/>
            </a:xfrm>
            <a:custGeom>
              <a:avLst/>
              <a:gdLst>
                <a:gd name="connsiteX0" fmla="*/ 52095 w 70031"/>
                <a:gd name="connsiteY0" fmla="*/ 3101 h 155083"/>
                <a:gd name="connsiteX1" fmla="*/ 10315 w 70031"/>
                <a:gd name="connsiteY1" fmla="*/ 10186 h 155083"/>
                <a:gd name="connsiteX2" fmla="*/ 10315 w 70031"/>
                <a:gd name="connsiteY2" fmla="*/ 147171 h 155083"/>
                <a:gd name="connsiteX3" fmla="*/ 52091 w 70031"/>
                <a:gd name="connsiteY3" fmla="*/ 152831 h 155083"/>
                <a:gd name="connsiteX4" fmla="*/ 69747 w 70031"/>
                <a:gd name="connsiteY4" fmla="*/ 139812 h 155083"/>
                <a:gd name="connsiteX5" fmla="*/ 64651 w 70031"/>
                <a:gd name="connsiteY5" fmla="*/ 0 h 155083"/>
                <a:gd name="connsiteX6" fmla="*/ 52095 w 70031"/>
                <a:gd name="connsiteY6" fmla="*/ 3101 h 15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31" h="155083">
                  <a:moveTo>
                    <a:pt x="52095" y="3101"/>
                  </a:moveTo>
                  <a:lnTo>
                    <a:pt x="10315" y="10186"/>
                  </a:lnTo>
                  <a:cubicBezTo>
                    <a:pt x="10315" y="10186"/>
                    <a:pt x="-12894" y="100753"/>
                    <a:pt x="10315" y="147171"/>
                  </a:cubicBezTo>
                  <a:cubicBezTo>
                    <a:pt x="10315" y="147171"/>
                    <a:pt x="30474" y="160189"/>
                    <a:pt x="52091" y="152831"/>
                  </a:cubicBezTo>
                  <a:cubicBezTo>
                    <a:pt x="73708" y="145472"/>
                    <a:pt x="69747" y="139812"/>
                    <a:pt x="69747" y="139812"/>
                  </a:cubicBezTo>
                  <a:lnTo>
                    <a:pt x="64651" y="0"/>
                  </a:lnTo>
                  <a:lnTo>
                    <a:pt x="52095" y="3101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FDC659C-321B-7C36-1ED5-83F6ED7846EF}"/>
                </a:ext>
              </a:extLst>
            </p:cNvPr>
            <p:cNvSpPr/>
            <p:nvPr/>
          </p:nvSpPr>
          <p:spPr>
            <a:xfrm>
              <a:off x="1462193" y="1356611"/>
              <a:ext cx="169106" cy="296509"/>
            </a:xfrm>
            <a:custGeom>
              <a:avLst/>
              <a:gdLst>
                <a:gd name="connsiteX0" fmla="*/ 148479 w 169106"/>
                <a:gd name="connsiteY0" fmla="*/ 293208 h 296509"/>
                <a:gd name="connsiteX1" fmla="*/ 148479 w 169106"/>
                <a:gd name="connsiteY1" fmla="*/ 39055 h 296509"/>
                <a:gd name="connsiteX2" fmla="*/ 63046 w 169106"/>
                <a:gd name="connsiteY2" fmla="*/ 2204 h 296509"/>
                <a:gd name="connsiteX3" fmla="*/ 33818 w 169106"/>
                <a:gd name="connsiteY3" fmla="*/ 22380 h 296509"/>
                <a:gd name="connsiteX4" fmla="*/ 174 w 169106"/>
                <a:gd name="connsiteY4" fmla="*/ 144339 h 296509"/>
                <a:gd name="connsiteX5" fmla="*/ 12063 w 169106"/>
                <a:gd name="connsiteY5" fmla="*/ 293208 h 296509"/>
                <a:gd name="connsiteX6" fmla="*/ 69800 w 169106"/>
                <a:gd name="connsiteY6" fmla="*/ 290376 h 296509"/>
                <a:gd name="connsiteX7" fmla="*/ 72063 w 169106"/>
                <a:gd name="connsiteY7" fmla="*/ 245657 h 296509"/>
                <a:gd name="connsiteX8" fmla="*/ 101497 w 169106"/>
                <a:gd name="connsiteY8" fmla="*/ 246222 h 296509"/>
                <a:gd name="connsiteX9" fmla="*/ 104893 w 169106"/>
                <a:gd name="connsiteY9" fmla="*/ 293769 h 296509"/>
                <a:gd name="connsiteX10" fmla="*/ 148479 w 169106"/>
                <a:gd name="connsiteY10" fmla="*/ 293208 h 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06" h="296509">
                  <a:moveTo>
                    <a:pt x="148479" y="293208"/>
                  </a:moveTo>
                  <a:cubicBezTo>
                    <a:pt x="148479" y="293208"/>
                    <a:pt x="194892" y="96702"/>
                    <a:pt x="148479" y="39055"/>
                  </a:cubicBezTo>
                  <a:cubicBezTo>
                    <a:pt x="128687" y="14472"/>
                    <a:pt x="96275" y="-7085"/>
                    <a:pt x="63046" y="2204"/>
                  </a:cubicBezTo>
                  <a:cubicBezTo>
                    <a:pt x="51473" y="5439"/>
                    <a:pt x="41555" y="13181"/>
                    <a:pt x="33818" y="22380"/>
                  </a:cubicBezTo>
                  <a:cubicBezTo>
                    <a:pt x="5467" y="56079"/>
                    <a:pt x="-1228" y="101702"/>
                    <a:pt x="174" y="144339"/>
                  </a:cubicBezTo>
                  <a:cubicBezTo>
                    <a:pt x="4136" y="264908"/>
                    <a:pt x="12063" y="293208"/>
                    <a:pt x="12063" y="293208"/>
                  </a:cubicBezTo>
                  <a:cubicBezTo>
                    <a:pt x="12063" y="293208"/>
                    <a:pt x="55648" y="302265"/>
                    <a:pt x="69800" y="290376"/>
                  </a:cubicBezTo>
                  <a:cubicBezTo>
                    <a:pt x="69800" y="290376"/>
                    <a:pt x="66968" y="250188"/>
                    <a:pt x="72063" y="245657"/>
                  </a:cubicBezTo>
                  <a:lnTo>
                    <a:pt x="101497" y="246222"/>
                  </a:lnTo>
                  <a:lnTo>
                    <a:pt x="104893" y="293769"/>
                  </a:lnTo>
                  <a:lnTo>
                    <a:pt x="148479" y="293208"/>
                  </a:lnTo>
                  <a:close/>
                </a:path>
              </a:pathLst>
            </a:custGeom>
            <a:solidFill>
              <a:srgbClr val="F47C20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1432FC5-DF9B-868A-5E6F-766E8D812BD5}"/>
                </a:ext>
              </a:extLst>
            </p:cNvPr>
            <p:cNvSpPr/>
            <p:nvPr/>
          </p:nvSpPr>
          <p:spPr>
            <a:xfrm>
              <a:off x="1461450" y="1397638"/>
              <a:ext cx="168614" cy="255490"/>
            </a:xfrm>
            <a:custGeom>
              <a:avLst/>
              <a:gdLst>
                <a:gd name="connsiteX0" fmla="*/ 168614 w 168614"/>
                <a:gd name="connsiteY0" fmla="*/ 110667 h 255490"/>
                <a:gd name="connsiteX1" fmla="*/ 148479 w 168614"/>
                <a:gd name="connsiteY1" fmla="*/ 252186 h 255490"/>
                <a:gd name="connsiteX2" fmla="*/ 104893 w 168614"/>
                <a:gd name="connsiteY2" fmla="*/ 252751 h 255490"/>
                <a:gd name="connsiteX3" fmla="*/ 101493 w 168614"/>
                <a:gd name="connsiteY3" fmla="*/ 205204 h 255490"/>
                <a:gd name="connsiteX4" fmla="*/ 72071 w 168614"/>
                <a:gd name="connsiteY4" fmla="*/ 204639 h 255490"/>
                <a:gd name="connsiteX5" fmla="*/ 69800 w 168614"/>
                <a:gd name="connsiteY5" fmla="*/ 249354 h 255490"/>
                <a:gd name="connsiteX6" fmla="*/ 12067 w 168614"/>
                <a:gd name="connsiteY6" fmla="*/ 252190 h 255490"/>
                <a:gd name="connsiteX7" fmla="*/ 174 w 168614"/>
                <a:gd name="connsiteY7" fmla="*/ 103309 h 255490"/>
                <a:gd name="connsiteX8" fmla="*/ 20891 w 168614"/>
                <a:gd name="connsiteY8" fmla="*/ 0 h 255490"/>
                <a:gd name="connsiteX9" fmla="*/ 20744 w 168614"/>
                <a:gd name="connsiteY9" fmla="*/ 81155 h 255490"/>
                <a:gd name="connsiteX10" fmla="*/ 42302 w 168614"/>
                <a:gd name="connsiteY10" fmla="*/ 150161 h 255490"/>
                <a:gd name="connsiteX11" fmla="*/ 70807 w 168614"/>
                <a:gd name="connsiteY11" fmla="*/ 159561 h 255490"/>
                <a:gd name="connsiteX12" fmla="*/ 168614 w 168614"/>
                <a:gd name="connsiteY12" fmla="*/ 110667 h 25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614" h="255490">
                  <a:moveTo>
                    <a:pt x="168614" y="110667"/>
                  </a:moveTo>
                  <a:cubicBezTo>
                    <a:pt x="165463" y="180261"/>
                    <a:pt x="148479" y="252186"/>
                    <a:pt x="148479" y="252186"/>
                  </a:cubicBezTo>
                  <a:lnTo>
                    <a:pt x="104893" y="252751"/>
                  </a:lnTo>
                  <a:lnTo>
                    <a:pt x="101493" y="205204"/>
                  </a:lnTo>
                  <a:lnTo>
                    <a:pt x="72071" y="204639"/>
                  </a:lnTo>
                  <a:cubicBezTo>
                    <a:pt x="66964" y="209165"/>
                    <a:pt x="69800" y="249354"/>
                    <a:pt x="69800" y="249354"/>
                  </a:cubicBezTo>
                  <a:cubicBezTo>
                    <a:pt x="55652" y="261247"/>
                    <a:pt x="12067" y="252190"/>
                    <a:pt x="12067" y="252190"/>
                  </a:cubicBezTo>
                  <a:cubicBezTo>
                    <a:pt x="12067" y="252190"/>
                    <a:pt x="4140" y="223882"/>
                    <a:pt x="174" y="103309"/>
                  </a:cubicBezTo>
                  <a:cubicBezTo>
                    <a:pt x="-983" y="68113"/>
                    <a:pt x="3370" y="30879"/>
                    <a:pt x="20891" y="0"/>
                  </a:cubicBezTo>
                  <a:cubicBezTo>
                    <a:pt x="19556" y="27000"/>
                    <a:pt x="19003" y="54159"/>
                    <a:pt x="20744" y="81155"/>
                  </a:cubicBezTo>
                  <a:cubicBezTo>
                    <a:pt x="22206" y="103779"/>
                    <a:pt x="20401" y="136435"/>
                    <a:pt x="42302" y="150161"/>
                  </a:cubicBezTo>
                  <a:cubicBezTo>
                    <a:pt x="50834" y="155508"/>
                    <a:pt x="60893" y="157807"/>
                    <a:pt x="70807" y="159561"/>
                  </a:cubicBezTo>
                  <a:cubicBezTo>
                    <a:pt x="115100" y="167393"/>
                    <a:pt x="150785" y="153700"/>
                    <a:pt x="168614" y="110667"/>
                  </a:cubicBezTo>
                  <a:close/>
                </a:path>
              </a:pathLst>
            </a:custGeom>
            <a:solidFill>
              <a:srgbClr val="C85928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BDE4D28-FE24-734C-6C5A-6ABC002D7267}"/>
                </a:ext>
              </a:extLst>
            </p:cNvPr>
            <p:cNvSpPr/>
            <p:nvPr/>
          </p:nvSpPr>
          <p:spPr>
            <a:xfrm>
              <a:off x="1461206" y="1356611"/>
              <a:ext cx="169106" cy="296509"/>
            </a:xfrm>
            <a:custGeom>
              <a:avLst/>
              <a:gdLst>
                <a:gd name="connsiteX0" fmla="*/ 148479 w 169106"/>
                <a:gd name="connsiteY0" fmla="*/ 293208 h 296509"/>
                <a:gd name="connsiteX1" fmla="*/ 148479 w 169106"/>
                <a:gd name="connsiteY1" fmla="*/ 39055 h 296509"/>
                <a:gd name="connsiteX2" fmla="*/ 63046 w 169106"/>
                <a:gd name="connsiteY2" fmla="*/ 2204 h 296509"/>
                <a:gd name="connsiteX3" fmla="*/ 33818 w 169106"/>
                <a:gd name="connsiteY3" fmla="*/ 22380 h 296509"/>
                <a:gd name="connsiteX4" fmla="*/ 174 w 169106"/>
                <a:gd name="connsiteY4" fmla="*/ 144339 h 296509"/>
                <a:gd name="connsiteX5" fmla="*/ 12063 w 169106"/>
                <a:gd name="connsiteY5" fmla="*/ 293208 h 296509"/>
                <a:gd name="connsiteX6" fmla="*/ 69800 w 169106"/>
                <a:gd name="connsiteY6" fmla="*/ 290376 h 296509"/>
                <a:gd name="connsiteX7" fmla="*/ 72063 w 169106"/>
                <a:gd name="connsiteY7" fmla="*/ 245657 h 296509"/>
                <a:gd name="connsiteX8" fmla="*/ 101497 w 169106"/>
                <a:gd name="connsiteY8" fmla="*/ 246222 h 296509"/>
                <a:gd name="connsiteX9" fmla="*/ 104893 w 169106"/>
                <a:gd name="connsiteY9" fmla="*/ 293769 h 296509"/>
                <a:gd name="connsiteX10" fmla="*/ 148479 w 169106"/>
                <a:gd name="connsiteY10" fmla="*/ 293208 h 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06" h="296509">
                  <a:moveTo>
                    <a:pt x="148479" y="293208"/>
                  </a:moveTo>
                  <a:cubicBezTo>
                    <a:pt x="148479" y="293208"/>
                    <a:pt x="194892" y="96702"/>
                    <a:pt x="148479" y="39055"/>
                  </a:cubicBezTo>
                  <a:cubicBezTo>
                    <a:pt x="128687" y="14472"/>
                    <a:pt x="96275" y="-7085"/>
                    <a:pt x="63046" y="2204"/>
                  </a:cubicBezTo>
                  <a:cubicBezTo>
                    <a:pt x="51473" y="5439"/>
                    <a:pt x="41555" y="13181"/>
                    <a:pt x="33818" y="22380"/>
                  </a:cubicBezTo>
                  <a:cubicBezTo>
                    <a:pt x="5467" y="56079"/>
                    <a:pt x="-1228" y="101702"/>
                    <a:pt x="174" y="144339"/>
                  </a:cubicBezTo>
                  <a:cubicBezTo>
                    <a:pt x="4136" y="264908"/>
                    <a:pt x="12063" y="293208"/>
                    <a:pt x="12063" y="293208"/>
                  </a:cubicBezTo>
                  <a:cubicBezTo>
                    <a:pt x="12063" y="293208"/>
                    <a:pt x="55648" y="302265"/>
                    <a:pt x="69800" y="290376"/>
                  </a:cubicBezTo>
                  <a:cubicBezTo>
                    <a:pt x="69800" y="290376"/>
                    <a:pt x="66968" y="250188"/>
                    <a:pt x="72063" y="245657"/>
                  </a:cubicBezTo>
                  <a:lnTo>
                    <a:pt x="101497" y="246222"/>
                  </a:lnTo>
                  <a:lnTo>
                    <a:pt x="104893" y="293769"/>
                  </a:lnTo>
                  <a:lnTo>
                    <a:pt x="148479" y="293208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800F28E-1A5F-19E8-6428-3335AEEBF70F}"/>
                </a:ext>
              </a:extLst>
            </p:cNvPr>
            <p:cNvSpPr/>
            <p:nvPr/>
          </p:nvSpPr>
          <p:spPr>
            <a:xfrm>
              <a:off x="1512496" y="1404915"/>
              <a:ext cx="130972" cy="85957"/>
            </a:xfrm>
            <a:custGeom>
              <a:avLst/>
              <a:gdLst>
                <a:gd name="connsiteX0" fmla="*/ 515 w 130972"/>
                <a:gd name="connsiteY0" fmla="*/ 42900 h 85957"/>
                <a:gd name="connsiteX1" fmla="*/ 428 w 130972"/>
                <a:gd name="connsiteY1" fmla="*/ 42307 h 85957"/>
                <a:gd name="connsiteX2" fmla="*/ 36054 w 130972"/>
                <a:gd name="connsiteY2" fmla="*/ 938 h 85957"/>
                <a:gd name="connsiteX3" fmla="*/ 123790 w 130972"/>
                <a:gd name="connsiteY3" fmla="*/ 17353 h 85957"/>
                <a:gd name="connsiteX4" fmla="*/ 117810 w 130972"/>
                <a:gd name="connsiteY4" fmla="*/ 80177 h 85957"/>
                <a:gd name="connsiteX5" fmla="*/ 40284 w 130972"/>
                <a:gd name="connsiteY5" fmla="*/ 83530 h 85957"/>
                <a:gd name="connsiteX6" fmla="*/ 515 w 130972"/>
                <a:gd name="connsiteY6" fmla="*/ 42900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72" h="85957">
                  <a:moveTo>
                    <a:pt x="515" y="42900"/>
                  </a:moveTo>
                  <a:cubicBezTo>
                    <a:pt x="483" y="42702"/>
                    <a:pt x="455" y="42505"/>
                    <a:pt x="428" y="42307"/>
                  </a:cubicBezTo>
                  <a:cubicBezTo>
                    <a:pt x="-2827" y="18775"/>
                    <a:pt x="12822" y="2087"/>
                    <a:pt x="36054" y="938"/>
                  </a:cubicBezTo>
                  <a:cubicBezTo>
                    <a:pt x="81903" y="-1325"/>
                    <a:pt x="110771" y="-761"/>
                    <a:pt x="123790" y="17353"/>
                  </a:cubicBezTo>
                  <a:cubicBezTo>
                    <a:pt x="136808" y="35466"/>
                    <a:pt x="130508" y="78471"/>
                    <a:pt x="117810" y="80177"/>
                  </a:cubicBezTo>
                  <a:cubicBezTo>
                    <a:pt x="92456" y="83582"/>
                    <a:pt x="65729" y="89214"/>
                    <a:pt x="40284" y="83530"/>
                  </a:cubicBezTo>
                  <a:cubicBezTo>
                    <a:pt x="20512" y="79115"/>
                    <a:pt x="3611" y="63288"/>
                    <a:pt x="515" y="42900"/>
                  </a:cubicBezTo>
                  <a:close/>
                </a:path>
              </a:pathLst>
            </a:custGeom>
            <a:solidFill>
              <a:srgbClr val="99C7DC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BEFD2DF-5410-3DF5-28D8-227B774075C4}"/>
                </a:ext>
              </a:extLst>
            </p:cNvPr>
            <p:cNvSpPr/>
            <p:nvPr/>
          </p:nvSpPr>
          <p:spPr>
            <a:xfrm>
              <a:off x="1512592" y="1412741"/>
              <a:ext cx="130783" cy="78137"/>
            </a:xfrm>
            <a:custGeom>
              <a:avLst/>
              <a:gdLst>
                <a:gd name="connsiteX0" fmla="*/ 130776 w 130783"/>
                <a:gd name="connsiteY0" fmla="*/ 39884 h 78137"/>
                <a:gd name="connsiteX1" fmla="*/ 117801 w 130783"/>
                <a:gd name="connsiteY1" fmla="*/ 72355 h 78137"/>
                <a:gd name="connsiteX2" fmla="*/ 40280 w 130783"/>
                <a:gd name="connsiteY2" fmla="*/ 75712 h 78137"/>
                <a:gd name="connsiteX3" fmla="*/ 514 w 130783"/>
                <a:gd name="connsiteY3" fmla="*/ 35077 h 78137"/>
                <a:gd name="connsiteX4" fmla="*/ 427 w 130783"/>
                <a:gd name="connsiteY4" fmla="*/ 34485 h 78137"/>
                <a:gd name="connsiteX5" fmla="*/ 14456 w 130783"/>
                <a:gd name="connsiteY5" fmla="*/ 0 h 78137"/>
                <a:gd name="connsiteX6" fmla="*/ 22103 w 130783"/>
                <a:gd name="connsiteY6" fmla="*/ 24642 h 78137"/>
                <a:gd name="connsiteX7" fmla="*/ 46706 w 130783"/>
                <a:gd name="connsiteY7" fmla="*/ 50691 h 78137"/>
                <a:gd name="connsiteX8" fmla="*/ 72596 w 130783"/>
                <a:gd name="connsiteY8" fmla="*/ 55908 h 78137"/>
                <a:gd name="connsiteX9" fmla="*/ 105300 w 130783"/>
                <a:gd name="connsiteY9" fmla="*/ 54080 h 78137"/>
                <a:gd name="connsiteX10" fmla="*/ 130776 w 130783"/>
                <a:gd name="connsiteY10" fmla="*/ 39884 h 7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83" h="78137">
                  <a:moveTo>
                    <a:pt x="130776" y="39884"/>
                  </a:moveTo>
                  <a:cubicBezTo>
                    <a:pt x="130918" y="48116"/>
                    <a:pt x="129066" y="70846"/>
                    <a:pt x="117801" y="72355"/>
                  </a:cubicBezTo>
                  <a:cubicBezTo>
                    <a:pt x="92444" y="75756"/>
                    <a:pt x="65724" y="81396"/>
                    <a:pt x="40280" y="75712"/>
                  </a:cubicBezTo>
                  <a:cubicBezTo>
                    <a:pt x="20503" y="71300"/>
                    <a:pt x="3610" y="55462"/>
                    <a:pt x="514" y="35077"/>
                  </a:cubicBezTo>
                  <a:cubicBezTo>
                    <a:pt x="486" y="34876"/>
                    <a:pt x="454" y="34686"/>
                    <a:pt x="427" y="34485"/>
                  </a:cubicBezTo>
                  <a:cubicBezTo>
                    <a:pt x="-1655" y="19413"/>
                    <a:pt x="4013" y="7145"/>
                    <a:pt x="14456" y="0"/>
                  </a:cubicBezTo>
                  <a:cubicBezTo>
                    <a:pt x="10143" y="2950"/>
                    <a:pt x="20551" y="21471"/>
                    <a:pt x="22103" y="24642"/>
                  </a:cubicBezTo>
                  <a:cubicBezTo>
                    <a:pt x="27668" y="36014"/>
                    <a:pt x="34466" y="45698"/>
                    <a:pt x="46706" y="50691"/>
                  </a:cubicBezTo>
                  <a:cubicBezTo>
                    <a:pt x="54890" y="54028"/>
                    <a:pt x="63788" y="55189"/>
                    <a:pt x="72596" y="55908"/>
                  </a:cubicBezTo>
                  <a:cubicBezTo>
                    <a:pt x="83446" y="56793"/>
                    <a:pt x="94711" y="56967"/>
                    <a:pt x="105300" y="54080"/>
                  </a:cubicBezTo>
                  <a:cubicBezTo>
                    <a:pt x="109179" y="53017"/>
                    <a:pt x="130867" y="44960"/>
                    <a:pt x="130776" y="39884"/>
                  </a:cubicBezTo>
                  <a:close/>
                </a:path>
              </a:pathLst>
            </a:custGeom>
            <a:solidFill>
              <a:srgbClr val="4B656F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9501480-DDC7-55F4-A6B6-0F55531ABDBF}"/>
                </a:ext>
              </a:extLst>
            </p:cNvPr>
            <p:cNvSpPr/>
            <p:nvPr/>
          </p:nvSpPr>
          <p:spPr>
            <a:xfrm>
              <a:off x="1512496" y="1404915"/>
              <a:ext cx="130972" cy="85957"/>
            </a:xfrm>
            <a:custGeom>
              <a:avLst/>
              <a:gdLst>
                <a:gd name="connsiteX0" fmla="*/ 515 w 130972"/>
                <a:gd name="connsiteY0" fmla="*/ 42900 h 85957"/>
                <a:gd name="connsiteX1" fmla="*/ 428 w 130972"/>
                <a:gd name="connsiteY1" fmla="*/ 42307 h 85957"/>
                <a:gd name="connsiteX2" fmla="*/ 36054 w 130972"/>
                <a:gd name="connsiteY2" fmla="*/ 938 h 85957"/>
                <a:gd name="connsiteX3" fmla="*/ 123790 w 130972"/>
                <a:gd name="connsiteY3" fmla="*/ 17353 h 85957"/>
                <a:gd name="connsiteX4" fmla="*/ 117810 w 130972"/>
                <a:gd name="connsiteY4" fmla="*/ 80177 h 85957"/>
                <a:gd name="connsiteX5" fmla="*/ 40284 w 130972"/>
                <a:gd name="connsiteY5" fmla="*/ 83530 h 85957"/>
                <a:gd name="connsiteX6" fmla="*/ 515 w 130972"/>
                <a:gd name="connsiteY6" fmla="*/ 42900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72" h="85957">
                  <a:moveTo>
                    <a:pt x="515" y="42900"/>
                  </a:moveTo>
                  <a:cubicBezTo>
                    <a:pt x="483" y="42702"/>
                    <a:pt x="455" y="42505"/>
                    <a:pt x="428" y="42307"/>
                  </a:cubicBezTo>
                  <a:cubicBezTo>
                    <a:pt x="-2827" y="18775"/>
                    <a:pt x="12822" y="2087"/>
                    <a:pt x="36054" y="938"/>
                  </a:cubicBezTo>
                  <a:cubicBezTo>
                    <a:pt x="81903" y="-1325"/>
                    <a:pt x="110771" y="-761"/>
                    <a:pt x="123790" y="17353"/>
                  </a:cubicBezTo>
                  <a:cubicBezTo>
                    <a:pt x="136808" y="35466"/>
                    <a:pt x="130508" y="78471"/>
                    <a:pt x="117810" y="80177"/>
                  </a:cubicBezTo>
                  <a:cubicBezTo>
                    <a:pt x="92456" y="83582"/>
                    <a:pt x="65729" y="89214"/>
                    <a:pt x="40284" y="83530"/>
                  </a:cubicBezTo>
                  <a:cubicBezTo>
                    <a:pt x="20512" y="79115"/>
                    <a:pt x="3611" y="63288"/>
                    <a:pt x="515" y="42900"/>
                  </a:cubicBez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1C59DF6-5C72-51AD-0DB7-D33CEEC50A21}"/>
                </a:ext>
              </a:extLst>
            </p:cNvPr>
            <p:cNvSpPr/>
            <p:nvPr/>
          </p:nvSpPr>
          <p:spPr>
            <a:xfrm>
              <a:off x="1540212" y="1601317"/>
              <a:ext cx="42459" cy="2764"/>
            </a:xfrm>
            <a:custGeom>
              <a:avLst/>
              <a:gdLst>
                <a:gd name="connsiteX0" fmla="*/ 0 w 42459"/>
                <a:gd name="connsiteY0" fmla="*/ 138 h 2764"/>
                <a:gd name="connsiteX1" fmla="*/ 5308 w 42459"/>
                <a:gd name="connsiteY1" fmla="*/ 71 h 2764"/>
                <a:gd name="connsiteX2" fmla="*/ 10617 w 42459"/>
                <a:gd name="connsiteY2" fmla="*/ 47 h 2764"/>
                <a:gd name="connsiteX3" fmla="*/ 21230 w 42459"/>
                <a:gd name="connsiteY3" fmla="*/ 0 h 2764"/>
                <a:gd name="connsiteX4" fmla="*/ 31843 w 42459"/>
                <a:gd name="connsiteY4" fmla="*/ 47 h 2764"/>
                <a:gd name="connsiteX5" fmla="*/ 37151 w 42459"/>
                <a:gd name="connsiteY5" fmla="*/ 71 h 2764"/>
                <a:gd name="connsiteX6" fmla="*/ 42460 w 42459"/>
                <a:gd name="connsiteY6" fmla="*/ 138 h 2764"/>
                <a:gd name="connsiteX7" fmla="*/ 42460 w 42459"/>
                <a:gd name="connsiteY7" fmla="*/ 415 h 2764"/>
                <a:gd name="connsiteX8" fmla="*/ 31847 w 42459"/>
                <a:gd name="connsiteY8" fmla="*/ 2255 h 2764"/>
                <a:gd name="connsiteX9" fmla="*/ 21234 w 42459"/>
                <a:gd name="connsiteY9" fmla="*/ 2765 h 2764"/>
                <a:gd name="connsiteX10" fmla="*/ 10621 w 42459"/>
                <a:gd name="connsiteY10" fmla="*/ 2263 h 2764"/>
                <a:gd name="connsiteX11" fmla="*/ 8 w 42459"/>
                <a:gd name="connsiteY11" fmla="*/ 415 h 2764"/>
                <a:gd name="connsiteX12" fmla="*/ 8 w 42459"/>
                <a:gd name="connsiteY12" fmla="*/ 138 h 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459" h="2764">
                  <a:moveTo>
                    <a:pt x="0" y="138"/>
                  </a:moveTo>
                  <a:lnTo>
                    <a:pt x="5308" y="71"/>
                  </a:lnTo>
                  <a:lnTo>
                    <a:pt x="10617" y="47"/>
                  </a:lnTo>
                  <a:lnTo>
                    <a:pt x="21230" y="0"/>
                  </a:lnTo>
                  <a:lnTo>
                    <a:pt x="31843" y="47"/>
                  </a:lnTo>
                  <a:lnTo>
                    <a:pt x="37151" y="71"/>
                  </a:lnTo>
                  <a:lnTo>
                    <a:pt x="42460" y="138"/>
                  </a:lnTo>
                  <a:lnTo>
                    <a:pt x="42460" y="415"/>
                  </a:lnTo>
                  <a:cubicBezTo>
                    <a:pt x="38921" y="1386"/>
                    <a:pt x="35386" y="1892"/>
                    <a:pt x="31847" y="2255"/>
                  </a:cubicBezTo>
                  <a:cubicBezTo>
                    <a:pt x="28308" y="2599"/>
                    <a:pt x="24773" y="2761"/>
                    <a:pt x="21234" y="2765"/>
                  </a:cubicBezTo>
                  <a:cubicBezTo>
                    <a:pt x="17695" y="2769"/>
                    <a:pt x="14160" y="2607"/>
                    <a:pt x="10621" y="2263"/>
                  </a:cubicBezTo>
                  <a:cubicBezTo>
                    <a:pt x="7082" y="1900"/>
                    <a:pt x="3547" y="1394"/>
                    <a:pt x="8" y="415"/>
                  </a:cubicBezTo>
                  <a:lnTo>
                    <a:pt x="8" y="138"/>
                  </a:lnTo>
                  <a:close/>
                </a:path>
              </a:pathLst>
            </a:custGeom>
            <a:solidFill>
              <a:srgbClr val="010101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3C15EEA-773B-C0C9-7EDC-262627428CD1}"/>
                </a:ext>
              </a:extLst>
            </p:cNvPr>
            <p:cNvSpPr/>
            <p:nvPr/>
          </p:nvSpPr>
          <p:spPr>
            <a:xfrm rot="-4998595">
              <a:off x="1580562" y="1399878"/>
              <a:ext cx="23208" cy="56671"/>
            </a:xfrm>
            <a:custGeom>
              <a:avLst/>
              <a:gdLst>
                <a:gd name="connsiteX0" fmla="*/ 23209 w 23208"/>
                <a:gd name="connsiteY0" fmla="*/ 28336 h 56671"/>
                <a:gd name="connsiteX1" fmla="*/ 11604 w 23208"/>
                <a:gd name="connsiteY1" fmla="*/ 56671 h 56671"/>
                <a:gd name="connsiteX2" fmla="*/ 0 w 23208"/>
                <a:gd name="connsiteY2" fmla="*/ 28336 h 56671"/>
                <a:gd name="connsiteX3" fmla="*/ 11604 w 23208"/>
                <a:gd name="connsiteY3" fmla="*/ 0 h 56671"/>
                <a:gd name="connsiteX4" fmla="*/ 23209 w 23208"/>
                <a:gd name="connsiteY4" fmla="*/ 28336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08" h="56671">
                  <a:moveTo>
                    <a:pt x="23209" y="28336"/>
                  </a:moveTo>
                  <a:cubicBezTo>
                    <a:pt x="23209" y="43985"/>
                    <a:pt x="18013" y="56671"/>
                    <a:pt x="11604" y="56671"/>
                  </a:cubicBezTo>
                  <a:cubicBezTo>
                    <a:pt x="5195" y="56671"/>
                    <a:pt x="0" y="43985"/>
                    <a:pt x="0" y="28336"/>
                  </a:cubicBezTo>
                  <a:cubicBezTo>
                    <a:pt x="0" y="12686"/>
                    <a:pt x="5195" y="0"/>
                    <a:pt x="11604" y="0"/>
                  </a:cubicBezTo>
                  <a:cubicBezTo>
                    <a:pt x="18013" y="0"/>
                    <a:pt x="23209" y="12686"/>
                    <a:pt x="23209" y="28336"/>
                  </a:cubicBezTo>
                  <a:close/>
                </a:path>
              </a:pathLst>
            </a:custGeom>
            <a:solidFill>
              <a:srgbClr val="FCFDFD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0" name="Graphic 41">
            <a:extLst>
              <a:ext uri="{FF2B5EF4-FFF2-40B4-BE49-F238E27FC236}">
                <a16:creationId xmlns:a16="http://schemas.microsoft.com/office/drawing/2014/main" id="{A7953D3D-5E36-16FA-A9C5-2222714CAD92}"/>
              </a:ext>
            </a:extLst>
          </p:cNvPr>
          <p:cNvGrpSpPr/>
          <p:nvPr/>
        </p:nvGrpSpPr>
        <p:grpSpPr>
          <a:xfrm rot="9109345">
            <a:off x="5352825" y="3190360"/>
            <a:ext cx="243070" cy="312148"/>
            <a:chOff x="11163383" y="6059446"/>
            <a:chExt cx="243070" cy="312148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504028C-42A6-068B-E407-F38583F1DF03}"/>
                </a:ext>
              </a:extLst>
            </p:cNvPr>
            <p:cNvSpPr/>
            <p:nvPr/>
          </p:nvSpPr>
          <p:spPr>
            <a:xfrm>
              <a:off x="11163383" y="6152406"/>
              <a:ext cx="73723" cy="163260"/>
            </a:xfrm>
            <a:custGeom>
              <a:avLst/>
              <a:gdLst>
                <a:gd name="connsiteX0" fmla="*/ 54842 w 73723"/>
                <a:gd name="connsiteY0" fmla="*/ 3264 h 163260"/>
                <a:gd name="connsiteX1" fmla="*/ 10859 w 73723"/>
                <a:gd name="connsiteY1" fmla="*/ 10723 h 163260"/>
                <a:gd name="connsiteX2" fmla="*/ 10859 w 73723"/>
                <a:gd name="connsiteY2" fmla="*/ 154930 h 163260"/>
                <a:gd name="connsiteX3" fmla="*/ 54837 w 73723"/>
                <a:gd name="connsiteY3" fmla="*/ 160888 h 163260"/>
                <a:gd name="connsiteX4" fmla="*/ 73424 w 73723"/>
                <a:gd name="connsiteY4" fmla="*/ 147183 h 163260"/>
                <a:gd name="connsiteX5" fmla="*/ 68060 w 73723"/>
                <a:gd name="connsiteY5" fmla="*/ 0 h 163260"/>
                <a:gd name="connsiteX6" fmla="*/ 54842 w 73723"/>
                <a:gd name="connsiteY6" fmla="*/ 3264 h 1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23" h="163260">
                  <a:moveTo>
                    <a:pt x="54842" y="3264"/>
                  </a:moveTo>
                  <a:lnTo>
                    <a:pt x="10859" y="10723"/>
                  </a:lnTo>
                  <a:cubicBezTo>
                    <a:pt x="10859" y="10723"/>
                    <a:pt x="-13573" y="106065"/>
                    <a:pt x="10859" y="154930"/>
                  </a:cubicBezTo>
                  <a:cubicBezTo>
                    <a:pt x="10859" y="154930"/>
                    <a:pt x="32081" y="168634"/>
                    <a:pt x="54837" y="160888"/>
                  </a:cubicBezTo>
                  <a:cubicBezTo>
                    <a:pt x="77594" y="153142"/>
                    <a:pt x="73424" y="147183"/>
                    <a:pt x="73424" y="147183"/>
                  </a:cubicBezTo>
                  <a:lnTo>
                    <a:pt x="68060" y="0"/>
                  </a:lnTo>
                  <a:lnTo>
                    <a:pt x="54842" y="3264"/>
                  </a:lnTo>
                  <a:close/>
                </a:path>
              </a:pathLst>
            </a:custGeom>
            <a:solidFill>
              <a:srgbClr val="17844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C8DD6EF-5E75-8952-CB13-942D0A040041}"/>
                </a:ext>
              </a:extLst>
            </p:cNvPr>
            <p:cNvSpPr/>
            <p:nvPr/>
          </p:nvSpPr>
          <p:spPr>
            <a:xfrm>
              <a:off x="11168226" y="6152402"/>
              <a:ext cx="64049" cy="38128"/>
            </a:xfrm>
            <a:custGeom>
              <a:avLst/>
              <a:gdLst>
                <a:gd name="connsiteX0" fmla="*/ 64049 w 64049"/>
                <a:gd name="connsiteY0" fmla="*/ 35085 h 38128"/>
                <a:gd name="connsiteX1" fmla="*/ 0 w 64049"/>
                <a:gd name="connsiteY1" fmla="*/ 38128 h 38128"/>
                <a:gd name="connsiteX2" fmla="*/ 5572 w 64049"/>
                <a:gd name="connsiteY2" fmla="*/ 10719 h 38128"/>
                <a:gd name="connsiteX3" fmla="*/ 49550 w 64049"/>
                <a:gd name="connsiteY3" fmla="*/ 3272 h 38128"/>
                <a:gd name="connsiteX4" fmla="*/ 62769 w 64049"/>
                <a:gd name="connsiteY4" fmla="*/ 0 h 38128"/>
                <a:gd name="connsiteX5" fmla="*/ 64049 w 64049"/>
                <a:gd name="connsiteY5" fmla="*/ 35085 h 3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49" h="38128">
                  <a:moveTo>
                    <a:pt x="64049" y="35085"/>
                  </a:moveTo>
                  <a:cubicBezTo>
                    <a:pt x="40170" y="27759"/>
                    <a:pt x="16524" y="32420"/>
                    <a:pt x="0" y="38128"/>
                  </a:cubicBezTo>
                  <a:cubicBezTo>
                    <a:pt x="2757" y="21696"/>
                    <a:pt x="5572" y="10719"/>
                    <a:pt x="5572" y="10719"/>
                  </a:cubicBezTo>
                  <a:lnTo>
                    <a:pt x="49550" y="3272"/>
                  </a:lnTo>
                  <a:lnTo>
                    <a:pt x="62769" y="0"/>
                  </a:lnTo>
                  <a:lnTo>
                    <a:pt x="64049" y="35085"/>
                  </a:lnTo>
                  <a:close/>
                </a:path>
              </a:pathLst>
            </a:custGeom>
            <a:solidFill>
              <a:srgbClr val="1FA249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2094EE5-C074-7102-EDC6-5C018BA44A0F}"/>
                </a:ext>
              </a:extLst>
            </p:cNvPr>
            <p:cNvSpPr/>
            <p:nvPr/>
          </p:nvSpPr>
          <p:spPr>
            <a:xfrm>
              <a:off x="11163383" y="6152406"/>
              <a:ext cx="73723" cy="163260"/>
            </a:xfrm>
            <a:custGeom>
              <a:avLst/>
              <a:gdLst>
                <a:gd name="connsiteX0" fmla="*/ 54842 w 73723"/>
                <a:gd name="connsiteY0" fmla="*/ 3264 h 163260"/>
                <a:gd name="connsiteX1" fmla="*/ 10859 w 73723"/>
                <a:gd name="connsiteY1" fmla="*/ 10723 h 163260"/>
                <a:gd name="connsiteX2" fmla="*/ 10859 w 73723"/>
                <a:gd name="connsiteY2" fmla="*/ 154930 h 163260"/>
                <a:gd name="connsiteX3" fmla="*/ 54837 w 73723"/>
                <a:gd name="connsiteY3" fmla="*/ 160888 h 163260"/>
                <a:gd name="connsiteX4" fmla="*/ 73424 w 73723"/>
                <a:gd name="connsiteY4" fmla="*/ 147183 h 163260"/>
                <a:gd name="connsiteX5" fmla="*/ 68060 w 73723"/>
                <a:gd name="connsiteY5" fmla="*/ 0 h 163260"/>
                <a:gd name="connsiteX6" fmla="*/ 54842 w 73723"/>
                <a:gd name="connsiteY6" fmla="*/ 3264 h 1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23" h="163260">
                  <a:moveTo>
                    <a:pt x="54842" y="3264"/>
                  </a:moveTo>
                  <a:lnTo>
                    <a:pt x="10859" y="10723"/>
                  </a:lnTo>
                  <a:cubicBezTo>
                    <a:pt x="10859" y="10723"/>
                    <a:pt x="-13573" y="106065"/>
                    <a:pt x="10859" y="154930"/>
                  </a:cubicBezTo>
                  <a:cubicBezTo>
                    <a:pt x="10859" y="154930"/>
                    <a:pt x="32081" y="168634"/>
                    <a:pt x="54837" y="160888"/>
                  </a:cubicBezTo>
                  <a:cubicBezTo>
                    <a:pt x="77594" y="153142"/>
                    <a:pt x="73424" y="147183"/>
                    <a:pt x="73424" y="147183"/>
                  </a:cubicBezTo>
                  <a:lnTo>
                    <a:pt x="68060" y="0"/>
                  </a:lnTo>
                  <a:lnTo>
                    <a:pt x="54842" y="3264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B2F1913-BAEF-4D77-9F3B-CD9A60689C5D}"/>
                </a:ext>
              </a:extLst>
            </p:cNvPr>
            <p:cNvSpPr/>
            <p:nvPr/>
          </p:nvSpPr>
          <p:spPr>
            <a:xfrm>
              <a:off x="11215622" y="6059446"/>
              <a:ext cx="178021" cy="312141"/>
            </a:xfrm>
            <a:custGeom>
              <a:avLst/>
              <a:gdLst>
                <a:gd name="connsiteX0" fmla="*/ 156306 w 178021"/>
                <a:gd name="connsiteY0" fmla="*/ 308666 h 312141"/>
                <a:gd name="connsiteX1" fmla="*/ 156306 w 178021"/>
                <a:gd name="connsiteY1" fmla="*/ 41114 h 312141"/>
                <a:gd name="connsiteX2" fmla="*/ 66370 w 178021"/>
                <a:gd name="connsiteY2" fmla="*/ 2321 h 312141"/>
                <a:gd name="connsiteX3" fmla="*/ 35601 w 178021"/>
                <a:gd name="connsiteY3" fmla="*/ 23560 h 312141"/>
                <a:gd name="connsiteX4" fmla="*/ 183 w 178021"/>
                <a:gd name="connsiteY4" fmla="*/ 151949 h 312141"/>
                <a:gd name="connsiteX5" fmla="*/ 12699 w 178021"/>
                <a:gd name="connsiteY5" fmla="*/ 308666 h 312141"/>
                <a:gd name="connsiteX6" fmla="*/ 73480 w 178021"/>
                <a:gd name="connsiteY6" fmla="*/ 305685 h 312141"/>
                <a:gd name="connsiteX7" fmla="*/ 75862 w 178021"/>
                <a:gd name="connsiteY7" fmla="*/ 258609 h 312141"/>
                <a:gd name="connsiteX8" fmla="*/ 106847 w 178021"/>
                <a:gd name="connsiteY8" fmla="*/ 259203 h 312141"/>
                <a:gd name="connsiteX9" fmla="*/ 110423 w 178021"/>
                <a:gd name="connsiteY9" fmla="*/ 309257 h 312141"/>
                <a:gd name="connsiteX10" fmla="*/ 156306 w 178021"/>
                <a:gd name="connsiteY10" fmla="*/ 308666 h 3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021" h="312141">
                  <a:moveTo>
                    <a:pt x="156306" y="308666"/>
                  </a:moveTo>
                  <a:cubicBezTo>
                    <a:pt x="156306" y="308666"/>
                    <a:pt x="205166" y="101800"/>
                    <a:pt x="156306" y="41114"/>
                  </a:cubicBezTo>
                  <a:cubicBezTo>
                    <a:pt x="135471" y="15235"/>
                    <a:pt x="101351" y="-7459"/>
                    <a:pt x="66370" y="2321"/>
                  </a:cubicBezTo>
                  <a:cubicBezTo>
                    <a:pt x="54187" y="5726"/>
                    <a:pt x="43746" y="13876"/>
                    <a:pt x="35601" y="23560"/>
                  </a:cubicBezTo>
                  <a:cubicBezTo>
                    <a:pt x="5755" y="59035"/>
                    <a:pt x="-1293" y="107064"/>
                    <a:pt x="183" y="151949"/>
                  </a:cubicBezTo>
                  <a:cubicBezTo>
                    <a:pt x="4354" y="278875"/>
                    <a:pt x="12699" y="308666"/>
                    <a:pt x="12699" y="308666"/>
                  </a:cubicBezTo>
                  <a:cubicBezTo>
                    <a:pt x="12699" y="308666"/>
                    <a:pt x="58582" y="318201"/>
                    <a:pt x="73480" y="305685"/>
                  </a:cubicBezTo>
                  <a:cubicBezTo>
                    <a:pt x="73480" y="305685"/>
                    <a:pt x="70499" y="263378"/>
                    <a:pt x="75862" y="258609"/>
                  </a:cubicBezTo>
                  <a:lnTo>
                    <a:pt x="106847" y="259203"/>
                  </a:lnTo>
                  <a:lnTo>
                    <a:pt x="110423" y="309257"/>
                  </a:lnTo>
                  <a:lnTo>
                    <a:pt x="156306" y="308666"/>
                  </a:lnTo>
                  <a:close/>
                </a:path>
              </a:pathLst>
            </a:custGeom>
            <a:solidFill>
              <a:srgbClr val="1FA249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99DF334-4E97-6F22-ADC6-3B7F9835E83D}"/>
                </a:ext>
              </a:extLst>
            </p:cNvPr>
            <p:cNvSpPr/>
            <p:nvPr/>
          </p:nvSpPr>
          <p:spPr>
            <a:xfrm>
              <a:off x="11214840" y="6102635"/>
              <a:ext cx="177503" cy="268959"/>
            </a:xfrm>
            <a:custGeom>
              <a:avLst/>
              <a:gdLst>
                <a:gd name="connsiteX0" fmla="*/ 177504 w 177503"/>
                <a:gd name="connsiteY0" fmla="*/ 116502 h 268959"/>
                <a:gd name="connsiteX1" fmla="*/ 156306 w 177503"/>
                <a:gd name="connsiteY1" fmla="*/ 265481 h 268959"/>
                <a:gd name="connsiteX2" fmla="*/ 110423 w 177503"/>
                <a:gd name="connsiteY2" fmla="*/ 266076 h 268959"/>
                <a:gd name="connsiteX3" fmla="*/ 106843 w 177503"/>
                <a:gd name="connsiteY3" fmla="*/ 216022 h 268959"/>
                <a:gd name="connsiteX4" fmla="*/ 75871 w 177503"/>
                <a:gd name="connsiteY4" fmla="*/ 215428 h 268959"/>
                <a:gd name="connsiteX5" fmla="*/ 73480 w 177503"/>
                <a:gd name="connsiteY5" fmla="*/ 262500 h 268959"/>
                <a:gd name="connsiteX6" fmla="*/ 12703 w 177503"/>
                <a:gd name="connsiteY6" fmla="*/ 265485 h 268959"/>
                <a:gd name="connsiteX7" fmla="*/ 183 w 177503"/>
                <a:gd name="connsiteY7" fmla="*/ 108755 h 268959"/>
                <a:gd name="connsiteX8" fmla="*/ 21992 w 177503"/>
                <a:gd name="connsiteY8" fmla="*/ 0 h 268959"/>
                <a:gd name="connsiteX9" fmla="*/ 21838 w 177503"/>
                <a:gd name="connsiteY9" fmla="*/ 85434 h 268959"/>
                <a:gd name="connsiteX10" fmla="*/ 44532 w 177503"/>
                <a:gd name="connsiteY10" fmla="*/ 158077 h 268959"/>
                <a:gd name="connsiteX11" fmla="*/ 74540 w 177503"/>
                <a:gd name="connsiteY11" fmla="*/ 167973 h 268959"/>
                <a:gd name="connsiteX12" fmla="*/ 177504 w 177503"/>
                <a:gd name="connsiteY12" fmla="*/ 116502 h 26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503" h="268959">
                  <a:moveTo>
                    <a:pt x="177504" y="116502"/>
                  </a:moveTo>
                  <a:cubicBezTo>
                    <a:pt x="174186" y="189765"/>
                    <a:pt x="156306" y="265481"/>
                    <a:pt x="156306" y="265481"/>
                  </a:cubicBezTo>
                  <a:lnTo>
                    <a:pt x="110423" y="266076"/>
                  </a:lnTo>
                  <a:lnTo>
                    <a:pt x="106843" y="216022"/>
                  </a:lnTo>
                  <a:lnTo>
                    <a:pt x="75871" y="215428"/>
                  </a:lnTo>
                  <a:cubicBezTo>
                    <a:pt x="70495" y="220193"/>
                    <a:pt x="73480" y="262500"/>
                    <a:pt x="73480" y="262500"/>
                  </a:cubicBezTo>
                  <a:cubicBezTo>
                    <a:pt x="58586" y="275020"/>
                    <a:pt x="12703" y="265485"/>
                    <a:pt x="12703" y="265485"/>
                  </a:cubicBezTo>
                  <a:cubicBezTo>
                    <a:pt x="12703" y="265485"/>
                    <a:pt x="4358" y="235685"/>
                    <a:pt x="183" y="108755"/>
                  </a:cubicBezTo>
                  <a:cubicBezTo>
                    <a:pt x="-1035" y="71704"/>
                    <a:pt x="3547" y="32507"/>
                    <a:pt x="21992" y="0"/>
                  </a:cubicBezTo>
                  <a:cubicBezTo>
                    <a:pt x="20587" y="28424"/>
                    <a:pt x="20004" y="57014"/>
                    <a:pt x="21838" y="85434"/>
                  </a:cubicBezTo>
                  <a:cubicBezTo>
                    <a:pt x="23377" y="109250"/>
                    <a:pt x="21476" y="143628"/>
                    <a:pt x="44532" y="158077"/>
                  </a:cubicBezTo>
                  <a:cubicBezTo>
                    <a:pt x="53513" y="163707"/>
                    <a:pt x="64104" y="166127"/>
                    <a:pt x="74540" y="167973"/>
                  </a:cubicBezTo>
                  <a:cubicBezTo>
                    <a:pt x="121168" y="176218"/>
                    <a:pt x="158735" y="161803"/>
                    <a:pt x="177504" y="116502"/>
                  </a:cubicBezTo>
                  <a:close/>
                </a:path>
              </a:pathLst>
            </a:custGeom>
            <a:solidFill>
              <a:srgbClr val="17844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80A1F48-5C47-40FB-56A4-31EA5E75CFC7}"/>
                </a:ext>
              </a:extLst>
            </p:cNvPr>
            <p:cNvSpPr/>
            <p:nvPr/>
          </p:nvSpPr>
          <p:spPr>
            <a:xfrm>
              <a:off x="11214582" y="6059446"/>
              <a:ext cx="178021" cy="312141"/>
            </a:xfrm>
            <a:custGeom>
              <a:avLst/>
              <a:gdLst>
                <a:gd name="connsiteX0" fmla="*/ 156306 w 178021"/>
                <a:gd name="connsiteY0" fmla="*/ 308666 h 312141"/>
                <a:gd name="connsiteX1" fmla="*/ 156306 w 178021"/>
                <a:gd name="connsiteY1" fmla="*/ 41114 h 312141"/>
                <a:gd name="connsiteX2" fmla="*/ 66370 w 178021"/>
                <a:gd name="connsiteY2" fmla="*/ 2321 h 312141"/>
                <a:gd name="connsiteX3" fmla="*/ 35601 w 178021"/>
                <a:gd name="connsiteY3" fmla="*/ 23560 h 312141"/>
                <a:gd name="connsiteX4" fmla="*/ 183 w 178021"/>
                <a:gd name="connsiteY4" fmla="*/ 151949 h 312141"/>
                <a:gd name="connsiteX5" fmla="*/ 12699 w 178021"/>
                <a:gd name="connsiteY5" fmla="*/ 308666 h 312141"/>
                <a:gd name="connsiteX6" fmla="*/ 73480 w 178021"/>
                <a:gd name="connsiteY6" fmla="*/ 305685 h 312141"/>
                <a:gd name="connsiteX7" fmla="*/ 75862 w 178021"/>
                <a:gd name="connsiteY7" fmla="*/ 258609 h 312141"/>
                <a:gd name="connsiteX8" fmla="*/ 106847 w 178021"/>
                <a:gd name="connsiteY8" fmla="*/ 259203 h 312141"/>
                <a:gd name="connsiteX9" fmla="*/ 110423 w 178021"/>
                <a:gd name="connsiteY9" fmla="*/ 309257 h 312141"/>
                <a:gd name="connsiteX10" fmla="*/ 156306 w 178021"/>
                <a:gd name="connsiteY10" fmla="*/ 308666 h 3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021" h="312141">
                  <a:moveTo>
                    <a:pt x="156306" y="308666"/>
                  </a:moveTo>
                  <a:cubicBezTo>
                    <a:pt x="156306" y="308666"/>
                    <a:pt x="205166" y="101800"/>
                    <a:pt x="156306" y="41114"/>
                  </a:cubicBezTo>
                  <a:cubicBezTo>
                    <a:pt x="135471" y="15235"/>
                    <a:pt x="101351" y="-7459"/>
                    <a:pt x="66370" y="2321"/>
                  </a:cubicBezTo>
                  <a:cubicBezTo>
                    <a:pt x="54187" y="5726"/>
                    <a:pt x="43746" y="13876"/>
                    <a:pt x="35601" y="23560"/>
                  </a:cubicBezTo>
                  <a:cubicBezTo>
                    <a:pt x="5755" y="59035"/>
                    <a:pt x="-1293" y="107064"/>
                    <a:pt x="183" y="151949"/>
                  </a:cubicBezTo>
                  <a:cubicBezTo>
                    <a:pt x="4354" y="278875"/>
                    <a:pt x="12699" y="308666"/>
                    <a:pt x="12699" y="308666"/>
                  </a:cubicBezTo>
                  <a:cubicBezTo>
                    <a:pt x="12699" y="308666"/>
                    <a:pt x="58582" y="318201"/>
                    <a:pt x="73480" y="305685"/>
                  </a:cubicBezTo>
                  <a:cubicBezTo>
                    <a:pt x="73480" y="305685"/>
                    <a:pt x="70499" y="263378"/>
                    <a:pt x="75862" y="258609"/>
                  </a:cubicBezTo>
                  <a:lnTo>
                    <a:pt x="106847" y="259203"/>
                  </a:lnTo>
                  <a:lnTo>
                    <a:pt x="110423" y="309257"/>
                  </a:lnTo>
                  <a:lnTo>
                    <a:pt x="156306" y="308666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F0DB904-A089-1260-E39A-5D2567AFF681}"/>
                </a:ext>
              </a:extLst>
            </p:cNvPr>
            <p:cNvSpPr/>
            <p:nvPr/>
          </p:nvSpPr>
          <p:spPr>
            <a:xfrm>
              <a:off x="11268577" y="6110297"/>
              <a:ext cx="137877" cy="90489"/>
            </a:xfrm>
            <a:custGeom>
              <a:avLst/>
              <a:gdLst>
                <a:gd name="connsiteX0" fmla="*/ 542 w 137877"/>
                <a:gd name="connsiteY0" fmla="*/ 45161 h 90489"/>
                <a:gd name="connsiteX1" fmla="*/ 450 w 137877"/>
                <a:gd name="connsiteY1" fmla="*/ 44538 h 90489"/>
                <a:gd name="connsiteX2" fmla="*/ 37955 w 137877"/>
                <a:gd name="connsiteY2" fmla="*/ 987 h 90489"/>
                <a:gd name="connsiteX3" fmla="*/ 130316 w 137877"/>
                <a:gd name="connsiteY3" fmla="*/ 18268 h 90489"/>
                <a:gd name="connsiteX4" fmla="*/ 124021 w 137877"/>
                <a:gd name="connsiteY4" fmla="*/ 84404 h 90489"/>
                <a:gd name="connsiteX5" fmla="*/ 42408 w 137877"/>
                <a:gd name="connsiteY5" fmla="*/ 87934 h 90489"/>
                <a:gd name="connsiteX6" fmla="*/ 542 w 137877"/>
                <a:gd name="connsiteY6" fmla="*/ 45161 h 9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77" h="90489">
                  <a:moveTo>
                    <a:pt x="542" y="45161"/>
                  </a:moveTo>
                  <a:cubicBezTo>
                    <a:pt x="509" y="44953"/>
                    <a:pt x="479" y="44745"/>
                    <a:pt x="450" y="44538"/>
                  </a:cubicBezTo>
                  <a:cubicBezTo>
                    <a:pt x="-2976" y="19764"/>
                    <a:pt x="13498" y="2197"/>
                    <a:pt x="37955" y="987"/>
                  </a:cubicBezTo>
                  <a:cubicBezTo>
                    <a:pt x="86221" y="-1395"/>
                    <a:pt x="116611" y="-801"/>
                    <a:pt x="130316" y="18268"/>
                  </a:cubicBezTo>
                  <a:cubicBezTo>
                    <a:pt x="144020" y="37336"/>
                    <a:pt x="137388" y="82608"/>
                    <a:pt x="124021" y="84404"/>
                  </a:cubicBezTo>
                  <a:cubicBezTo>
                    <a:pt x="97331" y="87988"/>
                    <a:pt x="69194" y="93917"/>
                    <a:pt x="42408" y="87934"/>
                  </a:cubicBezTo>
                  <a:cubicBezTo>
                    <a:pt x="21594" y="83286"/>
                    <a:pt x="3802" y="66625"/>
                    <a:pt x="542" y="45161"/>
                  </a:cubicBezTo>
                  <a:close/>
                </a:path>
              </a:pathLst>
            </a:custGeom>
            <a:solidFill>
              <a:srgbClr val="99C7DC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B25C2906-1D2B-321F-975E-1102D5550240}"/>
                </a:ext>
              </a:extLst>
            </p:cNvPr>
            <p:cNvSpPr/>
            <p:nvPr/>
          </p:nvSpPr>
          <p:spPr>
            <a:xfrm>
              <a:off x="11268677" y="6118535"/>
              <a:ext cx="137677" cy="82257"/>
            </a:xfrm>
            <a:custGeom>
              <a:avLst/>
              <a:gdLst>
                <a:gd name="connsiteX0" fmla="*/ 137670 w 137677"/>
                <a:gd name="connsiteY0" fmla="*/ 41987 h 82257"/>
                <a:gd name="connsiteX1" fmla="*/ 124011 w 137677"/>
                <a:gd name="connsiteY1" fmla="*/ 76170 h 82257"/>
                <a:gd name="connsiteX2" fmla="*/ 42403 w 137677"/>
                <a:gd name="connsiteY2" fmla="*/ 79704 h 82257"/>
                <a:gd name="connsiteX3" fmla="*/ 541 w 137677"/>
                <a:gd name="connsiteY3" fmla="*/ 36927 h 82257"/>
                <a:gd name="connsiteX4" fmla="*/ 449 w 137677"/>
                <a:gd name="connsiteY4" fmla="*/ 36303 h 82257"/>
                <a:gd name="connsiteX5" fmla="*/ 15218 w 137677"/>
                <a:gd name="connsiteY5" fmla="*/ 0 h 82257"/>
                <a:gd name="connsiteX6" fmla="*/ 23268 w 137677"/>
                <a:gd name="connsiteY6" fmla="*/ 25941 h 82257"/>
                <a:gd name="connsiteX7" fmla="*/ 49168 w 137677"/>
                <a:gd name="connsiteY7" fmla="*/ 53363 h 82257"/>
                <a:gd name="connsiteX8" fmla="*/ 76424 w 137677"/>
                <a:gd name="connsiteY8" fmla="*/ 58856 h 82257"/>
                <a:gd name="connsiteX9" fmla="*/ 110851 w 137677"/>
                <a:gd name="connsiteY9" fmla="*/ 56931 h 82257"/>
                <a:gd name="connsiteX10" fmla="*/ 137670 w 137677"/>
                <a:gd name="connsiteY10" fmla="*/ 41987 h 8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77" h="82257">
                  <a:moveTo>
                    <a:pt x="137670" y="41987"/>
                  </a:moveTo>
                  <a:cubicBezTo>
                    <a:pt x="137820" y="50652"/>
                    <a:pt x="135870" y="74581"/>
                    <a:pt x="124011" y="76170"/>
                  </a:cubicBezTo>
                  <a:cubicBezTo>
                    <a:pt x="97317" y="79750"/>
                    <a:pt x="69189" y="85687"/>
                    <a:pt x="42403" y="79704"/>
                  </a:cubicBezTo>
                  <a:cubicBezTo>
                    <a:pt x="21584" y="75059"/>
                    <a:pt x="3801" y="58386"/>
                    <a:pt x="541" y="36927"/>
                  </a:cubicBezTo>
                  <a:cubicBezTo>
                    <a:pt x="512" y="36715"/>
                    <a:pt x="478" y="36515"/>
                    <a:pt x="449" y="36303"/>
                  </a:cubicBezTo>
                  <a:cubicBezTo>
                    <a:pt x="-1742" y="20436"/>
                    <a:pt x="4225" y="7522"/>
                    <a:pt x="15218" y="0"/>
                  </a:cubicBezTo>
                  <a:cubicBezTo>
                    <a:pt x="10678" y="3106"/>
                    <a:pt x="21634" y="22603"/>
                    <a:pt x="23268" y="25941"/>
                  </a:cubicBezTo>
                  <a:cubicBezTo>
                    <a:pt x="29127" y="37912"/>
                    <a:pt x="36283" y="48108"/>
                    <a:pt x="49168" y="53363"/>
                  </a:cubicBezTo>
                  <a:cubicBezTo>
                    <a:pt x="57783" y="56877"/>
                    <a:pt x="67151" y="58099"/>
                    <a:pt x="76424" y="58856"/>
                  </a:cubicBezTo>
                  <a:cubicBezTo>
                    <a:pt x="87845" y="59787"/>
                    <a:pt x="99704" y="59970"/>
                    <a:pt x="110851" y="56931"/>
                  </a:cubicBezTo>
                  <a:cubicBezTo>
                    <a:pt x="114935" y="55812"/>
                    <a:pt x="137766" y="47330"/>
                    <a:pt x="137670" y="41987"/>
                  </a:cubicBezTo>
                  <a:close/>
                </a:path>
              </a:pathLst>
            </a:custGeom>
            <a:solidFill>
              <a:srgbClr val="4B656F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DF768DB-7669-241A-32BE-A286D0617019}"/>
                </a:ext>
              </a:extLst>
            </p:cNvPr>
            <p:cNvSpPr/>
            <p:nvPr/>
          </p:nvSpPr>
          <p:spPr>
            <a:xfrm>
              <a:off x="11268577" y="6110297"/>
              <a:ext cx="137877" cy="90489"/>
            </a:xfrm>
            <a:custGeom>
              <a:avLst/>
              <a:gdLst>
                <a:gd name="connsiteX0" fmla="*/ 542 w 137877"/>
                <a:gd name="connsiteY0" fmla="*/ 45161 h 90489"/>
                <a:gd name="connsiteX1" fmla="*/ 450 w 137877"/>
                <a:gd name="connsiteY1" fmla="*/ 44538 h 90489"/>
                <a:gd name="connsiteX2" fmla="*/ 37955 w 137877"/>
                <a:gd name="connsiteY2" fmla="*/ 987 h 90489"/>
                <a:gd name="connsiteX3" fmla="*/ 130316 w 137877"/>
                <a:gd name="connsiteY3" fmla="*/ 18268 h 90489"/>
                <a:gd name="connsiteX4" fmla="*/ 124021 w 137877"/>
                <a:gd name="connsiteY4" fmla="*/ 84404 h 90489"/>
                <a:gd name="connsiteX5" fmla="*/ 42408 w 137877"/>
                <a:gd name="connsiteY5" fmla="*/ 87934 h 90489"/>
                <a:gd name="connsiteX6" fmla="*/ 542 w 137877"/>
                <a:gd name="connsiteY6" fmla="*/ 45161 h 9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77" h="90489">
                  <a:moveTo>
                    <a:pt x="542" y="45161"/>
                  </a:moveTo>
                  <a:cubicBezTo>
                    <a:pt x="509" y="44953"/>
                    <a:pt x="479" y="44745"/>
                    <a:pt x="450" y="44538"/>
                  </a:cubicBezTo>
                  <a:cubicBezTo>
                    <a:pt x="-2976" y="19764"/>
                    <a:pt x="13498" y="2197"/>
                    <a:pt x="37955" y="987"/>
                  </a:cubicBezTo>
                  <a:cubicBezTo>
                    <a:pt x="86221" y="-1395"/>
                    <a:pt x="116611" y="-801"/>
                    <a:pt x="130316" y="18268"/>
                  </a:cubicBezTo>
                  <a:cubicBezTo>
                    <a:pt x="144020" y="37336"/>
                    <a:pt x="137388" y="82608"/>
                    <a:pt x="124021" y="84404"/>
                  </a:cubicBezTo>
                  <a:cubicBezTo>
                    <a:pt x="97331" y="87988"/>
                    <a:pt x="69194" y="93917"/>
                    <a:pt x="42408" y="87934"/>
                  </a:cubicBezTo>
                  <a:cubicBezTo>
                    <a:pt x="21594" y="83286"/>
                    <a:pt x="3802" y="66625"/>
                    <a:pt x="542" y="45161"/>
                  </a:cubicBez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EDF3AA9-CF78-83DF-9EEB-630944772E18}"/>
                </a:ext>
              </a:extLst>
            </p:cNvPr>
            <p:cNvSpPr/>
            <p:nvPr/>
          </p:nvSpPr>
          <p:spPr>
            <a:xfrm>
              <a:off x="11297754" y="6317053"/>
              <a:ext cx="44698" cy="2910"/>
            </a:xfrm>
            <a:custGeom>
              <a:avLst/>
              <a:gdLst>
                <a:gd name="connsiteX0" fmla="*/ 0 w 44698"/>
                <a:gd name="connsiteY0" fmla="*/ 146 h 2910"/>
                <a:gd name="connsiteX1" fmla="*/ 5588 w 44698"/>
                <a:gd name="connsiteY1" fmla="*/ 75 h 2910"/>
                <a:gd name="connsiteX2" fmla="*/ 11177 w 44698"/>
                <a:gd name="connsiteY2" fmla="*/ 50 h 2910"/>
                <a:gd name="connsiteX3" fmla="*/ 22349 w 44698"/>
                <a:gd name="connsiteY3" fmla="*/ 0 h 2910"/>
                <a:gd name="connsiteX4" fmla="*/ 33521 w 44698"/>
                <a:gd name="connsiteY4" fmla="*/ 50 h 2910"/>
                <a:gd name="connsiteX5" fmla="*/ 39110 w 44698"/>
                <a:gd name="connsiteY5" fmla="*/ 75 h 2910"/>
                <a:gd name="connsiteX6" fmla="*/ 44698 w 44698"/>
                <a:gd name="connsiteY6" fmla="*/ 146 h 2910"/>
                <a:gd name="connsiteX7" fmla="*/ 44698 w 44698"/>
                <a:gd name="connsiteY7" fmla="*/ 437 h 2910"/>
                <a:gd name="connsiteX8" fmla="*/ 33526 w 44698"/>
                <a:gd name="connsiteY8" fmla="*/ 2374 h 2910"/>
                <a:gd name="connsiteX9" fmla="*/ 22353 w 44698"/>
                <a:gd name="connsiteY9" fmla="*/ 2911 h 2910"/>
                <a:gd name="connsiteX10" fmla="*/ 11181 w 44698"/>
                <a:gd name="connsiteY10" fmla="*/ 2383 h 2910"/>
                <a:gd name="connsiteX11" fmla="*/ 8 w 44698"/>
                <a:gd name="connsiteY11" fmla="*/ 437 h 2910"/>
                <a:gd name="connsiteX12" fmla="*/ 8 w 44698"/>
                <a:gd name="connsiteY12" fmla="*/ 146 h 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698" h="2910">
                  <a:moveTo>
                    <a:pt x="0" y="146"/>
                  </a:moveTo>
                  <a:lnTo>
                    <a:pt x="5588" y="75"/>
                  </a:lnTo>
                  <a:lnTo>
                    <a:pt x="11177" y="50"/>
                  </a:lnTo>
                  <a:lnTo>
                    <a:pt x="22349" y="0"/>
                  </a:lnTo>
                  <a:lnTo>
                    <a:pt x="33521" y="50"/>
                  </a:lnTo>
                  <a:lnTo>
                    <a:pt x="39110" y="75"/>
                  </a:lnTo>
                  <a:lnTo>
                    <a:pt x="44698" y="146"/>
                  </a:lnTo>
                  <a:lnTo>
                    <a:pt x="44698" y="437"/>
                  </a:lnTo>
                  <a:cubicBezTo>
                    <a:pt x="40973" y="1459"/>
                    <a:pt x="37251" y="1992"/>
                    <a:pt x="33526" y="2374"/>
                  </a:cubicBezTo>
                  <a:cubicBezTo>
                    <a:pt x="29800" y="2736"/>
                    <a:pt x="26079" y="2906"/>
                    <a:pt x="22353" y="2911"/>
                  </a:cubicBezTo>
                  <a:cubicBezTo>
                    <a:pt x="18628" y="2915"/>
                    <a:pt x="14906" y="2744"/>
                    <a:pt x="11181" y="2383"/>
                  </a:cubicBezTo>
                  <a:cubicBezTo>
                    <a:pt x="7455" y="2000"/>
                    <a:pt x="3734" y="1468"/>
                    <a:pt x="8" y="437"/>
                  </a:cubicBezTo>
                  <a:lnTo>
                    <a:pt x="8" y="146"/>
                  </a:lnTo>
                  <a:close/>
                </a:path>
              </a:pathLst>
            </a:custGeom>
            <a:solidFill>
              <a:srgbClr val="010101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6D40F4E1-DB68-F21B-EDC4-755C95D6BACC}"/>
                </a:ext>
              </a:extLst>
            </p:cNvPr>
            <p:cNvSpPr/>
            <p:nvPr/>
          </p:nvSpPr>
          <p:spPr>
            <a:xfrm rot="-4998595">
              <a:off x="11340231" y="6104994"/>
              <a:ext cx="24432" cy="59658"/>
            </a:xfrm>
            <a:custGeom>
              <a:avLst/>
              <a:gdLst>
                <a:gd name="connsiteX0" fmla="*/ 24432 w 24432"/>
                <a:gd name="connsiteY0" fmla="*/ 29829 h 59658"/>
                <a:gd name="connsiteX1" fmla="*/ 12216 w 24432"/>
                <a:gd name="connsiteY1" fmla="*/ 59659 h 59658"/>
                <a:gd name="connsiteX2" fmla="*/ 0 w 24432"/>
                <a:gd name="connsiteY2" fmla="*/ 29829 h 59658"/>
                <a:gd name="connsiteX3" fmla="*/ 12216 w 24432"/>
                <a:gd name="connsiteY3" fmla="*/ 0 h 59658"/>
                <a:gd name="connsiteX4" fmla="*/ 24432 w 24432"/>
                <a:gd name="connsiteY4" fmla="*/ 29829 h 5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2" h="59658">
                  <a:moveTo>
                    <a:pt x="24432" y="29829"/>
                  </a:moveTo>
                  <a:cubicBezTo>
                    <a:pt x="24432" y="46304"/>
                    <a:pt x="18963" y="59659"/>
                    <a:pt x="12216" y="59659"/>
                  </a:cubicBezTo>
                  <a:cubicBezTo>
                    <a:pt x="5469" y="59659"/>
                    <a:pt x="0" y="46304"/>
                    <a:pt x="0" y="29829"/>
                  </a:cubicBezTo>
                  <a:cubicBezTo>
                    <a:pt x="0" y="13355"/>
                    <a:pt x="5469" y="0"/>
                    <a:pt x="12216" y="0"/>
                  </a:cubicBezTo>
                  <a:cubicBezTo>
                    <a:pt x="18963" y="0"/>
                    <a:pt x="24432" y="13355"/>
                    <a:pt x="24432" y="29829"/>
                  </a:cubicBezTo>
                  <a:close/>
                </a:path>
              </a:pathLst>
            </a:custGeom>
            <a:solidFill>
              <a:srgbClr val="FCFDFD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2" name="Graphic 44">
            <a:extLst>
              <a:ext uri="{FF2B5EF4-FFF2-40B4-BE49-F238E27FC236}">
                <a16:creationId xmlns:a16="http://schemas.microsoft.com/office/drawing/2014/main" id="{66A35D83-8CBA-C236-BDB0-FB79440612FD}"/>
              </a:ext>
            </a:extLst>
          </p:cNvPr>
          <p:cNvGrpSpPr/>
          <p:nvPr/>
        </p:nvGrpSpPr>
        <p:grpSpPr>
          <a:xfrm rot="1784189">
            <a:off x="8268594" y="62635"/>
            <a:ext cx="235780" cy="302788"/>
            <a:chOff x="11349936" y="389653"/>
            <a:chExt cx="235780" cy="302788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219CEDC-E799-4B38-E07F-02EE682A09A4}"/>
                </a:ext>
              </a:extLst>
            </p:cNvPr>
            <p:cNvSpPr/>
            <p:nvPr/>
          </p:nvSpPr>
          <p:spPr>
            <a:xfrm>
              <a:off x="11514203" y="479825"/>
              <a:ext cx="71512" cy="158364"/>
            </a:xfrm>
            <a:custGeom>
              <a:avLst/>
              <a:gdLst>
                <a:gd name="connsiteX0" fmla="*/ 18320 w 71512"/>
                <a:gd name="connsiteY0" fmla="*/ 3166 h 158364"/>
                <a:gd name="connsiteX1" fmla="*/ 60980 w 71512"/>
                <a:gd name="connsiteY1" fmla="*/ 10402 h 158364"/>
                <a:gd name="connsiteX2" fmla="*/ 60980 w 71512"/>
                <a:gd name="connsiteY2" fmla="*/ 150284 h 158364"/>
                <a:gd name="connsiteX3" fmla="*/ 18320 w 71512"/>
                <a:gd name="connsiteY3" fmla="*/ 156063 h 158364"/>
                <a:gd name="connsiteX4" fmla="*/ 291 w 71512"/>
                <a:gd name="connsiteY4" fmla="*/ 142770 h 158364"/>
                <a:gd name="connsiteX5" fmla="*/ 5494 w 71512"/>
                <a:gd name="connsiteY5" fmla="*/ 0 h 158364"/>
                <a:gd name="connsiteX6" fmla="*/ 18320 w 71512"/>
                <a:gd name="connsiteY6" fmla="*/ 3166 h 1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12" h="158364">
                  <a:moveTo>
                    <a:pt x="18320" y="3166"/>
                  </a:moveTo>
                  <a:lnTo>
                    <a:pt x="60980" y="10402"/>
                  </a:lnTo>
                  <a:cubicBezTo>
                    <a:pt x="60980" y="10402"/>
                    <a:pt x="84679" y="102885"/>
                    <a:pt x="60980" y="150284"/>
                  </a:cubicBezTo>
                  <a:cubicBezTo>
                    <a:pt x="60980" y="150284"/>
                    <a:pt x="40394" y="163577"/>
                    <a:pt x="18320" y="156063"/>
                  </a:cubicBezTo>
                  <a:cubicBezTo>
                    <a:pt x="-3754" y="148549"/>
                    <a:pt x="291" y="142770"/>
                    <a:pt x="291" y="142770"/>
                  </a:cubicBezTo>
                  <a:lnTo>
                    <a:pt x="5494" y="0"/>
                  </a:lnTo>
                  <a:lnTo>
                    <a:pt x="18320" y="3166"/>
                  </a:lnTo>
                  <a:close/>
                </a:path>
              </a:pathLst>
            </a:custGeom>
            <a:solidFill>
              <a:srgbClr val="23232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9002374-6D90-90B3-D000-FE2547A02375}"/>
                </a:ext>
              </a:extLst>
            </p:cNvPr>
            <p:cNvSpPr/>
            <p:nvPr/>
          </p:nvSpPr>
          <p:spPr>
            <a:xfrm>
              <a:off x="11518894" y="479821"/>
              <a:ext cx="62128" cy="36985"/>
            </a:xfrm>
            <a:custGeom>
              <a:avLst/>
              <a:gdLst>
                <a:gd name="connsiteX0" fmla="*/ 0 w 62128"/>
                <a:gd name="connsiteY0" fmla="*/ 34033 h 36985"/>
                <a:gd name="connsiteX1" fmla="*/ 62129 w 62128"/>
                <a:gd name="connsiteY1" fmla="*/ 36985 h 36985"/>
                <a:gd name="connsiteX2" fmla="*/ 56724 w 62128"/>
                <a:gd name="connsiteY2" fmla="*/ 10398 h 36985"/>
                <a:gd name="connsiteX3" fmla="*/ 14064 w 62128"/>
                <a:gd name="connsiteY3" fmla="*/ 3174 h 36985"/>
                <a:gd name="connsiteX4" fmla="*/ 1242 w 62128"/>
                <a:gd name="connsiteY4" fmla="*/ 0 h 36985"/>
                <a:gd name="connsiteX5" fmla="*/ 0 w 62128"/>
                <a:gd name="connsiteY5" fmla="*/ 34033 h 3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128" h="36985">
                  <a:moveTo>
                    <a:pt x="0" y="34033"/>
                  </a:moveTo>
                  <a:cubicBezTo>
                    <a:pt x="23163" y="26926"/>
                    <a:pt x="46100" y="31447"/>
                    <a:pt x="62129" y="36985"/>
                  </a:cubicBezTo>
                  <a:cubicBezTo>
                    <a:pt x="59455" y="21046"/>
                    <a:pt x="56724" y="10398"/>
                    <a:pt x="56724" y="10398"/>
                  </a:cubicBezTo>
                  <a:lnTo>
                    <a:pt x="14064" y="3174"/>
                  </a:lnTo>
                  <a:lnTo>
                    <a:pt x="1242" y="0"/>
                  </a:lnTo>
                  <a:lnTo>
                    <a:pt x="0" y="34033"/>
                  </a:lnTo>
                  <a:close/>
                </a:path>
              </a:pathLst>
            </a:custGeom>
            <a:solidFill>
              <a:srgbClr val="303030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5ABAB53-26C1-D624-09A7-767C5E48F716}"/>
                </a:ext>
              </a:extLst>
            </p:cNvPr>
            <p:cNvSpPr/>
            <p:nvPr/>
          </p:nvSpPr>
          <p:spPr>
            <a:xfrm>
              <a:off x="11514203" y="479825"/>
              <a:ext cx="71512" cy="158364"/>
            </a:xfrm>
            <a:custGeom>
              <a:avLst/>
              <a:gdLst>
                <a:gd name="connsiteX0" fmla="*/ 18320 w 71512"/>
                <a:gd name="connsiteY0" fmla="*/ 3166 h 158364"/>
                <a:gd name="connsiteX1" fmla="*/ 60980 w 71512"/>
                <a:gd name="connsiteY1" fmla="*/ 10402 h 158364"/>
                <a:gd name="connsiteX2" fmla="*/ 60980 w 71512"/>
                <a:gd name="connsiteY2" fmla="*/ 150284 h 158364"/>
                <a:gd name="connsiteX3" fmla="*/ 18320 w 71512"/>
                <a:gd name="connsiteY3" fmla="*/ 156063 h 158364"/>
                <a:gd name="connsiteX4" fmla="*/ 291 w 71512"/>
                <a:gd name="connsiteY4" fmla="*/ 142770 h 158364"/>
                <a:gd name="connsiteX5" fmla="*/ 5494 w 71512"/>
                <a:gd name="connsiteY5" fmla="*/ 0 h 158364"/>
                <a:gd name="connsiteX6" fmla="*/ 18320 w 71512"/>
                <a:gd name="connsiteY6" fmla="*/ 3166 h 1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12" h="158364">
                  <a:moveTo>
                    <a:pt x="18320" y="3166"/>
                  </a:moveTo>
                  <a:lnTo>
                    <a:pt x="60980" y="10402"/>
                  </a:lnTo>
                  <a:cubicBezTo>
                    <a:pt x="60980" y="10402"/>
                    <a:pt x="84679" y="102885"/>
                    <a:pt x="60980" y="150284"/>
                  </a:cubicBezTo>
                  <a:cubicBezTo>
                    <a:pt x="60980" y="150284"/>
                    <a:pt x="40394" y="163577"/>
                    <a:pt x="18320" y="156063"/>
                  </a:cubicBezTo>
                  <a:cubicBezTo>
                    <a:pt x="-3754" y="148549"/>
                    <a:pt x="291" y="142770"/>
                    <a:pt x="291" y="142770"/>
                  </a:cubicBezTo>
                  <a:lnTo>
                    <a:pt x="5494" y="0"/>
                  </a:lnTo>
                  <a:lnTo>
                    <a:pt x="18320" y="3166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A4F6AEF-5629-25AF-1CA6-3B505C263778}"/>
                </a:ext>
              </a:extLst>
            </p:cNvPr>
            <p:cNvSpPr/>
            <p:nvPr/>
          </p:nvSpPr>
          <p:spPr>
            <a:xfrm>
              <a:off x="11362364" y="389653"/>
              <a:ext cx="172683" cy="302781"/>
            </a:xfrm>
            <a:custGeom>
              <a:avLst/>
              <a:gdLst>
                <a:gd name="connsiteX0" fmla="*/ 21064 w 172683"/>
                <a:gd name="connsiteY0" fmla="*/ 299410 h 302781"/>
                <a:gd name="connsiteX1" fmla="*/ 21064 w 172683"/>
                <a:gd name="connsiteY1" fmla="*/ 39882 h 302781"/>
                <a:gd name="connsiteX2" fmla="*/ 108304 w 172683"/>
                <a:gd name="connsiteY2" fmla="*/ 2251 h 302781"/>
                <a:gd name="connsiteX3" fmla="*/ 138150 w 172683"/>
                <a:gd name="connsiteY3" fmla="*/ 22853 h 302781"/>
                <a:gd name="connsiteX4" fmla="*/ 172506 w 172683"/>
                <a:gd name="connsiteY4" fmla="*/ 147392 h 302781"/>
                <a:gd name="connsiteX5" fmla="*/ 160366 w 172683"/>
                <a:gd name="connsiteY5" fmla="*/ 299410 h 302781"/>
                <a:gd name="connsiteX6" fmla="*/ 101407 w 172683"/>
                <a:gd name="connsiteY6" fmla="*/ 296519 h 302781"/>
                <a:gd name="connsiteX7" fmla="*/ 99096 w 172683"/>
                <a:gd name="connsiteY7" fmla="*/ 250854 h 302781"/>
                <a:gd name="connsiteX8" fmla="*/ 69040 w 172683"/>
                <a:gd name="connsiteY8" fmla="*/ 251431 h 302781"/>
                <a:gd name="connsiteX9" fmla="*/ 65572 w 172683"/>
                <a:gd name="connsiteY9" fmla="*/ 299983 h 302781"/>
                <a:gd name="connsiteX10" fmla="*/ 21064 w 172683"/>
                <a:gd name="connsiteY10" fmla="*/ 299410 h 30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83" h="302781">
                  <a:moveTo>
                    <a:pt x="21064" y="299410"/>
                  </a:moveTo>
                  <a:cubicBezTo>
                    <a:pt x="21064" y="299410"/>
                    <a:pt x="-26331" y="98747"/>
                    <a:pt x="21064" y="39882"/>
                  </a:cubicBezTo>
                  <a:cubicBezTo>
                    <a:pt x="41275" y="14778"/>
                    <a:pt x="74372" y="-7235"/>
                    <a:pt x="108304" y="2251"/>
                  </a:cubicBezTo>
                  <a:cubicBezTo>
                    <a:pt x="120122" y="5554"/>
                    <a:pt x="130249" y="13460"/>
                    <a:pt x="138150" y="22853"/>
                  </a:cubicBezTo>
                  <a:cubicBezTo>
                    <a:pt x="167101" y="57265"/>
                    <a:pt x="173938" y="103853"/>
                    <a:pt x="172506" y="147392"/>
                  </a:cubicBezTo>
                  <a:cubicBezTo>
                    <a:pt x="168461" y="270512"/>
                    <a:pt x="160366" y="299410"/>
                    <a:pt x="160366" y="299410"/>
                  </a:cubicBezTo>
                  <a:cubicBezTo>
                    <a:pt x="160366" y="299410"/>
                    <a:pt x="115859" y="308659"/>
                    <a:pt x="101407" y="296519"/>
                  </a:cubicBezTo>
                  <a:cubicBezTo>
                    <a:pt x="101407" y="296519"/>
                    <a:pt x="104299" y="255480"/>
                    <a:pt x="99096" y="250854"/>
                  </a:cubicBezTo>
                  <a:lnTo>
                    <a:pt x="69040" y="251431"/>
                  </a:lnTo>
                  <a:lnTo>
                    <a:pt x="65572" y="299983"/>
                  </a:lnTo>
                  <a:lnTo>
                    <a:pt x="21064" y="299410"/>
                  </a:lnTo>
                  <a:close/>
                </a:path>
              </a:pathLst>
            </a:custGeom>
            <a:solidFill>
              <a:srgbClr val="303030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5B540F-7096-6052-EC67-F1278F41AF8E}"/>
                </a:ext>
              </a:extLst>
            </p:cNvPr>
            <p:cNvSpPr/>
            <p:nvPr/>
          </p:nvSpPr>
          <p:spPr>
            <a:xfrm>
              <a:off x="11363625" y="431547"/>
              <a:ext cx="172181" cy="260894"/>
            </a:xfrm>
            <a:custGeom>
              <a:avLst/>
              <a:gdLst>
                <a:gd name="connsiteX0" fmla="*/ 0 w 172181"/>
                <a:gd name="connsiteY0" fmla="*/ 113008 h 260894"/>
                <a:gd name="connsiteX1" fmla="*/ 20562 w 172181"/>
                <a:gd name="connsiteY1" fmla="*/ 257520 h 260894"/>
                <a:gd name="connsiteX2" fmla="*/ 65069 w 172181"/>
                <a:gd name="connsiteY2" fmla="*/ 258097 h 260894"/>
                <a:gd name="connsiteX3" fmla="*/ 68542 w 172181"/>
                <a:gd name="connsiteY3" fmla="*/ 209545 h 260894"/>
                <a:gd name="connsiteX4" fmla="*/ 98585 w 172181"/>
                <a:gd name="connsiteY4" fmla="*/ 208968 h 260894"/>
                <a:gd name="connsiteX5" fmla="*/ 100905 w 172181"/>
                <a:gd name="connsiteY5" fmla="*/ 254629 h 260894"/>
                <a:gd name="connsiteX6" fmla="*/ 159859 w 172181"/>
                <a:gd name="connsiteY6" fmla="*/ 257524 h 260894"/>
                <a:gd name="connsiteX7" fmla="*/ 172003 w 172181"/>
                <a:gd name="connsiteY7" fmla="*/ 105494 h 260894"/>
                <a:gd name="connsiteX8" fmla="*/ 150849 w 172181"/>
                <a:gd name="connsiteY8" fmla="*/ 0 h 260894"/>
                <a:gd name="connsiteX9" fmla="*/ 150998 w 172181"/>
                <a:gd name="connsiteY9" fmla="*/ 82872 h 260894"/>
                <a:gd name="connsiteX10" fmla="*/ 128984 w 172181"/>
                <a:gd name="connsiteY10" fmla="*/ 153337 h 260894"/>
                <a:gd name="connsiteX11" fmla="*/ 99876 w 172181"/>
                <a:gd name="connsiteY11" fmla="*/ 162936 h 260894"/>
                <a:gd name="connsiteX12" fmla="*/ 0 w 172181"/>
                <a:gd name="connsiteY12" fmla="*/ 113008 h 26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181" h="260894">
                  <a:moveTo>
                    <a:pt x="0" y="113008"/>
                  </a:moveTo>
                  <a:cubicBezTo>
                    <a:pt x="3219" y="184075"/>
                    <a:pt x="20562" y="257520"/>
                    <a:pt x="20562" y="257520"/>
                  </a:cubicBezTo>
                  <a:lnTo>
                    <a:pt x="65069" y="258097"/>
                  </a:lnTo>
                  <a:lnTo>
                    <a:pt x="68542" y="209545"/>
                  </a:lnTo>
                  <a:lnTo>
                    <a:pt x="98585" y="208968"/>
                  </a:lnTo>
                  <a:cubicBezTo>
                    <a:pt x="103800" y="213590"/>
                    <a:pt x="100905" y="254629"/>
                    <a:pt x="100905" y="254629"/>
                  </a:cubicBezTo>
                  <a:cubicBezTo>
                    <a:pt x="115352" y="266773"/>
                    <a:pt x="159859" y="257524"/>
                    <a:pt x="159859" y="257524"/>
                  </a:cubicBezTo>
                  <a:cubicBezTo>
                    <a:pt x="159859" y="257524"/>
                    <a:pt x="167954" y="228618"/>
                    <a:pt x="172003" y="105494"/>
                  </a:cubicBezTo>
                  <a:cubicBezTo>
                    <a:pt x="173185" y="69554"/>
                    <a:pt x="168740" y="31532"/>
                    <a:pt x="150849" y="0"/>
                  </a:cubicBezTo>
                  <a:cubicBezTo>
                    <a:pt x="152212" y="27571"/>
                    <a:pt x="152777" y="55304"/>
                    <a:pt x="150998" y="82872"/>
                  </a:cubicBezTo>
                  <a:cubicBezTo>
                    <a:pt x="149506" y="105974"/>
                    <a:pt x="151349" y="139321"/>
                    <a:pt x="128984" y="153337"/>
                  </a:cubicBezTo>
                  <a:cubicBezTo>
                    <a:pt x="120272" y="158798"/>
                    <a:pt x="110000" y="161145"/>
                    <a:pt x="99876" y="162936"/>
                  </a:cubicBezTo>
                  <a:cubicBezTo>
                    <a:pt x="54647" y="170934"/>
                    <a:pt x="18206" y="156951"/>
                    <a:pt x="0" y="113008"/>
                  </a:cubicBezTo>
                  <a:close/>
                </a:path>
              </a:pathLst>
            </a:custGeom>
            <a:solidFill>
              <a:srgbClr val="23232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4524252-2A78-99AB-ECF0-35B7370F470C}"/>
                </a:ext>
              </a:extLst>
            </p:cNvPr>
            <p:cNvSpPr/>
            <p:nvPr/>
          </p:nvSpPr>
          <p:spPr>
            <a:xfrm>
              <a:off x="11363372" y="389653"/>
              <a:ext cx="172683" cy="302781"/>
            </a:xfrm>
            <a:custGeom>
              <a:avLst/>
              <a:gdLst>
                <a:gd name="connsiteX0" fmla="*/ 21064 w 172683"/>
                <a:gd name="connsiteY0" fmla="*/ 299410 h 302781"/>
                <a:gd name="connsiteX1" fmla="*/ 21064 w 172683"/>
                <a:gd name="connsiteY1" fmla="*/ 39882 h 302781"/>
                <a:gd name="connsiteX2" fmla="*/ 108304 w 172683"/>
                <a:gd name="connsiteY2" fmla="*/ 2251 h 302781"/>
                <a:gd name="connsiteX3" fmla="*/ 138150 w 172683"/>
                <a:gd name="connsiteY3" fmla="*/ 22853 h 302781"/>
                <a:gd name="connsiteX4" fmla="*/ 172506 w 172683"/>
                <a:gd name="connsiteY4" fmla="*/ 147392 h 302781"/>
                <a:gd name="connsiteX5" fmla="*/ 160366 w 172683"/>
                <a:gd name="connsiteY5" fmla="*/ 299410 h 302781"/>
                <a:gd name="connsiteX6" fmla="*/ 101407 w 172683"/>
                <a:gd name="connsiteY6" fmla="*/ 296519 h 302781"/>
                <a:gd name="connsiteX7" fmla="*/ 99096 w 172683"/>
                <a:gd name="connsiteY7" fmla="*/ 250854 h 302781"/>
                <a:gd name="connsiteX8" fmla="*/ 69040 w 172683"/>
                <a:gd name="connsiteY8" fmla="*/ 251431 h 302781"/>
                <a:gd name="connsiteX9" fmla="*/ 65572 w 172683"/>
                <a:gd name="connsiteY9" fmla="*/ 299983 h 302781"/>
                <a:gd name="connsiteX10" fmla="*/ 21064 w 172683"/>
                <a:gd name="connsiteY10" fmla="*/ 299410 h 30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83" h="302781">
                  <a:moveTo>
                    <a:pt x="21064" y="299410"/>
                  </a:moveTo>
                  <a:cubicBezTo>
                    <a:pt x="21064" y="299410"/>
                    <a:pt x="-26331" y="98747"/>
                    <a:pt x="21064" y="39882"/>
                  </a:cubicBezTo>
                  <a:cubicBezTo>
                    <a:pt x="41275" y="14778"/>
                    <a:pt x="74372" y="-7235"/>
                    <a:pt x="108304" y="2251"/>
                  </a:cubicBezTo>
                  <a:cubicBezTo>
                    <a:pt x="120122" y="5554"/>
                    <a:pt x="130249" y="13460"/>
                    <a:pt x="138150" y="22853"/>
                  </a:cubicBezTo>
                  <a:cubicBezTo>
                    <a:pt x="167101" y="57265"/>
                    <a:pt x="173938" y="103853"/>
                    <a:pt x="172506" y="147392"/>
                  </a:cubicBezTo>
                  <a:cubicBezTo>
                    <a:pt x="168461" y="270512"/>
                    <a:pt x="160366" y="299410"/>
                    <a:pt x="160366" y="299410"/>
                  </a:cubicBezTo>
                  <a:cubicBezTo>
                    <a:pt x="160366" y="299410"/>
                    <a:pt x="115859" y="308659"/>
                    <a:pt x="101407" y="296519"/>
                  </a:cubicBezTo>
                  <a:cubicBezTo>
                    <a:pt x="101407" y="296519"/>
                    <a:pt x="104299" y="255480"/>
                    <a:pt x="99096" y="250854"/>
                  </a:cubicBezTo>
                  <a:lnTo>
                    <a:pt x="69040" y="251431"/>
                  </a:lnTo>
                  <a:lnTo>
                    <a:pt x="65572" y="299983"/>
                  </a:lnTo>
                  <a:lnTo>
                    <a:pt x="21064" y="299410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8EEB7F4-22D5-6C05-5620-50E6B74F5AB4}"/>
                </a:ext>
              </a:extLst>
            </p:cNvPr>
            <p:cNvSpPr/>
            <p:nvPr/>
          </p:nvSpPr>
          <p:spPr>
            <a:xfrm>
              <a:off x="11349936" y="438978"/>
              <a:ext cx="133745" cy="87779"/>
            </a:xfrm>
            <a:custGeom>
              <a:avLst/>
              <a:gdLst>
                <a:gd name="connsiteX0" fmla="*/ 133220 w 133745"/>
                <a:gd name="connsiteY0" fmla="*/ 43807 h 87779"/>
                <a:gd name="connsiteX1" fmla="*/ 133308 w 133745"/>
                <a:gd name="connsiteY1" fmla="*/ 43202 h 87779"/>
                <a:gd name="connsiteX2" fmla="*/ 96928 w 133745"/>
                <a:gd name="connsiteY2" fmla="*/ 958 h 87779"/>
                <a:gd name="connsiteX3" fmla="*/ 7337 w 133745"/>
                <a:gd name="connsiteY3" fmla="*/ 17720 h 87779"/>
                <a:gd name="connsiteX4" fmla="*/ 13443 w 133745"/>
                <a:gd name="connsiteY4" fmla="*/ 81877 h 87779"/>
                <a:gd name="connsiteX5" fmla="*/ 92609 w 133745"/>
                <a:gd name="connsiteY5" fmla="*/ 85301 h 87779"/>
                <a:gd name="connsiteX6" fmla="*/ 133220 w 133745"/>
                <a:gd name="connsiteY6" fmla="*/ 43807 h 8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5" h="87779">
                  <a:moveTo>
                    <a:pt x="133220" y="43807"/>
                  </a:moveTo>
                  <a:cubicBezTo>
                    <a:pt x="133252" y="43605"/>
                    <a:pt x="133280" y="43404"/>
                    <a:pt x="133308" y="43202"/>
                  </a:cubicBezTo>
                  <a:cubicBezTo>
                    <a:pt x="136632" y="19172"/>
                    <a:pt x="120652" y="2131"/>
                    <a:pt x="96928" y="958"/>
                  </a:cubicBezTo>
                  <a:cubicBezTo>
                    <a:pt x="50110" y="-1354"/>
                    <a:pt x="20631" y="-777"/>
                    <a:pt x="7337" y="17720"/>
                  </a:cubicBezTo>
                  <a:cubicBezTo>
                    <a:pt x="-5961" y="36220"/>
                    <a:pt x="476" y="80135"/>
                    <a:pt x="13443" y="81877"/>
                  </a:cubicBezTo>
                  <a:cubicBezTo>
                    <a:pt x="39333" y="85354"/>
                    <a:pt x="66626" y="91105"/>
                    <a:pt x="92609" y="85301"/>
                  </a:cubicBezTo>
                  <a:cubicBezTo>
                    <a:pt x="112799" y="80788"/>
                    <a:pt x="130058" y="64627"/>
                    <a:pt x="133220" y="43807"/>
                  </a:cubicBezTo>
                  <a:close/>
                </a:path>
              </a:pathLst>
            </a:custGeom>
            <a:solidFill>
              <a:srgbClr val="99C7DC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9C52AB8-F5FC-1AF0-652B-99F007C66048}"/>
                </a:ext>
              </a:extLst>
            </p:cNvPr>
            <p:cNvSpPr/>
            <p:nvPr/>
          </p:nvSpPr>
          <p:spPr>
            <a:xfrm>
              <a:off x="11350034" y="446970"/>
              <a:ext cx="133549" cy="79790"/>
            </a:xfrm>
            <a:custGeom>
              <a:avLst/>
              <a:gdLst>
                <a:gd name="connsiteX0" fmla="*/ 7 w 133549"/>
                <a:gd name="connsiteY0" fmla="*/ 40728 h 79790"/>
                <a:gd name="connsiteX1" fmla="*/ 13257 w 133549"/>
                <a:gd name="connsiteY1" fmla="*/ 73886 h 79790"/>
                <a:gd name="connsiteX2" fmla="*/ 92418 w 133549"/>
                <a:gd name="connsiteY2" fmla="*/ 77314 h 79790"/>
                <a:gd name="connsiteX3" fmla="*/ 133025 w 133549"/>
                <a:gd name="connsiteY3" fmla="*/ 35819 h 79790"/>
                <a:gd name="connsiteX4" fmla="*/ 133114 w 133549"/>
                <a:gd name="connsiteY4" fmla="*/ 35214 h 79790"/>
                <a:gd name="connsiteX5" fmla="*/ 118787 w 133549"/>
                <a:gd name="connsiteY5" fmla="*/ 0 h 79790"/>
                <a:gd name="connsiteX6" fmla="*/ 110979 w 133549"/>
                <a:gd name="connsiteY6" fmla="*/ 25164 h 79790"/>
                <a:gd name="connsiteX7" fmla="*/ 85856 w 133549"/>
                <a:gd name="connsiteY7" fmla="*/ 51763 h 79790"/>
                <a:gd name="connsiteX8" fmla="*/ 59418 w 133549"/>
                <a:gd name="connsiteY8" fmla="*/ 57091 h 79790"/>
                <a:gd name="connsiteX9" fmla="*/ 26022 w 133549"/>
                <a:gd name="connsiteY9" fmla="*/ 55224 h 79790"/>
                <a:gd name="connsiteX10" fmla="*/ 7 w 133549"/>
                <a:gd name="connsiteY10" fmla="*/ 40728 h 7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549" h="79790">
                  <a:moveTo>
                    <a:pt x="7" y="40728"/>
                  </a:moveTo>
                  <a:cubicBezTo>
                    <a:pt x="-138" y="49133"/>
                    <a:pt x="1754" y="72345"/>
                    <a:pt x="13257" y="73886"/>
                  </a:cubicBezTo>
                  <a:cubicBezTo>
                    <a:pt x="39150" y="77358"/>
                    <a:pt x="66436" y="83118"/>
                    <a:pt x="92418" y="77314"/>
                  </a:cubicBezTo>
                  <a:cubicBezTo>
                    <a:pt x="112613" y="72809"/>
                    <a:pt x="129863" y="56635"/>
                    <a:pt x="133025" y="35819"/>
                  </a:cubicBezTo>
                  <a:cubicBezTo>
                    <a:pt x="133053" y="35614"/>
                    <a:pt x="133085" y="35420"/>
                    <a:pt x="133114" y="35214"/>
                  </a:cubicBezTo>
                  <a:cubicBezTo>
                    <a:pt x="135239" y="19824"/>
                    <a:pt x="129451" y="7296"/>
                    <a:pt x="118787" y="0"/>
                  </a:cubicBezTo>
                  <a:cubicBezTo>
                    <a:pt x="123192" y="3013"/>
                    <a:pt x="112564" y="21925"/>
                    <a:pt x="110979" y="25164"/>
                  </a:cubicBezTo>
                  <a:cubicBezTo>
                    <a:pt x="105296" y="36775"/>
                    <a:pt x="98355" y="46665"/>
                    <a:pt x="85856" y="51763"/>
                  </a:cubicBezTo>
                  <a:cubicBezTo>
                    <a:pt x="77499" y="55171"/>
                    <a:pt x="68412" y="56357"/>
                    <a:pt x="59418" y="57091"/>
                  </a:cubicBezTo>
                  <a:cubicBezTo>
                    <a:pt x="48338" y="57994"/>
                    <a:pt x="36835" y="58172"/>
                    <a:pt x="26022" y="55224"/>
                  </a:cubicBezTo>
                  <a:cubicBezTo>
                    <a:pt x="22061" y="54139"/>
                    <a:pt x="-85" y="45911"/>
                    <a:pt x="7" y="40728"/>
                  </a:cubicBezTo>
                  <a:close/>
                </a:path>
              </a:pathLst>
            </a:custGeom>
            <a:solidFill>
              <a:srgbClr val="4B656F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69A3A0D-718D-F72B-76B4-FDFA5E350AF8}"/>
                </a:ext>
              </a:extLst>
            </p:cNvPr>
            <p:cNvSpPr/>
            <p:nvPr/>
          </p:nvSpPr>
          <p:spPr>
            <a:xfrm>
              <a:off x="11349936" y="438978"/>
              <a:ext cx="133745" cy="87779"/>
            </a:xfrm>
            <a:custGeom>
              <a:avLst/>
              <a:gdLst>
                <a:gd name="connsiteX0" fmla="*/ 133220 w 133745"/>
                <a:gd name="connsiteY0" fmla="*/ 43807 h 87779"/>
                <a:gd name="connsiteX1" fmla="*/ 133308 w 133745"/>
                <a:gd name="connsiteY1" fmla="*/ 43202 h 87779"/>
                <a:gd name="connsiteX2" fmla="*/ 96928 w 133745"/>
                <a:gd name="connsiteY2" fmla="*/ 958 h 87779"/>
                <a:gd name="connsiteX3" fmla="*/ 7337 w 133745"/>
                <a:gd name="connsiteY3" fmla="*/ 17720 h 87779"/>
                <a:gd name="connsiteX4" fmla="*/ 13443 w 133745"/>
                <a:gd name="connsiteY4" fmla="*/ 81877 h 87779"/>
                <a:gd name="connsiteX5" fmla="*/ 92609 w 133745"/>
                <a:gd name="connsiteY5" fmla="*/ 85301 h 87779"/>
                <a:gd name="connsiteX6" fmla="*/ 133220 w 133745"/>
                <a:gd name="connsiteY6" fmla="*/ 43807 h 8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5" h="87779">
                  <a:moveTo>
                    <a:pt x="133220" y="43807"/>
                  </a:moveTo>
                  <a:cubicBezTo>
                    <a:pt x="133252" y="43605"/>
                    <a:pt x="133280" y="43404"/>
                    <a:pt x="133308" y="43202"/>
                  </a:cubicBezTo>
                  <a:cubicBezTo>
                    <a:pt x="136632" y="19172"/>
                    <a:pt x="120652" y="2131"/>
                    <a:pt x="96928" y="958"/>
                  </a:cubicBezTo>
                  <a:cubicBezTo>
                    <a:pt x="50110" y="-1354"/>
                    <a:pt x="20631" y="-777"/>
                    <a:pt x="7337" y="17720"/>
                  </a:cubicBezTo>
                  <a:cubicBezTo>
                    <a:pt x="-5961" y="36220"/>
                    <a:pt x="476" y="80135"/>
                    <a:pt x="13443" y="81877"/>
                  </a:cubicBezTo>
                  <a:cubicBezTo>
                    <a:pt x="39333" y="85354"/>
                    <a:pt x="66626" y="91105"/>
                    <a:pt x="92609" y="85301"/>
                  </a:cubicBezTo>
                  <a:cubicBezTo>
                    <a:pt x="112799" y="80788"/>
                    <a:pt x="130058" y="64627"/>
                    <a:pt x="133220" y="43807"/>
                  </a:cubicBez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88EAEE7-96A5-3A0F-BAE0-35B0944FA0C1}"/>
                </a:ext>
              </a:extLst>
            </p:cNvPr>
            <p:cNvSpPr/>
            <p:nvPr/>
          </p:nvSpPr>
          <p:spPr>
            <a:xfrm>
              <a:off x="11412016" y="637276"/>
              <a:ext cx="43357" cy="2823"/>
            </a:xfrm>
            <a:custGeom>
              <a:avLst/>
              <a:gdLst>
                <a:gd name="connsiteX0" fmla="*/ 43358 w 43357"/>
                <a:gd name="connsiteY0" fmla="*/ 2682 h 2823"/>
                <a:gd name="connsiteX1" fmla="*/ 37937 w 43357"/>
                <a:gd name="connsiteY1" fmla="*/ 2751 h 2823"/>
                <a:gd name="connsiteX2" fmla="*/ 32516 w 43357"/>
                <a:gd name="connsiteY2" fmla="*/ 2775 h 2823"/>
                <a:gd name="connsiteX3" fmla="*/ 21679 w 43357"/>
                <a:gd name="connsiteY3" fmla="*/ 2823 h 2823"/>
                <a:gd name="connsiteX4" fmla="*/ 10841 w 43357"/>
                <a:gd name="connsiteY4" fmla="*/ 2775 h 2823"/>
                <a:gd name="connsiteX5" fmla="*/ 5421 w 43357"/>
                <a:gd name="connsiteY5" fmla="*/ 2751 h 2823"/>
                <a:gd name="connsiteX6" fmla="*/ 0 w 43357"/>
                <a:gd name="connsiteY6" fmla="*/ 2682 h 2823"/>
                <a:gd name="connsiteX7" fmla="*/ 0 w 43357"/>
                <a:gd name="connsiteY7" fmla="*/ 2400 h 2823"/>
                <a:gd name="connsiteX8" fmla="*/ 10837 w 43357"/>
                <a:gd name="connsiteY8" fmla="*/ 520 h 2823"/>
                <a:gd name="connsiteX9" fmla="*/ 21675 w 43357"/>
                <a:gd name="connsiteY9" fmla="*/ 0 h 2823"/>
                <a:gd name="connsiteX10" fmla="*/ 32512 w 43357"/>
                <a:gd name="connsiteY10" fmla="*/ 512 h 2823"/>
                <a:gd name="connsiteX11" fmla="*/ 43350 w 43357"/>
                <a:gd name="connsiteY11" fmla="*/ 2400 h 2823"/>
                <a:gd name="connsiteX12" fmla="*/ 43350 w 43357"/>
                <a:gd name="connsiteY12" fmla="*/ 2682 h 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57" h="2823">
                  <a:moveTo>
                    <a:pt x="43358" y="2682"/>
                  </a:moveTo>
                  <a:lnTo>
                    <a:pt x="37937" y="2751"/>
                  </a:lnTo>
                  <a:lnTo>
                    <a:pt x="32516" y="2775"/>
                  </a:lnTo>
                  <a:lnTo>
                    <a:pt x="21679" y="2823"/>
                  </a:lnTo>
                  <a:lnTo>
                    <a:pt x="10841" y="2775"/>
                  </a:lnTo>
                  <a:lnTo>
                    <a:pt x="5421" y="2751"/>
                  </a:lnTo>
                  <a:lnTo>
                    <a:pt x="0" y="2682"/>
                  </a:lnTo>
                  <a:lnTo>
                    <a:pt x="0" y="2400"/>
                  </a:lnTo>
                  <a:cubicBezTo>
                    <a:pt x="3614" y="1408"/>
                    <a:pt x="7224" y="891"/>
                    <a:pt x="10837" y="520"/>
                  </a:cubicBezTo>
                  <a:cubicBezTo>
                    <a:pt x="14451" y="169"/>
                    <a:pt x="18061" y="4"/>
                    <a:pt x="21675" y="0"/>
                  </a:cubicBezTo>
                  <a:cubicBezTo>
                    <a:pt x="25289" y="-4"/>
                    <a:pt x="28898" y="161"/>
                    <a:pt x="32512" y="512"/>
                  </a:cubicBezTo>
                  <a:cubicBezTo>
                    <a:pt x="36126" y="883"/>
                    <a:pt x="39736" y="1400"/>
                    <a:pt x="43350" y="2400"/>
                  </a:cubicBezTo>
                  <a:lnTo>
                    <a:pt x="43350" y="2682"/>
                  </a:lnTo>
                  <a:close/>
                </a:path>
              </a:pathLst>
            </a:custGeom>
            <a:solidFill>
              <a:srgbClr val="010101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94A9246-A460-B867-E264-294F2130D8CA}"/>
                </a:ext>
              </a:extLst>
            </p:cNvPr>
            <p:cNvSpPr/>
            <p:nvPr/>
          </p:nvSpPr>
          <p:spPr>
            <a:xfrm rot="-401405">
              <a:off x="11373385" y="450920"/>
              <a:ext cx="57869" cy="23699"/>
            </a:xfrm>
            <a:custGeom>
              <a:avLst/>
              <a:gdLst>
                <a:gd name="connsiteX0" fmla="*/ 57870 w 57869"/>
                <a:gd name="connsiteY0" fmla="*/ 11850 h 23699"/>
                <a:gd name="connsiteX1" fmla="*/ 28935 w 57869"/>
                <a:gd name="connsiteY1" fmla="*/ 23700 h 23699"/>
                <a:gd name="connsiteX2" fmla="*/ 0 w 57869"/>
                <a:gd name="connsiteY2" fmla="*/ 11850 h 23699"/>
                <a:gd name="connsiteX3" fmla="*/ 28935 w 57869"/>
                <a:gd name="connsiteY3" fmla="*/ 0 h 23699"/>
                <a:gd name="connsiteX4" fmla="*/ 57870 w 57869"/>
                <a:gd name="connsiteY4" fmla="*/ 11850 h 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69" h="23699">
                  <a:moveTo>
                    <a:pt x="57870" y="11850"/>
                  </a:moveTo>
                  <a:cubicBezTo>
                    <a:pt x="57870" y="18394"/>
                    <a:pt x="44915" y="23700"/>
                    <a:pt x="28935" y="23700"/>
                  </a:cubicBezTo>
                  <a:cubicBezTo>
                    <a:pt x="12955" y="23700"/>
                    <a:pt x="0" y="18394"/>
                    <a:pt x="0" y="11850"/>
                  </a:cubicBezTo>
                  <a:cubicBezTo>
                    <a:pt x="0" y="5305"/>
                    <a:pt x="12955" y="0"/>
                    <a:pt x="28935" y="0"/>
                  </a:cubicBezTo>
                  <a:cubicBezTo>
                    <a:pt x="44915" y="0"/>
                    <a:pt x="57870" y="5305"/>
                    <a:pt x="57870" y="11850"/>
                  </a:cubicBezTo>
                  <a:close/>
                </a:path>
              </a:pathLst>
            </a:custGeom>
            <a:solidFill>
              <a:srgbClr val="FCFDFD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46301874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EFB2AB45-4768-7075-BA66-3FDA48CA4E32}"/>
              </a:ext>
            </a:extLst>
          </p:cNvPr>
          <p:cNvSpPr/>
          <p:nvPr/>
        </p:nvSpPr>
        <p:spPr>
          <a:xfrm>
            <a:off x="1270687" y="595502"/>
            <a:ext cx="10154328" cy="5843750"/>
          </a:xfrm>
          <a:prstGeom prst="roundRect">
            <a:avLst>
              <a:gd name="adj" fmla="val 3579"/>
            </a:avLst>
          </a:prstGeom>
          <a:noFill/>
          <a:ln w="73025">
            <a:solidFill>
              <a:schemeClr val="bg1">
                <a:alpha val="91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5AAE456-961A-FBD4-BC51-66B93D653302}"/>
              </a:ext>
            </a:extLst>
          </p:cNvPr>
          <p:cNvSpPr/>
          <p:nvPr/>
        </p:nvSpPr>
        <p:spPr>
          <a:xfrm>
            <a:off x="1432874" y="746725"/>
            <a:ext cx="9844726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C44150-FDBC-9EBC-D7FC-302B3D8C248E}"/>
              </a:ext>
            </a:extLst>
          </p:cNvPr>
          <p:cNvGrpSpPr/>
          <p:nvPr/>
        </p:nvGrpSpPr>
        <p:grpSpPr>
          <a:xfrm>
            <a:off x="380345" y="543952"/>
            <a:ext cx="678593" cy="678593"/>
            <a:chOff x="437495" y="543952"/>
            <a:chExt cx="678593" cy="67859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E579104-A581-73B2-88FC-279AB82ED51F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5EDDBE8-B0F3-D3DD-54DD-92C4BEF17F94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069F75F-D1FB-C687-AE96-901AE691681F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DCC23581-D1A8-D6B4-A4AA-64DE5E0F13DC}"/>
              </a:ext>
            </a:extLst>
          </p:cNvPr>
          <p:cNvSpPr/>
          <p:nvPr/>
        </p:nvSpPr>
        <p:spPr>
          <a:xfrm>
            <a:off x="1901512" y="1352549"/>
            <a:ext cx="4337050" cy="4337050"/>
          </a:xfrm>
          <a:prstGeom prst="ellipse">
            <a:avLst/>
          </a:prstGeom>
          <a:noFill/>
          <a:ln w="66675">
            <a:solidFill>
              <a:schemeClr val="bg1"/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4ABB449-5BE7-ACF4-2681-21FAA276CCE4}"/>
              </a:ext>
            </a:extLst>
          </p:cNvPr>
          <p:cNvGrpSpPr/>
          <p:nvPr/>
        </p:nvGrpSpPr>
        <p:grpSpPr>
          <a:xfrm>
            <a:off x="7601567" y="1133729"/>
            <a:ext cx="2568135" cy="646331"/>
            <a:chOff x="7369792" y="1133729"/>
            <a:chExt cx="2568135" cy="646331"/>
          </a:xfrm>
          <a:solidFill>
            <a:schemeClr val="tx1"/>
          </a:solidFill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1FB1F59-5C19-D1EB-785B-538409B771AD}"/>
                </a:ext>
              </a:extLst>
            </p:cNvPr>
            <p:cNvSpPr txBox="1"/>
            <p:nvPr/>
          </p:nvSpPr>
          <p:spPr>
            <a:xfrm>
              <a:off x="7369792" y="1133729"/>
              <a:ext cx="2568135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sz="3600" b="1" spc="300" dirty="0">
                  <a:solidFill>
                    <a:schemeClr val="bg1"/>
                  </a:solidFill>
                  <a:latin typeface="Amatic SC" panose="00000500000000000000" pitchFamily="2" charset="-79"/>
                  <a:cs typeface="Amatic SC" panose="00000500000000000000" pitchFamily="2" charset="-79"/>
                </a:rPr>
                <a:t>Meet our </a:t>
              </a:r>
              <a:r>
                <a:rPr lang="en-US" sz="3600" b="1" spc="300" dirty="0" err="1">
                  <a:solidFill>
                    <a:schemeClr val="bg1"/>
                  </a:solidFill>
                  <a:latin typeface="Amatic SC" panose="00000500000000000000" pitchFamily="2" charset="-79"/>
                  <a:cs typeface="Amatic SC" panose="00000500000000000000" pitchFamily="2" charset="-79"/>
                </a:rPr>
                <a:t>ceo</a:t>
              </a:r>
              <a:endParaRPr lang="en-US" sz="3600" b="1" spc="300" dirty="0">
                <a:solidFill>
                  <a:schemeClr val="bg1"/>
                </a:solidFill>
                <a:latin typeface="Amatic SC" panose="00000500000000000000" pitchFamily="2" charset="-79"/>
                <a:cs typeface="Amatic SC" panose="00000500000000000000" pitchFamily="2" charset="-79"/>
              </a:endParaRP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D5B0EFE2-4073-F393-949F-8CDA8D94AB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4100" y="1762315"/>
              <a:ext cx="2209800" cy="17745"/>
            </a:xfrm>
            <a:prstGeom prst="line">
              <a:avLst/>
            </a:prstGeom>
            <a:grpFill/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0FF2BFC-3003-0157-696B-1F68A60458A8}"/>
              </a:ext>
            </a:extLst>
          </p:cNvPr>
          <p:cNvSpPr txBox="1"/>
          <p:nvPr/>
        </p:nvSpPr>
        <p:spPr>
          <a:xfrm>
            <a:off x="6624021" y="2171197"/>
            <a:ext cx="1860103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David Miller</a:t>
            </a:r>
            <a:endParaRPr lang="en-IN" sz="1600" b="1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42680F6-F9F8-86F2-5DB5-4BCD5AE38B0A}"/>
              </a:ext>
            </a:extLst>
          </p:cNvPr>
          <p:cNvSpPr txBox="1"/>
          <p:nvPr/>
        </p:nvSpPr>
        <p:spPr>
          <a:xfrm>
            <a:off x="6624021" y="2596835"/>
            <a:ext cx="4135105" cy="1169551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Lorem ipsum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nibh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ad minim dolor sit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amet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,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consectetuer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adipiscing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elit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, sed ad diam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nonummy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nibh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euismod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tincidunt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ut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laoreet</a:t>
            </a:r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dolore magna </a:t>
            </a:r>
            <a:r>
              <a:rPr lang="en-US" sz="1400" dirty="0" err="1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aliquam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C1DC2D-480C-0375-4703-936868384446}"/>
              </a:ext>
            </a:extLst>
          </p:cNvPr>
          <p:cNvGrpSpPr/>
          <p:nvPr/>
        </p:nvGrpSpPr>
        <p:grpSpPr>
          <a:xfrm>
            <a:off x="6450311" y="4289974"/>
            <a:ext cx="1474594" cy="1563072"/>
            <a:chOff x="6597491" y="4289974"/>
            <a:chExt cx="1474594" cy="156307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4BC0960-ED53-154F-5443-6BF74E530221}"/>
                </a:ext>
              </a:extLst>
            </p:cNvPr>
            <p:cNvSpPr txBox="1"/>
            <p:nvPr/>
          </p:nvSpPr>
          <p:spPr>
            <a:xfrm>
              <a:off x="6597491" y="5514492"/>
              <a:ext cx="1408627" cy="33855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Leadership</a:t>
              </a:r>
              <a:endParaRPr lang="en-IN" sz="1600" b="1" dirty="0">
                <a:solidFill>
                  <a:schemeClr val="bg1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6DB6AFC-7F2E-DB16-EA50-077F7852AE6F}"/>
                </a:ext>
              </a:extLst>
            </p:cNvPr>
            <p:cNvSpPr txBox="1"/>
            <p:nvPr/>
          </p:nvSpPr>
          <p:spPr>
            <a:xfrm>
              <a:off x="6934069" y="4571288"/>
              <a:ext cx="11380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bg1">
                      <a:alpha val="91000"/>
                    </a:schemeClr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90</a:t>
              </a:r>
              <a:r>
                <a:rPr lang="en-US" b="1" dirty="0">
                  <a:solidFill>
                    <a:schemeClr val="bg1">
                      <a:alpha val="91000"/>
                    </a:schemeClr>
                  </a:solidFill>
                  <a:latin typeface="Century" panose="02040604050505020304" pitchFamily="18" charset="0"/>
                  <a:cs typeface="Courier New" panose="02070309020205020404" pitchFamily="49" charset="0"/>
                </a:rPr>
                <a:t>%</a:t>
              </a:r>
              <a:endParaRPr lang="en-IN" sz="2400" b="1" dirty="0">
                <a:solidFill>
                  <a:schemeClr val="bg1">
                    <a:alpha val="91000"/>
                  </a:schemeClr>
                </a:solidFill>
                <a:latin typeface="Century" panose="02040604050505020304" pitchFamily="18" charset="0"/>
                <a:cs typeface="Courier New" panose="02070309020205020404" pitchFamily="49" charset="0"/>
              </a:endParaRPr>
            </a:p>
          </p:txBody>
        </p:sp>
        <p:sp>
          <p:nvSpPr>
            <p:cNvPr id="46" name="Arc 45">
              <a:extLst>
                <a:ext uri="{FF2B5EF4-FFF2-40B4-BE49-F238E27FC236}">
                  <a16:creationId xmlns:a16="http://schemas.microsoft.com/office/drawing/2014/main" id="{59B7AD4B-D34D-D42C-4A92-B0F1C9954082}"/>
                </a:ext>
              </a:extLst>
            </p:cNvPr>
            <p:cNvSpPr/>
            <p:nvPr/>
          </p:nvSpPr>
          <p:spPr>
            <a:xfrm>
              <a:off x="6773954" y="4289974"/>
              <a:ext cx="1035302" cy="1035302"/>
            </a:xfrm>
            <a:prstGeom prst="arc">
              <a:avLst>
                <a:gd name="adj1" fmla="val 16200000"/>
                <a:gd name="adj2" fmla="val 14049493"/>
              </a:avLst>
            </a:prstGeom>
            <a:ln w="196850">
              <a:solidFill>
                <a:srgbClr val="22A94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680AD5F-CCAA-59AD-44C2-959B744C7C6B}"/>
              </a:ext>
            </a:extLst>
          </p:cNvPr>
          <p:cNvGrpSpPr/>
          <p:nvPr/>
        </p:nvGrpSpPr>
        <p:grpSpPr>
          <a:xfrm>
            <a:off x="9767434" y="4289974"/>
            <a:ext cx="1312745" cy="1563072"/>
            <a:chOff x="8352927" y="4289974"/>
            <a:chExt cx="1312745" cy="1563072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8108B52-EA53-256C-65D5-8C3B66C019D7}"/>
                </a:ext>
              </a:extLst>
            </p:cNvPr>
            <p:cNvSpPr txBox="1"/>
            <p:nvPr/>
          </p:nvSpPr>
          <p:spPr>
            <a:xfrm>
              <a:off x="8352927" y="5514492"/>
              <a:ext cx="1186064" cy="33855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Traction</a:t>
              </a:r>
              <a:endParaRPr lang="en-IN" sz="1600" b="1" dirty="0">
                <a:solidFill>
                  <a:schemeClr val="bg1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6E6BD0B-5339-D34B-0F24-75EA968DB8AA}"/>
                </a:ext>
              </a:extLst>
            </p:cNvPr>
            <p:cNvSpPr txBox="1"/>
            <p:nvPr/>
          </p:nvSpPr>
          <p:spPr>
            <a:xfrm>
              <a:off x="8527656" y="4571288"/>
              <a:ext cx="11380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bg1">
                      <a:alpha val="91000"/>
                    </a:schemeClr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75</a:t>
              </a:r>
              <a:r>
                <a:rPr lang="en-US" b="1" dirty="0">
                  <a:solidFill>
                    <a:schemeClr val="bg1">
                      <a:alpha val="91000"/>
                    </a:schemeClr>
                  </a:solidFill>
                  <a:latin typeface="Century" panose="02040604050505020304" pitchFamily="18" charset="0"/>
                  <a:cs typeface="Courier New" panose="02070309020205020404" pitchFamily="49" charset="0"/>
                </a:rPr>
                <a:t>%</a:t>
              </a:r>
              <a:endParaRPr lang="en-IN" sz="2400" b="1" dirty="0">
                <a:solidFill>
                  <a:schemeClr val="bg1">
                    <a:alpha val="91000"/>
                  </a:schemeClr>
                </a:solidFill>
                <a:latin typeface="Century" panose="02040604050505020304" pitchFamily="18" charset="0"/>
                <a:cs typeface="Courier New" panose="02070309020205020404" pitchFamily="49" charset="0"/>
              </a:endParaRPr>
            </a:p>
          </p:txBody>
        </p:sp>
        <p:sp>
          <p:nvSpPr>
            <p:cNvPr id="47" name="Arc 46">
              <a:extLst>
                <a:ext uri="{FF2B5EF4-FFF2-40B4-BE49-F238E27FC236}">
                  <a16:creationId xmlns:a16="http://schemas.microsoft.com/office/drawing/2014/main" id="{FB1BBA45-9AE5-6031-B1DC-AD7B3370353E}"/>
                </a:ext>
              </a:extLst>
            </p:cNvPr>
            <p:cNvSpPr/>
            <p:nvPr/>
          </p:nvSpPr>
          <p:spPr>
            <a:xfrm>
              <a:off x="8360398" y="4289974"/>
              <a:ext cx="1035302" cy="1035302"/>
            </a:xfrm>
            <a:prstGeom prst="arc">
              <a:avLst>
                <a:gd name="adj1" fmla="val 16200000"/>
                <a:gd name="adj2" fmla="val 10904916"/>
              </a:avLst>
            </a:prstGeom>
            <a:ln w="196850">
              <a:solidFill>
                <a:srgbClr val="22A94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8C6A16EA-D6B4-C78E-5BBF-73A5D087F5B9}"/>
              </a:ext>
            </a:extLst>
          </p:cNvPr>
          <p:cNvGrpSpPr/>
          <p:nvPr/>
        </p:nvGrpSpPr>
        <p:grpSpPr>
          <a:xfrm>
            <a:off x="8143012" y="4289974"/>
            <a:ext cx="1406315" cy="1563072"/>
            <a:chOff x="9790205" y="4289974"/>
            <a:chExt cx="1406315" cy="1563072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341B7DF-1C81-3712-6BC9-C2245B569E08}"/>
                </a:ext>
              </a:extLst>
            </p:cNvPr>
            <p:cNvSpPr txBox="1"/>
            <p:nvPr/>
          </p:nvSpPr>
          <p:spPr>
            <a:xfrm>
              <a:off x="10058504" y="4571288"/>
              <a:ext cx="113801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bg1">
                      <a:alpha val="91000"/>
                    </a:schemeClr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85</a:t>
              </a:r>
              <a:r>
                <a:rPr lang="en-US" b="1" dirty="0">
                  <a:solidFill>
                    <a:schemeClr val="bg1">
                      <a:alpha val="91000"/>
                    </a:schemeClr>
                  </a:solidFill>
                  <a:latin typeface="Century" panose="02040604050505020304" pitchFamily="18" charset="0"/>
                  <a:cs typeface="Courier New" panose="02070309020205020404" pitchFamily="49" charset="0"/>
                </a:rPr>
                <a:t>%</a:t>
              </a:r>
              <a:endParaRPr lang="en-IN" sz="2400" b="1" dirty="0">
                <a:solidFill>
                  <a:schemeClr val="bg1">
                    <a:alpha val="91000"/>
                  </a:schemeClr>
                </a:solidFill>
                <a:latin typeface="Century" panose="02040604050505020304" pitchFamily="18" charset="0"/>
                <a:cs typeface="Courier New" panose="02070309020205020404" pitchFamily="49" charset="0"/>
              </a:endParaRPr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7120758D-639E-BC75-1B2E-41857091CD7D}"/>
                </a:ext>
              </a:extLst>
            </p:cNvPr>
            <p:cNvGrpSpPr/>
            <p:nvPr/>
          </p:nvGrpSpPr>
          <p:grpSpPr>
            <a:xfrm>
              <a:off x="9790205" y="4289974"/>
              <a:ext cx="1312745" cy="1563072"/>
              <a:chOff x="9790205" y="4289974"/>
              <a:chExt cx="1312745" cy="1563072"/>
            </a:xfrm>
          </p:grpSpPr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6F12F4D3-97D9-8FE5-60BF-083A2DCCA6DC}"/>
                  </a:ext>
                </a:extLst>
              </p:cNvPr>
              <p:cNvSpPr txBox="1"/>
              <p:nvPr/>
            </p:nvSpPr>
            <p:spPr>
              <a:xfrm>
                <a:off x="9790205" y="5514492"/>
                <a:ext cx="1312745" cy="338554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bg1"/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rPr>
                  <a:t>Expertise</a:t>
                </a:r>
                <a:endParaRPr lang="en-IN" sz="1600" b="1" dirty="0">
                  <a:solidFill>
                    <a:schemeClr val="bg1"/>
                  </a:solidFill>
                  <a:latin typeface="Courier Prime" panose="00000509000000000000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50" name="Arc 49">
                <a:extLst>
                  <a:ext uri="{FF2B5EF4-FFF2-40B4-BE49-F238E27FC236}">
                    <a16:creationId xmlns:a16="http://schemas.microsoft.com/office/drawing/2014/main" id="{B25FBDA2-3727-315B-CA7D-9F6CAE98E229}"/>
                  </a:ext>
                </a:extLst>
              </p:cNvPr>
              <p:cNvSpPr/>
              <p:nvPr/>
            </p:nvSpPr>
            <p:spPr>
              <a:xfrm>
                <a:off x="9891246" y="4289974"/>
                <a:ext cx="1035302" cy="1035302"/>
              </a:xfrm>
              <a:prstGeom prst="arc">
                <a:avLst>
                  <a:gd name="adj1" fmla="val 16200000"/>
                  <a:gd name="adj2" fmla="val 13679147"/>
                </a:avLst>
              </a:prstGeom>
              <a:ln w="196850">
                <a:solidFill>
                  <a:srgbClr val="22A94A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</p:grpSp>
      <p:grpSp>
        <p:nvGrpSpPr>
          <p:cNvPr id="55" name="Graphic 1156">
            <a:extLst>
              <a:ext uri="{FF2B5EF4-FFF2-40B4-BE49-F238E27FC236}">
                <a16:creationId xmlns:a16="http://schemas.microsoft.com/office/drawing/2014/main" id="{DA9C5D14-7346-7A1F-5DA0-10B8CF9A3BEF}"/>
              </a:ext>
            </a:extLst>
          </p:cNvPr>
          <p:cNvGrpSpPr/>
          <p:nvPr/>
        </p:nvGrpSpPr>
        <p:grpSpPr>
          <a:xfrm rot="3125947">
            <a:off x="10467485" y="1195519"/>
            <a:ext cx="228506" cy="293445"/>
            <a:chOff x="9194577" y="1647608"/>
            <a:chExt cx="228506" cy="293445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223FCF1-D482-3492-3626-21C2545A06D6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9C87B96-E365-47ED-BFCB-1419814FA74C}"/>
                </a:ext>
              </a:extLst>
            </p:cNvPr>
            <p:cNvSpPr/>
            <p:nvPr/>
          </p:nvSpPr>
          <p:spPr>
            <a:xfrm>
              <a:off x="9199129" y="1734994"/>
              <a:ext cx="60211" cy="35843"/>
            </a:xfrm>
            <a:custGeom>
              <a:avLst/>
              <a:gdLst>
                <a:gd name="connsiteX0" fmla="*/ 60211 w 60211"/>
                <a:gd name="connsiteY0" fmla="*/ 32983 h 35843"/>
                <a:gd name="connsiteX1" fmla="*/ 0 w 60211"/>
                <a:gd name="connsiteY1" fmla="*/ 35844 h 35843"/>
                <a:gd name="connsiteX2" fmla="*/ 5238 w 60211"/>
                <a:gd name="connsiteY2" fmla="*/ 10077 h 35843"/>
                <a:gd name="connsiteX3" fmla="*/ 46581 w 60211"/>
                <a:gd name="connsiteY3" fmla="*/ 3076 h 35843"/>
                <a:gd name="connsiteX4" fmla="*/ 59008 w 60211"/>
                <a:gd name="connsiteY4" fmla="*/ 0 h 35843"/>
                <a:gd name="connsiteX5" fmla="*/ 60211 w 60211"/>
                <a:gd name="connsiteY5" fmla="*/ 32983 h 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11" h="35843">
                  <a:moveTo>
                    <a:pt x="60211" y="32983"/>
                  </a:moveTo>
                  <a:cubicBezTo>
                    <a:pt x="37763" y="26095"/>
                    <a:pt x="15534" y="30477"/>
                    <a:pt x="0" y="35844"/>
                  </a:cubicBezTo>
                  <a:cubicBezTo>
                    <a:pt x="2592" y="20396"/>
                    <a:pt x="5238" y="10077"/>
                    <a:pt x="5238" y="10077"/>
                  </a:cubicBezTo>
                  <a:lnTo>
                    <a:pt x="46581" y="3076"/>
                  </a:lnTo>
                  <a:lnTo>
                    <a:pt x="59008" y="0"/>
                  </a:lnTo>
                  <a:lnTo>
                    <a:pt x="60211" y="32983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0B74570-F080-4B8C-904C-2CFE09E7AAE8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D77E2D3-64F3-92A1-D823-941309842D05}"/>
                </a:ext>
              </a:extLst>
            </p:cNvPr>
            <p:cNvSpPr/>
            <p:nvPr/>
          </p:nvSpPr>
          <p:spPr>
            <a:xfrm>
              <a:off x="9243686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E8FAEC7-EAE4-7F45-D0A1-72429683565B}"/>
                </a:ext>
              </a:extLst>
            </p:cNvPr>
            <p:cNvSpPr/>
            <p:nvPr/>
          </p:nvSpPr>
          <p:spPr>
            <a:xfrm>
              <a:off x="9242951" y="1688209"/>
              <a:ext cx="166867" cy="252843"/>
            </a:xfrm>
            <a:custGeom>
              <a:avLst/>
              <a:gdLst>
                <a:gd name="connsiteX0" fmla="*/ 166868 w 166867"/>
                <a:gd name="connsiteY0" fmla="*/ 109521 h 252843"/>
                <a:gd name="connsiteX1" fmla="*/ 146941 w 166867"/>
                <a:gd name="connsiteY1" fmla="*/ 249574 h 252843"/>
                <a:gd name="connsiteX2" fmla="*/ 103807 w 166867"/>
                <a:gd name="connsiteY2" fmla="*/ 250133 h 252843"/>
                <a:gd name="connsiteX3" fmla="*/ 100441 w 166867"/>
                <a:gd name="connsiteY3" fmla="*/ 203078 h 252843"/>
                <a:gd name="connsiteX4" fmla="*/ 71325 w 166867"/>
                <a:gd name="connsiteY4" fmla="*/ 202519 h 252843"/>
                <a:gd name="connsiteX5" fmla="*/ 69077 w 166867"/>
                <a:gd name="connsiteY5" fmla="*/ 246771 h 252843"/>
                <a:gd name="connsiteX6" fmla="*/ 11942 w 166867"/>
                <a:gd name="connsiteY6" fmla="*/ 249578 h 252843"/>
                <a:gd name="connsiteX7" fmla="*/ 172 w 166867"/>
                <a:gd name="connsiteY7" fmla="*/ 102239 h 252843"/>
                <a:gd name="connsiteX8" fmla="*/ 20674 w 166867"/>
                <a:gd name="connsiteY8" fmla="*/ 0 h 252843"/>
                <a:gd name="connsiteX9" fmla="*/ 20530 w 166867"/>
                <a:gd name="connsiteY9" fmla="*/ 80314 h 252843"/>
                <a:gd name="connsiteX10" fmla="*/ 41864 w 166867"/>
                <a:gd name="connsiteY10" fmla="*/ 148605 h 252843"/>
                <a:gd name="connsiteX11" fmla="*/ 70074 w 166867"/>
                <a:gd name="connsiteY11" fmla="*/ 157908 h 252843"/>
                <a:gd name="connsiteX12" fmla="*/ 166868 w 166867"/>
                <a:gd name="connsiteY12" fmla="*/ 109521 h 2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867" h="252843">
                  <a:moveTo>
                    <a:pt x="166868" y="109521"/>
                  </a:moveTo>
                  <a:cubicBezTo>
                    <a:pt x="163749" y="178394"/>
                    <a:pt x="146941" y="249574"/>
                    <a:pt x="146941" y="249574"/>
                  </a:cubicBezTo>
                  <a:lnTo>
                    <a:pt x="103807" y="250133"/>
                  </a:lnTo>
                  <a:lnTo>
                    <a:pt x="100441" y="203078"/>
                  </a:lnTo>
                  <a:lnTo>
                    <a:pt x="71325" y="202519"/>
                  </a:lnTo>
                  <a:cubicBezTo>
                    <a:pt x="66271" y="206999"/>
                    <a:pt x="69077" y="246771"/>
                    <a:pt x="69077" y="246771"/>
                  </a:cubicBezTo>
                  <a:cubicBezTo>
                    <a:pt x="55076" y="258541"/>
                    <a:pt x="11942" y="249578"/>
                    <a:pt x="11942" y="249578"/>
                  </a:cubicBezTo>
                  <a:cubicBezTo>
                    <a:pt x="11942" y="249578"/>
                    <a:pt x="4097" y="221563"/>
                    <a:pt x="172" y="102239"/>
                  </a:cubicBezTo>
                  <a:cubicBezTo>
                    <a:pt x="-973" y="67407"/>
                    <a:pt x="3335" y="30559"/>
                    <a:pt x="20674" y="0"/>
                  </a:cubicBezTo>
                  <a:cubicBezTo>
                    <a:pt x="19353" y="26721"/>
                    <a:pt x="18806" y="53598"/>
                    <a:pt x="20530" y="80314"/>
                  </a:cubicBezTo>
                  <a:cubicBezTo>
                    <a:pt x="21976" y="102704"/>
                    <a:pt x="20190" y="135022"/>
                    <a:pt x="41864" y="148605"/>
                  </a:cubicBezTo>
                  <a:cubicBezTo>
                    <a:pt x="50307" y="153898"/>
                    <a:pt x="60263" y="156173"/>
                    <a:pt x="70074" y="157908"/>
                  </a:cubicBezTo>
                  <a:cubicBezTo>
                    <a:pt x="113907" y="165659"/>
                    <a:pt x="149224" y="152108"/>
                    <a:pt x="166868" y="109521"/>
                  </a:cubicBez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44CE85B-95AF-8187-DD1C-32AA8AE3A42D}"/>
                </a:ext>
              </a:extLst>
            </p:cNvPr>
            <p:cNvSpPr/>
            <p:nvPr/>
          </p:nvSpPr>
          <p:spPr>
            <a:xfrm>
              <a:off x="9242709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1A9F1E3-9385-F5FC-05CC-DD1214AB2588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solidFill>
              <a:srgbClr val="99C7DC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95C917E-1899-3294-2763-DFB57A83AE2E}"/>
                </a:ext>
              </a:extLst>
            </p:cNvPr>
            <p:cNvSpPr/>
            <p:nvPr/>
          </p:nvSpPr>
          <p:spPr>
            <a:xfrm>
              <a:off x="9293562" y="1703157"/>
              <a:ext cx="129428" cy="77328"/>
            </a:xfrm>
            <a:custGeom>
              <a:avLst/>
              <a:gdLst>
                <a:gd name="connsiteX0" fmla="*/ 129421 w 129428"/>
                <a:gd name="connsiteY0" fmla="*/ 39471 h 77328"/>
                <a:gd name="connsiteX1" fmla="*/ 116581 w 129428"/>
                <a:gd name="connsiteY1" fmla="*/ 71606 h 77328"/>
                <a:gd name="connsiteX2" fmla="*/ 39862 w 129428"/>
                <a:gd name="connsiteY2" fmla="*/ 74928 h 77328"/>
                <a:gd name="connsiteX3" fmla="*/ 508 w 129428"/>
                <a:gd name="connsiteY3" fmla="*/ 34714 h 77328"/>
                <a:gd name="connsiteX4" fmla="*/ 422 w 129428"/>
                <a:gd name="connsiteY4" fmla="*/ 34128 h 77328"/>
                <a:gd name="connsiteX5" fmla="*/ 14307 w 129428"/>
                <a:gd name="connsiteY5" fmla="*/ 0 h 77328"/>
                <a:gd name="connsiteX6" fmla="*/ 21874 w 129428"/>
                <a:gd name="connsiteY6" fmla="*/ 24387 h 77328"/>
                <a:gd name="connsiteX7" fmla="*/ 46222 w 129428"/>
                <a:gd name="connsiteY7" fmla="*/ 50166 h 77328"/>
                <a:gd name="connsiteX8" fmla="*/ 71844 w 129428"/>
                <a:gd name="connsiteY8" fmla="*/ 55329 h 77328"/>
                <a:gd name="connsiteX9" fmla="*/ 104209 w 129428"/>
                <a:gd name="connsiteY9" fmla="*/ 53519 h 77328"/>
                <a:gd name="connsiteX10" fmla="*/ 129421 w 129428"/>
                <a:gd name="connsiteY10" fmla="*/ 39471 h 7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428" h="77328">
                  <a:moveTo>
                    <a:pt x="129421" y="39471"/>
                  </a:moveTo>
                  <a:cubicBezTo>
                    <a:pt x="129562" y="47617"/>
                    <a:pt x="127729" y="70112"/>
                    <a:pt x="116581" y="71606"/>
                  </a:cubicBezTo>
                  <a:cubicBezTo>
                    <a:pt x="91486" y="74971"/>
                    <a:pt x="65043" y="80553"/>
                    <a:pt x="39862" y="74928"/>
                  </a:cubicBezTo>
                  <a:cubicBezTo>
                    <a:pt x="20291" y="70562"/>
                    <a:pt x="3573" y="54888"/>
                    <a:pt x="508" y="34714"/>
                  </a:cubicBezTo>
                  <a:cubicBezTo>
                    <a:pt x="481" y="34515"/>
                    <a:pt x="450" y="34327"/>
                    <a:pt x="422" y="34128"/>
                  </a:cubicBezTo>
                  <a:cubicBezTo>
                    <a:pt x="-1638" y="19212"/>
                    <a:pt x="3972" y="7071"/>
                    <a:pt x="14307" y="0"/>
                  </a:cubicBezTo>
                  <a:cubicBezTo>
                    <a:pt x="10038" y="2920"/>
                    <a:pt x="20338" y="21248"/>
                    <a:pt x="21874" y="24387"/>
                  </a:cubicBezTo>
                  <a:cubicBezTo>
                    <a:pt x="27382" y="35641"/>
                    <a:pt x="34109" y="45225"/>
                    <a:pt x="46222" y="50166"/>
                  </a:cubicBezTo>
                  <a:cubicBezTo>
                    <a:pt x="54321" y="53469"/>
                    <a:pt x="63128" y="54618"/>
                    <a:pt x="71844" y="55329"/>
                  </a:cubicBezTo>
                  <a:cubicBezTo>
                    <a:pt x="82582" y="56205"/>
                    <a:pt x="93730" y="56377"/>
                    <a:pt x="104209" y="53519"/>
                  </a:cubicBezTo>
                  <a:cubicBezTo>
                    <a:pt x="108048" y="52468"/>
                    <a:pt x="129511" y="44494"/>
                    <a:pt x="129421" y="39471"/>
                  </a:cubicBezTo>
                  <a:close/>
                </a:path>
              </a:pathLst>
            </a:custGeom>
            <a:solidFill>
              <a:srgbClr val="4B656F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3D96B056-201A-8395-8CC5-E3C4CF9CC558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3C0394-7D75-0DAF-152A-2A5460E9E4DA}"/>
                </a:ext>
              </a:extLst>
            </p:cNvPr>
            <p:cNvSpPr/>
            <p:nvPr/>
          </p:nvSpPr>
          <p:spPr>
            <a:xfrm>
              <a:off x="9320897" y="1889779"/>
              <a:ext cx="42019" cy="2736"/>
            </a:xfrm>
            <a:custGeom>
              <a:avLst/>
              <a:gdLst>
                <a:gd name="connsiteX0" fmla="*/ 0 w 42019"/>
                <a:gd name="connsiteY0" fmla="*/ 137 h 2736"/>
                <a:gd name="connsiteX1" fmla="*/ 5253 w 42019"/>
                <a:gd name="connsiteY1" fmla="*/ 70 h 2736"/>
                <a:gd name="connsiteX2" fmla="*/ 10507 w 42019"/>
                <a:gd name="connsiteY2" fmla="*/ 47 h 2736"/>
                <a:gd name="connsiteX3" fmla="*/ 21010 w 42019"/>
                <a:gd name="connsiteY3" fmla="*/ 0 h 2736"/>
                <a:gd name="connsiteX4" fmla="*/ 31513 w 42019"/>
                <a:gd name="connsiteY4" fmla="*/ 47 h 2736"/>
                <a:gd name="connsiteX5" fmla="*/ 36766 w 42019"/>
                <a:gd name="connsiteY5" fmla="*/ 70 h 2736"/>
                <a:gd name="connsiteX6" fmla="*/ 42020 w 42019"/>
                <a:gd name="connsiteY6" fmla="*/ 137 h 2736"/>
                <a:gd name="connsiteX7" fmla="*/ 42020 w 42019"/>
                <a:gd name="connsiteY7" fmla="*/ 410 h 2736"/>
                <a:gd name="connsiteX8" fmla="*/ 31517 w 42019"/>
                <a:gd name="connsiteY8" fmla="*/ 2232 h 2736"/>
                <a:gd name="connsiteX9" fmla="*/ 21014 w 42019"/>
                <a:gd name="connsiteY9" fmla="*/ 2736 h 2736"/>
                <a:gd name="connsiteX10" fmla="*/ 10511 w 42019"/>
                <a:gd name="connsiteY10" fmla="*/ 2240 h 2736"/>
                <a:gd name="connsiteX11" fmla="*/ 8 w 42019"/>
                <a:gd name="connsiteY11" fmla="*/ 410 h 2736"/>
                <a:gd name="connsiteX12" fmla="*/ 8 w 42019"/>
                <a:gd name="connsiteY12" fmla="*/ 137 h 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19" h="2736">
                  <a:moveTo>
                    <a:pt x="0" y="137"/>
                  </a:moveTo>
                  <a:lnTo>
                    <a:pt x="5253" y="70"/>
                  </a:lnTo>
                  <a:lnTo>
                    <a:pt x="10507" y="47"/>
                  </a:lnTo>
                  <a:lnTo>
                    <a:pt x="21010" y="0"/>
                  </a:lnTo>
                  <a:lnTo>
                    <a:pt x="31513" y="47"/>
                  </a:lnTo>
                  <a:lnTo>
                    <a:pt x="36766" y="70"/>
                  </a:lnTo>
                  <a:lnTo>
                    <a:pt x="42020" y="137"/>
                  </a:lnTo>
                  <a:lnTo>
                    <a:pt x="42020" y="410"/>
                  </a:lnTo>
                  <a:cubicBezTo>
                    <a:pt x="38517" y="1372"/>
                    <a:pt x="35019" y="1872"/>
                    <a:pt x="31517" y="2232"/>
                  </a:cubicBezTo>
                  <a:cubicBezTo>
                    <a:pt x="28014" y="2572"/>
                    <a:pt x="24516" y="2732"/>
                    <a:pt x="21014" y="2736"/>
                  </a:cubicBezTo>
                  <a:cubicBezTo>
                    <a:pt x="17511" y="2740"/>
                    <a:pt x="14013" y="2580"/>
                    <a:pt x="10511" y="2240"/>
                  </a:cubicBezTo>
                  <a:cubicBezTo>
                    <a:pt x="7009" y="1880"/>
                    <a:pt x="3510" y="1380"/>
                    <a:pt x="8" y="410"/>
                  </a:cubicBezTo>
                  <a:lnTo>
                    <a:pt x="8" y="137"/>
                  </a:lnTo>
                  <a:close/>
                </a:path>
              </a:pathLst>
            </a:custGeom>
            <a:solidFill>
              <a:srgbClr val="010101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0BD3CCC-CA68-C774-DF2D-992394D0F5FF}"/>
                </a:ext>
              </a:extLst>
            </p:cNvPr>
            <p:cNvSpPr/>
            <p:nvPr/>
          </p:nvSpPr>
          <p:spPr>
            <a:xfrm rot="-4998595">
              <a:off x="9360828" y="1690426"/>
              <a:ext cx="22968" cy="56084"/>
            </a:xfrm>
            <a:custGeom>
              <a:avLst/>
              <a:gdLst>
                <a:gd name="connsiteX0" fmla="*/ 22968 w 22968"/>
                <a:gd name="connsiteY0" fmla="*/ 28042 h 56084"/>
                <a:gd name="connsiteX1" fmla="*/ 11484 w 22968"/>
                <a:gd name="connsiteY1" fmla="*/ 56084 h 56084"/>
                <a:gd name="connsiteX2" fmla="*/ 0 w 22968"/>
                <a:gd name="connsiteY2" fmla="*/ 28042 h 56084"/>
                <a:gd name="connsiteX3" fmla="*/ 11484 w 22968"/>
                <a:gd name="connsiteY3" fmla="*/ 0 h 56084"/>
                <a:gd name="connsiteX4" fmla="*/ 22968 w 22968"/>
                <a:gd name="connsiteY4" fmla="*/ 28042 h 5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68" h="56084">
                  <a:moveTo>
                    <a:pt x="22968" y="28042"/>
                  </a:moveTo>
                  <a:cubicBezTo>
                    <a:pt x="22968" y="43529"/>
                    <a:pt x="17827" y="56084"/>
                    <a:pt x="11484" y="56084"/>
                  </a:cubicBezTo>
                  <a:cubicBezTo>
                    <a:pt x="5142" y="56084"/>
                    <a:pt x="0" y="43529"/>
                    <a:pt x="0" y="28042"/>
                  </a:cubicBezTo>
                  <a:cubicBezTo>
                    <a:pt x="0" y="12555"/>
                    <a:pt x="5142" y="0"/>
                    <a:pt x="11484" y="0"/>
                  </a:cubicBezTo>
                  <a:cubicBezTo>
                    <a:pt x="17827" y="0"/>
                    <a:pt x="22968" y="12555"/>
                    <a:pt x="22968" y="28042"/>
                  </a:cubicBezTo>
                  <a:close/>
                </a:path>
              </a:pathLst>
            </a:custGeom>
            <a:solidFill>
              <a:srgbClr val="FCFDFD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pic>
        <p:nvPicPr>
          <p:cNvPr id="67" name="Graphic 66">
            <a:extLst>
              <a:ext uri="{FF2B5EF4-FFF2-40B4-BE49-F238E27FC236}">
                <a16:creationId xmlns:a16="http://schemas.microsoft.com/office/drawing/2014/main" id="{F4941556-54FB-E45D-E22E-E7B3DDB87F3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491755">
            <a:off x="1787907" y="991832"/>
            <a:ext cx="183499" cy="234953"/>
          </a:xfrm>
          <a:prstGeom prst="rect">
            <a:avLst/>
          </a:prstGeom>
        </p:spPr>
      </p:pic>
      <p:grpSp>
        <p:nvGrpSpPr>
          <p:cNvPr id="68" name="Graphic 1172">
            <a:extLst>
              <a:ext uri="{FF2B5EF4-FFF2-40B4-BE49-F238E27FC236}">
                <a16:creationId xmlns:a16="http://schemas.microsoft.com/office/drawing/2014/main" id="{BF553016-A785-2F93-8196-731B37DE2903}"/>
              </a:ext>
            </a:extLst>
          </p:cNvPr>
          <p:cNvGrpSpPr/>
          <p:nvPr/>
        </p:nvGrpSpPr>
        <p:grpSpPr>
          <a:xfrm rot="9058771">
            <a:off x="7526620" y="5946015"/>
            <a:ext cx="149894" cy="192493"/>
            <a:chOff x="7467276" y="5997958"/>
            <a:chExt cx="149894" cy="192493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273A0FB-2222-CED2-15B2-EC81D044484F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23CB563-8F95-7193-C428-90284EB3596D}"/>
                </a:ext>
              </a:extLst>
            </p:cNvPr>
            <p:cNvSpPr/>
            <p:nvPr/>
          </p:nvSpPr>
          <p:spPr>
            <a:xfrm>
              <a:off x="7470262" y="6055281"/>
              <a:ext cx="39497" cy="23512"/>
            </a:xfrm>
            <a:custGeom>
              <a:avLst/>
              <a:gdLst>
                <a:gd name="connsiteX0" fmla="*/ 39497 w 39497"/>
                <a:gd name="connsiteY0" fmla="*/ 21636 h 23512"/>
                <a:gd name="connsiteX1" fmla="*/ 0 w 39497"/>
                <a:gd name="connsiteY1" fmla="*/ 23513 h 23512"/>
                <a:gd name="connsiteX2" fmla="*/ 3436 w 39497"/>
                <a:gd name="connsiteY2" fmla="*/ 6610 h 23512"/>
                <a:gd name="connsiteX3" fmla="*/ 30556 w 39497"/>
                <a:gd name="connsiteY3" fmla="*/ 2018 h 23512"/>
                <a:gd name="connsiteX4" fmla="*/ 38707 w 39497"/>
                <a:gd name="connsiteY4" fmla="*/ 0 h 23512"/>
                <a:gd name="connsiteX5" fmla="*/ 39497 w 39497"/>
                <a:gd name="connsiteY5" fmla="*/ 21636 h 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97" h="23512">
                  <a:moveTo>
                    <a:pt x="39497" y="21636"/>
                  </a:moveTo>
                  <a:cubicBezTo>
                    <a:pt x="24772" y="17118"/>
                    <a:pt x="10190" y="19992"/>
                    <a:pt x="0" y="23513"/>
                  </a:cubicBezTo>
                  <a:cubicBezTo>
                    <a:pt x="1700" y="13379"/>
                    <a:pt x="3436" y="6610"/>
                    <a:pt x="3436" y="6610"/>
                  </a:cubicBezTo>
                  <a:lnTo>
                    <a:pt x="30556" y="2018"/>
                  </a:lnTo>
                  <a:lnTo>
                    <a:pt x="38707" y="0"/>
                  </a:lnTo>
                  <a:lnTo>
                    <a:pt x="39497" y="2163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5BF0412-0813-9359-6460-497CB8328CC2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337E981-FB50-FC19-AB4F-5F58151F663F}"/>
                </a:ext>
              </a:extLst>
            </p:cNvPr>
            <p:cNvSpPr/>
            <p:nvPr/>
          </p:nvSpPr>
          <p:spPr>
            <a:xfrm>
              <a:off x="7499489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B0F0CDE-3379-50CC-F941-E8B590BA96C9}"/>
                </a:ext>
              </a:extLst>
            </p:cNvPr>
            <p:cNvSpPr/>
            <p:nvPr/>
          </p:nvSpPr>
          <p:spPr>
            <a:xfrm>
              <a:off x="7499007" y="6024591"/>
              <a:ext cx="109461" cy="165859"/>
            </a:xfrm>
            <a:custGeom>
              <a:avLst/>
              <a:gdLst>
                <a:gd name="connsiteX0" fmla="*/ 109461 w 109461"/>
                <a:gd name="connsiteY0" fmla="*/ 71843 h 165859"/>
                <a:gd name="connsiteX1" fmla="*/ 96390 w 109461"/>
                <a:gd name="connsiteY1" fmla="*/ 163715 h 165859"/>
                <a:gd name="connsiteX2" fmla="*/ 68095 w 109461"/>
                <a:gd name="connsiteY2" fmla="*/ 164081 h 165859"/>
                <a:gd name="connsiteX3" fmla="*/ 65887 w 109461"/>
                <a:gd name="connsiteY3" fmla="*/ 133215 h 165859"/>
                <a:gd name="connsiteX4" fmla="*/ 46787 w 109461"/>
                <a:gd name="connsiteY4" fmla="*/ 132848 h 165859"/>
                <a:gd name="connsiteX5" fmla="*/ 45313 w 109461"/>
                <a:gd name="connsiteY5" fmla="*/ 161876 h 165859"/>
                <a:gd name="connsiteX6" fmla="*/ 7834 w 109461"/>
                <a:gd name="connsiteY6" fmla="*/ 163717 h 165859"/>
                <a:gd name="connsiteX7" fmla="*/ 113 w 109461"/>
                <a:gd name="connsiteY7" fmla="*/ 67066 h 165859"/>
                <a:gd name="connsiteX8" fmla="*/ 13562 w 109461"/>
                <a:gd name="connsiteY8" fmla="*/ 0 h 165859"/>
                <a:gd name="connsiteX9" fmla="*/ 13467 w 109461"/>
                <a:gd name="connsiteY9" fmla="*/ 52684 h 165859"/>
                <a:gd name="connsiteX10" fmla="*/ 27462 w 109461"/>
                <a:gd name="connsiteY10" fmla="*/ 97482 h 165859"/>
                <a:gd name="connsiteX11" fmla="*/ 45967 w 109461"/>
                <a:gd name="connsiteY11" fmla="*/ 103584 h 165859"/>
                <a:gd name="connsiteX12" fmla="*/ 109461 w 109461"/>
                <a:gd name="connsiteY12" fmla="*/ 71843 h 16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61" h="165859">
                  <a:moveTo>
                    <a:pt x="109461" y="71843"/>
                  </a:moveTo>
                  <a:cubicBezTo>
                    <a:pt x="107415" y="117022"/>
                    <a:pt x="96390" y="163715"/>
                    <a:pt x="96390" y="163715"/>
                  </a:cubicBezTo>
                  <a:lnTo>
                    <a:pt x="68095" y="164081"/>
                  </a:lnTo>
                  <a:lnTo>
                    <a:pt x="65887" y="133215"/>
                  </a:lnTo>
                  <a:lnTo>
                    <a:pt x="46787" y="132848"/>
                  </a:lnTo>
                  <a:cubicBezTo>
                    <a:pt x="43472" y="135787"/>
                    <a:pt x="45313" y="161876"/>
                    <a:pt x="45313" y="161876"/>
                  </a:cubicBezTo>
                  <a:cubicBezTo>
                    <a:pt x="36128" y="169597"/>
                    <a:pt x="7834" y="163717"/>
                    <a:pt x="7834" y="163717"/>
                  </a:cubicBezTo>
                  <a:cubicBezTo>
                    <a:pt x="7834" y="163717"/>
                    <a:pt x="2687" y="145340"/>
                    <a:pt x="113" y="67066"/>
                  </a:cubicBezTo>
                  <a:cubicBezTo>
                    <a:pt x="-638" y="44218"/>
                    <a:pt x="2187" y="20046"/>
                    <a:pt x="13562" y="0"/>
                  </a:cubicBezTo>
                  <a:cubicBezTo>
                    <a:pt x="12695" y="17528"/>
                    <a:pt x="12336" y="35159"/>
                    <a:pt x="13467" y="52684"/>
                  </a:cubicBezTo>
                  <a:cubicBezTo>
                    <a:pt x="14416" y="67371"/>
                    <a:pt x="13244" y="88571"/>
                    <a:pt x="27462" y="97482"/>
                  </a:cubicBezTo>
                  <a:cubicBezTo>
                    <a:pt x="33000" y="100953"/>
                    <a:pt x="39531" y="102446"/>
                    <a:pt x="45967" y="103584"/>
                  </a:cubicBezTo>
                  <a:cubicBezTo>
                    <a:pt x="74720" y="108669"/>
                    <a:pt x="97887" y="99779"/>
                    <a:pt x="109461" y="71843"/>
                  </a:cubicBez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E1D3968-8728-A631-E5C0-E418FF1CFF7B}"/>
                </a:ext>
              </a:extLst>
            </p:cNvPr>
            <p:cNvSpPr/>
            <p:nvPr/>
          </p:nvSpPr>
          <p:spPr>
            <a:xfrm>
              <a:off x="7498848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42FCD20-D2AF-9E2F-FBF1-888563AE0851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solidFill>
              <a:srgbClr val="99C7DC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4B9124B-37C1-7377-D4D1-B363F197B8A6}"/>
                </a:ext>
              </a:extLst>
            </p:cNvPr>
            <p:cNvSpPr/>
            <p:nvPr/>
          </p:nvSpPr>
          <p:spPr>
            <a:xfrm>
              <a:off x="7532207" y="6034396"/>
              <a:ext cx="84901" cy="50725"/>
            </a:xfrm>
            <a:custGeom>
              <a:avLst/>
              <a:gdLst>
                <a:gd name="connsiteX0" fmla="*/ 84897 w 84901"/>
                <a:gd name="connsiteY0" fmla="*/ 25892 h 50725"/>
                <a:gd name="connsiteX1" fmla="*/ 76474 w 84901"/>
                <a:gd name="connsiteY1" fmla="*/ 46972 h 50725"/>
                <a:gd name="connsiteX2" fmla="*/ 26149 w 84901"/>
                <a:gd name="connsiteY2" fmla="*/ 49151 h 50725"/>
                <a:gd name="connsiteX3" fmla="*/ 333 w 84901"/>
                <a:gd name="connsiteY3" fmla="*/ 22772 h 50725"/>
                <a:gd name="connsiteX4" fmla="*/ 277 w 84901"/>
                <a:gd name="connsiteY4" fmla="*/ 22387 h 50725"/>
                <a:gd name="connsiteX5" fmla="*/ 9385 w 84901"/>
                <a:gd name="connsiteY5" fmla="*/ 0 h 50725"/>
                <a:gd name="connsiteX6" fmla="*/ 14349 w 84901"/>
                <a:gd name="connsiteY6" fmla="*/ 15997 h 50725"/>
                <a:gd name="connsiteX7" fmla="*/ 30321 w 84901"/>
                <a:gd name="connsiteY7" fmla="*/ 32908 h 50725"/>
                <a:gd name="connsiteX8" fmla="*/ 47128 w 84901"/>
                <a:gd name="connsiteY8" fmla="*/ 36295 h 50725"/>
                <a:gd name="connsiteX9" fmla="*/ 68359 w 84901"/>
                <a:gd name="connsiteY9" fmla="*/ 35108 h 50725"/>
                <a:gd name="connsiteX10" fmla="*/ 84897 w 84901"/>
                <a:gd name="connsiteY10" fmla="*/ 25892 h 5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01" h="50725">
                  <a:moveTo>
                    <a:pt x="84897" y="25892"/>
                  </a:moveTo>
                  <a:cubicBezTo>
                    <a:pt x="84989" y="31236"/>
                    <a:pt x="83787" y="45992"/>
                    <a:pt x="76474" y="46972"/>
                  </a:cubicBezTo>
                  <a:cubicBezTo>
                    <a:pt x="60013" y="49179"/>
                    <a:pt x="42667" y="52841"/>
                    <a:pt x="26149" y="49151"/>
                  </a:cubicBezTo>
                  <a:cubicBezTo>
                    <a:pt x="13310" y="46287"/>
                    <a:pt x="2344" y="36005"/>
                    <a:pt x="333" y="22772"/>
                  </a:cubicBezTo>
                  <a:cubicBezTo>
                    <a:pt x="316" y="22641"/>
                    <a:pt x="295" y="22518"/>
                    <a:pt x="277" y="22387"/>
                  </a:cubicBezTo>
                  <a:cubicBezTo>
                    <a:pt x="-1074" y="12602"/>
                    <a:pt x="2605" y="4638"/>
                    <a:pt x="9385" y="0"/>
                  </a:cubicBezTo>
                  <a:cubicBezTo>
                    <a:pt x="6585" y="1915"/>
                    <a:pt x="13341" y="13938"/>
                    <a:pt x="14349" y="15997"/>
                  </a:cubicBezTo>
                  <a:cubicBezTo>
                    <a:pt x="17962" y="23379"/>
                    <a:pt x="22374" y="29667"/>
                    <a:pt x="30321" y="32908"/>
                  </a:cubicBezTo>
                  <a:cubicBezTo>
                    <a:pt x="35633" y="35074"/>
                    <a:pt x="41410" y="35828"/>
                    <a:pt x="47128" y="36295"/>
                  </a:cubicBezTo>
                  <a:cubicBezTo>
                    <a:pt x="54172" y="36869"/>
                    <a:pt x="61484" y="36982"/>
                    <a:pt x="68359" y="35108"/>
                  </a:cubicBezTo>
                  <a:cubicBezTo>
                    <a:pt x="70877" y="34418"/>
                    <a:pt x="84956" y="29187"/>
                    <a:pt x="84897" y="25892"/>
                  </a:cubicBezTo>
                  <a:close/>
                </a:path>
              </a:pathLst>
            </a:custGeom>
            <a:solidFill>
              <a:srgbClr val="4B656F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3538189-6627-312C-DCB6-20E392BF4403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39D01F2-2054-DC45-F980-8CA441F4DF96}"/>
                </a:ext>
              </a:extLst>
            </p:cNvPr>
            <p:cNvSpPr/>
            <p:nvPr/>
          </p:nvSpPr>
          <p:spPr>
            <a:xfrm>
              <a:off x="7550138" y="6156816"/>
              <a:ext cx="27563" cy="1794"/>
            </a:xfrm>
            <a:custGeom>
              <a:avLst/>
              <a:gdLst>
                <a:gd name="connsiteX0" fmla="*/ 0 w 27563"/>
                <a:gd name="connsiteY0" fmla="*/ 90 h 1794"/>
                <a:gd name="connsiteX1" fmla="*/ 3446 w 27563"/>
                <a:gd name="connsiteY1" fmla="*/ 46 h 1794"/>
                <a:gd name="connsiteX2" fmla="*/ 6892 w 27563"/>
                <a:gd name="connsiteY2" fmla="*/ 31 h 1794"/>
                <a:gd name="connsiteX3" fmla="*/ 13782 w 27563"/>
                <a:gd name="connsiteY3" fmla="*/ 0 h 1794"/>
                <a:gd name="connsiteX4" fmla="*/ 20672 w 27563"/>
                <a:gd name="connsiteY4" fmla="*/ 31 h 1794"/>
                <a:gd name="connsiteX5" fmla="*/ 24118 w 27563"/>
                <a:gd name="connsiteY5" fmla="*/ 46 h 1794"/>
                <a:gd name="connsiteX6" fmla="*/ 27564 w 27563"/>
                <a:gd name="connsiteY6" fmla="*/ 90 h 1794"/>
                <a:gd name="connsiteX7" fmla="*/ 27564 w 27563"/>
                <a:gd name="connsiteY7" fmla="*/ 269 h 1794"/>
                <a:gd name="connsiteX8" fmla="*/ 20674 w 27563"/>
                <a:gd name="connsiteY8" fmla="*/ 1464 h 1794"/>
                <a:gd name="connsiteX9" fmla="*/ 13785 w 27563"/>
                <a:gd name="connsiteY9" fmla="*/ 1795 h 1794"/>
                <a:gd name="connsiteX10" fmla="*/ 6895 w 27563"/>
                <a:gd name="connsiteY10" fmla="*/ 1469 h 1794"/>
                <a:gd name="connsiteX11" fmla="*/ 5 w 27563"/>
                <a:gd name="connsiteY11" fmla="*/ 269 h 1794"/>
                <a:gd name="connsiteX12" fmla="*/ 5 w 27563"/>
                <a:gd name="connsiteY12" fmla="*/ 90 h 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63" h="1794">
                  <a:moveTo>
                    <a:pt x="0" y="90"/>
                  </a:moveTo>
                  <a:lnTo>
                    <a:pt x="3446" y="46"/>
                  </a:lnTo>
                  <a:lnTo>
                    <a:pt x="6892" y="31"/>
                  </a:lnTo>
                  <a:lnTo>
                    <a:pt x="13782" y="0"/>
                  </a:lnTo>
                  <a:lnTo>
                    <a:pt x="20672" y="31"/>
                  </a:lnTo>
                  <a:lnTo>
                    <a:pt x="24118" y="46"/>
                  </a:lnTo>
                  <a:lnTo>
                    <a:pt x="27564" y="90"/>
                  </a:lnTo>
                  <a:lnTo>
                    <a:pt x="27564" y="269"/>
                  </a:lnTo>
                  <a:cubicBezTo>
                    <a:pt x="25267" y="900"/>
                    <a:pt x="22972" y="1228"/>
                    <a:pt x="20674" y="1464"/>
                  </a:cubicBezTo>
                  <a:cubicBezTo>
                    <a:pt x="18377" y="1687"/>
                    <a:pt x="16082" y="1792"/>
                    <a:pt x="13785" y="1795"/>
                  </a:cubicBezTo>
                  <a:cubicBezTo>
                    <a:pt x="11487" y="1797"/>
                    <a:pt x="9192" y="1692"/>
                    <a:pt x="6895" y="1469"/>
                  </a:cubicBezTo>
                  <a:cubicBezTo>
                    <a:pt x="4597" y="1233"/>
                    <a:pt x="2303" y="905"/>
                    <a:pt x="5" y="269"/>
                  </a:cubicBezTo>
                  <a:lnTo>
                    <a:pt x="5" y="90"/>
                  </a:lnTo>
                  <a:close/>
                </a:path>
              </a:pathLst>
            </a:custGeom>
            <a:solidFill>
              <a:srgbClr val="010101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BE0FBF6-C5C8-C69E-89D0-F1A0EEE3AC68}"/>
                </a:ext>
              </a:extLst>
            </p:cNvPr>
            <p:cNvSpPr/>
            <p:nvPr/>
          </p:nvSpPr>
          <p:spPr>
            <a:xfrm rot="-4998595">
              <a:off x="7576332" y="6026045"/>
              <a:ext cx="15066" cy="36789"/>
            </a:xfrm>
            <a:custGeom>
              <a:avLst/>
              <a:gdLst>
                <a:gd name="connsiteX0" fmla="*/ 15067 w 15066"/>
                <a:gd name="connsiteY0" fmla="*/ 18395 h 36789"/>
                <a:gd name="connsiteX1" fmla="*/ 7533 w 15066"/>
                <a:gd name="connsiteY1" fmla="*/ 36790 h 36789"/>
                <a:gd name="connsiteX2" fmla="*/ 0 w 15066"/>
                <a:gd name="connsiteY2" fmla="*/ 18395 h 36789"/>
                <a:gd name="connsiteX3" fmla="*/ 7533 w 15066"/>
                <a:gd name="connsiteY3" fmla="*/ 0 h 36789"/>
                <a:gd name="connsiteX4" fmla="*/ 15067 w 15066"/>
                <a:gd name="connsiteY4" fmla="*/ 18395 h 3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6" h="36789">
                  <a:moveTo>
                    <a:pt x="15067" y="18395"/>
                  </a:moveTo>
                  <a:cubicBezTo>
                    <a:pt x="15067" y="28554"/>
                    <a:pt x="11694" y="36790"/>
                    <a:pt x="7533" y="36790"/>
                  </a:cubicBezTo>
                  <a:cubicBezTo>
                    <a:pt x="3373" y="36790"/>
                    <a:pt x="0" y="28554"/>
                    <a:pt x="0" y="18395"/>
                  </a:cubicBezTo>
                  <a:cubicBezTo>
                    <a:pt x="0" y="8236"/>
                    <a:pt x="3373" y="0"/>
                    <a:pt x="7533" y="0"/>
                  </a:cubicBezTo>
                  <a:cubicBezTo>
                    <a:pt x="11694" y="0"/>
                    <a:pt x="15067" y="8236"/>
                    <a:pt x="15067" y="18395"/>
                  </a:cubicBezTo>
                  <a:close/>
                </a:path>
              </a:pathLst>
            </a:custGeom>
            <a:solidFill>
              <a:srgbClr val="FCFDFD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pic>
        <p:nvPicPr>
          <p:cNvPr id="83" name="Picture Placeholder 82" descr="A picture containing person, person, dark, male&#10;&#10;Description automatically generated">
            <a:extLst>
              <a:ext uri="{FF2B5EF4-FFF2-40B4-BE49-F238E27FC236}">
                <a16:creationId xmlns:a16="http://schemas.microsoft.com/office/drawing/2014/main" id="{2A2BA282-18CC-C252-758F-A1821C50324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8" t="17144" r="-228" b="16190"/>
          <a:stretch/>
        </p:blipFill>
        <p:spPr>
          <a:xfrm>
            <a:off x="1284516" y="746725"/>
            <a:ext cx="5620145" cy="5620145"/>
          </a:xfrm>
        </p:spPr>
      </p:pic>
    </p:spTree>
    <p:extLst>
      <p:ext uri="{BB962C8B-B14F-4D97-AF65-F5344CB8AC3E}">
        <p14:creationId xmlns:p14="http://schemas.microsoft.com/office/powerpoint/2010/main" val="37714349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aphic 111">
            <a:extLst>
              <a:ext uri="{FF2B5EF4-FFF2-40B4-BE49-F238E27FC236}">
                <a16:creationId xmlns:a16="http://schemas.microsoft.com/office/drawing/2014/main" id="{120365B9-535E-7384-9666-0E33D88EF3FF}"/>
              </a:ext>
            </a:extLst>
          </p:cNvPr>
          <p:cNvGrpSpPr/>
          <p:nvPr/>
        </p:nvGrpSpPr>
        <p:grpSpPr>
          <a:xfrm rot="18930812" flipH="1">
            <a:off x="9878216" y="5064306"/>
            <a:ext cx="2689881" cy="1618533"/>
            <a:chOff x="8003636" y="1116385"/>
            <a:chExt cx="2950819" cy="1342176"/>
          </a:xfrm>
          <a:solidFill>
            <a:schemeClr val="bg1">
              <a:alpha val="14000"/>
            </a:schemeClr>
          </a:solidFill>
        </p:grpSpPr>
        <p:grpSp>
          <p:nvGrpSpPr>
            <p:cNvPr id="78" name="Graphic 111">
              <a:extLst>
                <a:ext uri="{FF2B5EF4-FFF2-40B4-BE49-F238E27FC236}">
                  <a16:creationId xmlns:a16="http://schemas.microsoft.com/office/drawing/2014/main" id="{3C1082C3-2EF2-3E9A-C832-A7267F053965}"/>
                </a:ext>
              </a:extLst>
            </p:cNvPr>
            <p:cNvGrpSpPr/>
            <p:nvPr/>
          </p:nvGrpSpPr>
          <p:grpSpPr>
            <a:xfrm>
              <a:off x="8003636" y="1245395"/>
              <a:ext cx="788678" cy="690734"/>
              <a:chOff x="8003636" y="1245395"/>
              <a:chExt cx="788678" cy="690734"/>
            </a:xfrm>
            <a:grpFill/>
          </p:grpSpPr>
          <p:grpSp>
            <p:nvGrpSpPr>
              <p:cNvPr id="851" name="Graphic 111">
                <a:extLst>
                  <a:ext uri="{FF2B5EF4-FFF2-40B4-BE49-F238E27FC236}">
                    <a16:creationId xmlns:a16="http://schemas.microsoft.com/office/drawing/2014/main" id="{3EC850EE-46DD-C316-8266-EF6ABB1CBA8C}"/>
                  </a:ext>
                </a:extLst>
              </p:cNvPr>
              <p:cNvGrpSpPr/>
              <p:nvPr/>
            </p:nvGrpSpPr>
            <p:grpSpPr>
              <a:xfrm>
                <a:off x="8003636" y="1321250"/>
                <a:ext cx="788678" cy="614879"/>
                <a:chOff x="8003636" y="1321250"/>
                <a:chExt cx="788678" cy="614879"/>
              </a:xfrm>
              <a:grpFill/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56E9C634-9EFE-8E59-63F1-D5E352526C5B}"/>
                    </a:ext>
                  </a:extLst>
                </p:cNvPr>
                <p:cNvSpPr/>
                <p:nvPr/>
              </p:nvSpPr>
              <p:spPr>
                <a:xfrm>
                  <a:off x="8100125" y="1321250"/>
                  <a:ext cx="690922" cy="589311"/>
                </a:xfrm>
                <a:custGeom>
                  <a:avLst/>
                  <a:gdLst>
                    <a:gd name="connsiteX0" fmla="*/ 508944 w 690922"/>
                    <a:gd name="connsiteY0" fmla="*/ 0 h 589311"/>
                    <a:gd name="connsiteX1" fmla="*/ 483753 w 690922"/>
                    <a:gd name="connsiteY1" fmla="*/ 5405 h 589311"/>
                    <a:gd name="connsiteX2" fmla="*/ 198756 w 690922"/>
                    <a:gd name="connsiteY2" fmla="*/ 155799 h 589311"/>
                    <a:gd name="connsiteX3" fmla="*/ 0 w 690922"/>
                    <a:gd name="connsiteY3" fmla="*/ 260840 h 589311"/>
                    <a:gd name="connsiteX4" fmla="*/ 0 w 690922"/>
                    <a:gd name="connsiteY4" fmla="*/ 260887 h 589311"/>
                    <a:gd name="connsiteX5" fmla="*/ 82717 w 690922"/>
                    <a:gd name="connsiteY5" fmla="*/ 240913 h 589311"/>
                    <a:gd name="connsiteX6" fmla="*/ 265399 w 690922"/>
                    <a:gd name="connsiteY6" fmla="*/ 429517 h 589311"/>
                    <a:gd name="connsiteX7" fmla="*/ 177747 w 690922"/>
                    <a:gd name="connsiteY7" fmla="*/ 589311 h 589311"/>
                    <a:gd name="connsiteX8" fmla="*/ 325463 w 690922"/>
                    <a:gd name="connsiteY8" fmla="*/ 508145 h 589311"/>
                    <a:gd name="connsiteX9" fmla="*/ 470170 w 690922"/>
                    <a:gd name="connsiteY9" fmla="*/ 428671 h 589311"/>
                    <a:gd name="connsiteX10" fmla="*/ 645709 w 690922"/>
                    <a:gd name="connsiteY10" fmla="*/ 330727 h 589311"/>
                    <a:gd name="connsiteX11" fmla="*/ 690921 w 690922"/>
                    <a:gd name="connsiteY11" fmla="*/ 200025 h 589311"/>
                    <a:gd name="connsiteX12" fmla="*/ 508944 w 690922"/>
                    <a:gd name="connsiteY12" fmla="*/ 0 h 58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90922" h="589311">
                      <a:moveTo>
                        <a:pt x="508944" y="0"/>
                      </a:moveTo>
                      <a:cubicBezTo>
                        <a:pt x="508944" y="0"/>
                        <a:pt x="491837" y="1598"/>
                        <a:pt x="483753" y="5405"/>
                      </a:cubicBezTo>
                      <a:cubicBezTo>
                        <a:pt x="481450" y="6486"/>
                        <a:pt x="364753" y="68100"/>
                        <a:pt x="198756" y="155799"/>
                      </a:cubicBezTo>
                      <a:cubicBezTo>
                        <a:pt x="138034" y="187899"/>
                        <a:pt x="70732" y="223430"/>
                        <a:pt x="0" y="260840"/>
                      </a:cubicBezTo>
                      <a:lnTo>
                        <a:pt x="0" y="260887"/>
                      </a:lnTo>
                      <a:cubicBezTo>
                        <a:pt x="24909" y="248057"/>
                        <a:pt x="52967" y="240819"/>
                        <a:pt x="82717" y="240913"/>
                      </a:cubicBezTo>
                      <a:cubicBezTo>
                        <a:pt x="183951" y="241242"/>
                        <a:pt x="265728" y="325698"/>
                        <a:pt x="265399" y="429517"/>
                      </a:cubicBezTo>
                      <a:cubicBezTo>
                        <a:pt x="265164" y="497195"/>
                        <a:pt x="230150" y="556365"/>
                        <a:pt x="177747" y="589311"/>
                      </a:cubicBezTo>
                      <a:lnTo>
                        <a:pt x="325463" y="508145"/>
                      </a:lnTo>
                      <a:lnTo>
                        <a:pt x="470170" y="428671"/>
                      </a:lnTo>
                      <a:cubicBezTo>
                        <a:pt x="470170" y="428671"/>
                        <a:pt x="641714" y="335709"/>
                        <a:pt x="645709" y="330727"/>
                      </a:cubicBezTo>
                      <a:cubicBezTo>
                        <a:pt x="673720" y="295760"/>
                        <a:pt x="690733" y="250078"/>
                        <a:pt x="690921" y="200025"/>
                      </a:cubicBezTo>
                      <a:cubicBezTo>
                        <a:pt x="691250" y="89908"/>
                        <a:pt x="609802" y="329"/>
                        <a:pt x="508944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E4667266-DDCA-D0AF-7E9E-22423D746D18}"/>
                    </a:ext>
                  </a:extLst>
                </p:cNvPr>
                <p:cNvSpPr/>
                <p:nvPr/>
              </p:nvSpPr>
              <p:spPr>
                <a:xfrm>
                  <a:off x="8100125" y="1321250"/>
                  <a:ext cx="543769" cy="260887"/>
                </a:xfrm>
                <a:custGeom>
                  <a:avLst/>
                  <a:gdLst>
                    <a:gd name="connsiteX0" fmla="*/ 508944 w 543769"/>
                    <a:gd name="connsiteY0" fmla="*/ 0 h 260887"/>
                    <a:gd name="connsiteX1" fmla="*/ 483753 w 543769"/>
                    <a:gd name="connsiteY1" fmla="*/ 5405 h 260887"/>
                    <a:gd name="connsiteX2" fmla="*/ 198756 w 543769"/>
                    <a:gd name="connsiteY2" fmla="*/ 155799 h 260887"/>
                    <a:gd name="connsiteX3" fmla="*/ 0 w 543769"/>
                    <a:gd name="connsiteY3" fmla="*/ 260840 h 260887"/>
                    <a:gd name="connsiteX4" fmla="*/ 0 w 543769"/>
                    <a:gd name="connsiteY4" fmla="*/ 260887 h 260887"/>
                    <a:gd name="connsiteX5" fmla="*/ 82717 w 543769"/>
                    <a:gd name="connsiteY5" fmla="*/ 240913 h 260887"/>
                    <a:gd name="connsiteX6" fmla="*/ 108989 w 543769"/>
                    <a:gd name="connsiteY6" fmla="*/ 242934 h 260887"/>
                    <a:gd name="connsiteX7" fmla="*/ 543770 w 543769"/>
                    <a:gd name="connsiteY7" fmla="*/ 3760 h 260887"/>
                    <a:gd name="connsiteX8" fmla="*/ 508944 w 543769"/>
                    <a:gd name="connsiteY8" fmla="*/ 0 h 26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769" h="260887">
                      <a:moveTo>
                        <a:pt x="508944" y="0"/>
                      </a:moveTo>
                      <a:cubicBezTo>
                        <a:pt x="508944" y="0"/>
                        <a:pt x="491837" y="1598"/>
                        <a:pt x="483753" y="5405"/>
                      </a:cubicBezTo>
                      <a:cubicBezTo>
                        <a:pt x="481450" y="6486"/>
                        <a:pt x="364753" y="68100"/>
                        <a:pt x="198756" y="155799"/>
                      </a:cubicBezTo>
                      <a:cubicBezTo>
                        <a:pt x="138034" y="187899"/>
                        <a:pt x="70732" y="223430"/>
                        <a:pt x="0" y="260840"/>
                      </a:cubicBezTo>
                      <a:lnTo>
                        <a:pt x="0" y="260887"/>
                      </a:lnTo>
                      <a:cubicBezTo>
                        <a:pt x="24909" y="248057"/>
                        <a:pt x="52967" y="240819"/>
                        <a:pt x="82717" y="240913"/>
                      </a:cubicBezTo>
                      <a:cubicBezTo>
                        <a:pt x="91647" y="240960"/>
                        <a:pt x="100388" y="241665"/>
                        <a:pt x="108989" y="242934"/>
                      </a:cubicBezTo>
                      <a:lnTo>
                        <a:pt x="543770" y="3760"/>
                      </a:lnTo>
                      <a:cubicBezTo>
                        <a:pt x="532490" y="1363"/>
                        <a:pt x="520835" y="47"/>
                        <a:pt x="508944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04DBD300-0321-0849-E377-F945FD4BB013}"/>
                    </a:ext>
                  </a:extLst>
                </p:cNvPr>
                <p:cNvSpPr/>
                <p:nvPr/>
              </p:nvSpPr>
              <p:spPr>
                <a:xfrm>
                  <a:off x="8277872" y="1471456"/>
                  <a:ext cx="513174" cy="439151"/>
                </a:xfrm>
                <a:custGeom>
                  <a:avLst/>
                  <a:gdLst>
                    <a:gd name="connsiteX0" fmla="*/ 84456 w 513174"/>
                    <a:gd name="connsiteY0" fmla="*/ 243921 h 439151"/>
                    <a:gd name="connsiteX1" fmla="*/ 87652 w 513174"/>
                    <a:gd name="connsiteY1" fmla="*/ 279358 h 439151"/>
                    <a:gd name="connsiteX2" fmla="*/ 0 w 513174"/>
                    <a:gd name="connsiteY2" fmla="*/ 439152 h 439151"/>
                    <a:gd name="connsiteX3" fmla="*/ 147716 w 513174"/>
                    <a:gd name="connsiteY3" fmla="*/ 357986 h 439151"/>
                    <a:gd name="connsiteX4" fmla="*/ 292423 w 513174"/>
                    <a:gd name="connsiteY4" fmla="*/ 278512 h 439151"/>
                    <a:gd name="connsiteX5" fmla="*/ 467962 w 513174"/>
                    <a:gd name="connsiteY5" fmla="*/ 180567 h 439151"/>
                    <a:gd name="connsiteX6" fmla="*/ 513174 w 513174"/>
                    <a:gd name="connsiteY6" fmla="*/ 49865 h 439151"/>
                    <a:gd name="connsiteX7" fmla="*/ 507581 w 513174"/>
                    <a:gd name="connsiteY7" fmla="*/ 0 h 439151"/>
                    <a:gd name="connsiteX8" fmla="*/ 84456 w 513174"/>
                    <a:gd name="connsiteY8" fmla="*/ 243921 h 439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3174" h="439151">
                      <a:moveTo>
                        <a:pt x="84456" y="243921"/>
                      </a:moveTo>
                      <a:cubicBezTo>
                        <a:pt x="86571" y="255388"/>
                        <a:pt x="87652" y="267232"/>
                        <a:pt x="87652" y="279358"/>
                      </a:cubicBezTo>
                      <a:cubicBezTo>
                        <a:pt x="87417" y="347035"/>
                        <a:pt x="52403" y="406206"/>
                        <a:pt x="0" y="439152"/>
                      </a:cubicBezTo>
                      <a:lnTo>
                        <a:pt x="147716" y="357986"/>
                      </a:lnTo>
                      <a:lnTo>
                        <a:pt x="292423" y="278512"/>
                      </a:lnTo>
                      <a:cubicBezTo>
                        <a:pt x="292423" y="278512"/>
                        <a:pt x="463967" y="185549"/>
                        <a:pt x="467962" y="180567"/>
                      </a:cubicBezTo>
                      <a:cubicBezTo>
                        <a:pt x="495973" y="145601"/>
                        <a:pt x="512986" y="99918"/>
                        <a:pt x="513174" y="49865"/>
                      </a:cubicBezTo>
                      <a:cubicBezTo>
                        <a:pt x="513221" y="32664"/>
                        <a:pt x="511294" y="15932"/>
                        <a:pt x="507581" y="0"/>
                      </a:cubicBezTo>
                      <a:lnTo>
                        <a:pt x="84456" y="2439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83" name="Freeform: Shape 882">
                  <a:extLst>
                    <a:ext uri="{FF2B5EF4-FFF2-40B4-BE49-F238E27FC236}">
                      <a16:creationId xmlns:a16="http://schemas.microsoft.com/office/drawing/2014/main" id="{907A5D0C-B882-338A-1EA8-4188864CCF2C}"/>
                    </a:ext>
                  </a:extLst>
                </p:cNvPr>
                <p:cNvSpPr/>
                <p:nvPr/>
              </p:nvSpPr>
              <p:spPr>
                <a:xfrm>
                  <a:off x="8279141" y="1512157"/>
                  <a:ext cx="513173" cy="397605"/>
                </a:xfrm>
                <a:custGeom>
                  <a:avLst/>
                  <a:gdLst>
                    <a:gd name="connsiteX0" fmla="*/ 87182 w 513173"/>
                    <a:gd name="connsiteY0" fmla="*/ 250595 h 397605"/>
                    <a:gd name="connsiteX1" fmla="*/ 0 w 513173"/>
                    <a:gd name="connsiteY1" fmla="*/ 397605 h 397605"/>
                    <a:gd name="connsiteX2" fmla="*/ 147716 w 513173"/>
                    <a:gd name="connsiteY2" fmla="*/ 316439 h 397605"/>
                    <a:gd name="connsiteX3" fmla="*/ 292423 w 513173"/>
                    <a:gd name="connsiteY3" fmla="*/ 236965 h 397605"/>
                    <a:gd name="connsiteX4" fmla="*/ 467962 w 513173"/>
                    <a:gd name="connsiteY4" fmla="*/ 139021 h 397605"/>
                    <a:gd name="connsiteX5" fmla="*/ 513174 w 513173"/>
                    <a:gd name="connsiteY5" fmla="*/ 8319 h 397605"/>
                    <a:gd name="connsiteX6" fmla="*/ 512986 w 513173"/>
                    <a:gd name="connsiteY6" fmla="*/ 0 h 397605"/>
                    <a:gd name="connsiteX7" fmla="*/ 87182 w 513173"/>
                    <a:gd name="connsiteY7" fmla="*/ 250595 h 397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3173" h="397605">
                      <a:moveTo>
                        <a:pt x="87182" y="250595"/>
                      </a:moveTo>
                      <a:cubicBezTo>
                        <a:pt x="82905" y="312867"/>
                        <a:pt x="49066" y="366727"/>
                        <a:pt x="0" y="397605"/>
                      </a:cubicBezTo>
                      <a:lnTo>
                        <a:pt x="147716" y="316439"/>
                      </a:lnTo>
                      <a:lnTo>
                        <a:pt x="292423" y="236965"/>
                      </a:lnTo>
                      <a:cubicBezTo>
                        <a:pt x="292423" y="236965"/>
                        <a:pt x="463967" y="144003"/>
                        <a:pt x="467962" y="139021"/>
                      </a:cubicBezTo>
                      <a:cubicBezTo>
                        <a:pt x="495973" y="104054"/>
                        <a:pt x="512986" y="58372"/>
                        <a:pt x="513174" y="8319"/>
                      </a:cubicBezTo>
                      <a:cubicBezTo>
                        <a:pt x="513174" y="5546"/>
                        <a:pt x="513080" y="2773"/>
                        <a:pt x="512986" y="0"/>
                      </a:cubicBezTo>
                      <a:lnTo>
                        <a:pt x="87182" y="2505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D476C265-4F68-8C36-5CCD-24F55E7D1DC3}"/>
                    </a:ext>
                  </a:extLst>
                </p:cNvPr>
                <p:cNvSpPr/>
                <p:nvPr/>
              </p:nvSpPr>
              <p:spPr>
                <a:xfrm>
                  <a:off x="8258368" y="1340895"/>
                  <a:ext cx="499638" cy="301728"/>
                </a:xfrm>
                <a:custGeom>
                  <a:avLst/>
                  <a:gdLst>
                    <a:gd name="connsiteX0" fmla="*/ 429235 w 499638"/>
                    <a:gd name="connsiteY0" fmla="*/ 0 h 301728"/>
                    <a:gd name="connsiteX1" fmla="*/ 0 w 499638"/>
                    <a:gd name="connsiteY1" fmla="*/ 238281 h 301728"/>
                    <a:gd name="connsiteX2" fmla="*/ 74116 w 499638"/>
                    <a:gd name="connsiteY2" fmla="*/ 301729 h 301728"/>
                    <a:gd name="connsiteX3" fmla="*/ 499638 w 499638"/>
                    <a:gd name="connsiteY3" fmla="*/ 65516 h 301728"/>
                    <a:gd name="connsiteX4" fmla="*/ 429235 w 499638"/>
                    <a:gd name="connsiteY4" fmla="*/ 0 h 30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638" h="301728">
                      <a:moveTo>
                        <a:pt x="429235" y="0"/>
                      </a:moveTo>
                      <a:lnTo>
                        <a:pt x="0" y="238281"/>
                      </a:lnTo>
                      <a:cubicBezTo>
                        <a:pt x="29891" y="252334"/>
                        <a:pt x="55458" y="274329"/>
                        <a:pt x="74116" y="301729"/>
                      </a:cubicBezTo>
                      <a:lnTo>
                        <a:pt x="499638" y="65516"/>
                      </a:lnTo>
                      <a:cubicBezTo>
                        <a:pt x="481779" y="37599"/>
                        <a:pt x="457575" y="14898"/>
                        <a:pt x="429235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885" name="Graphic 111">
                  <a:extLst>
                    <a:ext uri="{FF2B5EF4-FFF2-40B4-BE49-F238E27FC236}">
                      <a16:creationId xmlns:a16="http://schemas.microsoft.com/office/drawing/2014/main" id="{FBE761B3-54A1-E72B-EE9E-9C64FCF0E97A}"/>
                    </a:ext>
                  </a:extLst>
                </p:cNvPr>
                <p:cNvGrpSpPr/>
                <p:nvPr/>
              </p:nvGrpSpPr>
              <p:grpSpPr>
                <a:xfrm>
                  <a:off x="8264290" y="1360754"/>
                  <a:ext cx="495643" cy="373009"/>
                  <a:chOff x="8264290" y="1360754"/>
                  <a:chExt cx="495643" cy="373009"/>
                </a:xfrm>
                <a:grpFill/>
              </p:grpSpPr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985ABD72-4C27-6AE1-A93D-563F3D24735E}"/>
                      </a:ext>
                    </a:extLst>
                  </p:cNvPr>
                  <p:cNvSpPr/>
                  <p:nvPr/>
                </p:nvSpPr>
                <p:spPr>
                  <a:xfrm>
                    <a:off x="8268379" y="1360754"/>
                    <a:ext cx="437741" cy="317212"/>
                  </a:xfrm>
                  <a:custGeom>
                    <a:avLst/>
                    <a:gdLst>
                      <a:gd name="connsiteX0" fmla="*/ 437695 w 437741"/>
                      <a:gd name="connsiteY0" fmla="*/ 164985 h 317212"/>
                      <a:gd name="connsiteX1" fmla="*/ 410530 w 437741"/>
                      <a:gd name="connsiteY1" fmla="*/ 85276 h 317212"/>
                      <a:gd name="connsiteX2" fmla="*/ 369735 w 437741"/>
                      <a:gd name="connsiteY2" fmla="*/ 38889 h 317212"/>
                      <a:gd name="connsiteX3" fmla="*/ 226485 w 437741"/>
                      <a:gd name="connsiteY3" fmla="*/ 4439 h 317212"/>
                      <a:gd name="connsiteX4" fmla="*/ 227847 w 437741"/>
                      <a:gd name="connsiteY4" fmla="*/ 8951 h 317212"/>
                      <a:gd name="connsiteX5" fmla="*/ 366680 w 437741"/>
                      <a:gd name="connsiteY5" fmla="*/ 42460 h 317212"/>
                      <a:gd name="connsiteX6" fmla="*/ 405219 w 437741"/>
                      <a:gd name="connsiteY6" fmla="*/ 85793 h 317212"/>
                      <a:gd name="connsiteX7" fmla="*/ 208014 w 437741"/>
                      <a:gd name="connsiteY7" fmla="*/ 203665 h 317212"/>
                      <a:gd name="connsiteX8" fmla="*/ 180896 w 437741"/>
                      <a:gd name="connsiteY8" fmla="*/ 157935 h 317212"/>
                      <a:gd name="connsiteX9" fmla="*/ 70215 w 437741"/>
                      <a:gd name="connsiteY9" fmla="*/ 86968 h 317212"/>
                      <a:gd name="connsiteX10" fmla="*/ 69322 w 437741"/>
                      <a:gd name="connsiteY10" fmla="*/ 91574 h 317212"/>
                      <a:gd name="connsiteX11" fmla="*/ 177183 w 437741"/>
                      <a:gd name="connsiteY11" fmla="*/ 160755 h 317212"/>
                      <a:gd name="connsiteX12" fmla="*/ 218636 w 437741"/>
                      <a:gd name="connsiteY12" fmla="*/ 286757 h 317212"/>
                      <a:gd name="connsiteX13" fmla="*/ 219576 w 437741"/>
                      <a:gd name="connsiteY13" fmla="*/ 286804 h 317212"/>
                      <a:gd name="connsiteX14" fmla="*/ 180614 w 437741"/>
                      <a:gd name="connsiteY14" fmla="*/ 309270 h 317212"/>
                      <a:gd name="connsiteX15" fmla="*/ 130279 w 437741"/>
                      <a:gd name="connsiteY15" fmla="*/ 178473 h 317212"/>
                      <a:gd name="connsiteX16" fmla="*/ 0 w 437741"/>
                      <a:gd name="connsiteY16" fmla="*/ 123485 h 317212"/>
                      <a:gd name="connsiteX17" fmla="*/ 611 w 437741"/>
                      <a:gd name="connsiteY17" fmla="*/ 128138 h 317212"/>
                      <a:gd name="connsiteX18" fmla="*/ 126519 w 437741"/>
                      <a:gd name="connsiteY18" fmla="*/ 181340 h 317212"/>
                      <a:gd name="connsiteX19" fmla="*/ 176149 w 437741"/>
                      <a:gd name="connsiteY19" fmla="*/ 313264 h 317212"/>
                      <a:gd name="connsiteX20" fmla="*/ 176243 w 437741"/>
                      <a:gd name="connsiteY20" fmla="*/ 317212 h 317212"/>
                      <a:gd name="connsiteX21" fmla="*/ 437742 w 437741"/>
                      <a:gd name="connsiteY21" fmla="*/ 166395 h 317212"/>
                      <a:gd name="connsiteX22" fmla="*/ 437695 w 437741"/>
                      <a:gd name="connsiteY22" fmla="*/ 164985 h 317212"/>
                      <a:gd name="connsiteX23" fmla="*/ 223383 w 437741"/>
                      <a:gd name="connsiteY23" fmla="*/ 284642 h 317212"/>
                      <a:gd name="connsiteX24" fmla="*/ 209753 w 437741"/>
                      <a:gd name="connsiteY24" fmla="*/ 208082 h 317212"/>
                      <a:gd name="connsiteX25" fmla="*/ 407710 w 437741"/>
                      <a:gd name="connsiteY25" fmla="*/ 89788 h 317212"/>
                      <a:gd name="connsiteX26" fmla="*/ 432854 w 437741"/>
                      <a:gd name="connsiteY26" fmla="*/ 163857 h 317212"/>
                      <a:gd name="connsiteX27" fmla="*/ 223383 w 437741"/>
                      <a:gd name="connsiteY27" fmla="*/ 284642 h 317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437741" h="317212">
                        <a:moveTo>
                          <a:pt x="437695" y="164985"/>
                        </a:moveTo>
                        <a:cubicBezTo>
                          <a:pt x="437601" y="163340"/>
                          <a:pt x="435157" y="123814"/>
                          <a:pt x="410530" y="85276"/>
                        </a:cubicBezTo>
                        <a:cubicBezTo>
                          <a:pt x="399908" y="68686"/>
                          <a:pt x="386232" y="53082"/>
                          <a:pt x="369735" y="38889"/>
                        </a:cubicBezTo>
                        <a:cubicBezTo>
                          <a:pt x="303891" y="-17932"/>
                          <a:pt x="227284" y="4204"/>
                          <a:pt x="226485" y="4439"/>
                        </a:cubicBezTo>
                        <a:lnTo>
                          <a:pt x="227847" y="8951"/>
                        </a:lnTo>
                        <a:cubicBezTo>
                          <a:pt x="228599" y="8716"/>
                          <a:pt x="302857" y="-12621"/>
                          <a:pt x="366680" y="42460"/>
                        </a:cubicBezTo>
                        <a:cubicBezTo>
                          <a:pt x="382143" y="55808"/>
                          <a:pt x="395067" y="70377"/>
                          <a:pt x="405219" y="85793"/>
                        </a:cubicBezTo>
                        <a:lnTo>
                          <a:pt x="208014" y="203665"/>
                        </a:lnTo>
                        <a:cubicBezTo>
                          <a:pt x="201623" y="188719"/>
                          <a:pt x="192881" y="173304"/>
                          <a:pt x="180896" y="157935"/>
                        </a:cubicBezTo>
                        <a:cubicBezTo>
                          <a:pt x="143157" y="109480"/>
                          <a:pt x="99871" y="92608"/>
                          <a:pt x="70215" y="86968"/>
                        </a:cubicBezTo>
                        <a:lnTo>
                          <a:pt x="69322" y="91574"/>
                        </a:lnTo>
                        <a:cubicBezTo>
                          <a:pt x="98179" y="97025"/>
                          <a:pt x="140337" y="113475"/>
                          <a:pt x="177183" y="160755"/>
                        </a:cubicBezTo>
                        <a:cubicBezTo>
                          <a:pt x="213795" y="207753"/>
                          <a:pt x="219952" y="255222"/>
                          <a:pt x="218636" y="286757"/>
                        </a:cubicBezTo>
                        <a:lnTo>
                          <a:pt x="219576" y="286804"/>
                        </a:lnTo>
                        <a:lnTo>
                          <a:pt x="180614" y="309270"/>
                        </a:lnTo>
                        <a:cubicBezTo>
                          <a:pt x="179392" y="293572"/>
                          <a:pt x="171967" y="232944"/>
                          <a:pt x="130279" y="178473"/>
                        </a:cubicBezTo>
                        <a:cubicBezTo>
                          <a:pt x="80461" y="113428"/>
                          <a:pt x="799" y="123344"/>
                          <a:pt x="0" y="123485"/>
                        </a:cubicBezTo>
                        <a:lnTo>
                          <a:pt x="611" y="128138"/>
                        </a:lnTo>
                        <a:cubicBezTo>
                          <a:pt x="1363" y="128044"/>
                          <a:pt x="78393" y="118457"/>
                          <a:pt x="126519" y="181340"/>
                        </a:cubicBezTo>
                        <a:cubicBezTo>
                          <a:pt x="173706" y="242955"/>
                          <a:pt x="176102" y="312559"/>
                          <a:pt x="176149" y="313264"/>
                        </a:cubicBezTo>
                        <a:lnTo>
                          <a:pt x="176243" y="317212"/>
                        </a:lnTo>
                        <a:lnTo>
                          <a:pt x="437742" y="166395"/>
                        </a:lnTo>
                        <a:lnTo>
                          <a:pt x="437695" y="164985"/>
                        </a:lnTo>
                        <a:close/>
                        <a:moveTo>
                          <a:pt x="223383" y="284642"/>
                        </a:moveTo>
                        <a:cubicBezTo>
                          <a:pt x="223994" y="263963"/>
                          <a:pt x="221315" y="237080"/>
                          <a:pt x="209753" y="208082"/>
                        </a:cubicBezTo>
                        <a:lnTo>
                          <a:pt x="407710" y="89788"/>
                        </a:lnTo>
                        <a:cubicBezTo>
                          <a:pt x="428060" y="122639"/>
                          <a:pt x="432196" y="156572"/>
                          <a:pt x="432854" y="163857"/>
                        </a:cubicBezTo>
                        <a:lnTo>
                          <a:pt x="223383" y="284642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1F451FF9-2AD9-8773-BBA3-DFC431807F72}"/>
                      </a:ext>
                    </a:extLst>
                  </p:cNvPr>
                  <p:cNvSpPr/>
                  <p:nvPr/>
                </p:nvSpPr>
                <p:spPr>
                  <a:xfrm>
                    <a:off x="8264290" y="1363007"/>
                    <a:ext cx="439480" cy="319894"/>
                  </a:xfrm>
                  <a:custGeom>
                    <a:avLst/>
                    <a:gdLst>
                      <a:gd name="connsiteX0" fmla="*/ 439434 w 439480"/>
                      <a:gd name="connsiteY0" fmla="*/ 165646 h 319894"/>
                      <a:gd name="connsiteX1" fmla="*/ 412175 w 439480"/>
                      <a:gd name="connsiteY1" fmla="*/ 85608 h 319894"/>
                      <a:gd name="connsiteX2" fmla="*/ 371239 w 439480"/>
                      <a:gd name="connsiteY2" fmla="*/ 39033 h 319894"/>
                      <a:gd name="connsiteX3" fmla="*/ 227425 w 439480"/>
                      <a:gd name="connsiteY3" fmla="*/ 4442 h 319894"/>
                      <a:gd name="connsiteX4" fmla="*/ 228787 w 439480"/>
                      <a:gd name="connsiteY4" fmla="*/ 8954 h 319894"/>
                      <a:gd name="connsiteX5" fmla="*/ 368184 w 439480"/>
                      <a:gd name="connsiteY5" fmla="*/ 42605 h 319894"/>
                      <a:gd name="connsiteX6" fmla="*/ 406911 w 439480"/>
                      <a:gd name="connsiteY6" fmla="*/ 86125 h 319894"/>
                      <a:gd name="connsiteX7" fmla="*/ 208813 w 439480"/>
                      <a:gd name="connsiteY7" fmla="*/ 204467 h 319894"/>
                      <a:gd name="connsiteX8" fmla="*/ 181601 w 439480"/>
                      <a:gd name="connsiteY8" fmla="*/ 158549 h 319894"/>
                      <a:gd name="connsiteX9" fmla="*/ 70450 w 439480"/>
                      <a:gd name="connsiteY9" fmla="*/ 87347 h 319894"/>
                      <a:gd name="connsiteX10" fmla="*/ 69557 w 439480"/>
                      <a:gd name="connsiteY10" fmla="*/ 92000 h 319894"/>
                      <a:gd name="connsiteX11" fmla="*/ 177841 w 439480"/>
                      <a:gd name="connsiteY11" fmla="*/ 161463 h 319894"/>
                      <a:gd name="connsiteX12" fmla="*/ 219482 w 439480"/>
                      <a:gd name="connsiteY12" fmla="*/ 287983 h 319894"/>
                      <a:gd name="connsiteX13" fmla="*/ 220422 w 439480"/>
                      <a:gd name="connsiteY13" fmla="*/ 288030 h 319894"/>
                      <a:gd name="connsiteX14" fmla="*/ 181319 w 439480"/>
                      <a:gd name="connsiteY14" fmla="*/ 310589 h 319894"/>
                      <a:gd name="connsiteX15" fmla="*/ 130796 w 439480"/>
                      <a:gd name="connsiteY15" fmla="*/ 179276 h 319894"/>
                      <a:gd name="connsiteX16" fmla="*/ 0 w 439480"/>
                      <a:gd name="connsiteY16" fmla="*/ 124006 h 319894"/>
                      <a:gd name="connsiteX17" fmla="*/ 611 w 439480"/>
                      <a:gd name="connsiteY17" fmla="*/ 128706 h 319894"/>
                      <a:gd name="connsiteX18" fmla="*/ 127036 w 439480"/>
                      <a:gd name="connsiteY18" fmla="*/ 182143 h 319894"/>
                      <a:gd name="connsiteX19" fmla="*/ 176854 w 439480"/>
                      <a:gd name="connsiteY19" fmla="*/ 314584 h 319894"/>
                      <a:gd name="connsiteX20" fmla="*/ 176948 w 439480"/>
                      <a:gd name="connsiteY20" fmla="*/ 319894 h 319894"/>
                      <a:gd name="connsiteX21" fmla="*/ 439481 w 439480"/>
                      <a:gd name="connsiteY21" fmla="*/ 168466 h 319894"/>
                      <a:gd name="connsiteX22" fmla="*/ 439434 w 439480"/>
                      <a:gd name="connsiteY22" fmla="*/ 165646 h 319894"/>
                      <a:gd name="connsiteX23" fmla="*/ 224276 w 439480"/>
                      <a:gd name="connsiteY23" fmla="*/ 285774 h 319894"/>
                      <a:gd name="connsiteX24" fmla="*/ 211962 w 439480"/>
                      <a:gd name="connsiteY24" fmla="*/ 210671 h 319894"/>
                      <a:gd name="connsiteX25" fmla="*/ 410718 w 439480"/>
                      <a:gd name="connsiteY25" fmla="*/ 91906 h 319894"/>
                      <a:gd name="connsiteX26" fmla="*/ 434593 w 439480"/>
                      <a:gd name="connsiteY26" fmla="*/ 164471 h 319894"/>
                      <a:gd name="connsiteX27" fmla="*/ 224276 w 439480"/>
                      <a:gd name="connsiteY27" fmla="*/ 285774 h 319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439480" h="319894">
                        <a:moveTo>
                          <a:pt x="439434" y="165646"/>
                        </a:moveTo>
                        <a:cubicBezTo>
                          <a:pt x="439340" y="163954"/>
                          <a:pt x="436896" y="124335"/>
                          <a:pt x="412175" y="85608"/>
                        </a:cubicBezTo>
                        <a:cubicBezTo>
                          <a:pt x="401553" y="68971"/>
                          <a:pt x="387736" y="53273"/>
                          <a:pt x="371239" y="39033"/>
                        </a:cubicBezTo>
                        <a:cubicBezTo>
                          <a:pt x="305113" y="-17976"/>
                          <a:pt x="228177" y="4207"/>
                          <a:pt x="227425" y="4442"/>
                        </a:cubicBezTo>
                        <a:lnTo>
                          <a:pt x="228787" y="8954"/>
                        </a:lnTo>
                        <a:cubicBezTo>
                          <a:pt x="229539" y="8719"/>
                          <a:pt x="304079" y="-12665"/>
                          <a:pt x="368184" y="42605"/>
                        </a:cubicBezTo>
                        <a:cubicBezTo>
                          <a:pt x="383694" y="55999"/>
                          <a:pt x="396665" y="70616"/>
                          <a:pt x="406911" y="86125"/>
                        </a:cubicBezTo>
                        <a:lnTo>
                          <a:pt x="208813" y="204467"/>
                        </a:lnTo>
                        <a:cubicBezTo>
                          <a:pt x="202421" y="189474"/>
                          <a:pt x="193633" y="173965"/>
                          <a:pt x="181601" y="158549"/>
                        </a:cubicBezTo>
                        <a:cubicBezTo>
                          <a:pt x="143721" y="109906"/>
                          <a:pt x="100247" y="92987"/>
                          <a:pt x="70450" y="87347"/>
                        </a:cubicBezTo>
                        <a:lnTo>
                          <a:pt x="69557" y="92000"/>
                        </a:lnTo>
                        <a:cubicBezTo>
                          <a:pt x="98555" y="97499"/>
                          <a:pt x="140901" y="113995"/>
                          <a:pt x="177841" y="161463"/>
                        </a:cubicBezTo>
                        <a:cubicBezTo>
                          <a:pt x="214594" y="208650"/>
                          <a:pt x="220751" y="256306"/>
                          <a:pt x="219482" y="287983"/>
                        </a:cubicBezTo>
                        <a:lnTo>
                          <a:pt x="220422" y="288030"/>
                        </a:lnTo>
                        <a:lnTo>
                          <a:pt x="181319" y="310589"/>
                        </a:lnTo>
                        <a:cubicBezTo>
                          <a:pt x="180050" y="294844"/>
                          <a:pt x="172672" y="233935"/>
                          <a:pt x="130796" y="179276"/>
                        </a:cubicBezTo>
                        <a:cubicBezTo>
                          <a:pt x="80790" y="113948"/>
                          <a:pt x="799" y="123865"/>
                          <a:pt x="0" y="124006"/>
                        </a:cubicBezTo>
                        <a:lnTo>
                          <a:pt x="611" y="128706"/>
                        </a:lnTo>
                        <a:cubicBezTo>
                          <a:pt x="1363" y="128612"/>
                          <a:pt x="78675" y="118977"/>
                          <a:pt x="127036" y="182143"/>
                        </a:cubicBezTo>
                        <a:cubicBezTo>
                          <a:pt x="174411" y="243992"/>
                          <a:pt x="176807" y="313926"/>
                          <a:pt x="176854" y="314584"/>
                        </a:cubicBezTo>
                        <a:lnTo>
                          <a:pt x="176948" y="319894"/>
                        </a:lnTo>
                        <a:lnTo>
                          <a:pt x="439481" y="168466"/>
                        </a:lnTo>
                        <a:lnTo>
                          <a:pt x="439434" y="165646"/>
                        </a:lnTo>
                        <a:close/>
                        <a:moveTo>
                          <a:pt x="224276" y="285774"/>
                        </a:moveTo>
                        <a:cubicBezTo>
                          <a:pt x="224887" y="265001"/>
                          <a:pt x="223571" y="239809"/>
                          <a:pt x="211962" y="210671"/>
                        </a:cubicBezTo>
                        <a:lnTo>
                          <a:pt x="410718" y="91906"/>
                        </a:lnTo>
                        <a:cubicBezTo>
                          <a:pt x="431115" y="124899"/>
                          <a:pt x="433935" y="157140"/>
                          <a:pt x="434593" y="164471"/>
                        </a:cubicBezTo>
                        <a:lnTo>
                          <a:pt x="224276" y="28577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01026254-57B5-FF89-DFE5-D8B5C04A47E7}"/>
                      </a:ext>
                    </a:extLst>
                  </p:cNvPr>
                  <p:cNvSpPr/>
                  <p:nvPr/>
                </p:nvSpPr>
                <p:spPr>
                  <a:xfrm>
                    <a:off x="8743625" y="1498287"/>
                    <a:ext cx="16308" cy="18603"/>
                  </a:xfrm>
                  <a:custGeom>
                    <a:avLst/>
                    <a:gdLst>
                      <a:gd name="connsiteX0" fmla="*/ 16308 w 16308"/>
                      <a:gd name="connsiteY0" fmla="*/ 7055 h 18603"/>
                      <a:gd name="connsiteX1" fmla="*/ 8131 w 16308"/>
                      <a:gd name="connsiteY1" fmla="*/ 18335 h 18603"/>
                      <a:gd name="connsiteX2" fmla="*/ 0 w 16308"/>
                      <a:gd name="connsiteY2" fmla="*/ 11520 h 18603"/>
                      <a:gd name="connsiteX3" fmla="*/ 8178 w 16308"/>
                      <a:gd name="connsiteY3" fmla="*/ 287 h 18603"/>
                      <a:gd name="connsiteX4" fmla="*/ 16308 w 16308"/>
                      <a:gd name="connsiteY4" fmla="*/ 7055 h 1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08" h="18603">
                        <a:moveTo>
                          <a:pt x="16308" y="7055"/>
                        </a:moveTo>
                        <a:cubicBezTo>
                          <a:pt x="16308" y="12037"/>
                          <a:pt x="12643" y="17066"/>
                          <a:pt x="8131" y="18335"/>
                        </a:cubicBezTo>
                        <a:cubicBezTo>
                          <a:pt x="3619" y="19557"/>
                          <a:pt x="0" y="16502"/>
                          <a:pt x="0" y="11520"/>
                        </a:cubicBezTo>
                        <a:cubicBezTo>
                          <a:pt x="0" y="6538"/>
                          <a:pt x="3666" y="1509"/>
                          <a:pt x="8178" y="287"/>
                        </a:cubicBezTo>
                        <a:cubicBezTo>
                          <a:pt x="12690" y="-982"/>
                          <a:pt x="16308" y="2073"/>
                          <a:pt x="16308" y="705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568A97FE-6016-7AE3-2FF7-973D0E3F7A7D}"/>
                      </a:ext>
                    </a:extLst>
                  </p:cNvPr>
                  <p:cNvSpPr/>
                  <p:nvPr/>
                </p:nvSpPr>
                <p:spPr>
                  <a:xfrm>
                    <a:off x="8746633" y="1498258"/>
                    <a:ext cx="13253" cy="16295"/>
                  </a:xfrm>
                  <a:custGeom>
                    <a:avLst/>
                    <a:gdLst>
                      <a:gd name="connsiteX0" fmla="*/ 5170 w 13253"/>
                      <a:gd name="connsiteY0" fmla="*/ 269 h 16295"/>
                      <a:gd name="connsiteX1" fmla="*/ 0 w 13253"/>
                      <a:gd name="connsiteY1" fmla="*/ 3747 h 16295"/>
                      <a:gd name="connsiteX2" fmla="*/ 3666 w 13253"/>
                      <a:gd name="connsiteY2" fmla="*/ 1726 h 16295"/>
                      <a:gd name="connsiteX3" fmla="*/ 11797 w 13253"/>
                      <a:gd name="connsiteY3" fmla="*/ 8541 h 16295"/>
                      <a:gd name="connsiteX4" fmla="*/ 8789 w 13253"/>
                      <a:gd name="connsiteY4" fmla="*/ 16296 h 16295"/>
                      <a:gd name="connsiteX5" fmla="*/ 13254 w 13253"/>
                      <a:gd name="connsiteY5" fmla="*/ 7037 h 16295"/>
                      <a:gd name="connsiteX6" fmla="*/ 5170 w 13253"/>
                      <a:gd name="connsiteY6" fmla="*/ 269 h 16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253" h="16295">
                        <a:moveTo>
                          <a:pt x="5170" y="269"/>
                        </a:moveTo>
                        <a:cubicBezTo>
                          <a:pt x="3196" y="786"/>
                          <a:pt x="1410" y="2102"/>
                          <a:pt x="0" y="3747"/>
                        </a:cubicBezTo>
                        <a:cubicBezTo>
                          <a:pt x="1128" y="2807"/>
                          <a:pt x="2350" y="2102"/>
                          <a:pt x="3666" y="1726"/>
                        </a:cubicBezTo>
                        <a:cubicBezTo>
                          <a:pt x="8178" y="504"/>
                          <a:pt x="11797" y="3559"/>
                          <a:pt x="11797" y="8541"/>
                        </a:cubicBezTo>
                        <a:cubicBezTo>
                          <a:pt x="11797" y="11361"/>
                          <a:pt x="10622" y="14134"/>
                          <a:pt x="8789" y="16296"/>
                        </a:cubicBezTo>
                        <a:cubicBezTo>
                          <a:pt x="11421" y="14087"/>
                          <a:pt x="13254" y="10562"/>
                          <a:pt x="13254" y="7037"/>
                        </a:cubicBezTo>
                        <a:cubicBezTo>
                          <a:pt x="13301" y="2102"/>
                          <a:pt x="9682" y="-953"/>
                          <a:pt x="5170" y="269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8E09A8AB-332E-8ACD-005F-4F0BC6FE0256}"/>
                      </a:ext>
                    </a:extLst>
                  </p:cNvPr>
                  <p:cNvSpPr/>
                  <p:nvPr/>
                </p:nvSpPr>
                <p:spPr>
                  <a:xfrm>
                    <a:off x="8387942" y="1713800"/>
                    <a:ext cx="17718" cy="19964"/>
                  </a:xfrm>
                  <a:custGeom>
                    <a:avLst/>
                    <a:gdLst>
                      <a:gd name="connsiteX0" fmla="*/ 17718 w 17718"/>
                      <a:gd name="connsiteY0" fmla="*/ 7593 h 19964"/>
                      <a:gd name="connsiteX1" fmla="*/ 8836 w 17718"/>
                      <a:gd name="connsiteY1" fmla="*/ 19671 h 19964"/>
                      <a:gd name="connsiteX2" fmla="*/ 0 w 17718"/>
                      <a:gd name="connsiteY2" fmla="*/ 12387 h 19964"/>
                      <a:gd name="connsiteX3" fmla="*/ 8883 w 17718"/>
                      <a:gd name="connsiteY3" fmla="*/ 308 h 19964"/>
                      <a:gd name="connsiteX4" fmla="*/ 17718 w 17718"/>
                      <a:gd name="connsiteY4" fmla="*/ 7593 h 19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718" h="19964">
                        <a:moveTo>
                          <a:pt x="17718" y="7593"/>
                        </a:moveTo>
                        <a:cubicBezTo>
                          <a:pt x="17718" y="12951"/>
                          <a:pt x="13724" y="18355"/>
                          <a:pt x="8836" y="19671"/>
                        </a:cubicBezTo>
                        <a:cubicBezTo>
                          <a:pt x="3948" y="20987"/>
                          <a:pt x="0" y="17744"/>
                          <a:pt x="0" y="12387"/>
                        </a:cubicBezTo>
                        <a:cubicBezTo>
                          <a:pt x="0" y="7029"/>
                          <a:pt x="3995" y="1624"/>
                          <a:pt x="8883" y="308"/>
                        </a:cubicBezTo>
                        <a:cubicBezTo>
                          <a:pt x="13817" y="-1055"/>
                          <a:pt x="17765" y="2235"/>
                          <a:pt x="17718" y="759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0B6541BC-BFA0-5A45-6C91-478CA216BAA7}"/>
                      </a:ext>
                    </a:extLst>
                  </p:cNvPr>
                  <p:cNvSpPr/>
                  <p:nvPr/>
                </p:nvSpPr>
                <p:spPr>
                  <a:xfrm>
                    <a:off x="8391232" y="1713771"/>
                    <a:ext cx="14475" cy="17397"/>
                  </a:xfrm>
                  <a:custGeom>
                    <a:avLst/>
                    <a:gdLst>
                      <a:gd name="connsiteX0" fmla="*/ 5640 w 14475"/>
                      <a:gd name="connsiteY0" fmla="*/ 290 h 17397"/>
                      <a:gd name="connsiteX1" fmla="*/ 0 w 14475"/>
                      <a:gd name="connsiteY1" fmla="*/ 4097 h 17397"/>
                      <a:gd name="connsiteX2" fmla="*/ 4136 w 14475"/>
                      <a:gd name="connsiteY2" fmla="*/ 1841 h 17397"/>
                      <a:gd name="connsiteX3" fmla="*/ 12972 w 14475"/>
                      <a:gd name="connsiteY3" fmla="*/ 9126 h 17397"/>
                      <a:gd name="connsiteX4" fmla="*/ 9729 w 14475"/>
                      <a:gd name="connsiteY4" fmla="*/ 17397 h 17397"/>
                      <a:gd name="connsiteX5" fmla="*/ 14475 w 14475"/>
                      <a:gd name="connsiteY5" fmla="*/ 7575 h 17397"/>
                      <a:gd name="connsiteX6" fmla="*/ 5640 w 14475"/>
                      <a:gd name="connsiteY6" fmla="*/ 290 h 17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475" h="17397">
                        <a:moveTo>
                          <a:pt x="5640" y="290"/>
                        </a:moveTo>
                        <a:cubicBezTo>
                          <a:pt x="3478" y="854"/>
                          <a:pt x="1551" y="2264"/>
                          <a:pt x="0" y="4097"/>
                        </a:cubicBezTo>
                        <a:cubicBezTo>
                          <a:pt x="1222" y="3063"/>
                          <a:pt x="2632" y="2217"/>
                          <a:pt x="4136" y="1841"/>
                        </a:cubicBezTo>
                        <a:cubicBezTo>
                          <a:pt x="9024" y="525"/>
                          <a:pt x="12972" y="3815"/>
                          <a:pt x="12972" y="9126"/>
                        </a:cubicBezTo>
                        <a:cubicBezTo>
                          <a:pt x="12972" y="12134"/>
                          <a:pt x="11703" y="15095"/>
                          <a:pt x="9729" y="17397"/>
                        </a:cubicBezTo>
                        <a:cubicBezTo>
                          <a:pt x="12549" y="15000"/>
                          <a:pt x="14475" y="11288"/>
                          <a:pt x="14475" y="7575"/>
                        </a:cubicBezTo>
                        <a:cubicBezTo>
                          <a:pt x="14475" y="2264"/>
                          <a:pt x="10528" y="-1026"/>
                          <a:pt x="5640" y="29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86" name="Graphic 111">
                  <a:extLst>
                    <a:ext uri="{FF2B5EF4-FFF2-40B4-BE49-F238E27FC236}">
                      <a16:creationId xmlns:a16="http://schemas.microsoft.com/office/drawing/2014/main" id="{640398E8-0FDD-2844-BF16-EF579F91F25A}"/>
                    </a:ext>
                  </a:extLst>
                </p:cNvPr>
                <p:cNvGrpSpPr/>
                <p:nvPr/>
              </p:nvGrpSpPr>
              <p:grpSpPr>
                <a:xfrm>
                  <a:off x="8003636" y="1560094"/>
                  <a:ext cx="366588" cy="376034"/>
                  <a:chOff x="8003636" y="1560094"/>
                  <a:chExt cx="366588" cy="376034"/>
                </a:xfrm>
                <a:grpFill/>
              </p:grpSpPr>
              <p:grpSp>
                <p:nvGrpSpPr>
                  <p:cNvPr id="888" name="Graphic 111">
                    <a:extLst>
                      <a:ext uri="{FF2B5EF4-FFF2-40B4-BE49-F238E27FC236}">
                        <a16:creationId xmlns:a16="http://schemas.microsoft.com/office/drawing/2014/main" id="{5F547985-2421-2797-5F12-A89D7B44F8D8}"/>
                      </a:ext>
                    </a:extLst>
                  </p:cNvPr>
                  <p:cNvGrpSpPr/>
                  <p:nvPr/>
                </p:nvGrpSpPr>
                <p:grpSpPr>
                  <a:xfrm>
                    <a:off x="8003636" y="1560094"/>
                    <a:ext cx="366588" cy="376034"/>
                    <a:chOff x="8003636" y="1560094"/>
                    <a:chExt cx="366588" cy="376034"/>
                  </a:xfrm>
                  <a:grpFill/>
                </p:grpSpPr>
                <p:sp>
                  <p:nvSpPr>
                    <p:cNvPr id="962" name="Freeform: Shape 961">
                      <a:extLst>
                        <a:ext uri="{FF2B5EF4-FFF2-40B4-BE49-F238E27FC236}">
                          <a16:creationId xmlns:a16="http://schemas.microsoft.com/office/drawing/2014/main" id="{F16FE5AE-9536-7449-4DF6-F402BE5319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18160" y="1743952"/>
                      <a:ext cx="335144" cy="192176"/>
                    </a:xfrm>
                    <a:custGeom>
                      <a:avLst/>
                      <a:gdLst>
                        <a:gd name="connsiteX0" fmla="*/ 184092 w 335144"/>
                        <a:gd name="connsiteY0" fmla="*/ 0 h 192176"/>
                        <a:gd name="connsiteX1" fmla="*/ 29938 w 335144"/>
                        <a:gd name="connsiteY1" fmla="*/ 77735 h 192176"/>
                        <a:gd name="connsiteX2" fmla="*/ 0 w 335144"/>
                        <a:gd name="connsiteY2" fmla="*/ 77641 h 192176"/>
                        <a:gd name="connsiteX3" fmla="*/ 168160 w 335144"/>
                        <a:gd name="connsiteY3" fmla="*/ 192176 h 192176"/>
                        <a:gd name="connsiteX4" fmla="*/ 335145 w 335144"/>
                        <a:gd name="connsiteY4" fmla="*/ 83046 h 192176"/>
                        <a:gd name="connsiteX5" fmla="*/ 304831 w 335144"/>
                        <a:gd name="connsiteY5" fmla="*/ 82952 h 192176"/>
                        <a:gd name="connsiteX6" fmla="*/ 184092 w 335144"/>
                        <a:gd name="connsiteY6" fmla="*/ 0 h 192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35144" h="192176">
                          <a:moveTo>
                            <a:pt x="184092" y="0"/>
                          </a:moveTo>
                          <a:lnTo>
                            <a:pt x="29938" y="77735"/>
                          </a:lnTo>
                          <a:lnTo>
                            <a:pt x="0" y="77641"/>
                          </a:lnTo>
                          <a:cubicBezTo>
                            <a:pt x="27823" y="144755"/>
                            <a:pt x="92540" y="191941"/>
                            <a:pt x="168160" y="192176"/>
                          </a:cubicBezTo>
                          <a:cubicBezTo>
                            <a:pt x="242135" y="192411"/>
                            <a:pt x="305959" y="147669"/>
                            <a:pt x="335145" y="83046"/>
                          </a:cubicBezTo>
                          <a:lnTo>
                            <a:pt x="304831" y="82952"/>
                          </a:lnTo>
                          <a:lnTo>
                            <a:pt x="184092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63" name="Freeform: Shape 962">
                      <a:extLst>
                        <a:ext uri="{FF2B5EF4-FFF2-40B4-BE49-F238E27FC236}">
                          <a16:creationId xmlns:a16="http://schemas.microsoft.com/office/drawing/2014/main" id="{50EF188A-7159-942A-BAFB-5EE4774A0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03636" y="1560094"/>
                      <a:ext cx="366588" cy="266904"/>
                    </a:xfrm>
                    <a:custGeom>
                      <a:avLst/>
                      <a:gdLst>
                        <a:gd name="connsiteX0" fmla="*/ 183905 w 366588"/>
                        <a:gd name="connsiteY0" fmla="*/ 1 h 266904"/>
                        <a:gd name="connsiteX1" fmla="*/ 1 w 366588"/>
                        <a:gd name="connsiteY1" fmla="*/ 187430 h 266904"/>
                        <a:gd name="connsiteX2" fmla="*/ 14524 w 366588"/>
                        <a:gd name="connsiteY2" fmla="*/ 261499 h 266904"/>
                        <a:gd name="connsiteX3" fmla="*/ 44462 w 366588"/>
                        <a:gd name="connsiteY3" fmla="*/ 261593 h 266904"/>
                        <a:gd name="connsiteX4" fmla="*/ 198616 w 366588"/>
                        <a:gd name="connsiteY4" fmla="*/ 183858 h 266904"/>
                        <a:gd name="connsiteX5" fmla="*/ 319354 w 366588"/>
                        <a:gd name="connsiteY5" fmla="*/ 266810 h 266904"/>
                        <a:gd name="connsiteX6" fmla="*/ 349668 w 366588"/>
                        <a:gd name="connsiteY6" fmla="*/ 266904 h 266904"/>
                        <a:gd name="connsiteX7" fmla="*/ 366588 w 366588"/>
                        <a:gd name="connsiteY7" fmla="*/ 188605 h 266904"/>
                        <a:gd name="connsiteX8" fmla="*/ 183905 w 366588"/>
                        <a:gd name="connsiteY8" fmla="*/ 1 h 266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66588" h="266904">
                          <a:moveTo>
                            <a:pt x="183905" y="1"/>
                          </a:moveTo>
                          <a:cubicBezTo>
                            <a:pt x="82671" y="-328"/>
                            <a:pt x="330" y="83611"/>
                            <a:pt x="1" y="187430"/>
                          </a:cubicBezTo>
                          <a:cubicBezTo>
                            <a:pt x="-93" y="213702"/>
                            <a:pt x="5124" y="238752"/>
                            <a:pt x="14524" y="261499"/>
                          </a:cubicBezTo>
                          <a:lnTo>
                            <a:pt x="44462" y="261593"/>
                          </a:lnTo>
                          <a:lnTo>
                            <a:pt x="198616" y="183858"/>
                          </a:lnTo>
                          <a:lnTo>
                            <a:pt x="319354" y="266810"/>
                          </a:lnTo>
                          <a:lnTo>
                            <a:pt x="349668" y="266904"/>
                          </a:lnTo>
                          <a:cubicBezTo>
                            <a:pt x="360431" y="243076"/>
                            <a:pt x="366494" y="216569"/>
                            <a:pt x="366588" y="188605"/>
                          </a:cubicBezTo>
                          <a:cubicBezTo>
                            <a:pt x="366917" y="84786"/>
                            <a:pt x="285140" y="330"/>
                            <a:pt x="183905" y="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BB93CF34-8A73-44D7-C475-4B983241C550}"/>
                      </a:ext>
                    </a:extLst>
                  </p:cNvPr>
                  <p:cNvSpPr/>
                  <p:nvPr/>
                </p:nvSpPr>
                <p:spPr>
                  <a:xfrm>
                    <a:off x="8047205" y="1560094"/>
                    <a:ext cx="322973" cy="313996"/>
                  </a:xfrm>
                  <a:custGeom>
                    <a:avLst/>
                    <a:gdLst>
                      <a:gd name="connsiteX0" fmla="*/ 140337 w 322973"/>
                      <a:gd name="connsiteY0" fmla="*/ 1 h 313996"/>
                      <a:gd name="connsiteX1" fmla="*/ 0 w 322973"/>
                      <a:gd name="connsiteY1" fmla="*/ 66410 h 313996"/>
                      <a:gd name="connsiteX2" fmla="*/ 135825 w 322973"/>
                      <a:gd name="connsiteY2" fmla="*/ 5312 h 313996"/>
                      <a:gd name="connsiteX3" fmla="*/ 318507 w 322973"/>
                      <a:gd name="connsiteY3" fmla="*/ 193916 h 313996"/>
                      <a:gd name="connsiteX4" fmla="*/ 301588 w 322973"/>
                      <a:gd name="connsiteY4" fmla="*/ 272215 h 313996"/>
                      <a:gd name="connsiteX5" fmla="*/ 275598 w 322973"/>
                      <a:gd name="connsiteY5" fmla="*/ 313996 h 313996"/>
                      <a:gd name="connsiteX6" fmla="*/ 306053 w 322973"/>
                      <a:gd name="connsiteY6" fmla="*/ 266904 h 313996"/>
                      <a:gd name="connsiteX7" fmla="*/ 322972 w 322973"/>
                      <a:gd name="connsiteY7" fmla="*/ 188605 h 313996"/>
                      <a:gd name="connsiteX8" fmla="*/ 140337 w 322973"/>
                      <a:gd name="connsiteY8" fmla="*/ 1 h 313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2973" h="313996">
                        <a:moveTo>
                          <a:pt x="140337" y="1"/>
                        </a:moveTo>
                        <a:cubicBezTo>
                          <a:pt x="84127" y="-187"/>
                          <a:pt x="33745" y="25662"/>
                          <a:pt x="0" y="66410"/>
                        </a:cubicBezTo>
                        <a:cubicBezTo>
                          <a:pt x="33651" y="28717"/>
                          <a:pt x="82059" y="5124"/>
                          <a:pt x="135825" y="5312"/>
                        </a:cubicBezTo>
                        <a:cubicBezTo>
                          <a:pt x="237059" y="5641"/>
                          <a:pt x="318836" y="90097"/>
                          <a:pt x="318507" y="193916"/>
                        </a:cubicBezTo>
                        <a:cubicBezTo>
                          <a:pt x="318413" y="221880"/>
                          <a:pt x="312350" y="248387"/>
                          <a:pt x="301588" y="272215"/>
                        </a:cubicBezTo>
                        <a:cubicBezTo>
                          <a:pt x="294773" y="287348"/>
                          <a:pt x="285937" y="301354"/>
                          <a:pt x="275598" y="313996"/>
                        </a:cubicBezTo>
                        <a:cubicBezTo>
                          <a:pt x="287911" y="300038"/>
                          <a:pt x="298251" y="284199"/>
                          <a:pt x="306053" y="266904"/>
                        </a:cubicBezTo>
                        <a:cubicBezTo>
                          <a:pt x="316815" y="243076"/>
                          <a:pt x="322878" y="216569"/>
                          <a:pt x="322972" y="188605"/>
                        </a:cubicBezTo>
                        <a:cubicBezTo>
                          <a:pt x="323348" y="84786"/>
                          <a:pt x="241571" y="330"/>
                          <a:pt x="140337" y="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890" name="Graphic 111">
                    <a:extLst>
                      <a:ext uri="{FF2B5EF4-FFF2-40B4-BE49-F238E27FC236}">
                        <a16:creationId xmlns:a16="http://schemas.microsoft.com/office/drawing/2014/main" id="{606A490A-7CDA-2209-220D-08444C0F1BEE}"/>
                      </a:ext>
                    </a:extLst>
                  </p:cNvPr>
                  <p:cNvGrpSpPr/>
                  <p:nvPr/>
                </p:nvGrpSpPr>
                <p:grpSpPr>
                  <a:xfrm>
                    <a:off x="8027512" y="1587823"/>
                    <a:ext cx="315689" cy="326075"/>
                    <a:chOff x="8027512" y="1587823"/>
                    <a:chExt cx="315689" cy="326075"/>
                  </a:xfrm>
                  <a:grpFill/>
                </p:grpSpPr>
                <p:sp>
                  <p:nvSpPr>
                    <p:cNvPr id="958" name="Freeform: Shape 957">
                      <a:extLst>
                        <a:ext uri="{FF2B5EF4-FFF2-40B4-BE49-F238E27FC236}">
                          <a16:creationId xmlns:a16="http://schemas.microsoft.com/office/drawing/2014/main" id="{213CDDBC-3B2F-2F87-72CD-B5568CDBA8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8098" y="1733613"/>
                      <a:ext cx="274892" cy="174787"/>
                    </a:xfrm>
                    <a:custGeom>
                      <a:avLst/>
                      <a:gdLst>
                        <a:gd name="connsiteX0" fmla="*/ 0 w 274892"/>
                        <a:gd name="connsiteY0" fmla="*/ 88075 h 174787"/>
                        <a:gd name="connsiteX1" fmla="*/ 138316 w 274892"/>
                        <a:gd name="connsiteY1" fmla="*/ 174787 h 174787"/>
                        <a:gd name="connsiteX2" fmla="*/ 274893 w 274892"/>
                        <a:gd name="connsiteY2" fmla="*/ 93291 h 174787"/>
                        <a:gd name="connsiteX3" fmla="*/ 188369 w 274892"/>
                        <a:gd name="connsiteY3" fmla="*/ 0 h 174787"/>
                        <a:gd name="connsiteX4" fmla="*/ 0 w 274892"/>
                        <a:gd name="connsiteY4" fmla="*/ 88075 h 174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4892" h="174787">
                          <a:moveTo>
                            <a:pt x="0" y="88075"/>
                          </a:moveTo>
                          <a:cubicBezTo>
                            <a:pt x="25896" y="139397"/>
                            <a:pt x="78064" y="174598"/>
                            <a:pt x="138316" y="174787"/>
                          </a:cubicBezTo>
                          <a:cubicBezTo>
                            <a:pt x="196876" y="174974"/>
                            <a:pt x="247963" y="142076"/>
                            <a:pt x="274893" y="93291"/>
                          </a:cubicBezTo>
                          <a:lnTo>
                            <a:pt x="188369" y="0"/>
                          </a:lnTo>
                          <a:lnTo>
                            <a:pt x="0" y="88075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59" name="Freeform: Shape 958">
                      <a:extLst>
                        <a:ext uri="{FF2B5EF4-FFF2-40B4-BE49-F238E27FC236}">
                          <a16:creationId xmlns:a16="http://schemas.microsoft.com/office/drawing/2014/main" id="{BA8E3D9D-2EE9-0566-E5E5-628E41837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30660" y="1587823"/>
                      <a:ext cx="312540" cy="239080"/>
                    </a:xfrm>
                    <a:custGeom>
                      <a:avLst/>
                      <a:gdLst>
                        <a:gd name="connsiteX0" fmla="*/ 156787 w 312540"/>
                        <a:gd name="connsiteY0" fmla="*/ 1 h 239080"/>
                        <a:gd name="connsiteX1" fmla="*/ 1 w 312540"/>
                        <a:gd name="connsiteY1" fmla="*/ 159795 h 239080"/>
                        <a:gd name="connsiteX2" fmla="*/ 17437 w 312540"/>
                        <a:gd name="connsiteY2" fmla="*/ 233864 h 239080"/>
                        <a:gd name="connsiteX3" fmla="*/ 205806 w 312540"/>
                        <a:gd name="connsiteY3" fmla="*/ 145789 h 239080"/>
                        <a:gd name="connsiteX4" fmla="*/ 292330 w 312540"/>
                        <a:gd name="connsiteY4" fmla="*/ 239081 h 239080"/>
                        <a:gd name="connsiteX5" fmla="*/ 312539 w 312540"/>
                        <a:gd name="connsiteY5" fmla="*/ 160782 h 239080"/>
                        <a:gd name="connsiteX6" fmla="*/ 156787 w 312540"/>
                        <a:gd name="connsiteY6" fmla="*/ 1 h 2390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2540" h="239080">
                          <a:moveTo>
                            <a:pt x="156787" y="1"/>
                          </a:moveTo>
                          <a:cubicBezTo>
                            <a:pt x="70498" y="-281"/>
                            <a:pt x="283" y="71250"/>
                            <a:pt x="1" y="159795"/>
                          </a:cubicBezTo>
                          <a:cubicBezTo>
                            <a:pt x="-93" y="186490"/>
                            <a:pt x="6252" y="211681"/>
                            <a:pt x="17437" y="233864"/>
                          </a:cubicBezTo>
                          <a:lnTo>
                            <a:pt x="205806" y="145789"/>
                          </a:lnTo>
                          <a:lnTo>
                            <a:pt x="292330" y="239081"/>
                          </a:lnTo>
                          <a:cubicBezTo>
                            <a:pt x="305067" y="215958"/>
                            <a:pt x="312445" y="189263"/>
                            <a:pt x="312539" y="160782"/>
                          </a:cubicBezTo>
                          <a:cubicBezTo>
                            <a:pt x="312821" y="72284"/>
                            <a:pt x="243076" y="283"/>
                            <a:pt x="156787" y="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60" name="Freeform: Shape 959">
                      <a:extLst>
                        <a:ext uri="{FF2B5EF4-FFF2-40B4-BE49-F238E27FC236}">
                          <a16:creationId xmlns:a16="http://schemas.microsoft.com/office/drawing/2014/main" id="{8DE709D9-BDD6-ECC5-E3B3-DB2B5FCC53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30660" y="1587823"/>
                      <a:ext cx="312540" cy="320576"/>
                    </a:xfrm>
                    <a:custGeom>
                      <a:avLst/>
                      <a:gdLst>
                        <a:gd name="connsiteX0" fmla="*/ 156787 w 312540"/>
                        <a:gd name="connsiteY0" fmla="*/ 1 h 320576"/>
                        <a:gd name="connsiteX1" fmla="*/ 1 w 312540"/>
                        <a:gd name="connsiteY1" fmla="*/ 159795 h 320576"/>
                        <a:gd name="connsiteX2" fmla="*/ 17437 w 312540"/>
                        <a:gd name="connsiteY2" fmla="*/ 233864 h 320576"/>
                        <a:gd name="connsiteX3" fmla="*/ 155753 w 312540"/>
                        <a:gd name="connsiteY3" fmla="*/ 320576 h 320576"/>
                        <a:gd name="connsiteX4" fmla="*/ 292330 w 312540"/>
                        <a:gd name="connsiteY4" fmla="*/ 239081 h 320576"/>
                        <a:gd name="connsiteX5" fmla="*/ 312539 w 312540"/>
                        <a:gd name="connsiteY5" fmla="*/ 160782 h 320576"/>
                        <a:gd name="connsiteX6" fmla="*/ 156787 w 312540"/>
                        <a:gd name="connsiteY6" fmla="*/ 1 h 3205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2540" h="320576">
                          <a:moveTo>
                            <a:pt x="156787" y="1"/>
                          </a:moveTo>
                          <a:cubicBezTo>
                            <a:pt x="70498" y="-281"/>
                            <a:pt x="283" y="71250"/>
                            <a:pt x="1" y="159795"/>
                          </a:cubicBezTo>
                          <a:cubicBezTo>
                            <a:pt x="-93" y="186490"/>
                            <a:pt x="6252" y="211681"/>
                            <a:pt x="17437" y="233864"/>
                          </a:cubicBezTo>
                          <a:cubicBezTo>
                            <a:pt x="43333" y="285186"/>
                            <a:pt x="95501" y="320388"/>
                            <a:pt x="155753" y="320576"/>
                          </a:cubicBezTo>
                          <a:cubicBezTo>
                            <a:pt x="214313" y="320764"/>
                            <a:pt x="265400" y="287865"/>
                            <a:pt x="292330" y="239081"/>
                          </a:cubicBezTo>
                          <a:cubicBezTo>
                            <a:pt x="305067" y="215958"/>
                            <a:pt x="312445" y="189263"/>
                            <a:pt x="312539" y="160782"/>
                          </a:cubicBezTo>
                          <a:cubicBezTo>
                            <a:pt x="312821" y="72284"/>
                            <a:pt x="243076" y="283"/>
                            <a:pt x="156787" y="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61" name="Freeform: Shape 960">
                      <a:extLst>
                        <a:ext uri="{FF2B5EF4-FFF2-40B4-BE49-F238E27FC236}">
                          <a16:creationId xmlns:a16="http://schemas.microsoft.com/office/drawing/2014/main" id="{DC96575C-13D2-7109-A004-0F8598061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27512" y="1669507"/>
                      <a:ext cx="293129" cy="244391"/>
                    </a:xfrm>
                    <a:custGeom>
                      <a:avLst/>
                      <a:gdLst>
                        <a:gd name="connsiteX0" fmla="*/ 158902 w 293129"/>
                        <a:gd name="connsiteY0" fmla="*/ 238939 h 244391"/>
                        <a:gd name="connsiteX1" fmla="*/ 20586 w 293129"/>
                        <a:gd name="connsiteY1" fmla="*/ 152227 h 244391"/>
                        <a:gd name="connsiteX2" fmla="*/ 3150 w 293129"/>
                        <a:gd name="connsiteY2" fmla="*/ 78158 h 244391"/>
                        <a:gd name="connsiteX3" fmla="*/ 23265 w 293129"/>
                        <a:gd name="connsiteY3" fmla="*/ 0 h 244391"/>
                        <a:gd name="connsiteX4" fmla="*/ 1 w 293129"/>
                        <a:gd name="connsiteY4" fmla="*/ 83610 h 244391"/>
                        <a:gd name="connsiteX5" fmla="*/ 17437 w 293129"/>
                        <a:gd name="connsiteY5" fmla="*/ 157679 h 244391"/>
                        <a:gd name="connsiteX6" fmla="*/ 155753 w 293129"/>
                        <a:gd name="connsiteY6" fmla="*/ 244391 h 244391"/>
                        <a:gd name="connsiteX7" fmla="*/ 292330 w 293129"/>
                        <a:gd name="connsiteY7" fmla="*/ 162896 h 244391"/>
                        <a:gd name="connsiteX8" fmla="*/ 293129 w 293129"/>
                        <a:gd name="connsiteY8" fmla="*/ 161345 h 244391"/>
                        <a:gd name="connsiteX9" fmla="*/ 158902 w 293129"/>
                        <a:gd name="connsiteY9" fmla="*/ 238939 h 2443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93129" h="244391">
                          <a:moveTo>
                            <a:pt x="158902" y="238939"/>
                          </a:moveTo>
                          <a:cubicBezTo>
                            <a:pt x="98650" y="238751"/>
                            <a:pt x="46482" y="203549"/>
                            <a:pt x="20586" y="152227"/>
                          </a:cubicBezTo>
                          <a:cubicBezTo>
                            <a:pt x="9401" y="130044"/>
                            <a:pt x="3056" y="104853"/>
                            <a:pt x="3150" y="78158"/>
                          </a:cubicBezTo>
                          <a:cubicBezTo>
                            <a:pt x="3244" y="49771"/>
                            <a:pt x="10576" y="23123"/>
                            <a:pt x="23265" y="0"/>
                          </a:cubicBezTo>
                          <a:cubicBezTo>
                            <a:pt x="8602" y="24298"/>
                            <a:pt x="95" y="52967"/>
                            <a:pt x="1" y="83610"/>
                          </a:cubicBezTo>
                          <a:cubicBezTo>
                            <a:pt x="-93" y="110305"/>
                            <a:pt x="6252" y="135496"/>
                            <a:pt x="17437" y="157679"/>
                          </a:cubicBezTo>
                          <a:cubicBezTo>
                            <a:pt x="43333" y="209001"/>
                            <a:pt x="95501" y="244203"/>
                            <a:pt x="155753" y="244391"/>
                          </a:cubicBezTo>
                          <a:cubicBezTo>
                            <a:pt x="214313" y="244579"/>
                            <a:pt x="265400" y="211680"/>
                            <a:pt x="292330" y="162896"/>
                          </a:cubicBezTo>
                          <a:cubicBezTo>
                            <a:pt x="292612" y="162379"/>
                            <a:pt x="292847" y="161862"/>
                            <a:pt x="293129" y="161345"/>
                          </a:cubicBezTo>
                          <a:cubicBezTo>
                            <a:pt x="265682" y="207967"/>
                            <a:pt x="215864" y="239127"/>
                            <a:pt x="158902" y="238939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F188EB72-E98B-73A3-2E1F-7C5369666F7E}"/>
                      </a:ext>
                    </a:extLst>
                  </p:cNvPr>
                  <p:cNvSpPr/>
                  <p:nvPr/>
                </p:nvSpPr>
                <p:spPr>
                  <a:xfrm>
                    <a:off x="8085414" y="1613861"/>
                    <a:ext cx="246646" cy="246646"/>
                  </a:xfrm>
                  <a:custGeom>
                    <a:avLst/>
                    <a:gdLst>
                      <a:gd name="connsiteX0" fmla="*/ 246647 w 246646"/>
                      <a:gd name="connsiteY0" fmla="*/ 123323 h 246646"/>
                      <a:gd name="connsiteX1" fmla="*/ 123323 w 246646"/>
                      <a:gd name="connsiteY1" fmla="*/ 246647 h 246646"/>
                      <a:gd name="connsiteX2" fmla="*/ 0 w 246646"/>
                      <a:gd name="connsiteY2" fmla="*/ 123323 h 246646"/>
                      <a:gd name="connsiteX3" fmla="*/ 123323 w 246646"/>
                      <a:gd name="connsiteY3" fmla="*/ 0 h 246646"/>
                      <a:gd name="connsiteX4" fmla="*/ 246647 w 246646"/>
                      <a:gd name="connsiteY4" fmla="*/ 123323 h 2466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646" h="246646">
                        <a:moveTo>
                          <a:pt x="246647" y="123323"/>
                        </a:moveTo>
                        <a:cubicBezTo>
                          <a:pt x="246647" y="191424"/>
                          <a:pt x="191424" y="246647"/>
                          <a:pt x="123323" y="246647"/>
                        </a:cubicBezTo>
                        <a:cubicBezTo>
                          <a:pt x="55223" y="246647"/>
                          <a:pt x="0" y="191424"/>
                          <a:pt x="0" y="123323"/>
                        </a:cubicBezTo>
                        <a:cubicBezTo>
                          <a:pt x="0" y="55223"/>
                          <a:pt x="55223" y="0"/>
                          <a:pt x="123323" y="0"/>
                        </a:cubicBezTo>
                        <a:cubicBezTo>
                          <a:pt x="191424" y="0"/>
                          <a:pt x="246647" y="55223"/>
                          <a:pt x="246647" y="12332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892" name="Graphic 111">
                    <a:extLst>
                      <a:ext uri="{FF2B5EF4-FFF2-40B4-BE49-F238E27FC236}">
                        <a16:creationId xmlns:a16="http://schemas.microsoft.com/office/drawing/2014/main" id="{94C7B6F4-58CA-2E2E-91DB-A385F628F71A}"/>
                      </a:ext>
                    </a:extLst>
                  </p:cNvPr>
                  <p:cNvGrpSpPr/>
                  <p:nvPr/>
                </p:nvGrpSpPr>
                <p:grpSpPr>
                  <a:xfrm>
                    <a:off x="8067837" y="1594263"/>
                    <a:ext cx="282130" cy="278793"/>
                    <a:chOff x="8067837" y="1594263"/>
                    <a:chExt cx="282130" cy="278793"/>
                  </a:xfrm>
                  <a:grpFill/>
                </p:grpSpPr>
                <p:grpSp>
                  <p:nvGrpSpPr>
                    <p:cNvPr id="893" name="Graphic 111">
                      <a:extLst>
                        <a:ext uri="{FF2B5EF4-FFF2-40B4-BE49-F238E27FC236}">
                          <a16:creationId xmlns:a16="http://schemas.microsoft.com/office/drawing/2014/main" id="{9F5DEE41-02D8-F609-BAE4-72011233D5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067837" y="1594263"/>
                      <a:ext cx="282130" cy="278746"/>
                      <a:chOff x="8067837" y="1594263"/>
                      <a:chExt cx="282130" cy="278746"/>
                    </a:xfrm>
                    <a:grpFill/>
                  </p:grpSpPr>
                  <p:grpSp>
                    <p:nvGrpSpPr>
                      <p:cNvPr id="895" name="Graphic 111">
                        <a:extLst>
                          <a:ext uri="{FF2B5EF4-FFF2-40B4-BE49-F238E27FC236}">
                            <a16:creationId xmlns:a16="http://schemas.microsoft.com/office/drawing/2014/main" id="{B102DD11-B242-1BDC-C74C-90F0E808851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08550" y="1594263"/>
                        <a:ext cx="97756" cy="139067"/>
                        <a:chOff x="8208550" y="1594263"/>
                        <a:chExt cx="97756" cy="139067"/>
                      </a:xfrm>
                      <a:grpFill/>
                    </p:grpSpPr>
                    <p:grpSp>
                      <p:nvGrpSpPr>
                        <p:cNvPr id="950" name="Graphic 111">
                          <a:extLst>
                            <a:ext uri="{FF2B5EF4-FFF2-40B4-BE49-F238E27FC236}">
                              <a16:creationId xmlns:a16="http://schemas.microsoft.com/office/drawing/2014/main" id="{C60EF7C3-61F9-4DF0-9EDF-19EA6F3F820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617245"/>
                          <a:ext cx="97709" cy="116085"/>
                          <a:chOff x="8208597" y="1617245"/>
                          <a:chExt cx="97709" cy="116085"/>
                        </a:xfrm>
                        <a:grpFill/>
                      </p:grpSpPr>
                      <p:sp>
                        <p:nvSpPr>
                          <p:cNvPr id="955" name="Freeform: Shape 954">
                            <a:extLst>
                              <a:ext uri="{FF2B5EF4-FFF2-40B4-BE49-F238E27FC236}">
                                <a16:creationId xmlns:a16="http://schemas.microsoft.com/office/drawing/2014/main" id="{06566714-DC0F-93E2-8D97-02FFED7E06B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17245"/>
                            <a:ext cx="97709" cy="116038"/>
                          </a:xfrm>
                          <a:custGeom>
                            <a:avLst/>
                            <a:gdLst>
                              <a:gd name="connsiteX0" fmla="*/ 0 w 97709"/>
                              <a:gd name="connsiteY0" fmla="*/ 116039 h 116038"/>
                              <a:gd name="connsiteX1" fmla="*/ 77782 w 97709"/>
                              <a:gd name="connsiteY1" fmla="*/ 0 h 116038"/>
                              <a:gd name="connsiteX2" fmla="*/ 97709 w 97709"/>
                              <a:gd name="connsiteY2" fmla="*/ 60581 h 11603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7709" h="116038">
                                <a:moveTo>
                                  <a:pt x="0" y="116039"/>
                                </a:moveTo>
                                <a:lnTo>
                                  <a:pt x="77782" y="0"/>
                                </a:lnTo>
                                <a:lnTo>
                                  <a:pt x="97709" y="60581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56" name="Freeform: Shape 955">
                            <a:extLst>
                              <a:ext uri="{FF2B5EF4-FFF2-40B4-BE49-F238E27FC236}">
                                <a16:creationId xmlns:a16="http://schemas.microsoft.com/office/drawing/2014/main" id="{9B388ED2-A4EB-8AF2-3EAE-3170D3367F8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21240"/>
                            <a:ext cx="97709" cy="112043"/>
                          </a:xfrm>
                          <a:custGeom>
                            <a:avLst/>
                            <a:gdLst>
                              <a:gd name="connsiteX0" fmla="*/ 24392 w 97709"/>
                              <a:gd name="connsiteY0" fmla="*/ 82482 h 112043"/>
                              <a:gd name="connsiteX1" fmla="*/ 34450 w 97709"/>
                              <a:gd name="connsiteY1" fmla="*/ 77124 h 112043"/>
                              <a:gd name="connsiteX2" fmla="*/ 66785 w 97709"/>
                              <a:gd name="connsiteY2" fmla="*/ 45212 h 112043"/>
                              <a:gd name="connsiteX3" fmla="*/ 79098 w 97709"/>
                              <a:gd name="connsiteY3" fmla="*/ 0 h 112043"/>
                              <a:gd name="connsiteX4" fmla="*/ 97709 w 97709"/>
                              <a:gd name="connsiteY4" fmla="*/ 56586 h 112043"/>
                              <a:gd name="connsiteX5" fmla="*/ 0 w 97709"/>
                              <a:gd name="connsiteY5" fmla="*/ 112044 h 112043"/>
                              <a:gd name="connsiteX6" fmla="*/ 21055 w 97709"/>
                              <a:gd name="connsiteY6" fmla="*/ 80555 h 112043"/>
                              <a:gd name="connsiteX7" fmla="*/ 24392 w 97709"/>
                              <a:gd name="connsiteY7" fmla="*/ 82482 h 1120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7709" h="112043">
                                <a:moveTo>
                                  <a:pt x="24392" y="82482"/>
                                </a:moveTo>
                                <a:cubicBezTo>
                                  <a:pt x="28904" y="82388"/>
                                  <a:pt x="31254" y="80085"/>
                                  <a:pt x="34450" y="77124"/>
                                </a:cubicBezTo>
                                <a:cubicBezTo>
                                  <a:pt x="45541" y="66832"/>
                                  <a:pt x="57338" y="57056"/>
                                  <a:pt x="66785" y="45212"/>
                                </a:cubicBezTo>
                                <a:cubicBezTo>
                                  <a:pt x="77077" y="32288"/>
                                  <a:pt x="78581" y="16120"/>
                                  <a:pt x="79098" y="0"/>
                                </a:cubicBezTo>
                                <a:lnTo>
                                  <a:pt x="97709" y="56586"/>
                                </a:lnTo>
                                <a:lnTo>
                                  <a:pt x="0" y="112044"/>
                                </a:lnTo>
                                <a:lnTo>
                                  <a:pt x="21055" y="80555"/>
                                </a:lnTo>
                                <a:cubicBezTo>
                                  <a:pt x="21901" y="81683"/>
                                  <a:pt x="23029" y="82529"/>
                                  <a:pt x="24392" y="82482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57" name="Freeform: Shape 956">
                            <a:extLst>
                              <a:ext uri="{FF2B5EF4-FFF2-40B4-BE49-F238E27FC236}">
                                <a16:creationId xmlns:a16="http://schemas.microsoft.com/office/drawing/2014/main" id="{725CCC97-CD70-B9C4-385A-884E1FD18D6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17245"/>
                            <a:ext cx="97709" cy="116085"/>
                          </a:xfrm>
                          <a:custGeom>
                            <a:avLst/>
                            <a:gdLst>
                              <a:gd name="connsiteX0" fmla="*/ 97709 w 97709"/>
                              <a:gd name="connsiteY0" fmla="*/ 60581 h 116085"/>
                              <a:gd name="connsiteX1" fmla="*/ 77782 w 97709"/>
                              <a:gd name="connsiteY1" fmla="*/ 0 h 116085"/>
                              <a:gd name="connsiteX2" fmla="*/ 0 w 97709"/>
                              <a:gd name="connsiteY2" fmla="*/ 116086 h 116085"/>
                              <a:gd name="connsiteX3" fmla="*/ 97709 w 97709"/>
                              <a:gd name="connsiteY3" fmla="*/ 60581 h 116085"/>
                              <a:gd name="connsiteX4" fmla="*/ 84691 w 97709"/>
                              <a:gd name="connsiteY4" fmla="*/ 37317 h 116085"/>
                              <a:gd name="connsiteX5" fmla="*/ 69557 w 97709"/>
                              <a:gd name="connsiteY5" fmla="*/ 67771 h 116085"/>
                              <a:gd name="connsiteX6" fmla="*/ 9306 w 97709"/>
                              <a:gd name="connsiteY6" fmla="*/ 105041 h 116085"/>
                              <a:gd name="connsiteX7" fmla="*/ 76466 w 97709"/>
                              <a:gd name="connsiteY7" fmla="*/ 5217 h 116085"/>
                              <a:gd name="connsiteX8" fmla="*/ 84691 w 97709"/>
                              <a:gd name="connsiteY8" fmla="*/ 37317 h 11608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97709" h="116085">
                                <a:moveTo>
                                  <a:pt x="97709" y="60581"/>
                                </a:moveTo>
                                <a:lnTo>
                                  <a:pt x="77782" y="0"/>
                                </a:lnTo>
                                <a:lnTo>
                                  <a:pt x="0" y="116086"/>
                                </a:lnTo>
                                <a:lnTo>
                                  <a:pt x="97709" y="60581"/>
                                </a:lnTo>
                                <a:close/>
                                <a:moveTo>
                                  <a:pt x="84691" y="37317"/>
                                </a:moveTo>
                                <a:cubicBezTo>
                                  <a:pt x="88075" y="52826"/>
                                  <a:pt x="89767" y="55270"/>
                                  <a:pt x="69557" y="67771"/>
                                </a:cubicBezTo>
                                <a:cubicBezTo>
                                  <a:pt x="49301" y="80273"/>
                                  <a:pt x="9306" y="105041"/>
                                  <a:pt x="9306" y="105041"/>
                                </a:cubicBezTo>
                                <a:lnTo>
                                  <a:pt x="76466" y="5217"/>
                                </a:lnTo>
                                <a:cubicBezTo>
                                  <a:pt x="76419" y="5264"/>
                                  <a:pt x="81213" y="21854"/>
                                  <a:pt x="84691" y="3731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951" name="Graphic 111">
                          <a:extLst>
                            <a:ext uri="{FF2B5EF4-FFF2-40B4-BE49-F238E27FC236}">
                              <a16:creationId xmlns:a16="http://schemas.microsoft.com/office/drawing/2014/main" id="{01678660-C804-4204-DA0D-0289BE123D2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50" y="1594263"/>
                          <a:ext cx="62272" cy="139020"/>
                          <a:chOff x="8208550" y="1594263"/>
                          <a:chExt cx="62272" cy="139020"/>
                        </a:xfrm>
                        <a:grpFill/>
                      </p:grpSpPr>
                      <p:sp>
                        <p:nvSpPr>
                          <p:cNvPr id="952" name="Freeform: Shape 951">
                            <a:extLst>
                              <a:ext uri="{FF2B5EF4-FFF2-40B4-BE49-F238E27FC236}">
                                <a16:creationId xmlns:a16="http://schemas.microsoft.com/office/drawing/2014/main" id="{1D406A81-C681-2E07-3BE1-B5137B480E2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594310"/>
                            <a:ext cx="62225" cy="138973"/>
                          </a:xfrm>
                          <a:custGeom>
                            <a:avLst/>
                            <a:gdLst>
                              <a:gd name="connsiteX0" fmla="*/ 0 w 62225"/>
                              <a:gd name="connsiteY0" fmla="*/ 138974 h 138973"/>
                              <a:gd name="connsiteX1" fmla="*/ 17483 w 62225"/>
                              <a:gd name="connsiteY1" fmla="*/ 0 h 138973"/>
                              <a:gd name="connsiteX2" fmla="*/ 62226 w 62225"/>
                              <a:gd name="connsiteY2" fmla="*/ 46105 h 1389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62225" h="138973">
                                <a:moveTo>
                                  <a:pt x="0" y="138974"/>
                                </a:moveTo>
                                <a:lnTo>
                                  <a:pt x="17483" y="0"/>
                                </a:lnTo>
                                <a:lnTo>
                                  <a:pt x="62226" y="4610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53" name="Freeform: Shape 952">
                            <a:extLst>
                              <a:ext uri="{FF2B5EF4-FFF2-40B4-BE49-F238E27FC236}">
                                <a16:creationId xmlns:a16="http://schemas.microsoft.com/office/drawing/2014/main" id="{1371F38E-D51E-35A0-0341-B171B78E3FF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50" y="1597318"/>
                            <a:ext cx="62225" cy="135965"/>
                          </a:xfrm>
                          <a:custGeom>
                            <a:avLst/>
                            <a:gdLst>
                              <a:gd name="connsiteX0" fmla="*/ 8554 w 62225"/>
                              <a:gd name="connsiteY0" fmla="*/ 98555 h 135965"/>
                              <a:gd name="connsiteX1" fmla="*/ 15133 w 62225"/>
                              <a:gd name="connsiteY1" fmla="*/ 89344 h 135965"/>
                              <a:gd name="connsiteX2" fmla="*/ 29656 w 62225"/>
                              <a:gd name="connsiteY2" fmla="*/ 46340 h 135965"/>
                              <a:gd name="connsiteX3" fmla="*/ 20444 w 62225"/>
                              <a:gd name="connsiteY3" fmla="*/ 0 h 135965"/>
                              <a:gd name="connsiteX4" fmla="*/ 62226 w 62225"/>
                              <a:gd name="connsiteY4" fmla="*/ 43097 h 135965"/>
                              <a:gd name="connsiteX5" fmla="*/ 0 w 62225"/>
                              <a:gd name="connsiteY5" fmla="*/ 135966 h 135965"/>
                              <a:gd name="connsiteX6" fmla="*/ 4747 w 62225"/>
                              <a:gd name="connsiteY6" fmla="*/ 98273 h 135965"/>
                              <a:gd name="connsiteX7" fmla="*/ 8554 w 62225"/>
                              <a:gd name="connsiteY7" fmla="*/ 98555 h 1359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2225" h="135965">
                                <a:moveTo>
                                  <a:pt x="8554" y="98555"/>
                                </a:moveTo>
                                <a:cubicBezTo>
                                  <a:pt x="12549" y="96534"/>
                                  <a:pt x="13629" y="93433"/>
                                  <a:pt x="15133" y="89344"/>
                                </a:cubicBezTo>
                                <a:cubicBezTo>
                                  <a:pt x="20444" y="75197"/>
                                  <a:pt x="26554" y="61145"/>
                                  <a:pt x="29656" y="46340"/>
                                </a:cubicBezTo>
                                <a:cubicBezTo>
                                  <a:pt x="33040" y="30126"/>
                                  <a:pt x="27165" y="14851"/>
                                  <a:pt x="20444" y="0"/>
                                </a:cubicBezTo>
                                <a:lnTo>
                                  <a:pt x="62226" y="43097"/>
                                </a:lnTo>
                                <a:lnTo>
                                  <a:pt x="0" y="135966"/>
                                </a:lnTo>
                                <a:lnTo>
                                  <a:pt x="4747" y="98273"/>
                                </a:lnTo>
                                <a:cubicBezTo>
                                  <a:pt x="5969" y="98931"/>
                                  <a:pt x="7379" y="99166"/>
                                  <a:pt x="8554" y="98555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54" name="Freeform: Shape 953">
                            <a:extLst>
                              <a:ext uri="{FF2B5EF4-FFF2-40B4-BE49-F238E27FC236}">
                                <a16:creationId xmlns:a16="http://schemas.microsoft.com/office/drawing/2014/main" id="{69856630-55E0-B9C7-A816-6CCCA5DC1AD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594263"/>
                            <a:ext cx="62225" cy="139020"/>
                          </a:xfrm>
                          <a:custGeom>
                            <a:avLst/>
                            <a:gdLst>
                              <a:gd name="connsiteX0" fmla="*/ 62226 w 62225"/>
                              <a:gd name="connsiteY0" fmla="*/ 46152 h 139020"/>
                              <a:gd name="connsiteX1" fmla="*/ 17483 w 62225"/>
                              <a:gd name="connsiteY1" fmla="*/ 0 h 139020"/>
                              <a:gd name="connsiteX2" fmla="*/ 0 w 62225"/>
                              <a:gd name="connsiteY2" fmla="*/ 139021 h 139020"/>
                              <a:gd name="connsiteX3" fmla="*/ 62226 w 62225"/>
                              <a:gd name="connsiteY3" fmla="*/ 46152 h 139020"/>
                              <a:gd name="connsiteX4" fmla="*/ 40277 w 62225"/>
                              <a:gd name="connsiteY4" fmla="*/ 30831 h 139020"/>
                              <a:gd name="connsiteX5" fmla="*/ 40371 w 62225"/>
                              <a:gd name="connsiteY5" fmla="*/ 64999 h 139020"/>
                              <a:gd name="connsiteX6" fmla="*/ 3337 w 62225"/>
                              <a:gd name="connsiteY6" fmla="*/ 125015 h 139020"/>
                              <a:gd name="connsiteX7" fmla="*/ 18611 w 62225"/>
                              <a:gd name="connsiteY7" fmla="*/ 5358 h 139020"/>
                              <a:gd name="connsiteX8" fmla="*/ 40277 w 62225"/>
                              <a:gd name="connsiteY8" fmla="*/ 30831 h 13902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62225" h="139020">
                                <a:moveTo>
                                  <a:pt x="62226" y="46152"/>
                                </a:moveTo>
                                <a:lnTo>
                                  <a:pt x="17483" y="0"/>
                                </a:lnTo>
                                <a:lnTo>
                                  <a:pt x="0" y="139021"/>
                                </a:lnTo>
                                <a:lnTo>
                                  <a:pt x="62226" y="46152"/>
                                </a:lnTo>
                                <a:close/>
                                <a:moveTo>
                                  <a:pt x="40277" y="30831"/>
                                </a:moveTo>
                                <a:cubicBezTo>
                                  <a:pt x="50241" y="43379"/>
                                  <a:pt x="52826" y="44836"/>
                                  <a:pt x="40371" y="64999"/>
                                </a:cubicBezTo>
                                <a:cubicBezTo>
                                  <a:pt x="27964" y="85161"/>
                                  <a:pt x="3337" y="125015"/>
                                  <a:pt x="3337" y="125015"/>
                                </a:cubicBezTo>
                                <a:lnTo>
                                  <a:pt x="18611" y="5358"/>
                                </a:lnTo>
                                <a:cubicBezTo>
                                  <a:pt x="18611" y="5358"/>
                                  <a:pt x="30314" y="18282"/>
                                  <a:pt x="40277" y="3083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96" name="Graphic 111">
                        <a:extLst>
                          <a:ext uri="{FF2B5EF4-FFF2-40B4-BE49-F238E27FC236}">
                            <a16:creationId xmlns:a16="http://schemas.microsoft.com/office/drawing/2014/main" id="{F18375CE-7EC9-EAB0-32F6-31C79182B2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108444" y="1599574"/>
                        <a:ext cx="114816" cy="133757"/>
                        <a:chOff x="8108444" y="1599574"/>
                        <a:chExt cx="114816" cy="133757"/>
                      </a:xfrm>
                      <a:grpFill/>
                    </p:grpSpPr>
                    <p:grpSp>
                      <p:nvGrpSpPr>
                        <p:cNvPr id="942" name="Graphic 111">
                          <a:extLst>
                            <a:ext uri="{FF2B5EF4-FFF2-40B4-BE49-F238E27FC236}">
                              <a16:creationId xmlns:a16="http://schemas.microsoft.com/office/drawing/2014/main" id="{87A2D045-7BB5-A762-2362-9D71AC27C25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63009" y="1599574"/>
                          <a:ext cx="60251" cy="133757"/>
                          <a:chOff x="8163009" y="1599574"/>
                          <a:chExt cx="60251" cy="133757"/>
                        </a:xfrm>
                        <a:grpFill/>
                      </p:grpSpPr>
                      <p:sp>
                        <p:nvSpPr>
                          <p:cNvPr id="947" name="Freeform: Shape 946">
                            <a:extLst>
                              <a:ext uri="{FF2B5EF4-FFF2-40B4-BE49-F238E27FC236}">
                                <a16:creationId xmlns:a16="http://schemas.microsoft.com/office/drawing/2014/main" id="{39D1ADFD-946E-1FBA-9847-5FC164F7A11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63009" y="1599574"/>
                            <a:ext cx="60251" cy="133710"/>
                          </a:xfrm>
                          <a:custGeom>
                            <a:avLst/>
                            <a:gdLst>
                              <a:gd name="connsiteX0" fmla="*/ 45588 w 60251"/>
                              <a:gd name="connsiteY0" fmla="*/ 133710 h 133710"/>
                              <a:gd name="connsiteX1" fmla="*/ 0 w 60251"/>
                              <a:gd name="connsiteY1" fmla="*/ 0 h 133710"/>
                              <a:gd name="connsiteX2" fmla="*/ 60252 w 60251"/>
                              <a:gd name="connsiteY2" fmla="*/ 22559 h 1337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60251" h="133710">
                                <a:moveTo>
                                  <a:pt x="45588" y="133710"/>
                                </a:moveTo>
                                <a:lnTo>
                                  <a:pt x="0" y="0"/>
                                </a:lnTo>
                                <a:lnTo>
                                  <a:pt x="60252" y="22559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48" name="Freeform: Shape 947">
                            <a:extLst>
                              <a:ext uri="{FF2B5EF4-FFF2-40B4-BE49-F238E27FC236}">
                                <a16:creationId xmlns:a16="http://schemas.microsoft.com/office/drawing/2014/main" id="{AD52EF4F-BCE3-9A22-BA88-5B89E3A1C5F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67003" y="1601124"/>
                            <a:ext cx="56256" cy="132206"/>
                          </a:xfrm>
                          <a:custGeom>
                            <a:avLst/>
                            <a:gdLst>
                              <a:gd name="connsiteX0" fmla="*/ 32758 w 56256"/>
                              <a:gd name="connsiteY0" fmla="*/ 94513 h 132206"/>
                              <a:gd name="connsiteX1" fmla="*/ 34591 w 56256"/>
                              <a:gd name="connsiteY1" fmla="*/ 83328 h 132206"/>
                              <a:gd name="connsiteX2" fmla="*/ 28622 w 56256"/>
                              <a:gd name="connsiteY2" fmla="*/ 38069 h 132206"/>
                              <a:gd name="connsiteX3" fmla="*/ 0 w 56256"/>
                              <a:gd name="connsiteY3" fmla="*/ 0 h 132206"/>
                              <a:gd name="connsiteX4" fmla="*/ 56257 w 56256"/>
                              <a:gd name="connsiteY4" fmla="*/ 21055 h 132206"/>
                              <a:gd name="connsiteX5" fmla="*/ 41593 w 56256"/>
                              <a:gd name="connsiteY5" fmla="*/ 132206 h 132206"/>
                              <a:gd name="connsiteX6" fmla="*/ 29233 w 56256"/>
                              <a:gd name="connsiteY6" fmla="*/ 95923 h 132206"/>
                              <a:gd name="connsiteX7" fmla="*/ 32758 w 56256"/>
                              <a:gd name="connsiteY7" fmla="*/ 94513 h 1322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56256" h="132206">
                                <a:moveTo>
                                  <a:pt x="32758" y="94513"/>
                                </a:moveTo>
                                <a:cubicBezTo>
                                  <a:pt x="35437" y="90942"/>
                                  <a:pt x="35014" y="87652"/>
                                  <a:pt x="34591" y="83328"/>
                                </a:cubicBezTo>
                                <a:cubicBezTo>
                                  <a:pt x="33087" y="68194"/>
                                  <a:pt x="32382" y="52826"/>
                                  <a:pt x="28622" y="38069"/>
                                </a:cubicBezTo>
                                <a:cubicBezTo>
                                  <a:pt x="24533" y="21901"/>
                                  <a:pt x="12549" y="10575"/>
                                  <a:pt x="0" y="0"/>
                                </a:cubicBezTo>
                                <a:lnTo>
                                  <a:pt x="56257" y="21055"/>
                                </a:lnTo>
                                <a:lnTo>
                                  <a:pt x="41593" y="132206"/>
                                </a:lnTo>
                                <a:lnTo>
                                  <a:pt x="29233" y="95923"/>
                                </a:lnTo>
                                <a:cubicBezTo>
                                  <a:pt x="30596" y="95970"/>
                                  <a:pt x="31912" y="95594"/>
                                  <a:pt x="32758" y="9451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49" name="Freeform: Shape 948">
                            <a:extLst>
                              <a:ext uri="{FF2B5EF4-FFF2-40B4-BE49-F238E27FC236}">
                                <a16:creationId xmlns:a16="http://schemas.microsoft.com/office/drawing/2014/main" id="{33FC5A30-B319-AA1E-A019-F66E1ACA226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63009" y="1599574"/>
                            <a:ext cx="60251" cy="133710"/>
                          </a:xfrm>
                          <a:custGeom>
                            <a:avLst/>
                            <a:gdLst>
                              <a:gd name="connsiteX0" fmla="*/ 60252 w 60251"/>
                              <a:gd name="connsiteY0" fmla="*/ 22559 h 133710"/>
                              <a:gd name="connsiteX1" fmla="*/ 0 w 60251"/>
                              <a:gd name="connsiteY1" fmla="*/ 0 h 133710"/>
                              <a:gd name="connsiteX2" fmla="*/ 45588 w 60251"/>
                              <a:gd name="connsiteY2" fmla="*/ 133710 h 133710"/>
                              <a:gd name="connsiteX3" fmla="*/ 60252 w 60251"/>
                              <a:gd name="connsiteY3" fmla="*/ 22559 h 133710"/>
                              <a:gd name="connsiteX4" fmla="*/ 33886 w 60251"/>
                              <a:gd name="connsiteY4" fmla="*/ 18141 h 133710"/>
                              <a:gd name="connsiteX5" fmla="*/ 49019 w 60251"/>
                              <a:gd name="connsiteY5" fmla="*/ 49113 h 133710"/>
                              <a:gd name="connsiteX6" fmla="*/ 42439 w 60251"/>
                              <a:gd name="connsiteY6" fmla="*/ 119564 h 133710"/>
                              <a:gd name="connsiteX7" fmla="*/ 3384 w 60251"/>
                              <a:gd name="connsiteY7" fmla="*/ 4371 h 133710"/>
                              <a:gd name="connsiteX8" fmla="*/ 33886 w 60251"/>
                              <a:gd name="connsiteY8" fmla="*/ 18141 h 1337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60251" h="133710">
                                <a:moveTo>
                                  <a:pt x="60252" y="22559"/>
                                </a:moveTo>
                                <a:lnTo>
                                  <a:pt x="0" y="0"/>
                                </a:lnTo>
                                <a:lnTo>
                                  <a:pt x="45588" y="133710"/>
                                </a:lnTo>
                                <a:lnTo>
                                  <a:pt x="60252" y="22559"/>
                                </a:lnTo>
                                <a:close/>
                                <a:moveTo>
                                  <a:pt x="33886" y="18141"/>
                                </a:moveTo>
                                <a:cubicBezTo>
                                  <a:pt x="48314" y="25238"/>
                                  <a:pt x="51228" y="25473"/>
                                  <a:pt x="49019" y="49113"/>
                                </a:cubicBezTo>
                                <a:cubicBezTo>
                                  <a:pt x="46810" y="72753"/>
                                  <a:pt x="42439" y="119564"/>
                                  <a:pt x="42439" y="119564"/>
                                </a:cubicBezTo>
                                <a:lnTo>
                                  <a:pt x="3384" y="4371"/>
                                </a:lnTo>
                                <a:cubicBezTo>
                                  <a:pt x="3384" y="4371"/>
                                  <a:pt x="19457" y="11045"/>
                                  <a:pt x="33886" y="1814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943" name="Graphic 111">
                          <a:extLst>
                            <a:ext uri="{FF2B5EF4-FFF2-40B4-BE49-F238E27FC236}">
                              <a16:creationId xmlns:a16="http://schemas.microsoft.com/office/drawing/2014/main" id="{AA608D29-B4B3-D1F5-AAAB-BEB65D19D59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08444" y="1626316"/>
                          <a:ext cx="100200" cy="107015"/>
                          <a:chOff x="8108444" y="1626316"/>
                          <a:chExt cx="100200" cy="107015"/>
                        </a:xfrm>
                        <a:grpFill/>
                      </p:grpSpPr>
                      <p:sp>
                        <p:nvSpPr>
                          <p:cNvPr id="944" name="Freeform: Shape 943">
                            <a:extLst>
                              <a:ext uri="{FF2B5EF4-FFF2-40B4-BE49-F238E27FC236}">
                                <a16:creationId xmlns:a16="http://schemas.microsoft.com/office/drawing/2014/main" id="{398E33D0-E713-30D6-F3E5-76843E9BF12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08444" y="1626316"/>
                            <a:ext cx="100153" cy="106967"/>
                          </a:xfrm>
                          <a:custGeom>
                            <a:avLst/>
                            <a:gdLst>
                              <a:gd name="connsiteX0" fmla="*/ 100153 w 100153"/>
                              <a:gd name="connsiteY0" fmla="*/ 106968 h 106967"/>
                              <a:gd name="connsiteX1" fmla="*/ 0 w 100153"/>
                              <a:gd name="connsiteY1" fmla="*/ 5875 h 106967"/>
                              <a:gd name="connsiteX2" fmla="*/ 63683 w 100153"/>
                              <a:gd name="connsiteY2" fmla="*/ 0 h 106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00153" h="106967">
                                <a:moveTo>
                                  <a:pt x="100153" y="106968"/>
                                </a:moveTo>
                                <a:lnTo>
                                  <a:pt x="0" y="5875"/>
                                </a:lnTo>
                                <a:lnTo>
                                  <a:pt x="63683" y="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45" name="Freeform: Shape 944">
                            <a:extLst>
                              <a:ext uri="{FF2B5EF4-FFF2-40B4-BE49-F238E27FC236}">
                                <a16:creationId xmlns:a16="http://schemas.microsoft.com/office/drawing/2014/main" id="{A36E464A-C896-5621-2DD9-6AC766B7E5A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2673" y="1626363"/>
                            <a:ext cx="95970" cy="106968"/>
                          </a:xfrm>
                          <a:custGeom>
                            <a:avLst/>
                            <a:gdLst>
                              <a:gd name="connsiteX0" fmla="*/ 71249 w 95970"/>
                              <a:gd name="connsiteY0" fmla="*/ 76701 h 106968"/>
                              <a:gd name="connsiteX1" fmla="*/ 67865 w 95970"/>
                              <a:gd name="connsiteY1" fmla="*/ 65751 h 106968"/>
                              <a:gd name="connsiteX2" fmla="*/ 42392 w 95970"/>
                              <a:gd name="connsiteY2" fmla="*/ 27400 h 106968"/>
                              <a:gd name="connsiteX3" fmla="*/ 0 w 95970"/>
                              <a:gd name="connsiteY3" fmla="*/ 5452 h 106968"/>
                              <a:gd name="connsiteX4" fmla="*/ 59500 w 95970"/>
                              <a:gd name="connsiteY4" fmla="*/ 0 h 106968"/>
                              <a:gd name="connsiteX5" fmla="*/ 95970 w 95970"/>
                              <a:gd name="connsiteY5" fmla="*/ 106968 h 106968"/>
                              <a:gd name="connsiteX6" fmla="*/ 68805 w 95970"/>
                              <a:gd name="connsiteY6" fmla="*/ 79568 h 106968"/>
                              <a:gd name="connsiteX7" fmla="*/ 71249 w 95970"/>
                              <a:gd name="connsiteY7" fmla="*/ 76701 h 1069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5970" h="106968">
                                <a:moveTo>
                                  <a:pt x="71249" y="76701"/>
                                </a:moveTo>
                                <a:cubicBezTo>
                                  <a:pt x="72048" y="72330"/>
                                  <a:pt x="70168" y="69510"/>
                                  <a:pt x="67865" y="65751"/>
                                </a:cubicBezTo>
                                <a:cubicBezTo>
                                  <a:pt x="59829" y="52732"/>
                                  <a:pt x="52309" y="39150"/>
                                  <a:pt x="42392" y="27400"/>
                                </a:cubicBezTo>
                                <a:cubicBezTo>
                                  <a:pt x="31536" y="14522"/>
                                  <a:pt x="15838" y="9494"/>
                                  <a:pt x="0" y="5452"/>
                                </a:cubicBezTo>
                                <a:lnTo>
                                  <a:pt x="59500" y="0"/>
                                </a:lnTo>
                                <a:lnTo>
                                  <a:pt x="95970" y="106968"/>
                                </a:lnTo>
                                <a:lnTo>
                                  <a:pt x="68805" y="79568"/>
                                </a:lnTo>
                                <a:cubicBezTo>
                                  <a:pt x="69980" y="78957"/>
                                  <a:pt x="71014" y="78017"/>
                                  <a:pt x="71249" y="7670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46" name="Freeform: Shape 945">
                            <a:extLst>
                              <a:ext uri="{FF2B5EF4-FFF2-40B4-BE49-F238E27FC236}">
                                <a16:creationId xmlns:a16="http://schemas.microsoft.com/office/drawing/2014/main" id="{4F27A637-A0C1-9E85-46AC-8899FC6A1E1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08444" y="1626316"/>
                            <a:ext cx="100153" cy="106967"/>
                          </a:xfrm>
                          <a:custGeom>
                            <a:avLst/>
                            <a:gdLst>
                              <a:gd name="connsiteX0" fmla="*/ 63683 w 100153"/>
                              <a:gd name="connsiteY0" fmla="*/ 0 h 106967"/>
                              <a:gd name="connsiteX1" fmla="*/ 0 w 100153"/>
                              <a:gd name="connsiteY1" fmla="*/ 5875 h 106967"/>
                              <a:gd name="connsiteX2" fmla="*/ 100153 w 100153"/>
                              <a:gd name="connsiteY2" fmla="*/ 106968 h 106967"/>
                              <a:gd name="connsiteX3" fmla="*/ 63683 w 100153"/>
                              <a:gd name="connsiteY3" fmla="*/ 0 h 106967"/>
                              <a:gd name="connsiteX4" fmla="*/ 38210 w 100153"/>
                              <a:gd name="connsiteY4" fmla="*/ 7473 h 106967"/>
                              <a:gd name="connsiteX5" fmla="*/ 65469 w 100153"/>
                              <a:gd name="connsiteY5" fmla="*/ 28904 h 106967"/>
                              <a:gd name="connsiteX6" fmla="*/ 90989 w 100153"/>
                              <a:gd name="connsiteY6" fmla="*/ 95547 h 106967"/>
                              <a:gd name="connsiteX7" fmla="*/ 4888 w 100153"/>
                              <a:gd name="connsiteY7" fmla="*/ 8366 h 106967"/>
                              <a:gd name="connsiteX8" fmla="*/ 38210 w 100153"/>
                              <a:gd name="connsiteY8" fmla="*/ 7473 h 106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00153" h="106967">
                                <a:moveTo>
                                  <a:pt x="63683" y="0"/>
                                </a:moveTo>
                                <a:lnTo>
                                  <a:pt x="0" y="5875"/>
                                </a:lnTo>
                                <a:lnTo>
                                  <a:pt x="100153" y="106968"/>
                                </a:lnTo>
                                <a:lnTo>
                                  <a:pt x="63683" y="0"/>
                                </a:lnTo>
                                <a:close/>
                                <a:moveTo>
                                  <a:pt x="38210" y="7473"/>
                                </a:moveTo>
                                <a:cubicBezTo>
                                  <a:pt x="54189" y="7614"/>
                                  <a:pt x="56915" y="6486"/>
                                  <a:pt x="65469" y="28904"/>
                                </a:cubicBezTo>
                                <a:cubicBezTo>
                                  <a:pt x="74069" y="51275"/>
                                  <a:pt x="90989" y="95547"/>
                                  <a:pt x="90989" y="95547"/>
                                </a:cubicBezTo>
                                <a:lnTo>
                                  <a:pt x="4888" y="8366"/>
                                </a:lnTo>
                                <a:cubicBezTo>
                                  <a:pt x="4935" y="8319"/>
                                  <a:pt x="22230" y="7332"/>
                                  <a:pt x="38210" y="747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97" name="Graphic 111">
                        <a:extLst>
                          <a:ext uri="{FF2B5EF4-FFF2-40B4-BE49-F238E27FC236}">
                            <a16:creationId xmlns:a16="http://schemas.microsoft.com/office/drawing/2014/main" id="{9F53D650-E694-60DB-5EA0-AB9E4B8CD01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067837" y="1652212"/>
                        <a:ext cx="140759" cy="96111"/>
                        <a:chOff x="8067837" y="1652212"/>
                        <a:chExt cx="140759" cy="96111"/>
                      </a:xfrm>
                      <a:grpFill/>
                    </p:grpSpPr>
                    <p:grpSp>
                      <p:nvGrpSpPr>
                        <p:cNvPr id="934" name="Graphic 111">
                          <a:extLst>
                            <a:ext uri="{FF2B5EF4-FFF2-40B4-BE49-F238E27FC236}">
                              <a16:creationId xmlns:a16="http://schemas.microsoft.com/office/drawing/2014/main" id="{3EEF94BC-0442-A7B9-49B1-7A0E272A17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074511" y="1652212"/>
                          <a:ext cx="134086" cy="81118"/>
                          <a:chOff x="8074511" y="1652212"/>
                          <a:chExt cx="134086" cy="81118"/>
                        </a:xfrm>
                        <a:grpFill/>
                      </p:grpSpPr>
                      <p:sp>
                        <p:nvSpPr>
                          <p:cNvPr id="939" name="Freeform: Shape 938">
                            <a:extLst>
                              <a:ext uri="{FF2B5EF4-FFF2-40B4-BE49-F238E27FC236}">
                                <a16:creationId xmlns:a16="http://schemas.microsoft.com/office/drawing/2014/main" id="{41454B1E-8F12-5175-1A11-9B382967496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4511" y="1652212"/>
                            <a:ext cx="134086" cy="81071"/>
                          </a:xfrm>
                          <a:custGeom>
                            <a:avLst/>
                            <a:gdLst>
                              <a:gd name="connsiteX0" fmla="*/ 134086 w 134086"/>
                              <a:gd name="connsiteY0" fmla="*/ 81072 h 81071"/>
                              <a:gd name="connsiteX1" fmla="*/ 0 w 134086"/>
                              <a:gd name="connsiteY1" fmla="*/ 32993 h 81071"/>
                              <a:gd name="connsiteX2" fmla="*/ 54142 w 134086"/>
                              <a:gd name="connsiteY2" fmla="*/ 0 h 8107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34086" h="81071">
                                <a:moveTo>
                                  <a:pt x="134086" y="81072"/>
                                </a:moveTo>
                                <a:lnTo>
                                  <a:pt x="0" y="32993"/>
                                </a:lnTo>
                                <a:lnTo>
                                  <a:pt x="54142" y="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40" name="Freeform: Shape 939">
                            <a:extLst>
                              <a:ext uri="{FF2B5EF4-FFF2-40B4-BE49-F238E27FC236}">
                                <a16:creationId xmlns:a16="http://schemas.microsoft.com/office/drawing/2014/main" id="{0A8D6F07-D8BB-399B-A4C1-853F1B88BD8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8130" y="1652259"/>
                            <a:ext cx="130467" cy="81072"/>
                          </a:xfrm>
                          <a:custGeom>
                            <a:avLst/>
                            <a:gdLst>
                              <a:gd name="connsiteX0" fmla="*/ 95077 w 130467"/>
                              <a:gd name="connsiteY0" fmla="*/ 64388 h 81072"/>
                              <a:gd name="connsiteX1" fmla="*/ 87229 w 130467"/>
                              <a:gd name="connsiteY1" fmla="*/ 55928 h 81072"/>
                              <a:gd name="connsiteX2" fmla="*/ 47515 w 130467"/>
                              <a:gd name="connsiteY2" fmla="*/ 32241 h 81072"/>
                              <a:gd name="connsiteX3" fmla="*/ 0 w 130467"/>
                              <a:gd name="connsiteY3" fmla="*/ 30784 h 81072"/>
                              <a:gd name="connsiteX4" fmla="*/ 50523 w 130467"/>
                              <a:gd name="connsiteY4" fmla="*/ 0 h 81072"/>
                              <a:gd name="connsiteX5" fmla="*/ 130467 w 130467"/>
                              <a:gd name="connsiteY5" fmla="*/ 81072 h 81072"/>
                              <a:gd name="connsiteX6" fmla="*/ 94090 w 130467"/>
                              <a:gd name="connsiteY6" fmla="*/ 68007 h 81072"/>
                              <a:gd name="connsiteX7" fmla="*/ 95077 w 130467"/>
                              <a:gd name="connsiteY7" fmla="*/ 64388 h 81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0467" h="81072">
                                <a:moveTo>
                                  <a:pt x="95077" y="64388"/>
                                </a:moveTo>
                                <a:cubicBezTo>
                                  <a:pt x="93856" y="60064"/>
                                  <a:pt x="90942" y="58325"/>
                                  <a:pt x="87229" y="55928"/>
                                </a:cubicBezTo>
                                <a:cubicBezTo>
                                  <a:pt x="74257" y="47609"/>
                                  <a:pt x="61568" y="38539"/>
                                  <a:pt x="47515" y="32241"/>
                                </a:cubicBezTo>
                                <a:cubicBezTo>
                                  <a:pt x="32147" y="25332"/>
                                  <a:pt x="15932" y="27588"/>
                                  <a:pt x="0" y="30784"/>
                                </a:cubicBezTo>
                                <a:lnTo>
                                  <a:pt x="50523" y="0"/>
                                </a:lnTo>
                                <a:lnTo>
                                  <a:pt x="130467" y="81072"/>
                                </a:lnTo>
                                <a:lnTo>
                                  <a:pt x="94090" y="68007"/>
                                </a:lnTo>
                                <a:cubicBezTo>
                                  <a:pt x="94936" y="66973"/>
                                  <a:pt x="95453" y="65657"/>
                                  <a:pt x="95077" y="6438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41" name="Freeform: Shape 940">
                            <a:extLst>
                              <a:ext uri="{FF2B5EF4-FFF2-40B4-BE49-F238E27FC236}">
                                <a16:creationId xmlns:a16="http://schemas.microsoft.com/office/drawing/2014/main" id="{5A963F01-5546-C485-C7C1-CE4A997FCB9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4511" y="1652212"/>
                            <a:ext cx="134086" cy="81071"/>
                          </a:xfrm>
                          <a:custGeom>
                            <a:avLst/>
                            <a:gdLst>
                              <a:gd name="connsiteX0" fmla="*/ 54142 w 134086"/>
                              <a:gd name="connsiteY0" fmla="*/ 0 h 81071"/>
                              <a:gd name="connsiteX1" fmla="*/ 0 w 134086"/>
                              <a:gd name="connsiteY1" fmla="*/ 32993 h 81071"/>
                              <a:gd name="connsiteX2" fmla="*/ 134086 w 134086"/>
                              <a:gd name="connsiteY2" fmla="*/ 81072 h 81071"/>
                              <a:gd name="connsiteX3" fmla="*/ 54142 w 134086"/>
                              <a:gd name="connsiteY3" fmla="*/ 0 h 81071"/>
                              <a:gd name="connsiteX4" fmla="*/ 34779 w 134086"/>
                              <a:gd name="connsiteY4" fmla="*/ 17859 h 81071"/>
                              <a:gd name="connsiteX5" fmla="*/ 68570 w 134086"/>
                              <a:gd name="connsiteY5" fmla="*/ 25426 h 81071"/>
                              <a:gd name="connsiteX6" fmla="*/ 120879 w 134086"/>
                              <a:gd name="connsiteY6" fmla="*/ 74680 h 81071"/>
                              <a:gd name="connsiteX7" fmla="*/ 5499 w 134086"/>
                              <a:gd name="connsiteY7" fmla="*/ 33087 h 81071"/>
                              <a:gd name="connsiteX8" fmla="*/ 34779 w 134086"/>
                              <a:gd name="connsiteY8" fmla="*/ 17859 h 8107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34086" h="81071">
                                <a:moveTo>
                                  <a:pt x="54142" y="0"/>
                                </a:moveTo>
                                <a:lnTo>
                                  <a:pt x="0" y="32993"/>
                                </a:lnTo>
                                <a:lnTo>
                                  <a:pt x="134086" y="81072"/>
                                </a:lnTo>
                                <a:lnTo>
                                  <a:pt x="54142" y="0"/>
                                </a:lnTo>
                                <a:close/>
                                <a:moveTo>
                                  <a:pt x="34779" y="17859"/>
                                </a:moveTo>
                                <a:cubicBezTo>
                                  <a:pt x="49066" y="11045"/>
                                  <a:pt x="51040" y="8836"/>
                                  <a:pt x="68570" y="25426"/>
                                </a:cubicBezTo>
                                <a:cubicBezTo>
                                  <a:pt x="86101" y="41969"/>
                                  <a:pt x="120879" y="74680"/>
                                  <a:pt x="120879" y="74680"/>
                                </a:cubicBezTo>
                                <a:lnTo>
                                  <a:pt x="5499" y="33087"/>
                                </a:lnTo>
                                <a:cubicBezTo>
                                  <a:pt x="5499" y="33087"/>
                                  <a:pt x="20491" y="24674"/>
                                  <a:pt x="34779" y="1785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935" name="Graphic 111">
                          <a:extLst>
                            <a:ext uri="{FF2B5EF4-FFF2-40B4-BE49-F238E27FC236}">
                              <a16:creationId xmlns:a16="http://schemas.microsoft.com/office/drawing/2014/main" id="{2433A366-060D-DE19-62F1-5AF1C0C2EE4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067837" y="1694792"/>
                          <a:ext cx="140759" cy="53531"/>
                          <a:chOff x="8067837" y="1694792"/>
                          <a:chExt cx="140759" cy="53531"/>
                        </a:xfrm>
                        <a:grpFill/>
                      </p:grpSpPr>
                      <p:sp>
                        <p:nvSpPr>
                          <p:cNvPr id="936" name="Freeform: Shape 935">
                            <a:extLst>
                              <a:ext uri="{FF2B5EF4-FFF2-40B4-BE49-F238E27FC236}">
                                <a16:creationId xmlns:a16="http://schemas.microsoft.com/office/drawing/2014/main" id="{BA85EA4C-2301-8B43-BBFE-648856C9606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67837" y="1694792"/>
                            <a:ext cx="140759" cy="53531"/>
                          </a:xfrm>
                          <a:custGeom>
                            <a:avLst/>
                            <a:gdLst>
                              <a:gd name="connsiteX0" fmla="*/ 140760 w 140759"/>
                              <a:gd name="connsiteY0" fmla="*/ 38492 h 53531"/>
                              <a:gd name="connsiteX1" fmla="*/ 0 w 140759"/>
                              <a:gd name="connsiteY1" fmla="*/ 53531 h 53531"/>
                              <a:gd name="connsiteX2" fmla="*/ 33463 w 140759"/>
                              <a:gd name="connsiteY2" fmla="*/ 0 h 5353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40759" h="53531">
                                <a:moveTo>
                                  <a:pt x="140760" y="38492"/>
                                </a:moveTo>
                                <a:lnTo>
                                  <a:pt x="0" y="53531"/>
                                </a:lnTo>
                                <a:lnTo>
                                  <a:pt x="33463" y="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37" name="Freeform: Shape 936">
                            <a:extLst>
                              <a:ext uri="{FF2B5EF4-FFF2-40B4-BE49-F238E27FC236}">
                                <a16:creationId xmlns:a16="http://schemas.microsoft.com/office/drawing/2014/main" id="{66FC5B6E-6F5D-1B02-FE9F-8D4520CD729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0046" y="1694792"/>
                            <a:ext cx="138550" cy="49959"/>
                          </a:xfrm>
                          <a:custGeom>
                            <a:avLst/>
                            <a:gdLst>
                              <a:gd name="connsiteX0" fmla="*/ 99636 w 138550"/>
                              <a:gd name="connsiteY0" fmla="*/ 38868 h 49959"/>
                              <a:gd name="connsiteX1" fmla="*/ 88874 w 138550"/>
                              <a:gd name="connsiteY1" fmla="*/ 34638 h 49959"/>
                              <a:gd name="connsiteX2" fmla="*/ 42956 w 138550"/>
                              <a:gd name="connsiteY2" fmla="*/ 30549 h 49959"/>
                              <a:gd name="connsiteX3" fmla="*/ 0 w 138550"/>
                              <a:gd name="connsiteY3" fmla="*/ 49959 h 49959"/>
                              <a:gd name="connsiteX4" fmla="*/ 31254 w 138550"/>
                              <a:gd name="connsiteY4" fmla="*/ 0 h 49959"/>
                              <a:gd name="connsiteX5" fmla="*/ 138551 w 138550"/>
                              <a:gd name="connsiteY5" fmla="*/ 38492 h 49959"/>
                              <a:gd name="connsiteX6" fmla="*/ 100388 w 138550"/>
                              <a:gd name="connsiteY6" fmla="*/ 42533 h 49959"/>
                              <a:gd name="connsiteX7" fmla="*/ 99636 w 138550"/>
                              <a:gd name="connsiteY7" fmla="*/ 38868 h 499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8550" h="49959">
                                <a:moveTo>
                                  <a:pt x="99636" y="38868"/>
                                </a:moveTo>
                                <a:cubicBezTo>
                                  <a:pt x="96581" y="35531"/>
                                  <a:pt x="93245" y="35202"/>
                                  <a:pt x="88874" y="34638"/>
                                </a:cubicBezTo>
                                <a:cubicBezTo>
                                  <a:pt x="73646" y="32805"/>
                                  <a:pt x="58278" y="30126"/>
                                  <a:pt x="42956" y="30549"/>
                                </a:cubicBezTo>
                                <a:cubicBezTo>
                                  <a:pt x="26178" y="30972"/>
                                  <a:pt x="12737" y="40137"/>
                                  <a:pt x="0" y="49959"/>
                                </a:cubicBezTo>
                                <a:lnTo>
                                  <a:pt x="31254" y="0"/>
                                </a:lnTo>
                                <a:lnTo>
                                  <a:pt x="138551" y="38492"/>
                                </a:lnTo>
                                <a:lnTo>
                                  <a:pt x="100388" y="42533"/>
                                </a:lnTo>
                                <a:cubicBezTo>
                                  <a:pt x="100670" y="41264"/>
                                  <a:pt x="100529" y="39902"/>
                                  <a:pt x="99636" y="3886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38" name="Freeform: Shape 937">
                            <a:extLst>
                              <a:ext uri="{FF2B5EF4-FFF2-40B4-BE49-F238E27FC236}">
                                <a16:creationId xmlns:a16="http://schemas.microsoft.com/office/drawing/2014/main" id="{50D2A177-3353-8C54-B326-ADCB9583BA7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67837" y="1694792"/>
                            <a:ext cx="140759" cy="53483"/>
                          </a:xfrm>
                          <a:custGeom>
                            <a:avLst/>
                            <a:gdLst>
                              <a:gd name="connsiteX0" fmla="*/ 33463 w 140759"/>
                              <a:gd name="connsiteY0" fmla="*/ 0 h 53483"/>
                              <a:gd name="connsiteX1" fmla="*/ 0 w 140759"/>
                              <a:gd name="connsiteY1" fmla="*/ 53484 h 53483"/>
                              <a:gd name="connsiteX2" fmla="*/ 140760 w 140759"/>
                              <a:gd name="connsiteY2" fmla="*/ 38492 h 53483"/>
                              <a:gd name="connsiteX3" fmla="*/ 33463 w 140759"/>
                              <a:gd name="connsiteY3" fmla="*/ 0 h 53483"/>
                              <a:gd name="connsiteX4" fmla="*/ 24204 w 140759"/>
                              <a:gd name="connsiteY4" fmla="*/ 24627 h 53483"/>
                              <a:gd name="connsiteX5" fmla="*/ 57620 w 140759"/>
                              <a:gd name="connsiteY5" fmla="*/ 16731 h 53483"/>
                              <a:gd name="connsiteX6" fmla="*/ 126143 w 140759"/>
                              <a:gd name="connsiteY6" fmla="*/ 38492 h 53483"/>
                              <a:gd name="connsiteX7" fmla="*/ 4935 w 140759"/>
                              <a:gd name="connsiteY7" fmla="*/ 51228 h 53483"/>
                              <a:gd name="connsiteX8" fmla="*/ 24204 w 140759"/>
                              <a:gd name="connsiteY8" fmla="*/ 24627 h 534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40759" h="53483">
                                <a:moveTo>
                                  <a:pt x="33463" y="0"/>
                                </a:moveTo>
                                <a:lnTo>
                                  <a:pt x="0" y="53484"/>
                                </a:lnTo>
                                <a:lnTo>
                                  <a:pt x="140760" y="38492"/>
                                </a:lnTo>
                                <a:lnTo>
                                  <a:pt x="33463" y="0"/>
                                </a:lnTo>
                                <a:close/>
                                <a:moveTo>
                                  <a:pt x="24204" y="24627"/>
                                </a:moveTo>
                                <a:cubicBezTo>
                                  <a:pt x="33886" y="12220"/>
                                  <a:pt x="34638" y="9353"/>
                                  <a:pt x="57620" y="16731"/>
                                </a:cubicBezTo>
                                <a:cubicBezTo>
                                  <a:pt x="80602" y="24063"/>
                                  <a:pt x="126143" y="38492"/>
                                  <a:pt x="126143" y="38492"/>
                                </a:cubicBezTo>
                                <a:lnTo>
                                  <a:pt x="4935" y="51228"/>
                                </a:lnTo>
                                <a:cubicBezTo>
                                  <a:pt x="4935" y="51181"/>
                                  <a:pt x="14522" y="37035"/>
                                  <a:pt x="24204" y="2462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98" name="Graphic 111">
                        <a:extLst>
                          <a:ext uri="{FF2B5EF4-FFF2-40B4-BE49-F238E27FC236}">
                            <a16:creationId xmlns:a16="http://schemas.microsoft.com/office/drawing/2014/main" id="{D88E34FD-E27B-FD7D-5279-3B3CBF8F880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089550" y="1733237"/>
                        <a:ext cx="119046" cy="119328"/>
                        <a:chOff x="8089550" y="1733237"/>
                        <a:chExt cx="119046" cy="119328"/>
                      </a:xfrm>
                      <a:grpFill/>
                    </p:grpSpPr>
                    <p:grpSp>
                      <p:nvGrpSpPr>
                        <p:cNvPr id="926" name="Graphic 111">
                          <a:extLst>
                            <a:ext uri="{FF2B5EF4-FFF2-40B4-BE49-F238E27FC236}">
                              <a16:creationId xmlns:a16="http://schemas.microsoft.com/office/drawing/2014/main" id="{26A0B651-7646-E608-766A-381B9254633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089550" y="1733237"/>
                          <a:ext cx="119046" cy="74398"/>
                          <a:chOff x="8089550" y="1733237"/>
                          <a:chExt cx="119046" cy="74398"/>
                        </a:xfrm>
                        <a:grpFill/>
                      </p:grpSpPr>
                      <p:sp>
                        <p:nvSpPr>
                          <p:cNvPr id="931" name="Freeform: Shape 930">
                            <a:extLst>
                              <a:ext uri="{FF2B5EF4-FFF2-40B4-BE49-F238E27FC236}">
                                <a16:creationId xmlns:a16="http://schemas.microsoft.com/office/drawing/2014/main" id="{25BA71B1-69CB-2B5D-D26C-887C627A6F7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89550" y="1733284"/>
                            <a:ext cx="119046" cy="74351"/>
                          </a:xfrm>
                          <a:custGeom>
                            <a:avLst/>
                            <a:gdLst>
                              <a:gd name="connsiteX0" fmla="*/ 119047 w 119046"/>
                              <a:gd name="connsiteY0" fmla="*/ 0 h 74351"/>
                              <a:gd name="connsiteX1" fmla="*/ 0 w 119046"/>
                              <a:gd name="connsiteY1" fmla="*/ 74351 h 74351"/>
                              <a:gd name="connsiteX2" fmla="*/ 6345 w 119046"/>
                              <a:gd name="connsiteY2" fmla="*/ 11374 h 743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19046" h="74351">
                                <a:moveTo>
                                  <a:pt x="119047" y="0"/>
                                </a:moveTo>
                                <a:lnTo>
                                  <a:pt x="0" y="74351"/>
                                </a:lnTo>
                                <a:lnTo>
                                  <a:pt x="6345" y="11374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32" name="Freeform: Shape 931">
                            <a:extLst>
                              <a:ext uri="{FF2B5EF4-FFF2-40B4-BE49-F238E27FC236}">
                                <a16:creationId xmlns:a16="http://schemas.microsoft.com/office/drawing/2014/main" id="{49AC3D97-47EA-EEE2-5795-7FBA7766F75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89926" y="1733237"/>
                            <a:ext cx="118623" cy="70168"/>
                          </a:xfrm>
                          <a:custGeom>
                            <a:avLst/>
                            <a:gdLst>
                              <a:gd name="connsiteX0" fmla="*/ 84080 w 118623"/>
                              <a:gd name="connsiteY0" fmla="*/ 17154 h 70168"/>
                              <a:gd name="connsiteX1" fmla="*/ 72612 w 118623"/>
                              <a:gd name="connsiteY1" fmla="*/ 17953 h 70168"/>
                              <a:gd name="connsiteX2" fmla="*/ 29797 w 118623"/>
                              <a:gd name="connsiteY2" fmla="*/ 34027 h 70168"/>
                              <a:gd name="connsiteX3" fmla="*/ 0 w 118623"/>
                              <a:gd name="connsiteY3" fmla="*/ 70168 h 70168"/>
                              <a:gd name="connsiteX4" fmla="*/ 5922 w 118623"/>
                              <a:gd name="connsiteY4" fmla="*/ 11374 h 70168"/>
                              <a:gd name="connsiteX5" fmla="*/ 118624 w 118623"/>
                              <a:gd name="connsiteY5" fmla="*/ 0 h 70168"/>
                              <a:gd name="connsiteX6" fmla="*/ 86336 w 118623"/>
                              <a:gd name="connsiteY6" fmla="*/ 20162 h 70168"/>
                              <a:gd name="connsiteX7" fmla="*/ 84080 w 118623"/>
                              <a:gd name="connsiteY7" fmla="*/ 17154 h 701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18623" h="70168">
                                <a:moveTo>
                                  <a:pt x="84080" y="17154"/>
                                </a:moveTo>
                                <a:cubicBezTo>
                                  <a:pt x="79897" y="15415"/>
                                  <a:pt x="76748" y="16543"/>
                                  <a:pt x="72612" y="17953"/>
                                </a:cubicBezTo>
                                <a:cubicBezTo>
                                  <a:pt x="58184" y="22841"/>
                                  <a:pt x="43285" y="27024"/>
                                  <a:pt x="29797" y="34027"/>
                                </a:cubicBezTo>
                                <a:cubicBezTo>
                                  <a:pt x="15039" y="41640"/>
                                  <a:pt x="7050" y="55740"/>
                                  <a:pt x="0" y="70168"/>
                                </a:cubicBezTo>
                                <a:lnTo>
                                  <a:pt x="5922" y="11374"/>
                                </a:lnTo>
                                <a:lnTo>
                                  <a:pt x="118624" y="0"/>
                                </a:lnTo>
                                <a:lnTo>
                                  <a:pt x="86336" y="20162"/>
                                </a:lnTo>
                                <a:cubicBezTo>
                                  <a:pt x="86101" y="18893"/>
                                  <a:pt x="85349" y="17671"/>
                                  <a:pt x="84080" y="1715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33" name="Freeform: Shape 932">
                            <a:extLst>
                              <a:ext uri="{FF2B5EF4-FFF2-40B4-BE49-F238E27FC236}">
                                <a16:creationId xmlns:a16="http://schemas.microsoft.com/office/drawing/2014/main" id="{BB5DBD76-35C4-BCF6-7F36-A10280F42FA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89550" y="1733331"/>
                            <a:ext cx="119046" cy="74304"/>
                          </a:xfrm>
                          <a:custGeom>
                            <a:avLst/>
                            <a:gdLst>
                              <a:gd name="connsiteX0" fmla="*/ 6345 w 119046"/>
                              <a:gd name="connsiteY0" fmla="*/ 11327 h 74304"/>
                              <a:gd name="connsiteX1" fmla="*/ 0 w 119046"/>
                              <a:gd name="connsiteY1" fmla="*/ 74304 h 74304"/>
                              <a:gd name="connsiteX2" fmla="*/ 119047 w 119046"/>
                              <a:gd name="connsiteY2" fmla="*/ 0 h 74304"/>
                              <a:gd name="connsiteX3" fmla="*/ 6345 w 119046"/>
                              <a:gd name="connsiteY3" fmla="*/ 11327 h 74304"/>
                              <a:gd name="connsiteX4" fmla="*/ 8883 w 119046"/>
                              <a:gd name="connsiteY4" fmla="*/ 37646 h 74304"/>
                              <a:gd name="connsiteX5" fmla="*/ 35249 w 119046"/>
                              <a:gd name="connsiteY5" fmla="*/ 16026 h 74304"/>
                              <a:gd name="connsiteX6" fmla="*/ 105981 w 119046"/>
                              <a:gd name="connsiteY6" fmla="*/ 6251 h 74304"/>
                              <a:gd name="connsiteX7" fmla="*/ 3384 w 119046"/>
                              <a:gd name="connsiteY7" fmla="*/ 70074 h 74304"/>
                              <a:gd name="connsiteX8" fmla="*/ 8883 w 119046"/>
                              <a:gd name="connsiteY8" fmla="*/ 37646 h 743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19046" h="74304">
                                <a:moveTo>
                                  <a:pt x="6345" y="11327"/>
                                </a:moveTo>
                                <a:lnTo>
                                  <a:pt x="0" y="74304"/>
                                </a:lnTo>
                                <a:lnTo>
                                  <a:pt x="119047" y="0"/>
                                </a:lnTo>
                                <a:lnTo>
                                  <a:pt x="6345" y="11327"/>
                                </a:lnTo>
                                <a:close/>
                                <a:moveTo>
                                  <a:pt x="8883" y="37646"/>
                                </a:moveTo>
                                <a:cubicBezTo>
                                  <a:pt x="12032" y="22183"/>
                                  <a:pt x="11468" y="19316"/>
                                  <a:pt x="35249" y="16026"/>
                                </a:cubicBezTo>
                                <a:cubicBezTo>
                                  <a:pt x="58983" y="12736"/>
                                  <a:pt x="105981" y="6251"/>
                                  <a:pt x="105981" y="6251"/>
                                </a:cubicBezTo>
                                <a:lnTo>
                                  <a:pt x="3384" y="70074"/>
                                </a:lnTo>
                                <a:cubicBezTo>
                                  <a:pt x="3384" y="70074"/>
                                  <a:pt x="5687" y="53061"/>
                                  <a:pt x="8883" y="3764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927" name="Graphic 111">
                          <a:extLst>
                            <a:ext uri="{FF2B5EF4-FFF2-40B4-BE49-F238E27FC236}">
                              <a16:creationId xmlns:a16="http://schemas.microsoft.com/office/drawing/2014/main" id="{1E80EA7D-407D-3F22-C34B-37D5D672153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13331" y="1733284"/>
                          <a:ext cx="95265" cy="119281"/>
                          <a:chOff x="8113331" y="1733284"/>
                          <a:chExt cx="95265" cy="119281"/>
                        </a:xfrm>
                        <a:grpFill/>
                      </p:grpSpPr>
                      <p:sp>
                        <p:nvSpPr>
                          <p:cNvPr id="928" name="Freeform: Shape 927">
                            <a:extLst>
                              <a:ext uri="{FF2B5EF4-FFF2-40B4-BE49-F238E27FC236}">
                                <a16:creationId xmlns:a16="http://schemas.microsoft.com/office/drawing/2014/main" id="{F263E370-038A-CDF5-7AA2-16DFDD34EB1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3331" y="1733284"/>
                            <a:ext cx="95265" cy="119281"/>
                          </a:xfrm>
                          <a:custGeom>
                            <a:avLst/>
                            <a:gdLst>
                              <a:gd name="connsiteX0" fmla="*/ 95265 w 95265"/>
                              <a:gd name="connsiteY0" fmla="*/ 0 h 119281"/>
                              <a:gd name="connsiteX1" fmla="*/ 22465 w 95265"/>
                              <a:gd name="connsiteY1" fmla="*/ 119282 h 119281"/>
                              <a:gd name="connsiteX2" fmla="*/ 0 w 95265"/>
                              <a:gd name="connsiteY2" fmla="*/ 59500 h 11928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65" h="119281">
                                <a:moveTo>
                                  <a:pt x="95265" y="0"/>
                                </a:moveTo>
                                <a:lnTo>
                                  <a:pt x="22465" y="119282"/>
                                </a:lnTo>
                                <a:lnTo>
                                  <a:pt x="0" y="5950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29" name="Freeform: Shape 928">
                            <a:extLst>
                              <a:ext uri="{FF2B5EF4-FFF2-40B4-BE49-F238E27FC236}">
                                <a16:creationId xmlns:a16="http://schemas.microsoft.com/office/drawing/2014/main" id="{F58326FE-48EC-C981-34CC-32904DA143D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3378" y="1733284"/>
                            <a:ext cx="95218" cy="115286"/>
                          </a:xfrm>
                          <a:custGeom>
                            <a:avLst/>
                            <a:gdLst>
                              <a:gd name="connsiteX0" fmla="*/ 72095 w 95218"/>
                              <a:gd name="connsiteY0" fmla="*/ 30596 h 115286"/>
                              <a:gd name="connsiteX1" fmla="*/ 62273 w 95218"/>
                              <a:gd name="connsiteY1" fmla="*/ 36330 h 115286"/>
                              <a:gd name="connsiteX2" fmla="*/ 31348 w 95218"/>
                              <a:gd name="connsiteY2" fmla="*/ 69557 h 115286"/>
                              <a:gd name="connsiteX3" fmla="*/ 20961 w 95218"/>
                              <a:gd name="connsiteY3" fmla="*/ 115287 h 115286"/>
                              <a:gd name="connsiteX4" fmla="*/ 0 w 95218"/>
                              <a:gd name="connsiteY4" fmla="*/ 59453 h 115286"/>
                              <a:gd name="connsiteX5" fmla="*/ 95218 w 95218"/>
                              <a:gd name="connsiteY5" fmla="*/ 0 h 115286"/>
                              <a:gd name="connsiteX6" fmla="*/ 75479 w 95218"/>
                              <a:gd name="connsiteY6" fmla="*/ 32335 h 115286"/>
                              <a:gd name="connsiteX7" fmla="*/ 72095 w 95218"/>
                              <a:gd name="connsiteY7" fmla="*/ 30596 h 11528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5218" h="115286">
                                <a:moveTo>
                                  <a:pt x="72095" y="30596"/>
                                </a:moveTo>
                                <a:cubicBezTo>
                                  <a:pt x="67583" y="30878"/>
                                  <a:pt x="65328" y="33275"/>
                                  <a:pt x="62273" y="36330"/>
                                </a:cubicBezTo>
                                <a:cubicBezTo>
                                  <a:pt x="51604" y="47045"/>
                                  <a:pt x="40277" y="57338"/>
                                  <a:pt x="31348" y="69557"/>
                                </a:cubicBezTo>
                                <a:cubicBezTo>
                                  <a:pt x="21619" y="82905"/>
                                  <a:pt x="20820" y="99166"/>
                                  <a:pt x="20961" y="115287"/>
                                </a:cubicBezTo>
                                <a:lnTo>
                                  <a:pt x="0" y="59453"/>
                                </a:lnTo>
                                <a:lnTo>
                                  <a:pt x="95218" y="0"/>
                                </a:lnTo>
                                <a:lnTo>
                                  <a:pt x="75479" y="32335"/>
                                </a:lnTo>
                                <a:cubicBezTo>
                                  <a:pt x="74633" y="31301"/>
                                  <a:pt x="73411" y="30502"/>
                                  <a:pt x="72095" y="3059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30" name="Freeform: Shape 929">
                            <a:extLst>
                              <a:ext uri="{FF2B5EF4-FFF2-40B4-BE49-F238E27FC236}">
                                <a16:creationId xmlns:a16="http://schemas.microsoft.com/office/drawing/2014/main" id="{27A4B10C-9E65-5794-624E-14CCA8CE342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3331" y="1733331"/>
                            <a:ext cx="95218" cy="119234"/>
                          </a:xfrm>
                          <a:custGeom>
                            <a:avLst/>
                            <a:gdLst>
                              <a:gd name="connsiteX0" fmla="*/ 0 w 95218"/>
                              <a:gd name="connsiteY0" fmla="*/ 59453 h 119234"/>
                              <a:gd name="connsiteX1" fmla="*/ 22418 w 95218"/>
                              <a:gd name="connsiteY1" fmla="*/ 119235 h 119234"/>
                              <a:gd name="connsiteX2" fmla="*/ 95218 w 95218"/>
                              <a:gd name="connsiteY2" fmla="*/ 0 h 119234"/>
                              <a:gd name="connsiteX3" fmla="*/ 0 w 95218"/>
                              <a:gd name="connsiteY3" fmla="*/ 59453 h 119234"/>
                              <a:gd name="connsiteX4" fmla="*/ 14005 w 95218"/>
                              <a:gd name="connsiteY4" fmla="*/ 82153 h 119234"/>
                              <a:gd name="connsiteX5" fmla="*/ 27823 w 95218"/>
                              <a:gd name="connsiteY5" fmla="*/ 51087 h 119234"/>
                              <a:gd name="connsiteX6" fmla="*/ 86383 w 95218"/>
                              <a:gd name="connsiteY6" fmla="*/ 11327 h 119234"/>
                              <a:gd name="connsiteX7" fmla="*/ 23593 w 95218"/>
                              <a:gd name="connsiteY7" fmla="*/ 113877 h 119234"/>
                              <a:gd name="connsiteX8" fmla="*/ 14005 w 95218"/>
                              <a:gd name="connsiteY8" fmla="*/ 82153 h 11923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95218" h="119234">
                                <a:moveTo>
                                  <a:pt x="0" y="59453"/>
                                </a:moveTo>
                                <a:lnTo>
                                  <a:pt x="22418" y="119235"/>
                                </a:lnTo>
                                <a:lnTo>
                                  <a:pt x="95218" y="0"/>
                                </a:lnTo>
                                <a:lnTo>
                                  <a:pt x="0" y="59453"/>
                                </a:lnTo>
                                <a:close/>
                                <a:moveTo>
                                  <a:pt x="14005" y="82153"/>
                                </a:moveTo>
                                <a:cubicBezTo>
                                  <a:pt x="9964" y="66784"/>
                                  <a:pt x="8131" y="64435"/>
                                  <a:pt x="27823" y="51087"/>
                                </a:cubicBezTo>
                                <a:cubicBezTo>
                                  <a:pt x="47515" y="37740"/>
                                  <a:pt x="86383" y="11327"/>
                                  <a:pt x="86383" y="11327"/>
                                </a:cubicBezTo>
                                <a:lnTo>
                                  <a:pt x="23593" y="113877"/>
                                </a:lnTo>
                                <a:cubicBezTo>
                                  <a:pt x="23593" y="113877"/>
                                  <a:pt x="18047" y="97521"/>
                                  <a:pt x="14005" y="8215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99" name="Graphic 111">
                        <a:extLst>
                          <a:ext uri="{FF2B5EF4-FFF2-40B4-BE49-F238E27FC236}">
                            <a16:creationId xmlns:a16="http://schemas.microsoft.com/office/drawing/2014/main" id="{98E29E8D-7630-F345-27F0-19B438B46E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150272" y="1733237"/>
                        <a:ext cx="110116" cy="139772"/>
                        <a:chOff x="8150272" y="1733237"/>
                        <a:chExt cx="110116" cy="139772"/>
                      </a:xfrm>
                      <a:grpFill/>
                    </p:grpSpPr>
                    <p:grpSp>
                      <p:nvGrpSpPr>
                        <p:cNvPr id="918" name="Graphic 111">
                          <a:extLst>
                            <a:ext uri="{FF2B5EF4-FFF2-40B4-BE49-F238E27FC236}">
                              <a16:creationId xmlns:a16="http://schemas.microsoft.com/office/drawing/2014/main" id="{A1691653-1634-8ACC-9108-DB5E9D4AC2E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50272" y="1733284"/>
                          <a:ext cx="58324" cy="139725"/>
                          <a:chOff x="8150272" y="1733284"/>
                          <a:chExt cx="58324" cy="139725"/>
                        </a:xfrm>
                        <a:grpFill/>
                      </p:grpSpPr>
                      <p:sp>
                        <p:nvSpPr>
                          <p:cNvPr id="923" name="Freeform: Shape 922">
                            <a:extLst>
                              <a:ext uri="{FF2B5EF4-FFF2-40B4-BE49-F238E27FC236}">
                                <a16:creationId xmlns:a16="http://schemas.microsoft.com/office/drawing/2014/main" id="{B34296D1-FF4D-A940-4ED6-867C2A811CE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50272" y="1733284"/>
                            <a:ext cx="58324" cy="139725"/>
                          </a:xfrm>
                          <a:custGeom>
                            <a:avLst/>
                            <a:gdLst>
                              <a:gd name="connsiteX0" fmla="*/ 58325 w 58324"/>
                              <a:gd name="connsiteY0" fmla="*/ 0 h 139725"/>
                              <a:gd name="connsiteX1" fmla="*/ 46575 w 58324"/>
                              <a:gd name="connsiteY1" fmla="*/ 139726 h 139725"/>
                              <a:gd name="connsiteX2" fmla="*/ 0 w 58324"/>
                              <a:gd name="connsiteY2" fmla="*/ 95359 h 139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58324" h="139725">
                                <a:moveTo>
                                  <a:pt x="58325" y="0"/>
                                </a:moveTo>
                                <a:lnTo>
                                  <a:pt x="46575" y="139726"/>
                                </a:lnTo>
                                <a:lnTo>
                                  <a:pt x="0" y="95359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24" name="Freeform: Shape 923">
                            <a:extLst>
                              <a:ext uri="{FF2B5EF4-FFF2-40B4-BE49-F238E27FC236}">
                                <a16:creationId xmlns:a16="http://schemas.microsoft.com/office/drawing/2014/main" id="{926FC387-B0D6-CCD9-B3DE-D0D72F49ED3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50272" y="1733331"/>
                            <a:ext cx="58324" cy="136764"/>
                          </a:xfrm>
                          <a:custGeom>
                            <a:avLst/>
                            <a:gdLst>
                              <a:gd name="connsiteX0" fmla="*/ 51322 w 58324"/>
                              <a:gd name="connsiteY0" fmla="*/ 37740 h 136764"/>
                              <a:gd name="connsiteX1" fmla="*/ 45118 w 58324"/>
                              <a:gd name="connsiteY1" fmla="*/ 47233 h 136764"/>
                              <a:gd name="connsiteX2" fmla="*/ 32382 w 58324"/>
                              <a:gd name="connsiteY2" fmla="*/ 90801 h 136764"/>
                              <a:gd name="connsiteX3" fmla="*/ 43473 w 58324"/>
                              <a:gd name="connsiteY3" fmla="*/ 136765 h 136764"/>
                              <a:gd name="connsiteX4" fmla="*/ 0 w 58324"/>
                              <a:gd name="connsiteY4" fmla="*/ 95359 h 136764"/>
                              <a:gd name="connsiteX5" fmla="*/ 58325 w 58324"/>
                              <a:gd name="connsiteY5" fmla="*/ 0 h 136764"/>
                              <a:gd name="connsiteX6" fmla="*/ 55129 w 58324"/>
                              <a:gd name="connsiteY6" fmla="*/ 37881 h 136764"/>
                              <a:gd name="connsiteX7" fmla="*/ 51322 w 58324"/>
                              <a:gd name="connsiteY7" fmla="*/ 37740 h 13676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58324" h="136764">
                                <a:moveTo>
                                  <a:pt x="51322" y="37740"/>
                                </a:moveTo>
                                <a:cubicBezTo>
                                  <a:pt x="47421" y="39949"/>
                                  <a:pt x="46481" y="43097"/>
                                  <a:pt x="45118" y="47233"/>
                                </a:cubicBezTo>
                                <a:cubicBezTo>
                                  <a:pt x="40418" y="61568"/>
                                  <a:pt x="34873" y="75855"/>
                                  <a:pt x="32382" y="90801"/>
                                </a:cubicBezTo>
                                <a:cubicBezTo>
                                  <a:pt x="29656" y="107156"/>
                                  <a:pt x="36189" y="122195"/>
                                  <a:pt x="43473" y="136765"/>
                                </a:cubicBezTo>
                                <a:lnTo>
                                  <a:pt x="0" y="95359"/>
                                </a:lnTo>
                                <a:lnTo>
                                  <a:pt x="58325" y="0"/>
                                </a:lnTo>
                                <a:lnTo>
                                  <a:pt x="55129" y="37881"/>
                                </a:lnTo>
                                <a:cubicBezTo>
                                  <a:pt x="53907" y="37270"/>
                                  <a:pt x="52497" y="37035"/>
                                  <a:pt x="51322" y="37740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25" name="Freeform: Shape 924">
                            <a:extLst>
                              <a:ext uri="{FF2B5EF4-FFF2-40B4-BE49-F238E27FC236}">
                                <a16:creationId xmlns:a16="http://schemas.microsoft.com/office/drawing/2014/main" id="{61C99CFD-3BA8-CE32-0E18-416A10A94BC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50272" y="1733284"/>
                            <a:ext cx="58324" cy="139725"/>
                          </a:xfrm>
                          <a:custGeom>
                            <a:avLst/>
                            <a:gdLst>
                              <a:gd name="connsiteX0" fmla="*/ 0 w 58324"/>
                              <a:gd name="connsiteY0" fmla="*/ 95359 h 139725"/>
                              <a:gd name="connsiteX1" fmla="*/ 46575 w 58324"/>
                              <a:gd name="connsiteY1" fmla="*/ 139726 h 139725"/>
                              <a:gd name="connsiteX2" fmla="*/ 58325 w 58324"/>
                              <a:gd name="connsiteY2" fmla="*/ 0 h 139725"/>
                              <a:gd name="connsiteX3" fmla="*/ 0 w 58324"/>
                              <a:gd name="connsiteY3" fmla="*/ 95359 h 139725"/>
                              <a:gd name="connsiteX4" fmla="*/ 22512 w 58324"/>
                              <a:gd name="connsiteY4" fmla="*/ 109835 h 139725"/>
                              <a:gd name="connsiteX5" fmla="*/ 21008 w 58324"/>
                              <a:gd name="connsiteY5" fmla="*/ 75667 h 139725"/>
                              <a:gd name="connsiteX6" fmla="*/ 55458 w 58324"/>
                              <a:gd name="connsiteY6" fmla="*/ 14147 h 139725"/>
                              <a:gd name="connsiteX7" fmla="*/ 45165 w 58324"/>
                              <a:gd name="connsiteY7" fmla="*/ 134415 h 139725"/>
                              <a:gd name="connsiteX8" fmla="*/ 22512 w 58324"/>
                              <a:gd name="connsiteY8" fmla="*/ 109835 h 139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58324" h="139725">
                                <a:moveTo>
                                  <a:pt x="0" y="95359"/>
                                </a:moveTo>
                                <a:lnTo>
                                  <a:pt x="46575" y="139726"/>
                                </a:lnTo>
                                <a:lnTo>
                                  <a:pt x="58325" y="0"/>
                                </a:lnTo>
                                <a:lnTo>
                                  <a:pt x="0" y="95359"/>
                                </a:lnTo>
                                <a:close/>
                                <a:moveTo>
                                  <a:pt x="22512" y="109835"/>
                                </a:moveTo>
                                <a:cubicBezTo>
                                  <a:pt x="12032" y="97709"/>
                                  <a:pt x="9400" y="96346"/>
                                  <a:pt x="21008" y="75667"/>
                                </a:cubicBezTo>
                                <a:cubicBezTo>
                                  <a:pt x="32570" y="55035"/>
                                  <a:pt x="55458" y="14147"/>
                                  <a:pt x="55458" y="14147"/>
                                </a:cubicBezTo>
                                <a:lnTo>
                                  <a:pt x="45165" y="134415"/>
                                </a:lnTo>
                                <a:cubicBezTo>
                                  <a:pt x="45212" y="134415"/>
                                  <a:pt x="32993" y="121961"/>
                                  <a:pt x="22512" y="109835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919" name="Graphic 111">
                          <a:extLst>
                            <a:ext uri="{FF2B5EF4-FFF2-40B4-BE49-F238E27FC236}">
                              <a16:creationId xmlns:a16="http://schemas.microsoft.com/office/drawing/2014/main" id="{AF6037ED-41B8-4289-F349-84998FDD62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99150" y="1733237"/>
                          <a:ext cx="61238" cy="131642"/>
                          <a:chOff x="8199150" y="1733237"/>
                          <a:chExt cx="61238" cy="131642"/>
                        </a:xfrm>
                        <a:grpFill/>
                      </p:grpSpPr>
                      <p:sp>
                        <p:nvSpPr>
                          <p:cNvPr id="920" name="Freeform: Shape 919">
                            <a:extLst>
                              <a:ext uri="{FF2B5EF4-FFF2-40B4-BE49-F238E27FC236}">
                                <a16:creationId xmlns:a16="http://schemas.microsoft.com/office/drawing/2014/main" id="{204BA986-7259-5F98-8DB1-AE77CE3233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99150" y="1733284"/>
                            <a:ext cx="61238" cy="131595"/>
                          </a:xfrm>
                          <a:custGeom>
                            <a:avLst/>
                            <a:gdLst>
                              <a:gd name="connsiteX0" fmla="*/ 9447 w 61238"/>
                              <a:gd name="connsiteY0" fmla="*/ 0 h 131595"/>
                              <a:gd name="connsiteX1" fmla="*/ 61239 w 61238"/>
                              <a:gd name="connsiteY1" fmla="*/ 131595 h 131595"/>
                              <a:gd name="connsiteX2" fmla="*/ 0 w 61238"/>
                              <a:gd name="connsiteY2" fmla="*/ 111762 h 1315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61238" h="131595">
                                <a:moveTo>
                                  <a:pt x="9447" y="0"/>
                                </a:moveTo>
                                <a:lnTo>
                                  <a:pt x="61239" y="131595"/>
                                </a:lnTo>
                                <a:lnTo>
                                  <a:pt x="0" y="111762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21" name="Freeform: Shape 920">
                            <a:extLst>
                              <a:ext uri="{FF2B5EF4-FFF2-40B4-BE49-F238E27FC236}">
                                <a16:creationId xmlns:a16="http://schemas.microsoft.com/office/drawing/2014/main" id="{2BACA721-61ED-25BB-604F-30B99D1B26F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99150" y="1733284"/>
                            <a:ext cx="57149" cy="130232"/>
                          </a:xfrm>
                          <a:custGeom>
                            <a:avLst/>
                            <a:gdLst>
                              <a:gd name="connsiteX0" fmla="*/ 20021 w 57149"/>
                              <a:gd name="connsiteY0" fmla="*/ 37223 h 130232"/>
                              <a:gd name="connsiteX1" fmla="*/ 18752 w 57149"/>
                              <a:gd name="connsiteY1" fmla="*/ 48502 h 130232"/>
                              <a:gd name="connsiteX2" fmla="*/ 26836 w 57149"/>
                              <a:gd name="connsiteY2" fmla="*/ 93480 h 130232"/>
                              <a:gd name="connsiteX3" fmla="*/ 57150 w 57149"/>
                              <a:gd name="connsiteY3" fmla="*/ 130232 h 130232"/>
                              <a:gd name="connsiteX4" fmla="*/ 0 w 57149"/>
                              <a:gd name="connsiteY4" fmla="*/ 111762 h 130232"/>
                              <a:gd name="connsiteX5" fmla="*/ 9447 w 57149"/>
                              <a:gd name="connsiteY5" fmla="*/ 0 h 130232"/>
                              <a:gd name="connsiteX6" fmla="*/ 23452 w 57149"/>
                              <a:gd name="connsiteY6" fmla="*/ 35672 h 130232"/>
                              <a:gd name="connsiteX7" fmla="*/ 20021 w 57149"/>
                              <a:gd name="connsiteY7" fmla="*/ 37223 h 13023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57149" h="130232">
                                <a:moveTo>
                                  <a:pt x="20021" y="37223"/>
                                </a:moveTo>
                                <a:cubicBezTo>
                                  <a:pt x="17530" y="40889"/>
                                  <a:pt x="18141" y="44178"/>
                                  <a:pt x="18752" y="48502"/>
                                </a:cubicBezTo>
                                <a:cubicBezTo>
                                  <a:pt x="20961" y="63542"/>
                                  <a:pt x="22418" y="78910"/>
                                  <a:pt x="26836" y="93480"/>
                                </a:cubicBezTo>
                                <a:cubicBezTo>
                                  <a:pt x="31677" y="109459"/>
                                  <a:pt x="44178" y="120269"/>
                                  <a:pt x="57150" y="130232"/>
                                </a:cubicBezTo>
                                <a:lnTo>
                                  <a:pt x="0" y="111762"/>
                                </a:lnTo>
                                <a:lnTo>
                                  <a:pt x="9447" y="0"/>
                                </a:lnTo>
                                <a:lnTo>
                                  <a:pt x="23452" y="35672"/>
                                </a:lnTo>
                                <a:cubicBezTo>
                                  <a:pt x="22136" y="35672"/>
                                  <a:pt x="20773" y="36095"/>
                                  <a:pt x="20021" y="3722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22" name="Freeform: Shape 921">
                            <a:extLst>
                              <a:ext uri="{FF2B5EF4-FFF2-40B4-BE49-F238E27FC236}">
                                <a16:creationId xmlns:a16="http://schemas.microsoft.com/office/drawing/2014/main" id="{41D2BAF3-46C0-1760-F8B3-468C6DEA75A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99150" y="1733237"/>
                            <a:ext cx="61238" cy="131595"/>
                          </a:xfrm>
                          <a:custGeom>
                            <a:avLst/>
                            <a:gdLst>
                              <a:gd name="connsiteX0" fmla="*/ 0 w 61238"/>
                              <a:gd name="connsiteY0" fmla="*/ 111809 h 131595"/>
                              <a:gd name="connsiteX1" fmla="*/ 61239 w 61238"/>
                              <a:gd name="connsiteY1" fmla="*/ 131595 h 131595"/>
                              <a:gd name="connsiteX2" fmla="*/ 9447 w 61238"/>
                              <a:gd name="connsiteY2" fmla="*/ 0 h 131595"/>
                              <a:gd name="connsiteX3" fmla="*/ 0 w 61238"/>
                              <a:gd name="connsiteY3" fmla="*/ 111809 h 131595"/>
                              <a:gd name="connsiteX4" fmla="*/ 26554 w 61238"/>
                              <a:gd name="connsiteY4" fmla="*/ 115052 h 131595"/>
                              <a:gd name="connsiteX5" fmla="*/ 9964 w 61238"/>
                              <a:gd name="connsiteY5" fmla="*/ 84785 h 131595"/>
                              <a:gd name="connsiteX6" fmla="*/ 13207 w 61238"/>
                              <a:gd name="connsiteY6" fmla="*/ 14053 h 131595"/>
                              <a:gd name="connsiteX7" fmla="*/ 57620 w 61238"/>
                              <a:gd name="connsiteY7" fmla="*/ 127412 h 131595"/>
                              <a:gd name="connsiteX8" fmla="*/ 26554 w 61238"/>
                              <a:gd name="connsiteY8" fmla="*/ 115052 h 1315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61238" h="131595">
                                <a:moveTo>
                                  <a:pt x="0" y="111809"/>
                                </a:moveTo>
                                <a:lnTo>
                                  <a:pt x="61239" y="131595"/>
                                </a:lnTo>
                                <a:lnTo>
                                  <a:pt x="9447" y="0"/>
                                </a:lnTo>
                                <a:lnTo>
                                  <a:pt x="0" y="111809"/>
                                </a:lnTo>
                                <a:close/>
                                <a:moveTo>
                                  <a:pt x="26554" y="115052"/>
                                </a:moveTo>
                                <a:cubicBezTo>
                                  <a:pt x="11797" y="108613"/>
                                  <a:pt x="8883" y="108566"/>
                                  <a:pt x="9964" y="84785"/>
                                </a:cubicBezTo>
                                <a:cubicBezTo>
                                  <a:pt x="11045" y="61051"/>
                                  <a:pt x="13207" y="14053"/>
                                  <a:pt x="13207" y="14053"/>
                                </a:cubicBezTo>
                                <a:lnTo>
                                  <a:pt x="57620" y="127412"/>
                                </a:lnTo>
                                <a:cubicBezTo>
                                  <a:pt x="57620" y="127412"/>
                                  <a:pt x="41264" y="121491"/>
                                  <a:pt x="26554" y="115052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900" name="Graphic 111">
                        <a:extLst>
                          <a:ext uri="{FF2B5EF4-FFF2-40B4-BE49-F238E27FC236}">
                            <a16:creationId xmlns:a16="http://schemas.microsoft.com/office/drawing/2014/main" id="{0516C649-96AA-F9B8-FA26-AF7C4FC8D40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08597" y="1733237"/>
                        <a:ext cx="135918" cy="105605"/>
                        <a:chOff x="8208597" y="1733237"/>
                        <a:chExt cx="135918" cy="105605"/>
                      </a:xfrm>
                      <a:grpFill/>
                    </p:grpSpPr>
                    <p:grpSp>
                      <p:nvGrpSpPr>
                        <p:cNvPr id="910" name="Graphic 111">
                          <a:extLst>
                            <a:ext uri="{FF2B5EF4-FFF2-40B4-BE49-F238E27FC236}">
                              <a16:creationId xmlns:a16="http://schemas.microsoft.com/office/drawing/2014/main" id="{D4F6E4A5-BDA1-0A6C-095E-5091DF35AD6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733237"/>
                          <a:ext cx="104148" cy="105605"/>
                          <a:chOff x="8208597" y="1733237"/>
                          <a:chExt cx="104148" cy="105605"/>
                        </a:xfrm>
                        <a:grpFill/>
                      </p:grpSpPr>
                      <p:sp>
                        <p:nvSpPr>
                          <p:cNvPr id="915" name="Freeform: Shape 914">
                            <a:extLst>
                              <a:ext uri="{FF2B5EF4-FFF2-40B4-BE49-F238E27FC236}">
                                <a16:creationId xmlns:a16="http://schemas.microsoft.com/office/drawing/2014/main" id="{2F36D62A-BB97-7FDF-D381-54340D7FD1A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84"/>
                            <a:ext cx="104148" cy="105511"/>
                          </a:xfrm>
                          <a:custGeom>
                            <a:avLst/>
                            <a:gdLst>
                              <a:gd name="connsiteX0" fmla="*/ 0 w 104148"/>
                              <a:gd name="connsiteY0" fmla="*/ 0 h 105511"/>
                              <a:gd name="connsiteX1" fmla="*/ 104148 w 104148"/>
                              <a:gd name="connsiteY1" fmla="*/ 97098 h 105511"/>
                              <a:gd name="connsiteX2" fmla="*/ 40794 w 104148"/>
                              <a:gd name="connsiteY2" fmla="*/ 105511 h 10551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04148" h="105511">
                                <a:moveTo>
                                  <a:pt x="0" y="0"/>
                                </a:moveTo>
                                <a:lnTo>
                                  <a:pt x="104148" y="97098"/>
                                </a:lnTo>
                                <a:lnTo>
                                  <a:pt x="40794" y="105511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16" name="Freeform: Shape 915">
                            <a:extLst>
                              <a:ext uri="{FF2B5EF4-FFF2-40B4-BE49-F238E27FC236}">
                                <a16:creationId xmlns:a16="http://schemas.microsoft.com/office/drawing/2014/main" id="{F150FC70-5905-9756-9839-4B865F436F9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644" y="1733331"/>
                            <a:ext cx="99965" cy="105511"/>
                          </a:xfrm>
                          <a:custGeom>
                            <a:avLst/>
                            <a:gdLst>
                              <a:gd name="connsiteX0" fmla="*/ 25802 w 99965"/>
                              <a:gd name="connsiteY0" fmla="*/ 29186 h 105511"/>
                              <a:gd name="connsiteX1" fmla="*/ 29656 w 99965"/>
                              <a:gd name="connsiteY1" fmla="*/ 39995 h 105511"/>
                              <a:gd name="connsiteX2" fmla="*/ 56680 w 99965"/>
                              <a:gd name="connsiteY2" fmla="*/ 77359 h 105511"/>
                              <a:gd name="connsiteX3" fmla="*/ 99965 w 99965"/>
                              <a:gd name="connsiteY3" fmla="*/ 97615 h 105511"/>
                              <a:gd name="connsiteX4" fmla="*/ 40794 w 99965"/>
                              <a:gd name="connsiteY4" fmla="*/ 105511 h 105511"/>
                              <a:gd name="connsiteX5" fmla="*/ 0 w 99965"/>
                              <a:gd name="connsiteY5" fmla="*/ 0 h 105511"/>
                              <a:gd name="connsiteX6" fmla="*/ 28199 w 99965"/>
                              <a:gd name="connsiteY6" fmla="*/ 26319 h 105511"/>
                              <a:gd name="connsiteX7" fmla="*/ 25802 w 99965"/>
                              <a:gd name="connsiteY7" fmla="*/ 29186 h 10551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9965" h="105511">
                                <a:moveTo>
                                  <a:pt x="25802" y="29186"/>
                                </a:moveTo>
                                <a:cubicBezTo>
                                  <a:pt x="25191" y="33604"/>
                                  <a:pt x="27165" y="36330"/>
                                  <a:pt x="29656" y="39995"/>
                                </a:cubicBezTo>
                                <a:cubicBezTo>
                                  <a:pt x="38257" y="52685"/>
                                  <a:pt x="46293" y="66033"/>
                                  <a:pt x="56680" y="77359"/>
                                </a:cubicBezTo>
                                <a:cubicBezTo>
                                  <a:pt x="68053" y="89767"/>
                                  <a:pt x="83986" y="94137"/>
                                  <a:pt x="99965" y="97615"/>
                                </a:cubicBezTo>
                                <a:lnTo>
                                  <a:pt x="40794" y="105511"/>
                                </a:lnTo>
                                <a:lnTo>
                                  <a:pt x="0" y="0"/>
                                </a:lnTo>
                                <a:lnTo>
                                  <a:pt x="28199" y="26319"/>
                                </a:lnTo>
                                <a:cubicBezTo>
                                  <a:pt x="26977" y="26883"/>
                                  <a:pt x="25990" y="27823"/>
                                  <a:pt x="25802" y="2918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17" name="Freeform: Shape 916">
                            <a:extLst>
                              <a:ext uri="{FF2B5EF4-FFF2-40B4-BE49-F238E27FC236}">
                                <a16:creationId xmlns:a16="http://schemas.microsoft.com/office/drawing/2014/main" id="{5A0ECF90-AFAE-3813-50EF-877EAFD0C8C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37"/>
                            <a:ext cx="104148" cy="105558"/>
                          </a:xfrm>
                          <a:custGeom>
                            <a:avLst/>
                            <a:gdLst>
                              <a:gd name="connsiteX0" fmla="*/ 40794 w 104148"/>
                              <a:gd name="connsiteY0" fmla="*/ 105558 h 105558"/>
                              <a:gd name="connsiteX1" fmla="*/ 104148 w 104148"/>
                              <a:gd name="connsiteY1" fmla="*/ 97098 h 105558"/>
                              <a:gd name="connsiteX2" fmla="*/ 0 w 104148"/>
                              <a:gd name="connsiteY2" fmla="*/ 0 h 105558"/>
                              <a:gd name="connsiteX3" fmla="*/ 40794 w 104148"/>
                              <a:gd name="connsiteY3" fmla="*/ 105558 h 105558"/>
                              <a:gd name="connsiteX4" fmla="*/ 65892 w 104148"/>
                              <a:gd name="connsiteY4" fmla="*/ 97051 h 105558"/>
                              <a:gd name="connsiteX5" fmla="*/ 37787 w 104148"/>
                              <a:gd name="connsiteY5" fmla="*/ 76748 h 105558"/>
                              <a:gd name="connsiteX6" fmla="*/ 9541 w 104148"/>
                              <a:gd name="connsiteY6" fmla="*/ 11139 h 105558"/>
                              <a:gd name="connsiteX7" fmla="*/ 99119 w 104148"/>
                              <a:gd name="connsiteY7" fmla="*/ 94842 h 105558"/>
                              <a:gd name="connsiteX8" fmla="*/ 65892 w 104148"/>
                              <a:gd name="connsiteY8" fmla="*/ 97051 h 10555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04148" h="105558">
                                <a:moveTo>
                                  <a:pt x="40794" y="105558"/>
                                </a:moveTo>
                                <a:lnTo>
                                  <a:pt x="104148" y="97098"/>
                                </a:lnTo>
                                <a:lnTo>
                                  <a:pt x="0" y="0"/>
                                </a:lnTo>
                                <a:lnTo>
                                  <a:pt x="40794" y="105558"/>
                                </a:lnTo>
                                <a:close/>
                                <a:moveTo>
                                  <a:pt x="65892" y="97051"/>
                                </a:moveTo>
                                <a:cubicBezTo>
                                  <a:pt x="49912" y="97568"/>
                                  <a:pt x="47233" y="98790"/>
                                  <a:pt x="37787" y="76748"/>
                                </a:cubicBezTo>
                                <a:cubicBezTo>
                                  <a:pt x="28293" y="54706"/>
                                  <a:pt x="9541" y="11139"/>
                                  <a:pt x="9541" y="11139"/>
                                </a:cubicBezTo>
                                <a:lnTo>
                                  <a:pt x="99119" y="94842"/>
                                </a:lnTo>
                                <a:cubicBezTo>
                                  <a:pt x="99119" y="94842"/>
                                  <a:pt x="81871" y="96534"/>
                                  <a:pt x="65892" y="970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911" name="Graphic 111">
                          <a:extLst>
                            <a:ext uri="{FF2B5EF4-FFF2-40B4-BE49-F238E27FC236}">
                              <a16:creationId xmlns:a16="http://schemas.microsoft.com/office/drawing/2014/main" id="{632C2ED9-A41E-04B3-3D41-D66AEEA6F97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733284"/>
                          <a:ext cx="135918" cy="77688"/>
                          <a:chOff x="8208597" y="1733284"/>
                          <a:chExt cx="135918" cy="77688"/>
                        </a:xfrm>
                        <a:grpFill/>
                      </p:grpSpPr>
                      <p:sp>
                        <p:nvSpPr>
                          <p:cNvPr id="912" name="Freeform: Shape 911">
                            <a:extLst>
                              <a:ext uri="{FF2B5EF4-FFF2-40B4-BE49-F238E27FC236}">
                                <a16:creationId xmlns:a16="http://schemas.microsoft.com/office/drawing/2014/main" id="{E22523F2-99D8-BB99-EDC0-A5985F35F20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84"/>
                            <a:ext cx="135918" cy="77688"/>
                          </a:xfrm>
                          <a:custGeom>
                            <a:avLst/>
                            <a:gdLst>
                              <a:gd name="connsiteX0" fmla="*/ 0 w 135918"/>
                              <a:gd name="connsiteY0" fmla="*/ 0 h 77688"/>
                              <a:gd name="connsiteX1" fmla="*/ 135919 w 135918"/>
                              <a:gd name="connsiteY1" fmla="*/ 42392 h 77688"/>
                              <a:gd name="connsiteX2" fmla="*/ 83328 w 135918"/>
                              <a:gd name="connsiteY2" fmla="*/ 77688 h 7768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35918" h="77688">
                                <a:moveTo>
                                  <a:pt x="0" y="0"/>
                                </a:moveTo>
                                <a:lnTo>
                                  <a:pt x="135919" y="42392"/>
                                </a:lnTo>
                                <a:lnTo>
                                  <a:pt x="83328" y="77688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13" name="Freeform: Shape 912">
                            <a:extLst>
                              <a:ext uri="{FF2B5EF4-FFF2-40B4-BE49-F238E27FC236}">
                                <a16:creationId xmlns:a16="http://schemas.microsoft.com/office/drawing/2014/main" id="{586558C3-C197-6192-5BF6-C46FE866495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84"/>
                            <a:ext cx="132441" cy="77641"/>
                          </a:xfrm>
                          <a:custGeom>
                            <a:avLst/>
                            <a:gdLst>
                              <a:gd name="connsiteX0" fmla="*/ 36001 w 132441"/>
                              <a:gd name="connsiteY0" fmla="*/ 15180 h 77641"/>
                              <a:gd name="connsiteX1" fmla="*/ 44225 w 132441"/>
                              <a:gd name="connsiteY1" fmla="*/ 23264 h 77641"/>
                              <a:gd name="connsiteX2" fmla="*/ 84926 w 132441"/>
                              <a:gd name="connsiteY2" fmla="*/ 45259 h 77641"/>
                              <a:gd name="connsiteX3" fmla="*/ 132441 w 132441"/>
                              <a:gd name="connsiteY3" fmla="*/ 44695 h 77641"/>
                              <a:gd name="connsiteX4" fmla="*/ 83328 w 132441"/>
                              <a:gd name="connsiteY4" fmla="*/ 77641 h 77641"/>
                              <a:gd name="connsiteX5" fmla="*/ 0 w 132441"/>
                              <a:gd name="connsiteY5" fmla="*/ 0 h 77641"/>
                              <a:gd name="connsiteX6" fmla="*/ 36847 w 132441"/>
                              <a:gd name="connsiteY6" fmla="*/ 11468 h 77641"/>
                              <a:gd name="connsiteX7" fmla="*/ 36001 w 132441"/>
                              <a:gd name="connsiteY7" fmla="*/ 15180 h 776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2441" h="77641">
                                <a:moveTo>
                                  <a:pt x="36001" y="15180"/>
                                </a:moveTo>
                                <a:cubicBezTo>
                                  <a:pt x="37458" y="19457"/>
                                  <a:pt x="40371" y="21055"/>
                                  <a:pt x="44225" y="23264"/>
                                </a:cubicBezTo>
                                <a:cubicBezTo>
                                  <a:pt x="57526" y="31019"/>
                                  <a:pt x="70591" y="39526"/>
                                  <a:pt x="84926" y="45259"/>
                                </a:cubicBezTo>
                                <a:cubicBezTo>
                                  <a:pt x="100529" y="51510"/>
                                  <a:pt x="116697" y="48596"/>
                                  <a:pt x="132441" y="44695"/>
                                </a:cubicBezTo>
                                <a:lnTo>
                                  <a:pt x="83328" y="77641"/>
                                </a:lnTo>
                                <a:lnTo>
                                  <a:pt x="0" y="0"/>
                                </a:lnTo>
                                <a:lnTo>
                                  <a:pt x="36847" y="11468"/>
                                </a:lnTo>
                                <a:cubicBezTo>
                                  <a:pt x="36001" y="12549"/>
                                  <a:pt x="35578" y="13865"/>
                                  <a:pt x="36001" y="15180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14" name="Freeform: Shape 913">
                            <a:extLst>
                              <a:ext uri="{FF2B5EF4-FFF2-40B4-BE49-F238E27FC236}">
                                <a16:creationId xmlns:a16="http://schemas.microsoft.com/office/drawing/2014/main" id="{54FAE67F-055E-E45B-CA81-428D0DC7586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331"/>
                            <a:ext cx="135918" cy="77641"/>
                          </a:xfrm>
                          <a:custGeom>
                            <a:avLst/>
                            <a:gdLst>
                              <a:gd name="connsiteX0" fmla="*/ 83328 w 135918"/>
                              <a:gd name="connsiteY0" fmla="*/ 77641 h 77641"/>
                              <a:gd name="connsiteX1" fmla="*/ 135919 w 135918"/>
                              <a:gd name="connsiteY1" fmla="*/ 42345 h 77641"/>
                              <a:gd name="connsiteX2" fmla="*/ 0 w 135918"/>
                              <a:gd name="connsiteY2" fmla="*/ 0 h 77641"/>
                              <a:gd name="connsiteX3" fmla="*/ 83328 w 135918"/>
                              <a:gd name="connsiteY3" fmla="*/ 77641 h 77641"/>
                              <a:gd name="connsiteX4" fmla="*/ 101845 w 135918"/>
                              <a:gd name="connsiteY4" fmla="*/ 58936 h 77641"/>
                              <a:gd name="connsiteX5" fmla="*/ 67771 w 135918"/>
                              <a:gd name="connsiteY5" fmla="*/ 52826 h 77641"/>
                              <a:gd name="connsiteX6" fmla="*/ 13394 w 135918"/>
                              <a:gd name="connsiteY6" fmla="*/ 5781 h 77641"/>
                              <a:gd name="connsiteX7" fmla="*/ 130373 w 135918"/>
                              <a:gd name="connsiteY7" fmla="*/ 42392 h 77641"/>
                              <a:gd name="connsiteX8" fmla="*/ 101845 w 135918"/>
                              <a:gd name="connsiteY8" fmla="*/ 58936 h 776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35918" h="77641">
                                <a:moveTo>
                                  <a:pt x="83328" y="77641"/>
                                </a:moveTo>
                                <a:lnTo>
                                  <a:pt x="135919" y="42345"/>
                                </a:lnTo>
                                <a:lnTo>
                                  <a:pt x="0" y="0"/>
                                </a:lnTo>
                                <a:lnTo>
                                  <a:pt x="83328" y="77641"/>
                                </a:lnTo>
                                <a:close/>
                                <a:moveTo>
                                  <a:pt x="101845" y="58936"/>
                                </a:moveTo>
                                <a:cubicBezTo>
                                  <a:pt x="87887" y="66362"/>
                                  <a:pt x="86054" y="68664"/>
                                  <a:pt x="67771" y="52826"/>
                                </a:cubicBezTo>
                                <a:cubicBezTo>
                                  <a:pt x="49536" y="37035"/>
                                  <a:pt x="13394" y="5781"/>
                                  <a:pt x="13394" y="5781"/>
                                </a:cubicBezTo>
                                <a:lnTo>
                                  <a:pt x="130373" y="42392"/>
                                </a:lnTo>
                                <a:cubicBezTo>
                                  <a:pt x="130420" y="42486"/>
                                  <a:pt x="115851" y="51510"/>
                                  <a:pt x="101845" y="5893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901" name="Graphic 111">
                        <a:extLst>
                          <a:ext uri="{FF2B5EF4-FFF2-40B4-BE49-F238E27FC236}">
                            <a16:creationId xmlns:a16="http://schemas.microsoft.com/office/drawing/2014/main" id="{69E10275-D836-78F8-EA3D-4A54832954E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08597" y="1663632"/>
                        <a:ext cx="141370" cy="112842"/>
                        <a:chOff x="8208597" y="1663632"/>
                        <a:chExt cx="141370" cy="112842"/>
                      </a:xfrm>
                      <a:grpFill/>
                    </p:grpSpPr>
                    <p:grpSp>
                      <p:nvGrpSpPr>
                        <p:cNvPr id="902" name="Graphic 111">
                          <a:extLst>
                            <a:ext uri="{FF2B5EF4-FFF2-40B4-BE49-F238E27FC236}">
                              <a16:creationId xmlns:a16="http://schemas.microsoft.com/office/drawing/2014/main" id="{F7FAE87A-5BCF-31E7-CA63-B485164633C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724589"/>
                          <a:ext cx="141370" cy="51886"/>
                          <a:chOff x="8208597" y="1724589"/>
                          <a:chExt cx="141370" cy="51886"/>
                        </a:xfrm>
                        <a:grpFill/>
                      </p:grpSpPr>
                      <p:sp>
                        <p:nvSpPr>
                          <p:cNvPr id="907" name="Freeform: Shape 906">
                            <a:extLst>
                              <a:ext uri="{FF2B5EF4-FFF2-40B4-BE49-F238E27FC236}">
                                <a16:creationId xmlns:a16="http://schemas.microsoft.com/office/drawing/2014/main" id="{BAFF01E3-364D-3A6C-CFE9-94D1886012B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24589"/>
                            <a:ext cx="141370" cy="51886"/>
                          </a:xfrm>
                          <a:custGeom>
                            <a:avLst/>
                            <a:gdLst>
                              <a:gd name="connsiteX0" fmla="*/ 0 w 141370"/>
                              <a:gd name="connsiteY0" fmla="*/ 8695 h 51886"/>
                              <a:gd name="connsiteX1" fmla="*/ 141371 w 141370"/>
                              <a:gd name="connsiteY1" fmla="*/ 0 h 51886"/>
                              <a:gd name="connsiteX2" fmla="*/ 105464 w 141370"/>
                              <a:gd name="connsiteY2" fmla="*/ 51886 h 5188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41370" h="51886">
                                <a:moveTo>
                                  <a:pt x="0" y="8695"/>
                                </a:moveTo>
                                <a:lnTo>
                                  <a:pt x="141371" y="0"/>
                                </a:lnTo>
                                <a:lnTo>
                                  <a:pt x="105464" y="51886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08" name="Freeform: Shape 907">
                            <a:extLst>
                              <a:ext uri="{FF2B5EF4-FFF2-40B4-BE49-F238E27FC236}">
                                <a16:creationId xmlns:a16="http://schemas.microsoft.com/office/drawing/2014/main" id="{389C101C-09D7-DC74-9F03-EA884E6C5D0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644" y="1727973"/>
                            <a:ext cx="138973" cy="48455"/>
                          </a:xfrm>
                          <a:custGeom>
                            <a:avLst/>
                            <a:gdLst>
                              <a:gd name="connsiteX0" fmla="*/ 38821 w 138973"/>
                              <a:gd name="connsiteY0" fmla="*/ 6674 h 48455"/>
                              <a:gd name="connsiteX1" fmla="*/ 49395 w 138973"/>
                              <a:gd name="connsiteY1" fmla="*/ 11327 h 48455"/>
                              <a:gd name="connsiteX2" fmla="*/ 95124 w 138973"/>
                              <a:gd name="connsiteY2" fmla="*/ 17483 h 48455"/>
                              <a:gd name="connsiteX3" fmla="*/ 138974 w 138973"/>
                              <a:gd name="connsiteY3" fmla="*/ 0 h 48455"/>
                              <a:gd name="connsiteX4" fmla="*/ 105464 w 138973"/>
                              <a:gd name="connsiteY4" fmla="*/ 48455 h 48455"/>
                              <a:gd name="connsiteX5" fmla="*/ 0 w 138973"/>
                              <a:gd name="connsiteY5" fmla="*/ 5264 h 48455"/>
                              <a:gd name="connsiteX6" fmla="*/ 38304 w 138973"/>
                              <a:gd name="connsiteY6" fmla="*/ 2914 h 48455"/>
                              <a:gd name="connsiteX7" fmla="*/ 38821 w 138973"/>
                              <a:gd name="connsiteY7" fmla="*/ 6674 h 4845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8973" h="48455">
                                <a:moveTo>
                                  <a:pt x="38821" y="6674"/>
                                </a:moveTo>
                                <a:cubicBezTo>
                                  <a:pt x="41734" y="10152"/>
                                  <a:pt x="45024" y="10622"/>
                                  <a:pt x="49395" y="11327"/>
                                </a:cubicBezTo>
                                <a:cubicBezTo>
                                  <a:pt x="64529" y="13864"/>
                                  <a:pt x="79756" y="17201"/>
                                  <a:pt x="95124" y="17483"/>
                                </a:cubicBezTo>
                                <a:cubicBezTo>
                                  <a:pt x="111903" y="17812"/>
                                  <a:pt x="125720" y="9259"/>
                                  <a:pt x="138974" y="0"/>
                                </a:cubicBezTo>
                                <a:lnTo>
                                  <a:pt x="105464" y="48455"/>
                                </a:lnTo>
                                <a:lnTo>
                                  <a:pt x="0" y="5264"/>
                                </a:lnTo>
                                <a:lnTo>
                                  <a:pt x="38304" y="2914"/>
                                </a:lnTo>
                                <a:cubicBezTo>
                                  <a:pt x="37928" y="4230"/>
                                  <a:pt x="37975" y="5640"/>
                                  <a:pt x="38821" y="667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09" name="Freeform: Shape 908">
                            <a:extLst>
                              <a:ext uri="{FF2B5EF4-FFF2-40B4-BE49-F238E27FC236}">
                                <a16:creationId xmlns:a16="http://schemas.microsoft.com/office/drawing/2014/main" id="{FEF646E9-983C-745B-9749-AE57591E2E2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24589"/>
                            <a:ext cx="141370" cy="51886"/>
                          </a:xfrm>
                          <a:custGeom>
                            <a:avLst/>
                            <a:gdLst>
                              <a:gd name="connsiteX0" fmla="*/ 105464 w 141370"/>
                              <a:gd name="connsiteY0" fmla="*/ 51886 h 51886"/>
                              <a:gd name="connsiteX1" fmla="*/ 141371 w 141370"/>
                              <a:gd name="connsiteY1" fmla="*/ 0 h 51886"/>
                              <a:gd name="connsiteX2" fmla="*/ 0 w 141370"/>
                              <a:gd name="connsiteY2" fmla="*/ 8695 h 51886"/>
                              <a:gd name="connsiteX3" fmla="*/ 105464 w 141370"/>
                              <a:gd name="connsiteY3" fmla="*/ 51886 h 51886"/>
                              <a:gd name="connsiteX4" fmla="*/ 115898 w 141370"/>
                              <a:gd name="connsiteY4" fmla="*/ 27776 h 51886"/>
                              <a:gd name="connsiteX5" fmla="*/ 82106 w 141370"/>
                              <a:gd name="connsiteY5" fmla="*/ 34215 h 51886"/>
                              <a:gd name="connsiteX6" fmla="*/ 14569 w 141370"/>
                              <a:gd name="connsiteY6" fmla="*/ 9400 h 51886"/>
                              <a:gd name="connsiteX7" fmla="*/ 136342 w 141370"/>
                              <a:gd name="connsiteY7" fmla="*/ 2068 h 51886"/>
                              <a:gd name="connsiteX8" fmla="*/ 115898 w 141370"/>
                              <a:gd name="connsiteY8" fmla="*/ 27776 h 5188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41370" h="51886">
                                <a:moveTo>
                                  <a:pt x="105464" y="51886"/>
                                </a:moveTo>
                                <a:lnTo>
                                  <a:pt x="141371" y="0"/>
                                </a:lnTo>
                                <a:lnTo>
                                  <a:pt x="0" y="8695"/>
                                </a:lnTo>
                                <a:lnTo>
                                  <a:pt x="105464" y="51886"/>
                                </a:lnTo>
                                <a:close/>
                                <a:moveTo>
                                  <a:pt x="115898" y="27776"/>
                                </a:moveTo>
                                <a:cubicBezTo>
                                  <a:pt x="105652" y="39760"/>
                                  <a:pt x="104759" y="42533"/>
                                  <a:pt x="82106" y="34215"/>
                                </a:cubicBezTo>
                                <a:cubicBezTo>
                                  <a:pt x="59453" y="25896"/>
                                  <a:pt x="14569" y="9400"/>
                                  <a:pt x="14569" y="9400"/>
                                </a:cubicBezTo>
                                <a:lnTo>
                                  <a:pt x="136342" y="2068"/>
                                </a:lnTo>
                                <a:cubicBezTo>
                                  <a:pt x="136342" y="2068"/>
                                  <a:pt x="126096" y="15791"/>
                                  <a:pt x="115898" y="2777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903" name="Graphic 111">
                          <a:extLst>
                            <a:ext uri="{FF2B5EF4-FFF2-40B4-BE49-F238E27FC236}">
                              <a16:creationId xmlns:a16="http://schemas.microsoft.com/office/drawing/2014/main" id="{9F115344-4996-E202-90B9-1AEC0CA18A8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663632"/>
                          <a:ext cx="121913" cy="69698"/>
                          <a:chOff x="8208597" y="1663632"/>
                          <a:chExt cx="121913" cy="69698"/>
                        </a:xfrm>
                        <a:grpFill/>
                      </p:grpSpPr>
                      <p:sp>
                        <p:nvSpPr>
                          <p:cNvPr id="904" name="Freeform: Shape 903">
                            <a:extLst>
                              <a:ext uri="{FF2B5EF4-FFF2-40B4-BE49-F238E27FC236}">
                                <a16:creationId xmlns:a16="http://schemas.microsoft.com/office/drawing/2014/main" id="{2B05EC4B-B749-8F60-9BF4-7254571FB77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63679"/>
                            <a:ext cx="121913" cy="69604"/>
                          </a:xfrm>
                          <a:custGeom>
                            <a:avLst/>
                            <a:gdLst>
                              <a:gd name="connsiteX0" fmla="*/ 0 w 121913"/>
                              <a:gd name="connsiteY0" fmla="*/ 69604 h 69604"/>
                              <a:gd name="connsiteX1" fmla="*/ 121913 w 121913"/>
                              <a:gd name="connsiteY1" fmla="*/ 0 h 69604"/>
                              <a:gd name="connsiteX2" fmla="*/ 113125 w 121913"/>
                              <a:gd name="connsiteY2" fmla="*/ 62602 h 696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21913" h="69604">
                                <a:moveTo>
                                  <a:pt x="0" y="69604"/>
                                </a:moveTo>
                                <a:lnTo>
                                  <a:pt x="121913" y="0"/>
                                </a:lnTo>
                                <a:lnTo>
                                  <a:pt x="113125" y="62602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05" name="Freeform: Shape 904">
                            <a:extLst>
                              <a:ext uri="{FF2B5EF4-FFF2-40B4-BE49-F238E27FC236}">
                                <a16:creationId xmlns:a16="http://schemas.microsoft.com/office/drawing/2014/main" id="{373032F1-F02C-59F9-6118-200CAB9FDA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67815"/>
                            <a:ext cx="121349" cy="65515"/>
                          </a:xfrm>
                          <a:custGeom>
                            <a:avLst/>
                            <a:gdLst>
                              <a:gd name="connsiteX0" fmla="*/ 35202 w 121349"/>
                              <a:gd name="connsiteY0" fmla="*/ 49724 h 65515"/>
                              <a:gd name="connsiteX1" fmla="*/ 46716 w 121349"/>
                              <a:gd name="connsiteY1" fmla="*/ 49348 h 65515"/>
                              <a:gd name="connsiteX2" fmla="*/ 90096 w 121349"/>
                              <a:gd name="connsiteY2" fmla="*/ 34920 h 65515"/>
                              <a:gd name="connsiteX3" fmla="*/ 121349 w 121349"/>
                              <a:gd name="connsiteY3" fmla="*/ 0 h 65515"/>
                              <a:gd name="connsiteX4" fmla="*/ 113125 w 121349"/>
                              <a:gd name="connsiteY4" fmla="*/ 58513 h 65515"/>
                              <a:gd name="connsiteX5" fmla="*/ 0 w 121349"/>
                              <a:gd name="connsiteY5" fmla="*/ 65516 h 65515"/>
                              <a:gd name="connsiteX6" fmla="*/ 33040 w 121349"/>
                              <a:gd name="connsiteY6" fmla="*/ 46622 h 65515"/>
                              <a:gd name="connsiteX7" fmla="*/ 35202 w 121349"/>
                              <a:gd name="connsiteY7" fmla="*/ 49724 h 655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21349" h="65515">
                                <a:moveTo>
                                  <a:pt x="35202" y="49724"/>
                                </a:moveTo>
                                <a:cubicBezTo>
                                  <a:pt x="39338" y="51604"/>
                                  <a:pt x="42486" y="50570"/>
                                  <a:pt x="46716" y="49348"/>
                                </a:cubicBezTo>
                                <a:cubicBezTo>
                                  <a:pt x="61286" y="44977"/>
                                  <a:pt x="76325" y="41405"/>
                                  <a:pt x="90096" y="34920"/>
                                </a:cubicBezTo>
                                <a:cubicBezTo>
                                  <a:pt x="105182" y="27870"/>
                                  <a:pt x="113736" y="14099"/>
                                  <a:pt x="121349" y="0"/>
                                </a:cubicBezTo>
                                <a:lnTo>
                                  <a:pt x="113125" y="58513"/>
                                </a:lnTo>
                                <a:lnTo>
                                  <a:pt x="0" y="65516"/>
                                </a:lnTo>
                                <a:lnTo>
                                  <a:pt x="33040" y="46622"/>
                                </a:lnTo>
                                <a:cubicBezTo>
                                  <a:pt x="33275" y="47938"/>
                                  <a:pt x="33980" y="49160"/>
                                  <a:pt x="35202" y="4972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06" name="Freeform: Shape 905">
                            <a:extLst>
                              <a:ext uri="{FF2B5EF4-FFF2-40B4-BE49-F238E27FC236}">
                                <a16:creationId xmlns:a16="http://schemas.microsoft.com/office/drawing/2014/main" id="{A8940A82-C411-B2B6-2F54-80EC89C1060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63632"/>
                            <a:ext cx="121913" cy="69604"/>
                          </a:xfrm>
                          <a:custGeom>
                            <a:avLst/>
                            <a:gdLst>
                              <a:gd name="connsiteX0" fmla="*/ 113125 w 121913"/>
                              <a:gd name="connsiteY0" fmla="*/ 62649 h 69604"/>
                              <a:gd name="connsiteX1" fmla="*/ 121913 w 121913"/>
                              <a:gd name="connsiteY1" fmla="*/ 0 h 69604"/>
                              <a:gd name="connsiteX2" fmla="*/ 0 w 121913"/>
                              <a:gd name="connsiteY2" fmla="*/ 69604 h 69604"/>
                              <a:gd name="connsiteX3" fmla="*/ 113125 w 121913"/>
                              <a:gd name="connsiteY3" fmla="*/ 62649 h 69604"/>
                              <a:gd name="connsiteX4" fmla="*/ 111621 w 121913"/>
                              <a:gd name="connsiteY4" fmla="*/ 36283 h 69604"/>
                              <a:gd name="connsiteX5" fmla="*/ 84409 w 121913"/>
                              <a:gd name="connsiteY5" fmla="*/ 56821 h 69604"/>
                              <a:gd name="connsiteX6" fmla="*/ 13300 w 121913"/>
                              <a:gd name="connsiteY6" fmla="*/ 63918 h 69604"/>
                              <a:gd name="connsiteX7" fmla="*/ 118389 w 121913"/>
                              <a:gd name="connsiteY7" fmla="*/ 4089 h 69604"/>
                              <a:gd name="connsiteX8" fmla="*/ 111621 w 121913"/>
                              <a:gd name="connsiteY8" fmla="*/ 36283 h 696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21913" h="69604">
                                <a:moveTo>
                                  <a:pt x="113125" y="62649"/>
                                </a:moveTo>
                                <a:lnTo>
                                  <a:pt x="121913" y="0"/>
                                </a:lnTo>
                                <a:lnTo>
                                  <a:pt x="0" y="69604"/>
                                </a:lnTo>
                                <a:lnTo>
                                  <a:pt x="113125" y="62649"/>
                                </a:lnTo>
                                <a:close/>
                                <a:moveTo>
                                  <a:pt x="111621" y="36283"/>
                                </a:moveTo>
                                <a:cubicBezTo>
                                  <a:pt x="107814" y="51557"/>
                                  <a:pt x="108284" y="54471"/>
                                  <a:pt x="84409" y="56821"/>
                                </a:cubicBezTo>
                                <a:cubicBezTo>
                                  <a:pt x="60534" y="59218"/>
                                  <a:pt x="13300" y="63918"/>
                                  <a:pt x="13300" y="63918"/>
                                </a:cubicBezTo>
                                <a:lnTo>
                                  <a:pt x="118389" y="4089"/>
                                </a:lnTo>
                                <a:cubicBezTo>
                                  <a:pt x="118389" y="4136"/>
                                  <a:pt x="115381" y="21008"/>
                                  <a:pt x="111621" y="3628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</p:grpSp>
                <p:sp>
                  <p:nvSpPr>
                    <p:cNvPr id="894" name="Freeform: Shape 893">
                      <a:extLst>
                        <a:ext uri="{FF2B5EF4-FFF2-40B4-BE49-F238E27FC236}">
                          <a16:creationId xmlns:a16="http://schemas.microsoft.com/office/drawing/2014/main" id="{5DA8C1B9-AA9B-832C-73EB-3D09DAF41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67837" y="1594357"/>
                      <a:ext cx="282130" cy="278699"/>
                    </a:xfrm>
                    <a:custGeom>
                      <a:avLst/>
                      <a:gdLst>
                        <a:gd name="connsiteX0" fmla="*/ 282131 w 282130"/>
                        <a:gd name="connsiteY0" fmla="*/ 130232 h 278699"/>
                        <a:gd name="connsiteX1" fmla="*/ 252099 w 282130"/>
                        <a:gd name="connsiteY1" fmla="*/ 173659 h 278699"/>
                        <a:gd name="connsiteX2" fmla="*/ 276679 w 282130"/>
                        <a:gd name="connsiteY2" fmla="*/ 181319 h 278699"/>
                        <a:gd name="connsiteX3" fmla="*/ 224088 w 282130"/>
                        <a:gd name="connsiteY3" fmla="*/ 216615 h 278699"/>
                        <a:gd name="connsiteX4" fmla="*/ 140760 w 282130"/>
                        <a:gd name="connsiteY4" fmla="*/ 138974 h 278699"/>
                        <a:gd name="connsiteX5" fmla="*/ 140760 w 282130"/>
                        <a:gd name="connsiteY5" fmla="*/ 138974 h 278699"/>
                        <a:gd name="connsiteX6" fmla="*/ 244908 w 282130"/>
                        <a:gd name="connsiteY6" fmla="*/ 236072 h 278699"/>
                        <a:gd name="connsiteX7" fmla="*/ 182259 w 282130"/>
                        <a:gd name="connsiteY7" fmla="*/ 244438 h 278699"/>
                        <a:gd name="connsiteX8" fmla="*/ 192552 w 282130"/>
                        <a:gd name="connsiteY8" fmla="*/ 270569 h 278699"/>
                        <a:gd name="connsiteX9" fmla="*/ 131313 w 282130"/>
                        <a:gd name="connsiteY9" fmla="*/ 250783 h 278699"/>
                        <a:gd name="connsiteX10" fmla="*/ 128963 w 282130"/>
                        <a:gd name="connsiteY10" fmla="*/ 278700 h 278699"/>
                        <a:gd name="connsiteX11" fmla="*/ 82435 w 282130"/>
                        <a:gd name="connsiteY11" fmla="*/ 234427 h 278699"/>
                        <a:gd name="connsiteX12" fmla="*/ 67912 w 282130"/>
                        <a:gd name="connsiteY12" fmla="*/ 258255 h 278699"/>
                        <a:gd name="connsiteX13" fmla="*/ 45494 w 282130"/>
                        <a:gd name="connsiteY13" fmla="*/ 198474 h 278699"/>
                        <a:gd name="connsiteX14" fmla="*/ 21713 w 282130"/>
                        <a:gd name="connsiteY14" fmla="*/ 213325 h 278699"/>
                        <a:gd name="connsiteX15" fmla="*/ 27964 w 282130"/>
                        <a:gd name="connsiteY15" fmla="*/ 151005 h 278699"/>
                        <a:gd name="connsiteX16" fmla="*/ 0 w 282130"/>
                        <a:gd name="connsiteY16" fmla="*/ 153966 h 278699"/>
                        <a:gd name="connsiteX17" fmla="*/ 2209 w 282130"/>
                        <a:gd name="connsiteY17" fmla="*/ 150394 h 278699"/>
                        <a:gd name="connsiteX18" fmla="*/ 2209 w 282130"/>
                        <a:gd name="connsiteY18" fmla="*/ 150394 h 278699"/>
                        <a:gd name="connsiteX19" fmla="*/ 33463 w 282130"/>
                        <a:gd name="connsiteY19" fmla="*/ 100482 h 278699"/>
                        <a:gd name="connsiteX20" fmla="*/ 6674 w 282130"/>
                        <a:gd name="connsiteY20" fmla="*/ 90895 h 278699"/>
                        <a:gd name="connsiteX21" fmla="*/ 10293 w 282130"/>
                        <a:gd name="connsiteY21" fmla="*/ 88686 h 278699"/>
                        <a:gd name="connsiteX22" fmla="*/ 10293 w 282130"/>
                        <a:gd name="connsiteY22" fmla="*/ 88686 h 278699"/>
                        <a:gd name="connsiteX23" fmla="*/ 60581 w 282130"/>
                        <a:gd name="connsiteY23" fmla="*/ 58043 h 278699"/>
                        <a:gd name="connsiteX24" fmla="*/ 40606 w 282130"/>
                        <a:gd name="connsiteY24" fmla="*/ 37881 h 278699"/>
                        <a:gd name="connsiteX25" fmla="*/ 44836 w 282130"/>
                        <a:gd name="connsiteY25" fmla="*/ 37505 h 278699"/>
                        <a:gd name="connsiteX26" fmla="*/ 44836 w 282130"/>
                        <a:gd name="connsiteY26" fmla="*/ 37505 h 278699"/>
                        <a:gd name="connsiteX27" fmla="*/ 104289 w 282130"/>
                        <a:gd name="connsiteY27" fmla="*/ 32053 h 278699"/>
                        <a:gd name="connsiteX28" fmla="*/ 95171 w 282130"/>
                        <a:gd name="connsiteY28" fmla="*/ 5311 h 278699"/>
                        <a:gd name="connsiteX29" fmla="*/ 154765 w 282130"/>
                        <a:gd name="connsiteY29" fmla="*/ 27635 h 278699"/>
                        <a:gd name="connsiteX30" fmla="*/ 158243 w 282130"/>
                        <a:gd name="connsiteY30" fmla="*/ 0 h 278699"/>
                        <a:gd name="connsiteX31" fmla="*/ 161204 w 282130"/>
                        <a:gd name="connsiteY31" fmla="*/ 3055 h 278699"/>
                        <a:gd name="connsiteX32" fmla="*/ 161204 w 282130"/>
                        <a:gd name="connsiteY32" fmla="*/ 3008 h 278699"/>
                        <a:gd name="connsiteX33" fmla="*/ 202985 w 282130"/>
                        <a:gd name="connsiteY33" fmla="*/ 46105 h 278699"/>
                        <a:gd name="connsiteX34" fmla="*/ 218542 w 282130"/>
                        <a:gd name="connsiteY34" fmla="*/ 22888 h 278699"/>
                        <a:gd name="connsiteX35" fmla="*/ 219858 w 282130"/>
                        <a:gd name="connsiteY35" fmla="*/ 26930 h 278699"/>
                        <a:gd name="connsiteX36" fmla="*/ 219858 w 282130"/>
                        <a:gd name="connsiteY36" fmla="*/ 26930 h 278699"/>
                        <a:gd name="connsiteX37" fmla="*/ 238375 w 282130"/>
                        <a:gd name="connsiteY37" fmla="*/ 83234 h 278699"/>
                        <a:gd name="connsiteX38" fmla="*/ 262673 w 282130"/>
                        <a:gd name="connsiteY38" fmla="*/ 69369 h 278699"/>
                        <a:gd name="connsiteX39" fmla="*/ 253885 w 282130"/>
                        <a:gd name="connsiteY39" fmla="*/ 132018 h 278699"/>
                        <a:gd name="connsiteX40" fmla="*/ 140760 w 282130"/>
                        <a:gd name="connsiteY40" fmla="*/ 139021 h 278699"/>
                        <a:gd name="connsiteX41" fmla="*/ 140760 w 282130"/>
                        <a:gd name="connsiteY41" fmla="*/ 139021 h 278699"/>
                        <a:gd name="connsiteX42" fmla="*/ 282131 w 282130"/>
                        <a:gd name="connsiteY42" fmla="*/ 130232 h 27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82130" h="278699">
                          <a:moveTo>
                            <a:pt x="282131" y="130232"/>
                          </a:moveTo>
                          <a:lnTo>
                            <a:pt x="252099" y="173659"/>
                          </a:lnTo>
                          <a:lnTo>
                            <a:pt x="276679" y="181319"/>
                          </a:lnTo>
                          <a:lnTo>
                            <a:pt x="224088" y="216615"/>
                          </a:lnTo>
                          <a:lnTo>
                            <a:pt x="140760" y="138974"/>
                          </a:lnTo>
                          <a:lnTo>
                            <a:pt x="140760" y="138974"/>
                          </a:lnTo>
                          <a:lnTo>
                            <a:pt x="244908" y="236072"/>
                          </a:lnTo>
                          <a:lnTo>
                            <a:pt x="182259" y="244438"/>
                          </a:lnTo>
                          <a:lnTo>
                            <a:pt x="192552" y="270569"/>
                          </a:lnTo>
                          <a:lnTo>
                            <a:pt x="131313" y="250783"/>
                          </a:lnTo>
                          <a:lnTo>
                            <a:pt x="128963" y="278700"/>
                          </a:lnTo>
                          <a:lnTo>
                            <a:pt x="82435" y="234427"/>
                          </a:lnTo>
                          <a:lnTo>
                            <a:pt x="67912" y="258255"/>
                          </a:lnTo>
                          <a:lnTo>
                            <a:pt x="45494" y="198474"/>
                          </a:lnTo>
                          <a:lnTo>
                            <a:pt x="21713" y="213325"/>
                          </a:lnTo>
                          <a:lnTo>
                            <a:pt x="27964" y="151005"/>
                          </a:lnTo>
                          <a:lnTo>
                            <a:pt x="0" y="153966"/>
                          </a:lnTo>
                          <a:lnTo>
                            <a:pt x="2209" y="150394"/>
                          </a:lnTo>
                          <a:lnTo>
                            <a:pt x="2209" y="150394"/>
                          </a:lnTo>
                          <a:lnTo>
                            <a:pt x="33463" y="100482"/>
                          </a:lnTo>
                          <a:lnTo>
                            <a:pt x="6674" y="90895"/>
                          </a:lnTo>
                          <a:lnTo>
                            <a:pt x="10293" y="88686"/>
                          </a:lnTo>
                          <a:lnTo>
                            <a:pt x="10293" y="88686"/>
                          </a:lnTo>
                          <a:lnTo>
                            <a:pt x="60581" y="58043"/>
                          </a:lnTo>
                          <a:lnTo>
                            <a:pt x="40606" y="37881"/>
                          </a:lnTo>
                          <a:lnTo>
                            <a:pt x="44836" y="37505"/>
                          </a:lnTo>
                          <a:cubicBezTo>
                            <a:pt x="44836" y="37505"/>
                            <a:pt x="44836" y="37505"/>
                            <a:pt x="44836" y="37505"/>
                          </a:cubicBezTo>
                          <a:lnTo>
                            <a:pt x="104289" y="32053"/>
                          </a:lnTo>
                          <a:lnTo>
                            <a:pt x="95171" y="5311"/>
                          </a:lnTo>
                          <a:lnTo>
                            <a:pt x="154765" y="27635"/>
                          </a:lnTo>
                          <a:lnTo>
                            <a:pt x="158243" y="0"/>
                          </a:lnTo>
                          <a:lnTo>
                            <a:pt x="161204" y="3055"/>
                          </a:lnTo>
                          <a:cubicBezTo>
                            <a:pt x="161204" y="3055"/>
                            <a:pt x="161204" y="3055"/>
                            <a:pt x="161204" y="3008"/>
                          </a:cubicBezTo>
                          <a:lnTo>
                            <a:pt x="202985" y="46105"/>
                          </a:lnTo>
                          <a:lnTo>
                            <a:pt x="218542" y="22888"/>
                          </a:lnTo>
                          <a:lnTo>
                            <a:pt x="219858" y="26930"/>
                          </a:lnTo>
                          <a:lnTo>
                            <a:pt x="219858" y="26930"/>
                          </a:lnTo>
                          <a:lnTo>
                            <a:pt x="238375" y="83234"/>
                          </a:lnTo>
                          <a:lnTo>
                            <a:pt x="262673" y="69369"/>
                          </a:lnTo>
                          <a:lnTo>
                            <a:pt x="253885" y="132018"/>
                          </a:lnTo>
                          <a:lnTo>
                            <a:pt x="140760" y="139021"/>
                          </a:lnTo>
                          <a:lnTo>
                            <a:pt x="140760" y="139021"/>
                          </a:lnTo>
                          <a:lnTo>
                            <a:pt x="282131" y="130232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863085B0-8B56-951B-9DB4-D6B698710575}"/>
                    </a:ext>
                  </a:extLst>
                </p:cNvPr>
                <p:cNvSpPr/>
                <p:nvPr/>
              </p:nvSpPr>
              <p:spPr>
                <a:xfrm>
                  <a:off x="8279141" y="1593135"/>
                  <a:ext cx="500390" cy="316627"/>
                </a:xfrm>
                <a:custGeom>
                  <a:avLst/>
                  <a:gdLst>
                    <a:gd name="connsiteX0" fmla="*/ 67348 w 500390"/>
                    <a:gd name="connsiteY0" fmla="*/ 242182 h 316627"/>
                    <a:gd name="connsiteX1" fmla="*/ 0 w 500390"/>
                    <a:gd name="connsiteY1" fmla="*/ 316627 h 316627"/>
                    <a:gd name="connsiteX2" fmla="*/ 147716 w 500390"/>
                    <a:gd name="connsiteY2" fmla="*/ 235461 h 316627"/>
                    <a:gd name="connsiteX3" fmla="*/ 292423 w 500390"/>
                    <a:gd name="connsiteY3" fmla="*/ 155987 h 316627"/>
                    <a:gd name="connsiteX4" fmla="*/ 467962 w 500390"/>
                    <a:gd name="connsiteY4" fmla="*/ 58043 h 316627"/>
                    <a:gd name="connsiteX5" fmla="*/ 500390 w 500390"/>
                    <a:gd name="connsiteY5" fmla="*/ 0 h 316627"/>
                    <a:gd name="connsiteX6" fmla="*/ 67348 w 500390"/>
                    <a:gd name="connsiteY6" fmla="*/ 242182 h 31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0390" h="316627">
                      <a:moveTo>
                        <a:pt x="67348" y="242182"/>
                      </a:moveTo>
                      <a:cubicBezTo>
                        <a:pt x="51933" y="272872"/>
                        <a:pt x="28575" y="298674"/>
                        <a:pt x="0" y="316627"/>
                      </a:cubicBezTo>
                      <a:lnTo>
                        <a:pt x="147716" y="235461"/>
                      </a:lnTo>
                      <a:lnTo>
                        <a:pt x="292423" y="155987"/>
                      </a:lnTo>
                      <a:cubicBezTo>
                        <a:pt x="292423" y="155987"/>
                        <a:pt x="463967" y="63025"/>
                        <a:pt x="467962" y="58043"/>
                      </a:cubicBezTo>
                      <a:cubicBezTo>
                        <a:pt x="481591" y="40982"/>
                        <a:pt x="492636" y="21384"/>
                        <a:pt x="500390" y="0"/>
                      </a:cubicBezTo>
                      <a:lnTo>
                        <a:pt x="67348" y="2421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DB222124-BA68-81C3-83A4-85DD9D38C7DD}"/>
                  </a:ext>
                </a:extLst>
              </p:cNvPr>
              <p:cNvSpPr/>
              <p:nvPr/>
            </p:nvSpPr>
            <p:spPr>
              <a:xfrm>
                <a:off x="8187542" y="1321297"/>
                <a:ext cx="598945" cy="376315"/>
              </a:xfrm>
              <a:custGeom>
                <a:avLst/>
                <a:gdLst>
                  <a:gd name="connsiteX0" fmla="*/ 229022 w 598945"/>
                  <a:gd name="connsiteY0" fmla="*/ 376315 h 376315"/>
                  <a:gd name="connsiteX1" fmla="*/ 598946 w 598945"/>
                  <a:gd name="connsiteY1" fmla="*/ 155329 h 376315"/>
                  <a:gd name="connsiteX2" fmla="*/ 421480 w 598945"/>
                  <a:gd name="connsiteY2" fmla="*/ 0 h 376315"/>
                  <a:gd name="connsiteX3" fmla="*/ 416263 w 598945"/>
                  <a:gd name="connsiteY3" fmla="*/ 611 h 376315"/>
                  <a:gd name="connsiteX4" fmla="*/ 0 w 598945"/>
                  <a:gd name="connsiteY4" fmla="*/ 234709 h 376315"/>
                  <a:gd name="connsiteX5" fmla="*/ 229022 w 598945"/>
                  <a:gd name="connsiteY5" fmla="*/ 376315 h 37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945" h="376315">
                    <a:moveTo>
                      <a:pt x="229022" y="376315"/>
                    </a:moveTo>
                    <a:lnTo>
                      <a:pt x="598946" y="155329"/>
                    </a:lnTo>
                    <a:cubicBezTo>
                      <a:pt x="580616" y="66644"/>
                      <a:pt x="508286" y="282"/>
                      <a:pt x="421480" y="0"/>
                    </a:cubicBezTo>
                    <a:cubicBezTo>
                      <a:pt x="421480" y="0"/>
                      <a:pt x="419365" y="188"/>
                      <a:pt x="416263" y="611"/>
                    </a:cubicBezTo>
                    <a:lnTo>
                      <a:pt x="0" y="234709"/>
                    </a:lnTo>
                    <a:cubicBezTo>
                      <a:pt x="0" y="234709"/>
                      <a:pt x="152274" y="224323"/>
                      <a:pt x="229022" y="37631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853" name="Graphic 111">
                <a:extLst>
                  <a:ext uri="{FF2B5EF4-FFF2-40B4-BE49-F238E27FC236}">
                    <a16:creationId xmlns:a16="http://schemas.microsoft.com/office/drawing/2014/main" id="{B19AFE3A-4372-371B-D356-290DC7AA21F8}"/>
                  </a:ext>
                </a:extLst>
              </p:cNvPr>
              <p:cNvGrpSpPr/>
              <p:nvPr/>
            </p:nvGrpSpPr>
            <p:grpSpPr>
              <a:xfrm>
                <a:off x="8142376" y="1245395"/>
                <a:ext cx="474682" cy="310846"/>
                <a:chOff x="8142376" y="1245395"/>
                <a:chExt cx="474682" cy="310846"/>
              </a:xfrm>
              <a:grpFill/>
            </p:grpSpPr>
            <p:grpSp>
              <p:nvGrpSpPr>
                <p:cNvPr id="854" name="Graphic 111">
                  <a:extLst>
                    <a:ext uri="{FF2B5EF4-FFF2-40B4-BE49-F238E27FC236}">
                      <a16:creationId xmlns:a16="http://schemas.microsoft.com/office/drawing/2014/main" id="{D76B425F-8F12-85E2-1F9D-5CB1FA219B40}"/>
                    </a:ext>
                  </a:extLst>
                </p:cNvPr>
                <p:cNvGrpSpPr/>
                <p:nvPr/>
              </p:nvGrpSpPr>
              <p:grpSpPr>
                <a:xfrm>
                  <a:off x="8142376" y="1245395"/>
                  <a:ext cx="474682" cy="310846"/>
                  <a:chOff x="8142376" y="1245395"/>
                  <a:chExt cx="474682" cy="310846"/>
                </a:xfrm>
                <a:grpFill/>
              </p:grpSpPr>
              <p:grpSp>
                <p:nvGrpSpPr>
                  <p:cNvPr id="866" name="Graphic 111">
                    <a:extLst>
                      <a:ext uri="{FF2B5EF4-FFF2-40B4-BE49-F238E27FC236}">
                        <a16:creationId xmlns:a16="http://schemas.microsoft.com/office/drawing/2014/main" id="{3A1E9727-2B6C-5B54-FBAC-1CB71DBB69E3}"/>
                      </a:ext>
                    </a:extLst>
                  </p:cNvPr>
                  <p:cNvGrpSpPr/>
                  <p:nvPr/>
                </p:nvGrpSpPr>
                <p:grpSpPr>
                  <a:xfrm>
                    <a:off x="8167473" y="1245395"/>
                    <a:ext cx="449585" cy="306099"/>
                    <a:chOff x="8167473" y="1245395"/>
                    <a:chExt cx="449585" cy="306099"/>
                  </a:xfrm>
                  <a:grpFill/>
                </p:grpSpPr>
                <p:sp>
                  <p:nvSpPr>
                    <p:cNvPr id="877" name="Freeform: Shape 876">
                      <a:extLst>
                        <a:ext uri="{FF2B5EF4-FFF2-40B4-BE49-F238E27FC236}">
                          <a16:creationId xmlns:a16="http://schemas.microsoft.com/office/drawing/2014/main" id="{BFBFC9AA-C28B-A041-4EF9-E09529B9E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67473" y="1454349"/>
                      <a:ext cx="422" cy="234"/>
                    </a:xfrm>
                    <a:custGeom>
                      <a:avLst/>
                      <a:gdLst>
                        <a:gd name="connsiteX0" fmla="*/ 0 w 422"/>
                        <a:gd name="connsiteY0" fmla="*/ 235 h 234"/>
                        <a:gd name="connsiteX1" fmla="*/ 0 w 422"/>
                        <a:gd name="connsiteY1" fmla="*/ 235 h 234"/>
                        <a:gd name="connsiteX2" fmla="*/ 423 w 422"/>
                        <a:gd name="connsiteY2" fmla="*/ 0 h 234"/>
                        <a:gd name="connsiteX3" fmla="*/ 0 w 422"/>
                        <a:gd name="connsiteY3" fmla="*/ 235 h 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22" h="234">
                          <a:moveTo>
                            <a:pt x="0" y="235"/>
                          </a:moveTo>
                          <a:lnTo>
                            <a:pt x="0" y="235"/>
                          </a:lnTo>
                          <a:cubicBezTo>
                            <a:pt x="141" y="188"/>
                            <a:pt x="282" y="94"/>
                            <a:pt x="423" y="0"/>
                          </a:cubicBezTo>
                          <a:cubicBezTo>
                            <a:pt x="141" y="141"/>
                            <a:pt x="0" y="235"/>
                            <a:pt x="0" y="2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8" name="Freeform: Shape 877">
                      <a:extLst>
                        <a:ext uri="{FF2B5EF4-FFF2-40B4-BE49-F238E27FC236}">
                          <a16:creationId xmlns:a16="http://schemas.microsoft.com/office/drawing/2014/main" id="{A33BD2B0-58DC-74E9-1FB2-7A87EF2D7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12451" y="1551024"/>
                      <a:ext cx="892" cy="469"/>
                    </a:xfrm>
                    <a:custGeom>
                      <a:avLst/>
                      <a:gdLst>
                        <a:gd name="connsiteX0" fmla="*/ 0 w 892"/>
                        <a:gd name="connsiteY0" fmla="*/ 470 h 469"/>
                        <a:gd name="connsiteX1" fmla="*/ 0 w 892"/>
                        <a:gd name="connsiteY1" fmla="*/ 470 h 469"/>
                        <a:gd name="connsiteX2" fmla="*/ 893 w 892"/>
                        <a:gd name="connsiteY2" fmla="*/ 0 h 469"/>
                        <a:gd name="connsiteX3" fmla="*/ 0 w 892"/>
                        <a:gd name="connsiteY3" fmla="*/ 470 h 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2" h="469">
                          <a:moveTo>
                            <a:pt x="0" y="470"/>
                          </a:moveTo>
                          <a:lnTo>
                            <a:pt x="0" y="470"/>
                          </a:lnTo>
                          <a:lnTo>
                            <a:pt x="893" y="0"/>
                          </a:lnTo>
                          <a:cubicBezTo>
                            <a:pt x="611" y="188"/>
                            <a:pt x="329" y="329"/>
                            <a:pt x="0" y="47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9" name="Freeform: Shape 878">
                      <a:extLst>
                        <a:ext uri="{FF2B5EF4-FFF2-40B4-BE49-F238E27FC236}">
                          <a16:creationId xmlns:a16="http://schemas.microsoft.com/office/drawing/2014/main" id="{E3A05658-FE06-DC83-5CAB-B0451F386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73489" y="1245395"/>
                      <a:ext cx="443569" cy="303937"/>
                    </a:xfrm>
                    <a:custGeom>
                      <a:avLst/>
                      <a:gdLst>
                        <a:gd name="connsiteX0" fmla="*/ 393892 w 443569"/>
                        <a:gd name="connsiteY0" fmla="*/ 0 h 303937"/>
                        <a:gd name="connsiteX1" fmla="*/ 387031 w 443569"/>
                        <a:gd name="connsiteY1" fmla="*/ 1457 h 303937"/>
                        <a:gd name="connsiteX2" fmla="*/ 309249 w 443569"/>
                        <a:gd name="connsiteY2" fmla="*/ 42486 h 303937"/>
                        <a:gd name="connsiteX3" fmla="*/ 140948 w 443569"/>
                        <a:gd name="connsiteY3" fmla="*/ 131407 h 303937"/>
                        <a:gd name="connsiteX4" fmla="*/ 0 w 443569"/>
                        <a:gd name="connsiteY4" fmla="*/ 205946 h 303937"/>
                        <a:gd name="connsiteX5" fmla="*/ 18893 w 443569"/>
                        <a:gd name="connsiteY5" fmla="*/ 201951 h 303937"/>
                        <a:gd name="connsiteX6" fmla="*/ 68570 w 443569"/>
                        <a:gd name="connsiteY6" fmla="*/ 256563 h 303937"/>
                        <a:gd name="connsiteX7" fmla="*/ 42956 w 443569"/>
                        <a:gd name="connsiteY7" fmla="*/ 303938 h 303937"/>
                        <a:gd name="connsiteX8" fmla="*/ 186160 w 443569"/>
                        <a:gd name="connsiteY8" fmla="*/ 225310 h 303937"/>
                        <a:gd name="connsiteX9" fmla="*/ 343886 w 443569"/>
                        <a:gd name="connsiteY9" fmla="*/ 138692 h 303937"/>
                        <a:gd name="connsiteX10" fmla="*/ 383365 w 443569"/>
                        <a:gd name="connsiteY10" fmla="*/ 117026 h 303937"/>
                        <a:gd name="connsiteX11" fmla="*/ 431256 w 443569"/>
                        <a:gd name="connsiteY11" fmla="*/ 90284 h 303937"/>
                        <a:gd name="connsiteX12" fmla="*/ 443570 w 443569"/>
                        <a:gd name="connsiteY12" fmla="*/ 54612 h 303937"/>
                        <a:gd name="connsiteX13" fmla="*/ 393892 w 443569"/>
                        <a:gd name="connsiteY13" fmla="*/ 0 h 303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43569" h="303937">
                          <a:moveTo>
                            <a:pt x="393892" y="0"/>
                          </a:moveTo>
                          <a:cubicBezTo>
                            <a:pt x="393892" y="0"/>
                            <a:pt x="389240" y="423"/>
                            <a:pt x="387031" y="1457"/>
                          </a:cubicBezTo>
                          <a:cubicBezTo>
                            <a:pt x="386420" y="1739"/>
                            <a:pt x="354555" y="18564"/>
                            <a:pt x="309249" y="42486"/>
                          </a:cubicBezTo>
                          <a:cubicBezTo>
                            <a:pt x="261216" y="67865"/>
                            <a:pt x="198145" y="101234"/>
                            <a:pt x="140948" y="131407"/>
                          </a:cubicBezTo>
                          <a:cubicBezTo>
                            <a:pt x="75667" y="165904"/>
                            <a:pt x="18188" y="196312"/>
                            <a:pt x="0" y="205946"/>
                          </a:cubicBezTo>
                          <a:cubicBezTo>
                            <a:pt x="5828" y="203361"/>
                            <a:pt x="12220" y="201905"/>
                            <a:pt x="18893" y="201951"/>
                          </a:cubicBezTo>
                          <a:cubicBezTo>
                            <a:pt x="46434" y="202045"/>
                            <a:pt x="68664" y="226485"/>
                            <a:pt x="68570" y="256563"/>
                          </a:cubicBezTo>
                          <a:cubicBezTo>
                            <a:pt x="68523" y="276961"/>
                            <a:pt x="58184" y="294679"/>
                            <a:pt x="42956" y="303938"/>
                          </a:cubicBezTo>
                          <a:lnTo>
                            <a:pt x="186160" y="225310"/>
                          </a:lnTo>
                          <a:lnTo>
                            <a:pt x="343886" y="138692"/>
                          </a:lnTo>
                          <a:lnTo>
                            <a:pt x="383365" y="117026"/>
                          </a:lnTo>
                          <a:cubicBezTo>
                            <a:pt x="383365" y="117026"/>
                            <a:pt x="430175" y="91647"/>
                            <a:pt x="431256" y="90284"/>
                          </a:cubicBezTo>
                          <a:cubicBezTo>
                            <a:pt x="438917" y="80743"/>
                            <a:pt x="443522" y="68288"/>
                            <a:pt x="443570" y="54612"/>
                          </a:cubicBezTo>
                          <a:cubicBezTo>
                            <a:pt x="443663" y="24533"/>
                            <a:pt x="421433" y="94"/>
                            <a:pt x="393892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E0A6E651-862B-4BFE-59D2-0427A5840593}"/>
                      </a:ext>
                    </a:extLst>
                  </p:cNvPr>
                  <p:cNvSpPr/>
                  <p:nvPr/>
                </p:nvSpPr>
                <p:spPr>
                  <a:xfrm>
                    <a:off x="8142376" y="1447346"/>
                    <a:ext cx="99683" cy="108895"/>
                  </a:xfrm>
                  <a:custGeom>
                    <a:avLst/>
                    <a:gdLst>
                      <a:gd name="connsiteX0" fmla="*/ 99684 w 99683"/>
                      <a:gd name="connsiteY0" fmla="*/ 54612 h 108895"/>
                      <a:gd name="connsiteX1" fmla="*/ 49677 w 99683"/>
                      <a:gd name="connsiteY1" fmla="*/ 108895 h 108895"/>
                      <a:gd name="connsiteX2" fmla="*/ 0 w 99683"/>
                      <a:gd name="connsiteY2" fmla="*/ 54283 h 108895"/>
                      <a:gd name="connsiteX3" fmla="*/ 50006 w 99683"/>
                      <a:gd name="connsiteY3" fmla="*/ 0 h 108895"/>
                      <a:gd name="connsiteX4" fmla="*/ 99684 w 99683"/>
                      <a:gd name="connsiteY4" fmla="*/ 54612 h 108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683" h="108895">
                        <a:moveTo>
                          <a:pt x="99684" y="54612"/>
                        </a:moveTo>
                        <a:cubicBezTo>
                          <a:pt x="99590" y="84691"/>
                          <a:pt x="77171" y="108989"/>
                          <a:pt x="49677" y="108895"/>
                        </a:cubicBezTo>
                        <a:cubicBezTo>
                          <a:pt x="22136" y="108801"/>
                          <a:pt x="-94" y="84362"/>
                          <a:pt x="0" y="54283"/>
                        </a:cubicBezTo>
                        <a:cubicBezTo>
                          <a:pt x="94" y="24204"/>
                          <a:pt x="22512" y="-94"/>
                          <a:pt x="50006" y="0"/>
                        </a:cubicBezTo>
                        <a:cubicBezTo>
                          <a:pt x="77547" y="141"/>
                          <a:pt x="99778" y="24580"/>
                          <a:pt x="99684" y="5461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id="{214F0803-3E4C-372F-37C1-EA0B45FEC235}"/>
                      </a:ext>
                    </a:extLst>
                  </p:cNvPr>
                  <p:cNvSpPr/>
                  <p:nvPr/>
                </p:nvSpPr>
                <p:spPr>
                  <a:xfrm>
                    <a:off x="8142376" y="1447346"/>
                    <a:ext cx="99683" cy="108895"/>
                  </a:xfrm>
                  <a:custGeom>
                    <a:avLst/>
                    <a:gdLst>
                      <a:gd name="connsiteX0" fmla="*/ 99684 w 99683"/>
                      <a:gd name="connsiteY0" fmla="*/ 54612 h 108895"/>
                      <a:gd name="connsiteX1" fmla="*/ 49677 w 99683"/>
                      <a:gd name="connsiteY1" fmla="*/ 108895 h 108895"/>
                      <a:gd name="connsiteX2" fmla="*/ 0 w 99683"/>
                      <a:gd name="connsiteY2" fmla="*/ 54283 h 108895"/>
                      <a:gd name="connsiteX3" fmla="*/ 50006 w 99683"/>
                      <a:gd name="connsiteY3" fmla="*/ 0 h 108895"/>
                      <a:gd name="connsiteX4" fmla="*/ 99684 w 99683"/>
                      <a:gd name="connsiteY4" fmla="*/ 54612 h 108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683" h="108895">
                        <a:moveTo>
                          <a:pt x="99684" y="54612"/>
                        </a:moveTo>
                        <a:cubicBezTo>
                          <a:pt x="99590" y="84691"/>
                          <a:pt x="77171" y="108989"/>
                          <a:pt x="49677" y="108895"/>
                        </a:cubicBezTo>
                        <a:cubicBezTo>
                          <a:pt x="22136" y="108801"/>
                          <a:pt x="-94" y="84362"/>
                          <a:pt x="0" y="54283"/>
                        </a:cubicBezTo>
                        <a:cubicBezTo>
                          <a:pt x="94" y="24204"/>
                          <a:pt x="22512" y="-94"/>
                          <a:pt x="50006" y="0"/>
                        </a:cubicBezTo>
                        <a:cubicBezTo>
                          <a:pt x="77547" y="141"/>
                          <a:pt x="99778" y="24580"/>
                          <a:pt x="99684" y="5461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69" name="Freeform: Shape 868">
                    <a:extLst>
                      <a:ext uri="{FF2B5EF4-FFF2-40B4-BE49-F238E27FC236}">
                        <a16:creationId xmlns:a16="http://schemas.microsoft.com/office/drawing/2014/main" id="{C605C3FA-4085-E00A-0526-828012DA4730}"/>
                      </a:ext>
                    </a:extLst>
                  </p:cNvPr>
                  <p:cNvSpPr/>
                  <p:nvPr/>
                </p:nvSpPr>
                <p:spPr>
                  <a:xfrm>
                    <a:off x="8150836" y="1453691"/>
                    <a:ext cx="91177" cy="102550"/>
                  </a:xfrm>
                  <a:custGeom>
                    <a:avLst/>
                    <a:gdLst>
                      <a:gd name="connsiteX0" fmla="*/ 64623 w 91177"/>
                      <a:gd name="connsiteY0" fmla="*/ 0 h 102550"/>
                      <a:gd name="connsiteX1" fmla="*/ 85960 w 91177"/>
                      <a:gd name="connsiteY1" fmla="*/ 44225 h 102550"/>
                      <a:gd name="connsiteX2" fmla="*/ 36988 w 91177"/>
                      <a:gd name="connsiteY2" fmla="*/ 97333 h 102550"/>
                      <a:gd name="connsiteX3" fmla="*/ 0 w 91177"/>
                      <a:gd name="connsiteY3" fmla="*/ 78534 h 102550"/>
                      <a:gd name="connsiteX4" fmla="*/ 41170 w 91177"/>
                      <a:gd name="connsiteY4" fmla="*/ 102550 h 102550"/>
                      <a:gd name="connsiteX5" fmla="*/ 91177 w 91177"/>
                      <a:gd name="connsiteY5" fmla="*/ 48267 h 102550"/>
                      <a:gd name="connsiteX6" fmla="*/ 64623 w 91177"/>
                      <a:gd name="connsiteY6" fmla="*/ 0 h 102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177" h="102550">
                        <a:moveTo>
                          <a:pt x="64623" y="0"/>
                        </a:moveTo>
                        <a:cubicBezTo>
                          <a:pt x="77547" y="9635"/>
                          <a:pt x="86007" y="25849"/>
                          <a:pt x="85960" y="44225"/>
                        </a:cubicBezTo>
                        <a:cubicBezTo>
                          <a:pt x="85866" y="73646"/>
                          <a:pt x="63965" y="97427"/>
                          <a:pt x="36988" y="97333"/>
                        </a:cubicBezTo>
                        <a:cubicBezTo>
                          <a:pt x="22136" y="97286"/>
                          <a:pt x="8930" y="90002"/>
                          <a:pt x="0" y="78534"/>
                        </a:cubicBezTo>
                        <a:cubicBezTo>
                          <a:pt x="8930" y="92963"/>
                          <a:pt x="24016" y="102503"/>
                          <a:pt x="41170" y="102550"/>
                        </a:cubicBezTo>
                        <a:cubicBezTo>
                          <a:pt x="68711" y="102644"/>
                          <a:pt x="91083" y="78346"/>
                          <a:pt x="91177" y="48267"/>
                        </a:cubicBezTo>
                        <a:cubicBezTo>
                          <a:pt x="91271" y="27353"/>
                          <a:pt x="80508" y="9165"/>
                          <a:pt x="64623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1C9F37A6-BBE0-D28C-41EE-D089C0C4815F}"/>
                      </a:ext>
                    </a:extLst>
                  </p:cNvPr>
                  <p:cNvSpPr/>
                  <p:nvPr/>
                </p:nvSpPr>
                <p:spPr>
                  <a:xfrm>
                    <a:off x="8156946" y="1447393"/>
                    <a:ext cx="85114" cy="95077"/>
                  </a:xfrm>
                  <a:custGeom>
                    <a:avLst/>
                    <a:gdLst>
                      <a:gd name="connsiteX0" fmla="*/ 35437 w 85114"/>
                      <a:gd name="connsiteY0" fmla="*/ 0 h 95077"/>
                      <a:gd name="connsiteX1" fmla="*/ 0 w 85114"/>
                      <a:gd name="connsiteY1" fmla="*/ 15980 h 95077"/>
                      <a:gd name="connsiteX2" fmla="*/ 33228 w 85114"/>
                      <a:gd name="connsiteY2" fmla="*/ 2209 h 95077"/>
                      <a:gd name="connsiteX3" fmla="*/ 82905 w 85114"/>
                      <a:gd name="connsiteY3" fmla="*/ 56821 h 95077"/>
                      <a:gd name="connsiteX4" fmla="*/ 68335 w 85114"/>
                      <a:gd name="connsiteY4" fmla="*/ 95078 h 95077"/>
                      <a:gd name="connsiteX5" fmla="*/ 85114 w 85114"/>
                      <a:gd name="connsiteY5" fmla="*/ 54612 h 95077"/>
                      <a:gd name="connsiteX6" fmla="*/ 35437 w 85114"/>
                      <a:gd name="connsiteY6" fmla="*/ 0 h 9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5114" h="95077">
                        <a:moveTo>
                          <a:pt x="35437" y="0"/>
                        </a:moveTo>
                        <a:cubicBezTo>
                          <a:pt x="21619" y="-47"/>
                          <a:pt x="9071" y="6063"/>
                          <a:pt x="0" y="15980"/>
                        </a:cubicBezTo>
                        <a:cubicBezTo>
                          <a:pt x="8836" y="7379"/>
                          <a:pt x="20444" y="2162"/>
                          <a:pt x="33228" y="2209"/>
                        </a:cubicBezTo>
                        <a:cubicBezTo>
                          <a:pt x="60769" y="2303"/>
                          <a:pt x="82999" y="26742"/>
                          <a:pt x="82905" y="56821"/>
                        </a:cubicBezTo>
                        <a:cubicBezTo>
                          <a:pt x="82858" y="71767"/>
                          <a:pt x="77312" y="85302"/>
                          <a:pt x="68335" y="95078"/>
                        </a:cubicBezTo>
                        <a:cubicBezTo>
                          <a:pt x="78581" y="85161"/>
                          <a:pt x="85067" y="70733"/>
                          <a:pt x="85114" y="54612"/>
                        </a:cubicBezTo>
                        <a:cubicBezTo>
                          <a:pt x="85208" y="24533"/>
                          <a:pt x="62978" y="94"/>
                          <a:pt x="35437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id="{99E5DA0C-BEF9-7CF1-2818-6A24D547DFAF}"/>
                      </a:ext>
                    </a:extLst>
                  </p:cNvPr>
                  <p:cNvSpPr/>
                  <p:nvPr/>
                </p:nvSpPr>
                <p:spPr>
                  <a:xfrm>
                    <a:off x="8158826" y="1465488"/>
                    <a:ext cx="50100" cy="72753"/>
                  </a:xfrm>
                  <a:custGeom>
                    <a:avLst/>
                    <a:gdLst>
                      <a:gd name="connsiteX0" fmla="*/ 13724 w 50100"/>
                      <a:gd name="connsiteY0" fmla="*/ 31442 h 72753"/>
                      <a:gd name="connsiteX1" fmla="*/ 30408 w 50100"/>
                      <a:gd name="connsiteY1" fmla="*/ 0 h 72753"/>
                      <a:gd name="connsiteX2" fmla="*/ 0 w 50100"/>
                      <a:gd name="connsiteY2" fmla="*/ 36189 h 72753"/>
                      <a:gd name="connsiteX3" fmla="*/ 33275 w 50100"/>
                      <a:gd name="connsiteY3" fmla="*/ 72753 h 72753"/>
                      <a:gd name="connsiteX4" fmla="*/ 50100 w 50100"/>
                      <a:gd name="connsiteY4" fmla="*/ 67818 h 72753"/>
                      <a:gd name="connsiteX5" fmla="*/ 46998 w 50100"/>
                      <a:gd name="connsiteY5" fmla="*/ 67959 h 72753"/>
                      <a:gd name="connsiteX6" fmla="*/ 13724 w 50100"/>
                      <a:gd name="connsiteY6" fmla="*/ 31442 h 72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100" h="72753">
                        <a:moveTo>
                          <a:pt x="13724" y="31442"/>
                        </a:moveTo>
                        <a:cubicBezTo>
                          <a:pt x="13771" y="18000"/>
                          <a:pt x="20491" y="6298"/>
                          <a:pt x="30408" y="0"/>
                        </a:cubicBezTo>
                        <a:cubicBezTo>
                          <a:pt x="13442" y="1645"/>
                          <a:pt x="47" y="17201"/>
                          <a:pt x="0" y="36189"/>
                        </a:cubicBezTo>
                        <a:cubicBezTo>
                          <a:pt x="-47" y="56304"/>
                          <a:pt x="14852" y="72706"/>
                          <a:pt x="33275" y="72753"/>
                        </a:cubicBezTo>
                        <a:cubicBezTo>
                          <a:pt x="39432" y="72753"/>
                          <a:pt x="45165" y="70967"/>
                          <a:pt x="50100" y="67818"/>
                        </a:cubicBezTo>
                        <a:cubicBezTo>
                          <a:pt x="49066" y="67912"/>
                          <a:pt x="48032" y="68006"/>
                          <a:pt x="46998" y="67959"/>
                        </a:cubicBezTo>
                        <a:cubicBezTo>
                          <a:pt x="28528" y="67959"/>
                          <a:pt x="13630" y="51604"/>
                          <a:pt x="13724" y="3144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id="{4DEE6FEA-1F01-7AFA-774E-814781DCEFFC}"/>
                      </a:ext>
                    </a:extLst>
                  </p:cNvPr>
                  <p:cNvSpPr/>
                  <p:nvPr/>
                </p:nvSpPr>
                <p:spPr>
                  <a:xfrm>
                    <a:off x="8158826" y="1465488"/>
                    <a:ext cx="50100" cy="72753"/>
                  </a:xfrm>
                  <a:custGeom>
                    <a:avLst/>
                    <a:gdLst>
                      <a:gd name="connsiteX0" fmla="*/ 13724 w 50100"/>
                      <a:gd name="connsiteY0" fmla="*/ 31442 h 72753"/>
                      <a:gd name="connsiteX1" fmla="*/ 30408 w 50100"/>
                      <a:gd name="connsiteY1" fmla="*/ 0 h 72753"/>
                      <a:gd name="connsiteX2" fmla="*/ 0 w 50100"/>
                      <a:gd name="connsiteY2" fmla="*/ 36189 h 72753"/>
                      <a:gd name="connsiteX3" fmla="*/ 33275 w 50100"/>
                      <a:gd name="connsiteY3" fmla="*/ 72753 h 72753"/>
                      <a:gd name="connsiteX4" fmla="*/ 50100 w 50100"/>
                      <a:gd name="connsiteY4" fmla="*/ 67818 h 72753"/>
                      <a:gd name="connsiteX5" fmla="*/ 46998 w 50100"/>
                      <a:gd name="connsiteY5" fmla="*/ 67959 h 72753"/>
                      <a:gd name="connsiteX6" fmla="*/ 13724 w 50100"/>
                      <a:gd name="connsiteY6" fmla="*/ 31442 h 72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100" h="72753">
                        <a:moveTo>
                          <a:pt x="13724" y="31442"/>
                        </a:moveTo>
                        <a:cubicBezTo>
                          <a:pt x="13771" y="18000"/>
                          <a:pt x="20491" y="6298"/>
                          <a:pt x="30408" y="0"/>
                        </a:cubicBezTo>
                        <a:cubicBezTo>
                          <a:pt x="13442" y="1645"/>
                          <a:pt x="47" y="17201"/>
                          <a:pt x="0" y="36189"/>
                        </a:cubicBezTo>
                        <a:cubicBezTo>
                          <a:pt x="-47" y="56304"/>
                          <a:pt x="14852" y="72706"/>
                          <a:pt x="33275" y="72753"/>
                        </a:cubicBezTo>
                        <a:cubicBezTo>
                          <a:pt x="39432" y="72753"/>
                          <a:pt x="45165" y="70967"/>
                          <a:pt x="50100" y="67818"/>
                        </a:cubicBezTo>
                        <a:cubicBezTo>
                          <a:pt x="49066" y="67912"/>
                          <a:pt x="48032" y="68006"/>
                          <a:pt x="46998" y="67959"/>
                        </a:cubicBezTo>
                        <a:cubicBezTo>
                          <a:pt x="28528" y="67959"/>
                          <a:pt x="13630" y="51604"/>
                          <a:pt x="13724" y="3144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73" name="Freeform: Shape 872">
                    <a:extLst>
                      <a:ext uri="{FF2B5EF4-FFF2-40B4-BE49-F238E27FC236}">
                        <a16:creationId xmlns:a16="http://schemas.microsoft.com/office/drawing/2014/main" id="{E2538709-64F4-33E8-CB4B-658651A56EF7}"/>
                      </a:ext>
                    </a:extLst>
                  </p:cNvPr>
                  <p:cNvSpPr/>
                  <p:nvPr/>
                </p:nvSpPr>
                <p:spPr>
                  <a:xfrm>
                    <a:off x="8156617" y="1470234"/>
                    <a:ext cx="50100" cy="69322"/>
                  </a:xfrm>
                  <a:custGeom>
                    <a:avLst/>
                    <a:gdLst>
                      <a:gd name="connsiteX0" fmla="*/ 35484 w 50100"/>
                      <a:gd name="connsiteY0" fmla="*/ 68053 h 69322"/>
                      <a:gd name="connsiteX1" fmla="*/ 2209 w 50100"/>
                      <a:gd name="connsiteY1" fmla="*/ 31489 h 69322"/>
                      <a:gd name="connsiteX2" fmla="*/ 18987 w 50100"/>
                      <a:gd name="connsiteY2" fmla="*/ 0 h 69322"/>
                      <a:gd name="connsiteX3" fmla="*/ 0 w 50100"/>
                      <a:gd name="connsiteY3" fmla="*/ 32758 h 69322"/>
                      <a:gd name="connsiteX4" fmla="*/ 33275 w 50100"/>
                      <a:gd name="connsiteY4" fmla="*/ 69322 h 69322"/>
                      <a:gd name="connsiteX5" fmla="*/ 50100 w 50100"/>
                      <a:gd name="connsiteY5" fmla="*/ 64388 h 69322"/>
                      <a:gd name="connsiteX6" fmla="*/ 49959 w 50100"/>
                      <a:gd name="connsiteY6" fmla="*/ 64388 h 69322"/>
                      <a:gd name="connsiteX7" fmla="*/ 35484 w 50100"/>
                      <a:gd name="connsiteY7" fmla="*/ 68053 h 69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100" h="69322">
                        <a:moveTo>
                          <a:pt x="35484" y="68053"/>
                        </a:moveTo>
                        <a:cubicBezTo>
                          <a:pt x="17060" y="68006"/>
                          <a:pt x="2162" y="51604"/>
                          <a:pt x="2209" y="31489"/>
                        </a:cubicBezTo>
                        <a:cubicBezTo>
                          <a:pt x="2256" y="18000"/>
                          <a:pt x="9024" y="6251"/>
                          <a:pt x="18987" y="0"/>
                        </a:cubicBezTo>
                        <a:cubicBezTo>
                          <a:pt x="7802" y="5875"/>
                          <a:pt x="47" y="18282"/>
                          <a:pt x="0" y="32758"/>
                        </a:cubicBezTo>
                        <a:cubicBezTo>
                          <a:pt x="-47" y="52873"/>
                          <a:pt x="14852" y="69275"/>
                          <a:pt x="33275" y="69322"/>
                        </a:cubicBezTo>
                        <a:cubicBezTo>
                          <a:pt x="39432" y="69322"/>
                          <a:pt x="45165" y="67537"/>
                          <a:pt x="50100" y="64388"/>
                        </a:cubicBezTo>
                        <a:cubicBezTo>
                          <a:pt x="50053" y="64388"/>
                          <a:pt x="50006" y="64388"/>
                          <a:pt x="49959" y="64388"/>
                        </a:cubicBezTo>
                        <a:cubicBezTo>
                          <a:pt x="45541" y="66691"/>
                          <a:pt x="40654" y="68053"/>
                          <a:pt x="35484" y="6805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874" name="Graphic 111">
                    <a:extLst>
                      <a:ext uri="{FF2B5EF4-FFF2-40B4-BE49-F238E27FC236}">
                        <a16:creationId xmlns:a16="http://schemas.microsoft.com/office/drawing/2014/main" id="{CD8C0AD7-C3D4-A9AF-2C93-BAF2925ADFB1}"/>
                      </a:ext>
                    </a:extLst>
                  </p:cNvPr>
                  <p:cNvGrpSpPr/>
                  <p:nvPr/>
                </p:nvGrpSpPr>
                <p:grpSpPr>
                  <a:xfrm>
                    <a:off x="8172502" y="1465347"/>
                    <a:ext cx="53108" cy="68147"/>
                    <a:chOff x="8172502" y="1465347"/>
                    <a:chExt cx="53108" cy="68147"/>
                  </a:xfrm>
                  <a:grpFill/>
                </p:grpSpPr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E2A180B7-8E1B-D0ED-2DF6-5587CD0AC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72502" y="1465347"/>
                      <a:ext cx="50993" cy="68147"/>
                    </a:xfrm>
                    <a:custGeom>
                      <a:avLst/>
                      <a:gdLst>
                        <a:gd name="connsiteX0" fmla="*/ 33322 w 50993"/>
                        <a:gd name="connsiteY0" fmla="*/ 57056 h 68147"/>
                        <a:gd name="connsiteX1" fmla="*/ 8789 w 50993"/>
                        <a:gd name="connsiteY1" fmla="*/ 30079 h 68147"/>
                        <a:gd name="connsiteX2" fmla="*/ 33463 w 50993"/>
                        <a:gd name="connsiteY2" fmla="*/ 3290 h 68147"/>
                        <a:gd name="connsiteX3" fmla="*/ 33463 w 50993"/>
                        <a:gd name="connsiteY3" fmla="*/ 3290 h 68147"/>
                        <a:gd name="connsiteX4" fmla="*/ 19786 w 50993"/>
                        <a:gd name="connsiteY4" fmla="*/ 0 h 68147"/>
                        <a:gd name="connsiteX5" fmla="*/ 16684 w 50993"/>
                        <a:gd name="connsiteY5" fmla="*/ 141 h 68147"/>
                        <a:gd name="connsiteX6" fmla="*/ 0 w 50993"/>
                        <a:gd name="connsiteY6" fmla="*/ 31583 h 68147"/>
                        <a:gd name="connsiteX7" fmla="*/ 33275 w 50993"/>
                        <a:gd name="connsiteY7" fmla="*/ 68147 h 68147"/>
                        <a:gd name="connsiteX8" fmla="*/ 36377 w 50993"/>
                        <a:gd name="connsiteY8" fmla="*/ 68006 h 68147"/>
                        <a:gd name="connsiteX9" fmla="*/ 50993 w 50993"/>
                        <a:gd name="connsiteY9" fmla="*/ 48925 h 68147"/>
                        <a:gd name="connsiteX10" fmla="*/ 33322 w 50993"/>
                        <a:gd name="connsiteY10" fmla="*/ 57056 h 68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0993" h="68147">
                          <a:moveTo>
                            <a:pt x="33322" y="57056"/>
                          </a:moveTo>
                          <a:cubicBezTo>
                            <a:pt x="19739" y="57009"/>
                            <a:pt x="8742" y="44930"/>
                            <a:pt x="8789" y="30079"/>
                          </a:cubicBezTo>
                          <a:cubicBezTo>
                            <a:pt x="8836" y="15227"/>
                            <a:pt x="19880" y="3243"/>
                            <a:pt x="33463" y="3290"/>
                          </a:cubicBezTo>
                          <a:lnTo>
                            <a:pt x="33463" y="3290"/>
                          </a:lnTo>
                          <a:cubicBezTo>
                            <a:pt x="29280" y="1222"/>
                            <a:pt x="24674" y="0"/>
                            <a:pt x="19786" y="0"/>
                          </a:cubicBezTo>
                          <a:cubicBezTo>
                            <a:pt x="18752" y="0"/>
                            <a:pt x="17718" y="47"/>
                            <a:pt x="16684" y="141"/>
                          </a:cubicBezTo>
                          <a:cubicBezTo>
                            <a:pt x="6768" y="6439"/>
                            <a:pt x="47" y="18141"/>
                            <a:pt x="0" y="31583"/>
                          </a:cubicBezTo>
                          <a:cubicBezTo>
                            <a:pt x="-47" y="51698"/>
                            <a:pt x="14852" y="68100"/>
                            <a:pt x="33275" y="68147"/>
                          </a:cubicBezTo>
                          <a:cubicBezTo>
                            <a:pt x="34309" y="68147"/>
                            <a:pt x="35343" y="68100"/>
                            <a:pt x="36377" y="68006"/>
                          </a:cubicBezTo>
                          <a:cubicBezTo>
                            <a:pt x="43097" y="63730"/>
                            <a:pt x="48267" y="57009"/>
                            <a:pt x="50993" y="48925"/>
                          </a:cubicBezTo>
                          <a:cubicBezTo>
                            <a:pt x="46528" y="53954"/>
                            <a:pt x="40278" y="57056"/>
                            <a:pt x="33322" y="57056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63165961-4B3E-DB45-22FB-959DBF33A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1338" y="1468589"/>
                      <a:ext cx="44272" cy="53812"/>
                    </a:xfrm>
                    <a:custGeom>
                      <a:avLst/>
                      <a:gdLst>
                        <a:gd name="connsiteX0" fmla="*/ 0 w 44272"/>
                        <a:gd name="connsiteY0" fmla="*/ 26836 h 53812"/>
                        <a:gd name="connsiteX1" fmla="*/ 24533 w 44272"/>
                        <a:gd name="connsiteY1" fmla="*/ 53813 h 53812"/>
                        <a:gd name="connsiteX2" fmla="*/ 42205 w 44272"/>
                        <a:gd name="connsiteY2" fmla="*/ 45682 h 53812"/>
                        <a:gd name="connsiteX3" fmla="*/ 44272 w 44272"/>
                        <a:gd name="connsiteY3" fmla="*/ 33322 h 53812"/>
                        <a:gd name="connsiteX4" fmla="*/ 24674 w 44272"/>
                        <a:gd name="connsiteY4" fmla="*/ 0 h 53812"/>
                        <a:gd name="connsiteX5" fmla="*/ 24674 w 44272"/>
                        <a:gd name="connsiteY5" fmla="*/ 0 h 53812"/>
                        <a:gd name="connsiteX6" fmla="*/ 0 w 44272"/>
                        <a:gd name="connsiteY6" fmla="*/ 26836 h 5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272" h="53812">
                          <a:moveTo>
                            <a:pt x="0" y="26836"/>
                          </a:moveTo>
                          <a:cubicBezTo>
                            <a:pt x="-47" y="41687"/>
                            <a:pt x="10951" y="53766"/>
                            <a:pt x="24533" y="53813"/>
                          </a:cubicBezTo>
                          <a:cubicBezTo>
                            <a:pt x="31442" y="53813"/>
                            <a:pt x="37693" y="50711"/>
                            <a:pt x="42205" y="45682"/>
                          </a:cubicBezTo>
                          <a:cubicBezTo>
                            <a:pt x="43521" y="41828"/>
                            <a:pt x="44272" y="37693"/>
                            <a:pt x="44272" y="33322"/>
                          </a:cubicBezTo>
                          <a:cubicBezTo>
                            <a:pt x="44320" y="18517"/>
                            <a:pt x="36283" y="5781"/>
                            <a:pt x="24674" y="0"/>
                          </a:cubicBezTo>
                          <a:lnTo>
                            <a:pt x="24674" y="0"/>
                          </a:lnTo>
                          <a:cubicBezTo>
                            <a:pt x="11092" y="0"/>
                            <a:pt x="47" y="11985"/>
                            <a:pt x="0" y="26836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855" name="Graphic 111">
                  <a:extLst>
                    <a:ext uri="{FF2B5EF4-FFF2-40B4-BE49-F238E27FC236}">
                      <a16:creationId xmlns:a16="http://schemas.microsoft.com/office/drawing/2014/main" id="{555B64EA-3704-5F3C-5563-14C76EAEFC96}"/>
                    </a:ext>
                  </a:extLst>
                </p:cNvPr>
                <p:cNvGrpSpPr/>
                <p:nvPr/>
              </p:nvGrpSpPr>
              <p:grpSpPr>
                <a:xfrm>
                  <a:off x="8173489" y="1245395"/>
                  <a:ext cx="443287" cy="303984"/>
                  <a:chOff x="8173489" y="1245395"/>
                  <a:chExt cx="443287" cy="303984"/>
                </a:xfrm>
                <a:grpFill/>
              </p:grpSpPr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7AE74D57-B287-9960-AD77-1C785D663719}"/>
                      </a:ext>
                    </a:extLst>
                  </p:cNvPr>
                  <p:cNvSpPr/>
                  <p:nvPr/>
                </p:nvSpPr>
                <p:spPr>
                  <a:xfrm>
                    <a:off x="8173489" y="1245395"/>
                    <a:ext cx="412738" cy="205946"/>
                  </a:xfrm>
                  <a:custGeom>
                    <a:avLst/>
                    <a:gdLst>
                      <a:gd name="connsiteX0" fmla="*/ 393892 w 412738"/>
                      <a:gd name="connsiteY0" fmla="*/ 0 h 205946"/>
                      <a:gd name="connsiteX1" fmla="*/ 387031 w 412738"/>
                      <a:gd name="connsiteY1" fmla="*/ 1457 h 205946"/>
                      <a:gd name="connsiteX2" fmla="*/ 309249 w 412738"/>
                      <a:gd name="connsiteY2" fmla="*/ 42486 h 205946"/>
                      <a:gd name="connsiteX3" fmla="*/ 140948 w 412738"/>
                      <a:gd name="connsiteY3" fmla="*/ 131407 h 205946"/>
                      <a:gd name="connsiteX4" fmla="*/ 0 w 412738"/>
                      <a:gd name="connsiteY4" fmla="*/ 205946 h 205946"/>
                      <a:gd name="connsiteX5" fmla="*/ 18893 w 412738"/>
                      <a:gd name="connsiteY5" fmla="*/ 201951 h 205946"/>
                      <a:gd name="connsiteX6" fmla="*/ 34920 w 412738"/>
                      <a:gd name="connsiteY6" fmla="*/ 204912 h 205946"/>
                      <a:gd name="connsiteX7" fmla="*/ 412739 w 412738"/>
                      <a:gd name="connsiteY7" fmla="*/ 4042 h 205946"/>
                      <a:gd name="connsiteX8" fmla="*/ 393892 w 412738"/>
                      <a:gd name="connsiteY8" fmla="*/ 0 h 20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2738" h="205946">
                        <a:moveTo>
                          <a:pt x="393892" y="0"/>
                        </a:moveTo>
                        <a:cubicBezTo>
                          <a:pt x="393892" y="0"/>
                          <a:pt x="389240" y="423"/>
                          <a:pt x="387031" y="1457"/>
                        </a:cubicBezTo>
                        <a:cubicBezTo>
                          <a:pt x="386420" y="1739"/>
                          <a:pt x="354555" y="18564"/>
                          <a:pt x="309249" y="42486"/>
                        </a:cubicBezTo>
                        <a:cubicBezTo>
                          <a:pt x="261216" y="67865"/>
                          <a:pt x="198145" y="101234"/>
                          <a:pt x="140948" y="131407"/>
                        </a:cubicBezTo>
                        <a:cubicBezTo>
                          <a:pt x="75667" y="165904"/>
                          <a:pt x="18188" y="196312"/>
                          <a:pt x="0" y="205946"/>
                        </a:cubicBezTo>
                        <a:cubicBezTo>
                          <a:pt x="5828" y="203361"/>
                          <a:pt x="12220" y="201905"/>
                          <a:pt x="18893" y="201951"/>
                        </a:cubicBezTo>
                        <a:cubicBezTo>
                          <a:pt x="24486" y="201951"/>
                          <a:pt x="29891" y="203032"/>
                          <a:pt x="34920" y="204912"/>
                        </a:cubicBezTo>
                        <a:cubicBezTo>
                          <a:pt x="125438" y="156504"/>
                          <a:pt x="366915" y="28387"/>
                          <a:pt x="412739" y="4042"/>
                        </a:cubicBezTo>
                        <a:cubicBezTo>
                          <a:pt x="406911" y="1504"/>
                          <a:pt x="400566" y="0"/>
                          <a:pt x="393892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63" name="Freeform: Shape 862">
                    <a:extLst>
                      <a:ext uri="{FF2B5EF4-FFF2-40B4-BE49-F238E27FC236}">
                        <a16:creationId xmlns:a16="http://schemas.microsoft.com/office/drawing/2014/main" id="{C3431B55-19E0-4C79-72BA-1A2323E101B0}"/>
                      </a:ext>
                    </a:extLst>
                  </p:cNvPr>
                  <p:cNvSpPr/>
                  <p:nvPr/>
                </p:nvSpPr>
                <p:spPr>
                  <a:xfrm>
                    <a:off x="8216446" y="1305646"/>
                    <a:ext cx="400331" cy="243732"/>
                  </a:xfrm>
                  <a:custGeom>
                    <a:avLst/>
                    <a:gdLst>
                      <a:gd name="connsiteX0" fmla="*/ 25426 w 400331"/>
                      <a:gd name="connsiteY0" fmla="*/ 199273 h 243732"/>
                      <a:gd name="connsiteX1" fmla="*/ 0 w 400331"/>
                      <a:gd name="connsiteY1" fmla="*/ 243733 h 243732"/>
                      <a:gd name="connsiteX2" fmla="*/ 143204 w 400331"/>
                      <a:gd name="connsiteY2" fmla="*/ 165105 h 243732"/>
                      <a:gd name="connsiteX3" fmla="*/ 300930 w 400331"/>
                      <a:gd name="connsiteY3" fmla="*/ 78487 h 243732"/>
                      <a:gd name="connsiteX4" fmla="*/ 340408 w 400331"/>
                      <a:gd name="connsiteY4" fmla="*/ 56821 h 243732"/>
                      <a:gd name="connsiteX5" fmla="*/ 388300 w 400331"/>
                      <a:gd name="connsiteY5" fmla="*/ 30079 h 243732"/>
                      <a:gd name="connsiteX6" fmla="*/ 400331 w 400331"/>
                      <a:gd name="connsiteY6" fmla="*/ 0 h 243732"/>
                      <a:gd name="connsiteX7" fmla="*/ 25426 w 400331"/>
                      <a:gd name="connsiteY7" fmla="*/ 199273 h 243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0331" h="243732">
                        <a:moveTo>
                          <a:pt x="25426" y="199273"/>
                        </a:moveTo>
                        <a:cubicBezTo>
                          <a:pt x="24439" y="218401"/>
                          <a:pt x="14475" y="234897"/>
                          <a:pt x="0" y="243733"/>
                        </a:cubicBezTo>
                        <a:lnTo>
                          <a:pt x="143204" y="165105"/>
                        </a:lnTo>
                        <a:lnTo>
                          <a:pt x="300930" y="78487"/>
                        </a:lnTo>
                        <a:lnTo>
                          <a:pt x="340408" y="56821"/>
                        </a:lnTo>
                        <a:cubicBezTo>
                          <a:pt x="340408" y="56821"/>
                          <a:pt x="387219" y="31442"/>
                          <a:pt x="388300" y="30079"/>
                        </a:cubicBezTo>
                        <a:cubicBezTo>
                          <a:pt x="394879" y="21854"/>
                          <a:pt x="399203" y="11468"/>
                          <a:pt x="400331" y="0"/>
                        </a:cubicBezTo>
                        <a:cubicBezTo>
                          <a:pt x="345155" y="29233"/>
                          <a:pt x="112373" y="152744"/>
                          <a:pt x="25426" y="19927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363EF54C-3AE5-5F9D-96A2-B1AB5F74932C}"/>
                      </a:ext>
                    </a:extLst>
                  </p:cNvPr>
                  <p:cNvSpPr/>
                  <p:nvPr/>
                </p:nvSpPr>
                <p:spPr>
                  <a:xfrm>
                    <a:off x="8221380" y="1258084"/>
                    <a:ext cx="391401" cy="218682"/>
                  </a:xfrm>
                  <a:custGeom>
                    <a:avLst/>
                    <a:gdLst>
                      <a:gd name="connsiteX0" fmla="*/ 377866 w 391401"/>
                      <a:gd name="connsiteY0" fmla="*/ 0 h 218682"/>
                      <a:gd name="connsiteX1" fmla="*/ 0 w 391401"/>
                      <a:gd name="connsiteY1" fmla="*/ 199649 h 218682"/>
                      <a:gd name="connsiteX2" fmla="*/ 15039 w 391401"/>
                      <a:gd name="connsiteY2" fmla="*/ 218683 h 218682"/>
                      <a:gd name="connsiteX3" fmla="*/ 391401 w 391401"/>
                      <a:gd name="connsiteY3" fmla="*/ 19833 h 218682"/>
                      <a:gd name="connsiteX4" fmla="*/ 377866 w 391401"/>
                      <a:gd name="connsiteY4" fmla="*/ 0 h 218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401" h="218682">
                        <a:moveTo>
                          <a:pt x="377866" y="0"/>
                        </a:moveTo>
                        <a:lnTo>
                          <a:pt x="0" y="199649"/>
                        </a:lnTo>
                        <a:cubicBezTo>
                          <a:pt x="6298" y="204630"/>
                          <a:pt x="11468" y="211116"/>
                          <a:pt x="15039" y="218683"/>
                        </a:cubicBezTo>
                        <a:lnTo>
                          <a:pt x="391401" y="19833"/>
                        </a:lnTo>
                        <a:cubicBezTo>
                          <a:pt x="388347" y="12126"/>
                          <a:pt x="383694" y="5358"/>
                          <a:pt x="377866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55E0F395-AC01-C95C-8011-1E1F88843A3A}"/>
                      </a:ext>
                    </a:extLst>
                  </p:cNvPr>
                  <p:cNvSpPr/>
                  <p:nvPr/>
                </p:nvSpPr>
                <p:spPr>
                  <a:xfrm>
                    <a:off x="8216399" y="1321955"/>
                    <a:ext cx="396289" cy="227424"/>
                  </a:xfrm>
                  <a:custGeom>
                    <a:avLst/>
                    <a:gdLst>
                      <a:gd name="connsiteX0" fmla="*/ 19175 w 396289"/>
                      <a:gd name="connsiteY0" fmla="*/ 206510 h 227424"/>
                      <a:gd name="connsiteX1" fmla="*/ 0 w 396289"/>
                      <a:gd name="connsiteY1" fmla="*/ 227425 h 227424"/>
                      <a:gd name="connsiteX2" fmla="*/ 143204 w 396289"/>
                      <a:gd name="connsiteY2" fmla="*/ 148796 h 227424"/>
                      <a:gd name="connsiteX3" fmla="*/ 300930 w 396289"/>
                      <a:gd name="connsiteY3" fmla="*/ 62179 h 227424"/>
                      <a:gd name="connsiteX4" fmla="*/ 340408 w 396289"/>
                      <a:gd name="connsiteY4" fmla="*/ 40512 h 227424"/>
                      <a:gd name="connsiteX5" fmla="*/ 388300 w 396289"/>
                      <a:gd name="connsiteY5" fmla="*/ 13770 h 227424"/>
                      <a:gd name="connsiteX6" fmla="*/ 396289 w 396289"/>
                      <a:gd name="connsiteY6" fmla="*/ 0 h 227424"/>
                      <a:gd name="connsiteX7" fmla="*/ 19175 w 396289"/>
                      <a:gd name="connsiteY7" fmla="*/ 206510 h 227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6289" h="227424">
                        <a:moveTo>
                          <a:pt x="19175" y="206510"/>
                        </a:moveTo>
                        <a:cubicBezTo>
                          <a:pt x="14663" y="215252"/>
                          <a:pt x="8037" y="222537"/>
                          <a:pt x="0" y="227425"/>
                        </a:cubicBezTo>
                        <a:lnTo>
                          <a:pt x="143204" y="148796"/>
                        </a:lnTo>
                        <a:lnTo>
                          <a:pt x="300930" y="62179"/>
                        </a:lnTo>
                        <a:lnTo>
                          <a:pt x="340408" y="40512"/>
                        </a:lnTo>
                        <a:cubicBezTo>
                          <a:pt x="340408" y="40512"/>
                          <a:pt x="387219" y="15133"/>
                          <a:pt x="388300" y="13770"/>
                        </a:cubicBezTo>
                        <a:cubicBezTo>
                          <a:pt x="391589" y="9682"/>
                          <a:pt x="394268" y="5029"/>
                          <a:pt x="396289" y="0"/>
                        </a:cubicBezTo>
                        <a:lnTo>
                          <a:pt x="19175" y="20651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56" name="Graphic 111">
                  <a:extLst>
                    <a:ext uri="{FF2B5EF4-FFF2-40B4-BE49-F238E27FC236}">
                      <a16:creationId xmlns:a16="http://schemas.microsoft.com/office/drawing/2014/main" id="{63928A10-ABC0-4BC3-1354-B54532D84C54}"/>
                    </a:ext>
                  </a:extLst>
                </p:cNvPr>
                <p:cNvGrpSpPr/>
                <p:nvPr/>
              </p:nvGrpSpPr>
              <p:grpSpPr>
                <a:xfrm>
                  <a:off x="8311946" y="1286988"/>
                  <a:ext cx="219153" cy="184985"/>
                  <a:chOff x="8311946" y="1286988"/>
                  <a:chExt cx="219153" cy="184985"/>
                </a:xfrm>
                <a:grpFill/>
              </p:grpSpPr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8F762596-19BD-5702-E787-97DA86425AD7}"/>
                      </a:ext>
                    </a:extLst>
                  </p:cNvPr>
                  <p:cNvSpPr/>
                  <p:nvPr/>
                </p:nvSpPr>
                <p:spPr>
                  <a:xfrm>
                    <a:off x="8311946" y="1375580"/>
                    <a:ext cx="59500" cy="96393"/>
                  </a:xfrm>
                  <a:custGeom>
                    <a:avLst/>
                    <a:gdLst>
                      <a:gd name="connsiteX0" fmla="*/ 45400 w 59500"/>
                      <a:gd name="connsiteY0" fmla="*/ 96393 h 96393"/>
                      <a:gd name="connsiteX1" fmla="*/ 46716 w 59500"/>
                      <a:gd name="connsiteY1" fmla="*/ 94466 h 96393"/>
                      <a:gd name="connsiteX2" fmla="*/ 57150 w 59500"/>
                      <a:gd name="connsiteY2" fmla="*/ 60205 h 96393"/>
                      <a:gd name="connsiteX3" fmla="*/ 41828 w 59500"/>
                      <a:gd name="connsiteY3" fmla="*/ 19316 h 96393"/>
                      <a:gd name="connsiteX4" fmla="*/ 4653 w 59500"/>
                      <a:gd name="connsiteY4" fmla="*/ 2350 h 96393"/>
                      <a:gd name="connsiteX5" fmla="*/ 0 w 59500"/>
                      <a:gd name="connsiteY5" fmla="*/ 2585 h 96393"/>
                      <a:gd name="connsiteX6" fmla="*/ 4653 w 59500"/>
                      <a:gd name="connsiteY6" fmla="*/ 0 h 96393"/>
                      <a:gd name="connsiteX7" fmla="*/ 43567 w 59500"/>
                      <a:gd name="connsiteY7" fmla="*/ 17765 h 96393"/>
                      <a:gd name="connsiteX8" fmla="*/ 59500 w 59500"/>
                      <a:gd name="connsiteY8" fmla="*/ 60205 h 96393"/>
                      <a:gd name="connsiteX9" fmla="*/ 49865 w 59500"/>
                      <a:gd name="connsiteY9" fmla="*/ 93902 h 96393"/>
                      <a:gd name="connsiteX10" fmla="*/ 45400 w 59500"/>
                      <a:gd name="connsiteY10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00" h="96393">
                        <a:moveTo>
                          <a:pt x="45400" y="96393"/>
                        </a:moveTo>
                        <a:lnTo>
                          <a:pt x="46716" y="94466"/>
                        </a:lnTo>
                        <a:cubicBezTo>
                          <a:pt x="53531" y="84503"/>
                          <a:pt x="57103" y="72659"/>
                          <a:pt x="57150" y="60205"/>
                        </a:cubicBezTo>
                        <a:cubicBezTo>
                          <a:pt x="57197" y="44789"/>
                          <a:pt x="51745" y="30267"/>
                          <a:pt x="41828" y="19316"/>
                        </a:cubicBezTo>
                        <a:cubicBezTo>
                          <a:pt x="31912" y="8413"/>
                          <a:pt x="18705" y="2397"/>
                          <a:pt x="4653" y="2350"/>
                        </a:cubicBezTo>
                        <a:lnTo>
                          <a:pt x="0" y="2585"/>
                        </a:lnTo>
                        <a:lnTo>
                          <a:pt x="4653" y="0"/>
                        </a:lnTo>
                        <a:cubicBezTo>
                          <a:pt x="19363" y="47"/>
                          <a:pt x="33181" y="6345"/>
                          <a:pt x="43567" y="17765"/>
                        </a:cubicBezTo>
                        <a:cubicBezTo>
                          <a:pt x="53907" y="29139"/>
                          <a:pt x="59547" y="44225"/>
                          <a:pt x="59500" y="60205"/>
                        </a:cubicBezTo>
                        <a:cubicBezTo>
                          <a:pt x="59453" y="72330"/>
                          <a:pt x="56116" y="83939"/>
                          <a:pt x="49865" y="93902"/>
                        </a:cubicBezTo>
                        <a:lnTo>
                          <a:pt x="45400" y="9639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0687FC48-21A0-47D3-3E26-1F59F950214F}"/>
                      </a:ext>
                    </a:extLst>
                  </p:cNvPr>
                  <p:cNvSpPr/>
                  <p:nvPr/>
                </p:nvSpPr>
                <p:spPr>
                  <a:xfrm>
                    <a:off x="8480858" y="1286988"/>
                    <a:ext cx="50241" cy="98743"/>
                  </a:xfrm>
                  <a:custGeom>
                    <a:avLst/>
                    <a:gdLst>
                      <a:gd name="connsiteX0" fmla="*/ 33416 w 50241"/>
                      <a:gd name="connsiteY0" fmla="*/ 98743 h 98743"/>
                      <a:gd name="connsiteX1" fmla="*/ 35531 w 50241"/>
                      <a:gd name="connsiteY1" fmla="*/ 96346 h 98743"/>
                      <a:gd name="connsiteX2" fmla="*/ 47891 w 50241"/>
                      <a:gd name="connsiteY2" fmla="*/ 59453 h 98743"/>
                      <a:gd name="connsiteX3" fmla="*/ 1692 w 50241"/>
                      <a:gd name="connsiteY3" fmla="*/ 2068 h 98743"/>
                      <a:gd name="connsiteX4" fmla="*/ 0 w 50241"/>
                      <a:gd name="connsiteY4" fmla="*/ 1880 h 98743"/>
                      <a:gd name="connsiteX5" fmla="*/ 3619 w 50241"/>
                      <a:gd name="connsiteY5" fmla="*/ 0 h 98743"/>
                      <a:gd name="connsiteX6" fmla="*/ 50241 w 50241"/>
                      <a:gd name="connsiteY6" fmla="*/ 59453 h 98743"/>
                      <a:gd name="connsiteX7" fmla="*/ 38915 w 50241"/>
                      <a:gd name="connsiteY7" fmla="*/ 95735 h 98743"/>
                      <a:gd name="connsiteX8" fmla="*/ 33416 w 50241"/>
                      <a:gd name="connsiteY8" fmla="*/ 98743 h 98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241" h="98743">
                        <a:moveTo>
                          <a:pt x="33416" y="98743"/>
                        </a:moveTo>
                        <a:lnTo>
                          <a:pt x="35531" y="96346"/>
                        </a:lnTo>
                        <a:cubicBezTo>
                          <a:pt x="43473" y="86054"/>
                          <a:pt x="47844" y="72941"/>
                          <a:pt x="47891" y="59453"/>
                        </a:cubicBezTo>
                        <a:cubicBezTo>
                          <a:pt x="47985" y="30314"/>
                          <a:pt x="28152" y="5640"/>
                          <a:pt x="1692" y="2068"/>
                        </a:cubicBezTo>
                        <a:lnTo>
                          <a:pt x="0" y="1880"/>
                        </a:lnTo>
                        <a:lnTo>
                          <a:pt x="3619" y="0"/>
                        </a:lnTo>
                        <a:cubicBezTo>
                          <a:pt x="30408" y="4465"/>
                          <a:pt x="50335" y="29703"/>
                          <a:pt x="50241" y="59453"/>
                        </a:cubicBezTo>
                        <a:cubicBezTo>
                          <a:pt x="50194" y="72565"/>
                          <a:pt x="46199" y="85349"/>
                          <a:pt x="38915" y="95735"/>
                        </a:cubicBezTo>
                        <a:lnTo>
                          <a:pt x="33416" y="9874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57" name="Graphic 111">
                  <a:extLst>
                    <a:ext uri="{FF2B5EF4-FFF2-40B4-BE49-F238E27FC236}">
                      <a16:creationId xmlns:a16="http://schemas.microsoft.com/office/drawing/2014/main" id="{49A02D03-9618-D4EE-34A2-566F6D7E7AA1}"/>
                    </a:ext>
                  </a:extLst>
                </p:cNvPr>
                <p:cNvGrpSpPr/>
                <p:nvPr/>
              </p:nvGrpSpPr>
              <p:grpSpPr>
                <a:xfrm>
                  <a:off x="8310066" y="1288257"/>
                  <a:ext cx="219012" cy="184844"/>
                  <a:chOff x="8310066" y="1288257"/>
                  <a:chExt cx="219012" cy="184844"/>
                </a:xfrm>
                <a:grpFill/>
              </p:grpSpPr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A76C84B9-3574-3CC9-0BD8-6F5AFA17A670}"/>
                      </a:ext>
                    </a:extLst>
                  </p:cNvPr>
                  <p:cNvSpPr/>
                  <p:nvPr/>
                </p:nvSpPr>
                <p:spPr>
                  <a:xfrm>
                    <a:off x="8310066" y="1376708"/>
                    <a:ext cx="59500" cy="96393"/>
                  </a:xfrm>
                  <a:custGeom>
                    <a:avLst/>
                    <a:gdLst>
                      <a:gd name="connsiteX0" fmla="*/ 45400 w 59500"/>
                      <a:gd name="connsiteY0" fmla="*/ 96393 h 96393"/>
                      <a:gd name="connsiteX1" fmla="*/ 46716 w 59500"/>
                      <a:gd name="connsiteY1" fmla="*/ 94466 h 96393"/>
                      <a:gd name="connsiteX2" fmla="*/ 57150 w 59500"/>
                      <a:gd name="connsiteY2" fmla="*/ 60205 h 96393"/>
                      <a:gd name="connsiteX3" fmla="*/ 41828 w 59500"/>
                      <a:gd name="connsiteY3" fmla="*/ 19316 h 96393"/>
                      <a:gd name="connsiteX4" fmla="*/ 4653 w 59500"/>
                      <a:gd name="connsiteY4" fmla="*/ 2350 h 96393"/>
                      <a:gd name="connsiteX5" fmla="*/ 0 w 59500"/>
                      <a:gd name="connsiteY5" fmla="*/ 2585 h 96393"/>
                      <a:gd name="connsiteX6" fmla="*/ 4653 w 59500"/>
                      <a:gd name="connsiteY6" fmla="*/ 0 h 96393"/>
                      <a:gd name="connsiteX7" fmla="*/ 43567 w 59500"/>
                      <a:gd name="connsiteY7" fmla="*/ 17765 h 96393"/>
                      <a:gd name="connsiteX8" fmla="*/ 59500 w 59500"/>
                      <a:gd name="connsiteY8" fmla="*/ 60205 h 96393"/>
                      <a:gd name="connsiteX9" fmla="*/ 49865 w 59500"/>
                      <a:gd name="connsiteY9" fmla="*/ 93903 h 96393"/>
                      <a:gd name="connsiteX10" fmla="*/ 45400 w 59500"/>
                      <a:gd name="connsiteY10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00" h="96393">
                        <a:moveTo>
                          <a:pt x="45400" y="96393"/>
                        </a:moveTo>
                        <a:lnTo>
                          <a:pt x="46716" y="94466"/>
                        </a:lnTo>
                        <a:cubicBezTo>
                          <a:pt x="53531" y="84503"/>
                          <a:pt x="57103" y="72659"/>
                          <a:pt x="57150" y="60205"/>
                        </a:cubicBezTo>
                        <a:cubicBezTo>
                          <a:pt x="57197" y="44789"/>
                          <a:pt x="51745" y="30267"/>
                          <a:pt x="41828" y="19316"/>
                        </a:cubicBezTo>
                        <a:cubicBezTo>
                          <a:pt x="31912" y="8413"/>
                          <a:pt x="18705" y="2397"/>
                          <a:pt x="4653" y="2350"/>
                        </a:cubicBezTo>
                        <a:lnTo>
                          <a:pt x="0" y="2585"/>
                        </a:lnTo>
                        <a:lnTo>
                          <a:pt x="4653" y="0"/>
                        </a:lnTo>
                        <a:cubicBezTo>
                          <a:pt x="19363" y="47"/>
                          <a:pt x="33181" y="6345"/>
                          <a:pt x="43567" y="17765"/>
                        </a:cubicBezTo>
                        <a:cubicBezTo>
                          <a:pt x="53907" y="29139"/>
                          <a:pt x="59547" y="44225"/>
                          <a:pt x="59500" y="60205"/>
                        </a:cubicBezTo>
                        <a:cubicBezTo>
                          <a:pt x="59453" y="72330"/>
                          <a:pt x="56116" y="83939"/>
                          <a:pt x="49865" y="93903"/>
                        </a:cubicBezTo>
                        <a:lnTo>
                          <a:pt x="45400" y="9639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4C0447D3-1837-1504-2172-59EBDB97FDE2}"/>
                      </a:ext>
                    </a:extLst>
                  </p:cNvPr>
                  <p:cNvSpPr/>
                  <p:nvPr/>
                </p:nvSpPr>
                <p:spPr>
                  <a:xfrm>
                    <a:off x="8478837" y="1288257"/>
                    <a:ext cx="50241" cy="98790"/>
                  </a:xfrm>
                  <a:custGeom>
                    <a:avLst/>
                    <a:gdLst>
                      <a:gd name="connsiteX0" fmla="*/ 33416 w 50241"/>
                      <a:gd name="connsiteY0" fmla="*/ 98790 h 98790"/>
                      <a:gd name="connsiteX1" fmla="*/ 35531 w 50241"/>
                      <a:gd name="connsiteY1" fmla="*/ 96393 h 98790"/>
                      <a:gd name="connsiteX2" fmla="*/ 47891 w 50241"/>
                      <a:gd name="connsiteY2" fmla="*/ 59453 h 98790"/>
                      <a:gd name="connsiteX3" fmla="*/ 1692 w 50241"/>
                      <a:gd name="connsiteY3" fmla="*/ 2068 h 98790"/>
                      <a:gd name="connsiteX4" fmla="*/ 0 w 50241"/>
                      <a:gd name="connsiteY4" fmla="*/ 1880 h 98790"/>
                      <a:gd name="connsiteX5" fmla="*/ 3619 w 50241"/>
                      <a:gd name="connsiteY5" fmla="*/ 0 h 98790"/>
                      <a:gd name="connsiteX6" fmla="*/ 50241 w 50241"/>
                      <a:gd name="connsiteY6" fmla="*/ 59453 h 98790"/>
                      <a:gd name="connsiteX7" fmla="*/ 38915 w 50241"/>
                      <a:gd name="connsiteY7" fmla="*/ 95735 h 98790"/>
                      <a:gd name="connsiteX8" fmla="*/ 33416 w 50241"/>
                      <a:gd name="connsiteY8" fmla="*/ 98790 h 98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241" h="98790">
                        <a:moveTo>
                          <a:pt x="33416" y="98790"/>
                        </a:moveTo>
                        <a:lnTo>
                          <a:pt x="35531" y="96393"/>
                        </a:lnTo>
                        <a:cubicBezTo>
                          <a:pt x="43473" y="86101"/>
                          <a:pt x="47844" y="72988"/>
                          <a:pt x="47891" y="59453"/>
                        </a:cubicBezTo>
                        <a:cubicBezTo>
                          <a:pt x="47985" y="30314"/>
                          <a:pt x="28152" y="5640"/>
                          <a:pt x="1692" y="2068"/>
                        </a:cubicBezTo>
                        <a:lnTo>
                          <a:pt x="0" y="1880"/>
                        </a:lnTo>
                        <a:lnTo>
                          <a:pt x="3619" y="0"/>
                        </a:lnTo>
                        <a:cubicBezTo>
                          <a:pt x="30408" y="4465"/>
                          <a:pt x="50335" y="29703"/>
                          <a:pt x="50241" y="59453"/>
                        </a:cubicBezTo>
                        <a:cubicBezTo>
                          <a:pt x="50194" y="72565"/>
                          <a:pt x="46199" y="85349"/>
                          <a:pt x="38915" y="95735"/>
                        </a:cubicBezTo>
                        <a:lnTo>
                          <a:pt x="33416" y="9879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C26C8A-1BDD-836D-31E4-0C094024F1EF}"/>
                </a:ext>
              </a:extLst>
            </p:cNvPr>
            <p:cNvSpPr/>
            <p:nvPr/>
          </p:nvSpPr>
          <p:spPr>
            <a:xfrm>
              <a:off x="9726734" y="1265980"/>
              <a:ext cx="481732" cy="896115"/>
            </a:xfrm>
            <a:custGeom>
              <a:avLst/>
              <a:gdLst>
                <a:gd name="connsiteX0" fmla="*/ 445825 w 481732"/>
                <a:gd name="connsiteY0" fmla="*/ 219811 h 896115"/>
                <a:gd name="connsiteX1" fmla="*/ 481732 w 481732"/>
                <a:gd name="connsiteY1" fmla="*/ 220892 h 896115"/>
                <a:gd name="connsiteX2" fmla="*/ 481732 w 481732"/>
                <a:gd name="connsiteY2" fmla="*/ 0 h 896115"/>
                <a:gd name="connsiteX3" fmla="*/ 0 w 481732"/>
                <a:gd name="connsiteY3" fmla="*/ 447658 h 896115"/>
                <a:gd name="connsiteX4" fmla="*/ 0 w 481732"/>
                <a:gd name="connsiteY4" fmla="*/ 896116 h 896115"/>
                <a:gd name="connsiteX5" fmla="*/ 137893 w 481732"/>
                <a:gd name="connsiteY5" fmla="*/ 701073 h 896115"/>
                <a:gd name="connsiteX6" fmla="*/ 137893 w 481732"/>
                <a:gd name="connsiteY6" fmla="*/ 521493 h 89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732" h="896115">
                  <a:moveTo>
                    <a:pt x="445825" y="219811"/>
                  </a:moveTo>
                  <a:lnTo>
                    <a:pt x="481732" y="220892"/>
                  </a:lnTo>
                  <a:lnTo>
                    <a:pt x="481732" y="0"/>
                  </a:lnTo>
                  <a:lnTo>
                    <a:pt x="0" y="447658"/>
                  </a:lnTo>
                  <a:lnTo>
                    <a:pt x="0" y="896116"/>
                  </a:lnTo>
                  <a:lnTo>
                    <a:pt x="137893" y="701073"/>
                  </a:lnTo>
                  <a:lnTo>
                    <a:pt x="137893" y="521493"/>
                  </a:ln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D5F9DB1-4A53-502E-7526-347E97F7B0A5}"/>
                </a:ext>
              </a:extLst>
            </p:cNvPr>
            <p:cNvSpPr/>
            <p:nvPr/>
          </p:nvSpPr>
          <p:spPr>
            <a:xfrm>
              <a:off x="9726734" y="1265980"/>
              <a:ext cx="481732" cy="896115"/>
            </a:xfrm>
            <a:custGeom>
              <a:avLst/>
              <a:gdLst>
                <a:gd name="connsiteX0" fmla="*/ 445825 w 481732"/>
                <a:gd name="connsiteY0" fmla="*/ 219811 h 896115"/>
                <a:gd name="connsiteX1" fmla="*/ 481732 w 481732"/>
                <a:gd name="connsiteY1" fmla="*/ 220892 h 896115"/>
                <a:gd name="connsiteX2" fmla="*/ 481732 w 481732"/>
                <a:gd name="connsiteY2" fmla="*/ 0 h 896115"/>
                <a:gd name="connsiteX3" fmla="*/ 0 w 481732"/>
                <a:gd name="connsiteY3" fmla="*/ 447658 h 896115"/>
                <a:gd name="connsiteX4" fmla="*/ 0 w 481732"/>
                <a:gd name="connsiteY4" fmla="*/ 896116 h 896115"/>
                <a:gd name="connsiteX5" fmla="*/ 137893 w 481732"/>
                <a:gd name="connsiteY5" fmla="*/ 701073 h 896115"/>
                <a:gd name="connsiteX6" fmla="*/ 137893 w 481732"/>
                <a:gd name="connsiteY6" fmla="*/ 521493 h 89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732" h="896115">
                  <a:moveTo>
                    <a:pt x="445825" y="219811"/>
                  </a:moveTo>
                  <a:lnTo>
                    <a:pt x="481732" y="220892"/>
                  </a:lnTo>
                  <a:lnTo>
                    <a:pt x="481732" y="0"/>
                  </a:lnTo>
                  <a:lnTo>
                    <a:pt x="0" y="447658"/>
                  </a:lnTo>
                  <a:lnTo>
                    <a:pt x="0" y="896116"/>
                  </a:lnTo>
                  <a:lnTo>
                    <a:pt x="137893" y="701073"/>
                  </a:lnTo>
                  <a:lnTo>
                    <a:pt x="137893" y="521493"/>
                  </a:ln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81" name="Graphic 111">
              <a:extLst>
                <a:ext uri="{FF2B5EF4-FFF2-40B4-BE49-F238E27FC236}">
                  <a16:creationId xmlns:a16="http://schemas.microsoft.com/office/drawing/2014/main" id="{82E7CE2C-47C2-43CA-9860-088EC3072891}"/>
                </a:ext>
              </a:extLst>
            </p:cNvPr>
            <p:cNvGrpSpPr/>
            <p:nvPr/>
          </p:nvGrpSpPr>
          <p:grpSpPr>
            <a:xfrm>
              <a:off x="9897197" y="1402087"/>
              <a:ext cx="260793" cy="289086"/>
              <a:chOff x="9897197" y="1402087"/>
              <a:chExt cx="260793" cy="289086"/>
            </a:xfrm>
            <a:grpFill/>
          </p:grpSpPr>
          <p:grpSp>
            <p:nvGrpSpPr>
              <p:cNvPr id="829" name="Graphic 111">
                <a:extLst>
                  <a:ext uri="{FF2B5EF4-FFF2-40B4-BE49-F238E27FC236}">
                    <a16:creationId xmlns:a16="http://schemas.microsoft.com/office/drawing/2014/main" id="{24C7C9A0-D2F8-348F-8DA2-2A2294320656}"/>
                  </a:ext>
                </a:extLst>
              </p:cNvPr>
              <p:cNvGrpSpPr/>
              <p:nvPr/>
            </p:nvGrpSpPr>
            <p:grpSpPr>
              <a:xfrm>
                <a:off x="9897197" y="1598587"/>
                <a:ext cx="55128" cy="92586"/>
                <a:chOff x="9897197" y="1598587"/>
                <a:chExt cx="55128" cy="92586"/>
              </a:xfrm>
              <a:grpFill/>
            </p:grpSpPr>
            <p:sp>
              <p:nvSpPr>
                <p:cNvPr id="847" name="Freeform: Shape 846">
                  <a:extLst>
                    <a:ext uri="{FF2B5EF4-FFF2-40B4-BE49-F238E27FC236}">
                      <a16:creationId xmlns:a16="http://schemas.microsoft.com/office/drawing/2014/main" id="{BCE42EC2-9C8A-CEBE-0F9A-69E58336D94D}"/>
                    </a:ext>
                  </a:extLst>
                </p:cNvPr>
                <p:cNvSpPr/>
                <p:nvPr/>
              </p:nvSpPr>
              <p:spPr>
                <a:xfrm>
                  <a:off x="9897197" y="1598587"/>
                  <a:ext cx="55081" cy="92586"/>
                </a:xfrm>
                <a:custGeom>
                  <a:avLst/>
                  <a:gdLst>
                    <a:gd name="connsiteX0" fmla="*/ 55082 w 55081"/>
                    <a:gd name="connsiteY0" fmla="*/ 46293 h 92586"/>
                    <a:gd name="connsiteX1" fmla="*/ 27541 w 55081"/>
                    <a:gd name="connsiteY1" fmla="*/ 92587 h 92586"/>
                    <a:gd name="connsiteX2" fmla="*/ 0 w 55081"/>
                    <a:gd name="connsiteY2" fmla="*/ 46293 h 92586"/>
                    <a:gd name="connsiteX3" fmla="*/ 27541 w 55081"/>
                    <a:gd name="connsiteY3" fmla="*/ 0 h 92586"/>
                    <a:gd name="connsiteX4" fmla="*/ 55082 w 55081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81" h="92586">
                      <a:moveTo>
                        <a:pt x="55082" y="46293"/>
                      </a:moveTo>
                      <a:cubicBezTo>
                        <a:pt x="55082" y="71860"/>
                        <a:pt x="42768" y="92587"/>
                        <a:pt x="27541" y="92587"/>
                      </a:cubicBezTo>
                      <a:cubicBezTo>
                        <a:pt x="12314" y="92587"/>
                        <a:pt x="0" y="71860"/>
                        <a:pt x="0" y="46293"/>
                      </a:cubicBezTo>
                      <a:cubicBezTo>
                        <a:pt x="0" y="20726"/>
                        <a:pt x="12314" y="0"/>
                        <a:pt x="27541" y="0"/>
                      </a:cubicBezTo>
                      <a:cubicBezTo>
                        <a:pt x="42721" y="0"/>
                        <a:pt x="55082" y="20726"/>
                        <a:pt x="55082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2C68E3D6-8DC4-687E-4EB2-E82C2E5E4679}"/>
                    </a:ext>
                  </a:extLst>
                </p:cNvPr>
                <p:cNvSpPr/>
                <p:nvPr/>
              </p:nvSpPr>
              <p:spPr>
                <a:xfrm>
                  <a:off x="9897197" y="1598587"/>
                  <a:ext cx="55081" cy="92586"/>
                </a:xfrm>
                <a:custGeom>
                  <a:avLst/>
                  <a:gdLst>
                    <a:gd name="connsiteX0" fmla="*/ 55082 w 55081"/>
                    <a:gd name="connsiteY0" fmla="*/ 46293 h 92586"/>
                    <a:gd name="connsiteX1" fmla="*/ 27541 w 55081"/>
                    <a:gd name="connsiteY1" fmla="*/ 92587 h 92586"/>
                    <a:gd name="connsiteX2" fmla="*/ 0 w 55081"/>
                    <a:gd name="connsiteY2" fmla="*/ 46293 h 92586"/>
                    <a:gd name="connsiteX3" fmla="*/ 27541 w 55081"/>
                    <a:gd name="connsiteY3" fmla="*/ 0 h 92586"/>
                    <a:gd name="connsiteX4" fmla="*/ 55082 w 55081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81" h="92586">
                      <a:moveTo>
                        <a:pt x="55082" y="46293"/>
                      </a:moveTo>
                      <a:cubicBezTo>
                        <a:pt x="55082" y="71860"/>
                        <a:pt x="42768" y="92587"/>
                        <a:pt x="27541" y="92587"/>
                      </a:cubicBezTo>
                      <a:cubicBezTo>
                        <a:pt x="12314" y="92587"/>
                        <a:pt x="0" y="71860"/>
                        <a:pt x="0" y="46293"/>
                      </a:cubicBezTo>
                      <a:cubicBezTo>
                        <a:pt x="0" y="20726"/>
                        <a:pt x="12314" y="0"/>
                        <a:pt x="27541" y="0"/>
                      </a:cubicBezTo>
                      <a:cubicBezTo>
                        <a:pt x="42721" y="0"/>
                        <a:pt x="55082" y="20726"/>
                        <a:pt x="55082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B16122E3-92E6-0A7C-5F9B-B0C33DC0940F}"/>
                    </a:ext>
                  </a:extLst>
                </p:cNvPr>
                <p:cNvSpPr/>
                <p:nvPr/>
              </p:nvSpPr>
              <p:spPr>
                <a:xfrm>
                  <a:off x="9905328" y="1600185"/>
                  <a:ext cx="46998" cy="82810"/>
                </a:xfrm>
                <a:custGeom>
                  <a:avLst/>
                  <a:gdLst>
                    <a:gd name="connsiteX0" fmla="*/ 46998 w 46998"/>
                    <a:gd name="connsiteY0" fmla="*/ 41405 h 82810"/>
                    <a:gd name="connsiteX1" fmla="*/ 23499 w 46998"/>
                    <a:gd name="connsiteY1" fmla="*/ 82811 h 82810"/>
                    <a:gd name="connsiteX2" fmla="*/ 0 w 46998"/>
                    <a:gd name="connsiteY2" fmla="*/ 41405 h 82810"/>
                    <a:gd name="connsiteX3" fmla="*/ 23499 w 46998"/>
                    <a:gd name="connsiteY3" fmla="*/ 0 h 82810"/>
                    <a:gd name="connsiteX4" fmla="*/ 46998 w 46998"/>
                    <a:gd name="connsiteY4" fmla="*/ 41405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98" h="82810">
                      <a:moveTo>
                        <a:pt x="46998" y="41405"/>
                      </a:moveTo>
                      <a:cubicBezTo>
                        <a:pt x="46998" y="64273"/>
                        <a:pt x="36477" y="82811"/>
                        <a:pt x="23499" y="82811"/>
                      </a:cubicBezTo>
                      <a:cubicBezTo>
                        <a:pt x="10521" y="82811"/>
                        <a:pt x="0" y="64273"/>
                        <a:pt x="0" y="41405"/>
                      </a:cubicBezTo>
                      <a:cubicBezTo>
                        <a:pt x="0" y="18538"/>
                        <a:pt x="10521" y="0"/>
                        <a:pt x="23499" y="0"/>
                      </a:cubicBezTo>
                      <a:cubicBezTo>
                        <a:pt x="36477" y="0"/>
                        <a:pt x="46998" y="18538"/>
                        <a:pt x="46998" y="4140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E3F6976C-F6CA-EB12-2FCE-06C3FB153A10}"/>
                    </a:ext>
                  </a:extLst>
                </p:cNvPr>
                <p:cNvSpPr/>
                <p:nvPr/>
              </p:nvSpPr>
              <p:spPr>
                <a:xfrm>
                  <a:off x="9922999" y="1631203"/>
                  <a:ext cx="11749" cy="20773"/>
                </a:xfrm>
                <a:custGeom>
                  <a:avLst/>
                  <a:gdLst>
                    <a:gd name="connsiteX0" fmla="*/ 11750 w 11749"/>
                    <a:gd name="connsiteY0" fmla="*/ 10387 h 20773"/>
                    <a:gd name="connsiteX1" fmla="*/ 5875 w 11749"/>
                    <a:gd name="connsiteY1" fmla="*/ 20773 h 20773"/>
                    <a:gd name="connsiteX2" fmla="*/ 0 w 11749"/>
                    <a:gd name="connsiteY2" fmla="*/ 10387 h 20773"/>
                    <a:gd name="connsiteX3" fmla="*/ 5875 w 11749"/>
                    <a:gd name="connsiteY3" fmla="*/ 0 h 20773"/>
                    <a:gd name="connsiteX4" fmla="*/ 11750 w 11749"/>
                    <a:gd name="connsiteY4" fmla="*/ 10387 h 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9" h="20773">
                      <a:moveTo>
                        <a:pt x="11750" y="10387"/>
                      </a:moveTo>
                      <a:cubicBezTo>
                        <a:pt x="11750" y="16120"/>
                        <a:pt x="9118" y="20773"/>
                        <a:pt x="5875" y="20773"/>
                      </a:cubicBezTo>
                      <a:cubicBezTo>
                        <a:pt x="2632" y="20773"/>
                        <a:pt x="0" y="16120"/>
                        <a:pt x="0" y="10387"/>
                      </a:cubicBezTo>
                      <a:cubicBezTo>
                        <a:pt x="0" y="4653"/>
                        <a:pt x="2632" y="0"/>
                        <a:pt x="5875" y="0"/>
                      </a:cubicBezTo>
                      <a:cubicBezTo>
                        <a:pt x="9071" y="0"/>
                        <a:pt x="11750" y="4653"/>
                        <a:pt x="11750" y="1038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830" name="Graphic 111">
                <a:extLst>
                  <a:ext uri="{FF2B5EF4-FFF2-40B4-BE49-F238E27FC236}">
                    <a16:creationId xmlns:a16="http://schemas.microsoft.com/office/drawing/2014/main" id="{46E621F1-F132-3C90-EB16-8D1FC1F3D352}"/>
                  </a:ext>
                </a:extLst>
              </p:cNvPr>
              <p:cNvGrpSpPr/>
              <p:nvPr/>
            </p:nvGrpSpPr>
            <p:grpSpPr>
              <a:xfrm>
                <a:off x="10001251" y="1498809"/>
                <a:ext cx="55128" cy="92586"/>
                <a:chOff x="10001251" y="1498809"/>
                <a:chExt cx="55128" cy="92586"/>
              </a:xfrm>
              <a:grpFill/>
            </p:grpSpPr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9DB14428-7486-B454-7349-24155C250B43}"/>
                    </a:ext>
                  </a:extLst>
                </p:cNvPr>
                <p:cNvSpPr/>
                <p:nvPr/>
              </p:nvSpPr>
              <p:spPr>
                <a:xfrm>
                  <a:off x="10001251" y="1498809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94" y="92587"/>
                        <a:pt x="26272" y="92587"/>
                      </a:cubicBezTo>
                      <a:cubicBezTo>
                        <a:pt x="11750" y="92587"/>
                        <a:pt x="0" y="71860"/>
                        <a:pt x="0" y="46293"/>
                      </a:cubicBezTo>
                      <a:cubicBezTo>
                        <a:pt x="0" y="20726"/>
                        <a:pt x="11750" y="0"/>
                        <a:pt x="26272" y="0"/>
                      </a:cubicBezTo>
                      <a:cubicBezTo>
                        <a:pt x="40794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123A68F-E062-E47A-EAC2-8D3B5D273007}"/>
                    </a:ext>
                  </a:extLst>
                </p:cNvPr>
                <p:cNvSpPr/>
                <p:nvPr/>
              </p:nvSpPr>
              <p:spPr>
                <a:xfrm>
                  <a:off x="10001251" y="1498809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94" y="92587"/>
                        <a:pt x="26272" y="92587"/>
                      </a:cubicBezTo>
                      <a:cubicBezTo>
                        <a:pt x="11750" y="92587"/>
                        <a:pt x="0" y="71860"/>
                        <a:pt x="0" y="46293"/>
                      </a:cubicBezTo>
                      <a:cubicBezTo>
                        <a:pt x="0" y="20726"/>
                        <a:pt x="11750" y="0"/>
                        <a:pt x="26272" y="0"/>
                      </a:cubicBezTo>
                      <a:cubicBezTo>
                        <a:pt x="40794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82DFA8B2-42D9-BA1F-2F37-F6837A2C1C55}"/>
                    </a:ext>
                  </a:extLst>
                </p:cNvPr>
                <p:cNvSpPr/>
                <p:nvPr/>
              </p:nvSpPr>
              <p:spPr>
                <a:xfrm>
                  <a:off x="10009382" y="1500454"/>
                  <a:ext cx="46998" cy="82810"/>
                </a:xfrm>
                <a:custGeom>
                  <a:avLst/>
                  <a:gdLst>
                    <a:gd name="connsiteX0" fmla="*/ 46998 w 46998"/>
                    <a:gd name="connsiteY0" fmla="*/ 41405 h 82810"/>
                    <a:gd name="connsiteX1" fmla="*/ 23499 w 46998"/>
                    <a:gd name="connsiteY1" fmla="*/ 82811 h 82810"/>
                    <a:gd name="connsiteX2" fmla="*/ 0 w 46998"/>
                    <a:gd name="connsiteY2" fmla="*/ 41405 h 82810"/>
                    <a:gd name="connsiteX3" fmla="*/ 23499 w 46998"/>
                    <a:gd name="connsiteY3" fmla="*/ 0 h 82810"/>
                    <a:gd name="connsiteX4" fmla="*/ 46998 w 46998"/>
                    <a:gd name="connsiteY4" fmla="*/ 41405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98" h="82810">
                      <a:moveTo>
                        <a:pt x="46998" y="41405"/>
                      </a:moveTo>
                      <a:cubicBezTo>
                        <a:pt x="46998" y="64273"/>
                        <a:pt x="36477" y="82811"/>
                        <a:pt x="23499" y="82811"/>
                      </a:cubicBezTo>
                      <a:cubicBezTo>
                        <a:pt x="10521" y="82811"/>
                        <a:pt x="0" y="64273"/>
                        <a:pt x="0" y="41405"/>
                      </a:cubicBezTo>
                      <a:cubicBezTo>
                        <a:pt x="0" y="18538"/>
                        <a:pt x="10521" y="0"/>
                        <a:pt x="23499" y="0"/>
                      </a:cubicBezTo>
                      <a:cubicBezTo>
                        <a:pt x="36477" y="0"/>
                        <a:pt x="46998" y="18538"/>
                        <a:pt x="46998" y="4140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:a16="http://schemas.microsoft.com/office/drawing/2014/main" id="{CB28A366-2C8B-D0F4-B012-53BC24576CA5}"/>
                    </a:ext>
                  </a:extLst>
                </p:cNvPr>
                <p:cNvSpPr/>
                <p:nvPr/>
              </p:nvSpPr>
              <p:spPr>
                <a:xfrm>
                  <a:off x="10027053" y="1531473"/>
                  <a:ext cx="11749" cy="20773"/>
                </a:xfrm>
                <a:custGeom>
                  <a:avLst/>
                  <a:gdLst>
                    <a:gd name="connsiteX0" fmla="*/ 11750 w 11749"/>
                    <a:gd name="connsiteY0" fmla="*/ 10387 h 20773"/>
                    <a:gd name="connsiteX1" fmla="*/ 5875 w 11749"/>
                    <a:gd name="connsiteY1" fmla="*/ 20773 h 20773"/>
                    <a:gd name="connsiteX2" fmla="*/ 0 w 11749"/>
                    <a:gd name="connsiteY2" fmla="*/ 10387 h 20773"/>
                    <a:gd name="connsiteX3" fmla="*/ 5875 w 11749"/>
                    <a:gd name="connsiteY3" fmla="*/ 0 h 20773"/>
                    <a:gd name="connsiteX4" fmla="*/ 11750 w 11749"/>
                    <a:gd name="connsiteY4" fmla="*/ 10387 h 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9" h="20773">
                      <a:moveTo>
                        <a:pt x="11750" y="10387"/>
                      </a:moveTo>
                      <a:cubicBezTo>
                        <a:pt x="11750" y="16120"/>
                        <a:pt x="9118" y="20773"/>
                        <a:pt x="5875" y="20773"/>
                      </a:cubicBezTo>
                      <a:cubicBezTo>
                        <a:pt x="2632" y="20773"/>
                        <a:pt x="0" y="16120"/>
                        <a:pt x="0" y="10387"/>
                      </a:cubicBezTo>
                      <a:cubicBezTo>
                        <a:pt x="0" y="4653"/>
                        <a:pt x="2632" y="0"/>
                        <a:pt x="5875" y="0"/>
                      </a:cubicBezTo>
                      <a:cubicBezTo>
                        <a:pt x="9118" y="0"/>
                        <a:pt x="11750" y="4653"/>
                        <a:pt x="11750" y="1038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831" name="Graphic 111">
                <a:extLst>
                  <a:ext uri="{FF2B5EF4-FFF2-40B4-BE49-F238E27FC236}">
                    <a16:creationId xmlns:a16="http://schemas.microsoft.com/office/drawing/2014/main" id="{A5043A17-0EA6-D5E8-B340-19EF4054B1DE}"/>
                  </a:ext>
                </a:extLst>
              </p:cNvPr>
              <p:cNvGrpSpPr/>
              <p:nvPr/>
            </p:nvGrpSpPr>
            <p:grpSpPr>
              <a:xfrm>
                <a:off x="10102814" y="1402087"/>
                <a:ext cx="55175" cy="92586"/>
                <a:chOff x="10102814" y="1402087"/>
                <a:chExt cx="55175" cy="92586"/>
              </a:xfrm>
              <a:grpFill/>
            </p:grpSpPr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97CEC417-650B-D97A-93FF-D9B5216EDC9F}"/>
                    </a:ext>
                  </a:extLst>
                </p:cNvPr>
                <p:cNvSpPr/>
                <p:nvPr/>
              </p:nvSpPr>
              <p:spPr>
                <a:xfrm>
                  <a:off x="10102814" y="1402087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82" y="92587"/>
                        <a:pt x="26272" y="92587"/>
                      </a:cubicBezTo>
                      <a:cubicBezTo>
                        <a:pt x="11762" y="92587"/>
                        <a:pt x="0" y="71860"/>
                        <a:pt x="0" y="46293"/>
                      </a:cubicBezTo>
                      <a:cubicBezTo>
                        <a:pt x="0" y="20726"/>
                        <a:pt x="11762" y="0"/>
                        <a:pt x="26272" y="0"/>
                      </a:cubicBezTo>
                      <a:cubicBezTo>
                        <a:pt x="40782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E8517DB7-B1F7-9042-72D5-4C24C0296277}"/>
                    </a:ext>
                  </a:extLst>
                </p:cNvPr>
                <p:cNvSpPr/>
                <p:nvPr/>
              </p:nvSpPr>
              <p:spPr>
                <a:xfrm>
                  <a:off x="10102814" y="1402087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82" y="92587"/>
                        <a:pt x="26272" y="92587"/>
                      </a:cubicBezTo>
                      <a:cubicBezTo>
                        <a:pt x="11762" y="92587"/>
                        <a:pt x="0" y="71860"/>
                        <a:pt x="0" y="46293"/>
                      </a:cubicBezTo>
                      <a:cubicBezTo>
                        <a:pt x="0" y="20726"/>
                        <a:pt x="11762" y="0"/>
                        <a:pt x="26272" y="0"/>
                      </a:cubicBezTo>
                      <a:cubicBezTo>
                        <a:pt x="40782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13C6AF59-EB96-D549-324B-F398F32BC0D1}"/>
                    </a:ext>
                  </a:extLst>
                </p:cNvPr>
                <p:cNvSpPr/>
                <p:nvPr/>
              </p:nvSpPr>
              <p:spPr>
                <a:xfrm>
                  <a:off x="10110992" y="1403685"/>
                  <a:ext cx="46998" cy="82810"/>
                </a:xfrm>
                <a:custGeom>
                  <a:avLst/>
                  <a:gdLst>
                    <a:gd name="connsiteX0" fmla="*/ 46998 w 46998"/>
                    <a:gd name="connsiteY0" fmla="*/ 41405 h 82810"/>
                    <a:gd name="connsiteX1" fmla="*/ 23499 w 46998"/>
                    <a:gd name="connsiteY1" fmla="*/ 82811 h 82810"/>
                    <a:gd name="connsiteX2" fmla="*/ 0 w 46998"/>
                    <a:gd name="connsiteY2" fmla="*/ 41405 h 82810"/>
                    <a:gd name="connsiteX3" fmla="*/ 23499 w 46998"/>
                    <a:gd name="connsiteY3" fmla="*/ 0 h 82810"/>
                    <a:gd name="connsiteX4" fmla="*/ 46998 w 46998"/>
                    <a:gd name="connsiteY4" fmla="*/ 41405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98" h="82810">
                      <a:moveTo>
                        <a:pt x="46998" y="41405"/>
                      </a:moveTo>
                      <a:cubicBezTo>
                        <a:pt x="46998" y="64273"/>
                        <a:pt x="36477" y="82811"/>
                        <a:pt x="23499" y="82811"/>
                      </a:cubicBezTo>
                      <a:cubicBezTo>
                        <a:pt x="10521" y="82811"/>
                        <a:pt x="0" y="64273"/>
                        <a:pt x="0" y="41405"/>
                      </a:cubicBezTo>
                      <a:cubicBezTo>
                        <a:pt x="0" y="18538"/>
                        <a:pt x="10521" y="0"/>
                        <a:pt x="23499" y="0"/>
                      </a:cubicBezTo>
                      <a:cubicBezTo>
                        <a:pt x="36477" y="0"/>
                        <a:pt x="46998" y="18538"/>
                        <a:pt x="46998" y="4140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2BC47285-D151-A2FF-CC55-2FAA4338F13A}"/>
                    </a:ext>
                  </a:extLst>
                </p:cNvPr>
                <p:cNvSpPr/>
                <p:nvPr/>
              </p:nvSpPr>
              <p:spPr>
                <a:xfrm>
                  <a:off x="10128616" y="1434704"/>
                  <a:ext cx="11749" cy="20773"/>
                </a:xfrm>
                <a:custGeom>
                  <a:avLst/>
                  <a:gdLst>
                    <a:gd name="connsiteX0" fmla="*/ 11750 w 11749"/>
                    <a:gd name="connsiteY0" fmla="*/ 10387 h 20773"/>
                    <a:gd name="connsiteX1" fmla="*/ 5875 w 11749"/>
                    <a:gd name="connsiteY1" fmla="*/ 20773 h 20773"/>
                    <a:gd name="connsiteX2" fmla="*/ 0 w 11749"/>
                    <a:gd name="connsiteY2" fmla="*/ 10387 h 20773"/>
                    <a:gd name="connsiteX3" fmla="*/ 5875 w 11749"/>
                    <a:gd name="connsiteY3" fmla="*/ 0 h 20773"/>
                    <a:gd name="connsiteX4" fmla="*/ 11750 w 11749"/>
                    <a:gd name="connsiteY4" fmla="*/ 10387 h 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9" h="20773">
                      <a:moveTo>
                        <a:pt x="11750" y="10387"/>
                      </a:moveTo>
                      <a:cubicBezTo>
                        <a:pt x="11750" y="16123"/>
                        <a:pt x="9119" y="20773"/>
                        <a:pt x="5875" y="20773"/>
                      </a:cubicBezTo>
                      <a:cubicBezTo>
                        <a:pt x="2630" y="20773"/>
                        <a:pt x="0" y="16123"/>
                        <a:pt x="0" y="10387"/>
                      </a:cubicBezTo>
                      <a:cubicBezTo>
                        <a:pt x="0" y="4650"/>
                        <a:pt x="2630" y="0"/>
                        <a:pt x="5875" y="0"/>
                      </a:cubicBezTo>
                      <a:cubicBezTo>
                        <a:pt x="9119" y="0"/>
                        <a:pt x="11750" y="4650"/>
                        <a:pt x="11750" y="1038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95CB9549-8176-DA0C-6A67-D4473C943C29}"/>
                  </a:ext>
                </a:extLst>
              </p:cNvPr>
              <p:cNvSpPr/>
              <p:nvPr/>
            </p:nvSpPr>
            <p:spPr>
              <a:xfrm>
                <a:off x="9922952" y="1633318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7"/>
                      <a:pt x="1974" y="17295"/>
                      <a:pt x="4559" y="18376"/>
                    </a:cubicBezTo>
                    <a:cubicBezTo>
                      <a:pt x="6674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1C735710-D934-1105-0EAC-E19F206EB5C9}"/>
                  </a:ext>
                </a:extLst>
              </p:cNvPr>
              <p:cNvSpPr/>
              <p:nvPr/>
            </p:nvSpPr>
            <p:spPr>
              <a:xfrm>
                <a:off x="9961773" y="1589798"/>
                <a:ext cx="11749" cy="20773"/>
              </a:xfrm>
              <a:custGeom>
                <a:avLst/>
                <a:gdLst>
                  <a:gd name="connsiteX0" fmla="*/ 11750 w 11749"/>
                  <a:gd name="connsiteY0" fmla="*/ 10387 h 20773"/>
                  <a:gd name="connsiteX1" fmla="*/ 5875 w 11749"/>
                  <a:gd name="connsiteY1" fmla="*/ 20773 h 20773"/>
                  <a:gd name="connsiteX2" fmla="*/ 0 w 11749"/>
                  <a:gd name="connsiteY2" fmla="*/ 10387 h 20773"/>
                  <a:gd name="connsiteX3" fmla="*/ 5875 w 11749"/>
                  <a:gd name="connsiteY3" fmla="*/ 0 h 20773"/>
                  <a:gd name="connsiteX4" fmla="*/ 11750 w 11749"/>
                  <a:gd name="connsiteY4" fmla="*/ 10387 h 20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9" h="20773">
                    <a:moveTo>
                      <a:pt x="11750" y="10387"/>
                    </a:moveTo>
                    <a:cubicBezTo>
                      <a:pt x="11750" y="16120"/>
                      <a:pt x="9118" y="20773"/>
                      <a:pt x="5875" y="20773"/>
                    </a:cubicBezTo>
                    <a:cubicBezTo>
                      <a:pt x="2632" y="20773"/>
                      <a:pt x="0" y="16120"/>
                      <a:pt x="0" y="10387"/>
                    </a:cubicBezTo>
                    <a:cubicBezTo>
                      <a:pt x="0" y="4653"/>
                      <a:pt x="2632" y="0"/>
                      <a:pt x="5875" y="0"/>
                    </a:cubicBezTo>
                    <a:cubicBezTo>
                      <a:pt x="9071" y="0"/>
                      <a:pt x="11750" y="4653"/>
                      <a:pt x="11750" y="1038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245813E8-1FBE-9C2B-D1D3-E12EBA835723}"/>
                  </a:ext>
                </a:extLst>
              </p:cNvPr>
              <p:cNvSpPr/>
              <p:nvPr/>
            </p:nvSpPr>
            <p:spPr>
              <a:xfrm>
                <a:off x="10065733" y="1488423"/>
                <a:ext cx="11749" cy="20773"/>
              </a:xfrm>
              <a:custGeom>
                <a:avLst/>
                <a:gdLst>
                  <a:gd name="connsiteX0" fmla="*/ 11750 w 11749"/>
                  <a:gd name="connsiteY0" fmla="*/ 10387 h 20773"/>
                  <a:gd name="connsiteX1" fmla="*/ 5875 w 11749"/>
                  <a:gd name="connsiteY1" fmla="*/ 20773 h 20773"/>
                  <a:gd name="connsiteX2" fmla="*/ 0 w 11749"/>
                  <a:gd name="connsiteY2" fmla="*/ 10387 h 20773"/>
                  <a:gd name="connsiteX3" fmla="*/ 5875 w 11749"/>
                  <a:gd name="connsiteY3" fmla="*/ 0 h 20773"/>
                  <a:gd name="connsiteX4" fmla="*/ 11750 w 11749"/>
                  <a:gd name="connsiteY4" fmla="*/ 10387 h 20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9" h="20773">
                    <a:moveTo>
                      <a:pt x="11750" y="10387"/>
                    </a:moveTo>
                    <a:cubicBezTo>
                      <a:pt x="11750" y="16120"/>
                      <a:pt x="9118" y="20773"/>
                      <a:pt x="5875" y="20773"/>
                    </a:cubicBezTo>
                    <a:cubicBezTo>
                      <a:pt x="2632" y="20773"/>
                      <a:pt x="0" y="16120"/>
                      <a:pt x="0" y="10387"/>
                    </a:cubicBezTo>
                    <a:cubicBezTo>
                      <a:pt x="0" y="4653"/>
                      <a:pt x="2632" y="0"/>
                      <a:pt x="5875" y="0"/>
                    </a:cubicBezTo>
                    <a:cubicBezTo>
                      <a:pt x="9118" y="0"/>
                      <a:pt x="11750" y="4653"/>
                      <a:pt x="11750" y="1038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C0DECB8B-6183-39C1-327D-3FF04DFB18E7}"/>
                  </a:ext>
                </a:extLst>
              </p:cNvPr>
              <p:cNvSpPr/>
              <p:nvPr/>
            </p:nvSpPr>
            <p:spPr>
              <a:xfrm>
                <a:off x="9961726" y="1591725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6"/>
                      <a:pt x="1974" y="17295"/>
                      <a:pt x="4559" y="18376"/>
                    </a:cubicBezTo>
                    <a:cubicBezTo>
                      <a:pt x="6674" y="17154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0852594B-EB2C-4165-2777-BD618970CAD2}"/>
                  </a:ext>
                </a:extLst>
              </p:cNvPr>
              <p:cNvSpPr/>
              <p:nvPr/>
            </p:nvSpPr>
            <p:spPr>
              <a:xfrm>
                <a:off x="10027006" y="1533870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6"/>
                      <a:pt x="1974" y="17295"/>
                      <a:pt x="4559" y="18376"/>
                    </a:cubicBezTo>
                    <a:cubicBezTo>
                      <a:pt x="6721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AE186FE6-C764-369B-B8C5-3364BB6F5CE9}"/>
                  </a:ext>
                </a:extLst>
              </p:cNvPr>
              <p:cNvSpPr/>
              <p:nvPr/>
            </p:nvSpPr>
            <p:spPr>
              <a:xfrm>
                <a:off x="10065733" y="1490444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7"/>
                      <a:pt x="1974" y="17295"/>
                      <a:pt x="4559" y="18376"/>
                    </a:cubicBezTo>
                    <a:cubicBezTo>
                      <a:pt x="6674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B15ADC62-BF13-F996-4B9E-31047CCB4CC5}"/>
                  </a:ext>
                </a:extLst>
              </p:cNvPr>
              <p:cNvSpPr/>
              <p:nvPr/>
            </p:nvSpPr>
            <p:spPr>
              <a:xfrm>
                <a:off x="10129932" y="1435080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7"/>
                      <a:pt x="1974" y="17295"/>
                      <a:pt x="4559" y="18376"/>
                    </a:cubicBezTo>
                    <a:cubicBezTo>
                      <a:pt x="6674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2" name="Graphic 111">
              <a:extLst>
                <a:ext uri="{FF2B5EF4-FFF2-40B4-BE49-F238E27FC236}">
                  <a16:creationId xmlns:a16="http://schemas.microsoft.com/office/drawing/2014/main" id="{D226B1D0-6E5F-BD0F-FF0F-F1326446A243}"/>
                </a:ext>
              </a:extLst>
            </p:cNvPr>
            <p:cNvGrpSpPr/>
            <p:nvPr/>
          </p:nvGrpSpPr>
          <p:grpSpPr>
            <a:xfrm>
              <a:off x="9756061" y="1673665"/>
              <a:ext cx="97521" cy="379974"/>
              <a:chOff x="9756061" y="1673665"/>
              <a:chExt cx="97521" cy="379974"/>
            </a:xfrm>
            <a:grpFill/>
          </p:grpSpPr>
          <p:grpSp>
            <p:nvGrpSpPr>
              <p:cNvPr id="821" name="Graphic 111">
                <a:extLst>
                  <a:ext uri="{FF2B5EF4-FFF2-40B4-BE49-F238E27FC236}">
                    <a16:creationId xmlns:a16="http://schemas.microsoft.com/office/drawing/2014/main" id="{D49F6227-139D-9292-C9BB-4EFC9CDAEDE0}"/>
                  </a:ext>
                </a:extLst>
              </p:cNvPr>
              <p:cNvGrpSpPr/>
              <p:nvPr/>
            </p:nvGrpSpPr>
            <p:grpSpPr>
              <a:xfrm>
                <a:off x="9756061" y="1706545"/>
                <a:ext cx="43520" cy="347093"/>
                <a:chOff x="9756061" y="1706545"/>
                <a:chExt cx="43520" cy="347093"/>
              </a:xfrm>
              <a:grpFill/>
            </p:grpSpPr>
            <p:sp>
              <p:nvSpPr>
                <p:cNvPr id="826" name="Freeform: Shape 825">
                  <a:extLst>
                    <a:ext uri="{FF2B5EF4-FFF2-40B4-BE49-F238E27FC236}">
                      <a16:creationId xmlns:a16="http://schemas.microsoft.com/office/drawing/2014/main" id="{B0AF9B6E-A39E-6A01-85B9-70DDF8AD484E}"/>
                    </a:ext>
                  </a:extLst>
                </p:cNvPr>
                <p:cNvSpPr/>
                <p:nvPr/>
              </p:nvSpPr>
              <p:spPr>
                <a:xfrm>
                  <a:off x="9756061" y="1706546"/>
                  <a:ext cx="43520" cy="347092"/>
                </a:xfrm>
                <a:custGeom>
                  <a:avLst/>
                  <a:gdLst>
                    <a:gd name="connsiteX0" fmla="*/ 21760 w 43520"/>
                    <a:gd name="connsiteY0" fmla="*/ 3379 h 347092"/>
                    <a:gd name="connsiteX1" fmla="*/ 19974 w 43520"/>
                    <a:gd name="connsiteY1" fmla="*/ 4742 h 347092"/>
                    <a:gd name="connsiteX2" fmla="*/ 0 w 43520"/>
                    <a:gd name="connsiteY2" fmla="*/ 53526 h 347092"/>
                    <a:gd name="connsiteX3" fmla="*/ 0 w 43520"/>
                    <a:gd name="connsiteY3" fmla="*/ 330205 h 347092"/>
                    <a:gd name="connsiteX4" fmla="*/ 12126 w 43520"/>
                    <a:gd name="connsiteY4" fmla="*/ 347077 h 347092"/>
                    <a:gd name="connsiteX5" fmla="*/ 21760 w 43520"/>
                    <a:gd name="connsiteY5" fmla="*/ 343083 h 347092"/>
                    <a:gd name="connsiteX6" fmla="*/ 43520 w 43520"/>
                    <a:gd name="connsiteY6" fmla="*/ 293781 h 347092"/>
                    <a:gd name="connsiteX7" fmla="*/ 43520 w 43520"/>
                    <a:gd name="connsiteY7" fmla="*/ 17103 h 347092"/>
                    <a:gd name="connsiteX8" fmla="*/ 21760 w 43520"/>
                    <a:gd name="connsiteY8" fmla="*/ 3379 h 34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0" h="347092">
                      <a:moveTo>
                        <a:pt x="21760" y="3379"/>
                      </a:moveTo>
                      <a:cubicBezTo>
                        <a:pt x="21149" y="3802"/>
                        <a:pt x="20585" y="4272"/>
                        <a:pt x="19974" y="4742"/>
                      </a:cubicBezTo>
                      <a:cubicBezTo>
                        <a:pt x="1880" y="18654"/>
                        <a:pt x="0" y="41918"/>
                        <a:pt x="0" y="53526"/>
                      </a:cubicBezTo>
                      <a:lnTo>
                        <a:pt x="0" y="330205"/>
                      </a:lnTo>
                      <a:cubicBezTo>
                        <a:pt x="0" y="339135"/>
                        <a:pt x="4183" y="347500"/>
                        <a:pt x="12126" y="347077"/>
                      </a:cubicBezTo>
                      <a:cubicBezTo>
                        <a:pt x="14899" y="346936"/>
                        <a:pt x="18094" y="345715"/>
                        <a:pt x="21760" y="343083"/>
                      </a:cubicBezTo>
                      <a:cubicBezTo>
                        <a:pt x="43520" y="327432"/>
                        <a:pt x="43520" y="305813"/>
                        <a:pt x="43520" y="293781"/>
                      </a:cubicBezTo>
                      <a:lnTo>
                        <a:pt x="43520" y="17103"/>
                      </a:lnTo>
                      <a:cubicBezTo>
                        <a:pt x="43520" y="5071"/>
                        <a:pt x="34826" y="-5691"/>
                        <a:pt x="21760" y="33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:a16="http://schemas.microsoft.com/office/drawing/2014/main" id="{211DB31E-8E84-4805-E953-903CE6C3C5B2}"/>
                    </a:ext>
                  </a:extLst>
                </p:cNvPr>
                <p:cNvSpPr/>
                <p:nvPr/>
              </p:nvSpPr>
              <p:spPr>
                <a:xfrm>
                  <a:off x="9756061" y="1706546"/>
                  <a:ext cx="43520" cy="347092"/>
                </a:xfrm>
                <a:custGeom>
                  <a:avLst/>
                  <a:gdLst>
                    <a:gd name="connsiteX0" fmla="*/ 21760 w 43520"/>
                    <a:gd name="connsiteY0" fmla="*/ 3379 h 347092"/>
                    <a:gd name="connsiteX1" fmla="*/ 19974 w 43520"/>
                    <a:gd name="connsiteY1" fmla="*/ 4742 h 347092"/>
                    <a:gd name="connsiteX2" fmla="*/ 0 w 43520"/>
                    <a:gd name="connsiteY2" fmla="*/ 53526 h 347092"/>
                    <a:gd name="connsiteX3" fmla="*/ 0 w 43520"/>
                    <a:gd name="connsiteY3" fmla="*/ 330205 h 347092"/>
                    <a:gd name="connsiteX4" fmla="*/ 12126 w 43520"/>
                    <a:gd name="connsiteY4" fmla="*/ 347077 h 347092"/>
                    <a:gd name="connsiteX5" fmla="*/ 21760 w 43520"/>
                    <a:gd name="connsiteY5" fmla="*/ 343083 h 347092"/>
                    <a:gd name="connsiteX6" fmla="*/ 43520 w 43520"/>
                    <a:gd name="connsiteY6" fmla="*/ 293781 h 347092"/>
                    <a:gd name="connsiteX7" fmla="*/ 43520 w 43520"/>
                    <a:gd name="connsiteY7" fmla="*/ 17103 h 347092"/>
                    <a:gd name="connsiteX8" fmla="*/ 21760 w 43520"/>
                    <a:gd name="connsiteY8" fmla="*/ 3379 h 34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0" h="347092">
                      <a:moveTo>
                        <a:pt x="21760" y="3379"/>
                      </a:moveTo>
                      <a:cubicBezTo>
                        <a:pt x="21149" y="3802"/>
                        <a:pt x="20585" y="4272"/>
                        <a:pt x="19974" y="4742"/>
                      </a:cubicBezTo>
                      <a:cubicBezTo>
                        <a:pt x="1880" y="18654"/>
                        <a:pt x="0" y="41918"/>
                        <a:pt x="0" y="53526"/>
                      </a:cubicBezTo>
                      <a:lnTo>
                        <a:pt x="0" y="330205"/>
                      </a:lnTo>
                      <a:cubicBezTo>
                        <a:pt x="0" y="339135"/>
                        <a:pt x="4183" y="347500"/>
                        <a:pt x="12126" y="347077"/>
                      </a:cubicBezTo>
                      <a:cubicBezTo>
                        <a:pt x="14899" y="346936"/>
                        <a:pt x="18094" y="345715"/>
                        <a:pt x="21760" y="343083"/>
                      </a:cubicBezTo>
                      <a:cubicBezTo>
                        <a:pt x="43520" y="327432"/>
                        <a:pt x="43520" y="305813"/>
                        <a:pt x="43520" y="293781"/>
                      </a:cubicBezTo>
                      <a:lnTo>
                        <a:pt x="43520" y="17103"/>
                      </a:lnTo>
                      <a:cubicBezTo>
                        <a:pt x="43520" y="5071"/>
                        <a:pt x="34826" y="-5691"/>
                        <a:pt x="21760" y="33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:a16="http://schemas.microsoft.com/office/drawing/2014/main" id="{E159A47D-4B2E-9B02-0F73-C5A988E6FCFF}"/>
                    </a:ext>
                  </a:extLst>
                </p:cNvPr>
                <p:cNvSpPr/>
                <p:nvPr/>
              </p:nvSpPr>
              <p:spPr>
                <a:xfrm>
                  <a:off x="9768187" y="1706545"/>
                  <a:ext cx="31394" cy="347031"/>
                </a:xfrm>
                <a:custGeom>
                  <a:avLst/>
                  <a:gdLst>
                    <a:gd name="connsiteX0" fmla="*/ 9635 w 31394"/>
                    <a:gd name="connsiteY0" fmla="*/ 3380 h 347031"/>
                    <a:gd name="connsiteX1" fmla="*/ 7849 w 31394"/>
                    <a:gd name="connsiteY1" fmla="*/ 4743 h 347031"/>
                    <a:gd name="connsiteX2" fmla="*/ 20820 w 31394"/>
                    <a:gd name="connsiteY2" fmla="*/ 21803 h 347031"/>
                    <a:gd name="connsiteX3" fmla="*/ 20820 w 31394"/>
                    <a:gd name="connsiteY3" fmla="*/ 298482 h 347031"/>
                    <a:gd name="connsiteX4" fmla="*/ 0 w 31394"/>
                    <a:gd name="connsiteY4" fmla="*/ 347031 h 347031"/>
                    <a:gd name="connsiteX5" fmla="*/ 9635 w 31394"/>
                    <a:gd name="connsiteY5" fmla="*/ 343036 h 347031"/>
                    <a:gd name="connsiteX6" fmla="*/ 31395 w 31394"/>
                    <a:gd name="connsiteY6" fmla="*/ 293735 h 347031"/>
                    <a:gd name="connsiteX7" fmla="*/ 31395 w 31394"/>
                    <a:gd name="connsiteY7" fmla="*/ 17057 h 347031"/>
                    <a:gd name="connsiteX8" fmla="*/ 9635 w 31394"/>
                    <a:gd name="connsiteY8" fmla="*/ 3380 h 34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94" h="347031">
                      <a:moveTo>
                        <a:pt x="9635" y="3380"/>
                      </a:moveTo>
                      <a:cubicBezTo>
                        <a:pt x="9024" y="3803"/>
                        <a:pt x="8460" y="4273"/>
                        <a:pt x="7849" y="4743"/>
                      </a:cubicBezTo>
                      <a:cubicBezTo>
                        <a:pt x="15885" y="4414"/>
                        <a:pt x="20820" y="12780"/>
                        <a:pt x="20820" y="21803"/>
                      </a:cubicBezTo>
                      <a:lnTo>
                        <a:pt x="20820" y="298482"/>
                      </a:lnTo>
                      <a:cubicBezTo>
                        <a:pt x="20820" y="310326"/>
                        <a:pt x="20773" y="331475"/>
                        <a:pt x="0" y="347031"/>
                      </a:cubicBezTo>
                      <a:cubicBezTo>
                        <a:pt x="2773" y="346890"/>
                        <a:pt x="5969" y="345668"/>
                        <a:pt x="9635" y="343036"/>
                      </a:cubicBezTo>
                      <a:cubicBezTo>
                        <a:pt x="31395" y="327386"/>
                        <a:pt x="31395" y="305767"/>
                        <a:pt x="31395" y="293735"/>
                      </a:cubicBezTo>
                      <a:lnTo>
                        <a:pt x="31395" y="17057"/>
                      </a:lnTo>
                      <a:cubicBezTo>
                        <a:pt x="31395" y="5072"/>
                        <a:pt x="22700" y="-5691"/>
                        <a:pt x="9635" y="33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822" name="Graphic 111">
                <a:extLst>
                  <a:ext uri="{FF2B5EF4-FFF2-40B4-BE49-F238E27FC236}">
                    <a16:creationId xmlns:a16="http://schemas.microsoft.com/office/drawing/2014/main" id="{E83D5D6B-527C-27DB-35DA-DAE395859C41}"/>
                  </a:ext>
                </a:extLst>
              </p:cNvPr>
              <p:cNvGrpSpPr/>
              <p:nvPr/>
            </p:nvGrpSpPr>
            <p:grpSpPr>
              <a:xfrm>
                <a:off x="9813775" y="1673665"/>
                <a:ext cx="39807" cy="317686"/>
                <a:chOff x="9813775" y="1673665"/>
                <a:chExt cx="39807" cy="317686"/>
              </a:xfrm>
              <a:grpFill/>
            </p:grpSpPr>
            <p:sp>
              <p:nvSpPr>
                <p:cNvPr id="823" name="Freeform: Shape 822">
                  <a:extLst>
                    <a:ext uri="{FF2B5EF4-FFF2-40B4-BE49-F238E27FC236}">
                      <a16:creationId xmlns:a16="http://schemas.microsoft.com/office/drawing/2014/main" id="{0554CD3D-2A3D-3802-EA4B-7237528DABF9}"/>
                    </a:ext>
                  </a:extLst>
                </p:cNvPr>
                <p:cNvSpPr/>
                <p:nvPr/>
              </p:nvSpPr>
              <p:spPr>
                <a:xfrm>
                  <a:off x="9813775" y="1673665"/>
                  <a:ext cx="39807" cy="317655"/>
                </a:xfrm>
                <a:custGeom>
                  <a:avLst/>
                  <a:gdLst>
                    <a:gd name="connsiteX0" fmla="*/ 19880 w 39807"/>
                    <a:gd name="connsiteY0" fmla="*/ 3080 h 317655"/>
                    <a:gd name="connsiteX1" fmla="*/ 18282 w 39807"/>
                    <a:gd name="connsiteY1" fmla="*/ 4302 h 317655"/>
                    <a:gd name="connsiteX2" fmla="*/ 0 w 39807"/>
                    <a:gd name="connsiteY2" fmla="*/ 48950 h 317655"/>
                    <a:gd name="connsiteX3" fmla="*/ 0 w 39807"/>
                    <a:gd name="connsiteY3" fmla="*/ 302224 h 317655"/>
                    <a:gd name="connsiteX4" fmla="*/ 11092 w 39807"/>
                    <a:gd name="connsiteY4" fmla="*/ 317639 h 317655"/>
                    <a:gd name="connsiteX5" fmla="*/ 19880 w 39807"/>
                    <a:gd name="connsiteY5" fmla="*/ 314020 h 317655"/>
                    <a:gd name="connsiteX6" fmla="*/ 39808 w 39807"/>
                    <a:gd name="connsiteY6" fmla="*/ 268902 h 317655"/>
                    <a:gd name="connsiteX7" fmla="*/ 39808 w 39807"/>
                    <a:gd name="connsiteY7" fmla="*/ 15628 h 317655"/>
                    <a:gd name="connsiteX8" fmla="*/ 19880 w 39807"/>
                    <a:gd name="connsiteY8" fmla="*/ 3080 h 31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07" h="317655">
                      <a:moveTo>
                        <a:pt x="19880" y="3080"/>
                      </a:moveTo>
                      <a:cubicBezTo>
                        <a:pt x="19316" y="3456"/>
                        <a:pt x="18799" y="3926"/>
                        <a:pt x="18282" y="4302"/>
                      </a:cubicBezTo>
                      <a:cubicBezTo>
                        <a:pt x="1692" y="17038"/>
                        <a:pt x="0" y="38328"/>
                        <a:pt x="0" y="48950"/>
                      </a:cubicBezTo>
                      <a:lnTo>
                        <a:pt x="0" y="302224"/>
                      </a:lnTo>
                      <a:cubicBezTo>
                        <a:pt x="0" y="310401"/>
                        <a:pt x="3854" y="318062"/>
                        <a:pt x="11092" y="317639"/>
                      </a:cubicBezTo>
                      <a:cubicBezTo>
                        <a:pt x="13629" y="317498"/>
                        <a:pt x="16543" y="316417"/>
                        <a:pt x="19880" y="314020"/>
                      </a:cubicBezTo>
                      <a:cubicBezTo>
                        <a:pt x="39808" y="299686"/>
                        <a:pt x="39808" y="279900"/>
                        <a:pt x="39808" y="268902"/>
                      </a:cubicBezTo>
                      <a:lnTo>
                        <a:pt x="39808" y="15628"/>
                      </a:lnTo>
                      <a:cubicBezTo>
                        <a:pt x="39808" y="4631"/>
                        <a:pt x="31818" y="-5192"/>
                        <a:pt x="19880" y="30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083687C4-4FCF-D6B8-C546-F20C4282F97F}"/>
                    </a:ext>
                  </a:extLst>
                </p:cNvPr>
                <p:cNvSpPr/>
                <p:nvPr/>
              </p:nvSpPr>
              <p:spPr>
                <a:xfrm>
                  <a:off x="9813775" y="1673665"/>
                  <a:ext cx="39807" cy="317655"/>
                </a:xfrm>
                <a:custGeom>
                  <a:avLst/>
                  <a:gdLst>
                    <a:gd name="connsiteX0" fmla="*/ 19880 w 39807"/>
                    <a:gd name="connsiteY0" fmla="*/ 3080 h 317655"/>
                    <a:gd name="connsiteX1" fmla="*/ 18282 w 39807"/>
                    <a:gd name="connsiteY1" fmla="*/ 4302 h 317655"/>
                    <a:gd name="connsiteX2" fmla="*/ 0 w 39807"/>
                    <a:gd name="connsiteY2" fmla="*/ 48950 h 317655"/>
                    <a:gd name="connsiteX3" fmla="*/ 0 w 39807"/>
                    <a:gd name="connsiteY3" fmla="*/ 302224 h 317655"/>
                    <a:gd name="connsiteX4" fmla="*/ 11092 w 39807"/>
                    <a:gd name="connsiteY4" fmla="*/ 317639 h 317655"/>
                    <a:gd name="connsiteX5" fmla="*/ 19880 w 39807"/>
                    <a:gd name="connsiteY5" fmla="*/ 314020 h 317655"/>
                    <a:gd name="connsiteX6" fmla="*/ 39808 w 39807"/>
                    <a:gd name="connsiteY6" fmla="*/ 268902 h 317655"/>
                    <a:gd name="connsiteX7" fmla="*/ 39808 w 39807"/>
                    <a:gd name="connsiteY7" fmla="*/ 15628 h 317655"/>
                    <a:gd name="connsiteX8" fmla="*/ 19880 w 39807"/>
                    <a:gd name="connsiteY8" fmla="*/ 3080 h 31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07" h="317655">
                      <a:moveTo>
                        <a:pt x="19880" y="3080"/>
                      </a:moveTo>
                      <a:cubicBezTo>
                        <a:pt x="19316" y="3456"/>
                        <a:pt x="18799" y="3926"/>
                        <a:pt x="18282" y="4302"/>
                      </a:cubicBezTo>
                      <a:cubicBezTo>
                        <a:pt x="1692" y="17038"/>
                        <a:pt x="0" y="38328"/>
                        <a:pt x="0" y="48950"/>
                      </a:cubicBezTo>
                      <a:lnTo>
                        <a:pt x="0" y="302224"/>
                      </a:lnTo>
                      <a:cubicBezTo>
                        <a:pt x="0" y="310401"/>
                        <a:pt x="3854" y="318062"/>
                        <a:pt x="11092" y="317639"/>
                      </a:cubicBezTo>
                      <a:cubicBezTo>
                        <a:pt x="13629" y="317498"/>
                        <a:pt x="16543" y="316417"/>
                        <a:pt x="19880" y="314020"/>
                      </a:cubicBezTo>
                      <a:cubicBezTo>
                        <a:pt x="39808" y="299686"/>
                        <a:pt x="39808" y="279900"/>
                        <a:pt x="39808" y="268902"/>
                      </a:cubicBezTo>
                      <a:lnTo>
                        <a:pt x="39808" y="15628"/>
                      </a:lnTo>
                      <a:cubicBezTo>
                        <a:pt x="39808" y="4631"/>
                        <a:pt x="31818" y="-5192"/>
                        <a:pt x="19880" y="30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1371B8EB-DDCE-1EAC-44A9-376E86AA5F1F}"/>
                    </a:ext>
                  </a:extLst>
                </p:cNvPr>
                <p:cNvSpPr/>
                <p:nvPr/>
              </p:nvSpPr>
              <p:spPr>
                <a:xfrm>
                  <a:off x="9824867" y="1673665"/>
                  <a:ext cx="28715" cy="317686"/>
                </a:xfrm>
                <a:custGeom>
                  <a:avLst/>
                  <a:gdLst>
                    <a:gd name="connsiteX0" fmla="*/ 8789 w 28715"/>
                    <a:gd name="connsiteY0" fmla="*/ 3080 h 317686"/>
                    <a:gd name="connsiteX1" fmla="*/ 7191 w 28715"/>
                    <a:gd name="connsiteY1" fmla="*/ 4302 h 317686"/>
                    <a:gd name="connsiteX2" fmla="*/ 19081 w 28715"/>
                    <a:gd name="connsiteY2" fmla="*/ 19952 h 317686"/>
                    <a:gd name="connsiteX3" fmla="*/ 19081 w 28715"/>
                    <a:gd name="connsiteY3" fmla="*/ 273226 h 317686"/>
                    <a:gd name="connsiteX4" fmla="*/ 0 w 28715"/>
                    <a:gd name="connsiteY4" fmla="*/ 317686 h 317686"/>
                    <a:gd name="connsiteX5" fmla="*/ 8789 w 28715"/>
                    <a:gd name="connsiteY5" fmla="*/ 314067 h 317686"/>
                    <a:gd name="connsiteX6" fmla="*/ 28716 w 28715"/>
                    <a:gd name="connsiteY6" fmla="*/ 268949 h 317686"/>
                    <a:gd name="connsiteX7" fmla="*/ 28716 w 28715"/>
                    <a:gd name="connsiteY7" fmla="*/ 15628 h 317686"/>
                    <a:gd name="connsiteX8" fmla="*/ 8789 w 28715"/>
                    <a:gd name="connsiteY8" fmla="*/ 3080 h 31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15" h="317686">
                      <a:moveTo>
                        <a:pt x="8789" y="3080"/>
                      </a:moveTo>
                      <a:cubicBezTo>
                        <a:pt x="8225" y="3456"/>
                        <a:pt x="7708" y="3926"/>
                        <a:pt x="7191" y="4302"/>
                      </a:cubicBezTo>
                      <a:cubicBezTo>
                        <a:pt x="14522" y="4020"/>
                        <a:pt x="19081" y="11633"/>
                        <a:pt x="19081" y="19952"/>
                      </a:cubicBezTo>
                      <a:lnTo>
                        <a:pt x="19081" y="273226"/>
                      </a:lnTo>
                      <a:cubicBezTo>
                        <a:pt x="19081" y="284035"/>
                        <a:pt x="19034" y="303399"/>
                        <a:pt x="0" y="317686"/>
                      </a:cubicBezTo>
                      <a:cubicBezTo>
                        <a:pt x="2538" y="317545"/>
                        <a:pt x="5452" y="316464"/>
                        <a:pt x="8789" y="314067"/>
                      </a:cubicBezTo>
                      <a:cubicBezTo>
                        <a:pt x="28716" y="299733"/>
                        <a:pt x="28716" y="279946"/>
                        <a:pt x="28716" y="268949"/>
                      </a:cubicBezTo>
                      <a:lnTo>
                        <a:pt x="28716" y="15628"/>
                      </a:lnTo>
                      <a:cubicBezTo>
                        <a:pt x="28716" y="4631"/>
                        <a:pt x="20726" y="-5192"/>
                        <a:pt x="8789" y="30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83" name="Graphic 111">
              <a:extLst>
                <a:ext uri="{FF2B5EF4-FFF2-40B4-BE49-F238E27FC236}">
                  <a16:creationId xmlns:a16="http://schemas.microsoft.com/office/drawing/2014/main" id="{6070BBC6-A746-1A0B-76C1-2B0D88174E51}"/>
                </a:ext>
              </a:extLst>
            </p:cNvPr>
            <p:cNvGrpSpPr/>
            <p:nvPr/>
          </p:nvGrpSpPr>
          <p:grpSpPr>
            <a:xfrm>
              <a:off x="9738954" y="1681162"/>
              <a:ext cx="69980" cy="381860"/>
              <a:chOff x="9738954" y="1681162"/>
              <a:chExt cx="69980" cy="381860"/>
            </a:xfrm>
            <a:grpFill/>
          </p:grpSpPr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16BC2C9D-8BC4-9CFC-8520-C2303EF650D3}"/>
                  </a:ext>
                </a:extLst>
              </p:cNvPr>
              <p:cNvSpPr/>
              <p:nvPr/>
            </p:nvSpPr>
            <p:spPr>
              <a:xfrm>
                <a:off x="9739377" y="2036281"/>
                <a:ext cx="21807" cy="26742"/>
              </a:xfrm>
              <a:custGeom>
                <a:avLst/>
                <a:gdLst>
                  <a:gd name="connsiteX0" fmla="*/ 19786 w 21807"/>
                  <a:gd name="connsiteY0" fmla="*/ 26742 h 26742"/>
                  <a:gd name="connsiteX1" fmla="*/ 0 w 21807"/>
                  <a:gd name="connsiteY1" fmla="*/ 1598 h 26742"/>
                  <a:gd name="connsiteX2" fmla="*/ 2021 w 21807"/>
                  <a:gd name="connsiteY2" fmla="*/ 0 h 26742"/>
                  <a:gd name="connsiteX3" fmla="*/ 21807 w 21807"/>
                  <a:gd name="connsiteY3" fmla="*/ 25144 h 26742"/>
                  <a:gd name="connsiteX4" fmla="*/ 19786 w 21807"/>
                  <a:gd name="connsiteY4" fmla="*/ 26742 h 2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07" h="26742">
                    <a:moveTo>
                      <a:pt x="19786" y="26742"/>
                    </a:moveTo>
                    <a:cubicBezTo>
                      <a:pt x="13206" y="18329"/>
                      <a:pt x="6627" y="9964"/>
                      <a:pt x="0" y="1598"/>
                    </a:cubicBezTo>
                    <a:lnTo>
                      <a:pt x="2021" y="0"/>
                    </a:lnTo>
                    <a:cubicBezTo>
                      <a:pt x="8648" y="8366"/>
                      <a:pt x="15227" y="16731"/>
                      <a:pt x="21807" y="25144"/>
                    </a:cubicBezTo>
                    <a:lnTo>
                      <a:pt x="19786" y="2674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1F7BBF0A-389A-A180-E7E9-6D2A2F6D807D}"/>
                  </a:ext>
                </a:extLst>
              </p:cNvPr>
              <p:cNvSpPr/>
              <p:nvPr/>
            </p:nvSpPr>
            <p:spPr>
              <a:xfrm>
                <a:off x="9739330" y="2013675"/>
                <a:ext cx="34731" cy="45400"/>
              </a:xfrm>
              <a:custGeom>
                <a:avLst/>
                <a:gdLst>
                  <a:gd name="connsiteX0" fmla="*/ 32664 w 34731"/>
                  <a:gd name="connsiteY0" fmla="*/ 45400 h 45400"/>
                  <a:gd name="connsiteX1" fmla="*/ 0 w 34731"/>
                  <a:gd name="connsiteY1" fmla="*/ 1551 h 45400"/>
                  <a:gd name="connsiteX2" fmla="*/ 2068 w 34731"/>
                  <a:gd name="connsiteY2" fmla="*/ 0 h 45400"/>
                  <a:gd name="connsiteX3" fmla="*/ 34732 w 34731"/>
                  <a:gd name="connsiteY3" fmla="*/ 43849 h 45400"/>
                  <a:gd name="connsiteX4" fmla="*/ 32664 w 34731"/>
                  <a:gd name="connsiteY4" fmla="*/ 45400 h 4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731" h="45400">
                    <a:moveTo>
                      <a:pt x="32664" y="45400"/>
                    </a:moveTo>
                    <a:cubicBezTo>
                      <a:pt x="21760" y="30784"/>
                      <a:pt x="10857" y="16167"/>
                      <a:pt x="0" y="1551"/>
                    </a:cubicBezTo>
                    <a:lnTo>
                      <a:pt x="2068" y="0"/>
                    </a:lnTo>
                    <a:cubicBezTo>
                      <a:pt x="12925" y="14616"/>
                      <a:pt x="23828" y="29233"/>
                      <a:pt x="34732" y="43849"/>
                    </a:cubicBezTo>
                    <a:lnTo>
                      <a:pt x="32664" y="4540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C3C8EA4E-5A7D-C126-EF53-C58AD12CA5E5}"/>
                  </a:ext>
                </a:extLst>
              </p:cNvPr>
              <p:cNvSpPr/>
              <p:nvPr/>
            </p:nvSpPr>
            <p:spPr>
              <a:xfrm>
                <a:off x="9739283" y="1991022"/>
                <a:ext cx="47703" cy="61238"/>
              </a:xfrm>
              <a:custGeom>
                <a:avLst/>
                <a:gdLst>
                  <a:gd name="connsiteX0" fmla="*/ 45635 w 47703"/>
                  <a:gd name="connsiteY0" fmla="*/ 61239 h 61238"/>
                  <a:gd name="connsiteX1" fmla="*/ 0 w 47703"/>
                  <a:gd name="connsiteY1" fmla="*/ 1551 h 61238"/>
                  <a:gd name="connsiteX2" fmla="*/ 2068 w 47703"/>
                  <a:gd name="connsiteY2" fmla="*/ 0 h 61238"/>
                  <a:gd name="connsiteX3" fmla="*/ 47703 w 47703"/>
                  <a:gd name="connsiteY3" fmla="*/ 59688 h 6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03" h="61238">
                    <a:moveTo>
                      <a:pt x="45635" y="61239"/>
                    </a:moveTo>
                    <a:lnTo>
                      <a:pt x="0" y="1551"/>
                    </a:lnTo>
                    <a:lnTo>
                      <a:pt x="2068" y="0"/>
                    </a:lnTo>
                    <a:lnTo>
                      <a:pt x="47703" y="5968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8E22CA84-0862-C0AA-90DE-1AAC43263BD9}"/>
                  </a:ext>
                </a:extLst>
              </p:cNvPr>
              <p:cNvSpPr/>
              <p:nvPr/>
            </p:nvSpPr>
            <p:spPr>
              <a:xfrm>
                <a:off x="9739189" y="1968369"/>
                <a:ext cx="59405" cy="76419"/>
              </a:xfrm>
              <a:custGeom>
                <a:avLst/>
                <a:gdLst>
                  <a:gd name="connsiteX0" fmla="*/ 57338 w 59405"/>
                  <a:gd name="connsiteY0" fmla="*/ 76419 h 76419"/>
                  <a:gd name="connsiteX1" fmla="*/ 0 w 59405"/>
                  <a:gd name="connsiteY1" fmla="*/ 1551 h 76419"/>
                  <a:gd name="connsiteX2" fmla="*/ 2068 w 59405"/>
                  <a:gd name="connsiteY2" fmla="*/ 0 h 76419"/>
                  <a:gd name="connsiteX3" fmla="*/ 59406 w 59405"/>
                  <a:gd name="connsiteY3" fmla="*/ 74868 h 76419"/>
                  <a:gd name="connsiteX4" fmla="*/ 57338 w 59405"/>
                  <a:gd name="connsiteY4" fmla="*/ 76419 h 7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05" h="76419">
                    <a:moveTo>
                      <a:pt x="57338" y="76419"/>
                    </a:moveTo>
                    <a:cubicBezTo>
                      <a:pt x="38257" y="51416"/>
                      <a:pt x="19175" y="26460"/>
                      <a:pt x="0" y="1551"/>
                    </a:cubicBezTo>
                    <a:lnTo>
                      <a:pt x="2068" y="0"/>
                    </a:lnTo>
                    <a:cubicBezTo>
                      <a:pt x="21243" y="24909"/>
                      <a:pt x="40324" y="49912"/>
                      <a:pt x="59406" y="74868"/>
                    </a:cubicBezTo>
                    <a:lnTo>
                      <a:pt x="57338" y="7641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B2C86D72-967C-8B2F-C252-FD4D46F66BAC}"/>
                  </a:ext>
                </a:extLst>
              </p:cNvPr>
              <p:cNvSpPr/>
              <p:nvPr/>
            </p:nvSpPr>
            <p:spPr>
              <a:xfrm>
                <a:off x="9739142" y="1945575"/>
                <a:ext cx="69228" cy="88685"/>
              </a:xfrm>
              <a:custGeom>
                <a:avLst/>
                <a:gdLst>
                  <a:gd name="connsiteX0" fmla="*/ 67161 w 69228"/>
                  <a:gd name="connsiteY0" fmla="*/ 88686 h 88685"/>
                  <a:gd name="connsiteX1" fmla="*/ 0 w 69228"/>
                  <a:gd name="connsiteY1" fmla="*/ 1598 h 88685"/>
                  <a:gd name="connsiteX2" fmla="*/ 2021 w 69228"/>
                  <a:gd name="connsiteY2" fmla="*/ 0 h 88685"/>
                  <a:gd name="connsiteX3" fmla="*/ 69228 w 69228"/>
                  <a:gd name="connsiteY3" fmla="*/ 87088 h 88685"/>
                  <a:gd name="connsiteX4" fmla="*/ 67161 w 69228"/>
                  <a:gd name="connsiteY4" fmla="*/ 88686 h 8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28" h="88685">
                    <a:moveTo>
                      <a:pt x="67161" y="88686"/>
                    </a:moveTo>
                    <a:cubicBezTo>
                      <a:pt x="42909" y="56915"/>
                      <a:pt x="20914" y="28434"/>
                      <a:pt x="0" y="1598"/>
                    </a:cubicBezTo>
                    <a:lnTo>
                      <a:pt x="2021" y="0"/>
                    </a:lnTo>
                    <a:cubicBezTo>
                      <a:pt x="22982" y="26836"/>
                      <a:pt x="44930" y="55317"/>
                      <a:pt x="69228" y="87088"/>
                    </a:cubicBezTo>
                    <a:lnTo>
                      <a:pt x="67161" y="8868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3EB4716B-D7F2-043E-911E-A19A23D7E9F9}"/>
                  </a:ext>
                </a:extLst>
              </p:cNvPr>
              <p:cNvSpPr/>
              <p:nvPr/>
            </p:nvSpPr>
            <p:spPr>
              <a:xfrm>
                <a:off x="9740035" y="1924190"/>
                <a:ext cx="66502" cy="87463"/>
              </a:xfrm>
              <a:custGeom>
                <a:avLst/>
                <a:gdLst>
                  <a:gd name="connsiteX0" fmla="*/ 64435 w 66502"/>
                  <a:gd name="connsiteY0" fmla="*/ 87464 h 87463"/>
                  <a:gd name="connsiteX1" fmla="*/ 0 w 66502"/>
                  <a:gd name="connsiteY1" fmla="*/ 1551 h 87463"/>
                  <a:gd name="connsiteX2" fmla="*/ 2068 w 66502"/>
                  <a:gd name="connsiteY2" fmla="*/ 0 h 87463"/>
                  <a:gd name="connsiteX3" fmla="*/ 66502 w 66502"/>
                  <a:gd name="connsiteY3" fmla="*/ 85866 h 87463"/>
                  <a:gd name="connsiteX4" fmla="*/ 64435 w 66502"/>
                  <a:gd name="connsiteY4" fmla="*/ 87464 h 87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2" h="87463">
                    <a:moveTo>
                      <a:pt x="64435" y="87464"/>
                    </a:moveTo>
                    <a:cubicBezTo>
                      <a:pt x="41171" y="56868"/>
                      <a:pt x="20115" y="28763"/>
                      <a:pt x="0" y="1551"/>
                    </a:cubicBezTo>
                    <a:lnTo>
                      <a:pt x="2068" y="0"/>
                    </a:lnTo>
                    <a:cubicBezTo>
                      <a:pt x="22183" y="27212"/>
                      <a:pt x="43238" y="55270"/>
                      <a:pt x="66502" y="85866"/>
                    </a:cubicBezTo>
                    <a:lnTo>
                      <a:pt x="64435" y="8746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AF803201-F1F6-3E7B-34EF-C6517E7FC544}"/>
                  </a:ext>
                </a:extLst>
              </p:cNvPr>
              <p:cNvSpPr/>
              <p:nvPr/>
            </p:nvSpPr>
            <p:spPr>
              <a:xfrm>
                <a:off x="9739988" y="1901490"/>
                <a:ext cx="67301" cy="86523"/>
              </a:xfrm>
              <a:custGeom>
                <a:avLst/>
                <a:gdLst>
                  <a:gd name="connsiteX0" fmla="*/ 65187 w 67301"/>
                  <a:gd name="connsiteY0" fmla="*/ 86524 h 86523"/>
                  <a:gd name="connsiteX1" fmla="*/ 0 w 67301"/>
                  <a:gd name="connsiteY1" fmla="*/ 1598 h 86523"/>
                  <a:gd name="connsiteX2" fmla="*/ 2068 w 67301"/>
                  <a:gd name="connsiteY2" fmla="*/ 0 h 86523"/>
                  <a:gd name="connsiteX3" fmla="*/ 67301 w 67301"/>
                  <a:gd name="connsiteY3" fmla="*/ 84926 h 86523"/>
                  <a:gd name="connsiteX4" fmla="*/ 65187 w 67301"/>
                  <a:gd name="connsiteY4" fmla="*/ 86524 h 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301" h="86523">
                    <a:moveTo>
                      <a:pt x="65187" y="86524"/>
                    </a:moveTo>
                    <a:cubicBezTo>
                      <a:pt x="41828" y="55928"/>
                      <a:pt x="20491" y="28152"/>
                      <a:pt x="0" y="1598"/>
                    </a:cubicBezTo>
                    <a:lnTo>
                      <a:pt x="2068" y="0"/>
                    </a:lnTo>
                    <a:cubicBezTo>
                      <a:pt x="22559" y="26507"/>
                      <a:pt x="43896" y="54283"/>
                      <a:pt x="67301" y="84926"/>
                    </a:cubicBezTo>
                    <a:lnTo>
                      <a:pt x="65187" y="8652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1E50F091-DF74-FEF9-0A13-C6928C03C4DA}"/>
                  </a:ext>
                </a:extLst>
              </p:cNvPr>
              <p:cNvSpPr/>
              <p:nvPr/>
            </p:nvSpPr>
            <p:spPr>
              <a:xfrm>
                <a:off x="9739847" y="1878884"/>
                <a:ext cx="67442" cy="87181"/>
              </a:xfrm>
              <a:custGeom>
                <a:avLst/>
                <a:gdLst>
                  <a:gd name="connsiteX0" fmla="*/ 65374 w 67442"/>
                  <a:gd name="connsiteY0" fmla="*/ 87182 h 87181"/>
                  <a:gd name="connsiteX1" fmla="*/ 0 w 67442"/>
                  <a:gd name="connsiteY1" fmla="*/ 1551 h 87181"/>
                  <a:gd name="connsiteX2" fmla="*/ 2068 w 67442"/>
                  <a:gd name="connsiteY2" fmla="*/ 0 h 87181"/>
                  <a:gd name="connsiteX3" fmla="*/ 67442 w 67442"/>
                  <a:gd name="connsiteY3" fmla="*/ 85631 h 87181"/>
                  <a:gd name="connsiteX4" fmla="*/ 65374 w 67442"/>
                  <a:gd name="connsiteY4" fmla="*/ 87182 h 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42" h="87181">
                    <a:moveTo>
                      <a:pt x="65374" y="87182"/>
                    </a:moveTo>
                    <a:cubicBezTo>
                      <a:pt x="43567" y="58654"/>
                      <a:pt x="21760" y="30126"/>
                      <a:pt x="0" y="1551"/>
                    </a:cubicBezTo>
                    <a:lnTo>
                      <a:pt x="2068" y="0"/>
                    </a:lnTo>
                    <a:cubicBezTo>
                      <a:pt x="23828" y="28575"/>
                      <a:pt x="45635" y="57103"/>
                      <a:pt x="67442" y="85631"/>
                    </a:cubicBezTo>
                    <a:lnTo>
                      <a:pt x="65374" y="8718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847A2594-D26B-A42D-FC12-C943DB6F97B2}"/>
                  </a:ext>
                </a:extLst>
              </p:cNvPr>
              <p:cNvSpPr/>
              <p:nvPr/>
            </p:nvSpPr>
            <p:spPr>
              <a:xfrm>
                <a:off x="9739847" y="1856231"/>
                <a:ext cx="67489" cy="86241"/>
              </a:xfrm>
              <a:custGeom>
                <a:avLst/>
                <a:gdLst>
                  <a:gd name="connsiteX0" fmla="*/ 65421 w 67489"/>
                  <a:gd name="connsiteY0" fmla="*/ 86242 h 86241"/>
                  <a:gd name="connsiteX1" fmla="*/ 49066 w 67489"/>
                  <a:gd name="connsiteY1" fmla="*/ 65093 h 86241"/>
                  <a:gd name="connsiteX2" fmla="*/ 0 w 67489"/>
                  <a:gd name="connsiteY2" fmla="*/ 1598 h 86241"/>
                  <a:gd name="connsiteX3" fmla="*/ 2068 w 67489"/>
                  <a:gd name="connsiteY3" fmla="*/ 0 h 86241"/>
                  <a:gd name="connsiteX4" fmla="*/ 51134 w 67489"/>
                  <a:gd name="connsiteY4" fmla="*/ 63495 h 86241"/>
                  <a:gd name="connsiteX5" fmla="*/ 67489 w 67489"/>
                  <a:gd name="connsiteY5" fmla="*/ 84644 h 86241"/>
                  <a:gd name="connsiteX6" fmla="*/ 65421 w 67489"/>
                  <a:gd name="connsiteY6" fmla="*/ 86242 h 86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489" h="86241">
                    <a:moveTo>
                      <a:pt x="65421" y="86242"/>
                    </a:moveTo>
                    <a:lnTo>
                      <a:pt x="49066" y="65093"/>
                    </a:lnTo>
                    <a:cubicBezTo>
                      <a:pt x="32711" y="43943"/>
                      <a:pt x="16355" y="22794"/>
                      <a:pt x="0" y="1598"/>
                    </a:cubicBezTo>
                    <a:lnTo>
                      <a:pt x="2068" y="0"/>
                    </a:lnTo>
                    <a:cubicBezTo>
                      <a:pt x="18423" y="21149"/>
                      <a:pt x="34779" y="42345"/>
                      <a:pt x="51134" y="63495"/>
                    </a:cubicBezTo>
                    <a:lnTo>
                      <a:pt x="67489" y="84644"/>
                    </a:lnTo>
                    <a:lnTo>
                      <a:pt x="65421" y="8624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0F92D9F6-8899-4772-C183-97E57C081A48}"/>
                  </a:ext>
                </a:extLst>
              </p:cNvPr>
              <p:cNvSpPr/>
              <p:nvPr/>
            </p:nvSpPr>
            <p:spPr>
              <a:xfrm>
                <a:off x="9739847" y="1833672"/>
                <a:ext cx="67160" cy="88497"/>
              </a:xfrm>
              <a:custGeom>
                <a:avLst/>
                <a:gdLst>
                  <a:gd name="connsiteX0" fmla="*/ 65092 w 67160"/>
                  <a:gd name="connsiteY0" fmla="*/ 88498 h 88497"/>
                  <a:gd name="connsiteX1" fmla="*/ 0 w 67160"/>
                  <a:gd name="connsiteY1" fmla="*/ 1504 h 88497"/>
                  <a:gd name="connsiteX2" fmla="*/ 2068 w 67160"/>
                  <a:gd name="connsiteY2" fmla="*/ 0 h 88497"/>
                  <a:gd name="connsiteX3" fmla="*/ 67160 w 67160"/>
                  <a:gd name="connsiteY3" fmla="*/ 86947 h 88497"/>
                  <a:gd name="connsiteX4" fmla="*/ 65092 w 67160"/>
                  <a:gd name="connsiteY4" fmla="*/ 88498 h 8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0" h="88497">
                    <a:moveTo>
                      <a:pt x="65092" y="88498"/>
                    </a:moveTo>
                    <a:cubicBezTo>
                      <a:pt x="40418" y="56163"/>
                      <a:pt x="19081" y="27729"/>
                      <a:pt x="0" y="1504"/>
                    </a:cubicBezTo>
                    <a:lnTo>
                      <a:pt x="2068" y="0"/>
                    </a:lnTo>
                    <a:cubicBezTo>
                      <a:pt x="21196" y="26178"/>
                      <a:pt x="42439" y="54659"/>
                      <a:pt x="67160" y="86947"/>
                    </a:cubicBezTo>
                    <a:lnTo>
                      <a:pt x="65092" y="8849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2BB96EE8-6B24-D3ED-F411-0C2214A02609}"/>
                  </a:ext>
                </a:extLst>
              </p:cNvPr>
              <p:cNvSpPr/>
              <p:nvPr/>
            </p:nvSpPr>
            <p:spPr>
              <a:xfrm>
                <a:off x="9739894" y="1811113"/>
                <a:ext cx="67489" cy="85348"/>
              </a:xfrm>
              <a:custGeom>
                <a:avLst/>
                <a:gdLst>
                  <a:gd name="connsiteX0" fmla="*/ 65469 w 67489"/>
                  <a:gd name="connsiteY0" fmla="*/ 85349 h 85348"/>
                  <a:gd name="connsiteX1" fmla="*/ 0 w 67489"/>
                  <a:gd name="connsiteY1" fmla="*/ 1598 h 85348"/>
                  <a:gd name="connsiteX2" fmla="*/ 2021 w 67489"/>
                  <a:gd name="connsiteY2" fmla="*/ 0 h 85348"/>
                  <a:gd name="connsiteX3" fmla="*/ 67490 w 67489"/>
                  <a:gd name="connsiteY3" fmla="*/ 83798 h 85348"/>
                  <a:gd name="connsiteX4" fmla="*/ 65469 w 67489"/>
                  <a:gd name="connsiteY4" fmla="*/ 85349 h 85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89" h="85348">
                    <a:moveTo>
                      <a:pt x="65469" y="85349"/>
                    </a:moveTo>
                    <a:cubicBezTo>
                      <a:pt x="42486" y="55552"/>
                      <a:pt x="21055" y="28152"/>
                      <a:pt x="0" y="1598"/>
                    </a:cubicBezTo>
                    <a:lnTo>
                      <a:pt x="2021" y="0"/>
                    </a:lnTo>
                    <a:cubicBezTo>
                      <a:pt x="23076" y="26601"/>
                      <a:pt x="44507" y="54001"/>
                      <a:pt x="67490" y="83798"/>
                    </a:cubicBezTo>
                    <a:lnTo>
                      <a:pt x="65469" y="8534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0EB9BDC9-4865-BA31-E553-BCE2EB67673C}"/>
                  </a:ext>
                </a:extLst>
              </p:cNvPr>
              <p:cNvSpPr/>
              <p:nvPr/>
            </p:nvSpPr>
            <p:spPr>
              <a:xfrm>
                <a:off x="9740035" y="1788695"/>
                <a:ext cx="67160" cy="87416"/>
              </a:xfrm>
              <a:custGeom>
                <a:avLst/>
                <a:gdLst>
                  <a:gd name="connsiteX0" fmla="*/ 65093 w 67160"/>
                  <a:gd name="connsiteY0" fmla="*/ 87417 h 87416"/>
                  <a:gd name="connsiteX1" fmla="*/ 0 w 67160"/>
                  <a:gd name="connsiteY1" fmla="*/ 1551 h 87416"/>
                  <a:gd name="connsiteX2" fmla="*/ 2068 w 67160"/>
                  <a:gd name="connsiteY2" fmla="*/ 0 h 87416"/>
                  <a:gd name="connsiteX3" fmla="*/ 67161 w 67160"/>
                  <a:gd name="connsiteY3" fmla="*/ 85866 h 87416"/>
                  <a:gd name="connsiteX4" fmla="*/ 65093 w 67160"/>
                  <a:gd name="connsiteY4" fmla="*/ 87417 h 8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0" h="87416">
                    <a:moveTo>
                      <a:pt x="65093" y="87417"/>
                    </a:moveTo>
                    <a:cubicBezTo>
                      <a:pt x="43379" y="58842"/>
                      <a:pt x="21666" y="30173"/>
                      <a:pt x="0" y="1551"/>
                    </a:cubicBezTo>
                    <a:lnTo>
                      <a:pt x="2068" y="0"/>
                    </a:lnTo>
                    <a:cubicBezTo>
                      <a:pt x="23734" y="28669"/>
                      <a:pt x="45447" y="57291"/>
                      <a:pt x="67161" y="85866"/>
                    </a:cubicBezTo>
                    <a:lnTo>
                      <a:pt x="65093" y="8741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7862DB8B-920B-0681-E2F4-468CD1C0C799}"/>
                  </a:ext>
                </a:extLst>
              </p:cNvPr>
              <p:cNvSpPr/>
              <p:nvPr/>
            </p:nvSpPr>
            <p:spPr>
              <a:xfrm>
                <a:off x="9739236" y="1765054"/>
                <a:ext cx="68476" cy="89061"/>
              </a:xfrm>
              <a:custGeom>
                <a:avLst/>
                <a:gdLst>
                  <a:gd name="connsiteX0" fmla="*/ 66409 w 68476"/>
                  <a:gd name="connsiteY0" fmla="*/ 89062 h 89061"/>
                  <a:gd name="connsiteX1" fmla="*/ 0 w 68476"/>
                  <a:gd name="connsiteY1" fmla="*/ 1551 h 89061"/>
                  <a:gd name="connsiteX2" fmla="*/ 2068 w 68476"/>
                  <a:gd name="connsiteY2" fmla="*/ 0 h 89061"/>
                  <a:gd name="connsiteX3" fmla="*/ 68476 w 68476"/>
                  <a:gd name="connsiteY3" fmla="*/ 87511 h 89061"/>
                  <a:gd name="connsiteX4" fmla="*/ 66409 w 68476"/>
                  <a:gd name="connsiteY4" fmla="*/ 89062 h 89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476" h="89061">
                    <a:moveTo>
                      <a:pt x="66409" y="89062"/>
                    </a:moveTo>
                    <a:cubicBezTo>
                      <a:pt x="41029" y="55787"/>
                      <a:pt x="19927" y="28011"/>
                      <a:pt x="0" y="1551"/>
                    </a:cubicBezTo>
                    <a:lnTo>
                      <a:pt x="2068" y="0"/>
                    </a:lnTo>
                    <a:cubicBezTo>
                      <a:pt x="21995" y="26460"/>
                      <a:pt x="43097" y="54236"/>
                      <a:pt x="68476" y="87511"/>
                    </a:cubicBezTo>
                    <a:lnTo>
                      <a:pt x="66409" y="8906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8E434A07-E7BE-8065-F088-AF1993A9D819}"/>
                  </a:ext>
                </a:extLst>
              </p:cNvPr>
              <p:cNvSpPr/>
              <p:nvPr/>
            </p:nvSpPr>
            <p:spPr>
              <a:xfrm>
                <a:off x="9739471" y="1742777"/>
                <a:ext cx="67442" cy="86523"/>
              </a:xfrm>
              <a:custGeom>
                <a:avLst/>
                <a:gdLst>
                  <a:gd name="connsiteX0" fmla="*/ 65422 w 67442"/>
                  <a:gd name="connsiteY0" fmla="*/ 86524 h 86523"/>
                  <a:gd name="connsiteX1" fmla="*/ 0 w 67442"/>
                  <a:gd name="connsiteY1" fmla="*/ 1598 h 86523"/>
                  <a:gd name="connsiteX2" fmla="*/ 2021 w 67442"/>
                  <a:gd name="connsiteY2" fmla="*/ 0 h 86523"/>
                  <a:gd name="connsiteX3" fmla="*/ 67443 w 67442"/>
                  <a:gd name="connsiteY3" fmla="*/ 84926 h 86523"/>
                  <a:gd name="connsiteX4" fmla="*/ 65422 w 67442"/>
                  <a:gd name="connsiteY4" fmla="*/ 86524 h 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42" h="86523">
                    <a:moveTo>
                      <a:pt x="65422" y="86524"/>
                    </a:moveTo>
                    <a:cubicBezTo>
                      <a:pt x="42392" y="56445"/>
                      <a:pt x="20961" y="28669"/>
                      <a:pt x="0" y="1598"/>
                    </a:cubicBezTo>
                    <a:lnTo>
                      <a:pt x="2021" y="0"/>
                    </a:lnTo>
                    <a:cubicBezTo>
                      <a:pt x="22982" y="27071"/>
                      <a:pt x="44413" y="54847"/>
                      <a:pt x="67443" y="84926"/>
                    </a:cubicBezTo>
                    <a:lnTo>
                      <a:pt x="65422" y="8652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0E8FA1ED-45DB-016C-A374-2D76D9B635BE}"/>
                  </a:ext>
                </a:extLst>
              </p:cNvPr>
              <p:cNvSpPr/>
              <p:nvPr/>
            </p:nvSpPr>
            <p:spPr>
              <a:xfrm>
                <a:off x="9739847" y="1720688"/>
                <a:ext cx="67395" cy="87369"/>
              </a:xfrm>
              <a:custGeom>
                <a:avLst/>
                <a:gdLst>
                  <a:gd name="connsiteX0" fmla="*/ 65328 w 67395"/>
                  <a:gd name="connsiteY0" fmla="*/ 87370 h 87369"/>
                  <a:gd name="connsiteX1" fmla="*/ 0 w 67395"/>
                  <a:gd name="connsiteY1" fmla="*/ 1551 h 87369"/>
                  <a:gd name="connsiteX2" fmla="*/ 2068 w 67395"/>
                  <a:gd name="connsiteY2" fmla="*/ 0 h 87369"/>
                  <a:gd name="connsiteX3" fmla="*/ 67395 w 67395"/>
                  <a:gd name="connsiteY3" fmla="*/ 85819 h 87369"/>
                  <a:gd name="connsiteX4" fmla="*/ 65328 w 67395"/>
                  <a:gd name="connsiteY4" fmla="*/ 87370 h 8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395" h="87369">
                    <a:moveTo>
                      <a:pt x="65328" y="87370"/>
                    </a:moveTo>
                    <a:cubicBezTo>
                      <a:pt x="43520" y="58795"/>
                      <a:pt x="21760" y="30173"/>
                      <a:pt x="0" y="1551"/>
                    </a:cubicBezTo>
                    <a:lnTo>
                      <a:pt x="2068" y="0"/>
                    </a:lnTo>
                    <a:cubicBezTo>
                      <a:pt x="23828" y="28622"/>
                      <a:pt x="45588" y="57244"/>
                      <a:pt x="67395" y="85819"/>
                    </a:cubicBezTo>
                    <a:lnTo>
                      <a:pt x="65328" y="8737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E753261F-7E76-551E-FD9E-17E4C2C36726}"/>
                  </a:ext>
                </a:extLst>
              </p:cNvPr>
              <p:cNvSpPr/>
              <p:nvPr/>
            </p:nvSpPr>
            <p:spPr>
              <a:xfrm>
                <a:off x="9741351" y="1699962"/>
                <a:ext cx="63353" cy="80273"/>
              </a:xfrm>
              <a:custGeom>
                <a:avLst/>
                <a:gdLst>
                  <a:gd name="connsiteX0" fmla="*/ 61286 w 63353"/>
                  <a:gd name="connsiteY0" fmla="*/ 80273 h 80273"/>
                  <a:gd name="connsiteX1" fmla="*/ 0 w 63353"/>
                  <a:gd name="connsiteY1" fmla="*/ 1598 h 80273"/>
                  <a:gd name="connsiteX2" fmla="*/ 2021 w 63353"/>
                  <a:gd name="connsiteY2" fmla="*/ 0 h 80273"/>
                  <a:gd name="connsiteX3" fmla="*/ 63354 w 63353"/>
                  <a:gd name="connsiteY3" fmla="*/ 78675 h 80273"/>
                  <a:gd name="connsiteX4" fmla="*/ 61286 w 63353"/>
                  <a:gd name="connsiteY4" fmla="*/ 80273 h 8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53" h="80273">
                    <a:moveTo>
                      <a:pt x="61286" y="80273"/>
                    </a:moveTo>
                    <a:cubicBezTo>
                      <a:pt x="39620" y="52121"/>
                      <a:pt x="19598" y="26366"/>
                      <a:pt x="0" y="1598"/>
                    </a:cubicBezTo>
                    <a:lnTo>
                      <a:pt x="2021" y="0"/>
                    </a:lnTo>
                    <a:cubicBezTo>
                      <a:pt x="21619" y="24768"/>
                      <a:pt x="41687" y="50523"/>
                      <a:pt x="63354" y="78675"/>
                    </a:cubicBezTo>
                    <a:lnTo>
                      <a:pt x="61286" y="80273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132B5F73-E474-F4DB-1F8F-715144EF4ADD}"/>
                  </a:ext>
                </a:extLst>
              </p:cNvPr>
              <p:cNvSpPr/>
              <p:nvPr/>
            </p:nvSpPr>
            <p:spPr>
              <a:xfrm>
                <a:off x="9755591" y="1696249"/>
                <a:ext cx="47421" cy="60815"/>
              </a:xfrm>
              <a:custGeom>
                <a:avLst/>
                <a:gdLst>
                  <a:gd name="connsiteX0" fmla="*/ 45353 w 47421"/>
                  <a:gd name="connsiteY0" fmla="*/ 60816 h 60815"/>
                  <a:gd name="connsiteX1" fmla="*/ 0 w 47421"/>
                  <a:gd name="connsiteY1" fmla="*/ 1551 h 60815"/>
                  <a:gd name="connsiteX2" fmla="*/ 2068 w 47421"/>
                  <a:gd name="connsiteY2" fmla="*/ 0 h 60815"/>
                  <a:gd name="connsiteX3" fmla="*/ 47421 w 47421"/>
                  <a:gd name="connsiteY3" fmla="*/ 59218 h 60815"/>
                  <a:gd name="connsiteX4" fmla="*/ 45353 w 47421"/>
                  <a:gd name="connsiteY4" fmla="*/ 60816 h 6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421" h="60815">
                    <a:moveTo>
                      <a:pt x="45353" y="60816"/>
                    </a:moveTo>
                    <a:cubicBezTo>
                      <a:pt x="30220" y="41076"/>
                      <a:pt x="15087" y="21337"/>
                      <a:pt x="0" y="1551"/>
                    </a:cubicBezTo>
                    <a:lnTo>
                      <a:pt x="2068" y="0"/>
                    </a:lnTo>
                    <a:cubicBezTo>
                      <a:pt x="17154" y="19786"/>
                      <a:pt x="32288" y="39526"/>
                      <a:pt x="47421" y="59218"/>
                    </a:cubicBezTo>
                    <a:lnTo>
                      <a:pt x="45353" y="6081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4A2E6666-7D46-194A-49DD-07E4DA58417E}"/>
                  </a:ext>
                </a:extLst>
              </p:cNvPr>
              <p:cNvSpPr/>
              <p:nvPr/>
            </p:nvSpPr>
            <p:spPr>
              <a:xfrm>
                <a:off x="9768234" y="1689387"/>
                <a:ext cx="33509" cy="42486"/>
              </a:xfrm>
              <a:custGeom>
                <a:avLst/>
                <a:gdLst>
                  <a:gd name="connsiteX0" fmla="*/ 31442 w 33509"/>
                  <a:gd name="connsiteY0" fmla="*/ 42486 h 42486"/>
                  <a:gd name="connsiteX1" fmla="*/ 0 w 33509"/>
                  <a:gd name="connsiteY1" fmla="*/ 1598 h 42486"/>
                  <a:gd name="connsiteX2" fmla="*/ 2068 w 33509"/>
                  <a:gd name="connsiteY2" fmla="*/ 0 h 42486"/>
                  <a:gd name="connsiteX3" fmla="*/ 33510 w 33509"/>
                  <a:gd name="connsiteY3" fmla="*/ 40888 h 42486"/>
                  <a:gd name="connsiteX4" fmla="*/ 31442 w 33509"/>
                  <a:gd name="connsiteY4" fmla="*/ 42486 h 42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09" h="42486">
                    <a:moveTo>
                      <a:pt x="31442" y="42486"/>
                    </a:moveTo>
                    <a:cubicBezTo>
                      <a:pt x="21008" y="28857"/>
                      <a:pt x="10528" y="15227"/>
                      <a:pt x="0" y="1598"/>
                    </a:cubicBezTo>
                    <a:lnTo>
                      <a:pt x="2068" y="0"/>
                    </a:lnTo>
                    <a:cubicBezTo>
                      <a:pt x="12549" y="13630"/>
                      <a:pt x="23029" y="27259"/>
                      <a:pt x="33510" y="40888"/>
                    </a:cubicBezTo>
                    <a:lnTo>
                      <a:pt x="31442" y="4248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AE5BCC5D-532D-9700-CECC-6C7D3982BEF0}"/>
                  </a:ext>
                </a:extLst>
              </p:cNvPr>
              <p:cNvSpPr/>
              <p:nvPr/>
            </p:nvSpPr>
            <p:spPr>
              <a:xfrm>
                <a:off x="9780218" y="1681726"/>
                <a:ext cx="17530" cy="22230"/>
              </a:xfrm>
              <a:custGeom>
                <a:avLst/>
                <a:gdLst>
                  <a:gd name="connsiteX0" fmla="*/ 15462 w 17530"/>
                  <a:gd name="connsiteY0" fmla="*/ 22230 h 22230"/>
                  <a:gd name="connsiteX1" fmla="*/ 0 w 17530"/>
                  <a:gd name="connsiteY1" fmla="*/ 1551 h 22230"/>
                  <a:gd name="connsiteX2" fmla="*/ 2068 w 17530"/>
                  <a:gd name="connsiteY2" fmla="*/ 0 h 22230"/>
                  <a:gd name="connsiteX3" fmla="*/ 17530 w 17530"/>
                  <a:gd name="connsiteY3" fmla="*/ 20679 h 22230"/>
                  <a:gd name="connsiteX4" fmla="*/ 15462 w 17530"/>
                  <a:gd name="connsiteY4" fmla="*/ 22230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30" h="22230">
                    <a:moveTo>
                      <a:pt x="15462" y="22230"/>
                    </a:moveTo>
                    <a:cubicBezTo>
                      <a:pt x="10293" y="15368"/>
                      <a:pt x="5170" y="8460"/>
                      <a:pt x="0" y="1551"/>
                    </a:cubicBezTo>
                    <a:lnTo>
                      <a:pt x="2068" y="0"/>
                    </a:lnTo>
                    <a:cubicBezTo>
                      <a:pt x="7238" y="6909"/>
                      <a:pt x="12361" y="13770"/>
                      <a:pt x="17530" y="20679"/>
                    </a:cubicBezTo>
                    <a:lnTo>
                      <a:pt x="15462" y="2223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A7EE0310-9B1B-519A-6820-C0C6F965C151}"/>
                  </a:ext>
                </a:extLst>
              </p:cNvPr>
              <p:cNvSpPr/>
              <p:nvPr/>
            </p:nvSpPr>
            <p:spPr>
              <a:xfrm>
                <a:off x="9739095" y="1691126"/>
                <a:ext cx="25708" cy="50946"/>
              </a:xfrm>
              <a:custGeom>
                <a:avLst/>
                <a:gdLst>
                  <a:gd name="connsiteX0" fmla="*/ 2350 w 25708"/>
                  <a:gd name="connsiteY0" fmla="*/ 50946 h 50946"/>
                  <a:gd name="connsiteX1" fmla="*/ 0 w 25708"/>
                  <a:gd name="connsiteY1" fmla="*/ 49865 h 50946"/>
                  <a:gd name="connsiteX2" fmla="*/ 23358 w 25708"/>
                  <a:gd name="connsiteY2" fmla="*/ 0 h 50946"/>
                  <a:gd name="connsiteX3" fmla="*/ 25708 w 25708"/>
                  <a:gd name="connsiteY3" fmla="*/ 1081 h 50946"/>
                  <a:gd name="connsiteX4" fmla="*/ 2350 w 25708"/>
                  <a:gd name="connsiteY4" fmla="*/ 50946 h 5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08" h="50946">
                    <a:moveTo>
                      <a:pt x="2350" y="50946"/>
                    </a:moveTo>
                    <a:lnTo>
                      <a:pt x="0" y="49865"/>
                    </a:lnTo>
                    <a:cubicBezTo>
                      <a:pt x="7802" y="33228"/>
                      <a:pt x="15556" y="16637"/>
                      <a:pt x="23358" y="0"/>
                    </a:cubicBezTo>
                    <a:lnTo>
                      <a:pt x="25708" y="1081"/>
                    </a:lnTo>
                    <a:cubicBezTo>
                      <a:pt x="17906" y="17671"/>
                      <a:pt x="10152" y="34309"/>
                      <a:pt x="2350" y="50946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E39BF55F-70FF-3883-91F0-E5F9FC4FF314}"/>
                  </a:ext>
                </a:extLst>
              </p:cNvPr>
              <p:cNvSpPr/>
              <p:nvPr/>
            </p:nvSpPr>
            <p:spPr>
              <a:xfrm>
                <a:off x="9739518" y="1681162"/>
                <a:ext cx="45353" cy="92398"/>
              </a:xfrm>
              <a:custGeom>
                <a:avLst/>
                <a:gdLst>
                  <a:gd name="connsiteX0" fmla="*/ 2350 w 45353"/>
                  <a:gd name="connsiteY0" fmla="*/ 92399 h 92398"/>
                  <a:gd name="connsiteX1" fmla="*/ 0 w 45353"/>
                  <a:gd name="connsiteY1" fmla="*/ 91318 h 92398"/>
                  <a:gd name="connsiteX2" fmla="*/ 43003 w 45353"/>
                  <a:gd name="connsiteY2" fmla="*/ 0 h 92398"/>
                  <a:gd name="connsiteX3" fmla="*/ 45353 w 45353"/>
                  <a:gd name="connsiteY3" fmla="*/ 1081 h 92398"/>
                  <a:gd name="connsiteX4" fmla="*/ 2350 w 45353"/>
                  <a:gd name="connsiteY4" fmla="*/ 92399 h 9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353" h="92398">
                    <a:moveTo>
                      <a:pt x="2350" y="92399"/>
                    </a:moveTo>
                    <a:lnTo>
                      <a:pt x="0" y="91318"/>
                    </a:lnTo>
                    <a:cubicBezTo>
                      <a:pt x="14334" y="60863"/>
                      <a:pt x="28669" y="30455"/>
                      <a:pt x="43003" y="0"/>
                    </a:cubicBezTo>
                    <a:lnTo>
                      <a:pt x="45353" y="1081"/>
                    </a:lnTo>
                    <a:cubicBezTo>
                      <a:pt x="31019" y="31489"/>
                      <a:pt x="16684" y="61944"/>
                      <a:pt x="2350" y="9239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052959C7-3BD0-83DF-E5FD-DAB7C498D467}"/>
                  </a:ext>
                </a:extLst>
              </p:cNvPr>
              <p:cNvSpPr/>
              <p:nvPr/>
            </p:nvSpPr>
            <p:spPr>
              <a:xfrm>
                <a:off x="9739518" y="1682196"/>
                <a:ext cx="59170" cy="123793"/>
              </a:xfrm>
              <a:custGeom>
                <a:avLst/>
                <a:gdLst>
                  <a:gd name="connsiteX0" fmla="*/ 2350 w 59170"/>
                  <a:gd name="connsiteY0" fmla="*/ 123793 h 123793"/>
                  <a:gd name="connsiteX1" fmla="*/ 0 w 59170"/>
                  <a:gd name="connsiteY1" fmla="*/ 122712 h 123793"/>
                  <a:gd name="connsiteX2" fmla="*/ 56821 w 59170"/>
                  <a:gd name="connsiteY2" fmla="*/ 0 h 123793"/>
                  <a:gd name="connsiteX3" fmla="*/ 59171 w 59170"/>
                  <a:gd name="connsiteY3" fmla="*/ 1081 h 123793"/>
                  <a:gd name="connsiteX4" fmla="*/ 2350 w 59170"/>
                  <a:gd name="connsiteY4" fmla="*/ 123793 h 123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70" h="123793">
                    <a:moveTo>
                      <a:pt x="2350" y="123793"/>
                    </a:moveTo>
                    <a:lnTo>
                      <a:pt x="0" y="122712"/>
                    </a:lnTo>
                    <a:cubicBezTo>
                      <a:pt x="17107" y="85020"/>
                      <a:pt x="35672" y="44883"/>
                      <a:pt x="56821" y="0"/>
                    </a:cubicBezTo>
                    <a:lnTo>
                      <a:pt x="59171" y="1081"/>
                    </a:lnTo>
                    <a:cubicBezTo>
                      <a:pt x="38022" y="46011"/>
                      <a:pt x="19457" y="86101"/>
                      <a:pt x="2350" y="123793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95A15EA1-6712-0FE0-65F4-300B621DC4EA}"/>
                  </a:ext>
                </a:extLst>
              </p:cNvPr>
              <p:cNvSpPr/>
              <p:nvPr/>
            </p:nvSpPr>
            <p:spPr>
              <a:xfrm>
                <a:off x="9739095" y="1710912"/>
                <a:ext cx="60768" cy="128399"/>
              </a:xfrm>
              <a:custGeom>
                <a:avLst/>
                <a:gdLst>
                  <a:gd name="connsiteX0" fmla="*/ 2350 w 60768"/>
                  <a:gd name="connsiteY0" fmla="*/ 128399 h 128399"/>
                  <a:gd name="connsiteX1" fmla="*/ 0 w 60768"/>
                  <a:gd name="connsiteY1" fmla="*/ 127318 h 128399"/>
                  <a:gd name="connsiteX2" fmla="*/ 58419 w 60768"/>
                  <a:gd name="connsiteY2" fmla="*/ 0 h 128399"/>
                  <a:gd name="connsiteX3" fmla="*/ 60769 w 60768"/>
                  <a:gd name="connsiteY3" fmla="*/ 1081 h 128399"/>
                  <a:gd name="connsiteX4" fmla="*/ 2350 w 60768"/>
                  <a:gd name="connsiteY4" fmla="*/ 128399 h 12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68" h="128399">
                    <a:moveTo>
                      <a:pt x="2350" y="128399"/>
                    </a:moveTo>
                    <a:lnTo>
                      <a:pt x="0" y="127318"/>
                    </a:lnTo>
                    <a:cubicBezTo>
                      <a:pt x="18799" y="86054"/>
                      <a:pt x="38492" y="43238"/>
                      <a:pt x="58419" y="0"/>
                    </a:cubicBezTo>
                    <a:lnTo>
                      <a:pt x="60769" y="1081"/>
                    </a:lnTo>
                    <a:cubicBezTo>
                      <a:pt x="40841" y="44319"/>
                      <a:pt x="21196" y="87135"/>
                      <a:pt x="2350" y="12839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9F2068DF-B9A3-A90B-FC2F-E011F7CCAAD8}"/>
                  </a:ext>
                </a:extLst>
              </p:cNvPr>
              <p:cNvSpPr/>
              <p:nvPr/>
            </p:nvSpPr>
            <p:spPr>
              <a:xfrm>
                <a:off x="9739048" y="1740333"/>
                <a:ext cx="62507" cy="131595"/>
              </a:xfrm>
              <a:custGeom>
                <a:avLst/>
                <a:gdLst>
                  <a:gd name="connsiteX0" fmla="*/ 2350 w 62507"/>
                  <a:gd name="connsiteY0" fmla="*/ 131595 h 131595"/>
                  <a:gd name="connsiteX1" fmla="*/ 0 w 62507"/>
                  <a:gd name="connsiteY1" fmla="*/ 130514 h 131595"/>
                  <a:gd name="connsiteX2" fmla="*/ 60158 w 62507"/>
                  <a:gd name="connsiteY2" fmla="*/ 0 h 131595"/>
                  <a:gd name="connsiteX3" fmla="*/ 62508 w 62507"/>
                  <a:gd name="connsiteY3" fmla="*/ 1081 h 131595"/>
                  <a:gd name="connsiteX4" fmla="*/ 2350 w 62507"/>
                  <a:gd name="connsiteY4" fmla="*/ 131595 h 13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07" h="131595">
                    <a:moveTo>
                      <a:pt x="2350" y="131595"/>
                    </a:moveTo>
                    <a:lnTo>
                      <a:pt x="0" y="130514"/>
                    </a:lnTo>
                    <a:cubicBezTo>
                      <a:pt x="19128" y="88827"/>
                      <a:pt x="38774" y="46152"/>
                      <a:pt x="60158" y="0"/>
                    </a:cubicBezTo>
                    <a:lnTo>
                      <a:pt x="62508" y="1081"/>
                    </a:lnTo>
                    <a:cubicBezTo>
                      <a:pt x="41123" y="47186"/>
                      <a:pt x="21431" y="89908"/>
                      <a:pt x="2350" y="13159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35F31F97-3D85-ACEB-8ADB-BA6EF7C9CC6F}"/>
                  </a:ext>
                </a:extLst>
              </p:cNvPr>
              <p:cNvSpPr/>
              <p:nvPr/>
            </p:nvSpPr>
            <p:spPr>
              <a:xfrm>
                <a:off x="9739283" y="1769801"/>
                <a:ext cx="64716" cy="133945"/>
              </a:xfrm>
              <a:custGeom>
                <a:avLst/>
                <a:gdLst>
                  <a:gd name="connsiteX0" fmla="*/ 2350 w 64716"/>
                  <a:gd name="connsiteY0" fmla="*/ 133945 h 133945"/>
                  <a:gd name="connsiteX1" fmla="*/ 0 w 64716"/>
                  <a:gd name="connsiteY1" fmla="*/ 132864 h 133945"/>
                  <a:gd name="connsiteX2" fmla="*/ 62367 w 64716"/>
                  <a:gd name="connsiteY2" fmla="*/ 0 h 133945"/>
                  <a:gd name="connsiteX3" fmla="*/ 64717 w 64716"/>
                  <a:gd name="connsiteY3" fmla="*/ 1128 h 133945"/>
                  <a:gd name="connsiteX4" fmla="*/ 2350 w 64716"/>
                  <a:gd name="connsiteY4" fmla="*/ 133945 h 13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16" h="133945">
                    <a:moveTo>
                      <a:pt x="2350" y="133945"/>
                    </a:moveTo>
                    <a:lnTo>
                      <a:pt x="0" y="132864"/>
                    </a:lnTo>
                    <a:cubicBezTo>
                      <a:pt x="17859" y="94091"/>
                      <a:pt x="37693" y="51839"/>
                      <a:pt x="62367" y="0"/>
                    </a:cubicBezTo>
                    <a:lnTo>
                      <a:pt x="64717" y="1128"/>
                    </a:lnTo>
                    <a:cubicBezTo>
                      <a:pt x="40043" y="52967"/>
                      <a:pt x="20209" y="95171"/>
                      <a:pt x="2350" y="13394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4B8D85F8-E81A-9DBF-CC45-D88B0AC1D290}"/>
                  </a:ext>
                </a:extLst>
              </p:cNvPr>
              <p:cNvSpPr/>
              <p:nvPr/>
            </p:nvSpPr>
            <p:spPr>
              <a:xfrm>
                <a:off x="9739377" y="1797013"/>
                <a:ext cx="67771" cy="139020"/>
              </a:xfrm>
              <a:custGeom>
                <a:avLst/>
                <a:gdLst>
                  <a:gd name="connsiteX0" fmla="*/ 2350 w 67771"/>
                  <a:gd name="connsiteY0" fmla="*/ 139021 h 139020"/>
                  <a:gd name="connsiteX1" fmla="*/ 0 w 67771"/>
                  <a:gd name="connsiteY1" fmla="*/ 137893 h 139020"/>
                  <a:gd name="connsiteX2" fmla="*/ 65421 w 67771"/>
                  <a:gd name="connsiteY2" fmla="*/ 0 h 139020"/>
                  <a:gd name="connsiteX3" fmla="*/ 67771 w 67771"/>
                  <a:gd name="connsiteY3" fmla="*/ 1081 h 139020"/>
                  <a:gd name="connsiteX4" fmla="*/ 2350 w 67771"/>
                  <a:gd name="connsiteY4" fmla="*/ 139021 h 13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71" h="139020">
                    <a:moveTo>
                      <a:pt x="2350" y="139021"/>
                    </a:moveTo>
                    <a:lnTo>
                      <a:pt x="0" y="137893"/>
                    </a:lnTo>
                    <a:cubicBezTo>
                      <a:pt x="20632" y="94983"/>
                      <a:pt x="42016" y="49865"/>
                      <a:pt x="65421" y="0"/>
                    </a:cubicBezTo>
                    <a:lnTo>
                      <a:pt x="67771" y="1081"/>
                    </a:lnTo>
                    <a:cubicBezTo>
                      <a:pt x="44366" y="50946"/>
                      <a:pt x="22935" y="96064"/>
                      <a:pt x="2350" y="13902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CD892992-4FEF-4A0C-BBE0-A0009FF2C151}"/>
                  </a:ext>
                </a:extLst>
              </p:cNvPr>
              <p:cNvSpPr/>
              <p:nvPr/>
            </p:nvSpPr>
            <p:spPr>
              <a:xfrm>
                <a:off x="9739424" y="1829301"/>
                <a:ext cx="68006" cy="139114"/>
              </a:xfrm>
              <a:custGeom>
                <a:avLst/>
                <a:gdLst>
                  <a:gd name="connsiteX0" fmla="*/ 2303 w 68006"/>
                  <a:gd name="connsiteY0" fmla="*/ 139115 h 139114"/>
                  <a:gd name="connsiteX1" fmla="*/ 0 w 68006"/>
                  <a:gd name="connsiteY1" fmla="*/ 137987 h 139114"/>
                  <a:gd name="connsiteX2" fmla="*/ 65657 w 68006"/>
                  <a:gd name="connsiteY2" fmla="*/ 0 h 139114"/>
                  <a:gd name="connsiteX3" fmla="*/ 68006 w 68006"/>
                  <a:gd name="connsiteY3" fmla="*/ 1081 h 139114"/>
                  <a:gd name="connsiteX4" fmla="*/ 2303 w 68006"/>
                  <a:gd name="connsiteY4" fmla="*/ 139115 h 139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006" h="139114">
                    <a:moveTo>
                      <a:pt x="2303" y="139115"/>
                    </a:moveTo>
                    <a:lnTo>
                      <a:pt x="0" y="137987"/>
                    </a:lnTo>
                    <a:cubicBezTo>
                      <a:pt x="20961" y="94513"/>
                      <a:pt x="42439" y="49348"/>
                      <a:pt x="65657" y="0"/>
                    </a:cubicBezTo>
                    <a:lnTo>
                      <a:pt x="68006" y="1081"/>
                    </a:lnTo>
                    <a:cubicBezTo>
                      <a:pt x="44742" y="50476"/>
                      <a:pt x="23264" y="95594"/>
                      <a:pt x="2303" y="13911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47025C43-89EC-1856-A4BB-81977447634C}"/>
                  </a:ext>
                </a:extLst>
              </p:cNvPr>
              <p:cNvSpPr/>
              <p:nvPr/>
            </p:nvSpPr>
            <p:spPr>
              <a:xfrm>
                <a:off x="9738954" y="1853928"/>
                <a:ext cx="69275" cy="147809"/>
              </a:xfrm>
              <a:custGeom>
                <a:avLst/>
                <a:gdLst>
                  <a:gd name="connsiteX0" fmla="*/ 2350 w 69275"/>
                  <a:gd name="connsiteY0" fmla="*/ 147810 h 147809"/>
                  <a:gd name="connsiteX1" fmla="*/ 0 w 69275"/>
                  <a:gd name="connsiteY1" fmla="*/ 146776 h 147809"/>
                  <a:gd name="connsiteX2" fmla="*/ 66925 w 69275"/>
                  <a:gd name="connsiteY2" fmla="*/ 0 h 147809"/>
                  <a:gd name="connsiteX3" fmla="*/ 69275 w 69275"/>
                  <a:gd name="connsiteY3" fmla="*/ 1081 h 147809"/>
                  <a:gd name="connsiteX4" fmla="*/ 2350 w 69275"/>
                  <a:gd name="connsiteY4" fmla="*/ 147810 h 14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75" h="147809">
                    <a:moveTo>
                      <a:pt x="2350" y="147810"/>
                    </a:moveTo>
                    <a:lnTo>
                      <a:pt x="0" y="146776"/>
                    </a:lnTo>
                    <a:cubicBezTo>
                      <a:pt x="19316" y="103208"/>
                      <a:pt x="40559" y="56586"/>
                      <a:pt x="66925" y="0"/>
                    </a:cubicBezTo>
                    <a:lnTo>
                      <a:pt x="69275" y="1081"/>
                    </a:lnTo>
                    <a:cubicBezTo>
                      <a:pt x="42909" y="57620"/>
                      <a:pt x="21666" y="104242"/>
                      <a:pt x="2350" y="14781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85D8B988-324D-4C70-6847-0FB9ABA3F6BE}"/>
                  </a:ext>
                </a:extLst>
              </p:cNvPr>
              <p:cNvSpPr/>
              <p:nvPr/>
            </p:nvSpPr>
            <p:spPr>
              <a:xfrm>
                <a:off x="9739283" y="1888096"/>
                <a:ext cx="69651" cy="145365"/>
              </a:xfrm>
              <a:custGeom>
                <a:avLst/>
                <a:gdLst>
                  <a:gd name="connsiteX0" fmla="*/ 2350 w 69651"/>
                  <a:gd name="connsiteY0" fmla="*/ 145366 h 145365"/>
                  <a:gd name="connsiteX1" fmla="*/ 0 w 69651"/>
                  <a:gd name="connsiteY1" fmla="*/ 144285 h 145365"/>
                  <a:gd name="connsiteX2" fmla="*/ 67302 w 69651"/>
                  <a:gd name="connsiteY2" fmla="*/ 0 h 145365"/>
                  <a:gd name="connsiteX3" fmla="*/ 69651 w 69651"/>
                  <a:gd name="connsiteY3" fmla="*/ 1081 h 145365"/>
                  <a:gd name="connsiteX4" fmla="*/ 2350 w 69651"/>
                  <a:gd name="connsiteY4" fmla="*/ 145366 h 14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651" h="145365">
                    <a:moveTo>
                      <a:pt x="2350" y="145366"/>
                    </a:moveTo>
                    <a:lnTo>
                      <a:pt x="0" y="144285"/>
                    </a:lnTo>
                    <a:cubicBezTo>
                      <a:pt x="21290" y="98837"/>
                      <a:pt x="43332" y="51651"/>
                      <a:pt x="67302" y="0"/>
                    </a:cubicBezTo>
                    <a:lnTo>
                      <a:pt x="69651" y="1081"/>
                    </a:lnTo>
                    <a:cubicBezTo>
                      <a:pt x="45682" y="52732"/>
                      <a:pt x="23640" y="99918"/>
                      <a:pt x="2350" y="145366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C05730A9-6492-9A55-AEAC-E957B636C27C}"/>
                  </a:ext>
                </a:extLst>
              </p:cNvPr>
              <p:cNvSpPr/>
              <p:nvPr/>
            </p:nvSpPr>
            <p:spPr>
              <a:xfrm>
                <a:off x="9743419" y="1926775"/>
                <a:ext cx="64387" cy="130702"/>
              </a:xfrm>
              <a:custGeom>
                <a:avLst/>
                <a:gdLst>
                  <a:gd name="connsiteX0" fmla="*/ 2303 w 64387"/>
                  <a:gd name="connsiteY0" fmla="*/ 130702 h 130702"/>
                  <a:gd name="connsiteX1" fmla="*/ 0 w 64387"/>
                  <a:gd name="connsiteY1" fmla="*/ 129574 h 130702"/>
                  <a:gd name="connsiteX2" fmla="*/ 62038 w 64387"/>
                  <a:gd name="connsiteY2" fmla="*/ 0 h 130702"/>
                  <a:gd name="connsiteX3" fmla="*/ 64388 w 64387"/>
                  <a:gd name="connsiteY3" fmla="*/ 1081 h 130702"/>
                  <a:gd name="connsiteX4" fmla="*/ 2303 w 64387"/>
                  <a:gd name="connsiteY4" fmla="*/ 130702 h 130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87" h="130702">
                    <a:moveTo>
                      <a:pt x="2303" y="130702"/>
                    </a:moveTo>
                    <a:lnTo>
                      <a:pt x="0" y="129574"/>
                    </a:lnTo>
                    <a:cubicBezTo>
                      <a:pt x="20115" y="88028"/>
                      <a:pt x="40419" y="45635"/>
                      <a:pt x="62038" y="0"/>
                    </a:cubicBezTo>
                    <a:lnTo>
                      <a:pt x="64388" y="1081"/>
                    </a:lnTo>
                    <a:cubicBezTo>
                      <a:pt x="42768" y="46716"/>
                      <a:pt x="22465" y="89109"/>
                      <a:pt x="2303" y="13070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15CAEEF6-7F4A-552E-C20B-848C711C3388}"/>
                  </a:ext>
                </a:extLst>
              </p:cNvPr>
              <p:cNvSpPr/>
              <p:nvPr/>
            </p:nvSpPr>
            <p:spPr>
              <a:xfrm>
                <a:off x="9756578" y="1952718"/>
                <a:ext cx="51416" cy="107814"/>
              </a:xfrm>
              <a:custGeom>
                <a:avLst/>
                <a:gdLst>
                  <a:gd name="connsiteX0" fmla="*/ 2350 w 51416"/>
                  <a:gd name="connsiteY0" fmla="*/ 107814 h 107814"/>
                  <a:gd name="connsiteX1" fmla="*/ 0 w 51416"/>
                  <a:gd name="connsiteY1" fmla="*/ 106733 h 107814"/>
                  <a:gd name="connsiteX2" fmla="*/ 49066 w 51416"/>
                  <a:gd name="connsiteY2" fmla="*/ 0 h 107814"/>
                  <a:gd name="connsiteX3" fmla="*/ 51416 w 51416"/>
                  <a:gd name="connsiteY3" fmla="*/ 1081 h 107814"/>
                  <a:gd name="connsiteX4" fmla="*/ 2350 w 51416"/>
                  <a:gd name="connsiteY4" fmla="*/ 107814 h 10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6" h="107814">
                    <a:moveTo>
                      <a:pt x="2350" y="107814"/>
                    </a:moveTo>
                    <a:lnTo>
                      <a:pt x="0" y="106733"/>
                    </a:lnTo>
                    <a:cubicBezTo>
                      <a:pt x="16308" y="71108"/>
                      <a:pt x="32664" y="35531"/>
                      <a:pt x="49066" y="0"/>
                    </a:cubicBezTo>
                    <a:lnTo>
                      <a:pt x="51416" y="1081"/>
                    </a:lnTo>
                    <a:cubicBezTo>
                      <a:pt x="35014" y="36659"/>
                      <a:pt x="18658" y="72236"/>
                      <a:pt x="2350" y="10781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F53C2A73-EEFE-6573-303D-163DC6CEF59C}"/>
                  </a:ext>
                </a:extLst>
              </p:cNvPr>
              <p:cNvSpPr/>
              <p:nvPr/>
            </p:nvSpPr>
            <p:spPr>
              <a:xfrm>
                <a:off x="9771759" y="1987638"/>
                <a:ext cx="35295" cy="72471"/>
              </a:xfrm>
              <a:custGeom>
                <a:avLst/>
                <a:gdLst>
                  <a:gd name="connsiteX0" fmla="*/ 2350 w 35295"/>
                  <a:gd name="connsiteY0" fmla="*/ 72471 h 72471"/>
                  <a:gd name="connsiteX1" fmla="*/ 0 w 35295"/>
                  <a:gd name="connsiteY1" fmla="*/ 71390 h 72471"/>
                  <a:gd name="connsiteX2" fmla="*/ 32946 w 35295"/>
                  <a:gd name="connsiteY2" fmla="*/ 0 h 72471"/>
                  <a:gd name="connsiteX3" fmla="*/ 35296 w 35295"/>
                  <a:gd name="connsiteY3" fmla="*/ 1081 h 72471"/>
                  <a:gd name="connsiteX4" fmla="*/ 2350 w 35295"/>
                  <a:gd name="connsiteY4" fmla="*/ 72471 h 72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95" h="72471">
                    <a:moveTo>
                      <a:pt x="2350" y="72471"/>
                    </a:moveTo>
                    <a:lnTo>
                      <a:pt x="0" y="71390"/>
                    </a:lnTo>
                    <a:cubicBezTo>
                      <a:pt x="10951" y="47562"/>
                      <a:pt x="21948" y="23781"/>
                      <a:pt x="32946" y="0"/>
                    </a:cubicBezTo>
                    <a:lnTo>
                      <a:pt x="35296" y="1081"/>
                    </a:lnTo>
                    <a:cubicBezTo>
                      <a:pt x="24298" y="24862"/>
                      <a:pt x="13347" y="48643"/>
                      <a:pt x="2350" y="7247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4C426EB-59EC-D0A3-E25C-6FB4ABCBE65E}"/>
                  </a:ext>
                </a:extLst>
              </p:cNvPr>
              <p:cNvSpPr/>
              <p:nvPr/>
            </p:nvSpPr>
            <p:spPr>
              <a:xfrm>
                <a:off x="9794741" y="2021007"/>
                <a:ext cx="13441" cy="24721"/>
              </a:xfrm>
              <a:custGeom>
                <a:avLst/>
                <a:gdLst>
                  <a:gd name="connsiteX0" fmla="*/ 2350 w 13441"/>
                  <a:gd name="connsiteY0" fmla="*/ 24721 h 24721"/>
                  <a:gd name="connsiteX1" fmla="*/ 0 w 13441"/>
                  <a:gd name="connsiteY1" fmla="*/ 23593 h 24721"/>
                  <a:gd name="connsiteX2" fmla="*/ 11092 w 13441"/>
                  <a:gd name="connsiteY2" fmla="*/ 0 h 24721"/>
                  <a:gd name="connsiteX3" fmla="*/ 13441 w 13441"/>
                  <a:gd name="connsiteY3" fmla="*/ 1128 h 2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41" h="24721">
                    <a:moveTo>
                      <a:pt x="2350" y="24721"/>
                    </a:moveTo>
                    <a:lnTo>
                      <a:pt x="0" y="23593"/>
                    </a:lnTo>
                    <a:lnTo>
                      <a:pt x="11092" y="0"/>
                    </a:lnTo>
                    <a:lnTo>
                      <a:pt x="13441" y="112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4" name="Graphic 111">
              <a:extLst>
                <a:ext uri="{FF2B5EF4-FFF2-40B4-BE49-F238E27FC236}">
                  <a16:creationId xmlns:a16="http://schemas.microsoft.com/office/drawing/2014/main" id="{05FB211D-C22D-264F-8835-88DE06F661F3}"/>
                </a:ext>
              </a:extLst>
            </p:cNvPr>
            <p:cNvGrpSpPr/>
            <p:nvPr/>
          </p:nvGrpSpPr>
          <p:grpSpPr>
            <a:xfrm>
              <a:off x="9804939" y="1646196"/>
              <a:ext cx="63104" cy="352345"/>
              <a:chOff x="9804939" y="1646196"/>
              <a:chExt cx="63104" cy="352345"/>
            </a:xfrm>
            <a:grpFill/>
          </p:grpSpPr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08C25844-F827-851C-AA22-2F900311B16D}"/>
                  </a:ext>
                </a:extLst>
              </p:cNvPr>
              <p:cNvSpPr/>
              <p:nvPr/>
            </p:nvSpPr>
            <p:spPr>
              <a:xfrm>
                <a:off x="9809216" y="1969685"/>
                <a:ext cx="21854" cy="27494"/>
              </a:xfrm>
              <a:custGeom>
                <a:avLst/>
                <a:gdLst>
                  <a:gd name="connsiteX0" fmla="*/ 19833 w 21854"/>
                  <a:gd name="connsiteY0" fmla="*/ 27494 h 27494"/>
                  <a:gd name="connsiteX1" fmla="*/ 0 w 21854"/>
                  <a:gd name="connsiteY1" fmla="*/ 1598 h 27494"/>
                  <a:gd name="connsiteX2" fmla="*/ 2021 w 21854"/>
                  <a:gd name="connsiteY2" fmla="*/ 0 h 27494"/>
                  <a:gd name="connsiteX3" fmla="*/ 21854 w 21854"/>
                  <a:gd name="connsiteY3" fmla="*/ 25943 h 27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54" h="27494">
                    <a:moveTo>
                      <a:pt x="19833" y="27494"/>
                    </a:moveTo>
                    <a:lnTo>
                      <a:pt x="0" y="1598"/>
                    </a:lnTo>
                    <a:lnTo>
                      <a:pt x="2021" y="0"/>
                    </a:lnTo>
                    <a:lnTo>
                      <a:pt x="21854" y="25943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2D8A5B34-E545-E565-FF92-1D6078FD6676}"/>
                  </a:ext>
                </a:extLst>
              </p:cNvPr>
              <p:cNvSpPr/>
              <p:nvPr/>
            </p:nvSpPr>
            <p:spPr>
              <a:xfrm>
                <a:off x="9809216" y="1945951"/>
                <a:ext cx="35718" cy="45212"/>
              </a:xfrm>
              <a:custGeom>
                <a:avLst/>
                <a:gdLst>
                  <a:gd name="connsiteX0" fmla="*/ 33698 w 35718"/>
                  <a:gd name="connsiteY0" fmla="*/ 45212 h 45212"/>
                  <a:gd name="connsiteX1" fmla="*/ 0 w 35718"/>
                  <a:gd name="connsiteY1" fmla="*/ 1598 h 45212"/>
                  <a:gd name="connsiteX2" fmla="*/ 2021 w 35718"/>
                  <a:gd name="connsiteY2" fmla="*/ 0 h 45212"/>
                  <a:gd name="connsiteX3" fmla="*/ 35719 w 35718"/>
                  <a:gd name="connsiteY3" fmla="*/ 43614 h 45212"/>
                  <a:gd name="connsiteX4" fmla="*/ 33698 w 35718"/>
                  <a:gd name="connsiteY4" fmla="*/ 45212 h 4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718" h="45212">
                    <a:moveTo>
                      <a:pt x="33698" y="45212"/>
                    </a:moveTo>
                    <a:cubicBezTo>
                      <a:pt x="22465" y="30690"/>
                      <a:pt x="11233" y="16120"/>
                      <a:pt x="0" y="1598"/>
                    </a:cubicBezTo>
                    <a:lnTo>
                      <a:pt x="2021" y="0"/>
                    </a:lnTo>
                    <a:cubicBezTo>
                      <a:pt x="13254" y="14523"/>
                      <a:pt x="24486" y="29045"/>
                      <a:pt x="35719" y="43614"/>
                    </a:cubicBezTo>
                    <a:lnTo>
                      <a:pt x="33698" y="4521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224BC16-26F8-F5BD-B307-0CBFD241CCCB}"/>
                  </a:ext>
                </a:extLst>
              </p:cNvPr>
              <p:cNvSpPr/>
              <p:nvPr/>
            </p:nvSpPr>
            <p:spPr>
              <a:xfrm>
                <a:off x="9806913" y="1923157"/>
                <a:ext cx="46904" cy="59781"/>
              </a:xfrm>
              <a:custGeom>
                <a:avLst/>
                <a:gdLst>
                  <a:gd name="connsiteX0" fmla="*/ 44836 w 46904"/>
                  <a:gd name="connsiteY0" fmla="*/ 59782 h 59781"/>
                  <a:gd name="connsiteX1" fmla="*/ 0 w 46904"/>
                  <a:gd name="connsiteY1" fmla="*/ 1551 h 59781"/>
                  <a:gd name="connsiteX2" fmla="*/ 2068 w 46904"/>
                  <a:gd name="connsiteY2" fmla="*/ 0 h 59781"/>
                  <a:gd name="connsiteX3" fmla="*/ 46904 w 46904"/>
                  <a:gd name="connsiteY3" fmla="*/ 58231 h 59781"/>
                  <a:gd name="connsiteX4" fmla="*/ 44836 w 46904"/>
                  <a:gd name="connsiteY4" fmla="*/ 59782 h 5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04" h="59781">
                    <a:moveTo>
                      <a:pt x="44836" y="59782"/>
                    </a:moveTo>
                    <a:cubicBezTo>
                      <a:pt x="30690" y="41499"/>
                      <a:pt x="15415" y="21760"/>
                      <a:pt x="0" y="1551"/>
                    </a:cubicBezTo>
                    <a:lnTo>
                      <a:pt x="2068" y="0"/>
                    </a:lnTo>
                    <a:cubicBezTo>
                      <a:pt x="17530" y="20209"/>
                      <a:pt x="32758" y="39901"/>
                      <a:pt x="46904" y="58231"/>
                    </a:cubicBezTo>
                    <a:lnTo>
                      <a:pt x="44836" y="5978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B66C61E6-2D5A-E701-4F67-7055ED892C46}"/>
                  </a:ext>
                </a:extLst>
              </p:cNvPr>
              <p:cNvSpPr/>
              <p:nvPr/>
            </p:nvSpPr>
            <p:spPr>
              <a:xfrm>
                <a:off x="9809310" y="1899986"/>
                <a:ext cx="52966" cy="68100"/>
              </a:xfrm>
              <a:custGeom>
                <a:avLst/>
                <a:gdLst>
                  <a:gd name="connsiteX0" fmla="*/ 50899 w 52966"/>
                  <a:gd name="connsiteY0" fmla="*/ 68100 h 68100"/>
                  <a:gd name="connsiteX1" fmla="*/ 0 w 52966"/>
                  <a:gd name="connsiteY1" fmla="*/ 1598 h 68100"/>
                  <a:gd name="connsiteX2" fmla="*/ 2068 w 52966"/>
                  <a:gd name="connsiteY2" fmla="*/ 0 h 68100"/>
                  <a:gd name="connsiteX3" fmla="*/ 52967 w 52966"/>
                  <a:gd name="connsiteY3" fmla="*/ 66550 h 68100"/>
                  <a:gd name="connsiteX4" fmla="*/ 50899 w 52966"/>
                  <a:gd name="connsiteY4" fmla="*/ 68100 h 6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966" h="68100">
                    <a:moveTo>
                      <a:pt x="50899" y="68100"/>
                    </a:moveTo>
                    <a:cubicBezTo>
                      <a:pt x="32429" y="43802"/>
                      <a:pt x="15744" y="22042"/>
                      <a:pt x="0" y="1598"/>
                    </a:cubicBezTo>
                    <a:lnTo>
                      <a:pt x="2068" y="0"/>
                    </a:lnTo>
                    <a:cubicBezTo>
                      <a:pt x="17859" y="20444"/>
                      <a:pt x="34497" y="42204"/>
                      <a:pt x="52967" y="66550"/>
                    </a:cubicBezTo>
                    <a:lnTo>
                      <a:pt x="50899" y="6810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FB6FD334-85F9-D7D5-E807-F9DEA0E69F52}"/>
                  </a:ext>
                </a:extLst>
              </p:cNvPr>
              <p:cNvSpPr/>
              <p:nvPr/>
            </p:nvSpPr>
            <p:spPr>
              <a:xfrm>
                <a:off x="9809028" y="1879777"/>
                <a:ext cx="57478" cy="74304"/>
              </a:xfrm>
              <a:custGeom>
                <a:avLst/>
                <a:gdLst>
                  <a:gd name="connsiteX0" fmla="*/ 55411 w 57478"/>
                  <a:gd name="connsiteY0" fmla="*/ 74304 h 74304"/>
                  <a:gd name="connsiteX1" fmla="*/ 0 w 57478"/>
                  <a:gd name="connsiteY1" fmla="*/ 1551 h 74304"/>
                  <a:gd name="connsiteX2" fmla="*/ 2068 w 57478"/>
                  <a:gd name="connsiteY2" fmla="*/ 0 h 74304"/>
                  <a:gd name="connsiteX3" fmla="*/ 57479 w 57478"/>
                  <a:gd name="connsiteY3" fmla="*/ 72753 h 74304"/>
                  <a:gd name="connsiteX4" fmla="*/ 55411 w 57478"/>
                  <a:gd name="connsiteY4" fmla="*/ 74304 h 7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8" h="74304">
                    <a:moveTo>
                      <a:pt x="55411" y="74304"/>
                    </a:moveTo>
                    <a:cubicBezTo>
                      <a:pt x="36941" y="50053"/>
                      <a:pt x="18470" y="25802"/>
                      <a:pt x="0" y="1551"/>
                    </a:cubicBezTo>
                    <a:lnTo>
                      <a:pt x="2068" y="0"/>
                    </a:lnTo>
                    <a:cubicBezTo>
                      <a:pt x="20491" y="24251"/>
                      <a:pt x="38961" y="48502"/>
                      <a:pt x="57479" y="72753"/>
                    </a:cubicBezTo>
                    <a:lnTo>
                      <a:pt x="55411" y="7430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EF981006-6305-CC8A-63D4-21BD5B63200C}"/>
                  </a:ext>
                </a:extLst>
              </p:cNvPr>
              <p:cNvSpPr/>
              <p:nvPr/>
            </p:nvSpPr>
            <p:spPr>
              <a:xfrm>
                <a:off x="9807618" y="1855103"/>
                <a:ext cx="58982" cy="75996"/>
              </a:xfrm>
              <a:custGeom>
                <a:avLst/>
                <a:gdLst>
                  <a:gd name="connsiteX0" fmla="*/ 56915 w 58982"/>
                  <a:gd name="connsiteY0" fmla="*/ 75996 h 75996"/>
                  <a:gd name="connsiteX1" fmla="*/ 0 w 58982"/>
                  <a:gd name="connsiteY1" fmla="*/ 1551 h 75996"/>
                  <a:gd name="connsiteX2" fmla="*/ 2068 w 58982"/>
                  <a:gd name="connsiteY2" fmla="*/ 0 h 75996"/>
                  <a:gd name="connsiteX3" fmla="*/ 58983 w 58982"/>
                  <a:gd name="connsiteY3" fmla="*/ 74445 h 75996"/>
                  <a:gd name="connsiteX4" fmla="*/ 56915 w 58982"/>
                  <a:gd name="connsiteY4" fmla="*/ 75996 h 75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982" h="75996">
                    <a:moveTo>
                      <a:pt x="56915" y="75996"/>
                    </a:moveTo>
                    <a:cubicBezTo>
                      <a:pt x="37928" y="51181"/>
                      <a:pt x="18940" y="26413"/>
                      <a:pt x="0" y="1551"/>
                    </a:cubicBezTo>
                    <a:lnTo>
                      <a:pt x="2068" y="0"/>
                    </a:lnTo>
                    <a:cubicBezTo>
                      <a:pt x="21008" y="24815"/>
                      <a:pt x="39996" y="49630"/>
                      <a:pt x="58983" y="74445"/>
                    </a:cubicBezTo>
                    <a:lnTo>
                      <a:pt x="56915" y="7599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9DE65CB6-C80C-61A7-5C65-E924C5D9EC7B}"/>
                  </a:ext>
                </a:extLst>
              </p:cNvPr>
              <p:cNvSpPr/>
              <p:nvPr/>
            </p:nvSpPr>
            <p:spPr>
              <a:xfrm>
                <a:off x="9808840" y="1832920"/>
                <a:ext cx="57243" cy="73881"/>
              </a:xfrm>
              <a:custGeom>
                <a:avLst/>
                <a:gdLst>
                  <a:gd name="connsiteX0" fmla="*/ 55176 w 57243"/>
                  <a:gd name="connsiteY0" fmla="*/ 73881 h 73881"/>
                  <a:gd name="connsiteX1" fmla="*/ 0 w 57243"/>
                  <a:gd name="connsiteY1" fmla="*/ 1551 h 73881"/>
                  <a:gd name="connsiteX2" fmla="*/ 2068 w 57243"/>
                  <a:gd name="connsiteY2" fmla="*/ 0 h 73881"/>
                  <a:gd name="connsiteX3" fmla="*/ 57244 w 57243"/>
                  <a:gd name="connsiteY3" fmla="*/ 72330 h 73881"/>
                  <a:gd name="connsiteX4" fmla="*/ 55176 w 57243"/>
                  <a:gd name="connsiteY4" fmla="*/ 73881 h 7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243" h="73881">
                    <a:moveTo>
                      <a:pt x="55176" y="73881"/>
                    </a:moveTo>
                    <a:cubicBezTo>
                      <a:pt x="36800" y="49771"/>
                      <a:pt x="18423" y="25614"/>
                      <a:pt x="0" y="1551"/>
                    </a:cubicBezTo>
                    <a:lnTo>
                      <a:pt x="2068" y="0"/>
                    </a:lnTo>
                    <a:cubicBezTo>
                      <a:pt x="20491" y="24063"/>
                      <a:pt x="38868" y="48220"/>
                      <a:pt x="57244" y="72330"/>
                    </a:cubicBezTo>
                    <a:lnTo>
                      <a:pt x="55176" y="73881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5EC82E6F-5C87-EB2A-1A7E-CD1BA06D89A0}"/>
                  </a:ext>
                </a:extLst>
              </p:cNvPr>
              <p:cNvSpPr/>
              <p:nvPr/>
            </p:nvSpPr>
            <p:spPr>
              <a:xfrm>
                <a:off x="9809122" y="1811724"/>
                <a:ext cx="57572" cy="74304"/>
              </a:xfrm>
              <a:custGeom>
                <a:avLst/>
                <a:gdLst>
                  <a:gd name="connsiteX0" fmla="*/ 55505 w 57572"/>
                  <a:gd name="connsiteY0" fmla="*/ 74304 h 74304"/>
                  <a:gd name="connsiteX1" fmla="*/ 0 w 57572"/>
                  <a:gd name="connsiteY1" fmla="*/ 1551 h 74304"/>
                  <a:gd name="connsiteX2" fmla="*/ 2068 w 57572"/>
                  <a:gd name="connsiteY2" fmla="*/ 0 h 74304"/>
                  <a:gd name="connsiteX3" fmla="*/ 57573 w 57572"/>
                  <a:gd name="connsiteY3" fmla="*/ 72753 h 74304"/>
                  <a:gd name="connsiteX4" fmla="*/ 55505 w 57572"/>
                  <a:gd name="connsiteY4" fmla="*/ 74304 h 7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72" h="74304">
                    <a:moveTo>
                      <a:pt x="55505" y="74304"/>
                    </a:moveTo>
                    <a:cubicBezTo>
                      <a:pt x="36988" y="50053"/>
                      <a:pt x="18470" y="25802"/>
                      <a:pt x="0" y="1551"/>
                    </a:cubicBezTo>
                    <a:lnTo>
                      <a:pt x="2068" y="0"/>
                    </a:lnTo>
                    <a:cubicBezTo>
                      <a:pt x="20585" y="24251"/>
                      <a:pt x="39056" y="48502"/>
                      <a:pt x="57573" y="72753"/>
                    </a:cubicBezTo>
                    <a:lnTo>
                      <a:pt x="55505" y="7430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C82EBA11-E74D-C1C2-90E0-C9BF38B8B2D7}"/>
                  </a:ext>
                </a:extLst>
              </p:cNvPr>
              <p:cNvSpPr/>
              <p:nvPr/>
            </p:nvSpPr>
            <p:spPr>
              <a:xfrm>
                <a:off x="9808511" y="1786345"/>
                <a:ext cx="58465" cy="75855"/>
              </a:xfrm>
              <a:custGeom>
                <a:avLst/>
                <a:gdLst>
                  <a:gd name="connsiteX0" fmla="*/ 56398 w 58465"/>
                  <a:gd name="connsiteY0" fmla="*/ 75855 h 75855"/>
                  <a:gd name="connsiteX1" fmla="*/ 0 w 58465"/>
                  <a:gd name="connsiteY1" fmla="*/ 1551 h 75855"/>
                  <a:gd name="connsiteX2" fmla="*/ 2068 w 58465"/>
                  <a:gd name="connsiteY2" fmla="*/ 0 h 75855"/>
                  <a:gd name="connsiteX3" fmla="*/ 58466 w 58465"/>
                  <a:gd name="connsiteY3" fmla="*/ 74351 h 75855"/>
                  <a:gd name="connsiteX4" fmla="*/ 56398 w 58465"/>
                  <a:gd name="connsiteY4" fmla="*/ 75855 h 75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65" h="75855">
                    <a:moveTo>
                      <a:pt x="56398" y="75855"/>
                    </a:moveTo>
                    <a:cubicBezTo>
                      <a:pt x="36095" y="48831"/>
                      <a:pt x="17624" y="24533"/>
                      <a:pt x="0" y="1551"/>
                    </a:cubicBezTo>
                    <a:lnTo>
                      <a:pt x="2068" y="0"/>
                    </a:lnTo>
                    <a:cubicBezTo>
                      <a:pt x="19692" y="23029"/>
                      <a:pt x="38163" y="47327"/>
                      <a:pt x="58466" y="74351"/>
                    </a:cubicBezTo>
                    <a:lnTo>
                      <a:pt x="56398" y="75855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8A288B81-5020-9EB3-4DA0-3396F8CF2291}"/>
                  </a:ext>
                </a:extLst>
              </p:cNvPr>
              <p:cNvSpPr/>
              <p:nvPr/>
            </p:nvSpPr>
            <p:spPr>
              <a:xfrm>
                <a:off x="9810814" y="1768344"/>
                <a:ext cx="55551" cy="70920"/>
              </a:xfrm>
              <a:custGeom>
                <a:avLst/>
                <a:gdLst>
                  <a:gd name="connsiteX0" fmla="*/ 53484 w 55551"/>
                  <a:gd name="connsiteY0" fmla="*/ 70920 h 70920"/>
                  <a:gd name="connsiteX1" fmla="*/ 0 w 55551"/>
                  <a:gd name="connsiteY1" fmla="*/ 1551 h 70920"/>
                  <a:gd name="connsiteX2" fmla="*/ 2068 w 55551"/>
                  <a:gd name="connsiteY2" fmla="*/ 0 h 70920"/>
                  <a:gd name="connsiteX3" fmla="*/ 55552 w 55551"/>
                  <a:gd name="connsiteY3" fmla="*/ 69369 h 70920"/>
                  <a:gd name="connsiteX4" fmla="*/ 53484 w 55551"/>
                  <a:gd name="connsiteY4" fmla="*/ 70920 h 7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551" h="70920">
                    <a:moveTo>
                      <a:pt x="53484" y="70920"/>
                    </a:moveTo>
                    <a:cubicBezTo>
                      <a:pt x="35625" y="47797"/>
                      <a:pt x="17812" y="24674"/>
                      <a:pt x="0" y="1551"/>
                    </a:cubicBezTo>
                    <a:lnTo>
                      <a:pt x="2068" y="0"/>
                    </a:lnTo>
                    <a:cubicBezTo>
                      <a:pt x="19880" y="23170"/>
                      <a:pt x="37693" y="46246"/>
                      <a:pt x="55552" y="69369"/>
                    </a:cubicBezTo>
                    <a:lnTo>
                      <a:pt x="53484" y="7092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E04DA7EF-20ED-4B5C-2031-5D95632AD4C6}"/>
                  </a:ext>
                </a:extLst>
              </p:cNvPr>
              <p:cNvSpPr/>
              <p:nvPr/>
            </p:nvSpPr>
            <p:spPr>
              <a:xfrm>
                <a:off x="9809451" y="1743106"/>
                <a:ext cx="58418" cy="76137"/>
              </a:xfrm>
              <a:custGeom>
                <a:avLst/>
                <a:gdLst>
                  <a:gd name="connsiteX0" fmla="*/ 56351 w 58418"/>
                  <a:gd name="connsiteY0" fmla="*/ 76137 h 76137"/>
                  <a:gd name="connsiteX1" fmla="*/ 0 w 58418"/>
                  <a:gd name="connsiteY1" fmla="*/ 1551 h 76137"/>
                  <a:gd name="connsiteX2" fmla="*/ 2068 w 58418"/>
                  <a:gd name="connsiteY2" fmla="*/ 0 h 76137"/>
                  <a:gd name="connsiteX3" fmla="*/ 58419 w 58418"/>
                  <a:gd name="connsiteY3" fmla="*/ 74586 h 76137"/>
                  <a:gd name="connsiteX4" fmla="*/ 56351 w 58418"/>
                  <a:gd name="connsiteY4" fmla="*/ 76137 h 7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18" h="76137">
                    <a:moveTo>
                      <a:pt x="56351" y="76137"/>
                    </a:moveTo>
                    <a:cubicBezTo>
                      <a:pt x="39008" y="52920"/>
                      <a:pt x="20585" y="28528"/>
                      <a:pt x="0" y="1551"/>
                    </a:cubicBezTo>
                    <a:lnTo>
                      <a:pt x="2068" y="0"/>
                    </a:lnTo>
                    <a:cubicBezTo>
                      <a:pt x="22653" y="26977"/>
                      <a:pt x="41076" y="51369"/>
                      <a:pt x="58419" y="74586"/>
                    </a:cubicBezTo>
                    <a:lnTo>
                      <a:pt x="56351" y="7613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F9FDF204-C510-A2F4-5B4C-38B52F941FBC}"/>
                  </a:ext>
                </a:extLst>
              </p:cNvPr>
              <p:cNvSpPr/>
              <p:nvPr/>
            </p:nvSpPr>
            <p:spPr>
              <a:xfrm>
                <a:off x="9809216" y="1720453"/>
                <a:ext cx="58559" cy="76137"/>
              </a:xfrm>
              <a:custGeom>
                <a:avLst/>
                <a:gdLst>
                  <a:gd name="connsiteX0" fmla="*/ 56539 w 58559"/>
                  <a:gd name="connsiteY0" fmla="*/ 76137 h 76137"/>
                  <a:gd name="connsiteX1" fmla="*/ 0 w 58559"/>
                  <a:gd name="connsiteY1" fmla="*/ 1551 h 76137"/>
                  <a:gd name="connsiteX2" fmla="*/ 2068 w 58559"/>
                  <a:gd name="connsiteY2" fmla="*/ 0 h 76137"/>
                  <a:gd name="connsiteX3" fmla="*/ 58560 w 58559"/>
                  <a:gd name="connsiteY3" fmla="*/ 74539 h 76137"/>
                  <a:gd name="connsiteX4" fmla="*/ 56539 w 58559"/>
                  <a:gd name="connsiteY4" fmla="*/ 76137 h 7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59" h="76137">
                    <a:moveTo>
                      <a:pt x="56539" y="76137"/>
                    </a:moveTo>
                    <a:cubicBezTo>
                      <a:pt x="39479" y="53907"/>
                      <a:pt x="21525" y="30220"/>
                      <a:pt x="0" y="1551"/>
                    </a:cubicBezTo>
                    <a:lnTo>
                      <a:pt x="2068" y="0"/>
                    </a:lnTo>
                    <a:cubicBezTo>
                      <a:pt x="23593" y="28622"/>
                      <a:pt x="41546" y="52309"/>
                      <a:pt x="58560" y="74539"/>
                    </a:cubicBezTo>
                    <a:lnTo>
                      <a:pt x="56539" y="7613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1331D6E6-F677-AD37-410B-A90BB46340AC}"/>
                  </a:ext>
                </a:extLst>
              </p:cNvPr>
              <p:cNvSpPr/>
              <p:nvPr/>
            </p:nvSpPr>
            <p:spPr>
              <a:xfrm>
                <a:off x="9809122" y="1697941"/>
                <a:ext cx="58653" cy="75996"/>
              </a:xfrm>
              <a:custGeom>
                <a:avLst/>
                <a:gdLst>
                  <a:gd name="connsiteX0" fmla="*/ 56539 w 58653"/>
                  <a:gd name="connsiteY0" fmla="*/ 75996 h 75996"/>
                  <a:gd name="connsiteX1" fmla="*/ 0 w 58653"/>
                  <a:gd name="connsiteY1" fmla="*/ 1551 h 75996"/>
                  <a:gd name="connsiteX2" fmla="*/ 2068 w 58653"/>
                  <a:gd name="connsiteY2" fmla="*/ 0 h 75996"/>
                  <a:gd name="connsiteX3" fmla="*/ 58654 w 58653"/>
                  <a:gd name="connsiteY3" fmla="*/ 74445 h 75996"/>
                  <a:gd name="connsiteX4" fmla="*/ 56539 w 58653"/>
                  <a:gd name="connsiteY4" fmla="*/ 75996 h 75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53" h="75996">
                    <a:moveTo>
                      <a:pt x="56539" y="75996"/>
                    </a:moveTo>
                    <a:cubicBezTo>
                      <a:pt x="38774" y="52403"/>
                      <a:pt x="20256" y="28058"/>
                      <a:pt x="0" y="1551"/>
                    </a:cubicBezTo>
                    <a:lnTo>
                      <a:pt x="2068" y="0"/>
                    </a:lnTo>
                    <a:cubicBezTo>
                      <a:pt x="22324" y="26507"/>
                      <a:pt x="40841" y="50852"/>
                      <a:pt x="58654" y="74445"/>
                    </a:cubicBezTo>
                    <a:lnTo>
                      <a:pt x="56539" y="7599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516022CE-45DC-C85A-09DE-F1B5C83857FA}"/>
                  </a:ext>
                </a:extLst>
              </p:cNvPr>
              <p:cNvSpPr/>
              <p:nvPr/>
            </p:nvSpPr>
            <p:spPr>
              <a:xfrm>
                <a:off x="9804939" y="1669084"/>
                <a:ext cx="62836" cy="82246"/>
              </a:xfrm>
              <a:custGeom>
                <a:avLst/>
                <a:gdLst>
                  <a:gd name="connsiteX0" fmla="*/ 60722 w 62836"/>
                  <a:gd name="connsiteY0" fmla="*/ 82247 h 82246"/>
                  <a:gd name="connsiteX1" fmla="*/ 0 w 62836"/>
                  <a:gd name="connsiteY1" fmla="*/ 1551 h 82246"/>
                  <a:gd name="connsiteX2" fmla="*/ 2068 w 62836"/>
                  <a:gd name="connsiteY2" fmla="*/ 0 h 82246"/>
                  <a:gd name="connsiteX3" fmla="*/ 62837 w 62836"/>
                  <a:gd name="connsiteY3" fmla="*/ 80743 h 82246"/>
                  <a:gd name="connsiteX4" fmla="*/ 60722 w 62836"/>
                  <a:gd name="connsiteY4" fmla="*/ 82247 h 8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36" h="82246">
                    <a:moveTo>
                      <a:pt x="60722" y="82247"/>
                    </a:moveTo>
                    <a:cubicBezTo>
                      <a:pt x="42157" y="57150"/>
                      <a:pt x="22324" y="30784"/>
                      <a:pt x="0" y="1551"/>
                    </a:cubicBezTo>
                    <a:lnTo>
                      <a:pt x="2068" y="0"/>
                    </a:lnTo>
                    <a:cubicBezTo>
                      <a:pt x="24392" y="29233"/>
                      <a:pt x="44272" y="55646"/>
                      <a:pt x="62837" y="80743"/>
                    </a:cubicBezTo>
                    <a:lnTo>
                      <a:pt x="60722" y="8224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6771AC27-16CD-B67C-10C0-80EB36F34D2F}"/>
                  </a:ext>
                </a:extLst>
              </p:cNvPr>
              <p:cNvSpPr/>
              <p:nvPr/>
            </p:nvSpPr>
            <p:spPr>
              <a:xfrm>
                <a:off x="9815561" y="1664243"/>
                <a:ext cx="52121" cy="64575"/>
              </a:xfrm>
              <a:custGeom>
                <a:avLst/>
                <a:gdLst>
                  <a:gd name="connsiteX0" fmla="*/ 50147 w 52121"/>
                  <a:gd name="connsiteY0" fmla="*/ 64576 h 64575"/>
                  <a:gd name="connsiteX1" fmla="*/ 0 w 52121"/>
                  <a:gd name="connsiteY1" fmla="*/ 1598 h 64575"/>
                  <a:gd name="connsiteX2" fmla="*/ 2021 w 52121"/>
                  <a:gd name="connsiteY2" fmla="*/ 0 h 64575"/>
                  <a:gd name="connsiteX3" fmla="*/ 52121 w 52121"/>
                  <a:gd name="connsiteY3" fmla="*/ 62884 h 64575"/>
                  <a:gd name="connsiteX4" fmla="*/ 50147 w 52121"/>
                  <a:gd name="connsiteY4" fmla="*/ 64576 h 6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21" h="64575">
                    <a:moveTo>
                      <a:pt x="50147" y="64576"/>
                    </a:moveTo>
                    <a:cubicBezTo>
                      <a:pt x="34826" y="45964"/>
                      <a:pt x="18423" y="25379"/>
                      <a:pt x="0" y="1598"/>
                    </a:cubicBezTo>
                    <a:lnTo>
                      <a:pt x="2021" y="0"/>
                    </a:lnTo>
                    <a:cubicBezTo>
                      <a:pt x="20397" y="23734"/>
                      <a:pt x="36800" y="44319"/>
                      <a:pt x="52121" y="62884"/>
                    </a:cubicBezTo>
                    <a:lnTo>
                      <a:pt x="50147" y="6457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C7203315-C839-632A-851E-DBF6538E9E17}"/>
                  </a:ext>
                </a:extLst>
              </p:cNvPr>
              <p:cNvSpPr/>
              <p:nvPr/>
            </p:nvSpPr>
            <p:spPr>
              <a:xfrm>
                <a:off x="9831540" y="1660107"/>
                <a:ext cx="36329" cy="46199"/>
              </a:xfrm>
              <a:custGeom>
                <a:avLst/>
                <a:gdLst>
                  <a:gd name="connsiteX0" fmla="*/ 34262 w 36329"/>
                  <a:gd name="connsiteY0" fmla="*/ 46199 h 46199"/>
                  <a:gd name="connsiteX1" fmla="*/ 0 w 36329"/>
                  <a:gd name="connsiteY1" fmla="*/ 1551 h 46199"/>
                  <a:gd name="connsiteX2" fmla="*/ 2068 w 36329"/>
                  <a:gd name="connsiteY2" fmla="*/ 0 h 46199"/>
                  <a:gd name="connsiteX3" fmla="*/ 36330 w 36329"/>
                  <a:gd name="connsiteY3" fmla="*/ 44648 h 46199"/>
                  <a:gd name="connsiteX4" fmla="*/ 34262 w 36329"/>
                  <a:gd name="connsiteY4" fmla="*/ 46199 h 4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29" h="46199">
                    <a:moveTo>
                      <a:pt x="34262" y="46199"/>
                    </a:moveTo>
                    <a:cubicBezTo>
                      <a:pt x="23217" y="31959"/>
                      <a:pt x="12032" y="17389"/>
                      <a:pt x="0" y="1551"/>
                    </a:cubicBezTo>
                    <a:lnTo>
                      <a:pt x="2068" y="0"/>
                    </a:lnTo>
                    <a:cubicBezTo>
                      <a:pt x="14099" y="15838"/>
                      <a:pt x="25285" y="30408"/>
                      <a:pt x="36330" y="44648"/>
                    </a:cubicBezTo>
                    <a:lnTo>
                      <a:pt x="34262" y="4619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9CFC03D7-58FD-7C91-706E-950C287808B5}"/>
                  </a:ext>
                </a:extLst>
              </p:cNvPr>
              <p:cNvSpPr/>
              <p:nvPr/>
            </p:nvSpPr>
            <p:spPr>
              <a:xfrm rot="-2235776">
                <a:off x="9853999" y="1648306"/>
                <a:ext cx="2585" cy="38728"/>
              </a:xfrm>
              <a:custGeom>
                <a:avLst/>
                <a:gdLst>
                  <a:gd name="connsiteX0" fmla="*/ 0 w 2585"/>
                  <a:gd name="connsiteY0" fmla="*/ 0 h 38728"/>
                  <a:gd name="connsiteX1" fmla="*/ 2585 w 2585"/>
                  <a:gd name="connsiteY1" fmla="*/ 0 h 38728"/>
                  <a:gd name="connsiteX2" fmla="*/ 2585 w 2585"/>
                  <a:gd name="connsiteY2" fmla="*/ 38728 h 38728"/>
                  <a:gd name="connsiteX3" fmla="*/ 0 w 2585"/>
                  <a:gd name="connsiteY3" fmla="*/ 38728 h 3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5" h="38728">
                    <a:moveTo>
                      <a:pt x="0" y="0"/>
                    </a:moveTo>
                    <a:lnTo>
                      <a:pt x="2585" y="0"/>
                    </a:lnTo>
                    <a:lnTo>
                      <a:pt x="2585" y="38728"/>
                    </a:lnTo>
                    <a:lnTo>
                      <a:pt x="0" y="3872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0C5A6368-834A-D913-FA6C-387A8E5EE49A}"/>
                  </a:ext>
                </a:extLst>
              </p:cNvPr>
              <p:cNvSpPr/>
              <p:nvPr/>
            </p:nvSpPr>
            <p:spPr>
              <a:xfrm rot="-3909890">
                <a:off x="9802068" y="1674788"/>
                <a:ext cx="26036" cy="2584"/>
              </a:xfrm>
              <a:custGeom>
                <a:avLst/>
                <a:gdLst>
                  <a:gd name="connsiteX0" fmla="*/ 0 w 26036"/>
                  <a:gd name="connsiteY0" fmla="*/ 0 h 2584"/>
                  <a:gd name="connsiteX1" fmla="*/ 26036 w 26036"/>
                  <a:gd name="connsiteY1" fmla="*/ 0 h 2584"/>
                  <a:gd name="connsiteX2" fmla="*/ 26036 w 26036"/>
                  <a:gd name="connsiteY2" fmla="*/ 2585 h 2584"/>
                  <a:gd name="connsiteX3" fmla="*/ 0 w 26036"/>
                  <a:gd name="connsiteY3" fmla="*/ 2585 h 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36" h="2584">
                    <a:moveTo>
                      <a:pt x="0" y="0"/>
                    </a:moveTo>
                    <a:lnTo>
                      <a:pt x="26036" y="0"/>
                    </a:lnTo>
                    <a:lnTo>
                      <a:pt x="26036" y="2585"/>
                    </a:lnTo>
                    <a:lnTo>
                      <a:pt x="0" y="2585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6FC479D2-FCE3-2E6B-F220-7427E9192914}"/>
                  </a:ext>
                </a:extLst>
              </p:cNvPr>
              <p:cNvSpPr/>
              <p:nvPr/>
            </p:nvSpPr>
            <p:spPr>
              <a:xfrm>
                <a:off x="9808746" y="1654467"/>
                <a:ext cx="32616" cy="66220"/>
              </a:xfrm>
              <a:custGeom>
                <a:avLst/>
                <a:gdLst>
                  <a:gd name="connsiteX0" fmla="*/ 2350 w 32616"/>
                  <a:gd name="connsiteY0" fmla="*/ 66221 h 66220"/>
                  <a:gd name="connsiteX1" fmla="*/ 0 w 32616"/>
                  <a:gd name="connsiteY1" fmla="*/ 65140 h 66220"/>
                  <a:gd name="connsiteX2" fmla="*/ 30267 w 32616"/>
                  <a:gd name="connsiteY2" fmla="*/ 0 h 66220"/>
                  <a:gd name="connsiteX3" fmla="*/ 32617 w 32616"/>
                  <a:gd name="connsiteY3" fmla="*/ 1081 h 66220"/>
                  <a:gd name="connsiteX4" fmla="*/ 2350 w 32616"/>
                  <a:gd name="connsiteY4" fmla="*/ 66221 h 6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16" h="66220">
                    <a:moveTo>
                      <a:pt x="2350" y="66221"/>
                    </a:moveTo>
                    <a:lnTo>
                      <a:pt x="0" y="65140"/>
                    </a:lnTo>
                    <a:cubicBezTo>
                      <a:pt x="10058" y="43426"/>
                      <a:pt x="20162" y="21713"/>
                      <a:pt x="30267" y="0"/>
                    </a:cubicBezTo>
                    <a:lnTo>
                      <a:pt x="32617" y="1081"/>
                    </a:lnTo>
                    <a:cubicBezTo>
                      <a:pt x="22512" y="22794"/>
                      <a:pt x="12455" y="44507"/>
                      <a:pt x="2350" y="6622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3A8B7023-1DBB-C104-D0DC-2A1EFE2B2AEB}"/>
                  </a:ext>
                </a:extLst>
              </p:cNvPr>
              <p:cNvSpPr/>
              <p:nvPr/>
            </p:nvSpPr>
            <p:spPr>
              <a:xfrm>
                <a:off x="9810062" y="1646196"/>
                <a:ext cx="53014" cy="107061"/>
              </a:xfrm>
              <a:custGeom>
                <a:avLst/>
                <a:gdLst>
                  <a:gd name="connsiteX0" fmla="*/ 2350 w 53014"/>
                  <a:gd name="connsiteY0" fmla="*/ 107062 h 107061"/>
                  <a:gd name="connsiteX1" fmla="*/ 0 w 53014"/>
                  <a:gd name="connsiteY1" fmla="*/ 105934 h 107061"/>
                  <a:gd name="connsiteX2" fmla="*/ 33134 w 53014"/>
                  <a:gd name="connsiteY2" fmla="*/ 36659 h 107061"/>
                  <a:gd name="connsiteX3" fmla="*/ 50664 w 53014"/>
                  <a:gd name="connsiteY3" fmla="*/ 0 h 107061"/>
                  <a:gd name="connsiteX4" fmla="*/ 53014 w 53014"/>
                  <a:gd name="connsiteY4" fmla="*/ 1128 h 107061"/>
                  <a:gd name="connsiteX5" fmla="*/ 35484 w 53014"/>
                  <a:gd name="connsiteY5" fmla="*/ 37787 h 107061"/>
                  <a:gd name="connsiteX6" fmla="*/ 2350 w 53014"/>
                  <a:gd name="connsiteY6" fmla="*/ 107062 h 10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14" h="107061">
                    <a:moveTo>
                      <a:pt x="2350" y="107062"/>
                    </a:moveTo>
                    <a:lnTo>
                      <a:pt x="0" y="105934"/>
                    </a:lnTo>
                    <a:cubicBezTo>
                      <a:pt x="10998" y="82858"/>
                      <a:pt x="22089" y="59735"/>
                      <a:pt x="33134" y="36659"/>
                    </a:cubicBezTo>
                    <a:lnTo>
                      <a:pt x="50664" y="0"/>
                    </a:lnTo>
                    <a:lnTo>
                      <a:pt x="53014" y="1128"/>
                    </a:lnTo>
                    <a:lnTo>
                      <a:pt x="35484" y="37787"/>
                    </a:lnTo>
                    <a:cubicBezTo>
                      <a:pt x="24439" y="60910"/>
                      <a:pt x="13348" y="83986"/>
                      <a:pt x="2350" y="10706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28619EAB-B883-CED6-16B0-3E6388C3E2DC}"/>
                  </a:ext>
                </a:extLst>
              </p:cNvPr>
              <p:cNvSpPr/>
              <p:nvPr/>
            </p:nvSpPr>
            <p:spPr>
              <a:xfrm>
                <a:off x="9808934" y="1667439"/>
                <a:ext cx="58559" cy="121819"/>
              </a:xfrm>
              <a:custGeom>
                <a:avLst/>
                <a:gdLst>
                  <a:gd name="connsiteX0" fmla="*/ 2350 w 58559"/>
                  <a:gd name="connsiteY0" fmla="*/ 121819 h 121819"/>
                  <a:gd name="connsiteX1" fmla="*/ 0 w 58559"/>
                  <a:gd name="connsiteY1" fmla="*/ 120739 h 121819"/>
                  <a:gd name="connsiteX2" fmla="*/ 56210 w 58559"/>
                  <a:gd name="connsiteY2" fmla="*/ 0 h 121819"/>
                  <a:gd name="connsiteX3" fmla="*/ 58560 w 58559"/>
                  <a:gd name="connsiteY3" fmla="*/ 1081 h 121819"/>
                  <a:gd name="connsiteX4" fmla="*/ 2350 w 58559"/>
                  <a:gd name="connsiteY4" fmla="*/ 121819 h 12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59" h="121819">
                    <a:moveTo>
                      <a:pt x="2350" y="121819"/>
                    </a:moveTo>
                    <a:lnTo>
                      <a:pt x="0" y="120739"/>
                    </a:lnTo>
                    <a:cubicBezTo>
                      <a:pt x="17013" y="84409"/>
                      <a:pt x="35437" y="44883"/>
                      <a:pt x="56210" y="0"/>
                    </a:cubicBezTo>
                    <a:lnTo>
                      <a:pt x="58560" y="1081"/>
                    </a:lnTo>
                    <a:cubicBezTo>
                      <a:pt x="37740" y="46011"/>
                      <a:pt x="19363" y="85490"/>
                      <a:pt x="2350" y="12181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3864F3B5-FA1D-D35D-6EA2-B67F25E51AD2}"/>
                  </a:ext>
                </a:extLst>
              </p:cNvPr>
              <p:cNvSpPr/>
              <p:nvPr/>
            </p:nvSpPr>
            <p:spPr>
              <a:xfrm>
                <a:off x="9809216" y="1699680"/>
                <a:ext cx="58747" cy="121866"/>
              </a:xfrm>
              <a:custGeom>
                <a:avLst/>
                <a:gdLst>
                  <a:gd name="connsiteX0" fmla="*/ 2350 w 58747"/>
                  <a:gd name="connsiteY0" fmla="*/ 121866 h 121866"/>
                  <a:gd name="connsiteX1" fmla="*/ 0 w 58747"/>
                  <a:gd name="connsiteY1" fmla="*/ 120785 h 121866"/>
                  <a:gd name="connsiteX2" fmla="*/ 56398 w 58747"/>
                  <a:gd name="connsiteY2" fmla="*/ 0 h 121866"/>
                  <a:gd name="connsiteX3" fmla="*/ 58748 w 58747"/>
                  <a:gd name="connsiteY3" fmla="*/ 1081 h 121866"/>
                  <a:gd name="connsiteX4" fmla="*/ 2350 w 58747"/>
                  <a:gd name="connsiteY4" fmla="*/ 121866 h 121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747" h="121866">
                    <a:moveTo>
                      <a:pt x="2350" y="121866"/>
                    </a:moveTo>
                    <a:lnTo>
                      <a:pt x="0" y="120785"/>
                    </a:lnTo>
                    <a:cubicBezTo>
                      <a:pt x="17389" y="83845"/>
                      <a:pt x="35813" y="44319"/>
                      <a:pt x="56398" y="0"/>
                    </a:cubicBezTo>
                    <a:lnTo>
                      <a:pt x="58748" y="1081"/>
                    </a:lnTo>
                    <a:cubicBezTo>
                      <a:pt x="38163" y="45447"/>
                      <a:pt x="19739" y="84973"/>
                      <a:pt x="2350" y="121866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0FB19BA3-4D92-FDA6-9B0D-6463E6AD67C3}"/>
                  </a:ext>
                </a:extLst>
              </p:cNvPr>
              <p:cNvSpPr/>
              <p:nvPr/>
            </p:nvSpPr>
            <p:spPr>
              <a:xfrm>
                <a:off x="9808605" y="1728349"/>
                <a:ext cx="58559" cy="120785"/>
              </a:xfrm>
              <a:custGeom>
                <a:avLst/>
                <a:gdLst>
                  <a:gd name="connsiteX0" fmla="*/ 2350 w 58559"/>
                  <a:gd name="connsiteY0" fmla="*/ 120785 h 120785"/>
                  <a:gd name="connsiteX1" fmla="*/ 0 w 58559"/>
                  <a:gd name="connsiteY1" fmla="*/ 119704 h 120785"/>
                  <a:gd name="connsiteX2" fmla="*/ 49724 w 58559"/>
                  <a:gd name="connsiteY2" fmla="*/ 13770 h 120785"/>
                  <a:gd name="connsiteX3" fmla="*/ 56210 w 58559"/>
                  <a:gd name="connsiteY3" fmla="*/ 0 h 120785"/>
                  <a:gd name="connsiteX4" fmla="*/ 58560 w 58559"/>
                  <a:gd name="connsiteY4" fmla="*/ 1081 h 120785"/>
                  <a:gd name="connsiteX5" fmla="*/ 52074 w 58559"/>
                  <a:gd name="connsiteY5" fmla="*/ 14851 h 120785"/>
                  <a:gd name="connsiteX6" fmla="*/ 2350 w 58559"/>
                  <a:gd name="connsiteY6" fmla="*/ 120785 h 12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559" h="120785">
                    <a:moveTo>
                      <a:pt x="2350" y="120785"/>
                    </a:moveTo>
                    <a:lnTo>
                      <a:pt x="0" y="119704"/>
                    </a:lnTo>
                    <a:cubicBezTo>
                      <a:pt x="16496" y="84362"/>
                      <a:pt x="33369" y="48455"/>
                      <a:pt x="49724" y="13770"/>
                    </a:cubicBezTo>
                    <a:lnTo>
                      <a:pt x="56210" y="0"/>
                    </a:lnTo>
                    <a:lnTo>
                      <a:pt x="58560" y="1081"/>
                    </a:lnTo>
                    <a:lnTo>
                      <a:pt x="52074" y="14851"/>
                    </a:lnTo>
                    <a:cubicBezTo>
                      <a:pt x="35719" y="49536"/>
                      <a:pt x="18846" y="85443"/>
                      <a:pt x="2350" y="12078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29886AB3-EF06-53AF-6044-4DA96B3BA02D}"/>
                  </a:ext>
                </a:extLst>
              </p:cNvPr>
              <p:cNvSpPr/>
              <p:nvPr/>
            </p:nvSpPr>
            <p:spPr>
              <a:xfrm>
                <a:off x="9807994" y="1761341"/>
                <a:ext cx="59781" cy="124874"/>
              </a:xfrm>
              <a:custGeom>
                <a:avLst/>
                <a:gdLst>
                  <a:gd name="connsiteX0" fmla="*/ 2350 w 59781"/>
                  <a:gd name="connsiteY0" fmla="*/ 124874 h 124874"/>
                  <a:gd name="connsiteX1" fmla="*/ 0 w 59781"/>
                  <a:gd name="connsiteY1" fmla="*/ 123793 h 124874"/>
                  <a:gd name="connsiteX2" fmla="*/ 57432 w 59781"/>
                  <a:gd name="connsiteY2" fmla="*/ 0 h 124874"/>
                  <a:gd name="connsiteX3" fmla="*/ 59782 w 59781"/>
                  <a:gd name="connsiteY3" fmla="*/ 1081 h 124874"/>
                  <a:gd name="connsiteX4" fmla="*/ 2350 w 59781"/>
                  <a:gd name="connsiteY4" fmla="*/ 124874 h 12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781" h="124874">
                    <a:moveTo>
                      <a:pt x="2350" y="124874"/>
                    </a:moveTo>
                    <a:lnTo>
                      <a:pt x="0" y="123793"/>
                    </a:lnTo>
                    <a:cubicBezTo>
                      <a:pt x="19175" y="82529"/>
                      <a:pt x="38304" y="41264"/>
                      <a:pt x="57432" y="0"/>
                    </a:cubicBezTo>
                    <a:lnTo>
                      <a:pt x="59782" y="1081"/>
                    </a:lnTo>
                    <a:cubicBezTo>
                      <a:pt x="40653" y="42345"/>
                      <a:pt x="21478" y="83610"/>
                      <a:pt x="2350" y="12487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34586E42-C3F3-5DAA-9ACB-8512294B83B9}"/>
                  </a:ext>
                </a:extLst>
              </p:cNvPr>
              <p:cNvSpPr/>
              <p:nvPr/>
            </p:nvSpPr>
            <p:spPr>
              <a:xfrm>
                <a:off x="9806866" y="1799645"/>
                <a:ext cx="60627" cy="125250"/>
              </a:xfrm>
              <a:custGeom>
                <a:avLst/>
                <a:gdLst>
                  <a:gd name="connsiteX0" fmla="*/ 2350 w 60627"/>
                  <a:gd name="connsiteY0" fmla="*/ 125250 h 125250"/>
                  <a:gd name="connsiteX1" fmla="*/ 0 w 60627"/>
                  <a:gd name="connsiteY1" fmla="*/ 124169 h 125250"/>
                  <a:gd name="connsiteX2" fmla="*/ 58278 w 60627"/>
                  <a:gd name="connsiteY2" fmla="*/ 0 h 125250"/>
                  <a:gd name="connsiteX3" fmla="*/ 60628 w 60627"/>
                  <a:gd name="connsiteY3" fmla="*/ 1081 h 125250"/>
                  <a:gd name="connsiteX4" fmla="*/ 2350 w 60627"/>
                  <a:gd name="connsiteY4" fmla="*/ 125250 h 12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7" h="125250">
                    <a:moveTo>
                      <a:pt x="2350" y="125250"/>
                    </a:moveTo>
                    <a:lnTo>
                      <a:pt x="0" y="124169"/>
                    </a:lnTo>
                    <a:cubicBezTo>
                      <a:pt x="18564" y="84973"/>
                      <a:pt x="37646" y="44319"/>
                      <a:pt x="58278" y="0"/>
                    </a:cubicBezTo>
                    <a:lnTo>
                      <a:pt x="60628" y="1081"/>
                    </a:lnTo>
                    <a:cubicBezTo>
                      <a:pt x="39949" y="45400"/>
                      <a:pt x="20914" y="86054"/>
                      <a:pt x="2350" y="12525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F01600A7-79B7-1350-78E7-3A1102DE74C9}"/>
                  </a:ext>
                </a:extLst>
              </p:cNvPr>
              <p:cNvSpPr/>
              <p:nvPr/>
            </p:nvSpPr>
            <p:spPr>
              <a:xfrm>
                <a:off x="9808370" y="1825353"/>
                <a:ext cx="58512" cy="122524"/>
              </a:xfrm>
              <a:custGeom>
                <a:avLst/>
                <a:gdLst>
                  <a:gd name="connsiteX0" fmla="*/ 2350 w 58512"/>
                  <a:gd name="connsiteY0" fmla="*/ 122524 h 122524"/>
                  <a:gd name="connsiteX1" fmla="*/ 0 w 58512"/>
                  <a:gd name="connsiteY1" fmla="*/ 121443 h 122524"/>
                  <a:gd name="connsiteX2" fmla="*/ 56163 w 58512"/>
                  <a:gd name="connsiteY2" fmla="*/ 0 h 122524"/>
                  <a:gd name="connsiteX3" fmla="*/ 58513 w 58512"/>
                  <a:gd name="connsiteY3" fmla="*/ 1081 h 122524"/>
                  <a:gd name="connsiteX4" fmla="*/ 2350 w 58512"/>
                  <a:gd name="connsiteY4" fmla="*/ 122524 h 12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12" h="122524">
                    <a:moveTo>
                      <a:pt x="2350" y="122524"/>
                    </a:moveTo>
                    <a:lnTo>
                      <a:pt x="0" y="121443"/>
                    </a:lnTo>
                    <a:cubicBezTo>
                      <a:pt x="18658" y="80931"/>
                      <a:pt x="37411" y="40465"/>
                      <a:pt x="56163" y="0"/>
                    </a:cubicBezTo>
                    <a:lnTo>
                      <a:pt x="58513" y="1081"/>
                    </a:lnTo>
                    <a:cubicBezTo>
                      <a:pt x="39760" y="41546"/>
                      <a:pt x="21008" y="82012"/>
                      <a:pt x="2350" y="12252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51E1CBBD-7AD9-C7B4-CB2D-F798190A3B06}"/>
                  </a:ext>
                </a:extLst>
              </p:cNvPr>
              <p:cNvSpPr/>
              <p:nvPr/>
            </p:nvSpPr>
            <p:spPr>
              <a:xfrm>
                <a:off x="9808840" y="1856842"/>
                <a:ext cx="58888" cy="122947"/>
              </a:xfrm>
              <a:custGeom>
                <a:avLst/>
                <a:gdLst>
                  <a:gd name="connsiteX0" fmla="*/ 2350 w 58888"/>
                  <a:gd name="connsiteY0" fmla="*/ 122947 h 122947"/>
                  <a:gd name="connsiteX1" fmla="*/ 0 w 58888"/>
                  <a:gd name="connsiteY1" fmla="*/ 121866 h 122947"/>
                  <a:gd name="connsiteX2" fmla="*/ 56539 w 58888"/>
                  <a:gd name="connsiteY2" fmla="*/ 0 h 122947"/>
                  <a:gd name="connsiteX3" fmla="*/ 58889 w 58888"/>
                  <a:gd name="connsiteY3" fmla="*/ 1081 h 122947"/>
                  <a:gd name="connsiteX4" fmla="*/ 2350 w 58888"/>
                  <a:gd name="connsiteY4" fmla="*/ 122947 h 12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88" h="122947">
                    <a:moveTo>
                      <a:pt x="2350" y="122947"/>
                    </a:moveTo>
                    <a:lnTo>
                      <a:pt x="0" y="121866"/>
                    </a:lnTo>
                    <a:cubicBezTo>
                      <a:pt x="18799" y="81213"/>
                      <a:pt x="37646" y="40606"/>
                      <a:pt x="56539" y="0"/>
                    </a:cubicBezTo>
                    <a:lnTo>
                      <a:pt x="58889" y="1081"/>
                    </a:lnTo>
                    <a:cubicBezTo>
                      <a:pt x="39995" y="41687"/>
                      <a:pt x="21149" y="82294"/>
                      <a:pt x="2350" y="1229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A59FDB5B-D414-D031-79C7-4343B7883083}"/>
                  </a:ext>
                </a:extLst>
              </p:cNvPr>
              <p:cNvSpPr/>
              <p:nvPr/>
            </p:nvSpPr>
            <p:spPr>
              <a:xfrm>
                <a:off x="9816924" y="1894159"/>
                <a:ext cx="50758" cy="104383"/>
              </a:xfrm>
              <a:custGeom>
                <a:avLst/>
                <a:gdLst>
                  <a:gd name="connsiteX0" fmla="*/ 2350 w 50758"/>
                  <a:gd name="connsiteY0" fmla="*/ 104383 h 104383"/>
                  <a:gd name="connsiteX1" fmla="*/ 0 w 50758"/>
                  <a:gd name="connsiteY1" fmla="*/ 103302 h 104383"/>
                  <a:gd name="connsiteX2" fmla="*/ 48408 w 50758"/>
                  <a:gd name="connsiteY2" fmla="*/ 0 h 104383"/>
                  <a:gd name="connsiteX3" fmla="*/ 50758 w 50758"/>
                  <a:gd name="connsiteY3" fmla="*/ 1081 h 104383"/>
                  <a:gd name="connsiteX4" fmla="*/ 2350 w 50758"/>
                  <a:gd name="connsiteY4" fmla="*/ 104383 h 10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58" h="104383">
                    <a:moveTo>
                      <a:pt x="2350" y="104383"/>
                    </a:moveTo>
                    <a:lnTo>
                      <a:pt x="0" y="103302"/>
                    </a:lnTo>
                    <a:cubicBezTo>
                      <a:pt x="16167" y="68899"/>
                      <a:pt x="32288" y="34450"/>
                      <a:pt x="48408" y="0"/>
                    </a:cubicBezTo>
                    <a:lnTo>
                      <a:pt x="50758" y="1081"/>
                    </a:lnTo>
                    <a:cubicBezTo>
                      <a:pt x="34638" y="35531"/>
                      <a:pt x="18517" y="69933"/>
                      <a:pt x="2350" y="104383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6A7A22EF-EF04-3AFB-C87D-A422BF2B56AD}"/>
                  </a:ext>
                </a:extLst>
              </p:cNvPr>
              <p:cNvSpPr/>
              <p:nvPr/>
            </p:nvSpPr>
            <p:spPr>
              <a:xfrm>
                <a:off x="9831963" y="1924895"/>
                <a:ext cx="35577" cy="70732"/>
              </a:xfrm>
              <a:custGeom>
                <a:avLst/>
                <a:gdLst>
                  <a:gd name="connsiteX0" fmla="*/ 2303 w 35577"/>
                  <a:gd name="connsiteY0" fmla="*/ 70732 h 70732"/>
                  <a:gd name="connsiteX1" fmla="*/ 0 w 35577"/>
                  <a:gd name="connsiteY1" fmla="*/ 69604 h 70732"/>
                  <a:gd name="connsiteX2" fmla="*/ 33228 w 35577"/>
                  <a:gd name="connsiteY2" fmla="*/ 0 h 70732"/>
                  <a:gd name="connsiteX3" fmla="*/ 35578 w 35577"/>
                  <a:gd name="connsiteY3" fmla="*/ 1081 h 70732"/>
                  <a:gd name="connsiteX4" fmla="*/ 2303 w 35577"/>
                  <a:gd name="connsiteY4" fmla="*/ 70732 h 7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77" h="70732">
                    <a:moveTo>
                      <a:pt x="2303" y="70732"/>
                    </a:moveTo>
                    <a:lnTo>
                      <a:pt x="0" y="69604"/>
                    </a:lnTo>
                    <a:cubicBezTo>
                      <a:pt x="9964" y="49019"/>
                      <a:pt x="21713" y="24674"/>
                      <a:pt x="33228" y="0"/>
                    </a:cubicBezTo>
                    <a:lnTo>
                      <a:pt x="35578" y="1081"/>
                    </a:lnTo>
                    <a:cubicBezTo>
                      <a:pt x="24063" y="25802"/>
                      <a:pt x="12314" y="50147"/>
                      <a:pt x="2303" y="7073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5" name="Graphic 111">
              <a:extLst>
                <a:ext uri="{FF2B5EF4-FFF2-40B4-BE49-F238E27FC236}">
                  <a16:creationId xmlns:a16="http://schemas.microsoft.com/office/drawing/2014/main" id="{427CD14E-4284-D181-E995-C404B115D7FC}"/>
                </a:ext>
              </a:extLst>
            </p:cNvPr>
            <p:cNvGrpSpPr/>
            <p:nvPr/>
          </p:nvGrpSpPr>
          <p:grpSpPr>
            <a:xfrm>
              <a:off x="8368485" y="1520381"/>
              <a:ext cx="626862" cy="445778"/>
              <a:chOff x="8368485" y="1520381"/>
              <a:chExt cx="626862" cy="445778"/>
            </a:xfrm>
            <a:grpFill/>
          </p:grpSpPr>
          <p:grpSp>
            <p:nvGrpSpPr>
              <p:cNvPr id="688" name="Graphic 111">
                <a:extLst>
                  <a:ext uri="{FF2B5EF4-FFF2-40B4-BE49-F238E27FC236}">
                    <a16:creationId xmlns:a16="http://schemas.microsoft.com/office/drawing/2014/main" id="{388CE262-50C4-4045-AD11-444ACDE478F0}"/>
                  </a:ext>
                </a:extLst>
              </p:cNvPr>
              <p:cNvGrpSpPr/>
              <p:nvPr/>
            </p:nvGrpSpPr>
            <p:grpSpPr>
              <a:xfrm>
                <a:off x="8368485" y="1520381"/>
                <a:ext cx="626862" cy="445778"/>
                <a:chOff x="8368485" y="1520381"/>
                <a:chExt cx="626862" cy="445778"/>
              </a:xfrm>
              <a:grpFill/>
            </p:grpSpPr>
            <p:sp>
              <p:nvSpPr>
                <p:cNvPr id="742" name="Freeform: Shape 741">
                  <a:extLst>
                    <a:ext uri="{FF2B5EF4-FFF2-40B4-BE49-F238E27FC236}">
                      <a16:creationId xmlns:a16="http://schemas.microsoft.com/office/drawing/2014/main" id="{98A0D2AD-5412-B9A6-F441-76EB2C005141}"/>
                    </a:ext>
                  </a:extLst>
                </p:cNvPr>
                <p:cNvSpPr/>
                <p:nvPr/>
              </p:nvSpPr>
              <p:spPr>
                <a:xfrm>
                  <a:off x="8368485" y="1783572"/>
                  <a:ext cx="399532" cy="182588"/>
                </a:xfrm>
                <a:custGeom>
                  <a:avLst/>
                  <a:gdLst>
                    <a:gd name="connsiteX0" fmla="*/ 0 w 399532"/>
                    <a:gd name="connsiteY0" fmla="*/ 0 h 182588"/>
                    <a:gd name="connsiteX1" fmla="*/ 0 w 399532"/>
                    <a:gd name="connsiteY1" fmla="*/ 38163 h 182588"/>
                    <a:gd name="connsiteX2" fmla="*/ 399532 w 399532"/>
                    <a:gd name="connsiteY2" fmla="*/ 182588 h 182588"/>
                    <a:gd name="connsiteX3" fmla="*/ 398827 w 399532"/>
                    <a:gd name="connsiteY3" fmla="*/ 8131 h 182588"/>
                    <a:gd name="connsiteX4" fmla="*/ 398310 w 399532"/>
                    <a:gd name="connsiteY4" fmla="*/ 8037 h 182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532" h="182588">
                      <a:moveTo>
                        <a:pt x="0" y="0"/>
                      </a:moveTo>
                      <a:lnTo>
                        <a:pt x="0" y="38163"/>
                      </a:lnTo>
                      <a:lnTo>
                        <a:pt x="399532" y="182588"/>
                      </a:lnTo>
                      <a:lnTo>
                        <a:pt x="398827" y="8131"/>
                      </a:lnTo>
                      <a:lnTo>
                        <a:pt x="398310" y="80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43" name="Freeform: Shape 742">
                  <a:extLst>
                    <a:ext uri="{FF2B5EF4-FFF2-40B4-BE49-F238E27FC236}">
                      <a16:creationId xmlns:a16="http://schemas.microsoft.com/office/drawing/2014/main" id="{9B170DB2-2B8F-2E3D-9D0A-46200AF17D4B}"/>
                    </a:ext>
                  </a:extLst>
                </p:cNvPr>
                <p:cNvSpPr/>
                <p:nvPr/>
              </p:nvSpPr>
              <p:spPr>
                <a:xfrm>
                  <a:off x="8368485" y="1783572"/>
                  <a:ext cx="399532" cy="182588"/>
                </a:xfrm>
                <a:custGeom>
                  <a:avLst/>
                  <a:gdLst>
                    <a:gd name="connsiteX0" fmla="*/ 0 w 399532"/>
                    <a:gd name="connsiteY0" fmla="*/ 0 h 182588"/>
                    <a:gd name="connsiteX1" fmla="*/ 0 w 399532"/>
                    <a:gd name="connsiteY1" fmla="*/ 38163 h 182588"/>
                    <a:gd name="connsiteX2" fmla="*/ 399532 w 399532"/>
                    <a:gd name="connsiteY2" fmla="*/ 182588 h 182588"/>
                    <a:gd name="connsiteX3" fmla="*/ 398827 w 399532"/>
                    <a:gd name="connsiteY3" fmla="*/ 8131 h 182588"/>
                    <a:gd name="connsiteX4" fmla="*/ 398310 w 399532"/>
                    <a:gd name="connsiteY4" fmla="*/ 8037 h 182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532" h="182588">
                      <a:moveTo>
                        <a:pt x="0" y="0"/>
                      </a:moveTo>
                      <a:lnTo>
                        <a:pt x="0" y="38163"/>
                      </a:lnTo>
                      <a:lnTo>
                        <a:pt x="399532" y="182588"/>
                      </a:lnTo>
                      <a:lnTo>
                        <a:pt x="398827" y="8131"/>
                      </a:lnTo>
                      <a:lnTo>
                        <a:pt x="398310" y="80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744" name="Graphic 111">
                  <a:extLst>
                    <a:ext uri="{FF2B5EF4-FFF2-40B4-BE49-F238E27FC236}">
                      <a16:creationId xmlns:a16="http://schemas.microsoft.com/office/drawing/2014/main" id="{A9563BFB-7DFD-F1C2-F5B4-0FC5A4C8B01B}"/>
                    </a:ext>
                  </a:extLst>
                </p:cNvPr>
                <p:cNvGrpSpPr/>
                <p:nvPr/>
              </p:nvGrpSpPr>
              <p:grpSpPr>
                <a:xfrm>
                  <a:off x="8368485" y="1520381"/>
                  <a:ext cx="626862" cy="271320"/>
                  <a:chOff x="8368485" y="1520381"/>
                  <a:chExt cx="626862" cy="271320"/>
                </a:xfrm>
                <a:grpFill/>
              </p:grpSpPr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57B839E9-B320-F98B-57B1-BB45660E99D9}"/>
                      </a:ext>
                    </a:extLst>
                  </p:cNvPr>
                  <p:cNvSpPr/>
                  <p:nvPr/>
                </p:nvSpPr>
                <p:spPr>
                  <a:xfrm>
                    <a:off x="8368485" y="1524000"/>
                    <a:ext cx="492870" cy="261263"/>
                  </a:xfrm>
                  <a:custGeom>
                    <a:avLst/>
                    <a:gdLst>
                      <a:gd name="connsiteX0" fmla="*/ 492871 w 492870"/>
                      <a:gd name="connsiteY0" fmla="*/ 0 h 261263"/>
                      <a:gd name="connsiteX1" fmla="*/ 425898 w 492870"/>
                      <a:gd name="connsiteY1" fmla="*/ 1833 h 261263"/>
                      <a:gd name="connsiteX2" fmla="*/ 0 w 492870"/>
                      <a:gd name="connsiteY2" fmla="*/ 259571 h 261263"/>
                      <a:gd name="connsiteX3" fmla="*/ 83516 w 492870"/>
                      <a:gd name="connsiteY3" fmla="*/ 261263 h 261263"/>
                      <a:gd name="connsiteX4" fmla="*/ 81495 w 492870"/>
                      <a:gd name="connsiteY4" fmla="*/ 259571 h 26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2870" h="261263">
                        <a:moveTo>
                          <a:pt x="492871" y="0"/>
                        </a:moveTo>
                        <a:lnTo>
                          <a:pt x="425898" y="1833"/>
                        </a:lnTo>
                        <a:lnTo>
                          <a:pt x="0" y="259571"/>
                        </a:lnTo>
                        <a:lnTo>
                          <a:pt x="83516" y="261263"/>
                        </a:lnTo>
                        <a:lnTo>
                          <a:pt x="81495" y="25957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D1FC9D05-ABF6-1804-2C50-DB7E473E5DCB}"/>
                      </a:ext>
                    </a:extLst>
                  </p:cNvPr>
                  <p:cNvSpPr/>
                  <p:nvPr/>
                </p:nvSpPr>
                <p:spPr>
                  <a:xfrm>
                    <a:off x="8449980" y="1520381"/>
                    <a:ext cx="545367" cy="271320"/>
                  </a:xfrm>
                  <a:custGeom>
                    <a:avLst/>
                    <a:gdLst>
                      <a:gd name="connsiteX0" fmla="*/ 545368 w 545367"/>
                      <a:gd name="connsiteY0" fmla="*/ 0 h 271320"/>
                      <a:gd name="connsiteX1" fmla="*/ 411376 w 545367"/>
                      <a:gd name="connsiteY1" fmla="*/ 3619 h 271320"/>
                      <a:gd name="connsiteX2" fmla="*/ 0 w 545367"/>
                      <a:gd name="connsiteY2" fmla="*/ 263190 h 271320"/>
                      <a:gd name="connsiteX3" fmla="*/ 2021 w 545367"/>
                      <a:gd name="connsiteY3" fmla="*/ 264882 h 271320"/>
                      <a:gd name="connsiteX4" fmla="*/ 316815 w 545367"/>
                      <a:gd name="connsiteY4" fmla="*/ 271227 h 271320"/>
                      <a:gd name="connsiteX5" fmla="*/ 317332 w 545367"/>
                      <a:gd name="connsiteY5" fmla="*/ 271321 h 271320"/>
                      <a:gd name="connsiteX6" fmla="*/ 316815 w 545367"/>
                      <a:gd name="connsiteY6" fmla="*/ 151569 h 27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5367" h="271320">
                        <a:moveTo>
                          <a:pt x="545368" y="0"/>
                        </a:moveTo>
                        <a:lnTo>
                          <a:pt x="411376" y="3619"/>
                        </a:lnTo>
                        <a:lnTo>
                          <a:pt x="0" y="263190"/>
                        </a:lnTo>
                        <a:lnTo>
                          <a:pt x="2021" y="264882"/>
                        </a:lnTo>
                        <a:lnTo>
                          <a:pt x="316815" y="271227"/>
                        </a:lnTo>
                        <a:lnTo>
                          <a:pt x="317332" y="271321"/>
                        </a:lnTo>
                        <a:lnTo>
                          <a:pt x="316815" y="15156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D8BE8D96-2FAA-BC3F-B51E-331B491B8231}"/>
                      </a:ext>
                    </a:extLst>
                  </p:cNvPr>
                  <p:cNvSpPr/>
                  <p:nvPr/>
                </p:nvSpPr>
                <p:spPr>
                  <a:xfrm>
                    <a:off x="8442883" y="1524000"/>
                    <a:ext cx="423078" cy="261545"/>
                  </a:xfrm>
                  <a:custGeom>
                    <a:avLst/>
                    <a:gdLst>
                      <a:gd name="connsiteX0" fmla="*/ 8319 w 423078"/>
                      <a:gd name="connsiteY0" fmla="*/ 261545 h 261545"/>
                      <a:gd name="connsiteX1" fmla="*/ 0 w 423078"/>
                      <a:gd name="connsiteY1" fmla="*/ 261263 h 261545"/>
                      <a:gd name="connsiteX2" fmla="*/ 413867 w 423078"/>
                      <a:gd name="connsiteY2" fmla="*/ 141 h 261545"/>
                      <a:gd name="connsiteX3" fmla="*/ 423078 w 423078"/>
                      <a:gd name="connsiteY3" fmla="*/ 0 h 261545"/>
                      <a:gd name="connsiteX4" fmla="*/ 419741 w 423078"/>
                      <a:gd name="connsiteY4" fmla="*/ 1974 h 261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078" h="261545">
                        <a:moveTo>
                          <a:pt x="8319" y="261545"/>
                        </a:moveTo>
                        <a:lnTo>
                          <a:pt x="0" y="261263"/>
                        </a:lnTo>
                        <a:lnTo>
                          <a:pt x="413867" y="141"/>
                        </a:lnTo>
                        <a:lnTo>
                          <a:pt x="423078" y="0"/>
                        </a:lnTo>
                        <a:lnTo>
                          <a:pt x="419741" y="197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745" name="Freeform: Shape 744">
                  <a:extLst>
                    <a:ext uri="{FF2B5EF4-FFF2-40B4-BE49-F238E27FC236}">
                      <a16:creationId xmlns:a16="http://schemas.microsoft.com/office/drawing/2014/main" id="{B1C7D757-E765-1289-3EDE-0DCE7569136C}"/>
                    </a:ext>
                  </a:extLst>
                </p:cNvPr>
                <p:cNvSpPr/>
                <p:nvPr/>
              </p:nvSpPr>
              <p:spPr>
                <a:xfrm>
                  <a:off x="8368485" y="1523877"/>
                  <a:ext cx="539280" cy="261245"/>
                </a:xfrm>
                <a:custGeom>
                  <a:avLst/>
                  <a:gdLst>
                    <a:gd name="connsiteX0" fmla="*/ 522574 w 539280"/>
                    <a:gd name="connsiteY0" fmla="*/ 47921 h 261245"/>
                    <a:gd name="connsiteX1" fmla="*/ 492871 w 539280"/>
                    <a:gd name="connsiteY1" fmla="*/ 124 h 261245"/>
                    <a:gd name="connsiteX2" fmla="*/ 425898 w 539280"/>
                    <a:gd name="connsiteY2" fmla="*/ 1957 h 261245"/>
                    <a:gd name="connsiteX3" fmla="*/ 0 w 539280"/>
                    <a:gd name="connsiteY3" fmla="*/ 259695 h 261245"/>
                    <a:gd name="connsiteX4" fmla="*/ 75996 w 539280"/>
                    <a:gd name="connsiteY4" fmla="*/ 261246 h 261245"/>
                    <a:gd name="connsiteX5" fmla="*/ 257926 w 539280"/>
                    <a:gd name="connsiteY5" fmla="*/ 211475 h 261245"/>
                    <a:gd name="connsiteX6" fmla="*/ 522574 w 539280"/>
                    <a:gd name="connsiteY6" fmla="*/ 47921 h 26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9280" h="261245">
                      <a:moveTo>
                        <a:pt x="522574" y="47921"/>
                      </a:moveTo>
                      <a:cubicBezTo>
                        <a:pt x="557822" y="22918"/>
                        <a:pt x="532208" y="782"/>
                        <a:pt x="492871" y="124"/>
                      </a:cubicBezTo>
                      <a:cubicBezTo>
                        <a:pt x="453533" y="-581"/>
                        <a:pt x="425898" y="1957"/>
                        <a:pt x="425898" y="1957"/>
                      </a:cubicBezTo>
                      <a:lnTo>
                        <a:pt x="0" y="259695"/>
                      </a:lnTo>
                      <a:lnTo>
                        <a:pt x="75996" y="261246"/>
                      </a:lnTo>
                      <a:cubicBezTo>
                        <a:pt x="141888" y="259037"/>
                        <a:pt x="189732" y="252551"/>
                        <a:pt x="257926" y="211475"/>
                      </a:cubicBezTo>
                      <a:cubicBezTo>
                        <a:pt x="350654" y="155594"/>
                        <a:pt x="487325" y="72971"/>
                        <a:pt x="522574" y="47921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746" name="Graphic 111">
                  <a:extLst>
                    <a:ext uri="{FF2B5EF4-FFF2-40B4-BE49-F238E27FC236}">
                      <a16:creationId xmlns:a16="http://schemas.microsoft.com/office/drawing/2014/main" id="{71ABEF4E-1306-C180-B717-5C4EFEFB393A}"/>
                    </a:ext>
                  </a:extLst>
                </p:cNvPr>
                <p:cNvGrpSpPr/>
                <p:nvPr/>
              </p:nvGrpSpPr>
              <p:grpSpPr>
                <a:xfrm>
                  <a:off x="8554645" y="1553844"/>
                  <a:ext cx="437365" cy="202797"/>
                  <a:chOff x="8554645" y="1553844"/>
                  <a:chExt cx="437365" cy="202797"/>
                </a:xfrm>
                <a:grpFill/>
              </p:grpSpPr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99F7EDA1-1C82-E045-1701-9355E33626B7}"/>
                      </a:ext>
                    </a:extLst>
                  </p:cNvPr>
                  <p:cNvSpPr/>
                  <p:nvPr/>
                </p:nvSpPr>
                <p:spPr>
                  <a:xfrm>
                    <a:off x="8626411" y="1553844"/>
                    <a:ext cx="346894" cy="132676"/>
                  </a:xfrm>
                  <a:custGeom>
                    <a:avLst/>
                    <a:gdLst>
                      <a:gd name="connsiteX0" fmla="*/ 165246 w 346894"/>
                      <a:gd name="connsiteY0" fmla="*/ 132676 h 132676"/>
                      <a:gd name="connsiteX1" fmla="*/ 346894 w 346894"/>
                      <a:gd name="connsiteY1" fmla="*/ 7849 h 132676"/>
                      <a:gd name="connsiteX2" fmla="*/ 203408 w 346894"/>
                      <a:gd name="connsiteY2" fmla="*/ 0 h 132676"/>
                      <a:gd name="connsiteX3" fmla="*/ 0 w 346894"/>
                      <a:gd name="connsiteY3" fmla="*/ 127929 h 132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94" h="132676">
                        <a:moveTo>
                          <a:pt x="165246" y="132676"/>
                        </a:moveTo>
                        <a:lnTo>
                          <a:pt x="346894" y="7849"/>
                        </a:lnTo>
                        <a:lnTo>
                          <a:pt x="203408" y="0"/>
                        </a:lnTo>
                        <a:lnTo>
                          <a:pt x="0" y="12792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19D05116-6CD9-52DA-4A1A-FF0DCC31FB84}"/>
                      </a:ext>
                    </a:extLst>
                  </p:cNvPr>
                  <p:cNvSpPr/>
                  <p:nvPr/>
                </p:nvSpPr>
                <p:spPr>
                  <a:xfrm>
                    <a:off x="8626411" y="1553844"/>
                    <a:ext cx="346894" cy="132676"/>
                  </a:xfrm>
                  <a:custGeom>
                    <a:avLst/>
                    <a:gdLst>
                      <a:gd name="connsiteX0" fmla="*/ 165246 w 346894"/>
                      <a:gd name="connsiteY0" fmla="*/ 132676 h 132676"/>
                      <a:gd name="connsiteX1" fmla="*/ 346894 w 346894"/>
                      <a:gd name="connsiteY1" fmla="*/ 7849 h 132676"/>
                      <a:gd name="connsiteX2" fmla="*/ 203408 w 346894"/>
                      <a:gd name="connsiteY2" fmla="*/ 0 h 132676"/>
                      <a:gd name="connsiteX3" fmla="*/ 0 w 346894"/>
                      <a:gd name="connsiteY3" fmla="*/ 127929 h 132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94" h="132676">
                        <a:moveTo>
                          <a:pt x="165246" y="132676"/>
                        </a:moveTo>
                        <a:lnTo>
                          <a:pt x="346894" y="7849"/>
                        </a:lnTo>
                        <a:lnTo>
                          <a:pt x="203408" y="0"/>
                        </a:lnTo>
                        <a:lnTo>
                          <a:pt x="0" y="12792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74608791-FCDA-A2A8-542D-B4E46C1376BD}"/>
                      </a:ext>
                    </a:extLst>
                  </p:cNvPr>
                  <p:cNvSpPr/>
                  <p:nvPr/>
                </p:nvSpPr>
                <p:spPr>
                  <a:xfrm>
                    <a:off x="8554645" y="1681773"/>
                    <a:ext cx="237012" cy="74868"/>
                  </a:xfrm>
                  <a:custGeom>
                    <a:avLst/>
                    <a:gdLst>
                      <a:gd name="connsiteX0" fmla="*/ 71766 w 237012"/>
                      <a:gd name="connsiteY0" fmla="*/ 0 h 74868"/>
                      <a:gd name="connsiteX1" fmla="*/ 0 w 237012"/>
                      <a:gd name="connsiteY1" fmla="*/ 67349 h 74868"/>
                      <a:gd name="connsiteX2" fmla="*/ 235461 w 237012"/>
                      <a:gd name="connsiteY2" fmla="*/ 74868 h 74868"/>
                      <a:gd name="connsiteX3" fmla="*/ 237012 w 237012"/>
                      <a:gd name="connsiteY3" fmla="*/ 4747 h 74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012" h="74868">
                        <a:moveTo>
                          <a:pt x="71766" y="0"/>
                        </a:moveTo>
                        <a:lnTo>
                          <a:pt x="0" y="67349"/>
                        </a:lnTo>
                        <a:lnTo>
                          <a:pt x="235461" y="74868"/>
                        </a:lnTo>
                        <a:lnTo>
                          <a:pt x="237012" y="474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47891C76-70F2-E5C7-BFF8-BCCA1069DE64}"/>
                      </a:ext>
                    </a:extLst>
                  </p:cNvPr>
                  <p:cNvSpPr/>
                  <p:nvPr/>
                </p:nvSpPr>
                <p:spPr>
                  <a:xfrm>
                    <a:off x="8554645" y="1681773"/>
                    <a:ext cx="237012" cy="74868"/>
                  </a:xfrm>
                  <a:custGeom>
                    <a:avLst/>
                    <a:gdLst>
                      <a:gd name="connsiteX0" fmla="*/ 71766 w 237012"/>
                      <a:gd name="connsiteY0" fmla="*/ 0 h 74868"/>
                      <a:gd name="connsiteX1" fmla="*/ 0 w 237012"/>
                      <a:gd name="connsiteY1" fmla="*/ 67349 h 74868"/>
                      <a:gd name="connsiteX2" fmla="*/ 235461 w 237012"/>
                      <a:gd name="connsiteY2" fmla="*/ 74868 h 74868"/>
                      <a:gd name="connsiteX3" fmla="*/ 237012 w 237012"/>
                      <a:gd name="connsiteY3" fmla="*/ 4747 h 74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012" h="74868">
                        <a:moveTo>
                          <a:pt x="71766" y="0"/>
                        </a:moveTo>
                        <a:lnTo>
                          <a:pt x="0" y="67349"/>
                        </a:lnTo>
                        <a:lnTo>
                          <a:pt x="235461" y="74868"/>
                        </a:lnTo>
                        <a:lnTo>
                          <a:pt x="237012" y="474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B95C5549-09D7-2CBD-5B95-D7613EA7CCE6}"/>
                      </a:ext>
                    </a:extLst>
                  </p:cNvPr>
                  <p:cNvSpPr/>
                  <p:nvPr/>
                </p:nvSpPr>
                <p:spPr>
                  <a:xfrm>
                    <a:off x="8790106" y="1561693"/>
                    <a:ext cx="201904" cy="194948"/>
                  </a:xfrm>
                  <a:custGeom>
                    <a:avLst/>
                    <a:gdLst>
                      <a:gd name="connsiteX0" fmla="*/ 183199 w 201904"/>
                      <a:gd name="connsiteY0" fmla="*/ 0 h 194948"/>
                      <a:gd name="connsiteX1" fmla="*/ 1551 w 201904"/>
                      <a:gd name="connsiteY1" fmla="*/ 124827 h 194948"/>
                      <a:gd name="connsiteX2" fmla="*/ 0 w 201904"/>
                      <a:gd name="connsiteY2" fmla="*/ 194949 h 194948"/>
                      <a:gd name="connsiteX3" fmla="*/ 201905 w 201904"/>
                      <a:gd name="connsiteY3" fmla="*/ 48737 h 194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1904" h="194948">
                        <a:moveTo>
                          <a:pt x="183199" y="0"/>
                        </a:moveTo>
                        <a:lnTo>
                          <a:pt x="1551" y="124827"/>
                        </a:lnTo>
                        <a:lnTo>
                          <a:pt x="0" y="194949"/>
                        </a:lnTo>
                        <a:lnTo>
                          <a:pt x="201905" y="4873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52" name="Graphic 111">
                    <a:extLst>
                      <a:ext uri="{FF2B5EF4-FFF2-40B4-BE49-F238E27FC236}">
                        <a16:creationId xmlns:a16="http://schemas.microsoft.com/office/drawing/2014/main" id="{5B6F8BA0-1B00-1BCE-8485-7B7C93D3F263}"/>
                      </a:ext>
                    </a:extLst>
                  </p:cNvPr>
                  <p:cNvGrpSpPr/>
                  <p:nvPr/>
                </p:nvGrpSpPr>
                <p:grpSpPr>
                  <a:xfrm>
                    <a:off x="8688026" y="1565923"/>
                    <a:ext cx="240020" cy="99965"/>
                    <a:chOff x="8688026" y="1565923"/>
                    <a:chExt cx="240020" cy="99965"/>
                  </a:xfrm>
                  <a:grpFill/>
                </p:grpSpPr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FC3A4359-4788-731F-E86A-0D4C1D9B88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8026" y="1565923"/>
                      <a:ext cx="240020" cy="99965"/>
                    </a:xfrm>
                    <a:custGeom>
                      <a:avLst/>
                      <a:gdLst>
                        <a:gd name="connsiteX0" fmla="*/ 102362 w 240020"/>
                        <a:gd name="connsiteY0" fmla="*/ 99965 h 99965"/>
                        <a:gd name="connsiteX1" fmla="*/ 240020 w 240020"/>
                        <a:gd name="connsiteY1" fmla="*/ 5358 h 99965"/>
                        <a:gd name="connsiteX2" fmla="*/ 153966 w 240020"/>
                        <a:gd name="connsiteY2" fmla="*/ 0 h 99965"/>
                        <a:gd name="connsiteX3" fmla="*/ 0 w 240020"/>
                        <a:gd name="connsiteY3" fmla="*/ 96957 h 999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020" h="99965">
                          <a:moveTo>
                            <a:pt x="102362" y="99965"/>
                          </a:moveTo>
                          <a:lnTo>
                            <a:pt x="240020" y="5358"/>
                          </a:lnTo>
                          <a:lnTo>
                            <a:pt x="153966" y="0"/>
                          </a:lnTo>
                          <a:lnTo>
                            <a:pt x="0" y="96957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54" name="Freeform: Shape 753">
                      <a:extLst>
                        <a:ext uri="{FF2B5EF4-FFF2-40B4-BE49-F238E27FC236}">
                          <a16:creationId xmlns:a16="http://schemas.microsoft.com/office/drawing/2014/main" id="{FCC3978F-A713-8425-98D7-DD9F56385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8026" y="1565923"/>
                      <a:ext cx="155141" cy="97286"/>
                    </a:xfrm>
                    <a:custGeom>
                      <a:avLst/>
                      <a:gdLst>
                        <a:gd name="connsiteX0" fmla="*/ 0 w 155141"/>
                        <a:gd name="connsiteY0" fmla="*/ 96957 h 97286"/>
                        <a:gd name="connsiteX1" fmla="*/ 11844 w 155141"/>
                        <a:gd name="connsiteY1" fmla="*/ 97286 h 97286"/>
                        <a:gd name="connsiteX2" fmla="*/ 155141 w 155141"/>
                        <a:gd name="connsiteY2" fmla="*/ 7050 h 97286"/>
                        <a:gd name="connsiteX3" fmla="*/ 153966 w 155141"/>
                        <a:gd name="connsiteY3" fmla="*/ 0 h 97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55141" h="97286">
                          <a:moveTo>
                            <a:pt x="0" y="96957"/>
                          </a:moveTo>
                          <a:lnTo>
                            <a:pt x="11844" y="97286"/>
                          </a:lnTo>
                          <a:lnTo>
                            <a:pt x="155141" y="7050"/>
                          </a:lnTo>
                          <a:lnTo>
                            <a:pt x="153966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55" name="Freeform: Shape 754">
                      <a:extLst>
                        <a:ext uri="{FF2B5EF4-FFF2-40B4-BE49-F238E27FC236}">
                          <a16:creationId xmlns:a16="http://schemas.microsoft.com/office/drawing/2014/main" id="{E31A1EAC-0A38-ADBB-D821-0622FC837C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1992" y="1565923"/>
                      <a:ext cx="86053" cy="11796"/>
                    </a:xfrm>
                    <a:custGeom>
                      <a:avLst/>
                      <a:gdLst>
                        <a:gd name="connsiteX0" fmla="*/ 86054 w 86053"/>
                        <a:gd name="connsiteY0" fmla="*/ 5358 h 11796"/>
                        <a:gd name="connsiteX1" fmla="*/ 0 w 86053"/>
                        <a:gd name="connsiteY1" fmla="*/ 0 h 11796"/>
                        <a:gd name="connsiteX2" fmla="*/ 1175 w 86053"/>
                        <a:gd name="connsiteY2" fmla="*/ 7050 h 11796"/>
                        <a:gd name="connsiteX3" fmla="*/ 76748 w 86053"/>
                        <a:gd name="connsiteY3" fmla="*/ 11797 h 11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053" h="11796">
                          <a:moveTo>
                            <a:pt x="86054" y="5358"/>
                          </a:moveTo>
                          <a:lnTo>
                            <a:pt x="0" y="0"/>
                          </a:lnTo>
                          <a:lnTo>
                            <a:pt x="1175" y="7050"/>
                          </a:lnTo>
                          <a:lnTo>
                            <a:pt x="76748" y="11797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97922BDF-13E3-F968-4563-52495FC36905}"/>
                  </a:ext>
                </a:extLst>
              </p:cNvPr>
              <p:cNvSpPr/>
              <p:nvPr/>
            </p:nvSpPr>
            <p:spPr>
              <a:xfrm>
                <a:off x="8413274" y="1803922"/>
                <a:ext cx="334768" cy="114534"/>
              </a:xfrm>
              <a:custGeom>
                <a:avLst/>
                <a:gdLst>
                  <a:gd name="connsiteX0" fmla="*/ 330257 w 334768"/>
                  <a:gd name="connsiteY0" fmla="*/ 11656 h 114534"/>
                  <a:gd name="connsiteX1" fmla="*/ 323771 w 334768"/>
                  <a:gd name="connsiteY1" fmla="*/ 11468 h 114534"/>
                  <a:gd name="connsiteX2" fmla="*/ 317285 w 334768"/>
                  <a:gd name="connsiteY2" fmla="*/ 11233 h 114534"/>
                  <a:gd name="connsiteX3" fmla="*/ 310799 w 334768"/>
                  <a:gd name="connsiteY3" fmla="*/ 10998 h 114534"/>
                  <a:gd name="connsiteX4" fmla="*/ 304314 w 334768"/>
                  <a:gd name="connsiteY4" fmla="*/ 10763 h 114534"/>
                  <a:gd name="connsiteX5" fmla="*/ 297828 w 334768"/>
                  <a:gd name="connsiteY5" fmla="*/ 10528 h 114534"/>
                  <a:gd name="connsiteX6" fmla="*/ 291342 w 334768"/>
                  <a:gd name="connsiteY6" fmla="*/ 10293 h 114534"/>
                  <a:gd name="connsiteX7" fmla="*/ 284856 w 334768"/>
                  <a:gd name="connsiteY7" fmla="*/ 10058 h 114534"/>
                  <a:gd name="connsiteX8" fmla="*/ 278371 w 334768"/>
                  <a:gd name="connsiteY8" fmla="*/ 9823 h 114534"/>
                  <a:gd name="connsiteX9" fmla="*/ 271885 w 334768"/>
                  <a:gd name="connsiteY9" fmla="*/ 9588 h 114534"/>
                  <a:gd name="connsiteX10" fmla="*/ 265399 w 334768"/>
                  <a:gd name="connsiteY10" fmla="*/ 9400 h 114534"/>
                  <a:gd name="connsiteX11" fmla="*/ 258913 w 334768"/>
                  <a:gd name="connsiteY11" fmla="*/ 9165 h 114534"/>
                  <a:gd name="connsiteX12" fmla="*/ 252428 w 334768"/>
                  <a:gd name="connsiteY12" fmla="*/ 8930 h 114534"/>
                  <a:gd name="connsiteX13" fmla="*/ 245942 w 334768"/>
                  <a:gd name="connsiteY13" fmla="*/ 8695 h 114534"/>
                  <a:gd name="connsiteX14" fmla="*/ 239456 w 334768"/>
                  <a:gd name="connsiteY14" fmla="*/ 8460 h 114534"/>
                  <a:gd name="connsiteX15" fmla="*/ 232970 w 334768"/>
                  <a:gd name="connsiteY15" fmla="*/ 8225 h 114534"/>
                  <a:gd name="connsiteX16" fmla="*/ 226485 w 334768"/>
                  <a:gd name="connsiteY16" fmla="*/ 7990 h 114534"/>
                  <a:gd name="connsiteX17" fmla="*/ 219999 w 334768"/>
                  <a:gd name="connsiteY17" fmla="*/ 7755 h 114534"/>
                  <a:gd name="connsiteX18" fmla="*/ 213513 w 334768"/>
                  <a:gd name="connsiteY18" fmla="*/ 7520 h 114534"/>
                  <a:gd name="connsiteX19" fmla="*/ 207027 w 334768"/>
                  <a:gd name="connsiteY19" fmla="*/ 7332 h 114534"/>
                  <a:gd name="connsiteX20" fmla="*/ 200542 w 334768"/>
                  <a:gd name="connsiteY20" fmla="*/ 7097 h 114534"/>
                  <a:gd name="connsiteX21" fmla="*/ 194056 w 334768"/>
                  <a:gd name="connsiteY21" fmla="*/ 6862 h 114534"/>
                  <a:gd name="connsiteX22" fmla="*/ 187570 w 334768"/>
                  <a:gd name="connsiteY22" fmla="*/ 6627 h 114534"/>
                  <a:gd name="connsiteX23" fmla="*/ 181084 w 334768"/>
                  <a:gd name="connsiteY23" fmla="*/ 6392 h 114534"/>
                  <a:gd name="connsiteX24" fmla="*/ 174598 w 334768"/>
                  <a:gd name="connsiteY24" fmla="*/ 6157 h 114534"/>
                  <a:gd name="connsiteX25" fmla="*/ 168113 w 334768"/>
                  <a:gd name="connsiteY25" fmla="*/ 5922 h 114534"/>
                  <a:gd name="connsiteX26" fmla="*/ 161627 w 334768"/>
                  <a:gd name="connsiteY26" fmla="*/ 5687 h 114534"/>
                  <a:gd name="connsiteX27" fmla="*/ 155141 w 334768"/>
                  <a:gd name="connsiteY27" fmla="*/ 5452 h 114534"/>
                  <a:gd name="connsiteX28" fmla="*/ 148655 w 334768"/>
                  <a:gd name="connsiteY28" fmla="*/ 5264 h 114534"/>
                  <a:gd name="connsiteX29" fmla="*/ 142170 w 334768"/>
                  <a:gd name="connsiteY29" fmla="*/ 5029 h 114534"/>
                  <a:gd name="connsiteX30" fmla="*/ 135684 w 334768"/>
                  <a:gd name="connsiteY30" fmla="*/ 4794 h 114534"/>
                  <a:gd name="connsiteX31" fmla="*/ 129198 w 334768"/>
                  <a:gd name="connsiteY31" fmla="*/ 4559 h 114534"/>
                  <a:gd name="connsiteX32" fmla="*/ 122712 w 334768"/>
                  <a:gd name="connsiteY32" fmla="*/ 4324 h 114534"/>
                  <a:gd name="connsiteX33" fmla="*/ 116227 w 334768"/>
                  <a:gd name="connsiteY33" fmla="*/ 4089 h 114534"/>
                  <a:gd name="connsiteX34" fmla="*/ 109741 w 334768"/>
                  <a:gd name="connsiteY34" fmla="*/ 3854 h 114534"/>
                  <a:gd name="connsiteX35" fmla="*/ 103255 w 334768"/>
                  <a:gd name="connsiteY35" fmla="*/ 3619 h 114534"/>
                  <a:gd name="connsiteX36" fmla="*/ 96769 w 334768"/>
                  <a:gd name="connsiteY36" fmla="*/ 3431 h 114534"/>
                  <a:gd name="connsiteX37" fmla="*/ 90284 w 334768"/>
                  <a:gd name="connsiteY37" fmla="*/ 3196 h 114534"/>
                  <a:gd name="connsiteX38" fmla="*/ 83798 w 334768"/>
                  <a:gd name="connsiteY38" fmla="*/ 2961 h 114534"/>
                  <a:gd name="connsiteX39" fmla="*/ 77312 w 334768"/>
                  <a:gd name="connsiteY39" fmla="*/ 2726 h 114534"/>
                  <a:gd name="connsiteX40" fmla="*/ 70826 w 334768"/>
                  <a:gd name="connsiteY40" fmla="*/ 2491 h 114534"/>
                  <a:gd name="connsiteX41" fmla="*/ 64341 w 334768"/>
                  <a:gd name="connsiteY41" fmla="*/ 2256 h 114534"/>
                  <a:gd name="connsiteX42" fmla="*/ 57855 w 334768"/>
                  <a:gd name="connsiteY42" fmla="*/ 2021 h 114534"/>
                  <a:gd name="connsiteX43" fmla="*/ 51369 w 334768"/>
                  <a:gd name="connsiteY43" fmla="*/ 1786 h 114534"/>
                  <a:gd name="connsiteX44" fmla="*/ 44883 w 334768"/>
                  <a:gd name="connsiteY44" fmla="*/ 1551 h 114534"/>
                  <a:gd name="connsiteX45" fmla="*/ 38398 w 334768"/>
                  <a:gd name="connsiteY45" fmla="*/ 1363 h 114534"/>
                  <a:gd name="connsiteX46" fmla="*/ 31912 w 334768"/>
                  <a:gd name="connsiteY46" fmla="*/ 1128 h 114534"/>
                  <a:gd name="connsiteX47" fmla="*/ 25426 w 334768"/>
                  <a:gd name="connsiteY47" fmla="*/ 893 h 114534"/>
                  <a:gd name="connsiteX48" fmla="*/ 18940 w 334768"/>
                  <a:gd name="connsiteY48" fmla="*/ 658 h 114534"/>
                  <a:gd name="connsiteX49" fmla="*/ 12455 w 334768"/>
                  <a:gd name="connsiteY49" fmla="*/ 423 h 114534"/>
                  <a:gd name="connsiteX50" fmla="*/ 5969 w 334768"/>
                  <a:gd name="connsiteY50" fmla="*/ 188 h 114534"/>
                  <a:gd name="connsiteX51" fmla="*/ 0 w 334768"/>
                  <a:gd name="connsiteY51" fmla="*/ 0 h 114534"/>
                  <a:gd name="connsiteX52" fmla="*/ 5969 w 334768"/>
                  <a:gd name="connsiteY52" fmla="*/ 2068 h 114534"/>
                  <a:gd name="connsiteX53" fmla="*/ 12455 w 334768"/>
                  <a:gd name="connsiteY53" fmla="*/ 4277 h 114534"/>
                  <a:gd name="connsiteX54" fmla="*/ 18940 w 334768"/>
                  <a:gd name="connsiteY54" fmla="*/ 6486 h 114534"/>
                  <a:gd name="connsiteX55" fmla="*/ 25426 w 334768"/>
                  <a:gd name="connsiteY55" fmla="*/ 8695 h 114534"/>
                  <a:gd name="connsiteX56" fmla="*/ 31912 w 334768"/>
                  <a:gd name="connsiteY56" fmla="*/ 10904 h 114534"/>
                  <a:gd name="connsiteX57" fmla="*/ 38398 w 334768"/>
                  <a:gd name="connsiteY57" fmla="*/ 13113 h 114534"/>
                  <a:gd name="connsiteX58" fmla="*/ 44883 w 334768"/>
                  <a:gd name="connsiteY58" fmla="*/ 15368 h 114534"/>
                  <a:gd name="connsiteX59" fmla="*/ 51369 w 334768"/>
                  <a:gd name="connsiteY59" fmla="*/ 17577 h 114534"/>
                  <a:gd name="connsiteX60" fmla="*/ 57855 w 334768"/>
                  <a:gd name="connsiteY60" fmla="*/ 19786 h 114534"/>
                  <a:gd name="connsiteX61" fmla="*/ 64341 w 334768"/>
                  <a:gd name="connsiteY61" fmla="*/ 22042 h 114534"/>
                  <a:gd name="connsiteX62" fmla="*/ 70826 w 334768"/>
                  <a:gd name="connsiteY62" fmla="*/ 24251 h 114534"/>
                  <a:gd name="connsiteX63" fmla="*/ 77312 w 334768"/>
                  <a:gd name="connsiteY63" fmla="*/ 26460 h 114534"/>
                  <a:gd name="connsiteX64" fmla="*/ 83798 w 334768"/>
                  <a:gd name="connsiteY64" fmla="*/ 28669 h 114534"/>
                  <a:gd name="connsiteX65" fmla="*/ 90284 w 334768"/>
                  <a:gd name="connsiteY65" fmla="*/ 30878 h 114534"/>
                  <a:gd name="connsiteX66" fmla="*/ 96769 w 334768"/>
                  <a:gd name="connsiteY66" fmla="*/ 33134 h 114534"/>
                  <a:gd name="connsiteX67" fmla="*/ 103255 w 334768"/>
                  <a:gd name="connsiteY67" fmla="*/ 35343 h 114534"/>
                  <a:gd name="connsiteX68" fmla="*/ 109741 w 334768"/>
                  <a:gd name="connsiteY68" fmla="*/ 37552 h 114534"/>
                  <a:gd name="connsiteX69" fmla="*/ 116227 w 334768"/>
                  <a:gd name="connsiteY69" fmla="*/ 39761 h 114534"/>
                  <a:gd name="connsiteX70" fmla="*/ 122712 w 334768"/>
                  <a:gd name="connsiteY70" fmla="*/ 41969 h 114534"/>
                  <a:gd name="connsiteX71" fmla="*/ 129198 w 334768"/>
                  <a:gd name="connsiteY71" fmla="*/ 44178 h 114534"/>
                  <a:gd name="connsiteX72" fmla="*/ 135684 w 334768"/>
                  <a:gd name="connsiteY72" fmla="*/ 46434 h 114534"/>
                  <a:gd name="connsiteX73" fmla="*/ 142170 w 334768"/>
                  <a:gd name="connsiteY73" fmla="*/ 48643 h 114534"/>
                  <a:gd name="connsiteX74" fmla="*/ 148655 w 334768"/>
                  <a:gd name="connsiteY74" fmla="*/ 50852 h 114534"/>
                  <a:gd name="connsiteX75" fmla="*/ 155141 w 334768"/>
                  <a:gd name="connsiteY75" fmla="*/ 53108 h 114534"/>
                  <a:gd name="connsiteX76" fmla="*/ 161627 w 334768"/>
                  <a:gd name="connsiteY76" fmla="*/ 55317 h 114534"/>
                  <a:gd name="connsiteX77" fmla="*/ 168113 w 334768"/>
                  <a:gd name="connsiteY77" fmla="*/ 57526 h 114534"/>
                  <a:gd name="connsiteX78" fmla="*/ 174598 w 334768"/>
                  <a:gd name="connsiteY78" fmla="*/ 59735 h 114534"/>
                  <a:gd name="connsiteX79" fmla="*/ 181084 w 334768"/>
                  <a:gd name="connsiteY79" fmla="*/ 61944 h 114534"/>
                  <a:gd name="connsiteX80" fmla="*/ 187570 w 334768"/>
                  <a:gd name="connsiteY80" fmla="*/ 64153 h 114534"/>
                  <a:gd name="connsiteX81" fmla="*/ 194056 w 334768"/>
                  <a:gd name="connsiteY81" fmla="*/ 66409 h 114534"/>
                  <a:gd name="connsiteX82" fmla="*/ 200542 w 334768"/>
                  <a:gd name="connsiteY82" fmla="*/ 68617 h 114534"/>
                  <a:gd name="connsiteX83" fmla="*/ 207027 w 334768"/>
                  <a:gd name="connsiteY83" fmla="*/ 70826 h 114534"/>
                  <a:gd name="connsiteX84" fmla="*/ 213513 w 334768"/>
                  <a:gd name="connsiteY84" fmla="*/ 73035 h 114534"/>
                  <a:gd name="connsiteX85" fmla="*/ 219999 w 334768"/>
                  <a:gd name="connsiteY85" fmla="*/ 75244 h 114534"/>
                  <a:gd name="connsiteX86" fmla="*/ 226485 w 334768"/>
                  <a:gd name="connsiteY86" fmla="*/ 77500 h 114534"/>
                  <a:gd name="connsiteX87" fmla="*/ 232970 w 334768"/>
                  <a:gd name="connsiteY87" fmla="*/ 79709 h 114534"/>
                  <a:gd name="connsiteX88" fmla="*/ 239456 w 334768"/>
                  <a:gd name="connsiteY88" fmla="*/ 81918 h 114534"/>
                  <a:gd name="connsiteX89" fmla="*/ 245942 w 334768"/>
                  <a:gd name="connsiteY89" fmla="*/ 84127 h 114534"/>
                  <a:gd name="connsiteX90" fmla="*/ 252428 w 334768"/>
                  <a:gd name="connsiteY90" fmla="*/ 86336 h 114534"/>
                  <a:gd name="connsiteX91" fmla="*/ 258913 w 334768"/>
                  <a:gd name="connsiteY91" fmla="*/ 88592 h 114534"/>
                  <a:gd name="connsiteX92" fmla="*/ 265399 w 334768"/>
                  <a:gd name="connsiteY92" fmla="*/ 90801 h 114534"/>
                  <a:gd name="connsiteX93" fmla="*/ 271885 w 334768"/>
                  <a:gd name="connsiteY93" fmla="*/ 93010 h 114534"/>
                  <a:gd name="connsiteX94" fmla="*/ 278371 w 334768"/>
                  <a:gd name="connsiteY94" fmla="*/ 95219 h 114534"/>
                  <a:gd name="connsiteX95" fmla="*/ 284856 w 334768"/>
                  <a:gd name="connsiteY95" fmla="*/ 97474 h 114534"/>
                  <a:gd name="connsiteX96" fmla="*/ 291342 w 334768"/>
                  <a:gd name="connsiteY96" fmla="*/ 99683 h 114534"/>
                  <a:gd name="connsiteX97" fmla="*/ 297828 w 334768"/>
                  <a:gd name="connsiteY97" fmla="*/ 101892 h 114534"/>
                  <a:gd name="connsiteX98" fmla="*/ 304314 w 334768"/>
                  <a:gd name="connsiteY98" fmla="*/ 104101 h 114534"/>
                  <a:gd name="connsiteX99" fmla="*/ 310799 w 334768"/>
                  <a:gd name="connsiteY99" fmla="*/ 106310 h 114534"/>
                  <a:gd name="connsiteX100" fmla="*/ 317285 w 334768"/>
                  <a:gd name="connsiteY100" fmla="*/ 108566 h 114534"/>
                  <a:gd name="connsiteX101" fmla="*/ 323771 w 334768"/>
                  <a:gd name="connsiteY101" fmla="*/ 110775 h 114534"/>
                  <a:gd name="connsiteX102" fmla="*/ 330257 w 334768"/>
                  <a:gd name="connsiteY102" fmla="*/ 112984 h 114534"/>
                  <a:gd name="connsiteX103" fmla="*/ 334769 w 334768"/>
                  <a:gd name="connsiteY103" fmla="*/ 114535 h 114534"/>
                  <a:gd name="connsiteX104" fmla="*/ 334769 w 334768"/>
                  <a:gd name="connsiteY104" fmla="*/ 108284 h 114534"/>
                  <a:gd name="connsiteX105" fmla="*/ 334769 w 334768"/>
                  <a:gd name="connsiteY105" fmla="*/ 10481 h 114534"/>
                  <a:gd name="connsiteX106" fmla="*/ 330257 w 334768"/>
                  <a:gd name="connsiteY106" fmla="*/ 11656 h 11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334768" h="114534">
                    <a:moveTo>
                      <a:pt x="330257" y="11656"/>
                    </a:moveTo>
                    <a:lnTo>
                      <a:pt x="323771" y="11468"/>
                    </a:lnTo>
                    <a:lnTo>
                      <a:pt x="317285" y="11233"/>
                    </a:lnTo>
                    <a:lnTo>
                      <a:pt x="310799" y="10998"/>
                    </a:lnTo>
                    <a:lnTo>
                      <a:pt x="304314" y="10763"/>
                    </a:lnTo>
                    <a:lnTo>
                      <a:pt x="297828" y="10528"/>
                    </a:lnTo>
                    <a:lnTo>
                      <a:pt x="291342" y="10293"/>
                    </a:lnTo>
                    <a:lnTo>
                      <a:pt x="284856" y="10058"/>
                    </a:lnTo>
                    <a:lnTo>
                      <a:pt x="278371" y="9823"/>
                    </a:lnTo>
                    <a:lnTo>
                      <a:pt x="271885" y="9588"/>
                    </a:lnTo>
                    <a:lnTo>
                      <a:pt x="265399" y="9400"/>
                    </a:lnTo>
                    <a:lnTo>
                      <a:pt x="258913" y="9165"/>
                    </a:lnTo>
                    <a:lnTo>
                      <a:pt x="252428" y="8930"/>
                    </a:lnTo>
                    <a:lnTo>
                      <a:pt x="245942" y="8695"/>
                    </a:lnTo>
                    <a:lnTo>
                      <a:pt x="239456" y="8460"/>
                    </a:lnTo>
                    <a:lnTo>
                      <a:pt x="232970" y="8225"/>
                    </a:lnTo>
                    <a:lnTo>
                      <a:pt x="226485" y="7990"/>
                    </a:lnTo>
                    <a:lnTo>
                      <a:pt x="219999" y="7755"/>
                    </a:lnTo>
                    <a:lnTo>
                      <a:pt x="213513" y="7520"/>
                    </a:lnTo>
                    <a:lnTo>
                      <a:pt x="207027" y="7332"/>
                    </a:lnTo>
                    <a:lnTo>
                      <a:pt x="200542" y="7097"/>
                    </a:lnTo>
                    <a:lnTo>
                      <a:pt x="194056" y="6862"/>
                    </a:lnTo>
                    <a:lnTo>
                      <a:pt x="187570" y="6627"/>
                    </a:lnTo>
                    <a:lnTo>
                      <a:pt x="181084" y="6392"/>
                    </a:lnTo>
                    <a:lnTo>
                      <a:pt x="174598" y="6157"/>
                    </a:lnTo>
                    <a:lnTo>
                      <a:pt x="168113" y="5922"/>
                    </a:lnTo>
                    <a:lnTo>
                      <a:pt x="161627" y="5687"/>
                    </a:lnTo>
                    <a:lnTo>
                      <a:pt x="155141" y="5452"/>
                    </a:lnTo>
                    <a:lnTo>
                      <a:pt x="148655" y="5264"/>
                    </a:lnTo>
                    <a:lnTo>
                      <a:pt x="142170" y="5029"/>
                    </a:lnTo>
                    <a:lnTo>
                      <a:pt x="135684" y="4794"/>
                    </a:lnTo>
                    <a:lnTo>
                      <a:pt x="129198" y="4559"/>
                    </a:lnTo>
                    <a:lnTo>
                      <a:pt x="122712" y="4324"/>
                    </a:lnTo>
                    <a:lnTo>
                      <a:pt x="116227" y="4089"/>
                    </a:lnTo>
                    <a:lnTo>
                      <a:pt x="109741" y="3854"/>
                    </a:lnTo>
                    <a:lnTo>
                      <a:pt x="103255" y="3619"/>
                    </a:lnTo>
                    <a:lnTo>
                      <a:pt x="96769" y="3431"/>
                    </a:lnTo>
                    <a:lnTo>
                      <a:pt x="90284" y="3196"/>
                    </a:lnTo>
                    <a:lnTo>
                      <a:pt x="83798" y="2961"/>
                    </a:lnTo>
                    <a:lnTo>
                      <a:pt x="77312" y="2726"/>
                    </a:lnTo>
                    <a:lnTo>
                      <a:pt x="70826" y="2491"/>
                    </a:lnTo>
                    <a:lnTo>
                      <a:pt x="64341" y="2256"/>
                    </a:lnTo>
                    <a:lnTo>
                      <a:pt x="57855" y="2021"/>
                    </a:lnTo>
                    <a:lnTo>
                      <a:pt x="51369" y="1786"/>
                    </a:lnTo>
                    <a:lnTo>
                      <a:pt x="44883" y="1551"/>
                    </a:lnTo>
                    <a:lnTo>
                      <a:pt x="38398" y="1363"/>
                    </a:lnTo>
                    <a:lnTo>
                      <a:pt x="31912" y="1128"/>
                    </a:lnTo>
                    <a:lnTo>
                      <a:pt x="25426" y="893"/>
                    </a:lnTo>
                    <a:lnTo>
                      <a:pt x="18940" y="658"/>
                    </a:lnTo>
                    <a:lnTo>
                      <a:pt x="12455" y="423"/>
                    </a:lnTo>
                    <a:lnTo>
                      <a:pt x="5969" y="188"/>
                    </a:lnTo>
                    <a:lnTo>
                      <a:pt x="0" y="0"/>
                    </a:lnTo>
                    <a:lnTo>
                      <a:pt x="5969" y="2068"/>
                    </a:lnTo>
                    <a:lnTo>
                      <a:pt x="12455" y="4277"/>
                    </a:lnTo>
                    <a:lnTo>
                      <a:pt x="18940" y="6486"/>
                    </a:lnTo>
                    <a:lnTo>
                      <a:pt x="25426" y="8695"/>
                    </a:lnTo>
                    <a:lnTo>
                      <a:pt x="31912" y="10904"/>
                    </a:lnTo>
                    <a:lnTo>
                      <a:pt x="38398" y="13113"/>
                    </a:lnTo>
                    <a:lnTo>
                      <a:pt x="44883" y="15368"/>
                    </a:lnTo>
                    <a:lnTo>
                      <a:pt x="51369" y="17577"/>
                    </a:lnTo>
                    <a:lnTo>
                      <a:pt x="57855" y="19786"/>
                    </a:lnTo>
                    <a:lnTo>
                      <a:pt x="64341" y="22042"/>
                    </a:lnTo>
                    <a:lnTo>
                      <a:pt x="70826" y="24251"/>
                    </a:lnTo>
                    <a:lnTo>
                      <a:pt x="77312" y="26460"/>
                    </a:lnTo>
                    <a:lnTo>
                      <a:pt x="83798" y="28669"/>
                    </a:lnTo>
                    <a:lnTo>
                      <a:pt x="90284" y="30878"/>
                    </a:lnTo>
                    <a:lnTo>
                      <a:pt x="96769" y="33134"/>
                    </a:lnTo>
                    <a:lnTo>
                      <a:pt x="103255" y="35343"/>
                    </a:lnTo>
                    <a:lnTo>
                      <a:pt x="109741" y="37552"/>
                    </a:lnTo>
                    <a:lnTo>
                      <a:pt x="116227" y="39761"/>
                    </a:lnTo>
                    <a:lnTo>
                      <a:pt x="122712" y="41969"/>
                    </a:lnTo>
                    <a:lnTo>
                      <a:pt x="129198" y="44178"/>
                    </a:lnTo>
                    <a:lnTo>
                      <a:pt x="135684" y="46434"/>
                    </a:lnTo>
                    <a:lnTo>
                      <a:pt x="142170" y="48643"/>
                    </a:lnTo>
                    <a:lnTo>
                      <a:pt x="148655" y="50852"/>
                    </a:lnTo>
                    <a:lnTo>
                      <a:pt x="155141" y="53108"/>
                    </a:lnTo>
                    <a:lnTo>
                      <a:pt x="161627" y="55317"/>
                    </a:lnTo>
                    <a:lnTo>
                      <a:pt x="168113" y="57526"/>
                    </a:lnTo>
                    <a:lnTo>
                      <a:pt x="174598" y="59735"/>
                    </a:lnTo>
                    <a:lnTo>
                      <a:pt x="181084" y="61944"/>
                    </a:lnTo>
                    <a:lnTo>
                      <a:pt x="187570" y="64153"/>
                    </a:lnTo>
                    <a:lnTo>
                      <a:pt x="194056" y="66409"/>
                    </a:lnTo>
                    <a:lnTo>
                      <a:pt x="200542" y="68617"/>
                    </a:lnTo>
                    <a:lnTo>
                      <a:pt x="207027" y="70826"/>
                    </a:lnTo>
                    <a:lnTo>
                      <a:pt x="213513" y="73035"/>
                    </a:lnTo>
                    <a:lnTo>
                      <a:pt x="219999" y="75244"/>
                    </a:lnTo>
                    <a:lnTo>
                      <a:pt x="226485" y="77500"/>
                    </a:lnTo>
                    <a:lnTo>
                      <a:pt x="232970" y="79709"/>
                    </a:lnTo>
                    <a:lnTo>
                      <a:pt x="239456" y="81918"/>
                    </a:lnTo>
                    <a:lnTo>
                      <a:pt x="245942" y="84127"/>
                    </a:lnTo>
                    <a:lnTo>
                      <a:pt x="252428" y="86336"/>
                    </a:lnTo>
                    <a:lnTo>
                      <a:pt x="258913" y="88592"/>
                    </a:lnTo>
                    <a:lnTo>
                      <a:pt x="265399" y="90801"/>
                    </a:lnTo>
                    <a:lnTo>
                      <a:pt x="271885" y="93010"/>
                    </a:lnTo>
                    <a:lnTo>
                      <a:pt x="278371" y="95219"/>
                    </a:lnTo>
                    <a:lnTo>
                      <a:pt x="284856" y="97474"/>
                    </a:lnTo>
                    <a:lnTo>
                      <a:pt x="291342" y="99683"/>
                    </a:lnTo>
                    <a:lnTo>
                      <a:pt x="297828" y="101892"/>
                    </a:lnTo>
                    <a:lnTo>
                      <a:pt x="304314" y="104101"/>
                    </a:lnTo>
                    <a:lnTo>
                      <a:pt x="310799" y="106310"/>
                    </a:lnTo>
                    <a:lnTo>
                      <a:pt x="317285" y="108566"/>
                    </a:lnTo>
                    <a:lnTo>
                      <a:pt x="323771" y="110775"/>
                    </a:lnTo>
                    <a:lnTo>
                      <a:pt x="330257" y="112984"/>
                    </a:lnTo>
                    <a:lnTo>
                      <a:pt x="334769" y="114535"/>
                    </a:lnTo>
                    <a:lnTo>
                      <a:pt x="334769" y="108284"/>
                    </a:lnTo>
                    <a:lnTo>
                      <a:pt x="334769" y="10481"/>
                    </a:lnTo>
                    <a:lnTo>
                      <a:pt x="330257" y="1165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CAA0D780-9DB7-8BFB-12E0-104AAA3B5AB5}"/>
                  </a:ext>
                </a:extLst>
              </p:cNvPr>
              <p:cNvSpPr/>
              <p:nvPr/>
            </p:nvSpPr>
            <p:spPr>
              <a:xfrm>
                <a:off x="8414308" y="1804627"/>
                <a:ext cx="333687" cy="115192"/>
              </a:xfrm>
              <a:custGeom>
                <a:avLst/>
                <a:gdLst>
                  <a:gd name="connsiteX0" fmla="*/ 328706 w 333687"/>
                  <a:gd name="connsiteY0" fmla="*/ 107203 h 115192"/>
                  <a:gd name="connsiteX1" fmla="*/ 322220 w 333687"/>
                  <a:gd name="connsiteY1" fmla="*/ 104994 h 115192"/>
                  <a:gd name="connsiteX2" fmla="*/ 315781 w 333687"/>
                  <a:gd name="connsiteY2" fmla="*/ 102738 h 115192"/>
                  <a:gd name="connsiteX3" fmla="*/ 309296 w 333687"/>
                  <a:gd name="connsiteY3" fmla="*/ 100529 h 115192"/>
                  <a:gd name="connsiteX4" fmla="*/ 302857 w 333687"/>
                  <a:gd name="connsiteY4" fmla="*/ 98273 h 115192"/>
                  <a:gd name="connsiteX5" fmla="*/ 296371 w 333687"/>
                  <a:gd name="connsiteY5" fmla="*/ 96064 h 115192"/>
                  <a:gd name="connsiteX6" fmla="*/ 289885 w 333687"/>
                  <a:gd name="connsiteY6" fmla="*/ 93808 h 115192"/>
                  <a:gd name="connsiteX7" fmla="*/ 283446 w 333687"/>
                  <a:gd name="connsiteY7" fmla="*/ 91600 h 115192"/>
                  <a:gd name="connsiteX8" fmla="*/ 276961 w 333687"/>
                  <a:gd name="connsiteY8" fmla="*/ 89344 h 115192"/>
                  <a:gd name="connsiteX9" fmla="*/ 270522 w 333687"/>
                  <a:gd name="connsiteY9" fmla="*/ 87135 h 115192"/>
                  <a:gd name="connsiteX10" fmla="*/ 264036 w 333687"/>
                  <a:gd name="connsiteY10" fmla="*/ 84879 h 115192"/>
                  <a:gd name="connsiteX11" fmla="*/ 257597 w 333687"/>
                  <a:gd name="connsiteY11" fmla="*/ 82670 h 115192"/>
                  <a:gd name="connsiteX12" fmla="*/ 251112 w 333687"/>
                  <a:gd name="connsiteY12" fmla="*/ 80414 h 115192"/>
                  <a:gd name="connsiteX13" fmla="*/ 244626 w 333687"/>
                  <a:gd name="connsiteY13" fmla="*/ 78205 h 115192"/>
                  <a:gd name="connsiteX14" fmla="*/ 238187 w 333687"/>
                  <a:gd name="connsiteY14" fmla="*/ 75949 h 115192"/>
                  <a:gd name="connsiteX15" fmla="*/ 231701 w 333687"/>
                  <a:gd name="connsiteY15" fmla="*/ 73740 h 115192"/>
                  <a:gd name="connsiteX16" fmla="*/ 225263 w 333687"/>
                  <a:gd name="connsiteY16" fmla="*/ 71484 h 115192"/>
                  <a:gd name="connsiteX17" fmla="*/ 218777 w 333687"/>
                  <a:gd name="connsiteY17" fmla="*/ 69275 h 115192"/>
                  <a:gd name="connsiteX18" fmla="*/ 212338 w 333687"/>
                  <a:gd name="connsiteY18" fmla="*/ 67019 h 115192"/>
                  <a:gd name="connsiteX19" fmla="*/ 205852 w 333687"/>
                  <a:gd name="connsiteY19" fmla="*/ 64811 h 115192"/>
                  <a:gd name="connsiteX20" fmla="*/ 199414 w 333687"/>
                  <a:gd name="connsiteY20" fmla="*/ 62555 h 115192"/>
                  <a:gd name="connsiteX21" fmla="*/ 192928 w 333687"/>
                  <a:gd name="connsiteY21" fmla="*/ 60346 h 115192"/>
                  <a:gd name="connsiteX22" fmla="*/ 186442 w 333687"/>
                  <a:gd name="connsiteY22" fmla="*/ 58137 h 115192"/>
                  <a:gd name="connsiteX23" fmla="*/ 180003 w 333687"/>
                  <a:gd name="connsiteY23" fmla="*/ 55881 h 115192"/>
                  <a:gd name="connsiteX24" fmla="*/ 173518 w 333687"/>
                  <a:gd name="connsiteY24" fmla="*/ 53672 h 115192"/>
                  <a:gd name="connsiteX25" fmla="*/ 167079 w 333687"/>
                  <a:gd name="connsiteY25" fmla="*/ 51416 h 115192"/>
                  <a:gd name="connsiteX26" fmla="*/ 160593 w 333687"/>
                  <a:gd name="connsiteY26" fmla="*/ 49207 h 115192"/>
                  <a:gd name="connsiteX27" fmla="*/ 154154 w 333687"/>
                  <a:gd name="connsiteY27" fmla="*/ 46951 h 115192"/>
                  <a:gd name="connsiteX28" fmla="*/ 147669 w 333687"/>
                  <a:gd name="connsiteY28" fmla="*/ 44742 h 115192"/>
                  <a:gd name="connsiteX29" fmla="*/ 141230 w 333687"/>
                  <a:gd name="connsiteY29" fmla="*/ 42486 h 115192"/>
                  <a:gd name="connsiteX30" fmla="*/ 134744 w 333687"/>
                  <a:gd name="connsiteY30" fmla="*/ 40277 h 115192"/>
                  <a:gd name="connsiteX31" fmla="*/ 128305 w 333687"/>
                  <a:gd name="connsiteY31" fmla="*/ 38022 h 115192"/>
                  <a:gd name="connsiteX32" fmla="*/ 121819 w 333687"/>
                  <a:gd name="connsiteY32" fmla="*/ 35813 h 115192"/>
                  <a:gd name="connsiteX33" fmla="*/ 115334 w 333687"/>
                  <a:gd name="connsiteY33" fmla="*/ 33557 h 115192"/>
                  <a:gd name="connsiteX34" fmla="*/ 108895 w 333687"/>
                  <a:gd name="connsiteY34" fmla="*/ 31348 h 115192"/>
                  <a:gd name="connsiteX35" fmla="*/ 102409 w 333687"/>
                  <a:gd name="connsiteY35" fmla="*/ 29092 h 115192"/>
                  <a:gd name="connsiteX36" fmla="*/ 95970 w 333687"/>
                  <a:gd name="connsiteY36" fmla="*/ 26883 h 115192"/>
                  <a:gd name="connsiteX37" fmla="*/ 89485 w 333687"/>
                  <a:gd name="connsiteY37" fmla="*/ 24627 h 115192"/>
                  <a:gd name="connsiteX38" fmla="*/ 83046 w 333687"/>
                  <a:gd name="connsiteY38" fmla="*/ 22418 h 115192"/>
                  <a:gd name="connsiteX39" fmla="*/ 76560 w 333687"/>
                  <a:gd name="connsiteY39" fmla="*/ 20162 h 115192"/>
                  <a:gd name="connsiteX40" fmla="*/ 70121 w 333687"/>
                  <a:gd name="connsiteY40" fmla="*/ 17953 h 115192"/>
                  <a:gd name="connsiteX41" fmla="*/ 63636 w 333687"/>
                  <a:gd name="connsiteY41" fmla="*/ 15697 h 115192"/>
                  <a:gd name="connsiteX42" fmla="*/ 57150 w 333687"/>
                  <a:gd name="connsiteY42" fmla="*/ 13488 h 115192"/>
                  <a:gd name="connsiteX43" fmla="*/ 50711 w 333687"/>
                  <a:gd name="connsiteY43" fmla="*/ 11233 h 115192"/>
                  <a:gd name="connsiteX44" fmla="*/ 44225 w 333687"/>
                  <a:gd name="connsiteY44" fmla="*/ 9024 h 115192"/>
                  <a:gd name="connsiteX45" fmla="*/ 37787 w 333687"/>
                  <a:gd name="connsiteY45" fmla="*/ 6768 h 115192"/>
                  <a:gd name="connsiteX46" fmla="*/ 31301 w 333687"/>
                  <a:gd name="connsiteY46" fmla="*/ 4559 h 115192"/>
                  <a:gd name="connsiteX47" fmla="*/ 24862 w 333687"/>
                  <a:gd name="connsiteY47" fmla="*/ 2350 h 115192"/>
                  <a:gd name="connsiteX48" fmla="*/ 20115 w 333687"/>
                  <a:gd name="connsiteY48" fmla="*/ 705 h 115192"/>
                  <a:gd name="connsiteX49" fmla="*/ 18893 w 333687"/>
                  <a:gd name="connsiteY49" fmla="*/ 658 h 115192"/>
                  <a:gd name="connsiteX50" fmla="*/ 12408 w 333687"/>
                  <a:gd name="connsiteY50" fmla="*/ 423 h 115192"/>
                  <a:gd name="connsiteX51" fmla="*/ 5969 w 333687"/>
                  <a:gd name="connsiteY51" fmla="*/ 235 h 115192"/>
                  <a:gd name="connsiteX52" fmla="*/ 0 w 333687"/>
                  <a:gd name="connsiteY52" fmla="*/ 0 h 115192"/>
                  <a:gd name="connsiteX53" fmla="*/ 5969 w 333687"/>
                  <a:gd name="connsiteY53" fmla="*/ 2068 h 115192"/>
                  <a:gd name="connsiteX54" fmla="*/ 12408 w 333687"/>
                  <a:gd name="connsiteY54" fmla="*/ 4324 h 115192"/>
                  <a:gd name="connsiteX55" fmla="*/ 18893 w 333687"/>
                  <a:gd name="connsiteY55" fmla="*/ 6533 h 115192"/>
                  <a:gd name="connsiteX56" fmla="*/ 25379 w 333687"/>
                  <a:gd name="connsiteY56" fmla="*/ 8789 h 115192"/>
                  <a:gd name="connsiteX57" fmla="*/ 31818 w 333687"/>
                  <a:gd name="connsiteY57" fmla="*/ 10998 h 115192"/>
                  <a:gd name="connsiteX58" fmla="*/ 38304 w 333687"/>
                  <a:gd name="connsiteY58" fmla="*/ 13206 h 115192"/>
                  <a:gd name="connsiteX59" fmla="*/ 44742 w 333687"/>
                  <a:gd name="connsiteY59" fmla="*/ 15462 h 115192"/>
                  <a:gd name="connsiteX60" fmla="*/ 51228 w 333687"/>
                  <a:gd name="connsiteY60" fmla="*/ 17671 h 115192"/>
                  <a:gd name="connsiteX61" fmla="*/ 57667 w 333687"/>
                  <a:gd name="connsiteY61" fmla="*/ 19927 h 115192"/>
                  <a:gd name="connsiteX62" fmla="*/ 64153 w 333687"/>
                  <a:gd name="connsiteY62" fmla="*/ 22136 h 115192"/>
                  <a:gd name="connsiteX63" fmla="*/ 70591 w 333687"/>
                  <a:gd name="connsiteY63" fmla="*/ 24392 h 115192"/>
                  <a:gd name="connsiteX64" fmla="*/ 77077 w 333687"/>
                  <a:gd name="connsiteY64" fmla="*/ 26601 h 115192"/>
                  <a:gd name="connsiteX65" fmla="*/ 83563 w 333687"/>
                  <a:gd name="connsiteY65" fmla="*/ 28857 h 115192"/>
                  <a:gd name="connsiteX66" fmla="*/ 90002 w 333687"/>
                  <a:gd name="connsiteY66" fmla="*/ 31066 h 115192"/>
                  <a:gd name="connsiteX67" fmla="*/ 96487 w 333687"/>
                  <a:gd name="connsiteY67" fmla="*/ 33322 h 115192"/>
                  <a:gd name="connsiteX68" fmla="*/ 102926 w 333687"/>
                  <a:gd name="connsiteY68" fmla="*/ 35531 h 115192"/>
                  <a:gd name="connsiteX69" fmla="*/ 109412 w 333687"/>
                  <a:gd name="connsiteY69" fmla="*/ 37787 h 115192"/>
                  <a:gd name="connsiteX70" fmla="*/ 115851 w 333687"/>
                  <a:gd name="connsiteY70" fmla="*/ 39995 h 115192"/>
                  <a:gd name="connsiteX71" fmla="*/ 122336 w 333687"/>
                  <a:gd name="connsiteY71" fmla="*/ 42251 h 115192"/>
                  <a:gd name="connsiteX72" fmla="*/ 128775 w 333687"/>
                  <a:gd name="connsiteY72" fmla="*/ 44460 h 115192"/>
                  <a:gd name="connsiteX73" fmla="*/ 135261 w 333687"/>
                  <a:gd name="connsiteY73" fmla="*/ 46716 h 115192"/>
                  <a:gd name="connsiteX74" fmla="*/ 141747 w 333687"/>
                  <a:gd name="connsiteY74" fmla="*/ 48925 h 115192"/>
                  <a:gd name="connsiteX75" fmla="*/ 148186 w 333687"/>
                  <a:gd name="connsiteY75" fmla="*/ 51181 h 115192"/>
                  <a:gd name="connsiteX76" fmla="*/ 154671 w 333687"/>
                  <a:gd name="connsiteY76" fmla="*/ 53390 h 115192"/>
                  <a:gd name="connsiteX77" fmla="*/ 161110 w 333687"/>
                  <a:gd name="connsiteY77" fmla="*/ 55646 h 115192"/>
                  <a:gd name="connsiteX78" fmla="*/ 167596 w 333687"/>
                  <a:gd name="connsiteY78" fmla="*/ 57855 h 115192"/>
                  <a:gd name="connsiteX79" fmla="*/ 174035 w 333687"/>
                  <a:gd name="connsiteY79" fmla="*/ 60111 h 115192"/>
                  <a:gd name="connsiteX80" fmla="*/ 180520 w 333687"/>
                  <a:gd name="connsiteY80" fmla="*/ 62320 h 115192"/>
                  <a:gd name="connsiteX81" fmla="*/ 186959 w 333687"/>
                  <a:gd name="connsiteY81" fmla="*/ 64576 h 115192"/>
                  <a:gd name="connsiteX82" fmla="*/ 193445 w 333687"/>
                  <a:gd name="connsiteY82" fmla="*/ 66784 h 115192"/>
                  <a:gd name="connsiteX83" fmla="*/ 199931 w 333687"/>
                  <a:gd name="connsiteY83" fmla="*/ 69040 h 115192"/>
                  <a:gd name="connsiteX84" fmla="*/ 206369 w 333687"/>
                  <a:gd name="connsiteY84" fmla="*/ 71249 h 115192"/>
                  <a:gd name="connsiteX85" fmla="*/ 212855 w 333687"/>
                  <a:gd name="connsiteY85" fmla="*/ 73458 h 115192"/>
                  <a:gd name="connsiteX86" fmla="*/ 219294 w 333687"/>
                  <a:gd name="connsiteY86" fmla="*/ 75714 h 115192"/>
                  <a:gd name="connsiteX87" fmla="*/ 225780 w 333687"/>
                  <a:gd name="connsiteY87" fmla="*/ 77923 h 115192"/>
                  <a:gd name="connsiteX88" fmla="*/ 232218 w 333687"/>
                  <a:gd name="connsiteY88" fmla="*/ 80179 h 115192"/>
                  <a:gd name="connsiteX89" fmla="*/ 238704 w 333687"/>
                  <a:gd name="connsiteY89" fmla="*/ 82388 h 115192"/>
                  <a:gd name="connsiteX90" fmla="*/ 245190 w 333687"/>
                  <a:gd name="connsiteY90" fmla="*/ 84644 h 115192"/>
                  <a:gd name="connsiteX91" fmla="*/ 251629 w 333687"/>
                  <a:gd name="connsiteY91" fmla="*/ 86853 h 115192"/>
                  <a:gd name="connsiteX92" fmla="*/ 258114 w 333687"/>
                  <a:gd name="connsiteY92" fmla="*/ 89109 h 115192"/>
                  <a:gd name="connsiteX93" fmla="*/ 264553 w 333687"/>
                  <a:gd name="connsiteY93" fmla="*/ 91318 h 115192"/>
                  <a:gd name="connsiteX94" fmla="*/ 271039 w 333687"/>
                  <a:gd name="connsiteY94" fmla="*/ 93574 h 115192"/>
                  <a:gd name="connsiteX95" fmla="*/ 277478 w 333687"/>
                  <a:gd name="connsiteY95" fmla="*/ 95782 h 115192"/>
                  <a:gd name="connsiteX96" fmla="*/ 283963 w 333687"/>
                  <a:gd name="connsiteY96" fmla="*/ 98038 h 115192"/>
                  <a:gd name="connsiteX97" fmla="*/ 290402 w 333687"/>
                  <a:gd name="connsiteY97" fmla="*/ 100247 h 115192"/>
                  <a:gd name="connsiteX98" fmla="*/ 296888 w 333687"/>
                  <a:gd name="connsiteY98" fmla="*/ 102503 h 115192"/>
                  <a:gd name="connsiteX99" fmla="*/ 303374 w 333687"/>
                  <a:gd name="connsiteY99" fmla="*/ 104712 h 115192"/>
                  <a:gd name="connsiteX100" fmla="*/ 309812 w 333687"/>
                  <a:gd name="connsiteY100" fmla="*/ 106968 h 115192"/>
                  <a:gd name="connsiteX101" fmla="*/ 316298 w 333687"/>
                  <a:gd name="connsiteY101" fmla="*/ 109177 h 115192"/>
                  <a:gd name="connsiteX102" fmla="*/ 322737 w 333687"/>
                  <a:gd name="connsiteY102" fmla="*/ 111433 h 115192"/>
                  <a:gd name="connsiteX103" fmla="*/ 329223 w 333687"/>
                  <a:gd name="connsiteY103" fmla="*/ 113642 h 115192"/>
                  <a:gd name="connsiteX104" fmla="*/ 333688 w 333687"/>
                  <a:gd name="connsiteY104" fmla="*/ 115193 h 115192"/>
                  <a:gd name="connsiteX105" fmla="*/ 333688 w 333687"/>
                  <a:gd name="connsiteY105" fmla="*/ 108942 h 11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333687" h="115192">
                    <a:moveTo>
                      <a:pt x="328706" y="107203"/>
                    </a:moveTo>
                    <a:lnTo>
                      <a:pt x="322220" y="104994"/>
                    </a:lnTo>
                    <a:lnTo>
                      <a:pt x="315781" y="102738"/>
                    </a:lnTo>
                    <a:lnTo>
                      <a:pt x="309296" y="100529"/>
                    </a:lnTo>
                    <a:lnTo>
                      <a:pt x="302857" y="98273"/>
                    </a:lnTo>
                    <a:lnTo>
                      <a:pt x="296371" y="96064"/>
                    </a:lnTo>
                    <a:lnTo>
                      <a:pt x="289885" y="93808"/>
                    </a:lnTo>
                    <a:lnTo>
                      <a:pt x="283446" y="91600"/>
                    </a:lnTo>
                    <a:lnTo>
                      <a:pt x="276961" y="89344"/>
                    </a:lnTo>
                    <a:lnTo>
                      <a:pt x="270522" y="87135"/>
                    </a:lnTo>
                    <a:lnTo>
                      <a:pt x="264036" y="84879"/>
                    </a:lnTo>
                    <a:lnTo>
                      <a:pt x="257597" y="82670"/>
                    </a:lnTo>
                    <a:lnTo>
                      <a:pt x="251112" y="80414"/>
                    </a:lnTo>
                    <a:lnTo>
                      <a:pt x="244626" y="78205"/>
                    </a:lnTo>
                    <a:lnTo>
                      <a:pt x="238187" y="75949"/>
                    </a:lnTo>
                    <a:lnTo>
                      <a:pt x="231701" y="73740"/>
                    </a:lnTo>
                    <a:lnTo>
                      <a:pt x="225263" y="71484"/>
                    </a:lnTo>
                    <a:lnTo>
                      <a:pt x="218777" y="69275"/>
                    </a:lnTo>
                    <a:lnTo>
                      <a:pt x="212338" y="67019"/>
                    </a:lnTo>
                    <a:lnTo>
                      <a:pt x="205852" y="64811"/>
                    </a:lnTo>
                    <a:lnTo>
                      <a:pt x="199414" y="62555"/>
                    </a:lnTo>
                    <a:lnTo>
                      <a:pt x="192928" y="60346"/>
                    </a:lnTo>
                    <a:lnTo>
                      <a:pt x="186442" y="58137"/>
                    </a:lnTo>
                    <a:lnTo>
                      <a:pt x="180003" y="55881"/>
                    </a:lnTo>
                    <a:lnTo>
                      <a:pt x="173518" y="53672"/>
                    </a:lnTo>
                    <a:lnTo>
                      <a:pt x="167079" y="51416"/>
                    </a:lnTo>
                    <a:lnTo>
                      <a:pt x="160593" y="49207"/>
                    </a:lnTo>
                    <a:lnTo>
                      <a:pt x="154154" y="46951"/>
                    </a:lnTo>
                    <a:lnTo>
                      <a:pt x="147669" y="44742"/>
                    </a:lnTo>
                    <a:lnTo>
                      <a:pt x="141230" y="42486"/>
                    </a:lnTo>
                    <a:lnTo>
                      <a:pt x="134744" y="40277"/>
                    </a:lnTo>
                    <a:lnTo>
                      <a:pt x="128305" y="38022"/>
                    </a:lnTo>
                    <a:lnTo>
                      <a:pt x="121819" y="35813"/>
                    </a:lnTo>
                    <a:lnTo>
                      <a:pt x="115334" y="33557"/>
                    </a:lnTo>
                    <a:lnTo>
                      <a:pt x="108895" y="31348"/>
                    </a:lnTo>
                    <a:lnTo>
                      <a:pt x="102409" y="29092"/>
                    </a:lnTo>
                    <a:lnTo>
                      <a:pt x="95970" y="26883"/>
                    </a:lnTo>
                    <a:lnTo>
                      <a:pt x="89485" y="24627"/>
                    </a:lnTo>
                    <a:lnTo>
                      <a:pt x="83046" y="22418"/>
                    </a:lnTo>
                    <a:lnTo>
                      <a:pt x="76560" y="20162"/>
                    </a:lnTo>
                    <a:lnTo>
                      <a:pt x="70121" y="17953"/>
                    </a:lnTo>
                    <a:lnTo>
                      <a:pt x="63636" y="15697"/>
                    </a:lnTo>
                    <a:lnTo>
                      <a:pt x="57150" y="13488"/>
                    </a:lnTo>
                    <a:lnTo>
                      <a:pt x="50711" y="11233"/>
                    </a:lnTo>
                    <a:lnTo>
                      <a:pt x="44225" y="9024"/>
                    </a:lnTo>
                    <a:lnTo>
                      <a:pt x="37787" y="6768"/>
                    </a:lnTo>
                    <a:lnTo>
                      <a:pt x="31301" y="4559"/>
                    </a:lnTo>
                    <a:lnTo>
                      <a:pt x="24862" y="2350"/>
                    </a:lnTo>
                    <a:lnTo>
                      <a:pt x="20115" y="705"/>
                    </a:lnTo>
                    <a:lnTo>
                      <a:pt x="18893" y="658"/>
                    </a:lnTo>
                    <a:lnTo>
                      <a:pt x="12408" y="423"/>
                    </a:lnTo>
                    <a:lnTo>
                      <a:pt x="5969" y="235"/>
                    </a:lnTo>
                    <a:lnTo>
                      <a:pt x="0" y="0"/>
                    </a:lnTo>
                    <a:lnTo>
                      <a:pt x="5969" y="2068"/>
                    </a:lnTo>
                    <a:lnTo>
                      <a:pt x="12408" y="4324"/>
                    </a:lnTo>
                    <a:lnTo>
                      <a:pt x="18893" y="6533"/>
                    </a:lnTo>
                    <a:lnTo>
                      <a:pt x="25379" y="8789"/>
                    </a:lnTo>
                    <a:lnTo>
                      <a:pt x="31818" y="10998"/>
                    </a:lnTo>
                    <a:lnTo>
                      <a:pt x="38304" y="13206"/>
                    </a:lnTo>
                    <a:lnTo>
                      <a:pt x="44742" y="15462"/>
                    </a:lnTo>
                    <a:lnTo>
                      <a:pt x="51228" y="17671"/>
                    </a:lnTo>
                    <a:lnTo>
                      <a:pt x="57667" y="19927"/>
                    </a:lnTo>
                    <a:lnTo>
                      <a:pt x="64153" y="22136"/>
                    </a:lnTo>
                    <a:lnTo>
                      <a:pt x="70591" y="24392"/>
                    </a:lnTo>
                    <a:lnTo>
                      <a:pt x="77077" y="26601"/>
                    </a:lnTo>
                    <a:lnTo>
                      <a:pt x="83563" y="28857"/>
                    </a:lnTo>
                    <a:lnTo>
                      <a:pt x="90002" y="31066"/>
                    </a:lnTo>
                    <a:lnTo>
                      <a:pt x="96487" y="33322"/>
                    </a:lnTo>
                    <a:lnTo>
                      <a:pt x="102926" y="35531"/>
                    </a:lnTo>
                    <a:lnTo>
                      <a:pt x="109412" y="37787"/>
                    </a:lnTo>
                    <a:lnTo>
                      <a:pt x="115851" y="39995"/>
                    </a:lnTo>
                    <a:lnTo>
                      <a:pt x="122336" y="42251"/>
                    </a:lnTo>
                    <a:lnTo>
                      <a:pt x="128775" y="44460"/>
                    </a:lnTo>
                    <a:lnTo>
                      <a:pt x="135261" y="46716"/>
                    </a:lnTo>
                    <a:lnTo>
                      <a:pt x="141747" y="48925"/>
                    </a:lnTo>
                    <a:lnTo>
                      <a:pt x="148186" y="51181"/>
                    </a:lnTo>
                    <a:lnTo>
                      <a:pt x="154671" y="53390"/>
                    </a:lnTo>
                    <a:lnTo>
                      <a:pt x="161110" y="55646"/>
                    </a:lnTo>
                    <a:lnTo>
                      <a:pt x="167596" y="57855"/>
                    </a:lnTo>
                    <a:lnTo>
                      <a:pt x="174035" y="60111"/>
                    </a:lnTo>
                    <a:lnTo>
                      <a:pt x="180520" y="62320"/>
                    </a:lnTo>
                    <a:lnTo>
                      <a:pt x="186959" y="64576"/>
                    </a:lnTo>
                    <a:lnTo>
                      <a:pt x="193445" y="66784"/>
                    </a:lnTo>
                    <a:lnTo>
                      <a:pt x="199931" y="69040"/>
                    </a:lnTo>
                    <a:lnTo>
                      <a:pt x="206369" y="71249"/>
                    </a:lnTo>
                    <a:lnTo>
                      <a:pt x="212855" y="73458"/>
                    </a:lnTo>
                    <a:lnTo>
                      <a:pt x="219294" y="75714"/>
                    </a:lnTo>
                    <a:lnTo>
                      <a:pt x="225780" y="77923"/>
                    </a:lnTo>
                    <a:lnTo>
                      <a:pt x="232218" y="80179"/>
                    </a:lnTo>
                    <a:lnTo>
                      <a:pt x="238704" y="82388"/>
                    </a:lnTo>
                    <a:lnTo>
                      <a:pt x="245190" y="84644"/>
                    </a:lnTo>
                    <a:lnTo>
                      <a:pt x="251629" y="86853"/>
                    </a:lnTo>
                    <a:lnTo>
                      <a:pt x="258114" y="89109"/>
                    </a:lnTo>
                    <a:lnTo>
                      <a:pt x="264553" y="91318"/>
                    </a:lnTo>
                    <a:lnTo>
                      <a:pt x="271039" y="93574"/>
                    </a:lnTo>
                    <a:lnTo>
                      <a:pt x="277478" y="95782"/>
                    </a:lnTo>
                    <a:lnTo>
                      <a:pt x="283963" y="98038"/>
                    </a:lnTo>
                    <a:lnTo>
                      <a:pt x="290402" y="100247"/>
                    </a:lnTo>
                    <a:lnTo>
                      <a:pt x="296888" y="102503"/>
                    </a:lnTo>
                    <a:lnTo>
                      <a:pt x="303374" y="104712"/>
                    </a:lnTo>
                    <a:lnTo>
                      <a:pt x="309812" y="106968"/>
                    </a:lnTo>
                    <a:lnTo>
                      <a:pt x="316298" y="109177"/>
                    </a:lnTo>
                    <a:lnTo>
                      <a:pt x="322737" y="111433"/>
                    </a:lnTo>
                    <a:lnTo>
                      <a:pt x="329223" y="113642"/>
                    </a:lnTo>
                    <a:lnTo>
                      <a:pt x="333688" y="115193"/>
                    </a:lnTo>
                    <a:lnTo>
                      <a:pt x="333688" y="10894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691" name="Graphic 111">
                <a:extLst>
                  <a:ext uri="{FF2B5EF4-FFF2-40B4-BE49-F238E27FC236}">
                    <a16:creationId xmlns:a16="http://schemas.microsoft.com/office/drawing/2014/main" id="{E0AE8125-5D31-10C4-253F-A4A1802A8823}"/>
                  </a:ext>
                </a:extLst>
              </p:cNvPr>
              <p:cNvGrpSpPr/>
              <p:nvPr/>
            </p:nvGrpSpPr>
            <p:grpSpPr>
              <a:xfrm>
                <a:off x="8433201" y="1805285"/>
                <a:ext cx="314794" cy="108283"/>
                <a:chOff x="8433201" y="1805285"/>
                <a:chExt cx="314794" cy="108283"/>
              </a:xfrm>
              <a:grpFill/>
            </p:grpSpPr>
            <p:sp>
              <p:nvSpPr>
                <p:cNvPr id="693" name="Freeform: Shape 692">
                  <a:extLst>
                    <a:ext uri="{FF2B5EF4-FFF2-40B4-BE49-F238E27FC236}">
                      <a16:creationId xmlns:a16="http://schemas.microsoft.com/office/drawing/2014/main" id="{C22FBB3E-156E-5D76-3513-1409BD924765}"/>
                    </a:ext>
                  </a:extLst>
                </p:cNvPr>
                <p:cNvSpPr/>
                <p:nvPr/>
              </p:nvSpPr>
              <p:spPr>
                <a:xfrm>
                  <a:off x="8523720" y="1808293"/>
                  <a:ext cx="6438" cy="30078"/>
                </a:xfrm>
                <a:custGeom>
                  <a:avLst/>
                  <a:gdLst>
                    <a:gd name="connsiteX0" fmla="*/ 5922 w 6438"/>
                    <a:gd name="connsiteY0" fmla="*/ 29891 h 30078"/>
                    <a:gd name="connsiteX1" fmla="*/ 6439 w 6438"/>
                    <a:gd name="connsiteY1" fmla="*/ 30079 h 30078"/>
                    <a:gd name="connsiteX2" fmla="*/ 6439 w 6438"/>
                    <a:gd name="connsiteY2" fmla="*/ 188 h 30078"/>
                    <a:gd name="connsiteX3" fmla="*/ 0 w 6438"/>
                    <a:gd name="connsiteY3" fmla="*/ 0 h 30078"/>
                    <a:gd name="connsiteX4" fmla="*/ 0 w 6438"/>
                    <a:gd name="connsiteY4" fmla="*/ 27870 h 3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30078">
                      <a:moveTo>
                        <a:pt x="5922" y="29891"/>
                      </a:moveTo>
                      <a:lnTo>
                        <a:pt x="6439" y="30079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2787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4" name="Freeform: Shape 693">
                  <a:extLst>
                    <a:ext uri="{FF2B5EF4-FFF2-40B4-BE49-F238E27FC236}">
                      <a16:creationId xmlns:a16="http://schemas.microsoft.com/office/drawing/2014/main" id="{AC2F3FB6-1854-B6DE-07AC-92917BBFCDA9}"/>
                    </a:ext>
                  </a:extLst>
                </p:cNvPr>
                <p:cNvSpPr/>
                <p:nvPr/>
              </p:nvSpPr>
              <p:spPr>
                <a:xfrm>
                  <a:off x="8530159" y="1808481"/>
                  <a:ext cx="6485" cy="32146"/>
                </a:xfrm>
                <a:custGeom>
                  <a:avLst/>
                  <a:gdLst>
                    <a:gd name="connsiteX0" fmla="*/ 5969 w 6485"/>
                    <a:gd name="connsiteY0" fmla="*/ 31959 h 32146"/>
                    <a:gd name="connsiteX1" fmla="*/ 6486 w 6485"/>
                    <a:gd name="connsiteY1" fmla="*/ 32147 h 32146"/>
                    <a:gd name="connsiteX2" fmla="*/ 6486 w 6485"/>
                    <a:gd name="connsiteY2" fmla="*/ 235 h 32146"/>
                    <a:gd name="connsiteX3" fmla="*/ 0 w 6485"/>
                    <a:gd name="connsiteY3" fmla="*/ 0 h 32146"/>
                    <a:gd name="connsiteX4" fmla="*/ 0 w 6485"/>
                    <a:gd name="connsiteY4" fmla="*/ 29891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32146">
                      <a:moveTo>
                        <a:pt x="5969" y="31959"/>
                      </a:moveTo>
                      <a:lnTo>
                        <a:pt x="6486" y="32147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298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5" name="Freeform: Shape 694">
                  <a:extLst>
                    <a:ext uri="{FF2B5EF4-FFF2-40B4-BE49-F238E27FC236}">
                      <a16:creationId xmlns:a16="http://schemas.microsoft.com/office/drawing/2014/main" id="{B21951EC-36CF-75F8-CD50-6B5E8EBC6D7F}"/>
                    </a:ext>
                  </a:extLst>
                </p:cNvPr>
                <p:cNvSpPr/>
                <p:nvPr/>
              </p:nvSpPr>
              <p:spPr>
                <a:xfrm>
                  <a:off x="8517234" y="1808058"/>
                  <a:ext cx="6485" cy="28104"/>
                </a:xfrm>
                <a:custGeom>
                  <a:avLst/>
                  <a:gdLst>
                    <a:gd name="connsiteX0" fmla="*/ 5969 w 6485"/>
                    <a:gd name="connsiteY0" fmla="*/ 27917 h 28104"/>
                    <a:gd name="connsiteX1" fmla="*/ 6486 w 6485"/>
                    <a:gd name="connsiteY1" fmla="*/ 28105 h 28104"/>
                    <a:gd name="connsiteX2" fmla="*/ 6486 w 6485"/>
                    <a:gd name="connsiteY2" fmla="*/ 235 h 28104"/>
                    <a:gd name="connsiteX3" fmla="*/ 0 w 6485"/>
                    <a:gd name="connsiteY3" fmla="*/ 0 h 28104"/>
                    <a:gd name="connsiteX4" fmla="*/ 0 w 6485"/>
                    <a:gd name="connsiteY4" fmla="*/ 25849 h 28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28104">
                      <a:moveTo>
                        <a:pt x="5969" y="27917"/>
                      </a:moveTo>
                      <a:lnTo>
                        <a:pt x="6486" y="28105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258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6" name="Freeform: Shape 695">
                  <a:extLst>
                    <a:ext uri="{FF2B5EF4-FFF2-40B4-BE49-F238E27FC236}">
                      <a16:creationId xmlns:a16="http://schemas.microsoft.com/office/drawing/2014/main" id="{B90498FC-AE0C-9014-6F92-5AB0A152F6AA}"/>
                    </a:ext>
                  </a:extLst>
                </p:cNvPr>
                <p:cNvSpPr/>
                <p:nvPr/>
              </p:nvSpPr>
              <p:spPr>
                <a:xfrm>
                  <a:off x="8504310" y="1807635"/>
                  <a:ext cx="6485" cy="24063"/>
                </a:xfrm>
                <a:custGeom>
                  <a:avLst/>
                  <a:gdLst>
                    <a:gd name="connsiteX0" fmla="*/ 5969 w 6485"/>
                    <a:gd name="connsiteY0" fmla="*/ 23875 h 24063"/>
                    <a:gd name="connsiteX1" fmla="*/ 6486 w 6485"/>
                    <a:gd name="connsiteY1" fmla="*/ 24063 h 24063"/>
                    <a:gd name="connsiteX2" fmla="*/ 6486 w 6485"/>
                    <a:gd name="connsiteY2" fmla="*/ 235 h 24063"/>
                    <a:gd name="connsiteX3" fmla="*/ 0 w 6485"/>
                    <a:gd name="connsiteY3" fmla="*/ 0 h 24063"/>
                    <a:gd name="connsiteX4" fmla="*/ 0 w 6485"/>
                    <a:gd name="connsiteY4" fmla="*/ 21807 h 24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24063">
                      <a:moveTo>
                        <a:pt x="5969" y="23875"/>
                      </a:moveTo>
                      <a:lnTo>
                        <a:pt x="6486" y="24063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218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7" name="Freeform: Shape 696">
                  <a:extLst>
                    <a:ext uri="{FF2B5EF4-FFF2-40B4-BE49-F238E27FC236}">
                      <a16:creationId xmlns:a16="http://schemas.microsoft.com/office/drawing/2014/main" id="{633E0A55-FDCF-1544-A8C6-CB285768757F}"/>
                    </a:ext>
                  </a:extLst>
                </p:cNvPr>
                <p:cNvSpPr/>
                <p:nvPr/>
              </p:nvSpPr>
              <p:spPr>
                <a:xfrm>
                  <a:off x="8575418" y="1809985"/>
                  <a:ext cx="6485" cy="46246"/>
                </a:xfrm>
                <a:custGeom>
                  <a:avLst/>
                  <a:gdLst>
                    <a:gd name="connsiteX0" fmla="*/ 5969 w 6485"/>
                    <a:gd name="connsiteY0" fmla="*/ 46058 h 46246"/>
                    <a:gd name="connsiteX1" fmla="*/ 6486 w 6485"/>
                    <a:gd name="connsiteY1" fmla="*/ 46246 h 46246"/>
                    <a:gd name="connsiteX2" fmla="*/ 6486 w 6485"/>
                    <a:gd name="connsiteY2" fmla="*/ 235 h 46246"/>
                    <a:gd name="connsiteX3" fmla="*/ 0 w 6485"/>
                    <a:gd name="connsiteY3" fmla="*/ 0 h 46246"/>
                    <a:gd name="connsiteX4" fmla="*/ 0 w 6485"/>
                    <a:gd name="connsiteY4" fmla="*/ 43990 h 46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46246">
                      <a:moveTo>
                        <a:pt x="5969" y="46058"/>
                      </a:moveTo>
                      <a:lnTo>
                        <a:pt x="6486" y="46246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4399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3C7E393A-6184-9697-FB0A-6A9FE00FC703}"/>
                    </a:ext>
                  </a:extLst>
                </p:cNvPr>
                <p:cNvSpPr/>
                <p:nvPr/>
              </p:nvSpPr>
              <p:spPr>
                <a:xfrm>
                  <a:off x="8510796" y="1807870"/>
                  <a:ext cx="6438" cy="26036"/>
                </a:xfrm>
                <a:custGeom>
                  <a:avLst/>
                  <a:gdLst>
                    <a:gd name="connsiteX0" fmla="*/ 5922 w 6438"/>
                    <a:gd name="connsiteY0" fmla="*/ 25849 h 26036"/>
                    <a:gd name="connsiteX1" fmla="*/ 6439 w 6438"/>
                    <a:gd name="connsiteY1" fmla="*/ 26037 h 26036"/>
                    <a:gd name="connsiteX2" fmla="*/ 6439 w 6438"/>
                    <a:gd name="connsiteY2" fmla="*/ 188 h 26036"/>
                    <a:gd name="connsiteX3" fmla="*/ 0 w 6438"/>
                    <a:gd name="connsiteY3" fmla="*/ 0 h 26036"/>
                    <a:gd name="connsiteX4" fmla="*/ 0 w 6438"/>
                    <a:gd name="connsiteY4" fmla="*/ 23828 h 2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26036">
                      <a:moveTo>
                        <a:pt x="5922" y="25849"/>
                      </a:moveTo>
                      <a:lnTo>
                        <a:pt x="6439" y="26037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238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9" name="Freeform: Shape 698">
                  <a:extLst>
                    <a:ext uri="{FF2B5EF4-FFF2-40B4-BE49-F238E27FC236}">
                      <a16:creationId xmlns:a16="http://schemas.microsoft.com/office/drawing/2014/main" id="{1189BEBC-ABB8-E3AB-A08E-DDF33F935498}"/>
                    </a:ext>
                  </a:extLst>
                </p:cNvPr>
                <p:cNvSpPr/>
                <p:nvPr/>
              </p:nvSpPr>
              <p:spPr>
                <a:xfrm>
                  <a:off x="8562494" y="1809562"/>
                  <a:ext cx="6485" cy="42204"/>
                </a:xfrm>
                <a:custGeom>
                  <a:avLst/>
                  <a:gdLst>
                    <a:gd name="connsiteX0" fmla="*/ 5969 w 6485"/>
                    <a:gd name="connsiteY0" fmla="*/ 42016 h 42204"/>
                    <a:gd name="connsiteX1" fmla="*/ 6486 w 6485"/>
                    <a:gd name="connsiteY1" fmla="*/ 42204 h 42204"/>
                    <a:gd name="connsiteX2" fmla="*/ 6486 w 6485"/>
                    <a:gd name="connsiteY2" fmla="*/ 235 h 42204"/>
                    <a:gd name="connsiteX3" fmla="*/ 0 w 6485"/>
                    <a:gd name="connsiteY3" fmla="*/ 0 h 42204"/>
                    <a:gd name="connsiteX4" fmla="*/ 0 w 6485"/>
                    <a:gd name="connsiteY4" fmla="*/ 39949 h 4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42204">
                      <a:moveTo>
                        <a:pt x="5969" y="42016"/>
                      </a:moveTo>
                      <a:lnTo>
                        <a:pt x="6486" y="42204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399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0" name="Freeform: Shape 699">
                  <a:extLst>
                    <a:ext uri="{FF2B5EF4-FFF2-40B4-BE49-F238E27FC236}">
                      <a16:creationId xmlns:a16="http://schemas.microsoft.com/office/drawing/2014/main" id="{5180FF81-3BAA-9931-CE8D-2AD3B192D22E}"/>
                    </a:ext>
                  </a:extLst>
                </p:cNvPr>
                <p:cNvSpPr/>
                <p:nvPr/>
              </p:nvSpPr>
              <p:spPr>
                <a:xfrm>
                  <a:off x="8543083" y="1808951"/>
                  <a:ext cx="6485" cy="36094"/>
                </a:xfrm>
                <a:custGeom>
                  <a:avLst/>
                  <a:gdLst>
                    <a:gd name="connsiteX0" fmla="*/ 5969 w 6485"/>
                    <a:gd name="connsiteY0" fmla="*/ 35954 h 36094"/>
                    <a:gd name="connsiteX1" fmla="*/ 6486 w 6485"/>
                    <a:gd name="connsiteY1" fmla="*/ 36095 h 36094"/>
                    <a:gd name="connsiteX2" fmla="*/ 6486 w 6485"/>
                    <a:gd name="connsiteY2" fmla="*/ 188 h 36094"/>
                    <a:gd name="connsiteX3" fmla="*/ 0 w 6485"/>
                    <a:gd name="connsiteY3" fmla="*/ 0 h 36094"/>
                    <a:gd name="connsiteX4" fmla="*/ 0 w 6485"/>
                    <a:gd name="connsiteY4" fmla="*/ 33886 h 36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36094">
                      <a:moveTo>
                        <a:pt x="5969" y="35954"/>
                      </a:moveTo>
                      <a:lnTo>
                        <a:pt x="6486" y="36095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3388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1" name="Freeform: Shape 700">
                  <a:extLst>
                    <a:ext uri="{FF2B5EF4-FFF2-40B4-BE49-F238E27FC236}">
                      <a16:creationId xmlns:a16="http://schemas.microsoft.com/office/drawing/2014/main" id="{66E03B80-1259-9AC0-033B-B087712355D7}"/>
                    </a:ext>
                  </a:extLst>
                </p:cNvPr>
                <p:cNvSpPr/>
                <p:nvPr/>
              </p:nvSpPr>
              <p:spPr>
                <a:xfrm>
                  <a:off x="8497871" y="1807447"/>
                  <a:ext cx="6438" cy="21995"/>
                </a:xfrm>
                <a:custGeom>
                  <a:avLst/>
                  <a:gdLst>
                    <a:gd name="connsiteX0" fmla="*/ 5922 w 6438"/>
                    <a:gd name="connsiteY0" fmla="*/ 21807 h 21995"/>
                    <a:gd name="connsiteX1" fmla="*/ 6439 w 6438"/>
                    <a:gd name="connsiteY1" fmla="*/ 21995 h 21995"/>
                    <a:gd name="connsiteX2" fmla="*/ 6439 w 6438"/>
                    <a:gd name="connsiteY2" fmla="*/ 188 h 21995"/>
                    <a:gd name="connsiteX3" fmla="*/ 0 w 6438"/>
                    <a:gd name="connsiteY3" fmla="*/ 0 h 21995"/>
                    <a:gd name="connsiteX4" fmla="*/ 0 w 6438"/>
                    <a:gd name="connsiteY4" fmla="*/ 19786 h 21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21995">
                      <a:moveTo>
                        <a:pt x="5922" y="21807"/>
                      </a:moveTo>
                      <a:lnTo>
                        <a:pt x="6439" y="21995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1978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2" name="Freeform: Shape 701">
                  <a:extLst>
                    <a:ext uri="{FF2B5EF4-FFF2-40B4-BE49-F238E27FC236}">
                      <a16:creationId xmlns:a16="http://schemas.microsoft.com/office/drawing/2014/main" id="{8BF6E2B6-681F-BD25-FA0C-31CB8B571D0B}"/>
                    </a:ext>
                  </a:extLst>
                </p:cNvPr>
                <p:cNvSpPr/>
                <p:nvPr/>
              </p:nvSpPr>
              <p:spPr>
                <a:xfrm>
                  <a:off x="8568979" y="1809797"/>
                  <a:ext cx="6438" cy="44178"/>
                </a:xfrm>
                <a:custGeom>
                  <a:avLst/>
                  <a:gdLst>
                    <a:gd name="connsiteX0" fmla="*/ 5922 w 6438"/>
                    <a:gd name="connsiteY0" fmla="*/ 44037 h 44178"/>
                    <a:gd name="connsiteX1" fmla="*/ 6439 w 6438"/>
                    <a:gd name="connsiteY1" fmla="*/ 44178 h 44178"/>
                    <a:gd name="connsiteX2" fmla="*/ 6439 w 6438"/>
                    <a:gd name="connsiteY2" fmla="*/ 188 h 44178"/>
                    <a:gd name="connsiteX3" fmla="*/ 0 w 6438"/>
                    <a:gd name="connsiteY3" fmla="*/ 0 h 44178"/>
                    <a:gd name="connsiteX4" fmla="*/ 0 w 6438"/>
                    <a:gd name="connsiteY4" fmla="*/ 41969 h 4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44178">
                      <a:moveTo>
                        <a:pt x="5922" y="44037"/>
                      </a:moveTo>
                      <a:lnTo>
                        <a:pt x="6439" y="44178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4196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2C771AFD-B923-E767-D618-400A8CE190AB}"/>
                    </a:ext>
                  </a:extLst>
                </p:cNvPr>
                <p:cNvSpPr/>
                <p:nvPr/>
              </p:nvSpPr>
              <p:spPr>
                <a:xfrm>
                  <a:off x="8556055" y="1809374"/>
                  <a:ext cx="6438" cy="40136"/>
                </a:xfrm>
                <a:custGeom>
                  <a:avLst/>
                  <a:gdLst>
                    <a:gd name="connsiteX0" fmla="*/ 5922 w 6438"/>
                    <a:gd name="connsiteY0" fmla="*/ 39996 h 40136"/>
                    <a:gd name="connsiteX1" fmla="*/ 6439 w 6438"/>
                    <a:gd name="connsiteY1" fmla="*/ 40137 h 40136"/>
                    <a:gd name="connsiteX2" fmla="*/ 6439 w 6438"/>
                    <a:gd name="connsiteY2" fmla="*/ 188 h 40136"/>
                    <a:gd name="connsiteX3" fmla="*/ 0 w 6438"/>
                    <a:gd name="connsiteY3" fmla="*/ 0 h 40136"/>
                    <a:gd name="connsiteX4" fmla="*/ 0 w 6438"/>
                    <a:gd name="connsiteY4" fmla="*/ 37928 h 40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40136">
                      <a:moveTo>
                        <a:pt x="5922" y="39996"/>
                      </a:moveTo>
                      <a:lnTo>
                        <a:pt x="6439" y="40137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379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3FD97C87-5F02-7D3B-C791-B5D672642E69}"/>
                    </a:ext>
                  </a:extLst>
                </p:cNvPr>
                <p:cNvSpPr/>
                <p:nvPr/>
              </p:nvSpPr>
              <p:spPr>
                <a:xfrm>
                  <a:off x="8549569" y="1809139"/>
                  <a:ext cx="6485" cy="38162"/>
                </a:xfrm>
                <a:custGeom>
                  <a:avLst/>
                  <a:gdLst>
                    <a:gd name="connsiteX0" fmla="*/ 5969 w 6485"/>
                    <a:gd name="connsiteY0" fmla="*/ 37975 h 38162"/>
                    <a:gd name="connsiteX1" fmla="*/ 6486 w 6485"/>
                    <a:gd name="connsiteY1" fmla="*/ 38163 h 38162"/>
                    <a:gd name="connsiteX2" fmla="*/ 6486 w 6485"/>
                    <a:gd name="connsiteY2" fmla="*/ 235 h 38162"/>
                    <a:gd name="connsiteX3" fmla="*/ 0 w 6485"/>
                    <a:gd name="connsiteY3" fmla="*/ 0 h 38162"/>
                    <a:gd name="connsiteX4" fmla="*/ 0 w 6485"/>
                    <a:gd name="connsiteY4" fmla="*/ 35907 h 38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38162">
                      <a:moveTo>
                        <a:pt x="5969" y="37975"/>
                      </a:moveTo>
                      <a:lnTo>
                        <a:pt x="6486" y="38163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359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92C66D57-E929-C3DA-633B-969639A79001}"/>
                    </a:ext>
                  </a:extLst>
                </p:cNvPr>
                <p:cNvSpPr/>
                <p:nvPr/>
              </p:nvSpPr>
              <p:spPr>
                <a:xfrm>
                  <a:off x="8536645" y="1808716"/>
                  <a:ext cx="6438" cy="34120"/>
                </a:xfrm>
                <a:custGeom>
                  <a:avLst/>
                  <a:gdLst>
                    <a:gd name="connsiteX0" fmla="*/ 5969 w 6438"/>
                    <a:gd name="connsiteY0" fmla="*/ 33933 h 34120"/>
                    <a:gd name="connsiteX1" fmla="*/ 6439 w 6438"/>
                    <a:gd name="connsiteY1" fmla="*/ 34121 h 34120"/>
                    <a:gd name="connsiteX2" fmla="*/ 6439 w 6438"/>
                    <a:gd name="connsiteY2" fmla="*/ 235 h 34120"/>
                    <a:gd name="connsiteX3" fmla="*/ 0 w 6438"/>
                    <a:gd name="connsiteY3" fmla="*/ 0 h 34120"/>
                    <a:gd name="connsiteX4" fmla="*/ 0 w 6438"/>
                    <a:gd name="connsiteY4" fmla="*/ 31912 h 3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34120">
                      <a:moveTo>
                        <a:pt x="5969" y="33933"/>
                      </a:moveTo>
                      <a:lnTo>
                        <a:pt x="6439" y="34121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3191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31AE016C-C245-9D87-EAA8-4E5A14872F43}"/>
                    </a:ext>
                  </a:extLst>
                </p:cNvPr>
                <p:cNvSpPr/>
                <p:nvPr/>
              </p:nvSpPr>
              <p:spPr>
                <a:xfrm>
                  <a:off x="8433201" y="1805285"/>
                  <a:ext cx="6485" cy="1832"/>
                </a:xfrm>
                <a:custGeom>
                  <a:avLst/>
                  <a:gdLst>
                    <a:gd name="connsiteX0" fmla="*/ 5969 w 6485"/>
                    <a:gd name="connsiteY0" fmla="*/ 1692 h 1832"/>
                    <a:gd name="connsiteX1" fmla="*/ 6486 w 6485"/>
                    <a:gd name="connsiteY1" fmla="*/ 1833 h 1832"/>
                    <a:gd name="connsiteX2" fmla="*/ 6486 w 6485"/>
                    <a:gd name="connsiteY2" fmla="*/ 188 h 1832"/>
                    <a:gd name="connsiteX3" fmla="*/ 0 w 6485"/>
                    <a:gd name="connsiteY3" fmla="*/ 0 h 1832"/>
                    <a:gd name="connsiteX4" fmla="*/ 1222 w 6485"/>
                    <a:gd name="connsiteY4" fmla="*/ 47 h 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1832">
                      <a:moveTo>
                        <a:pt x="5969" y="1692"/>
                      </a:moveTo>
                      <a:lnTo>
                        <a:pt x="6486" y="1833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1222" y="4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FDE36ABB-4F21-EE3B-44D9-79FAB63C168D}"/>
                    </a:ext>
                  </a:extLst>
                </p:cNvPr>
                <p:cNvSpPr/>
                <p:nvPr/>
              </p:nvSpPr>
              <p:spPr>
                <a:xfrm>
                  <a:off x="8446126" y="1805708"/>
                  <a:ext cx="6485" cy="5874"/>
                </a:xfrm>
                <a:custGeom>
                  <a:avLst/>
                  <a:gdLst>
                    <a:gd name="connsiteX0" fmla="*/ 5969 w 6485"/>
                    <a:gd name="connsiteY0" fmla="*/ 5687 h 5874"/>
                    <a:gd name="connsiteX1" fmla="*/ 6486 w 6485"/>
                    <a:gd name="connsiteY1" fmla="*/ 5875 h 5874"/>
                    <a:gd name="connsiteX2" fmla="*/ 6486 w 6485"/>
                    <a:gd name="connsiteY2" fmla="*/ 235 h 5874"/>
                    <a:gd name="connsiteX3" fmla="*/ 0 w 6485"/>
                    <a:gd name="connsiteY3" fmla="*/ 0 h 5874"/>
                    <a:gd name="connsiteX4" fmla="*/ 0 w 6485"/>
                    <a:gd name="connsiteY4" fmla="*/ 3666 h 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874">
                      <a:moveTo>
                        <a:pt x="5969" y="5687"/>
                      </a:moveTo>
                      <a:lnTo>
                        <a:pt x="6486" y="5875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366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8" name="Freeform: Shape 707">
                  <a:extLst>
                    <a:ext uri="{FF2B5EF4-FFF2-40B4-BE49-F238E27FC236}">
                      <a16:creationId xmlns:a16="http://schemas.microsoft.com/office/drawing/2014/main" id="{3FCA5AF4-DBEA-C261-1924-C38D988A7EE6}"/>
                    </a:ext>
                  </a:extLst>
                </p:cNvPr>
                <p:cNvSpPr/>
                <p:nvPr/>
              </p:nvSpPr>
              <p:spPr>
                <a:xfrm>
                  <a:off x="8491385" y="1807212"/>
                  <a:ext cx="6485" cy="20021"/>
                </a:xfrm>
                <a:custGeom>
                  <a:avLst/>
                  <a:gdLst>
                    <a:gd name="connsiteX0" fmla="*/ 5969 w 6485"/>
                    <a:gd name="connsiteY0" fmla="*/ 19833 h 20021"/>
                    <a:gd name="connsiteX1" fmla="*/ 6486 w 6485"/>
                    <a:gd name="connsiteY1" fmla="*/ 20021 h 20021"/>
                    <a:gd name="connsiteX2" fmla="*/ 6486 w 6485"/>
                    <a:gd name="connsiteY2" fmla="*/ 235 h 20021"/>
                    <a:gd name="connsiteX3" fmla="*/ 0 w 6485"/>
                    <a:gd name="connsiteY3" fmla="*/ 0 h 20021"/>
                    <a:gd name="connsiteX4" fmla="*/ 0 w 6485"/>
                    <a:gd name="connsiteY4" fmla="*/ 17765 h 2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20021">
                      <a:moveTo>
                        <a:pt x="5969" y="19833"/>
                      </a:moveTo>
                      <a:lnTo>
                        <a:pt x="6486" y="20021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1776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CF5FA207-55E0-A2B8-94A2-9D7EFE727658}"/>
                    </a:ext>
                  </a:extLst>
                </p:cNvPr>
                <p:cNvSpPr/>
                <p:nvPr/>
              </p:nvSpPr>
              <p:spPr>
                <a:xfrm>
                  <a:off x="8452612" y="1805943"/>
                  <a:ext cx="6438" cy="7895"/>
                </a:xfrm>
                <a:custGeom>
                  <a:avLst/>
                  <a:gdLst>
                    <a:gd name="connsiteX0" fmla="*/ 5922 w 6438"/>
                    <a:gd name="connsiteY0" fmla="*/ 7708 h 7895"/>
                    <a:gd name="connsiteX1" fmla="*/ 6439 w 6438"/>
                    <a:gd name="connsiteY1" fmla="*/ 7896 h 7895"/>
                    <a:gd name="connsiteX2" fmla="*/ 6439 w 6438"/>
                    <a:gd name="connsiteY2" fmla="*/ 188 h 7895"/>
                    <a:gd name="connsiteX3" fmla="*/ 0 w 6438"/>
                    <a:gd name="connsiteY3" fmla="*/ 0 h 7895"/>
                    <a:gd name="connsiteX4" fmla="*/ 0 w 6438"/>
                    <a:gd name="connsiteY4" fmla="*/ 5640 h 7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7895">
                      <a:moveTo>
                        <a:pt x="5922" y="7708"/>
                      </a:moveTo>
                      <a:lnTo>
                        <a:pt x="6439" y="7896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564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A3151E90-BEF4-F6EE-FE87-501C0F9DD9CB}"/>
                    </a:ext>
                  </a:extLst>
                </p:cNvPr>
                <p:cNvSpPr/>
                <p:nvPr/>
              </p:nvSpPr>
              <p:spPr>
                <a:xfrm>
                  <a:off x="8478461" y="1806789"/>
                  <a:ext cx="6438" cy="15979"/>
                </a:xfrm>
                <a:custGeom>
                  <a:avLst/>
                  <a:gdLst>
                    <a:gd name="connsiteX0" fmla="*/ 5969 w 6438"/>
                    <a:gd name="connsiteY0" fmla="*/ 15791 h 15979"/>
                    <a:gd name="connsiteX1" fmla="*/ 6439 w 6438"/>
                    <a:gd name="connsiteY1" fmla="*/ 15979 h 15979"/>
                    <a:gd name="connsiteX2" fmla="*/ 6439 w 6438"/>
                    <a:gd name="connsiteY2" fmla="*/ 188 h 15979"/>
                    <a:gd name="connsiteX3" fmla="*/ 0 w 6438"/>
                    <a:gd name="connsiteY3" fmla="*/ 0 h 15979"/>
                    <a:gd name="connsiteX4" fmla="*/ 0 w 6438"/>
                    <a:gd name="connsiteY4" fmla="*/ 13724 h 15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15979">
                      <a:moveTo>
                        <a:pt x="5969" y="15791"/>
                      </a:moveTo>
                      <a:lnTo>
                        <a:pt x="6439" y="15979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1372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3EBDC004-7C33-BA8E-694A-0E7FB8114796}"/>
                    </a:ext>
                  </a:extLst>
                </p:cNvPr>
                <p:cNvSpPr/>
                <p:nvPr/>
              </p:nvSpPr>
              <p:spPr>
                <a:xfrm>
                  <a:off x="8484900" y="1806977"/>
                  <a:ext cx="6485" cy="18000"/>
                </a:xfrm>
                <a:custGeom>
                  <a:avLst/>
                  <a:gdLst>
                    <a:gd name="connsiteX0" fmla="*/ 5969 w 6485"/>
                    <a:gd name="connsiteY0" fmla="*/ 17812 h 18000"/>
                    <a:gd name="connsiteX1" fmla="*/ 6486 w 6485"/>
                    <a:gd name="connsiteY1" fmla="*/ 18000 h 18000"/>
                    <a:gd name="connsiteX2" fmla="*/ 6486 w 6485"/>
                    <a:gd name="connsiteY2" fmla="*/ 235 h 18000"/>
                    <a:gd name="connsiteX3" fmla="*/ 0 w 6485"/>
                    <a:gd name="connsiteY3" fmla="*/ 0 h 18000"/>
                    <a:gd name="connsiteX4" fmla="*/ 0 w 6485"/>
                    <a:gd name="connsiteY4" fmla="*/ 15791 h 18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18000">
                      <a:moveTo>
                        <a:pt x="5969" y="17812"/>
                      </a:moveTo>
                      <a:lnTo>
                        <a:pt x="6486" y="18000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157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561F880C-B52A-D98C-69D2-4D6C400D6EC3}"/>
                    </a:ext>
                  </a:extLst>
                </p:cNvPr>
                <p:cNvSpPr/>
                <p:nvPr/>
              </p:nvSpPr>
              <p:spPr>
                <a:xfrm>
                  <a:off x="8471975" y="1806554"/>
                  <a:ext cx="6485" cy="13958"/>
                </a:xfrm>
                <a:custGeom>
                  <a:avLst/>
                  <a:gdLst>
                    <a:gd name="connsiteX0" fmla="*/ 5969 w 6485"/>
                    <a:gd name="connsiteY0" fmla="*/ 13770 h 13958"/>
                    <a:gd name="connsiteX1" fmla="*/ 6486 w 6485"/>
                    <a:gd name="connsiteY1" fmla="*/ 13958 h 13958"/>
                    <a:gd name="connsiteX2" fmla="*/ 6486 w 6485"/>
                    <a:gd name="connsiteY2" fmla="*/ 235 h 13958"/>
                    <a:gd name="connsiteX3" fmla="*/ 0 w 6485"/>
                    <a:gd name="connsiteY3" fmla="*/ 0 h 13958"/>
                    <a:gd name="connsiteX4" fmla="*/ 0 w 6485"/>
                    <a:gd name="connsiteY4" fmla="*/ 11750 h 13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13958">
                      <a:moveTo>
                        <a:pt x="5969" y="13770"/>
                      </a:moveTo>
                      <a:lnTo>
                        <a:pt x="6486" y="13958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1175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DEED302E-1FA8-D66B-AFF7-4FFA0F2B01F7}"/>
                    </a:ext>
                  </a:extLst>
                </p:cNvPr>
                <p:cNvSpPr/>
                <p:nvPr/>
              </p:nvSpPr>
              <p:spPr>
                <a:xfrm>
                  <a:off x="8459051" y="1806131"/>
                  <a:ext cx="6485" cy="9916"/>
                </a:xfrm>
                <a:custGeom>
                  <a:avLst/>
                  <a:gdLst>
                    <a:gd name="connsiteX0" fmla="*/ 5969 w 6485"/>
                    <a:gd name="connsiteY0" fmla="*/ 9729 h 9916"/>
                    <a:gd name="connsiteX1" fmla="*/ 6486 w 6485"/>
                    <a:gd name="connsiteY1" fmla="*/ 9917 h 9916"/>
                    <a:gd name="connsiteX2" fmla="*/ 6486 w 6485"/>
                    <a:gd name="connsiteY2" fmla="*/ 235 h 9916"/>
                    <a:gd name="connsiteX3" fmla="*/ 0 w 6485"/>
                    <a:gd name="connsiteY3" fmla="*/ 0 h 9916"/>
                    <a:gd name="connsiteX4" fmla="*/ 0 w 6485"/>
                    <a:gd name="connsiteY4" fmla="*/ 7708 h 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9916">
                      <a:moveTo>
                        <a:pt x="5969" y="9729"/>
                      </a:moveTo>
                      <a:lnTo>
                        <a:pt x="6486" y="9917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770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4" name="Freeform: Shape 713">
                  <a:extLst>
                    <a:ext uri="{FF2B5EF4-FFF2-40B4-BE49-F238E27FC236}">
                      <a16:creationId xmlns:a16="http://schemas.microsoft.com/office/drawing/2014/main" id="{6ACDD3B1-E34E-D869-6605-5DE239F242A0}"/>
                    </a:ext>
                  </a:extLst>
                </p:cNvPr>
                <p:cNvSpPr/>
                <p:nvPr/>
              </p:nvSpPr>
              <p:spPr>
                <a:xfrm>
                  <a:off x="8465536" y="1806366"/>
                  <a:ext cx="6438" cy="11937"/>
                </a:xfrm>
                <a:custGeom>
                  <a:avLst/>
                  <a:gdLst>
                    <a:gd name="connsiteX0" fmla="*/ 5922 w 6438"/>
                    <a:gd name="connsiteY0" fmla="*/ 11750 h 11937"/>
                    <a:gd name="connsiteX1" fmla="*/ 6439 w 6438"/>
                    <a:gd name="connsiteY1" fmla="*/ 11938 h 11937"/>
                    <a:gd name="connsiteX2" fmla="*/ 6439 w 6438"/>
                    <a:gd name="connsiteY2" fmla="*/ 188 h 11937"/>
                    <a:gd name="connsiteX3" fmla="*/ 0 w 6438"/>
                    <a:gd name="connsiteY3" fmla="*/ 0 h 11937"/>
                    <a:gd name="connsiteX4" fmla="*/ 0 w 6438"/>
                    <a:gd name="connsiteY4" fmla="*/ 9682 h 11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11937">
                      <a:moveTo>
                        <a:pt x="5922" y="11750"/>
                      </a:moveTo>
                      <a:lnTo>
                        <a:pt x="6439" y="11938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96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id="{59426E48-DD17-01A3-480A-3A0AFCE379CF}"/>
                    </a:ext>
                  </a:extLst>
                </p:cNvPr>
                <p:cNvSpPr/>
                <p:nvPr/>
              </p:nvSpPr>
              <p:spPr>
                <a:xfrm>
                  <a:off x="8439687" y="1805473"/>
                  <a:ext cx="6438" cy="3900"/>
                </a:xfrm>
                <a:custGeom>
                  <a:avLst/>
                  <a:gdLst>
                    <a:gd name="connsiteX0" fmla="*/ 5922 w 6438"/>
                    <a:gd name="connsiteY0" fmla="*/ 3713 h 3900"/>
                    <a:gd name="connsiteX1" fmla="*/ 6439 w 6438"/>
                    <a:gd name="connsiteY1" fmla="*/ 3901 h 3900"/>
                    <a:gd name="connsiteX2" fmla="*/ 6439 w 6438"/>
                    <a:gd name="connsiteY2" fmla="*/ 235 h 3900"/>
                    <a:gd name="connsiteX3" fmla="*/ 0 w 6438"/>
                    <a:gd name="connsiteY3" fmla="*/ 0 h 3900"/>
                    <a:gd name="connsiteX4" fmla="*/ 0 w 6438"/>
                    <a:gd name="connsiteY4" fmla="*/ 1645 h 3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3900">
                      <a:moveTo>
                        <a:pt x="5922" y="3713"/>
                      </a:moveTo>
                      <a:lnTo>
                        <a:pt x="6439" y="3901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164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764DFC01-D800-E935-45D0-63B0DFB9B0BC}"/>
                    </a:ext>
                  </a:extLst>
                </p:cNvPr>
                <p:cNvSpPr/>
                <p:nvPr/>
              </p:nvSpPr>
              <p:spPr>
                <a:xfrm>
                  <a:off x="8691786" y="1813886"/>
                  <a:ext cx="6485" cy="82528"/>
                </a:xfrm>
                <a:custGeom>
                  <a:avLst/>
                  <a:gdLst>
                    <a:gd name="connsiteX0" fmla="*/ 5969 w 6485"/>
                    <a:gd name="connsiteY0" fmla="*/ 82341 h 82528"/>
                    <a:gd name="connsiteX1" fmla="*/ 6486 w 6485"/>
                    <a:gd name="connsiteY1" fmla="*/ 82529 h 82528"/>
                    <a:gd name="connsiteX2" fmla="*/ 6486 w 6485"/>
                    <a:gd name="connsiteY2" fmla="*/ 188 h 82528"/>
                    <a:gd name="connsiteX3" fmla="*/ 0 w 6485"/>
                    <a:gd name="connsiteY3" fmla="*/ 0 h 82528"/>
                    <a:gd name="connsiteX4" fmla="*/ 0 w 6485"/>
                    <a:gd name="connsiteY4" fmla="*/ 80273 h 8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82528">
                      <a:moveTo>
                        <a:pt x="5969" y="82341"/>
                      </a:moveTo>
                      <a:lnTo>
                        <a:pt x="6486" y="82529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8027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74DE0629-AB22-B529-10B8-96C9230890B9}"/>
                    </a:ext>
                  </a:extLst>
                </p:cNvPr>
                <p:cNvSpPr/>
                <p:nvPr/>
              </p:nvSpPr>
              <p:spPr>
                <a:xfrm>
                  <a:off x="8685347" y="1813651"/>
                  <a:ext cx="6438" cy="80508"/>
                </a:xfrm>
                <a:custGeom>
                  <a:avLst/>
                  <a:gdLst>
                    <a:gd name="connsiteX0" fmla="*/ 5922 w 6438"/>
                    <a:gd name="connsiteY0" fmla="*/ 80320 h 80508"/>
                    <a:gd name="connsiteX1" fmla="*/ 6439 w 6438"/>
                    <a:gd name="connsiteY1" fmla="*/ 80508 h 80508"/>
                    <a:gd name="connsiteX2" fmla="*/ 6439 w 6438"/>
                    <a:gd name="connsiteY2" fmla="*/ 235 h 80508"/>
                    <a:gd name="connsiteX3" fmla="*/ 0 w 6438"/>
                    <a:gd name="connsiteY3" fmla="*/ 0 h 80508"/>
                    <a:gd name="connsiteX4" fmla="*/ 0 w 6438"/>
                    <a:gd name="connsiteY4" fmla="*/ 78299 h 8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80508">
                      <a:moveTo>
                        <a:pt x="5922" y="80320"/>
                      </a:moveTo>
                      <a:lnTo>
                        <a:pt x="6439" y="80508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782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CE4903C8-36B0-AC98-ACD7-F5FC5F29F1F2}"/>
                    </a:ext>
                  </a:extLst>
                </p:cNvPr>
                <p:cNvSpPr/>
                <p:nvPr/>
              </p:nvSpPr>
              <p:spPr>
                <a:xfrm>
                  <a:off x="8698272" y="1814074"/>
                  <a:ext cx="6438" cy="84549"/>
                </a:xfrm>
                <a:custGeom>
                  <a:avLst/>
                  <a:gdLst>
                    <a:gd name="connsiteX0" fmla="*/ 5922 w 6438"/>
                    <a:gd name="connsiteY0" fmla="*/ 84362 h 84549"/>
                    <a:gd name="connsiteX1" fmla="*/ 6439 w 6438"/>
                    <a:gd name="connsiteY1" fmla="*/ 84550 h 84549"/>
                    <a:gd name="connsiteX2" fmla="*/ 6439 w 6438"/>
                    <a:gd name="connsiteY2" fmla="*/ 235 h 84549"/>
                    <a:gd name="connsiteX3" fmla="*/ 0 w 6438"/>
                    <a:gd name="connsiteY3" fmla="*/ 0 h 84549"/>
                    <a:gd name="connsiteX4" fmla="*/ 0 w 6438"/>
                    <a:gd name="connsiteY4" fmla="*/ 82341 h 84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84549">
                      <a:moveTo>
                        <a:pt x="5922" y="84362"/>
                      </a:moveTo>
                      <a:lnTo>
                        <a:pt x="6439" y="84550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823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261AF676-40D4-2AE8-5A7A-151AAF74B76C}"/>
                    </a:ext>
                  </a:extLst>
                </p:cNvPr>
                <p:cNvSpPr/>
                <p:nvPr/>
              </p:nvSpPr>
              <p:spPr>
                <a:xfrm>
                  <a:off x="8704710" y="1814309"/>
                  <a:ext cx="6485" cy="86570"/>
                </a:xfrm>
                <a:custGeom>
                  <a:avLst/>
                  <a:gdLst>
                    <a:gd name="connsiteX0" fmla="*/ 5969 w 6485"/>
                    <a:gd name="connsiteY0" fmla="*/ 86383 h 86570"/>
                    <a:gd name="connsiteX1" fmla="*/ 6486 w 6485"/>
                    <a:gd name="connsiteY1" fmla="*/ 86571 h 86570"/>
                    <a:gd name="connsiteX2" fmla="*/ 6486 w 6485"/>
                    <a:gd name="connsiteY2" fmla="*/ 235 h 86570"/>
                    <a:gd name="connsiteX3" fmla="*/ 0 w 6485"/>
                    <a:gd name="connsiteY3" fmla="*/ 0 h 86570"/>
                    <a:gd name="connsiteX4" fmla="*/ 0 w 6485"/>
                    <a:gd name="connsiteY4" fmla="*/ 84315 h 8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86570">
                      <a:moveTo>
                        <a:pt x="5969" y="86383"/>
                      </a:moveTo>
                      <a:lnTo>
                        <a:pt x="6486" y="86571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843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0F7FE621-63F9-B1E9-E666-CA4D6FCD754D}"/>
                    </a:ext>
                  </a:extLst>
                </p:cNvPr>
                <p:cNvSpPr/>
                <p:nvPr/>
              </p:nvSpPr>
              <p:spPr>
                <a:xfrm>
                  <a:off x="8678861" y="1813463"/>
                  <a:ext cx="6485" cy="78487"/>
                </a:xfrm>
                <a:custGeom>
                  <a:avLst/>
                  <a:gdLst>
                    <a:gd name="connsiteX0" fmla="*/ 5969 w 6485"/>
                    <a:gd name="connsiteY0" fmla="*/ 78299 h 78487"/>
                    <a:gd name="connsiteX1" fmla="*/ 6486 w 6485"/>
                    <a:gd name="connsiteY1" fmla="*/ 78487 h 78487"/>
                    <a:gd name="connsiteX2" fmla="*/ 6486 w 6485"/>
                    <a:gd name="connsiteY2" fmla="*/ 188 h 78487"/>
                    <a:gd name="connsiteX3" fmla="*/ 0 w 6485"/>
                    <a:gd name="connsiteY3" fmla="*/ 0 h 78487"/>
                    <a:gd name="connsiteX4" fmla="*/ 0 w 6485"/>
                    <a:gd name="connsiteY4" fmla="*/ 76231 h 7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78487">
                      <a:moveTo>
                        <a:pt x="5969" y="78299"/>
                      </a:moveTo>
                      <a:lnTo>
                        <a:pt x="6486" y="78487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762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146ABC3E-66D5-1E51-4BB0-77E2DE818D1C}"/>
                    </a:ext>
                  </a:extLst>
                </p:cNvPr>
                <p:cNvSpPr/>
                <p:nvPr/>
              </p:nvSpPr>
              <p:spPr>
                <a:xfrm>
                  <a:off x="8672423" y="1813228"/>
                  <a:ext cx="6438" cy="76466"/>
                </a:xfrm>
                <a:custGeom>
                  <a:avLst/>
                  <a:gdLst>
                    <a:gd name="connsiteX0" fmla="*/ 5922 w 6438"/>
                    <a:gd name="connsiteY0" fmla="*/ 76278 h 76466"/>
                    <a:gd name="connsiteX1" fmla="*/ 6439 w 6438"/>
                    <a:gd name="connsiteY1" fmla="*/ 76466 h 76466"/>
                    <a:gd name="connsiteX2" fmla="*/ 6439 w 6438"/>
                    <a:gd name="connsiteY2" fmla="*/ 235 h 76466"/>
                    <a:gd name="connsiteX3" fmla="*/ 0 w 6438"/>
                    <a:gd name="connsiteY3" fmla="*/ 0 h 76466"/>
                    <a:gd name="connsiteX4" fmla="*/ 0 w 6438"/>
                    <a:gd name="connsiteY4" fmla="*/ 7425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76466">
                      <a:moveTo>
                        <a:pt x="5922" y="76278"/>
                      </a:moveTo>
                      <a:lnTo>
                        <a:pt x="6439" y="76466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7425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7B781DC2-2E6B-9170-6FB7-56E0789B3EC6}"/>
                    </a:ext>
                  </a:extLst>
                </p:cNvPr>
                <p:cNvSpPr/>
                <p:nvPr/>
              </p:nvSpPr>
              <p:spPr>
                <a:xfrm>
                  <a:off x="8665937" y="1813040"/>
                  <a:ext cx="6485" cy="74445"/>
                </a:xfrm>
                <a:custGeom>
                  <a:avLst/>
                  <a:gdLst>
                    <a:gd name="connsiteX0" fmla="*/ 5969 w 6485"/>
                    <a:gd name="connsiteY0" fmla="*/ 74257 h 74445"/>
                    <a:gd name="connsiteX1" fmla="*/ 6486 w 6485"/>
                    <a:gd name="connsiteY1" fmla="*/ 74445 h 74445"/>
                    <a:gd name="connsiteX2" fmla="*/ 6486 w 6485"/>
                    <a:gd name="connsiteY2" fmla="*/ 188 h 74445"/>
                    <a:gd name="connsiteX3" fmla="*/ 0 w 6485"/>
                    <a:gd name="connsiteY3" fmla="*/ 0 h 74445"/>
                    <a:gd name="connsiteX4" fmla="*/ 0 w 6485"/>
                    <a:gd name="connsiteY4" fmla="*/ 72189 h 74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74445">
                      <a:moveTo>
                        <a:pt x="5969" y="74257"/>
                      </a:moveTo>
                      <a:lnTo>
                        <a:pt x="6486" y="74445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7218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98A9A9A0-82AA-EECC-3892-872D63D3CB84}"/>
                    </a:ext>
                  </a:extLst>
                </p:cNvPr>
                <p:cNvSpPr/>
                <p:nvPr/>
              </p:nvSpPr>
              <p:spPr>
                <a:xfrm>
                  <a:off x="8711196" y="1814544"/>
                  <a:ext cx="6485" cy="88544"/>
                </a:xfrm>
                <a:custGeom>
                  <a:avLst/>
                  <a:gdLst>
                    <a:gd name="connsiteX0" fmla="*/ 5969 w 6485"/>
                    <a:gd name="connsiteY0" fmla="*/ 88357 h 88544"/>
                    <a:gd name="connsiteX1" fmla="*/ 6486 w 6485"/>
                    <a:gd name="connsiteY1" fmla="*/ 88545 h 88544"/>
                    <a:gd name="connsiteX2" fmla="*/ 6486 w 6485"/>
                    <a:gd name="connsiteY2" fmla="*/ 188 h 88544"/>
                    <a:gd name="connsiteX3" fmla="*/ 0 w 6485"/>
                    <a:gd name="connsiteY3" fmla="*/ 0 h 88544"/>
                    <a:gd name="connsiteX4" fmla="*/ 0 w 6485"/>
                    <a:gd name="connsiteY4" fmla="*/ 86336 h 88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88544">
                      <a:moveTo>
                        <a:pt x="5969" y="88357"/>
                      </a:moveTo>
                      <a:lnTo>
                        <a:pt x="6486" y="88545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8633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65628E83-089B-66C1-86A1-476F57356D5C}"/>
                    </a:ext>
                  </a:extLst>
                </p:cNvPr>
                <p:cNvSpPr/>
                <p:nvPr/>
              </p:nvSpPr>
              <p:spPr>
                <a:xfrm>
                  <a:off x="8743531" y="1815578"/>
                  <a:ext cx="4464" cy="97991"/>
                </a:xfrm>
                <a:custGeom>
                  <a:avLst/>
                  <a:gdLst>
                    <a:gd name="connsiteX0" fmla="*/ 0 w 4464"/>
                    <a:gd name="connsiteY0" fmla="*/ 0 h 97991"/>
                    <a:gd name="connsiteX1" fmla="*/ 0 w 4464"/>
                    <a:gd name="connsiteY1" fmla="*/ 96440 h 97991"/>
                    <a:gd name="connsiteX2" fmla="*/ 4465 w 4464"/>
                    <a:gd name="connsiteY2" fmla="*/ 97991 h 97991"/>
                    <a:gd name="connsiteX3" fmla="*/ 4465 w 4464"/>
                    <a:gd name="connsiteY3" fmla="*/ 188 h 97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64" h="97991">
                      <a:moveTo>
                        <a:pt x="0" y="0"/>
                      </a:moveTo>
                      <a:lnTo>
                        <a:pt x="0" y="96440"/>
                      </a:lnTo>
                      <a:lnTo>
                        <a:pt x="4465" y="97991"/>
                      </a:lnTo>
                      <a:lnTo>
                        <a:pt x="4465" y="18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533D9D23-F7D0-38B1-713A-D5970E22969D}"/>
                    </a:ext>
                  </a:extLst>
                </p:cNvPr>
                <p:cNvSpPr/>
                <p:nvPr/>
              </p:nvSpPr>
              <p:spPr>
                <a:xfrm>
                  <a:off x="8730606" y="1815154"/>
                  <a:ext cx="6438" cy="94607"/>
                </a:xfrm>
                <a:custGeom>
                  <a:avLst/>
                  <a:gdLst>
                    <a:gd name="connsiteX0" fmla="*/ 5922 w 6438"/>
                    <a:gd name="connsiteY0" fmla="*/ 94467 h 94607"/>
                    <a:gd name="connsiteX1" fmla="*/ 6439 w 6438"/>
                    <a:gd name="connsiteY1" fmla="*/ 94608 h 94607"/>
                    <a:gd name="connsiteX2" fmla="*/ 6439 w 6438"/>
                    <a:gd name="connsiteY2" fmla="*/ 235 h 94607"/>
                    <a:gd name="connsiteX3" fmla="*/ 0 w 6438"/>
                    <a:gd name="connsiteY3" fmla="*/ 0 h 94607"/>
                    <a:gd name="connsiteX4" fmla="*/ 0 w 6438"/>
                    <a:gd name="connsiteY4" fmla="*/ 92399 h 94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94607">
                      <a:moveTo>
                        <a:pt x="5922" y="94467"/>
                      </a:moveTo>
                      <a:lnTo>
                        <a:pt x="6439" y="94608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923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426DE4C0-4846-90CD-2093-6E7294605D7D}"/>
                    </a:ext>
                  </a:extLst>
                </p:cNvPr>
                <p:cNvSpPr/>
                <p:nvPr/>
              </p:nvSpPr>
              <p:spPr>
                <a:xfrm>
                  <a:off x="8737045" y="1815389"/>
                  <a:ext cx="6485" cy="96628"/>
                </a:xfrm>
                <a:custGeom>
                  <a:avLst/>
                  <a:gdLst>
                    <a:gd name="connsiteX0" fmla="*/ 5969 w 6485"/>
                    <a:gd name="connsiteY0" fmla="*/ 96440 h 96628"/>
                    <a:gd name="connsiteX1" fmla="*/ 6486 w 6485"/>
                    <a:gd name="connsiteY1" fmla="*/ 96628 h 96628"/>
                    <a:gd name="connsiteX2" fmla="*/ 6486 w 6485"/>
                    <a:gd name="connsiteY2" fmla="*/ 188 h 96628"/>
                    <a:gd name="connsiteX3" fmla="*/ 0 w 6485"/>
                    <a:gd name="connsiteY3" fmla="*/ 0 h 96628"/>
                    <a:gd name="connsiteX4" fmla="*/ 0 w 6485"/>
                    <a:gd name="connsiteY4" fmla="*/ 94373 h 96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96628">
                      <a:moveTo>
                        <a:pt x="5969" y="96440"/>
                      </a:moveTo>
                      <a:lnTo>
                        <a:pt x="6486" y="96628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9437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98586C0F-6BEA-2367-6E03-0062B425D737}"/>
                    </a:ext>
                  </a:extLst>
                </p:cNvPr>
                <p:cNvSpPr/>
                <p:nvPr/>
              </p:nvSpPr>
              <p:spPr>
                <a:xfrm>
                  <a:off x="8724121" y="1814967"/>
                  <a:ext cx="6485" cy="92586"/>
                </a:xfrm>
                <a:custGeom>
                  <a:avLst/>
                  <a:gdLst>
                    <a:gd name="connsiteX0" fmla="*/ 5969 w 6485"/>
                    <a:gd name="connsiteY0" fmla="*/ 92399 h 92586"/>
                    <a:gd name="connsiteX1" fmla="*/ 6486 w 6485"/>
                    <a:gd name="connsiteY1" fmla="*/ 92587 h 92586"/>
                    <a:gd name="connsiteX2" fmla="*/ 6486 w 6485"/>
                    <a:gd name="connsiteY2" fmla="*/ 188 h 92586"/>
                    <a:gd name="connsiteX3" fmla="*/ 0 w 6485"/>
                    <a:gd name="connsiteY3" fmla="*/ 0 h 92586"/>
                    <a:gd name="connsiteX4" fmla="*/ 0 w 6485"/>
                    <a:gd name="connsiteY4" fmla="*/ 90331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92586">
                      <a:moveTo>
                        <a:pt x="5969" y="92399"/>
                      </a:moveTo>
                      <a:lnTo>
                        <a:pt x="6486" y="92587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903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8" name="Freeform: Shape 727">
                  <a:extLst>
                    <a:ext uri="{FF2B5EF4-FFF2-40B4-BE49-F238E27FC236}">
                      <a16:creationId xmlns:a16="http://schemas.microsoft.com/office/drawing/2014/main" id="{DFDD5879-1FEB-A39A-50A4-F54DFF93241B}"/>
                    </a:ext>
                  </a:extLst>
                </p:cNvPr>
                <p:cNvSpPr/>
                <p:nvPr/>
              </p:nvSpPr>
              <p:spPr>
                <a:xfrm>
                  <a:off x="8581904" y="1810220"/>
                  <a:ext cx="6438" cy="48220"/>
                </a:xfrm>
                <a:custGeom>
                  <a:avLst/>
                  <a:gdLst>
                    <a:gd name="connsiteX0" fmla="*/ 5922 w 6438"/>
                    <a:gd name="connsiteY0" fmla="*/ 48079 h 48220"/>
                    <a:gd name="connsiteX1" fmla="*/ 6439 w 6438"/>
                    <a:gd name="connsiteY1" fmla="*/ 48220 h 48220"/>
                    <a:gd name="connsiteX2" fmla="*/ 6439 w 6438"/>
                    <a:gd name="connsiteY2" fmla="*/ 235 h 48220"/>
                    <a:gd name="connsiteX3" fmla="*/ 0 w 6438"/>
                    <a:gd name="connsiteY3" fmla="*/ 0 h 48220"/>
                    <a:gd name="connsiteX4" fmla="*/ 0 w 6438"/>
                    <a:gd name="connsiteY4" fmla="*/ 46011 h 4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48220">
                      <a:moveTo>
                        <a:pt x="5922" y="48079"/>
                      </a:moveTo>
                      <a:lnTo>
                        <a:pt x="6439" y="48220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4601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9" name="Freeform: Shape 728">
                  <a:extLst>
                    <a:ext uri="{FF2B5EF4-FFF2-40B4-BE49-F238E27FC236}">
                      <a16:creationId xmlns:a16="http://schemas.microsoft.com/office/drawing/2014/main" id="{4A3F3B81-16CD-75FE-1409-CF01EC6E8372}"/>
                    </a:ext>
                  </a:extLst>
                </p:cNvPr>
                <p:cNvSpPr/>
                <p:nvPr/>
              </p:nvSpPr>
              <p:spPr>
                <a:xfrm>
                  <a:off x="8717682" y="1814732"/>
                  <a:ext cx="6438" cy="90565"/>
                </a:xfrm>
                <a:custGeom>
                  <a:avLst/>
                  <a:gdLst>
                    <a:gd name="connsiteX0" fmla="*/ 5922 w 6438"/>
                    <a:gd name="connsiteY0" fmla="*/ 90425 h 90565"/>
                    <a:gd name="connsiteX1" fmla="*/ 6439 w 6438"/>
                    <a:gd name="connsiteY1" fmla="*/ 90566 h 90565"/>
                    <a:gd name="connsiteX2" fmla="*/ 6439 w 6438"/>
                    <a:gd name="connsiteY2" fmla="*/ 235 h 90565"/>
                    <a:gd name="connsiteX3" fmla="*/ 0 w 6438"/>
                    <a:gd name="connsiteY3" fmla="*/ 0 h 90565"/>
                    <a:gd name="connsiteX4" fmla="*/ 0 w 6438"/>
                    <a:gd name="connsiteY4" fmla="*/ 88357 h 9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90565">
                      <a:moveTo>
                        <a:pt x="5922" y="90425"/>
                      </a:moveTo>
                      <a:lnTo>
                        <a:pt x="6439" y="90566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8835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D17625EB-9EB1-B95C-6320-7260DB3A93B7}"/>
                    </a:ext>
                  </a:extLst>
                </p:cNvPr>
                <p:cNvSpPr/>
                <p:nvPr/>
              </p:nvSpPr>
              <p:spPr>
                <a:xfrm>
                  <a:off x="8607753" y="1811066"/>
                  <a:ext cx="6485" cy="56303"/>
                </a:xfrm>
                <a:custGeom>
                  <a:avLst/>
                  <a:gdLst>
                    <a:gd name="connsiteX0" fmla="*/ 5969 w 6485"/>
                    <a:gd name="connsiteY0" fmla="*/ 56116 h 56303"/>
                    <a:gd name="connsiteX1" fmla="*/ 6486 w 6485"/>
                    <a:gd name="connsiteY1" fmla="*/ 56304 h 56303"/>
                    <a:gd name="connsiteX2" fmla="*/ 6486 w 6485"/>
                    <a:gd name="connsiteY2" fmla="*/ 235 h 56303"/>
                    <a:gd name="connsiteX3" fmla="*/ 0 w 6485"/>
                    <a:gd name="connsiteY3" fmla="*/ 0 h 56303"/>
                    <a:gd name="connsiteX4" fmla="*/ 0 w 6485"/>
                    <a:gd name="connsiteY4" fmla="*/ 54095 h 5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6303">
                      <a:moveTo>
                        <a:pt x="5969" y="56116"/>
                      </a:moveTo>
                      <a:lnTo>
                        <a:pt x="6486" y="56304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540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4E14566E-B4A6-8B5F-491A-ACEBB30A0652}"/>
                    </a:ext>
                  </a:extLst>
                </p:cNvPr>
                <p:cNvSpPr/>
                <p:nvPr/>
              </p:nvSpPr>
              <p:spPr>
                <a:xfrm>
                  <a:off x="8601267" y="1810878"/>
                  <a:ext cx="6485" cy="54282"/>
                </a:xfrm>
                <a:custGeom>
                  <a:avLst/>
                  <a:gdLst>
                    <a:gd name="connsiteX0" fmla="*/ 5969 w 6485"/>
                    <a:gd name="connsiteY0" fmla="*/ 54095 h 54282"/>
                    <a:gd name="connsiteX1" fmla="*/ 6486 w 6485"/>
                    <a:gd name="connsiteY1" fmla="*/ 54283 h 54282"/>
                    <a:gd name="connsiteX2" fmla="*/ 6486 w 6485"/>
                    <a:gd name="connsiteY2" fmla="*/ 188 h 54282"/>
                    <a:gd name="connsiteX3" fmla="*/ 0 w 6485"/>
                    <a:gd name="connsiteY3" fmla="*/ 0 h 54282"/>
                    <a:gd name="connsiteX4" fmla="*/ 0 w 6485"/>
                    <a:gd name="connsiteY4" fmla="*/ 52027 h 54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4282">
                      <a:moveTo>
                        <a:pt x="5969" y="54095"/>
                      </a:moveTo>
                      <a:lnTo>
                        <a:pt x="6486" y="54283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5202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AD11FF70-7127-6F72-ACB2-38D498EF54D0}"/>
                    </a:ext>
                  </a:extLst>
                </p:cNvPr>
                <p:cNvSpPr/>
                <p:nvPr/>
              </p:nvSpPr>
              <p:spPr>
                <a:xfrm>
                  <a:off x="8620677" y="1811536"/>
                  <a:ext cx="6485" cy="60298"/>
                </a:xfrm>
                <a:custGeom>
                  <a:avLst/>
                  <a:gdLst>
                    <a:gd name="connsiteX0" fmla="*/ 5969 w 6485"/>
                    <a:gd name="connsiteY0" fmla="*/ 60111 h 60298"/>
                    <a:gd name="connsiteX1" fmla="*/ 6486 w 6485"/>
                    <a:gd name="connsiteY1" fmla="*/ 60299 h 60298"/>
                    <a:gd name="connsiteX2" fmla="*/ 6486 w 6485"/>
                    <a:gd name="connsiteY2" fmla="*/ 188 h 60298"/>
                    <a:gd name="connsiteX3" fmla="*/ 0 w 6485"/>
                    <a:gd name="connsiteY3" fmla="*/ 0 h 60298"/>
                    <a:gd name="connsiteX4" fmla="*/ 0 w 6485"/>
                    <a:gd name="connsiteY4" fmla="*/ 58090 h 6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60298">
                      <a:moveTo>
                        <a:pt x="5969" y="60111"/>
                      </a:moveTo>
                      <a:lnTo>
                        <a:pt x="6486" y="60299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5809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AC6B28D8-D36E-DE03-0FBE-A8FC74352351}"/>
                    </a:ext>
                  </a:extLst>
                </p:cNvPr>
                <p:cNvSpPr/>
                <p:nvPr/>
              </p:nvSpPr>
              <p:spPr>
                <a:xfrm>
                  <a:off x="8614239" y="1811301"/>
                  <a:ext cx="6438" cy="58324"/>
                </a:xfrm>
                <a:custGeom>
                  <a:avLst/>
                  <a:gdLst>
                    <a:gd name="connsiteX0" fmla="*/ 5922 w 6438"/>
                    <a:gd name="connsiteY0" fmla="*/ 58137 h 58324"/>
                    <a:gd name="connsiteX1" fmla="*/ 6439 w 6438"/>
                    <a:gd name="connsiteY1" fmla="*/ 58325 h 58324"/>
                    <a:gd name="connsiteX2" fmla="*/ 6439 w 6438"/>
                    <a:gd name="connsiteY2" fmla="*/ 235 h 58324"/>
                    <a:gd name="connsiteX3" fmla="*/ 0 w 6438"/>
                    <a:gd name="connsiteY3" fmla="*/ 0 h 58324"/>
                    <a:gd name="connsiteX4" fmla="*/ 0 w 6438"/>
                    <a:gd name="connsiteY4" fmla="*/ 56069 h 5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58324">
                      <a:moveTo>
                        <a:pt x="5922" y="58137"/>
                      </a:moveTo>
                      <a:lnTo>
                        <a:pt x="6439" y="58325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5606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6B83BD9F-1A46-81DF-2A75-812D93ACEAC1}"/>
                    </a:ext>
                  </a:extLst>
                </p:cNvPr>
                <p:cNvSpPr/>
                <p:nvPr/>
              </p:nvSpPr>
              <p:spPr>
                <a:xfrm>
                  <a:off x="8588343" y="1810455"/>
                  <a:ext cx="6485" cy="50241"/>
                </a:xfrm>
                <a:custGeom>
                  <a:avLst/>
                  <a:gdLst>
                    <a:gd name="connsiteX0" fmla="*/ 5969 w 6485"/>
                    <a:gd name="connsiteY0" fmla="*/ 50053 h 50241"/>
                    <a:gd name="connsiteX1" fmla="*/ 6486 w 6485"/>
                    <a:gd name="connsiteY1" fmla="*/ 50241 h 50241"/>
                    <a:gd name="connsiteX2" fmla="*/ 6486 w 6485"/>
                    <a:gd name="connsiteY2" fmla="*/ 188 h 50241"/>
                    <a:gd name="connsiteX3" fmla="*/ 0 w 6485"/>
                    <a:gd name="connsiteY3" fmla="*/ 0 h 50241"/>
                    <a:gd name="connsiteX4" fmla="*/ 0 w 6485"/>
                    <a:gd name="connsiteY4" fmla="*/ 47985 h 50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0241">
                      <a:moveTo>
                        <a:pt x="5969" y="50053"/>
                      </a:moveTo>
                      <a:lnTo>
                        <a:pt x="6486" y="50241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479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2293DED6-291A-35E8-6EEC-72A7F2698746}"/>
                    </a:ext>
                  </a:extLst>
                </p:cNvPr>
                <p:cNvSpPr/>
                <p:nvPr/>
              </p:nvSpPr>
              <p:spPr>
                <a:xfrm>
                  <a:off x="8594828" y="1810643"/>
                  <a:ext cx="6438" cy="52262"/>
                </a:xfrm>
                <a:custGeom>
                  <a:avLst/>
                  <a:gdLst>
                    <a:gd name="connsiteX0" fmla="*/ 5922 w 6438"/>
                    <a:gd name="connsiteY0" fmla="*/ 52121 h 52262"/>
                    <a:gd name="connsiteX1" fmla="*/ 6439 w 6438"/>
                    <a:gd name="connsiteY1" fmla="*/ 52262 h 52262"/>
                    <a:gd name="connsiteX2" fmla="*/ 6439 w 6438"/>
                    <a:gd name="connsiteY2" fmla="*/ 235 h 52262"/>
                    <a:gd name="connsiteX3" fmla="*/ 0 w 6438"/>
                    <a:gd name="connsiteY3" fmla="*/ 0 h 52262"/>
                    <a:gd name="connsiteX4" fmla="*/ 0 w 6438"/>
                    <a:gd name="connsiteY4" fmla="*/ 50053 h 52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52262">
                      <a:moveTo>
                        <a:pt x="5922" y="52121"/>
                      </a:moveTo>
                      <a:lnTo>
                        <a:pt x="6439" y="52262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500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5F033F9-D02C-C491-EB3B-F5A22FE39211}"/>
                    </a:ext>
                  </a:extLst>
                </p:cNvPr>
                <p:cNvSpPr/>
                <p:nvPr/>
              </p:nvSpPr>
              <p:spPr>
                <a:xfrm>
                  <a:off x="8646527" y="1812382"/>
                  <a:ext cx="6485" cy="68382"/>
                </a:xfrm>
                <a:custGeom>
                  <a:avLst/>
                  <a:gdLst>
                    <a:gd name="connsiteX0" fmla="*/ 5969 w 6485"/>
                    <a:gd name="connsiteY0" fmla="*/ 68195 h 68382"/>
                    <a:gd name="connsiteX1" fmla="*/ 6486 w 6485"/>
                    <a:gd name="connsiteY1" fmla="*/ 68382 h 68382"/>
                    <a:gd name="connsiteX2" fmla="*/ 6486 w 6485"/>
                    <a:gd name="connsiteY2" fmla="*/ 188 h 68382"/>
                    <a:gd name="connsiteX3" fmla="*/ 0 w 6485"/>
                    <a:gd name="connsiteY3" fmla="*/ 0 h 68382"/>
                    <a:gd name="connsiteX4" fmla="*/ 0 w 6485"/>
                    <a:gd name="connsiteY4" fmla="*/ 66174 h 68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68382">
                      <a:moveTo>
                        <a:pt x="5969" y="68195"/>
                      </a:moveTo>
                      <a:lnTo>
                        <a:pt x="6486" y="68382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6617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AA86DFF6-FC78-1E11-E143-3E04FF45D2AE}"/>
                    </a:ext>
                  </a:extLst>
                </p:cNvPr>
                <p:cNvSpPr/>
                <p:nvPr/>
              </p:nvSpPr>
              <p:spPr>
                <a:xfrm>
                  <a:off x="8653012" y="1812570"/>
                  <a:ext cx="6485" cy="70450"/>
                </a:xfrm>
                <a:custGeom>
                  <a:avLst/>
                  <a:gdLst>
                    <a:gd name="connsiteX0" fmla="*/ 5922 w 6485"/>
                    <a:gd name="connsiteY0" fmla="*/ 70262 h 70450"/>
                    <a:gd name="connsiteX1" fmla="*/ 6486 w 6485"/>
                    <a:gd name="connsiteY1" fmla="*/ 70450 h 70450"/>
                    <a:gd name="connsiteX2" fmla="*/ 6486 w 6485"/>
                    <a:gd name="connsiteY2" fmla="*/ 235 h 70450"/>
                    <a:gd name="connsiteX3" fmla="*/ 0 w 6485"/>
                    <a:gd name="connsiteY3" fmla="*/ 0 h 70450"/>
                    <a:gd name="connsiteX4" fmla="*/ 0 w 6485"/>
                    <a:gd name="connsiteY4" fmla="*/ 68194 h 7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70450">
                      <a:moveTo>
                        <a:pt x="5922" y="70262"/>
                      </a:moveTo>
                      <a:lnTo>
                        <a:pt x="6486" y="70450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6819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8" name="Freeform: Shape 737">
                  <a:extLst>
                    <a:ext uri="{FF2B5EF4-FFF2-40B4-BE49-F238E27FC236}">
                      <a16:creationId xmlns:a16="http://schemas.microsoft.com/office/drawing/2014/main" id="{D62C5525-520E-98C2-2C63-C667C06F435C}"/>
                    </a:ext>
                  </a:extLst>
                </p:cNvPr>
                <p:cNvSpPr/>
                <p:nvPr/>
              </p:nvSpPr>
              <p:spPr>
                <a:xfrm>
                  <a:off x="8659498" y="1812805"/>
                  <a:ext cx="6438" cy="72424"/>
                </a:xfrm>
                <a:custGeom>
                  <a:avLst/>
                  <a:gdLst>
                    <a:gd name="connsiteX0" fmla="*/ 5922 w 6438"/>
                    <a:gd name="connsiteY0" fmla="*/ 72236 h 72424"/>
                    <a:gd name="connsiteX1" fmla="*/ 6439 w 6438"/>
                    <a:gd name="connsiteY1" fmla="*/ 72424 h 72424"/>
                    <a:gd name="connsiteX2" fmla="*/ 6439 w 6438"/>
                    <a:gd name="connsiteY2" fmla="*/ 235 h 72424"/>
                    <a:gd name="connsiteX3" fmla="*/ 0 w 6438"/>
                    <a:gd name="connsiteY3" fmla="*/ 0 h 72424"/>
                    <a:gd name="connsiteX4" fmla="*/ 0 w 6438"/>
                    <a:gd name="connsiteY4" fmla="*/ 70215 h 72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72424">
                      <a:moveTo>
                        <a:pt x="5922" y="72236"/>
                      </a:moveTo>
                      <a:lnTo>
                        <a:pt x="6439" y="72424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702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9" name="Freeform: Shape 738">
                  <a:extLst>
                    <a:ext uri="{FF2B5EF4-FFF2-40B4-BE49-F238E27FC236}">
                      <a16:creationId xmlns:a16="http://schemas.microsoft.com/office/drawing/2014/main" id="{86F197B8-1BAA-65E9-8BFE-83AA8F7B4ED8}"/>
                    </a:ext>
                  </a:extLst>
                </p:cNvPr>
                <p:cNvSpPr/>
                <p:nvPr/>
              </p:nvSpPr>
              <p:spPr>
                <a:xfrm>
                  <a:off x="8627163" y="1811724"/>
                  <a:ext cx="6438" cy="62366"/>
                </a:xfrm>
                <a:custGeom>
                  <a:avLst/>
                  <a:gdLst>
                    <a:gd name="connsiteX0" fmla="*/ 5922 w 6438"/>
                    <a:gd name="connsiteY0" fmla="*/ 62179 h 62366"/>
                    <a:gd name="connsiteX1" fmla="*/ 6439 w 6438"/>
                    <a:gd name="connsiteY1" fmla="*/ 62367 h 62366"/>
                    <a:gd name="connsiteX2" fmla="*/ 6439 w 6438"/>
                    <a:gd name="connsiteY2" fmla="*/ 235 h 62366"/>
                    <a:gd name="connsiteX3" fmla="*/ 0 w 6438"/>
                    <a:gd name="connsiteY3" fmla="*/ 0 h 62366"/>
                    <a:gd name="connsiteX4" fmla="*/ 0 w 6438"/>
                    <a:gd name="connsiteY4" fmla="*/ 60111 h 62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62366">
                      <a:moveTo>
                        <a:pt x="5922" y="62179"/>
                      </a:moveTo>
                      <a:lnTo>
                        <a:pt x="6439" y="62367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6011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40" name="Freeform: Shape 739">
                  <a:extLst>
                    <a:ext uri="{FF2B5EF4-FFF2-40B4-BE49-F238E27FC236}">
                      <a16:creationId xmlns:a16="http://schemas.microsoft.com/office/drawing/2014/main" id="{D3C11E10-7D22-6C28-F2B1-5193892E191C}"/>
                    </a:ext>
                  </a:extLst>
                </p:cNvPr>
                <p:cNvSpPr/>
                <p:nvPr/>
              </p:nvSpPr>
              <p:spPr>
                <a:xfrm>
                  <a:off x="8633602" y="1811959"/>
                  <a:ext cx="6485" cy="64340"/>
                </a:xfrm>
                <a:custGeom>
                  <a:avLst/>
                  <a:gdLst>
                    <a:gd name="connsiteX0" fmla="*/ 5969 w 6485"/>
                    <a:gd name="connsiteY0" fmla="*/ 64153 h 64340"/>
                    <a:gd name="connsiteX1" fmla="*/ 6486 w 6485"/>
                    <a:gd name="connsiteY1" fmla="*/ 64341 h 64340"/>
                    <a:gd name="connsiteX2" fmla="*/ 6486 w 6485"/>
                    <a:gd name="connsiteY2" fmla="*/ 188 h 64340"/>
                    <a:gd name="connsiteX3" fmla="*/ 0 w 6485"/>
                    <a:gd name="connsiteY3" fmla="*/ 0 h 64340"/>
                    <a:gd name="connsiteX4" fmla="*/ 0 w 6485"/>
                    <a:gd name="connsiteY4" fmla="*/ 62132 h 6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64340">
                      <a:moveTo>
                        <a:pt x="5969" y="64153"/>
                      </a:moveTo>
                      <a:lnTo>
                        <a:pt x="6486" y="64341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6213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id="{284A2940-FCD7-1357-22E4-7F4D49E8868E}"/>
                    </a:ext>
                  </a:extLst>
                </p:cNvPr>
                <p:cNvSpPr/>
                <p:nvPr/>
              </p:nvSpPr>
              <p:spPr>
                <a:xfrm>
                  <a:off x="8640088" y="1812147"/>
                  <a:ext cx="6438" cy="66408"/>
                </a:xfrm>
                <a:custGeom>
                  <a:avLst/>
                  <a:gdLst>
                    <a:gd name="connsiteX0" fmla="*/ 5922 w 6438"/>
                    <a:gd name="connsiteY0" fmla="*/ 66221 h 66408"/>
                    <a:gd name="connsiteX1" fmla="*/ 6439 w 6438"/>
                    <a:gd name="connsiteY1" fmla="*/ 66409 h 66408"/>
                    <a:gd name="connsiteX2" fmla="*/ 6439 w 6438"/>
                    <a:gd name="connsiteY2" fmla="*/ 235 h 66408"/>
                    <a:gd name="connsiteX3" fmla="*/ 0 w 6438"/>
                    <a:gd name="connsiteY3" fmla="*/ 0 h 66408"/>
                    <a:gd name="connsiteX4" fmla="*/ 0 w 6438"/>
                    <a:gd name="connsiteY4" fmla="*/ 64153 h 66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66408">
                      <a:moveTo>
                        <a:pt x="5922" y="66221"/>
                      </a:moveTo>
                      <a:lnTo>
                        <a:pt x="6439" y="66409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641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EF7139E6-DEA8-EB71-F628-9BE5AFF5AD64}"/>
                  </a:ext>
                </a:extLst>
              </p:cNvPr>
              <p:cNvSpPr/>
              <p:nvPr/>
            </p:nvSpPr>
            <p:spPr>
              <a:xfrm>
                <a:off x="8368485" y="1783572"/>
                <a:ext cx="166279" cy="98273"/>
              </a:xfrm>
              <a:custGeom>
                <a:avLst/>
                <a:gdLst>
                  <a:gd name="connsiteX0" fmla="*/ 0 w 166279"/>
                  <a:gd name="connsiteY0" fmla="*/ 0 h 98273"/>
                  <a:gd name="connsiteX1" fmla="*/ 0 w 166279"/>
                  <a:gd name="connsiteY1" fmla="*/ 38163 h 98273"/>
                  <a:gd name="connsiteX2" fmla="*/ 166280 w 166279"/>
                  <a:gd name="connsiteY2" fmla="*/ 98273 h 98273"/>
                  <a:gd name="connsiteX3" fmla="*/ 112420 w 166279"/>
                  <a:gd name="connsiteY3" fmla="*/ 2256 h 9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279" h="98273">
                    <a:moveTo>
                      <a:pt x="0" y="0"/>
                    </a:moveTo>
                    <a:lnTo>
                      <a:pt x="0" y="38163"/>
                    </a:lnTo>
                    <a:lnTo>
                      <a:pt x="166280" y="98273"/>
                    </a:lnTo>
                    <a:lnTo>
                      <a:pt x="112420" y="225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6" name="Graphic 111">
              <a:extLst>
                <a:ext uri="{FF2B5EF4-FFF2-40B4-BE49-F238E27FC236}">
                  <a16:creationId xmlns:a16="http://schemas.microsoft.com/office/drawing/2014/main" id="{99528AF3-E07F-E238-7E98-261B110AABE0}"/>
                </a:ext>
              </a:extLst>
            </p:cNvPr>
            <p:cNvGrpSpPr/>
            <p:nvPr/>
          </p:nvGrpSpPr>
          <p:grpSpPr>
            <a:xfrm>
              <a:off x="9864627" y="1485791"/>
              <a:ext cx="683824" cy="481262"/>
              <a:chOff x="9864627" y="1485791"/>
              <a:chExt cx="683824" cy="481262"/>
            </a:xfrm>
            <a:grpFill/>
          </p:grpSpPr>
          <p:grpSp>
            <p:nvGrpSpPr>
              <p:cNvPr id="611" name="Graphic 111">
                <a:extLst>
                  <a:ext uri="{FF2B5EF4-FFF2-40B4-BE49-F238E27FC236}">
                    <a16:creationId xmlns:a16="http://schemas.microsoft.com/office/drawing/2014/main" id="{B5D31B67-045A-1EB0-4648-79D6F93F8096}"/>
                  </a:ext>
                </a:extLst>
              </p:cNvPr>
              <p:cNvGrpSpPr/>
              <p:nvPr/>
            </p:nvGrpSpPr>
            <p:grpSpPr>
              <a:xfrm>
                <a:off x="9864627" y="1487107"/>
                <a:ext cx="683824" cy="479946"/>
                <a:chOff x="9864627" y="1487107"/>
                <a:chExt cx="683824" cy="479946"/>
              </a:xfrm>
              <a:grpFill/>
            </p:grpSpPr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6C0EB50B-8B9B-D234-56C1-80DECF6053BE}"/>
                    </a:ext>
                  </a:extLst>
                </p:cNvPr>
                <p:cNvSpPr/>
                <p:nvPr/>
              </p:nvSpPr>
              <p:spPr>
                <a:xfrm>
                  <a:off x="9864627" y="1738312"/>
                  <a:ext cx="534182" cy="228740"/>
                </a:xfrm>
                <a:custGeom>
                  <a:avLst/>
                  <a:gdLst>
                    <a:gd name="connsiteX0" fmla="*/ 0 w 534182"/>
                    <a:gd name="connsiteY0" fmla="*/ 228740 h 228740"/>
                    <a:gd name="connsiteX1" fmla="*/ 534182 w 534182"/>
                    <a:gd name="connsiteY1" fmla="*/ 35249 h 228740"/>
                    <a:gd name="connsiteX2" fmla="*/ 534182 w 534182"/>
                    <a:gd name="connsiteY2" fmla="*/ 0 h 228740"/>
                    <a:gd name="connsiteX3" fmla="*/ 0 w 534182"/>
                    <a:gd name="connsiteY3" fmla="*/ 49160 h 228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4182" h="228740">
                      <a:moveTo>
                        <a:pt x="0" y="228740"/>
                      </a:moveTo>
                      <a:lnTo>
                        <a:pt x="534182" y="35249"/>
                      </a:lnTo>
                      <a:lnTo>
                        <a:pt x="534182" y="0"/>
                      </a:lnTo>
                      <a:lnTo>
                        <a:pt x="0" y="4916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B67670AD-319A-3FAB-3BF9-F5D883D61647}"/>
                    </a:ext>
                  </a:extLst>
                </p:cNvPr>
                <p:cNvSpPr/>
                <p:nvPr/>
              </p:nvSpPr>
              <p:spPr>
                <a:xfrm>
                  <a:off x="9864627" y="1738312"/>
                  <a:ext cx="534182" cy="228740"/>
                </a:xfrm>
                <a:custGeom>
                  <a:avLst/>
                  <a:gdLst>
                    <a:gd name="connsiteX0" fmla="*/ 0 w 534182"/>
                    <a:gd name="connsiteY0" fmla="*/ 228740 h 228740"/>
                    <a:gd name="connsiteX1" fmla="*/ 534182 w 534182"/>
                    <a:gd name="connsiteY1" fmla="*/ 35249 h 228740"/>
                    <a:gd name="connsiteX2" fmla="*/ 534182 w 534182"/>
                    <a:gd name="connsiteY2" fmla="*/ 0 h 228740"/>
                    <a:gd name="connsiteX3" fmla="*/ 0 w 534182"/>
                    <a:gd name="connsiteY3" fmla="*/ 49160 h 228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4182" h="228740">
                      <a:moveTo>
                        <a:pt x="0" y="228740"/>
                      </a:moveTo>
                      <a:lnTo>
                        <a:pt x="534182" y="35249"/>
                      </a:lnTo>
                      <a:lnTo>
                        <a:pt x="534182" y="0"/>
                      </a:lnTo>
                      <a:lnTo>
                        <a:pt x="0" y="4916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73" name="Graphic 111">
                  <a:extLst>
                    <a:ext uri="{FF2B5EF4-FFF2-40B4-BE49-F238E27FC236}">
                      <a16:creationId xmlns:a16="http://schemas.microsoft.com/office/drawing/2014/main" id="{402A32BB-922B-37A2-67FD-974636791292}"/>
                    </a:ext>
                  </a:extLst>
                </p:cNvPr>
                <p:cNvGrpSpPr/>
                <p:nvPr/>
              </p:nvGrpSpPr>
              <p:grpSpPr>
                <a:xfrm>
                  <a:off x="9939495" y="1487107"/>
                  <a:ext cx="608956" cy="293504"/>
                  <a:chOff x="9939495" y="1487107"/>
                  <a:chExt cx="608956" cy="293504"/>
                </a:xfrm>
                <a:grpFill/>
              </p:grpSpPr>
              <p:sp>
                <p:nvSpPr>
                  <p:cNvPr id="684" name="Freeform: Shape 683">
                    <a:extLst>
                      <a:ext uri="{FF2B5EF4-FFF2-40B4-BE49-F238E27FC236}">
                        <a16:creationId xmlns:a16="http://schemas.microsoft.com/office/drawing/2014/main" id="{A3319D1A-F95A-3972-BBA0-F31A80F54193}"/>
                      </a:ext>
                    </a:extLst>
                  </p:cNvPr>
                  <p:cNvSpPr/>
                  <p:nvPr/>
                </p:nvSpPr>
                <p:spPr>
                  <a:xfrm>
                    <a:off x="9943537" y="1487201"/>
                    <a:ext cx="558574" cy="292564"/>
                  </a:xfrm>
                  <a:custGeom>
                    <a:avLst/>
                    <a:gdLst>
                      <a:gd name="connsiteX0" fmla="*/ 279358 w 558574"/>
                      <a:gd name="connsiteY0" fmla="*/ 0 h 292564"/>
                      <a:gd name="connsiteX1" fmla="*/ 0 w 558574"/>
                      <a:gd name="connsiteY1" fmla="*/ 292564 h 292564"/>
                      <a:gd name="connsiteX2" fmla="*/ 396994 w 558574"/>
                      <a:gd name="connsiteY2" fmla="*/ 256516 h 292564"/>
                      <a:gd name="connsiteX3" fmla="*/ 558574 w 558574"/>
                      <a:gd name="connsiteY3" fmla="*/ 5781 h 292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8574" h="292564">
                        <a:moveTo>
                          <a:pt x="279358" y="0"/>
                        </a:moveTo>
                        <a:lnTo>
                          <a:pt x="0" y="292564"/>
                        </a:lnTo>
                        <a:lnTo>
                          <a:pt x="396994" y="256516"/>
                        </a:lnTo>
                        <a:lnTo>
                          <a:pt x="558574" y="578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A36AF1BE-65F8-4549-A453-AC1753E5AF63}"/>
                      </a:ext>
                    </a:extLst>
                  </p:cNvPr>
                  <p:cNvSpPr/>
                  <p:nvPr/>
                </p:nvSpPr>
                <p:spPr>
                  <a:xfrm>
                    <a:off x="10340531" y="1492981"/>
                    <a:ext cx="207920" cy="250735"/>
                  </a:xfrm>
                  <a:custGeom>
                    <a:avLst/>
                    <a:gdLst>
                      <a:gd name="connsiteX0" fmla="*/ 207920 w 207920"/>
                      <a:gd name="connsiteY0" fmla="*/ 940 h 250735"/>
                      <a:gd name="connsiteX1" fmla="*/ 161580 w 207920"/>
                      <a:gd name="connsiteY1" fmla="*/ 0 h 250735"/>
                      <a:gd name="connsiteX2" fmla="*/ 0 w 207920"/>
                      <a:gd name="connsiteY2" fmla="*/ 250736 h 250735"/>
                      <a:gd name="connsiteX3" fmla="*/ 58278 w 207920"/>
                      <a:gd name="connsiteY3" fmla="*/ 245331 h 250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920" h="250735">
                        <a:moveTo>
                          <a:pt x="207920" y="940"/>
                        </a:moveTo>
                        <a:lnTo>
                          <a:pt x="161580" y="0"/>
                        </a:lnTo>
                        <a:lnTo>
                          <a:pt x="0" y="250736"/>
                        </a:lnTo>
                        <a:lnTo>
                          <a:pt x="58278" y="24533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9566B96A-3CCB-3572-040F-790133690926}"/>
                      </a:ext>
                    </a:extLst>
                  </p:cNvPr>
                  <p:cNvSpPr/>
                  <p:nvPr/>
                </p:nvSpPr>
                <p:spPr>
                  <a:xfrm rot="-3429607">
                    <a:off x="10272236" y="1616043"/>
                    <a:ext cx="298254" cy="4699"/>
                  </a:xfrm>
                  <a:custGeom>
                    <a:avLst/>
                    <a:gdLst>
                      <a:gd name="connsiteX0" fmla="*/ 0 w 298254"/>
                      <a:gd name="connsiteY0" fmla="*/ 0 h 4699"/>
                      <a:gd name="connsiteX1" fmla="*/ 298255 w 298254"/>
                      <a:gd name="connsiteY1" fmla="*/ 0 h 4699"/>
                      <a:gd name="connsiteX2" fmla="*/ 298255 w 298254"/>
                      <a:gd name="connsiteY2" fmla="*/ 4700 h 4699"/>
                      <a:gd name="connsiteX3" fmla="*/ 0 w 298254"/>
                      <a:gd name="connsiteY3" fmla="*/ 4700 h 4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8254" h="4699">
                        <a:moveTo>
                          <a:pt x="0" y="0"/>
                        </a:moveTo>
                        <a:lnTo>
                          <a:pt x="298255" y="0"/>
                        </a:lnTo>
                        <a:lnTo>
                          <a:pt x="298255" y="4700"/>
                        </a:lnTo>
                        <a:lnTo>
                          <a:pt x="0" y="470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0F49321A-0394-ADC7-70E1-58A5A3A2B1F0}"/>
                      </a:ext>
                    </a:extLst>
                  </p:cNvPr>
                  <p:cNvSpPr/>
                  <p:nvPr/>
                </p:nvSpPr>
                <p:spPr>
                  <a:xfrm>
                    <a:off x="9939495" y="1487107"/>
                    <a:ext cx="286595" cy="293504"/>
                  </a:xfrm>
                  <a:custGeom>
                    <a:avLst/>
                    <a:gdLst>
                      <a:gd name="connsiteX0" fmla="*/ 7097 w 286595"/>
                      <a:gd name="connsiteY0" fmla="*/ 292846 h 293504"/>
                      <a:gd name="connsiteX1" fmla="*/ 0 w 286595"/>
                      <a:gd name="connsiteY1" fmla="*/ 293504 h 293504"/>
                      <a:gd name="connsiteX2" fmla="*/ 280204 w 286595"/>
                      <a:gd name="connsiteY2" fmla="*/ 0 h 293504"/>
                      <a:gd name="connsiteX3" fmla="*/ 286595 w 286595"/>
                      <a:gd name="connsiteY3" fmla="*/ 141 h 293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6595" h="293504">
                        <a:moveTo>
                          <a:pt x="7097" y="292846"/>
                        </a:moveTo>
                        <a:lnTo>
                          <a:pt x="0" y="293504"/>
                        </a:lnTo>
                        <a:lnTo>
                          <a:pt x="280204" y="0"/>
                        </a:lnTo>
                        <a:lnTo>
                          <a:pt x="286595" y="14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3D490F6D-C9BB-7B26-78C9-52EBD48CC356}"/>
                    </a:ext>
                  </a:extLst>
                </p:cNvPr>
                <p:cNvSpPr/>
                <p:nvPr/>
              </p:nvSpPr>
              <p:spPr>
                <a:xfrm>
                  <a:off x="9897197" y="1775629"/>
                  <a:ext cx="420164" cy="144190"/>
                </a:xfrm>
                <a:custGeom>
                  <a:avLst/>
                  <a:gdLst>
                    <a:gd name="connsiteX0" fmla="*/ 0 w 420164"/>
                    <a:gd name="connsiteY0" fmla="*/ 40136 h 144190"/>
                    <a:gd name="connsiteX1" fmla="*/ 0 w 420164"/>
                    <a:gd name="connsiteY1" fmla="*/ 144191 h 144190"/>
                    <a:gd name="connsiteX2" fmla="*/ 420164 w 420164"/>
                    <a:gd name="connsiteY2" fmla="*/ 0 h 144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0164" h="144190">
                      <a:moveTo>
                        <a:pt x="0" y="40136"/>
                      </a:moveTo>
                      <a:lnTo>
                        <a:pt x="0" y="144191"/>
                      </a:lnTo>
                      <a:lnTo>
                        <a:pt x="420164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BF52BAAC-E95A-9B87-3F38-74024B209652}"/>
                    </a:ext>
                  </a:extLst>
                </p:cNvPr>
                <p:cNvSpPr/>
                <p:nvPr/>
              </p:nvSpPr>
              <p:spPr>
                <a:xfrm>
                  <a:off x="10086882" y="1538993"/>
                  <a:ext cx="429328" cy="181930"/>
                </a:xfrm>
                <a:custGeom>
                  <a:avLst/>
                  <a:gdLst>
                    <a:gd name="connsiteX0" fmla="*/ 0 w 429328"/>
                    <a:gd name="connsiteY0" fmla="*/ 178170 h 181930"/>
                    <a:gd name="connsiteX1" fmla="*/ 321374 w 429328"/>
                    <a:gd name="connsiteY1" fmla="*/ 181930 h 181930"/>
                    <a:gd name="connsiteX2" fmla="*/ 429329 w 429328"/>
                    <a:gd name="connsiteY2" fmla="*/ 6110 h 181930"/>
                    <a:gd name="connsiteX3" fmla="*/ 181836 w 429328"/>
                    <a:gd name="connsiteY3" fmla="*/ 0 h 18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9328" h="181930">
                      <a:moveTo>
                        <a:pt x="0" y="178170"/>
                      </a:moveTo>
                      <a:lnTo>
                        <a:pt x="321374" y="181930"/>
                      </a:lnTo>
                      <a:lnTo>
                        <a:pt x="429329" y="6110"/>
                      </a:lnTo>
                      <a:lnTo>
                        <a:pt x="18183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76" name="Graphic 111">
                  <a:extLst>
                    <a:ext uri="{FF2B5EF4-FFF2-40B4-BE49-F238E27FC236}">
                      <a16:creationId xmlns:a16="http://schemas.microsoft.com/office/drawing/2014/main" id="{975ADB3C-3293-D6BE-AB3F-5F58A5706785}"/>
                    </a:ext>
                  </a:extLst>
                </p:cNvPr>
                <p:cNvGrpSpPr/>
                <p:nvPr/>
              </p:nvGrpSpPr>
              <p:grpSpPr>
                <a:xfrm>
                  <a:off x="10086882" y="1517421"/>
                  <a:ext cx="333076" cy="199742"/>
                  <a:chOff x="10086882" y="1517421"/>
                  <a:chExt cx="333076" cy="199742"/>
                </a:xfrm>
                <a:grpFill/>
              </p:grpSpPr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3E241B8A-E2A5-C434-3827-F5C030F8F77B}"/>
                      </a:ext>
                    </a:extLst>
                  </p:cNvPr>
                  <p:cNvSpPr/>
                  <p:nvPr/>
                </p:nvSpPr>
                <p:spPr>
                  <a:xfrm>
                    <a:off x="10147980" y="1517421"/>
                    <a:ext cx="241429" cy="134555"/>
                  </a:xfrm>
                  <a:custGeom>
                    <a:avLst/>
                    <a:gdLst>
                      <a:gd name="connsiteX0" fmla="*/ 145695 w 241429"/>
                      <a:gd name="connsiteY0" fmla="*/ 134556 h 134555"/>
                      <a:gd name="connsiteX1" fmla="*/ 241430 w 241429"/>
                      <a:gd name="connsiteY1" fmla="*/ 3525 h 134555"/>
                      <a:gd name="connsiteX2" fmla="*/ 105746 w 241429"/>
                      <a:gd name="connsiteY2" fmla="*/ 0 h 134555"/>
                      <a:gd name="connsiteX3" fmla="*/ 0 w 241429"/>
                      <a:gd name="connsiteY3" fmla="*/ 134556 h 134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1429" h="134555">
                        <a:moveTo>
                          <a:pt x="145695" y="134556"/>
                        </a:moveTo>
                        <a:lnTo>
                          <a:pt x="241430" y="3525"/>
                        </a:lnTo>
                        <a:lnTo>
                          <a:pt x="105746" y="0"/>
                        </a:lnTo>
                        <a:lnTo>
                          <a:pt x="0" y="134556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4E4AB837-B5E6-849B-EC5D-1ADBCE81BBC0}"/>
                      </a:ext>
                    </a:extLst>
                  </p:cNvPr>
                  <p:cNvSpPr/>
                  <p:nvPr/>
                </p:nvSpPr>
                <p:spPr>
                  <a:xfrm>
                    <a:off x="10086882" y="1517421"/>
                    <a:ext cx="166843" cy="199742"/>
                  </a:xfrm>
                  <a:custGeom>
                    <a:avLst/>
                    <a:gdLst>
                      <a:gd name="connsiteX0" fmla="*/ 166844 w 166843"/>
                      <a:gd name="connsiteY0" fmla="*/ 0 h 199742"/>
                      <a:gd name="connsiteX1" fmla="*/ 145460 w 166843"/>
                      <a:gd name="connsiteY1" fmla="*/ 21384 h 199742"/>
                      <a:gd name="connsiteX2" fmla="*/ 0 w 166843"/>
                      <a:gd name="connsiteY2" fmla="*/ 199743 h 199742"/>
                      <a:gd name="connsiteX3" fmla="*/ 61098 w 166843"/>
                      <a:gd name="connsiteY3" fmla="*/ 134556 h 199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6843" h="199742">
                        <a:moveTo>
                          <a:pt x="166844" y="0"/>
                        </a:moveTo>
                        <a:lnTo>
                          <a:pt x="145460" y="21384"/>
                        </a:lnTo>
                        <a:lnTo>
                          <a:pt x="0" y="199743"/>
                        </a:lnTo>
                        <a:lnTo>
                          <a:pt x="61098" y="134556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AF10EA80-AEFC-81D0-3D9D-D24F06D0A077}"/>
                      </a:ext>
                    </a:extLst>
                  </p:cNvPr>
                  <p:cNvSpPr/>
                  <p:nvPr/>
                </p:nvSpPr>
                <p:spPr>
                  <a:xfrm>
                    <a:off x="10086882" y="1651977"/>
                    <a:ext cx="230479" cy="65186"/>
                  </a:xfrm>
                  <a:custGeom>
                    <a:avLst/>
                    <a:gdLst>
                      <a:gd name="connsiteX0" fmla="*/ 61098 w 230479"/>
                      <a:gd name="connsiteY0" fmla="*/ 0 h 65186"/>
                      <a:gd name="connsiteX1" fmla="*/ 0 w 230479"/>
                      <a:gd name="connsiteY1" fmla="*/ 65187 h 65186"/>
                      <a:gd name="connsiteX2" fmla="*/ 230479 w 230479"/>
                      <a:gd name="connsiteY2" fmla="*/ 61662 h 65186"/>
                      <a:gd name="connsiteX3" fmla="*/ 206792 w 230479"/>
                      <a:gd name="connsiteY3" fmla="*/ 0 h 6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479" h="65186">
                        <a:moveTo>
                          <a:pt x="61098" y="0"/>
                        </a:moveTo>
                        <a:lnTo>
                          <a:pt x="0" y="65187"/>
                        </a:lnTo>
                        <a:lnTo>
                          <a:pt x="230479" y="61662"/>
                        </a:lnTo>
                        <a:lnTo>
                          <a:pt x="206792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0" name="Freeform: Shape 679">
                    <a:extLst>
                      <a:ext uri="{FF2B5EF4-FFF2-40B4-BE49-F238E27FC236}">
                        <a16:creationId xmlns:a16="http://schemas.microsoft.com/office/drawing/2014/main" id="{FBB798D1-B4D3-E1D1-ECDD-6FC65ECDF388}"/>
                      </a:ext>
                    </a:extLst>
                  </p:cNvPr>
                  <p:cNvSpPr/>
                  <p:nvPr/>
                </p:nvSpPr>
                <p:spPr>
                  <a:xfrm>
                    <a:off x="10086882" y="1651977"/>
                    <a:ext cx="230479" cy="65186"/>
                  </a:xfrm>
                  <a:custGeom>
                    <a:avLst/>
                    <a:gdLst>
                      <a:gd name="connsiteX0" fmla="*/ 61098 w 230479"/>
                      <a:gd name="connsiteY0" fmla="*/ 0 h 65186"/>
                      <a:gd name="connsiteX1" fmla="*/ 0 w 230479"/>
                      <a:gd name="connsiteY1" fmla="*/ 65187 h 65186"/>
                      <a:gd name="connsiteX2" fmla="*/ 230479 w 230479"/>
                      <a:gd name="connsiteY2" fmla="*/ 61662 h 65186"/>
                      <a:gd name="connsiteX3" fmla="*/ 206792 w 230479"/>
                      <a:gd name="connsiteY3" fmla="*/ 0 h 6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479" h="65186">
                        <a:moveTo>
                          <a:pt x="61098" y="0"/>
                        </a:moveTo>
                        <a:lnTo>
                          <a:pt x="0" y="65187"/>
                        </a:lnTo>
                        <a:lnTo>
                          <a:pt x="230479" y="61662"/>
                        </a:lnTo>
                        <a:lnTo>
                          <a:pt x="206792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1" name="Freeform: Shape 680">
                    <a:extLst>
                      <a:ext uri="{FF2B5EF4-FFF2-40B4-BE49-F238E27FC236}">
                        <a16:creationId xmlns:a16="http://schemas.microsoft.com/office/drawing/2014/main" id="{BD166F20-906D-A3DB-DECA-DB5541086712}"/>
                      </a:ext>
                    </a:extLst>
                  </p:cNvPr>
                  <p:cNvSpPr/>
                  <p:nvPr/>
                </p:nvSpPr>
                <p:spPr>
                  <a:xfrm>
                    <a:off x="10293674" y="1520945"/>
                    <a:ext cx="126284" cy="192692"/>
                  </a:xfrm>
                  <a:custGeom>
                    <a:avLst/>
                    <a:gdLst>
                      <a:gd name="connsiteX0" fmla="*/ 95735 w 126284"/>
                      <a:gd name="connsiteY0" fmla="*/ 0 h 192692"/>
                      <a:gd name="connsiteX1" fmla="*/ 0 w 126284"/>
                      <a:gd name="connsiteY1" fmla="*/ 131031 h 192692"/>
                      <a:gd name="connsiteX2" fmla="*/ 23687 w 126284"/>
                      <a:gd name="connsiteY2" fmla="*/ 192693 h 192692"/>
                      <a:gd name="connsiteX3" fmla="*/ 126284 w 126284"/>
                      <a:gd name="connsiteY3" fmla="*/ 39573 h 19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6284" h="192692">
                        <a:moveTo>
                          <a:pt x="95735" y="0"/>
                        </a:moveTo>
                        <a:lnTo>
                          <a:pt x="0" y="131031"/>
                        </a:lnTo>
                        <a:lnTo>
                          <a:pt x="23687" y="192693"/>
                        </a:lnTo>
                        <a:lnTo>
                          <a:pt x="126284" y="3957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2" name="Freeform: Shape 681">
                    <a:extLst>
                      <a:ext uri="{FF2B5EF4-FFF2-40B4-BE49-F238E27FC236}">
                        <a16:creationId xmlns:a16="http://schemas.microsoft.com/office/drawing/2014/main" id="{260C07C0-058F-4D02-CD47-AFE676D6AB49}"/>
                      </a:ext>
                    </a:extLst>
                  </p:cNvPr>
                  <p:cNvSpPr/>
                  <p:nvPr/>
                </p:nvSpPr>
                <p:spPr>
                  <a:xfrm>
                    <a:off x="10293674" y="1520945"/>
                    <a:ext cx="126284" cy="192692"/>
                  </a:xfrm>
                  <a:custGeom>
                    <a:avLst/>
                    <a:gdLst>
                      <a:gd name="connsiteX0" fmla="*/ 95735 w 126284"/>
                      <a:gd name="connsiteY0" fmla="*/ 0 h 192692"/>
                      <a:gd name="connsiteX1" fmla="*/ 0 w 126284"/>
                      <a:gd name="connsiteY1" fmla="*/ 131031 h 192692"/>
                      <a:gd name="connsiteX2" fmla="*/ 23687 w 126284"/>
                      <a:gd name="connsiteY2" fmla="*/ 192693 h 192692"/>
                      <a:gd name="connsiteX3" fmla="*/ 126284 w 126284"/>
                      <a:gd name="connsiteY3" fmla="*/ 39573 h 19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6284" h="192692">
                        <a:moveTo>
                          <a:pt x="95735" y="0"/>
                        </a:moveTo>
                        <a:lnTo>
                          <a:pt x="0" y="131031"/>
                        </a:lnTo>
                        <a:lnTo>
                          <a:pt x="23687" y="192693"/>
                        </a:lnTo>
                        <a:lnTo>
                          <a:pt x="126284" y="3957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3" name="Freeform: Shape 682">
                    <a:extLst>
                      <a:ext uri="{FF2B5EF4-FFF2-40B4-BE49-F238E27FC236}">
                        <a16:creationId xmlns:a16="http://schemas.microsoft.com/office/drawing/2014/main" id="{F4AFD355-2FE1-EA3E-12D3-17B59FCDB7F1}"/>
                      </a:ext>
                    </a:extLst>
                  </p:cNvPr>
                  <p:cNvSpPr/>
                  <p:nvPr/>
                </p:nvSpPr>
                <p:spPr>
                  <a:xfrm>
                    <a:off x="10190513" y="1529264"/>
                    <a:ext cx="164023" cy="101939"/>
                  </a:xfrm>
                  <a:custGeom>
                    <a:avLst/>
                    <a:gdLst>
                      <a:gd name="connsiteX0" fmla="*/ 91459 w 164023"/>
                      <a:gd name="connsiteY0" fmla="*/ 101939 h 101939"/>
                      <a:gd name="connsiteX1" fmla="*/ 164024 w 164023"/>
                      <a:gd name="connsiteY1" fmla="*/ 2679 h 101939"/>
                      <a:gd name="connsiteX2" fmla="*/ 80132 w 164023"/>
                      <a:gd name="connsiteY2" fmla="*/ 0 h 101939"/>
                      <a:gd name="connsiteX3" fmla="*/ 0 w 164023"/>
                      <a:gd name="connsiteY3" fmla="*/ 101939 h 10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023" h="101939">
                        <a:moveTo>
                          <a:pt x="91459" y="101939"/>
                        </a:moveTo>
                        <a:lnTo>
                          <a:pt x="164024" y="2679"/>
                        </a:lnTo>
                        <a:lnTo>
                          <a:pt x="80132" y="0"/>
                        </a:lnTo>
                        <a:lnTo>
                          <a:pt x="0" y="10193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1FA4446F-2A4E-EA7D-335C-8E657BCA46F1}"/>
                  </a:ext>
                </a:extLst>
              </p:cNvPr>
              <p:cNvSpPr/>
              <p:nvPr/>
            </p:nvSpPr>
            <p:spPr>
              <a:xfrm>
                <a:off x="10190513" y="1529264"/>
                <a:ext cx="83656" cy="101939"/>
              </a:xfrm>
              <a:custGeom>
                <a:avLst/>
                <a:gdLst>
                  <a:gd name="connsiteX0" fmla="*/ 0 w 83656"/>
                  <a:gd name="connsiteY0" fmla="*/ 101939 h 101939"/>
                  <a:gd name="connsiteX1" fmla="*/ 7708 w 83656"/>
                  <a:gd name="connsiteY1" fmla="*/ 101939 h 101939"/>
                  <a:gd name="connsiteX2" fmla="*/ 83657 w 83656"/>
                  <a:gd name="connsiteY2" fmla="*/ 5311 h 101939"/>
                  <a:gd name="connsiteX3" fmla="*/ 80132 w 83656"/>
                  <a:gd name="connsiteY3" fmla="*/ 0 h 10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656" h="101939">
                    <a:moveTo>
                      <a:pt x="0" y="101939"/>
                    </a:moveTo>
                    <a:lnTo>
                      <a:pt x="7708" y="101939"/>
                    </a:lnTo>
                    <a:lnTo>
                      <a:pt x="83657" y="5311"/>
                    </a:lnTo>
                    <a:lnTo>
                      <a:pt x="80132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A30EB7AC-09EB-F06E-C8A4-CDCCEFE0B20A}"/>
                  </a:ext>
                </a:extLst>
              </p:cNvPr>
              <p:cNvSpPr/>
              <p:nvPr/>
            </p:nvSpPr>
            <p:spPr>
              <a:xfrm>
                <a:off x="10270645" y="1529264"/>
                <a:ext cx="83891" cy="7754"/>
              </a:xfrm>
              <a:custGeom>
                <a:avLst/>
                <a:gdLst>
                  <a:gd name="connsiteX0" fmla="*/ 83892 w 83891"/>
                  <a:gd name="connsiteY0" fmla="*/ 2679 h 7754"/>
                  <a:gd name="connsiteX1" fmla="*/ 0 w 83891"/>
                  <a:gd name="connsiteY1" fmla="*/ 0 h 7754"/>
                  <a:gd name="connsiteX2" fmla="*/ 3525 w 83891"/>
                  <a:gd name="connsiteY2" fmla="*/ 5311 h 7754"/>
                  <a:gd name="connsiteX3" fmla="*/ 80179 w 83891"/>
                  <a:gd name="connsiteY3" fmla="*/ 7755 h 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891" h="7754">
                    <a:moveTo>
                      <a:pt x="83892" y="2679"/>
                    </a:moveTo>
                    <a:lnTo>
                      <a:pt x="0" y="0"/>
                    </a:lnTo>
                    <a:lnTo>
                      <a:pt x="3525" y="5311"/>
                    </a:lnTo>
                    <a:lnTo>
                      <a:pt x="80179" y="7755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614" name="Graphic 111">
                <a:extLst>
                  <a:ext uri="{FF2B5EF4-FFF2-40B4-BE49-F238E27FC236}">
                    <a16:creationId xmlns:a16="http://schemas.microsoft.com/office/drawing/2014/main" id="{B0A1DE6C-11E8-45B8-92E2-A424A184C7B3}"/>
                  </a:ext>
                </a:extLst>
              </p:cNvPr>
              <p:cNvGrpSpPr/>
              <p:nvPr/>
            </p:nvGrpSpPr>
            <p:grpSpPr>
              <a:xfrm>
                <a:off x="9897197" y="1775629"/>
                <a:ext cx="420164" cy="144190"/>
                <a:chOff x="9897197" y="1775629"/>
                <a:chExt cx="420164" cy="144190"/>
              </a:xfrm>
              <a:grpFill/>
            </p:grpSpPr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87C59631-F137-C41A-9889-94BB87754947}"/>
                    </a:ext>
                  </a:extLst>
                </p:cNvPr>
                <p:cNvSpPr/>
                <p:nvPr/>
              </p:nvSpPr>
              <p:spPr>
                <a:xfrm>
                  <a:off x="9897197" y="1814544"/>
                  <a:ext cx="7848" cy="105276"/>
                </a:xfrm>
                <a:custGeom>
                  <a:avLst/>
                  <a:gdLst>
                    <a:gd name="connsiteX0" fmla="*/ 7849 w 7848"/>
                    <a:gd name="connsiteY0" fmla="*/ 0 h 105276"/>
                    <a:gd name="connsiteX1" fmla="*/ 0 w 7848"/>
                    <a:gd name="connsiteY1" fmla="*/ 1222 h 105276"/>
                    <a:gd name="connsiteX2" fmla="*/ 0 w 7848"/>
                    <a:gd name="connsiteY2" fmla="*/ 105276 h 105276"/>
                    <a:gd name="connsiteX3" fmla="*/ 7755 w 7848"/>
                    <a:gd name="connsiteY3" fmla="*/ 92446 h 105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48" h="105276">
                      <a:moveTo>
                        <a:pt x="7849" y="0"/>
                      </a:moveTo>
                      <a:lnTo>
                        <a:pt x="0" y="1222"/>
                      </a:lnTo>
                      <a:lnTo>
                        <a:pt x="0" y="105276"/>
                      </a:lnTo>
                      <a:lnTo>
                        <a:pt x="7755" y="9244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0" name="Freeform: Shape 669">
                  <a:extLst>
                    <a:ext uri="{FF2B5EF4-FFF2-40B4-BE49-F238E27FC236}">
                      <a16:creationId xmlns:a16="http://schemas.microsoft.com/office/drawing/2014/main" id="{F015B5C0-2DB3-0EA0-9B15-B15B8FD9824F}"/>
                    </a:ext>
                  </a:extLst>
                </p:cNvPr>
                <p:cNvSpPr/>
                <p:nvPr/>
              </p:nvSpPr>
              <p:spPr>
                <a:xfrm>
                  <a:off x="9897197" y="1775629"/>
                  <a:ext cx="420164" cy="144190"/>
                </a:xfrm>
                <a:custGeom>
                  <a:avLst/>
                  <a:gdLst>
                    <a:gd name="connsiteX0" fmla="*/ 384916 w 420164"/>
                    <a:gd name="connsiteY0" fmla="*/ 3384 h 144190"/>
                    <a:gd name="connsiteX1" fmla="*/ 7755 w 420164"/>
                    <a:gd name="connsiteY1" fmla="*/ 131360 h 144190"/>
                    <a:gd name="connsiteX2" fmla="*/ 0 w 420164"/>
                    <a:gd name="connsiteY2" fmla="*/ 144191 h 144190"/>
                    <a:gd name="connsiteX3" fmla="*/ 420164 w 420164"/>
                    <a:gd name="connsiteY3" fmla="*/ 0 h 144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0164" h="144190">
                      <a:moveTo>
                        <a:pt x="384916" y="3384"/>
                      </a:moveTo>
                      <a:lnTo>
                        <a:pt x="7755" y="131360"/>
                      </a:lnTo>
                      <a:lnTo>
                        <a:pt x="0" y="144191"/>
                      </a:lnTo>
                      <a:lnTo>
                        <a:pt x="420164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615" name="Graphic 111">
                <a:extLst>
                  <a:ext uri="{FF2B5EF4-FFF2-40B4-BE49-F238E27FC236}">
                    <a16:creationId xmlns:a16="http://schemas.microsoft.com/office/drawing/2014/main" id="{9D21AC7E-8E7C-846C-020E-7FFF0345C33E}"/>
                  </a:ext>
                </a:extLst>
              </p:cNvPr>
              <p:cNvGrpSpPr/>
              <p:nvPr/>
            </p:nvGrpSpPr>
            <p:grpSpPr>
              <a:xfrm>
                <a:off x="9904952" y="1779013"/>
                <a:ext cx="377301" cy="127976"/>
                <a:chOff x="9904952" y="1779013"/>
                <a:chExt cx="377301" cy="127976"/>
              </a:xfrm>
              <a:grpFill/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690C9AB7-E7D1-9D03-D3D3-89F1F5183D1C}"/>
                    </a:ext>
                  </a:extLst>
                </p:cNvPr>
                <p:cNvSpPr/>
                <p:nvPr/>
              </p:nvSpPr>
              <p:spPr>
                <a:xfrm>
                  <a:off x="10034291" y="1801948"/>
                  <a:ext cx="7331" cy="61191"/>
                </a:xfrm>
                <a:custGeom>
                  <a:avLst/>
                  <a:gdLst>
                    <a:gd name="connsiteX0" fmla="*/ 0 w 7331"/>
                    <a:gd name="connsiteY0" fmla="*/ 705 h 61191"/>
                    <a:gd name="connsiteX1" fmla="*/ 0 w 7331"/>
                    <a:gd name="connsiteY1" fmla="*/ 61192 h 61191"/>
                    <a:gd name="connsiteX2" fmla="*/ 7332 w 7331"/>
                    <a:gd name="connsiteY2" fmla="*/ 58654 h 61191"/>
                    <a:gd name="connsiteX3" fmla="*/ 7332 w 7331"/>
                    <a:gd name="connsiteY3" fmla="*/ 0 h 6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61191">
                      <a:moveTo>
                        <a:pt x="0" y="705"/>
                      </a:moveTo>
                      <a:lnTo>
                        <a:pt x="0" y="61192"/>
                      </a:lnTo>
                      <a:lnTo>
                        <a:pt x="7332" y="5865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3D0C34A0-9379-48EC-0186-5A29A67CF602}"/>
                    </a:ext>
                  </a:extLst>
                </p:cNvPr>
                <p:cNvSpPr/>
                <p:nvPr/>
              </p:nvSpPr>
              <p:spPr>
                <a:xfrm>
                  <a:off x="10041623" y="1801243"/>
                  <a:ext cx="7378" cy="59358"/>
                </a:xfrm>
                <a:custGeom>
                  <a:avLst/>
                  <a:gdLst>
                    <a:gd name="connsiteX0" fmla="*/ 0 w 7378"/>
                    <a:gd name="connsiteY0" fmla="*/ 705 h 59358"/>
                    <a:gd name="connsiteX1" fmla="*/ 0 w 7378"/>
                    <a:gd name="connsiteY1" fmla="*/ 59359 h 59358"/>
                    <a:gd name="connsiteX2" fmla="*/ 7379 w 7378"/>
                    <a:gd name="connsiteY2" fmla="*/ 56868 h 59358"/>
                    <a:gd name="connsiteX3" fmla="*/ 7379 w 7378"/>
                    <a:gd name="connsiteY3" fmla="*/ 0 h 59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59358">
                      <a:moveTo>
                        <a:pt x="0" y="705"/>
                      </a:moveTo>
                      <a:lnTo>
                        <a:pt x="0" y="59359"/>
                      </a:lnTo>
                      <a:lnTo>
                        <a:pt x="7379" y="56868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F22AC02D-4895-000F-DFE4-FE7727BACDAA}"/>
                    </a:ext>
                  </a:extLst>
                </p:cNvPr>
                <p:cNvSpPr/>
                <p:nvPr/>
              </p:nvSpPr>
              <p:spPr>
                <a:xfrm>
                  <a:off x="10026912" y="1802653"/>
                  <a:ext cx="7378" cy="62977"/>
                </a:xfrm>
                <a:custGeom>
                  <a:avLst/>
                  <a:gdLst>
                    <a:gd name="connsiteX0" fmla="*/ 0 w 7378"/>
                    <a:gd name="connsiteY0" fmla="*/ 705 h 62977"/>
                    <a:gd name="connsiteX1" fmla="*/ 0 w 7378"/>
                    <a:gd name="connsiteY1" fmla="*/ 62978 h 62977"/>
                    <a:gd name="connsiteX2" fmla="*/ 7379 w 7378"/>
                    <a:gd name="connsiteY2" fmla="*/ 60487 h 62977"/>
                    <a:gd name="connsiteX3" fmla="*/ 7379 w 7378"/>
                    <a:gd name="connsiteY3" fmla="*/ 0 h 62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62977">
                      <a:moveTo>
                        <a:pt x="0" y="705"/>
                      </a:moveTo>
                      <a:lnTo>
                        <a:pt x="0" y="62978"/>
                      </a:lnTo>
                      <a:lnTo>
                        <a:pt x="7379" y="60487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349FFB33-3353-341B-C89C-20A2B9ACEFC7}"/>
                    </a:ext>
                  </a:extLst>
                </p:cNvPr>
                <p:cNvSpPr/>
                <p:nvPr/>
              </p:nvSpPr>
              <p:spPr>
                <a:xfrm>
                  <a:off x="10004870" y="1804768"/>
                  <a:ext cx="7378" cy="68335"/>
                </a:xfrm>
                <a:custGeom>
                  <a:avLst/>
                  <a:gdLst>
                    <a:gd name="connsiteX0" fmla="*/ 0 w 7378"/>
                    <a:gd name="connsiteY0" fmla="*/ 705 h 68335"/>
                    <a:gd name="connsiteX1" fmla="*/ 0 w 7378"/>
                    <a:gd name="connsiteY1" fmla="*/ 68335 h 68335"/>
                    <a:gd name="connsiteX2" fmla="*/ 7379 w 7378"/>
                    <a:gd name="connsiteY2" fmla="*/ 65845 h 68335"/>
                    <a:gd name="connsiteX3" fmla="*/ 7379 w 7378"/>
                    <a:gd name="connsiteY3" fmla="*/ 0 h 68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68335">
                      <a:moveTo>
                        <a:pt x="0" y="705"/>
                      </a:moveTo>
                      <a:lnTo>
                        <a:pt x="0" y="68335"/>
                      </a:lnTo>
                      <a:lnTo>
                        <a:pt x="7379" y="65845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091EED5E-9083-8687-CF1F-3FBD4C25890D}"/>
                    </a:ext>
                  </a:extLst>
                </p:cNvPr>
                <p:cNvSpPr/>
                <p:nvPr/>
              </p:nvSpPr>
              <p:spPr>
                <a:xfrm>
                  <a:off x="10019580" y="1803358"/>
                  <a:ext cx="7331" cy="64763"/>
                </a:xfrm>
                <a:custGeom>
                  <a:avLst/>
                  <a:gdLst>
                    <a:gd name="connsiteX0" fmla="*/ 0 w 7331"/>
                    <a:gd name="connsiteY0" fmla="*/ 705 h 64763"/>
                    <a:gd name="connsiteX1" fmla="*/ 0 w 7331"/>
                    <a:gd name="connsiteY1" fmla="*/ 64764 h 64763"/>
                    <a:gd name="connsiteX2" fmla="*/ 7332 w 7331"/>
                    <a:gd name="connsiteY2" fmla="*/ 62273 h 64763"/>
                    <a:gd name="connsiteX3" fmla="*/ 7332 w 7331"/>
                    <a:gd name="connsiteY3" fmla="*/ 0 h 6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64763">
                      <a:moveTo>
                        <a:pt x="0" y="705"/>
                      </a:moveTo>
                      <a:lnTo>
                        <a:pt x="0" y="64764"/>
                      </a:lnTo>
                      <a:lnTo>
                        <a:pt x="7332" y="6227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EBFAF9DF-F566-4B6D-7D59-5694D2009F53}"/>
                    </a:ext>
                  </a:extLst>
                </p:cNvPr>
                <p:cNvSpPr/>
                <p:nvPr/>
              </p:nvSpPr>
              <p:spPr>
                <a:xfrm>
                  <a:off x="10012249" y="1804063"/>
                  <a:ext cx="7331" cy="66549"/>
                </a:xfrm>
                <a:custGeom>
                  <a:avLst/>
                  <a:gdLst>
                    <a:gd name="connsiteX0" fmla="*/ 0 w 7331"/>
                    <a:gd name="connsiteY0" fmla="*/ 705 h 66549"/>
                    <a:gd name="connsiteX1" fmla="*/ 0 w 7331"/>
                    <a:gd name="connsiteY1" fmla="*/ 66549 h 66549"/>
                    <a:gd name="connsiteX2" fmla="*/ 7332 w 7331"/>
                    <a:gd name="connsiteY2" fmla="*/ 64059 h 66549"/>
                    <a:gd name="connsiteX3" fmla="*/ 7332 w 7331"/>
                    <a:gd name="connsiteY3" fmla="*/ 0 h 66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66549">
                      <a:moveTo>
                        <a:pt x="0" y="705"/>
                      </a:moveTo>
                      <a:lnTo>
                        <a:pt x="0" y="66549"/>
                      </a:lnTo>
                      <a:lnTo>
                        <a:pt x="7332" y="6405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0BA84524-342A-641B-9689-6C83AF8E53C2}"/>
                    </a:ext>
                  </a:extLst>
                </p:cNvPr>
                <p:cNvSpPr/>
                <p:nvPr/>
              </p:nvSpPr>
              <p:spPr>
                <a:xfrm>
                  <a:off x="10071044" y="1798470"/>
                  <a:ext cx="7331" cy="52168"/>
                </a:xfrm>
                <a:custGeom>
                  <a:avLst/>
                  <a:gdLst>
                    <a:gd name="connsiteX0" fmla="*/ 0 w 7331"/>
                    <a:gd name="connsiteY0" fmla="*/ 705 h 52168"/>
                    <a:gd name="connsiteX1" fmla="*/ 0 w 7331"/>
                    <a:gd name="connsiteY1" fmla="*/ 52168 h 52168"/>
                    <a:gd name="connsiteX2" fmla="*/ 7332 w 7331"/>
                    <a:gd name="connsiteY2" fmla="*/ 49677 h 52168"/>
                    <a:gd name="connsiteX3" fmla="*/ 7332 w 7331"/>
                    <a:gd name="connsiteY3" fmla="*/ 0 h 52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2168">
                      <a:moveTo>
                        <a:pt x="0" y="705"/>
                      </a:moveTo>
                      <a:lnTo>
                        <a:pt x="0" y="52168"/>
                      </a:lnTo>
                      <a:lnTo>
                        <a:pt x="7332" y="49677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FDFF51BD-41E8-A0D7-B33C-08A0E2484CF6}"/>
                    </a:ext>
                  </a:extLst>
                </p:cNvPr>
                <p:cNvSpPr/>
                <p:nvPr/>
              </p:nvSpPr>
              <p:spPr>
                <a:xfrm>
                  <a:off x="10078375" y="1797765"/>
                  <a:ext cx="7331" cy="50382"/>
                </a:xfrm>
                <a:custGeom>
                  <a:avLst/>
                  <a:gdLst>
                    <a:gd name="connsiteX0" fmla="*/ 0 w 7331"/>
                    <a:gd name="connsiteY0" fmla="*/ 705 h 50382"/>
                    <a:gd name="connsiteX1" fmla="*/ 0 w 7331"/>
                    <a:gd name="connsiteY1" fmla="*/ 50382 h 50382"/>
                    <a:gd name="connsiteX2" fmla="*/ 7332 w 7331"/>
                    <a:gd name="connsiteY2" fmla="*/ 47891 h 50382"/>
                    <a:gd name="connsiteX3" fmla="*/ 7332 w 7331"/>
                    <a:gd name="connsiteY3" fmla="*/ 0 h 50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0382">
                      <a:moveTo>
                        <a:pt x="0" y="705"/>
                      </a:moveTo>
                      <a:lnTo>
                        <a:pt x="0" y="50382"/>
                      </a:lnTo>
                      <a:lnTo>
                        <a:pt x="7332" y="47891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FB72DAA9-AC30-D163-8A3E-9652EEEA3DBB}"/>
                    </a:ext>
                  </a:extLst>
                </p:cNvPr>
                <p:cNvSpPr/>
                <p:nvPr/>
              </p:nvSpPr>
              <p:spPr>
                <a:xfrm>
                  <a:off x="10085707" y="1797060"/>
                  <a:ext cx="7378" cy="48596"/>
                </a:xfrm>
                <a:custGeom>
                  <a:avLst/>
                  <a:gdLst>
                    <a:gd name="connsiteX0" fmla="*/ 0 w 7378"/>
                    <a:gd name="connsiteY0" fmla="*/ 705 h 48596"/>
                    <a:gd name="connsiteX1" fmla="*/ 0 w 7378"/>
                    <a:gd name="connsiteY1" fmla="*/ 48596 h 48596"/>
                    <a:gd name="connsiteX2" fmla="*/ 7379 w 7378"/>
                    <a:gd name="connsiteY2" fmla="*/ 46105 h 48596"/>
                    <a:gd name="connsiteX3" fmla="*/ 7379 w 7378"/>
                    <a:gd name="connsiteY3" fmla="*/ 0 h 48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48596">
                      <a:moveTo>
                        <a:pt x="0" y="705"/>
                      </a:moveTo>
                      <a:lnTo>
                        <a:pt x="0" y="48596"/>
                      </a:lnTo>
                      <a:lnTo>
                        <a:pt x="7379" y="46105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573EFBD4-94A5-C108-58AE-B6D83B891626}"/>
                    </a:ext>
                  </a:extLst>
                </p:cNvPr>
                <p:cNvSpPr/>
                <p:nvPr/>
              </p:nvSpPr>
              <p:spPr>
                <a:xfrm>
                  <a:off x="10056333" y="1799880"/>
                  <a:ext cx="7331" cy="55739"/>
                </a:xfrm>
                <a:custGeom>
                  <a:avLst/>
                  <a:gdLst>
                    <a:gd name="connsiteX0" fmla="*/ 0 w 7331"/>
                    <a:gd name="connsiteY0" fmla="*/ 658 h 55739"/>
                    <a:gd name="connsiteX1" fmla="*/ 0 w 7331"/>
                    <a:gd name="connsiteY1" fmla="*/ 55740 h 55739"/>
                    <a:gd name="connsiteX2" fmla="*/ 7332 w 7331"/>
                    <a:gd name="connsiteY2" fmla="*/ 53249 h 55739"/>
                    <a:gd name="connsiteX3" fmla="*/ 7332 w 7331"/>
                    <a:gd name="connsiteY3" fmla="*/ 0 h 55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5739">
                      <a:moveTo>
                        <a:pt x="0" y="658"/>
                      </a:moveTo>
                      <a:lnTo>
                        <a:pt x="0" y="55740"/>
                      </a:lnTo>
                      <a:lnTo>
                        <a:pt x="7332" y="5324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09375362-CF9C-48B6-27DE-03DDE364F0F5}"/>
                    </a:ext>
                  </a:extLst>
                </p:cNvPr>
                <p:cNvSpPr/>
                <p:nvPr/>
              </p:nvSpPr>
              <p:spPr>
                <a:xfrm>
                  <a:off x="10063665" y="1799175"/>
                  <a:ext cx="7378" cy="53953"/>
                </a:xfrm>
                <a:custGeom>
                  <a:avLst/>
                  <a:gdLst>
                    <a:gd name="connsiteX0" fmla="*/ 0 w 7378"/>
                    <a:gd name="connsiteY0" fmla="*/ 705 h 53953"/>
                    <a:gd name="connsiteX1" fmla="*/ 0 w 7378"/>
                    <a:gd name="connsiteY1" fmla="*/ 53954 h 53953"/>
                    <a:gd name="connsiteX2" fmla="*/ 7379 w 7378"/>
                    <a:gd name="connsiteY2" fmla="*/ 51463 h 53953"/>
                    <a:gd name="connsiteX3" fmla="*/ 7379 w 7378"/>
                    <a:gd name="connsiteY3" fmla="*/ 0 h 5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53953">
                      <a:moveTo>
                        <a:pt x="0" y="705"/>
                      </a:moveTo>
                      <a:lnTo>
                        <a:pt x="0" y="53954"/>
                      </a:lnTo>
                      <a:lnTo>
                        <a:pt x="7379" y="51463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9568A76F-BD3B-8401-9DDD-8A0973EF5024}"/>
                    </a:ext>
                  </a:extLst>
                </p:cNvPr>
                <p:cNvSpPr/>
                <p:nvPr/>
              </p:nvSpPr>
              <p:spPr>
                <a:xfrm>
                  <a:off x="9997538" y="1805473"/>
                  <a:ext cx="7331" cy="70121"/>
                </a:xfrm>
                <a:custGeom>
                  <a:avLst/>
                  <a:gdLst>
                    <a:gd name="connsiteX0" fmla="*/ 0 w 7331"/>
                    <a:gd name="connsiteY0" fmla="*/ 705 h 70121"/>
                    <a:gd name="connsiteX1" fmla="*/ 0 w 7331"/>
                    <a:gd name="connsiteY1" fmla="*/ 70121 h 70121"/>
                    <a:gd name="connsiteX2" fmla="*/ 7332 w 7331"/>
                    <a:gd name="connsiteY2" fmla="*/ 67630 h 70121"/>
                    <a:gd name="connsiteX3" fmla="*/ 7332 w 7331"/>
                    <a:gd name="connsiteY3" fmla="*/ 0 h 70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0121">
                      <a:moveTo>
                        <a:pt x="0" y="705"/>
                      </a:moveTo>
                      <a:lnTo>
                        <a:pt x="0" y="70121"/>
                      </a:lnTo>
                      <a:lnTo>
                        <a:pt x="7332" y="67630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D55F3482-C9A4-1B54-3E50-6AF21835DD18}"/>
                    </a:ext>
                  </a:extLst>
                </p:cNvPr>
                <p:cNvSpPr/>
                <p:nvPr/>
              </p:nvSpPr>
              <p:spPr>
                <a:xfrm>
                  <a:off x="9909369" y="1813886"/>
                  <a:ext cx="7331" cy="91599"/>
                </a:xfrm>
                <a:custGeom>
                  <a:avLst/>
                  <a:gdLst>
                    <a:gd name="connsiteX0" fmla="*/ 0 w 7331"/>
                    <a:gd name="connsiteY0" fmla="*/ 705 h 91599"/>
                    <a:gd name="connsiteX1" fmla="*/ 0 w 7331"/>
                    <a:gd name="connsiteY1" fmla="*/ 91600 h 91599"/>
                    <a:gd name="connsiteX2" fmla="*/ 7332 w 7331"/>
                    <a:gd name="connsiteY2" fmla="*/ 89109 h 91599"/>
                    <a:gd name="connsiteX3" fmla="*/ 7332 w 7331"/>
                    <a:gd name="connsiteY3" fmla="*/ 0 h 9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91599">
                      <a:moveTo>
                        <a:pt x="0" y="705"/>
                      </a:moveTo>
                      <a:lnTo>
                        <a:pt x="0" y="91600"/>
                      </a:lnTo>
                      <a:lnTo>
                        <a:pt x="7332" y="8910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BC5C2AFC-4072-C44C-84A7-8CB4FBC31895}"/>
                    </a:ext>
                  </a:extLst>
                </p:cNvPr>
                <p:cNvSpPr/>
                <p:nvPr/>
              </p:nvSpPr>
              <p:spPr>
                <a:xfrm>
                  <a:off x="9938743" y="1811066"/>
                  <a:ext cx="7331" cy="84455"/>
                </a:xfrm>
                <a:custGeom>
                  <a:avLst/>
                  <a:gdLst>
                    <a:gd name="connsiteX0" fmla="*/ 0 w 7331"/>
                    <a:gd name="connsiteY0" fmla="*/ 705 h 84455"/>
                    <a:gd name="connsiteX1" fmla="*/ 0 w 7331"/>
                    <a:gd name="connsiteY1" fmla="*/ 84456 h 84455"/>
                    <a:gd name="connsiteX2" fmla="*/ 7332 w 7331"/>
                    <a:gd name="connsiteY2" fmla="*/ 81965 h 84455"/>
                    <a:gd name="connsiteX3" fmla="*/ 7332 w 7331"/>
                    <a:gd name="connsiteY3" fmla="*/ 0 h 84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4455">
                      <a:moveTo>
                        <a:pt x="0" y="705"/>
                      </a:moveTo>
                      <a:lnTo>
                        <a:pt x="0" y="84456"/>
                      </a:lnTo>
                      <a:lnTo>
                        <a:pt x="7332" y="81965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FE9AB623-23DD-B40B-C30B-9642A80BE5C0}"/>
                    </a:ext>
                  </a:extLst>
                </p:cNvPr>
                <p:cNvSpPr/>
                <p:nvPr/>
              </p:nvSpPr>
              <p:spPr>
                <a:xfrm>
                  <a:off x="9931412" y="1811771"/>
                  <a:ext cx="7331" cy="86241"/>
                </a:xfrm>
                <a:custGeom>
                  <a:avLst/>
                  <a:gdLst>
                    <a:gd name="connsiteX0" fmla="*/ 0 w 7331"/>
                    <a:gd name="connsiteY0" fmla="*/ 705 h 86241"/>
                    <a:gd name="connsiteX1" fmla="*/ 0 w 7331"/>
                    <a:gd name="connsiteY1" fmla="*/ 86242 h 86241"/>
                    <a:gd name="connsiteX2" fmla="*/ 7332 w 7331"/>
                    <a:gd name="connsiteY2" fmla="*/ 83751 h 86241"/>
                    <a:gd name="connsiteX3" fmla="*/ 7332 w 7331"/>
                    <a:gd name="connsiteY3" fmla="*/ 0 h 86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6241">
                      <a:moveTo>
                        <a:pt x="0" y="705"/>
                      </a:moveTo>
                      <a:lnTo>
                        <a:pt x="0" y="86242"/>
                      </a:lnTo>
                      <a:lnTo>
                        <a:pt x="7332" y="83751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2EE48A93-B709-AC30-F2BA-EB2760A50E38}"/>
                    </a:ext>
                  </a:extLst>
                </p:cNvPr>
                <p:cNvSpPr/>
                <p:nvPr/>
              </p:nvSpPr>
              <p:spPr>
                <a:xfrm>
                  <a:off x="9916701" y="1813181"/>
                  <a:ext cx="7331" cy="89813"/>
                </a:xfrm>
                <a:custGeom>
                  <a:avLst/>
                  <a:gdLst>
                    <a:gd name="connsiteX0" fmla="*/ 0 w 7331"/>
                    <a:gd name="connsiteY0" fmla="*/ 705 h 89813"/>
                    <a:gd name="connsiteX1" fmla="*/ 0 w 7331"/>
                    <a:gd name="connsiteY1" fmla="*/ 89814 h 89813"/>
                    <a:gd name="connsiteX2" fmla="*/ 7332 w 7331"/>
                    <a:gd name="connsiteY2" fmla="*/ 87323 h 89813"/>
                    <a:gd name="connsiteX3" fmla="*/ 7332 w 7331"/>
                    <a:gd name="connsiteY3" fmla="*/ 0 h 8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9813">
                      <a:moveTo>
                        <a:pt x="0" y="705"/>
                      </a:moveTo>
                      <a:lnTo>
                        <a:pt x="0" y="89814"/>
                      </a:lnTo>
                      <a:lnTo>
                        <a:pt x="7332" y="8732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441465D0-E273-77C1-655C-1AE97AEDFFB8}"/>
                    </a:ext>
                  </a:extLst>
                </p:cNvPr>
                <p:cNvSpPr/>
                <p:nvPr/>
              </p:nvSpPr>
              <p:spPr>
                <a:xfrm>
                  <a:off x="9924033" y="1812476"/>
                  <a:ext cx="7378" cy="88027"/>
                </a:xfrm>
                <a:custGeom>
                  <a:avLst/>
                  <a:gdLst>
                    <a:gd name="connsiteX0" fmla="*/ 0 w 7378"/>
                    <a:gd name="connsiteY0" fmla="*/ 705 h 88027"/>
                    <a:gd name="connsiteX1" fmla="*/ 0 w 7378"/>
                    <a:gd name="connsiteY1" fmla="*/ 88028 h 88027"/>
                    <a:gd name="connsiteX2" fmla="*/ 7379 w 7378"/>
                    <a:gd name="connsiteY2" fmla="*/ 85537 h 88027"/>
                    <a:gd name="connsiteX3" fmla="*/ 7379 w 7378"/>
                    <a:gd name="connsiteY3" fmla="*/ 0 h 88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88027">
                      <a:moveTo>
                        <a:pt x="0" y="705"/>
                      </a:moveTo>
                      <a:lnTo>
                        <a:pt x="0" y="88028"/>
                      </a:lnTo>
                      <a:lnTo>
                        <a:pt x="7379" y="85537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0BBD18B1-DC8E-C743-9B86-CB925438C89C}"/>
                    </a:ext>
                  </a:extLst>
                </p:cNvPr>
                <p:cNvSpPr/>
                <p:nvPr/>
              </p:nvSpPr>
              <p:spPr>
                <a:xfrm>
                  <a:off x="10093086" y="1796355"/>
                  <a:ext cx="7331" cy="46810"/>
                </a:xfrm>
                <a:custGeom>
                  <a:avLst/>
                  <a:gdLst>
                    <a:gd name="connsiteX0" fmla="*/ 0 w 7331"/>
                    <a:gd name="connsiteY0" fmla="*/ 705 h 46810"/>
                    <a:gd name="connsiteX1" fmla="*/ 0 w 7331"/>
                    <a:gd name="connsiteY1" fmla="*/ 46810 h 46810"/>
                    <a:gd name="connsiteX2" fmla="*/ 7332 w 7331"/>
                    <a:gd name="connsiteY2" fmla="*/ 44319 h 46810"/>
                    <a:gd name="connsiteX3" fmla="*/ 7332 w 7331"/>
                    <a:gd name="connsiteY3" fmla="*/ 0 h 46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46810">
                      <a:moveTo>
                        <a:pt x="0" y="705"/>
                      </a:moveTo>
                      <a:lnTo>
                        <a:pt x="0" y="46810"/>
                      </a:lnTo>
                      <a:lnTo>
                        <a:pt x="7332" y="4431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03C2F506-F590-B3B6-F084-6AF83625247C}"/>
                    </a:ext>
                  </a:extLst>
                </p:cNvPr>
                <p:cNvSpPr/>
                <p:nvPr/>
              </p:nvSpPr>
              <p:spPr>
                <a:xfrm>
                  <a:off x="9904952" y="1814591"/>
                  <a:ext cx="4417" cy="92398"/>
                </a:xfrm>
                <a:custGeom>
                  <a:avLst/>
                  <a:gdLst>
                    <a:gd name="connsiteX0" fmla="*/ 0 w 4417"/>
                    <a:gd name="connsiteY0" fmla="*/ 423 h 92398"/>
                    <a:gd name="connsiteX1" fmla="*/ 0 w 4417"/>
                    <a:gd name="connsiteY1" fmla="*/ 92399 h 92398"/>
                    <a:gd name="connsiteX2" fmla="*/ 4418 w 4417"/>
                    <a:gd name="connsiteY2" fmla="*/ 90895 h 92398"/>
                    <a:gd name="connsiteX3" fmla="*/ 4418 w 4417"/>
                    <a:gd name="connsiteY3" fmla="*/ 0 h 9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17" h="92398">
                      <a:moveTo>
                        <a:pt x="0" y="423"/>
                      </a:moveTo>
                      <a:lnTo>
                        <a:pt x="0" y="92399"/>
                      </a:lnTo>
                      <a:lnTo>
                        <a:pt x="4418" y="90895"/>
                      </a:lnTo>
                      <a:lnTo>
                        <a:pt x="441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71E9E4EE-365D-8C5A-293D-DCFA34656BC7}"/>
                    </a:ext>
                  </a:extLst>
                </p:cNvPr>
                <p:cNvSpPr/>
                <p:nvPr/>
              </p:nvSpPr>
              <p:spPr>
                <a:xfrm>
                  <a:off x="9982828" y="1806883"/>
                  <a:ext cx="7378" cy="73693"/>
                </a:xfrm>
                <a:custGeom>
                  <a:avLst/>
                  <a:gdLst>
                    <a:gd name="connsiteX0" fmla="*/ 0 w 7378"/>
                    <a:gd name="connsiteY0" fmla="*/ 705 h 73693"/>
                    <a:gd name="connsiteX1" fmla="*/ 0 w 7378"/>
                    <a:gd name="connsiteY1" fmla="*/ 73693 h 73693"/>
                    <a:gd name="connsiteX2" fmla="*/ 7379 w 7378"/>
                    <a:gd name="connsiteY2" fmla="*/ 71202 h 73693"/>
                    <a:gd name="connsiteX3" fmla="*/ 7379 w 7378"/>
                    <a:gd name="connsiteY3" fmla="*/ 0 h 7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73693">
                      <a:moveTo>
                        <a:pt x="0" y="705"/>
                      </a:moveTo>
                      <a:lnTo>
                        <a:pt x="0" y="73693"/>
                      </a:lnTo>
                      <a:lnTo>
                        <a:pt x="7379" y="71202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32BC3AFE-E959-8A5D-2AD1-B559247879AD}"/>
                    </a:ext>
                  </a:extLst>
                </p:cNvPr>
                <p:cNvSpPr/>
                <p:nvPr/>
              </p:nvSpPr>
              <p:spPr>
                <a:xfrm>
                  <a:off x="9946075" y="1810361"/>
                  <a:ext cx="7378" cy="82669"/>
                </a:xfrm>
                <a:custGeom>
                  <a:avLst/>
                  <a:gdLst>
                    <a:gd name="connsiteX0" fmla="*/ 0 w 7378"/>
                    <a:gd name="connsiteY0" fmla="*/ 705 h 82669"/>
                    <a:gd name="connsiteX1" fmla="*/ 0 w 7378"/>
                    <a:gd name="connsiteY1" fmla="*/ 82670 h 82669"/>
                    <a:gd name="connsiteX2" fmla="*/ 7379 w 7378"/>
                    <a:gd name="connsiteY2" fmla="*/ 80179 h 82669"/>
                    <a:gd name="connsiteX3" fmla="*/ 7379 w 7378"/>
                    <a:gd name="connsiteY3" fmla="*/ 0 h 8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82669">
                      <a:moveTo>
                        <a:pt x="0" y="705"/>
                      </a:moveTo>
                      <a:lnTo>
                        <a:pt x="0" y="82670"/>
                      </a:lnTo>
                      <a:lnTo>
                        <a:pt x="7379" y="80179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8" name="Freeform: Shape 637">
                  <a:extLst>
                    <a:ext uri="{FF2B5EF4-FFF2-40B4-BE49-F238E27FC236}">
                      <a16:creationId xmlns:a16="http://schemas.microsoft.com/office/drawing/2014/main" id="{CDDEACAA-D886-5F6C-4D3E-7A10FF46DEED}"/>
                    </a:ext>
                  </a:extLst>
                </p:cNvPr>
                <p:cNvSpPr/>
                <p:nvPr/>
              </p:nvSpPr>
              <p:spPr>
                <a:xfrm>
                  <a:off x="9968164" y="1808293"/>
                  <a:ext cx="7331" cy="77265"/>
                </a:xfrm>
                <a:custGeom>
                  <a:avLst/>
                  <a:gdLst>
                    <a:gd name="connsiteX0" fmla="*/ 0 w 7331"/>
                    <a:gd name="connsiteY0" fmla="*/ 705 h 77265"/>
                    <a:gd name="connsiteX1" fmla="*/ 0 w 7331"/>
                    <a:gd name="connsiteY1" fmla="*/ 77265 h 77265"/>
                    <a:gd name="connsiteX2" fmla="*/ 7332 w 7331"/>
                    <a:gd name="connsiteY2" fmla="*/ 74774 h 77265"/>
                    <a:gd name="connsiteX3" fmla="*/ 7332 w 7331"/>
                    <a:gd name="connsiteY3" fmla="*/ 0 h 7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7265">
                      <a:moveTo>
                        <a:pt x="0" y="705"/>
                      </a:moveTo>
                      <a:lnTo>
                        <a:pt x="0" y="77265"/>
                      </a:lnTo>
                      <a:lnTo>
                        <a:pt x="7332" y="7477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9" name="Freeform: Shape 638">
                  <a:extLst>
                    <a:ext uri="{FF2B5EF4-FFF2-40B4-BE49-F238E27FC236}">
                      <a16:creationId xmlns:a16="http://schemas.microsoft.com/office/drawing/2014/main" id="{35E2932F-DBD2-789D-7A28-46A3F576DC23}"/>
                    </a:ext>
                  </a:extLst>
                </p:cNvPr>
                <p:cNvSpPr/>
                <p:nvPr/>
              </p:nvSpPr>
              <p:spPr>
                <a:xfrm>
                  <a:off x="9990206" y="1806178"/>
                  <a:ext cx="7331" cy="71907"/>
                </a:xfrm>
                <a:custGeom>
                  <a:avLst/>
                  <a:gdLst>
                    <a:gd name="connsiteX0" fmla="*/ 0 w 7331"/>
                    <a:gd name="connsiteY0" fmla="*/ 705 h 71907"/>
                    <a:gd name="connsiteX1" fmla="*/ 0 w 7331"/>
                    <a:gd name="connsiteY1" fmla="*/ 71907 h 71907"/>
                    <a:gd name="connsiteX2" fmla="*/ 7332 w 7331"/>
                    <a:gd name="connsiteY2" fmla="*/ 69416 h 71907"/>
                    <a:gd name="connsiteX3" fmla="*/ 7332 w 7331"/>
                    <a:gd name="connsiteY3" fmla="*/ 0 h 7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1907">
                      <a:moveTo>
                        <a:pt x="0" y="705"/>
                      </a:moveTo>
                      <a:lnTo>
                        <a:pt x="0" y="71907"/>
                      </a:lnTo>
                      <a:lnTo>
                        <a:pt x="7332" y="69416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5B484584-14B3-761B-3216-626B0E54621F}"/>
                    </a:ext>
                  </a:extLst>
                </p:cNvPr>
                <p:cNvSpPr/>
                <p:nvPr/>
              </p:nvSpPr>
              <p:spPr>
                <a:xfrm>
                  <a:off x="9975496" y="1807588"/>
                  <a:ext cx="7331" cy="75479"/>
                </a:xfrm>
                <a:custGeom>
                  <a:avLst/>
                  <a:gdLst>
                    <a:gd name="connsiteX0" fmla="*/ 0 w 7331"/>
                    <a:gd name="connsiteY0" fmla="*/ 705 h 75479"/>
                    <a:gd name="connsiteX1" fmla="*/ 0 w 7331"/>
                    <a:gd name="connsiteY1" fmla="*/ 75479 h 75479"/>
                    <a:gd name="connsiteX2" fmla="*/ 7332 w 7331"/>
                    <a:gd name="connsiteY2" fmla="*/ 72988 h 75479"/>
                    <a:gd name="connsiteX3" fmla="*/ 7332 w 7331"/>
                    <a:gd name="connsiteY3" fmla="*/ 0 h 7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5479">
                      <a:moveTo>
                        <a:pt x="0" y="705"/>
                      </a:moveTo>
                      <a:lnTo>
                        <a:pt x="0" y="75479"/>
                      </a:lnTo>
                      <a:lnTo>
                        <a:pt x="7332" y="72988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837E7BF7-E5D2-E29B-01FF-64DF1716798A}"/>
                    </a:ext>
                  </a:extLst>
                </p:cNvPr>
                <p:cNvSpPr/>
                <p:nvPr/>
              </p:nvSpPr>
              <p:spPr>
                <a:xfrm>
                  <a:off x="9960786" y="1808998"/>
                  <a:ext cx="7378" cy="79051"/>
                </a:xfrm>
                <a:custGeom>
                  <a:avLst/>
                  <a:gdLst>
                    <a:gd name="connsiteX0" fmla="*/ 0 w 7378"/>
                    <a:gd name="connsiteY0" fmla="*/ 705 h 79051"/>
                    <a:gd name="connsiteX1" fmla="*/ 0 w 7378"/>
                    <a:gd name="connsiteY1" fmla="*/ 79051 h 79051"/>
                    <a:gd name="connsiteX2" fmla="*/ 7379 w 7378"/>
                    <a:gd name="connsiteY2" fmla="*/ 76560 h 79051"/>
                    <a:gd name="connsiteX3" fmla="*/ 7379 w 7378"/>
                    <a:gd name="connsiteY3" fmla="*/ 0 h 7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79051">
                      <a:moveTo>
                        <a:pt x="0" y="705"/>
                      </a:moveTo>
                      <a:lnTo>
                        <a:pt x="0" y="79051"/>
                      </a:lnTo>
                      <a:lnTo>
                        <a:pt x="7379" y="76560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6216ADA5-CE53-9844-38B3-D5D1D6E72089}"/>
                    </a:ext>
                  </a:extLst>
                </p:cNvPr>
                <p:cNvSpPr/>
                <p:nvPr/>
              </p:nvSpPr>
              <p:spPr>
                <a:xfrm>
                  <a:off x="9953454" y="1809703"/>
                  <a:ext cx="7331" cy="80836"/>
                </a:xfrm>
                <a:custGeom>
                  <a:avLst/>
                  <a:gdLst>
                    <a:gd name="connsiteX0" fmla="*/ 0 w 7331"/>
                    <a:gd name="connsiteY0" fmla="*/ 658 h 80836"/>
                    <a:gd name="connsiteX1" fmla="*/ 0 w 7331"/>
                    <a:gd name="connsiteY1" fmla="*/ 80837 h 80836"/>
                    <a:gd name="connsiteX2" fmla="*/ 7332 w 7331"/>
                    <a:gd name="connsiteY2" fmla="*/ 78346 h 80836"/>
                    <a:gd name="connsiteX3" fmla="*/ 7332 w 7331"/>
                    <a:gd name="connsiteY3" fmla="*/ 0 h 80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0836">
                      <a:moveTo>
                        <a:pt x="0" y="658"/>
                      </a:moveTo>
                      <a:lnTo>
                        <a:pt x="0" y="80837"/>
                      </a:lnTo>
                      <a:lnTo>
                        <a:pt x="7332" y="78346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id="{23713BBE-3DFE-0288-F36C-DA923C065998}"/>
                    </a:ext>
                  </a:extLst>
                </p:cNvPr>
                <p:cNvSpPr/>
                <p:nvPr/>
              </p:nvSpPr>
              <p:spPr>
                <a:xfrm>
                  <a:off x="10049001" y="1800538"/>
                  <a:ext cx="7331" cy="57572"/>
                </a:xfrm>
                <a:custGeom>
                  <a:avLst/>
                  <a:gdLst>
                    <a:gd name="connsiteX0" fmla="*/ 0 w 7331"/>
                    <a:gd name="connsiteY0" fmla="*/ 705 h 57572"/>
                    <a:gd name="connsiteX1" fmla="*/ 0 w 7331"/>
                    <a:gd name="connsiteY1" fmla="*/ 57573 h 57572"/>
                    <a:gd name="connsiteX2" fmla="*/ 7332 w 7331"/>
                    <a:gd name="connsiteY2" fmla="*/ 55082 h 57572"/>
                    <a:gd name="connsiteX3" fmla="*/ 7332 w 7331"/>
                    <a:gd name="connsiteY3" fmla="*/ 0 h 5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7572">
                      <a:moveTo>
                        <a:pt x="0" y="705"/>
                      </a:moveTo>
                      <a:lnTo>
                        <a:pt x="0" y="57573"/>
                      </a:lnTo>
                      <a:lnTo>
                        <a:pt x="7332" y="55082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:a16="http://schemas.microsoft.com/office/drawing/2014/main" id="{0B9C048C-013B-2B71-E844-0D2A7D9008AE}"/>
                    </a:ext>
                  </a:extLst>
                </p:cNvPr>
                <p:cNvSpPr/>
                <p:nvPr/>
              </p:nvSpPr>
              <p:spPr>
                <a:xfrm>
                  <a:off x="10225339" y="1783713"/>
                  <a:ext cx="7378" cy="14569"/>
                </a:xfrm>
                <a:custGeom>
                  <a:avLst/>
                  <a:gdLst>
                    <a:gd name="connsiteX0" fmla="*/ 0 w 7378"/>
                    <a:gd name="connsiteY0" fmla="*/ 705 h 14569"/>
                    <a:gd name="connsiteX1" fmla="*/ 0 w 7378"/>
                    <a:gd name="connsiteY1" fmla="*/ 14569 h 14569"/>
                    <a:gd name="connsiteX2" fmla="*/ 7379 w 7378"/>
                    <a:gd name="connsiteY2" fmla="*/ 12079 h 14569"/>
                    <a:gd name="connsiteX3" fmla="*/ 7379 w 7378"/>
                    <a:gd name="connsiteY3" fmla="*/ 0 h 14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14569">
                      <a:moveTo>
                        <a:pt x="0" y="705"/>
                      </a:moveTo>
                      <a:lnTo>
                        <a:pt x="0" y="14569"/>
                      </a:lnTo>
                      <a:lnTo>
                        <a:pt x="7379" y="12079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D9AD0092-57B2-7679-EE9A-35DB9371C8F8}"/>
                    </a:ext>
                  </a:extLst>
                </p:cNvPr>
                <p:cNvSpPr/>
                <p:nvPr/>
              </p:nvSpPr>
              <p:spPr>
                <a:xfrm>
                  <a:off x="10240049" y="1782303"/>
                  <a:ext cx="7331" cy="10997"/>
                </a:xfrm>
                <a:custGeom>
                  <a:avLst/>
                  <a:gdLst>
                    <a:gd name="connsiteX0" fmla="*/ 0 w 7331"/>
                    <a:gd name="connsiteY0" fmla="*/ 705 h 10997"/>
                    <a:gd name="connsiteX1" fmla="*/ 0 w 7331"/>
                    <a:gd name="connsiteY1" fmla="*/ 10998 h 10997"/>
                    <a:gd name="connsiteX2" fmla="*/ 7332 w 7331"/>
                    <a:gd name="connsiteY2" fmla="*/ 8507 h 10997"/>
                    <a:gd name="connsiteX3" fmla="*/ 7332 w 7331"/>
                    <a:gd name="connsiteY3" fmla="*/ 0 h 10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0997">
                      <a:moveTo>
                        <a:pt x="0" y="705"/>
                      </a:moveTo>
                      <a:lnTo>
                        <a:pt x="0" y="10998"/>
                      </a:lnTo>
                      <a:lnTo>
                        <a:pt x="7332" y="8507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5772B746-B915-4D5B-FE68-CEC9CEBA0DDC}"/>
                    </a:ext>
                  </a:extLst>
                </p:cNvPr>
                <p:cNvSpPr/>
                <p:nvPr/>
              </p:nvSpPr>
              <p:spPr>
                <a:xfrm>
                  <a:off x="10232717" y="1783008"/>
                  <a:ext cx="7331" cy="12783"/>
                </a:xfrm>
                <a:custGeom>
                  <a:avLst/>
                  <a:gdLst>
                    <a:gd name="connsiteX0" fmla="*/ 0 w 7331"/>
                    <a:gd name="connsiteY0" fmla="*/ 705 h 12783"/>
                    <a:gd name="connsiteX1" fmla="*/ 0 w 7331"/>
                    <a:gd name="connsiteY1" fmla="*/ 12784 h 12783"/>
                    <a:gd name="connsiteX2" fmla="*/ 7332 w 7331"/>
                    <a:gd name="connsiteY2" fmla="*/ 10293 h 12783"/>
                    <a:gd name="connsiteX3" fmla="*/ 7332 w 7331"/>
                    <a:gd name="connsiteY3" fmla="*/ 0 h 12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2783">
                      <a:moveTo>
                        <a:pt x="0" y="705"/>
                      </a:moveTo>
                      <a:lnTo>
                        <a:pt x="0" y="12784"/>
                      </a:lnTo>
                      <a:lnTo>
                        <a:pt x="7332" y="1029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FDEF04F3-DE11-3130-988B-5323286130B4}"/>
                    </a:ext>
                  </a:extLst>
                </p:cNvPr>
                <p:cNvSpPr/>
                <p:nvPr/>
              </p:nvSpPr>
              <p:spPr>
                <a:xfrm>
                  <a:off x="10218007" y="1784418"/>
                  <a:ext cx="7331" cy="16355"/>
                </a:xfrm>
                <a:custGeom>
                  <a:avLst/>
                  <a:gdLst>
                    <a:gd name="connsiteX0" fmla="*/ 0 w 7331"/>
                    <a:gd name="connsiteY0" fmla="*/ 705 h 16355"/>
                    <a:gd name="connsiteX1" fmla="*/ 0 w 7331"/>
                    <a:gd name="connsiteY1" fmla="*/ 16355 h 16355"/>
                    <a:gd name="connsiteX2" fmla="*/ 7332 w 7331"/>
                    <a:gd name="connsiteY2" fmla="*/ 13864 h 16355"/>
                    <a:gd name="connsiteX3" fmla="*/ 7332 w 7331"/>
                    <a:gd name="connsiteY3" fmla="*/ 0 h 1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6355">
                      <a:moveTo>
                        <a:pt x="0" y="705"/>
                      </a:moveTo>
                      <a:lnTo>
                        <a:pt x="0" y="16355"/>
                      </a:lnTo>
                      <a:lnTo>
                        <a:pt x="7332" y="1386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:a16="http://schemas.microsoft.com/office/drawing/2014/main" id="{90316F41-8CCC-830B-7001-9C3D0D8CB4F3}"/>
                    </a:ext>
                  </a:extLst>
                </p:cNvPr>
                <p:cNvSpPr/>
                <p:nvPr/>
              </p:nvSpPr>
              <p:spPr>
                <a:xfrm>
                  <a:off x="10100417" y="1795650"/>
                  <a:ext cx="7331" cy="45024"/>
                </a:xfrm>
                <a:custGeom>
                  <a:avLst/>
                  <a:gdLst>
                    <a:gd name="connsiteX0" fmla="*/ 0 w 7331"/>
                    <a:gd name="connsiteY0" fmla="*/ 705 h 45024"/>
                    <a:gd name="connsiteX1" fmla="*/ 0 w 7331"/>
                    <a:gd name="connsiteY1" fmla="*/ 45024 h 45024"/>
                    <a:gd name="connsiteX2" fmla="*/ 7332 w 7331"/>
                    <a:gd name="connsiteY2" fmla="*/ 42533 h 45024"/>
                    <a:gd name="connsiteX3" fmla="*/ 7332 w 7331"/>
                    <a:gd name="connsiteY3" fmla="*/ 0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45024">
                      <a:moveTo>
                        <a:pt x="0" y="705"/>
                      </a:moveTo>
                      <a:lnTo>
                        <a:pt x="0" y="45024"/>
                      </a:lnTo>
                      <a:lnTo>
                        <a:pt x="7332" y="4253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5DAFFD91-1902-CD33-CF78-245F1A43CF74}"/>
                    </a:ext>
                  </a:extLst>
                </p:cNvPr>
                <p:cNvSpPr/>
                <p:nvPr/>
              </p:nvSpPr>
              <p:spPr>
                <a:xfrm>
                  <a:off x="10210675" y="1785123"/>
                  <a:ext cx="7331" cy="18141"/>
                </a:xfrm>
                <a:custGeom>
                  <a:avLst/>
                  <a:gdLst>
                    <a:gd name="connsiteX0" fmla="*/ 0 w 7331"/>
                    <a:gd name="connsiteY0" fmla="*/ 705 h 18141"/>
                    <a:gd name="connsiteX1" fmla="*/ 0 w 7331"/>
                    <a:gd name="connsiteY1" fmla="*/ 18141 h 18141"/>
                    <a:gd name="connsiteX2" fmla="*/ 7332 w 7331"/>
                    <a:gd name="connsiteY2" fmla="*/ 15650 h 18141"/>
                    <a:gd name="connsiteX3" fmla="*/ 7332 w 7331"/>
                    <a:gd name="connsiteY3" fmla="*/ 0 h 1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8141">
                      <a:moveTo>
                        <a:pt x="0" y="705"/>
                      </a:moveTo>
                      <a:lnTo>
                        <a:pt x="0" y="18141"/>
                      </a:lnTo>
                      <a:lnTo>
                        <a:pt x="7332" y="15650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2F449BB5-0DD9-1E6F-C402-B19B87435324}"/>
                    </a:ext>
                  </a:extLst>
                </p:cNvPr>
                <p:cNvSpPr/>
                <p:nvPr/>
              </p:nvSpPr>
              <p:spPr>
                <a:xfrm>
                  <a:off x="10247381" y="1781645"/>
                  <a:ext cx="7378" cy="9164"/>
                </a:xfrm>
                <a:custGeom>
                  <a:avLst/>
                  <a:gdLst>
                    <a:gd name="connsiteX0" fmla="*/ 0 w 7378"/>
                    <a:gd name="connsiteY0" fmla="*/ 658 h 9164"/>
                    <a:gd name="connsiteX1" fmla="*/ 0 w 7378"/>
                    <a:gd name="connsiteY1" fmla="*/ 9165 h 9164"/>
                    <a:gd name="connsiteX2" fmla="*/ 7379 w 7378"/>
                    <a:gd name="connsiteY2" fmla="*/ 6674 h 9164"/>
                    <a:gd name="connsiteX3" fmla="*/ 7379 w 7378"/>
                    <a:gd name="connsiteY3" fmla="*/ 0 h 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9164">
                      <a:moveTo>
                        <a:pt x="0" y="658"/>
                      </a:moveTo>
                      <a:lnTo>
                        <a:pt x="0" y="9165"/>
                      </a:lnTo>
                      <a:lnTo>
                        <a:pt x="7379" y="6674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403310AA-1A4C-A1D6-8288-27E522576CCA}"/>
                    </a:ext>
                  </a:extLst>
                </p:cNvPr>
                <p:cNvSpPr/>
                <p:nvPr/>
              </p:nvSpPr>
              <p:spPr>
                <a:xfrm>
                  <a:off x="10276802" y="1779013"/>
                  <a:ext cx="5451" cy="1832"/>
                </a:xfrm>
                <a:custGeom>
                  <a:avLst/>
                  <a:gdLst>
                    <a:gd name="connsiteX0" fmla="*/ 0 w 5451"/>
                    <a:gd name="connsiteY0" fmla="*/ 517 h 1832"/>
                    <a:gd name="connsiteX1" fmla="*/ 0 w 5451"/>
                    <a:gd name="connsiteY1" fmla="*/ 1833 h 1832"/>
                    <a:gd name="connsiteX2" fmla="*/ 5452 w 5451"/>
                    <a:gd name="connsiteY2" fmla="*/ 0 h 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451" h="1832">
                      <a:moveTo>
                        <a:pt x="0" y="517"/>
                      </a:moveTo>
                      <a:lnTo>
                        <a:pt x="0" y="1833"/>
                      </a:lnTo>
                      <a:lnTo>
                        <a:pt x="545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11338A6E-D1BB-C9EC-D444-1E3D554B5EF1}"/>
                    </a:ext>
                  </a:extLst>
                </p:cNvPr>
                <p:cNvSpPr/>
                <p:nvPr/>
              </p:nvSpPr>
              <p:spPr>
                <a:xfrm>
                  <a:off x="10269470" y="1779530"/>
                  <a:ext cx="7331" cy="3806"/>
                </a:xfrm>
                <a:custGeom>
                  <a:avLst/>
                  <a:gdLst>
                    <a:gd name="connsiteX0" fmla="*/ 0 w 7331"/>
                    <a:gd name="connsiteY0" fmla="*/ 705 h 3806"/>
                    <a:gd name="connsiteX1" fmla="*/ 0 w 7331"/>
                    <a:gd name="connsiteY1" fmla="*/ 3807 h 3806"/>
                    <a:gd name="connsiteX2" fmla="*/ 7332 w 7331"/>
                    <a:gd name="connsiteY2" fmla="*/ 1316 h 3806"/>
                    <a:gd name="connsiteX3" fmla="*/ 7332 w 7331"/>
                    <a:gd name="connsiteY3" fmla="*/ 0 h 3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806">
                      <a:moveTo>
                        <a:pt x="0" y="705"/>
                      </a:moveTo>
                      <a:lnTo>
                        <a:pt x="0" y="3807"/>
                      </a:lnTo>
                      <a:lnTo>
                        <a:pt x="7332" y="1316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808EA542-BB86-6A3E-E0EF-AAD48384C1C2}"/>
                    </a:ext>
                  </a:extLst>
                </p:cNvPr>
                <p:cNvSpPr/>
                <p:nvPr/>
              </p:nvSpPr>
              <p:spPr>
                <a:xfrm>
                  <a:off x="10254760" y="1780940"/>
                  <a:ext cx="7331" cy="7378"/>
                </a:xfrm>
                <a:custGeom>
                  <a:avLst/>
                  <a:gdLst>
                    <a:gd name="connsiteX0" fmla="*/ 0 w 7331"/>
                    <a:gd name="connsiteY0" fmla="*/ 705 h 7378"/>
                    <a:gd name="connsiteX1" fmla="*/ 0 w 7331"/>
                    <a:gd name="connsiteY1" fmla="*/ 7379 h 7378"/>
                    <a:gd name="connsiteX2" fmla="*/ 7332 w 7331"/>
                    <a:gd name="connsiteY2" fmla="*/ 4888 h 7378"/>
                    <a:gd name="connsiteX3" fmla="*/ 7332 w 7331"/>
                    <a:gd name="connsiteY3" fmla="*/ 0 h 7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378">
                      <a:moveTo>
                        <a:pt x="0" y="705"/>
                      </a:moveTo>
                      <a:lnTo>
                        <a:pt x="0" y="7379"/>
                      </a:lnTo>
                      <a:lnTo>
                        <a:pt x="7332" y="4888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03B47219-E3A1-C04E-8AAE-0299B66349B6}"/>
                    </a:ext>
                  </a:extLst>
                </p:cNvPr>
                <p:cNvSpPr/>
                <p:nvPr/>
              </p:nvSpPr>
              <p:spPr>
                <a:xfrm>
                  <a:off x="10262091" y="1780235"/>
                  <a:ext cx="7378" cy="5592"/>
                </a:xfrm>
                <a:custGeom>
                  <a:avLst/>
                  <a:gdLst>
                    <a:gd name="connsiteX0" fmla="*/ 0 w 7378"/>
                    <a:gd name="connsiteY0" fmla="*/ 705 h 5592"/>
                    <a:gd name="connsiteX1" fmla="*/ 0 w 7378"/>
                    <a:gd name="connsiteY1" fmla="*/ 5593 h 5592"/>
                    <a:gd name="connsiteX2" fmla="*/ 7379 w 7378"/>
                    <a:gd name="connsiteY2" fmla="*/ 3102 h 5592"/>
                    <a:gd name="connsiteX3" fmla="*/ 7379 w 7378"/>
                    <a:gd name="connsiteY3" fmla="*/ 0 h 5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5592">
                      <a:moveTo>
                        <a:pt x="0" y="705"/>
                      </a:moveTo>
                      <a:lnTo>
                        <a:pt x="0" y="5593"/>
                      </a:lnTo>
                      <a:lnTo>
                        <a:pt x="7379" y="3102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id="{068FD30A-2CC9-294C-53B9-F059D99F5ECB}"/>
                    </a:ext>
                  </a:extLst>
                </p:cNvPr>
                <p:cNvSpPr/>
                <p:nvPr/>
              </p:nvSpPr>
              <p:spPr>
                <a:xfrm>
                  <a:off x="10195965" y="1786533"/>
                  <a:ext cx="7331" cy="21760"/>
                </a:xfrm>
                <a:custGeom>
                  <a:avLst/>
                  <a:gdLst>
                    <a:gd name="connsiteX0" fmla="*/ 0 w 7331"/>
                    <a:gd name="connsiteY0" fmla="*/ 705 h 21760"/>
                    <a:gd name="connsiteX1" fmla="*/ 0 w 7331"/>
                    <a:gd name="connsiteY1" fmla="*/ 21760 h 21760"/>
                    <a:gd name="connsiteX2" fmla="*/ 7332 w 7331"/>
                    <a:gd name="connsiteY2" fmla="*/ 19269 h 21760"/>
                    <a:gd name="connsiteX3" fmla="*/ 7332 w 7331"/>
                    <a:gd name="connsiteY3" fmla="*/ 0 h 21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21760">
                      <a:moveTo>
                        <a:pt x="0" y="705"/>
                      </a:moveTo>
                      <a:lnTo>
                        <a:pt x="0" y="21760"/>
                      </a:lnTo>
                      <a:lnTo>
                        <a:pt x="7332" y="1926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:a16="http://schemas.microsoft.com/office/drawing/2014/main" id="{9E0229D6-2199-9CC7-51ED-D48C0916BF0D}"/>
                    </a:ext>
                  </a:extLst>
                </p:cNvPr>
                <p:cNvSpPr/>
                <p:nvPr/>
              </p:nvSpPr>
              <p:spPr>
                <a:xfrm>
                  <a:off x="10203297" y="1785828"/>
                  <a:ext cx="7378" cy="19974"/>
                </a:xfrm>
                <a:custGeom>
                  <a:avLst/>
                  <a:gdLst>
                    <a:gd name="connsiteX0" fmla="*/ 0 w 7378"/>
                    <a:gd name="connsiteY0" fmla="*/ 705 h 19974"/>
                    <a:gd name="connsiteX1" fmla="*/ 0 w 7378"/>
                    <a:gd name="connsiteY1" fmla="*/ 19974 h 19974"/>
                    <a:gd name="connsiteX2" fmla="*/ 7379 w 7378"/>
                    <a:gd name="connsiteY2" fmla="*/ 17436 h 19974"/>
                    <a:gd name="connsiteX3" fmla="*/ 7379 w 7378"/>
                    <a:gd name="connsiteY3" fmla="*/ 0 h 19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19974">
                      <a:moveTo>
                        <a:pt x="0" y="705"/>
                      </a:moveTo>
                      <a:lnTo>
                        <a:pt x="0" y="19974"/>
                      </a:lnTo>
                      <a:lnTo>
                        <a:pt x="7379" y="17436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0A6E569D-1751-B3A7-F9ED-6F97AB40C9C2}"/>
                    </a:ext>
                  </a:extLst>
                </p:cNvPr>
                <p:cNvSpPr/>
                <p:nvPr/>
              </p:nvSpPr>
              <p:spPr>
                <a:xfrm>
                  <a:off x="10129838" y="1792830"/>
                  <a:ext cx="7331" cy="37880"/>
                </a:xfrm>
                <a:custGeom>
                  <a:avLst/>
                  <a:gdLst>
                    <a:gd name="connsiteX0" fmla="*/ 0 w 7331"/>
                    <a:gd name="connsiteY0" fmla="*/ 705 h 37880"/>
                    <a:gd name="connsiteX1" fmla="*/ 0 w 7331"/>
                    <a:gd name="connsiteY1" fmla="*/ 37881 h 37880"/>
                    <a:gd name="connsiteX2" fmla="*/ 7332 w 7331"/>
                    <a:gd name="connsiteY2" fmla="*/ 35390 h 37880"/>
                    <a:gd name="connsiteX3" fmla="*/ 7332 w 7331"/>
                    <a:gd name="connsiteY3" fmla="*/ 0 h 37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7880">
                      <a:moveTo>
                        <a:pt x="0" y="705"/>
                      </a:moveTo>
                      <a:lnTo>
                        <a:pt x="0" y="37881"/>
                      </a:lnTo>
                      <a:lnTo>
                        <a:pt x="7332" y="35390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6D768ACC-E750-A628-0DB4-F49B2D137B5B}"/>
                    </a:ext>
                  </a:extLst>
                </p:cNvPr>
                <p:cNvSpPr/>
                <p:nvPr/>
              </p:nvSpPr>
              <p:spPr>
                <a:xfrm>
                  <a:off x="10137170" y="1792125"/>
                  <a:ext cx="7331" cy="36094"/>
                </a:xfrm>
                <a:custGeom>
                  <a:avLst/>
                  <a:gdLst>
                    <a:gd name="connsiteX0" fmla="*/ 0 w 7331"/>
                    <a:gd name="connsiteY0" fmla="*/ 705 h 36094"/>
                    <a:gd name="connsiteX1" fmla="*/ 0 w 7331"/>
                    <a:gd name="connsiteY1" fmla="*/ 36095 h 36094"/>
                    <a:gd name="connsiteX2" fmla="*/ 7332 w 7331"/>
                    <a:gd name="connsiteY2" fmla="*/ 33604 h 36094"/>
                    <a:gd name="connsiteX3" fmla="*/ 7332 w 7331"/>
                    <a:gd name="connsiteY3" fmla="*/ 0 h 36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6094">
                      <a:moveTo>
                        <a:pt x="0" y="705"/>
                      </a:moveTo>
                      <a:lnTo>
                        <a:pt x="0" y="36095"/>
                      </a:lnTo>
                      <a:lnTo>
                        <a:pt x="7332" y="3360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61EF74A4-6F6E-532F-D8C8-9EAC2571A20C}"/>
                    </a:ext>
                  </a:extLst>
                </p:cNvPr>
                <p:cNvSpPr/>
                <p:nvPr/>
              </p:nvSpPr>
              <p:spPr>
                <a:xfrm>
                  <a:off x="10122459" y="1793535"/>
                  <a:ext cx="7378" cy="39666"/>
                </a:xfrm>
                <a:custGeom>
                  <a:avLst/>
                  <a:gdLst>
                    <a:gd name="connsiteX0" fmla="*/ 0 w 7378"/>
                    <a:gd name="connsiteY0" fmla="*/ 705 h 39666"/>
                    <a:gd name="connsiteX1" fmla="*/ 0 w 7378"/>
                    <a:gd name="connsiteY1" fmla="*/ 39667 h 39666"/>
                    <a:gd name="connsiteX2" fmla="*/ 7379 w 7378"/>
                    <a:gd name="connsiteY2" fmla="*/ 37176 h 39666"/>
                    <a:gd name="connsiteX3" fmla="*/ 7379 w 7378"/>
                    <a:gd name="connsiteY3" fmla="*/ 0 h 3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39666">
                      <a:moveTo>
                        <a:pt x="0" y="705"/>
                      </a:moveTo>
                      <a:lnTo>
                        <a:pt x="0" y="39667"/>
                      </a:lnTo>
                      <a:lnTo>
                        <a:pt x="7379" y="37176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33776653-F018-5880-33EE-D354C420638C}"/>
                    </a:ext>
                  </a:extLst>
                </p:cNvPr>
                <p:cNvSpPr/>
                <p:nvPr/>
              </p:nvSpPr>
              <p:spPr>
                <a:xfrm>
                  <a:off x="10188586" y="1787238"/>
                  <a:ext cx="7378" cy="23546"/>
                </a:xfrm>
                <a:custGeom>
                  <a:avLst/>
                  <a:gdLst>
                    <a:gd name="connsiteX0" fmla="*/ 0 w 7378"/>
                    <a:gd name="connsiteY0" fmla="*/ 705 h 23546"/>
                    <a:gd name="connsiteX1" fmla="*/ 0 w 7378"/>
                    <a:gd name="connsiteY1" fmla="*/ 23546 h 23546"/>
                    <a:gd name="connsiteX2" fmla="*/ 7379 w 7378"/>
                    <a:gd name="connsiteY2" fmla="*/ 21055 h 23546"/>
                    <a:gd name="connsiteX3" fmla="*/ 7379 w 7378"/>
                    <a:gd name="connsiteY3" fmla="*/ 0 h 23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23546">
                      <a:moveTo>
                        <a:pt x="0" y="705"/>
                      </a:moveTo>
                      <a:lnTo>
                        <a:pt x="0" y="23546"/>
                      </a:lnTo>
                      <a:lnTo>
                        <a:pt x="7379" y="21055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57258BC5-C951-9C8B-E6F8-6C2E27058D25}"/>
                    </a:ext>
                  </a:extLst>
                </p:cNvPr>
                <p:cNvSpPr/>
                <p:nvPr/>
              </p:nvSpPr>
              <p:spPr>
                <a:xfrm>
                  <a:off x="10144502" y="1791420"/>
                  <a:ext cx="7378" cy="34308"/>
                </a:xfrm>
                <a:custGeom>
                  <a:avLst/>
                  <a:gdLst>
                    <a:gd name="connsiteX0" fmla="*/ 0 w 7378"/>
                    <a:gd name="connsiteY0" fmla="*/ 705 h 34308"/>
                    <a:gd name="connsiteX1" fmla="*/ 0 w 7378"/>
                    <a:gd name="connsiteY1" fmla="*/ 34309 h 34308"/>
                    <a:gd name="connsiteX2" fmla="*/ 7379 w 7378"/>
                    <a:gd name="connsiteY2" fmla="*/ 31818 h 34308"/>
                    <a:gd name="connsiteX3" fmla="*/ 7379 w 7378"/>
                    <a:gd name="connsiteY3" fmla="*/ 0 h 3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34308">
                      <a:moveTo>
                        <a:pt x="0" y="705"/>
                      </a:moveTo>
                      <a:lnTo>
                        <a:pt x="0" y="34309"/>
                      </a:lnTo>
                      <a:lnTo>
                        <a:pt x="7379" y="31818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id="{BBF960C8-B48C-B551-7076-A061166BF70A}"/>
                    </a:ext>
                  </a:extLst>
                </p:cNvPr>
                <p:cNvSpPr/>
                <p:nvPr/>
              </p:nvSpPr>
              <p:spPr>
                <a:xfrm>
                  <a:off x="10107749" y="1794945"/>
                  <a:ext cx="7378" cy="43238"/>
                </a:xfrm>
                <a:custGeom>
                  <a:avLst/>
                  <a:gdLst>
                    <a:gd name="connsiteX0" fmla="*/ 0 w 7378"/>
                    <a:gd name="connsiteY0" fmla="*/ 705 h 43238"/>
                    <a:gd name="connsiteX1" fmla="*/ 0 w 7378"/>
                    <a:gd name="connsiteY1" fmla="*/ 43238 h 43238"/>
                    <a:gd name="connsiteX2" fmla="*/ 7379 w 7378"/>
                    <a:gd name="connsiteY2" fmla="*/ 40747 h 43238"/>
                    <a:gd name="connsiteX3" fmla="*/ 7379 w 7378"/>
                    <a:gd name="connsiteY3" fmla="*/ 0 h 4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43238">
                      <a:moveTo>
                        <a:pt x="0" y="705"/>
                      </a:moveTo>
                      <a:lnTo>
                        <a:pt x="0" y="43238"/>
                      </a:lnTo>
                      <a:lnTo>
                        <a:pt x="7379" y="40747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id="{FAF0242C-7FA1-7406-7F65-81B4D646BCFA}"/>
                    </a:ext>
                  </a:extLst>
                </p:cNvPr>
                <p:cNvSpPr/>
                <p:nvPr/>
              </p:nvSpPr>
              <p:spPr>
                <a:xfrm>
                  <a:off x="10115128" y="1794240"/>
                  <a:ext cx="7331" cy="41452"/>
                </a:xfrm>
                <a:custGeom>
                  <a:avLst/>
                  <a:gdLst>
                    <a:gd name="connsiteX0" fmla="*/ 0 w 7331"/>
                    <a:gd name="connsiteY0" fmla="*/ 705 h 41452"/>
                    <a:gd name="connsiteX1" fmla="*/ 0 w 7331"/>
                    <a:gd name="connsiteY1" fmla="*/ 41452 h 41452"/>
                    <a:gd name="connsiteX2" fmla="*/ 7332 w 7331"/>
                    <a:gd name="connsiteY2" fmla="*/ 38962 h 41452"/>
                    <a:gd name="connsiteX3" fmla="*/ 7332 w 7331"/>
                    <a:gd name="connsiteY3" fmla="*/ 0 h 41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41452">
                      <a:moveTo>
                        <a:pt x="0" y="705"/>
                      </a:moveTo>
                      <a:lnTo>
                        <a:pt x="0" y="41452"/>
                      </a:lnTo>
                      <a:lnTo>
                        <a:pt x="7332" y="38962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8D3D7596-784D-4A07-2357-82B4A5978A9E}"/>
                    </a:ext>
                  </a:extLst>
                </p:cNvPr>
                <p:cNvSpPr/>
                <p:nvPr/>
              </p:nvSpPr>
              <p:spPr>
                <a:xfrm>
                  <a:off x="10173923" y="1788647"/>
                  <a:ext cx="7331" cy="27118"/>
                </a:xfrm>
                <a:custGeom>
                  <a:avLst/>
                  <a:gdLst>
                    <a:gd name="connsiteX0" fmla="*/ 0 w 7331"/>
                    <a:gd name="connsiteY0" fmla="*/ 705 h 27118"/>
                    <a:gd name="connsiteX1" fmla="*/ 0 w 7331"/>
                    <a:gd name="connsiteY1" fmla="*/ 27118 h 27118"/>
                    <a:gd name="connsiteX2" fmla="*/ 7332 w 7331"/>
                    <a:gd name="connsiteY2" fmla="*/ 24627 h 27118"/>
                    <a:gd name="connsiteX3" fmla="*/ 7332 w 7331"/>
                    <a:gd name="connsiteY3" fmla="*/ 0 h 27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27118">
                      <a:moveTo>
                        <a:pt x="0" y="705"/>
                      </a:moveTo>
                      <a:lnTo>
                        <a:pt x="0" y="27118"/>
                      </a:lnTo>
                      <a:lnTo>
                        <a:pt x="7332" y="24627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2FE349D9-74A3-6945-0062-E0479ED16518}"/>
                    </a:ext>
                  </a:extLst>
                </p:cNvPr>
                <p:cNvSpPr/>
                <p:nvPr/>
              </p:nvSpPr>
              <p:spPr>
                <a:xfrm>
                  <a:off x="10151880" y="1790762"/>
                  <a:ext cx="7331" cy="32475"/>
                </a:xfrm>
                <a:custGeom>
                  <a:avLst/>
                  <a:gdLst>
                    <a:gd name="connsiteX0" fmla="*/ 0 w 7331"/>
                    <a:gd name="connsiteY0" fmla="*/ 658 h 32475"/>
                    <a:gd name="connsiteX1" fmla="*/ 0 w 7331"/>
                    <a:gd name="connsiteY1" fmla="*/ 32476 h 32475"/>
                    <a:gd name="connsiteX2" fmla="*/ 7332 w 7331"/>
                    <a:gd name="connsiteY2" fmla="*/ 29985 h 32475"/>
                    <a:gd name="connsiteX3" fmla="*/ 7332 w 7331"/>
                    <a:gd name="connsiteY3" fmla="*/ 0 h 3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2475">
                      <a:moveTo>
                        <a:pt x="0" y="658"/>
                      </a:moveTo>
                      <a:lnTo>
                        <a:pt x="0" y="32476"/>
                      </a:lnTo>
                      <a:lnTo>
                        <a:pt x="7332" y="29985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9F8CEFBB-32E0-D45A-8E42-A58FEAF5F86D}"/>
                    </a:ext>
                  </a:extLst>
                </p:cNvPr>
                <p:cNvSpPr/>
                <p:nvPr/>
              </p:nvSpPr>
              <p:spPr>
                <a:xfrm>
                  <a:off x="10181254" y="1787943"/>
                  <a:ext cx="7331" cy="25332"/>
                </a:xfrm>
                <a:custGeom>
                  <a:avLst/>
                  <a:gdLst>
                    <a:gd name="connsiteX0" fmla="*/ 0 w 7331"/>
                    <a:gd name="connsiteY0" fmla="*/ 705 h 25332"/>
                    <a:gd name="connsiteX1" fmla="*/ 0 w 7331"/>
                    <a:gd name="connsiteY1" fmla="*/ 25332 h 25332"/>
                    <a:gd name="connsiteX2" fmla="*/ 7332 w 7331"/>
                    <a:gd name="connsiteY2" fmla="*/ 22841 h 25332"/>
                    <a:gd name="connsiteX3" fmla="*/ 7332 w 7331"/>
                    <a:gd name="connsiteY3" fmla="*/ 0 h 2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25332">
                      <a:moveTo>
                        <a:pt x="0" y="705"/>
                      </a:moveTo>
                      <a:lnTo>
                        <a:pt x="0" y="25332"/>
                      </a:lnTo>
                      <a:lnTo>
                        <a:pt x="7332" y="22841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79370966-4F8C-5CB5-518F-3856BC195B32}"/>
                    </a:ext>
                  </a:extLst>
                </p:cNvPr>
                <p:cNvSpPr/>
                <p:nvPr/>
              </p:nvSpPr>
              <p:spPr>
                <a:xfrm>
                  <a:off x="10166544" y="1789352"/>
                  <a:ext cx="7378" cy="28903"/>
                </a:xfrm>
                <a:custGeom>
                  <a:avLst/>
                  <a:gdLst>
                    <a:gd name="connsiteX0" fmla="*/ 0 w 7378"/>
                    <a:gd name="connsiteY0" fmla="*/ 705 h 28903"/>
                    <a:gd name="connsiteX1" fmla="*/ 0 w 7378"/>
                    <a:gd name="connsiteY1" fmla="*/ 28904 h 28903"/>
                    <a:gd name="connsiteX2" fmla="*/ 7379 w 7378"/>
                    <a:gd name="connsiteY2" fmla="*/ 26413 h 28903"/>
                    <a:gd name="connsiteX3" fmla="*/ 7379 w 7378"/>
                    <a:gd name="connsiteY3" fmla="*/ 0 h 28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28903">
                      <a:moveTo>
                        <a:pt x="0" y="705"/>
                      </a:moveTo>
                      <a:lnTo>
                        <a:pt x="0" y="28904"/>
                      </a:lnTo>
                      <a:lnTo>
                        <a:pt x="7379" y="26413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7FD2A85F-E089-AF90-A2E9-75488C491B76}"/>
                    </a:ext>
                  </a:extLst>
                </p:cNvPr>
                <p:cNvSpPr/>
                <p:nvPr/>
              </p:nvSpPr>
              <p:spPr>
                <a:xfrm>
                  <a:off x="10159212" y="1790057"/>
                  <a:ext cx="7331" cy="30689"/>
                </a:xfrm>
                <a:custGeom>
                  <a:avLst/>
                  <a:gdLst>
                    <a:gd name="connsiteX0" fmla="*/ 0 w 7331"/>
                    <a:gd name="connsiteY0" fmla="*/ 705 h 30689"/>
                    <a:gd name="connsiteX1" fmla="*/ 0 w 7331"/>
                    <a:gd name="connsiteY1" fmla="*/ 30690 h 30689"/>
                    <a:gd name="connsiteX2" fmla="*/ 7332 w 7331"/>
                    <a:gd name="connsiteY2" fmla="*/ 28199 h 30689"/>
                    <a:gd name="connsiteX3" fmla="*/ 7332 w 7331"/>
                    <a:gd name="connsiteY3" fmla="*/ 0 h 3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0689">
                      <a:moveTo>
                        <a:pt x="0" y="705"/>
                      </a:moveTo>
                      <a:lnTo>
                        <a:pt x="0" y="30690"/>
                      </a:lnTo>
                      <a:lnTo>
                        <a:pt x="7332" y="2819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EC8EE12-F4EC-399A-537A-DC56DBF5DBC9}"/>
                  </a:ext>
                </a:extLst>
              </p:cNvPr>
              <p:cNvSpPr/>
              <p:nvPr/>
            </p:nvSpPr>
            <p:spPr>
              <a:xfrm>
                <a:off x="9864627" y="1485791"/>
                <a:ext cx="467256" cy="301681"/>
              </a:xfrm>
              <a:custGeom>
                <a:avLst/>
                <a:gdLst>
                  <a:gd name="connsiteX0" fmla="*/ 358174 w 467256"/>
                  <a:gd name="connsiteY0" fmla="*/ 166186 h 301681"/>
                  <a:gd name="connsiteX1" fmla="*/ 467257 w 467256"/>
                  <a:gd name="connsiteY1" fmla="*/ 33698 h 301681"/>
                  <a:gd name="connsiteX2" fmla="*/ 436943 w 467256"/>
                  <a:gd name="connsiteY2" fmla="*/ 32899 h 301681"/>
                  <a:gd name="connsiteX3" fmla="*/ 467257 w 467256"/>
                  <a:gd name="connsiteY3" fmla="*/ 3666 h 301681"/>
                  <a:gd name="connsiteX4" fmla="*/ 358268 w 467256"/>
                  <a:gd name="connsiteY4" fmla="*/ 1410 h 301681"/>
                  <a:gd name="connsiteX5" fmla="*/ 343839 w 467256"/>
                  <a:gd name="connsiteY5" fmla="*/ 1081 h 301681"/>
                  <a:gd name="connsiteX6" fmla="*/ 307932 w 467256"/>
                  <a:gd name="connsiteY6" fmla="*/ 0 h 301681"/>
                  <a:gd name="connsiteX7" fmla="*/ 0 w 467256"/>
                  <a:gd name="connsiteY7" fmla="*/ 301682 h 301681"/>
                  <a:gd name="connsiteX8" fmla="*/ 78910 w 467256"/>
                  <a:gd name="connsiteY8" fmla="*/ 294444 h 301681"/>
                  <a:gd name="connsiteX9" fmla="*/ 312961 w 467256"/>
                  <a:gd name="connsiteY9" fmla="*/ 273671 h 301681"/>
                  <a:gd name="connsiteX10" fmla="*/ 353380 w 467256"/>
                  <a:gd name="connsiteY10" fmla="*/ 229398 h 30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256" h="301681">
                    <a:moveTo>
                      <a:pt x="358174" y="166186"/>
                    </a:moveTo>
                    <a:lnTo>
                      <a:pt x="467257" y="33698"/>
                    </a:lnTo>
                    <a:lnTo>
                      <a:pt x="436943" y="32899"/>
                    </a:lnTo>
                    <a:lnTo>
                      <a:pt x="467257" y="3666"/>
                    </a:lnTo>
                    <a:lnTo>
                      <a:pt x="358268" y="1410"/>
                    </a:lnTo>
                    <a:lnTo>
                      <a:pt x="343839" y="1081"/>
                    </a:lnTo>
                    <a:lnTo>
                      <a:pt x="307932" y="0"/>
                    </a:lnTo>
                    <a:lnTo>
                      <a:pt x="0" y="301682"/>
                    </a:lnTo>
                    <a:lnTo>
                      <a:pt x="78910" y="294444"/>
                    </a:lnTo>
                    <a:lnTo>
                      <a:pt x="312961" y="273671"/>
                    </a:lnTo>
                    <a:lnTo>
                      <a:pt x="353380" y="22939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7" name="Graphic 111">
              <a:extLst>
                <a:ext uri="{FF2B5EF4-FFF2-40B4-BE49-F238E27FC236}">
                  <a16:creationId xmlns:a16="http://schemas.microsoft.com/office/drawing/2014/main" id="{91ED7FF2-8747-B1AD-1C92-CD0505769BA5}"/>
                </a:ext>
              </a:extLst>
            </p:cNvPr>
            <p:cNvGrpSpPr/>
            <p:nvPr/>
          </p:nvGrpSpPr>
          <p:grpSpPr>
            <a:xfrm>
              <a:off x="10369914" y="1268893"/>
              <a:ext cx="584542" cy="783419"/>
              <a:chOff x="10369914" y="1268893"/>
              <a:chExt cx="584542" cy="783419"/>
            </a:xfrm>
            <a:grpFill/>
          </p:grpSpPr>
          <p:grpSp>
            <p:nvGrpSpPr>
              <p:cNvPr id="499" name="Graphic 111">
                <a:extLst>
                  <a:ext uri="{FF2B5EF4-FFF2-40B4-BE49-F238E27FC236}">
                    <a16:creationId xmlns:a16="http://schemas.microsoft.com/office/drawing/2014/main" id="{970C38F8-F082-3FA5-63B2-688258A811CA}"/>
                  </a:ext>
                </a:extLst>
              </p:cNvPr>
              <p:cNvGrpSpPr/>
              <p:nvPr/>
            </p:nvGrpSpPr>
            <p:grpSpPr>
              <a:xfrm>
                <a:off x="10369914" y="1326284"/>
                <a:ext cx="584540" cy="726028"/>
                <a:chOff x="10369914" y="1326284"/>
                <a:chExt cx="584540" cy="726028"/>
              </a:xfrm>
              <a:grpFill/>
            </p:grpSpPr>
            <p:grpSp>
              <p:nvGrpSpPr>
                <p:cNvPr id="521" name="Graphic 111">
                  <a:extLst>
                    <a:ext uri="{FF2B5EF4-FFF2-40B4-BE49-F238E27FC236}">
                      <a16:creationId xmlns:a16="http://schemas.microsoft.com/office/drawing/2014/main" id="{5C35194A-3107-F934-717B-F9BFE492C042}"/>
                    </a:ext>
                  </a:extLst>
                </p:cNvPr>
                <p:cNvGrpSpPr/>
                <p:nvPr/>
              </p:nvGrpSpPr>
              <p:grpSpPr>
                <a:xfrm>
                  <a:off x="10369914" y="1326284"/>
                  <a:ext cx="584540" cy="726028"/>
                  <a:chOff x="10369914" y="1326284"/>
                  <a:chExt cx="584540" cy="726028"/>
                </a:xfrm>
                <a:grpFill/>
              </p:grpSpPr>
              <p:grpSp>
                <p:nvGrpSpPr>
                  <p:cNvPr id="524" name="Graphic 111">
                    <a:extLst>
                      <a:ext uri="{FF2B5EF4-FFF2-40B4-BE49-F238E27FC236}">
                        <a16:creationId xmlns:a16="http://schemas.microsoft.com/office/drawing/2014/main" id="{CD88F2F8-C7F4-6204-4B64-8FA40FC0EE7C}"/>
                      </a:ext>
                    </a:extLst>
                  </p:cNvPr>
                  <p:cNvGrpSpPr/>
                  <p:nvPr/>
                </p:nvGrpSpPr>
                <p:grpSpPr>
                  <a:xfrm>
                    <a:off x="10369914" y="1629176"/>
                    <a:ext cx="437776" cy="423136"/>
                    <a:chOff x="10369914" y="1629176"/>
                    <a:chExt cx="437776" cy="423136"/>
                  </a:xfrm>
                  <a:grpFill/>
                </p:grpSpPr>
                <p:grpSp>
                  <p:nvGrpSpPr>
                    <p:cNvPr id="535" name="Graphic 111">
                      <a:extLst>
                        <a:ext uri="{FF2B5EF4-FFF2-40B4-BE49-F238E27FC236}">
                          <a16:creationId xmlns:a16="http://schemas.microsoft.com/office/drawing/2014/main" id="{BC6AEBA3-4B52-CB9D-AFD6-561DC475A6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69914" y="1629176"/>
                      <a:ext cx="437776" cy="423136"/>
                      <a:chOff x="10369914" y="1629176"/>
                      <a:chExt cx="437776" cy="423136"/>
                    </a:xfrm>
                    <a:grpFill/>
                  </p:grpSpPr>
                  <p:sp>
                    <p:nvSpPr>
                      <p:cNvPr id="609" name="Freeform: Shape 608">
                        <a:extLst>
                          <a:ext uri="{FF2B5EF4-FFF2-40B4-BE49-F238E27FC236}">
                            <a16:creationId xmlns:a16="http://schemas.microsoft.com/office/drawing/2014/main" id="{03A1BDF9-B936-C75D-2791-095592FE82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69914" y="1629176"/>
                        <a:ext cx="437776" cy="297928"/>
                      </a:xfrm>
                      <a:custGeom>
                        <a:avLst/>
                        <a:gdLst>
                          <a:gd name="connsiteX0" fmla="*/ 147754 w 437776"/>
                          <a:gd name="connsiteY0" fmla="*/ 143539 h 297928"/>
                          <a:gd name="connsiteX1" fmla="*/ 301955 w 437776"/>
                          <a:gd name="connsiteY1" fmla="*/ 147581 h 297928"/>
                          <a:gd name="connsiteX2" fmla="*/ 383403 w 437776"/>
                          <a:gd name="connsiteY2" fmla="*/ 296989 h 297928"/>
                          <a:gd name="connsiteX3" fmla="*/ 418840 w 437776"/>
                          <a:gd name="connsiteY3" fmla="*/ 297929 h 297928"/>
                          <a:gd name="connsiteX4" fmla="*/ 437686 w 437776"/>
                          <a:gd name="connsiteY4" fmla="*/ 218032 h 297928"/>
                          <a:gd name="connsiteX5" fmla="*/ 225113 w 437776"/>
                          <a:gd name="connsiteY5" fmla="*/ 101 h 297928"/>
                          <a:gd name="connsiteX6" fmla="*/ 86 w 437776"/>
                          <a:gd name="connsiteY6" fmla="*/ 205154 h 297928"/>
                          <a:gd name="connsiteX7" fmla="*/ 5256 w 437776"/>
                          <a:gd name="connsiteY7" fmla="*/ 257228 h 297928"/>
                          <a:gd name="connsiteX8" fmla="*/ 38812 w 437776"/>
                          <a:gd name="connsiteY8" fmla="*/ 258121 h 297928"/>
                          <a:gd name="connsiteX9" fmla="*/ 147754 w 437776"/>
                          <a:gd name="connsiteY9" fmla="*/ 143539 h 2979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7776" h="297928">
                            <a:moveTo>
                              <a:pt x="147754" y="143539"/>
                            </a:moveTo>
                            <a:lnTo>
                              <a:pt x="301955" y="147581"/>
                            </a:lnTo>
                            <a:lnTo>
                              <a:pt x="383403" y="296989"/>
                            </a:lnTo>
                            <a:lnTo>
                              <a:pt x="418840" y="297929"/>
                            </a:lnTo>
                            <a:cubicBezTo>
                              <a:pt x="430120" y="273443"/>
                              <a:pt x="436840" y="246513"/>
                              <a:pt x="437686" y="218032"/>
                            </a:cubicBezTo>
                            <a:cubicBezTo>
                              <a:pt x="441117" y="101241"/>
                              <a:pt x="345946" y="3673"/>
                              <a:pt x="225113" y="101"/>
                            </a:cubicBezTo>
                            <a:cubicBezTo>
                              <a:pt x="104281" y="-3471"/>
                              <a:pt x="3564" y="88364"/>
                              <a:pt x="86" y="205154"/>
                            </a:cubicBezTo>
                            <a:cubicBezTo>
                              <a:pt x="-431" y="223061"/>
                              <a:pt x="1402" y="240497"/>
                              <a:pt x="5256" y="257228"/>
                            </a:cubicBezTo>
                            <a:lnTo>
                              <a:pt x="38812" y="258121"/>
                            </a:lnTo>
                            <a:lnTo>
                              <a:pt x="147754" y="143539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610" name="Freeform: Shape 609">
                        <a:extLst>
                          <a:ext uri="{FF2B5EF4-FFF2-40B4-BE49-F238E27FC236}">
                            <a16:creationId xmlns:a16="http://schemas.microsoft.com/office/drawing/2014/main" id="{7E9C3055-BA38-9F6A-13C2-ECE519D6A5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75263" y="1772715"/>
                        <a:ext cx="413584" cy="279597"/>
                      </a:xfrm>
                      <a:custGeom>
                        <a:avLst/>
                        <a:gdLst>
                          <a:gd name="connsiteX0" fmla="*/ 378101 w 413584"/>
                          <a:gd name="connsiteY0" fmla="*/ 153449 h 279597"/>
                          <a:gd name="connsiteX1" fmla="*/ 296653 w 413584"/>
                          <a:gd name="connsiteY1" fmla="*/ 4042 h 279597"/>
                          <a:gd name="connsiteX2" fmla="*/ 142452 w 413584"/>
                          <a:gd name="connsiteY2" fmla="*/ 0 h 279597"/>
                          <a:gd name="connsiteX3" fmla="*/ 33557 w 413584"/>
                          <a:gd name="connsiteY3" fmla="*/ 114535 h 279597"/>
                          <a:gd name="connsiteX4" fmla="*/ 0 w 413584"/>
                          <a:gd name="connsiteY4" fmla="*/ 113642 h 279597"/>
                          <a:gd name="connsiteX5" fmla="*/ 10011 w 413584"/>
                          <a:gd name="connsiteY5" fmla="*/ 145366 h 279597"/>
                          <a:gd name="connsiteX6" fmla="*/ 207403 w 413584"/>
                          <a:gd name="connsiteY6" fmla="*/ 279499 h 279597"/>
                          <a:gd name="connsiteX7" fmla="*/ 409919 w 413584"/>
                          <a:gd name="connsiteY7" fmla="*/ 162003 h 279597"/>
                          <a:gd name="connsiteX8" fmla="*/ 413585 w 413584"/>
                          <a:gd name="connsiteY8" fmla="*/ 154342 h 279597"/>
                          <a:gd name="connsiteX9" fmla="*/ 378101 w 413584"/>
                          <a:gd name="connsiteY9" fmla="*/ 153449 h 2795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13584" h="279597">
                            <a:moveTo>
                              <a:pt x="378101" y="153449"/>
                            </a:moveTo>
                            <a:lnTo>
                              <a:pt x="296653" y="4042"/>
                            </a:lnTo>
                            <a:lnTo>
                              <a:pt x="142452" y="0"/>
                            </a:lnTo>
                            <a:lnTo>
                              <a:pt x="33557" y="114535"/>
                            </a:lnTo>
                            <a:lnTo>
                              <a:pt x="0" y="113642"/>
                            </a:lnTo>
                            <a:cubicBezTo>
                              <a:pt x="2491" y="124545"/>
                              <a:pt x="5875" y="135167"/>
                              <a:pt x="10011" y="145366"/>
                            </a:cubicBezTo>
                            <a:cubicBezTo>
                              <a:pt x="41265" y="221738"/>
                              <a:pt x="117167" y="276867"/>
                              <a:pt x="207403" y="279499"/>
                            </a:cubicBezTo>
                            <a:cubicBezTo>
                              <a:pt x="295666" y="282084"/>
                              <a:pt x="373213" y="233769"/>
                              <a:pt x="409919" y="162003"/>
                            </a:cubicBezTo>
                            <a:cubicBezTo>
                              <a:pt x="411188" y="159512"/>
                              <a:pt x="412410" y="156927"/>
                              <a:pt x="413585" y="154342"/>
                            </a:cubicBezTo>
                            <a:lnTo>
                              <a:pt x="378101" y="153449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536" name="Freeform: Shape 535">
                      <a:extLst>
                        <a:ext uri="{FF2B5EF4-FFF2-40B4-BE49-F238E27FC236}">
                          <a16:creationId xmlns:a16="http://schemas.microsoft.com/office/drawing/2014/main" id="{44853AB9-64ED-6044-20F6-842534BC9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03744" y="1629177"/>
                      <a:ext cx="403945" cy="334115"/>
                    </a:xfrm>
                    <a:custGeom>
                      <a:avLst/>
                      <a:gdLst>
                        <a:gd name="connsiteX0" fmla="*/ 191283 w 403945"/>
                        <a:gd name="connsiteY0" fmla="*/ 99 h 334115"/>
                        <a:gd name="connsiteX1" fmla="*/ 0 w 403945"/>
                        <a:gd name="connsiteY1" fmla="*/ 98279 h 334115"/>
                        <a:gd name="connsiteX2" fmla="*/ 184421 w 403945"/>
                        <a:gd name="connsiteY2" fmla="*/ 9969 h 334115"/>
                        <a:gd name="connsiteX3" fmla="*/ 396994 w 403945"/>
                        <a:gd name="connsiteY3" fmla="*/ 227900 h 334115"/>
                        <a:gd name="connsiteX4" fmla="*/ 378148 w 403945"/>
                        <a:gd name="connsiteY4" fmla="*/ 307797 h 334115"/>
                        <a:gd name="connsiteX5" fmla="*/ 374482 w 403945"/>
                        <a:gd name="connsiteY5" fmla="*/ 315458 h 334115"/>
                        <a:gd name="connsiteX6" fmla="*/ 363672 w 403945"/>
                        <a:gd name="connsiteY6" fmla="*/ 334116 h 334115"/>
                        <a:gd name="connsiteX7" fmla="*/ 381344 w 403945"/>
                        <a:gd name="connsiteY7" fmla="*/ 305588 h 334115"/>
                        <a:gd name="connsiteX8" fmla="*/ 385010 w 403945"/>
                        <a:gd name="connsiteY8" fmla="*/ 297927 h 334115"/>
                        <a:gd name="connsiteX9" fmla="*/ 403856 w 403945"/>
                        <a:gd name="connsiteY9" fmla="*/ 218030 h 334115"/>
                        <a:gd name="connsiteX10" fmla="*/ 191283 w 403945"/>
                        <a:gd name="connsiteY10" fmla="*/ 99 h 3341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03945" h="334115">
                          <a:moveTo>
                            <a:pt x="191283" y="99"/>
                          </a:moveTo>
                          <a:cubicBezTo>
                            <a:pt x="111198" y="-2251"/>
                            <a:pt x="39949" y="37322"/>
                            <a:pt x="0" y="98279"/>
                          </a:cubicBezTo>
                          <a:cubicBezTo>
                            <a:pt x="40936" y="42962"/>
                            <a:pt x="108754" y="7760"/>
                            <a:pt x="184421" y="9969"/>
                          </a:cubicBezTo>
                          <a:cubicBezTo>
                            <a:pt x="305254" y="13541"/>
                            <a:pt x="400425" y="111109"/>
                            <a:pt x="396994" y="227900"/>
                          </a:cubicBezTo>
                          <a:cubicBezTo>
                            <a:pt x="396148" y="256381"/>
                            <a:pt x="389427" y="283311"/>
                            <a:pt x="378148" y="307797"/>
                          </a:cubicBezTo>
                          <a:cubicBezTo>
                            <a:pt x="376973" y="310382"/>
                            <a:pt x="375798" y="312920"/>
                            <a:pt x="374482" y="315458"/>
                          </a:cubicBezTo>
                          <a:cubicBezTo>
                            <a:pt x="371192" y="321849"/>
                            <a:pt x="367573" y="328100"/>
                            <a:pt x="363672" y="334116"/>
                          </a:cubicBezTo>
                          <a:cubicBezTo>
                            <a:pt x="370299" y="325092"/>
                            <a:pt x="376221" y="315599"/>
                            <a:pt x="381344" y="305588"/>
                          </a:cubicBezTo>
                          <a:cubicBezTo>
                            <a:pt x="382613" y="303097"/>
                            <a:pt x="383835" y="300512"/>
                            <a:pt x="385010" y="297927"/>
                          </a:cubicBezTo>
                          <a:cubicBezTo>
                            <a:pt x="396289" y="273441"/>
                            <a:pt x="403010" y="246511"/>
                            <a:pt x="403856" y="218030"/>
                          </a:cubicBezTo>
                          <a:cubicBezTo>
                            <a:pt x="407287" y="101239"/>
                            <a:pt x="312116" y="3671"/>
                            <a:pt x="191283" y="99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537" name="Graphic 111">
                      <a:extLst>
                        <a:ext uri="{FF2B5EF4-FFF2-40B4-BE49-F238E27FC236}">
                          <a16:creationId xmlns:a16="http://schemas.microsoft.com/office/drawing/2014/main" id="{91A0F8CF-BE28-689B-082C-9DB947EA414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98831" y="1660352"/>
                      <a:ext cx="376604" cy="370704"/>
                      <a:chOff x="10398831" y="1660352"/>
                      <a:chExt cx="376604" cy="370704"/>
                    </a:xfrm>
                    <a:grpFill/>
                  </p:grpSpPr>
                  <p:sp>
                    <p:nvSpPr>
                      <p:cNvPr id="605" name="Freeform: Shape 604">
                        <a:extLst>
                          <a:ext uri="{FF2B5EF4-FFF2-40B4-BE49-F238E27FC236}">
                            <a16:creationId xmlns:a16="http://schemas.microsoft.com/office/drawing/2014/main" id="{EE967281-AB8B-12D3-EFC8-B72F2E8302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8679" y="1772715"/>
                        <a:ext cx="344638" cy="248424"/>
                      </a:xfrm>
                      <a:custGeom>
                        <a:avLst/>
                        <a:gdLst>
                          <a:gd name="connsiteX0" fmla="*/ 108989 w 344638"/>
                          <a:gd name="connsiteY0" fmla="*/ 0 h 248424"/>
                          <a:gd name="connsiteX1" fmla="*/ 94 w 344638"/>
                          <a:gd name="connsiteY1" fmla="*/ 114535 h 248424"/>
                          <a:gd name="connsiteX2" fmla="*/ 0 w 344638"/>
                          <a:gd name="connsiteY2" fmla="*/ 114535 h 248424"/>
                          <a:gd name="connsiteX3" fmla="*/ 12267 w 344638"/>
                          <a:gd name="connsiteY3" fmla="*/ 146447 h 248424"/>
                          <a:gd name="connsiteX4" fmla="*/ 174833 w 344638"/>
                          <a:gd name="connsiteY4" fmla="*/ 248339 h 248424"/>
                          <a:gd name="connsiteX5" fmla="*/ 340267 w 344638"/>
                          <a:gd name="connsiteY5" fmla="*/ 160922 h 248424"/>
                          <a:gd name="connsiteX6" fmla="*/ 344638 w 344638"/>
                          <a:gd name="connsiteY6" fmla="*/ 153355 h 248424"/>
                          <a:gd name="connsiteX7" fmla="*/ 263190 w 344638"/>
                          <a:gd name="connsiteY7" fmla="*/ 3995 h 248424"/>
                          <a:gd name="connsiteX8" fmla="*/ 108989 w 344638"/>
                          <a:gd name="connsiteY8" fmla="*/ 0 h 2484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4638" h="248424">
                            <a:moveTo>
                              <a:pt x="108989" y="0"/>
                            </a:moveTo>
                            <a:lnTo>
                              <a:pt x="94" y="114535"/>
                            </a:lnTo>
                            <a:lnTo>
                              <a:pt x="0" y="114535"/>
                            </a:lnTo>
                            <a:cubicBezTo>
                              <a:pt x="3102" y="125626"/>
                              <a:pt x="7191" y="136295"/>
                              <a:pt x="12267" y="146447"/>
                            </a:cubicBezTo>
                            <a:cubicBezTo>
                              <a:pt x="41687" y="205006"/>
                              <a:pt x="102926" y="246224"/>
                              <a:pt x="174833" y="248339"/>
                            </a:cubicBezTo>
                            <a:cubicBezTo>
                              <a:pt x="244720" y="250407"/>
                              <a:pt x="306710" y="215017"/>
                              <a:pt x="340267" y="160922"/>
                            </a:cubicBezTo>
                            <a:cubicBezTo>
                              <a:pt x="341818" y="158431"/>
                              <a:pt x="343228" y="155893"/>
                              <a:pt x="344638" y="153355"/>
                            </a:cubicBezTo>
                            <a:lnTo>
                              <a:pt x="263190" y="3995"/>
                            </a:lnTo>
                            <a:lnTo>
                              <a:pt x="108989" y="0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606" name="Freeform: Shape 605">
                        <a:extLst>
                          <a:ext uri="{FF2B5EF4-FFF2-40B4-BE49-F238E27FC236}">
                            <a16:creationId xmlns:a16="http://schemas.microsoft.com/office/drawing/2014/main" id="{A56F37E4-07FF-7D00-CE08-5FF280DDEF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2214" y="1660352"/>
                        <a:ext cx="373220" cy="265764"/>
                      </a:xfrm>
                      <a:custGeom>
                        <a:avLst/>
                        <a:gdLst>
                          <a:gd name="connsiteX0" fmla="*/ 191919 w 373220"/>
                          <a:gd name="connsiteY0" fmla="*/ 84 h 265764"/>
                          <a:gd name="connsiteX1" fmla="*/ 73 w 373220"/>
                          <a:gd name="connsiteY1" fmla="*/ 174917 h 265764"/>
                          <a:gd name="connsiteX2" fmla="*/ 6464 w 373220"/>
                          <a:gd name="connsiteY2" fmla="*/ 226897 h 265764"/>
                          <a:gd name="connsiteX3" fmla="*/ 6558 w 373220"/>
                          <a:gd name="connsiteY3" fmla="*/ 226897 h 265764"/>
                          <a:gd name="connsiteX4" fmla="*/ 115453 w 373220"/>
                          <a:gd name="connsiteY4" fmla="*/ 112363 h 265764"/>
                          <a:gd name="connsiteX5" fmla="*/ 269654 w 373220"/>
                          <a:gd name="connsiteY5" fmla="*/ 116405 h 265764"/>
                          <a:gd name="connsiteX6" fmla="*/ 351103 w 373220"/>
                          <a:gd name="connsiteY6" fmla="*/ 265765 h 265764"/>
                          <a:gd name="connsiteX7" fmla="*/ 373145 w 373220"/>
                          <a:gd name="connsiteY7" fmla="*/ 185915 h 265764"/>
                          <a:gd name="connsiteX8" fmla="*/ 191919 w 373220"/>
                          <a:gd name="connsiteY8" fmla="*/ 84 h 2657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73220" h="265764">
                            <a:moveTo>
                              <a:pt x="191919" y="84"/>
                            </a:moveTo>
                            <a:cubicBezTo>
                              <a:pt x="88899" y="-2924"/>
                              <a:pt x="3033" y="75328"/>
                              <a:pt x="73" y="174917"/>
                            </a:cubicBezTo>
                            <a:cubicBezTo>
                              <a:pt x="-444" y="192918"/>
                              <a:pt x="1811" y="210354"/>
                              <a:pt x="6464" y="226897"/>
                            </a:cubicBezTo>
                            <a:lnTo>
                              <a:pt x="6558" y="226897"/>
                            </a:lnTo>
                            <a:lnTo>
                              <a:pt x="115453" y="112363"/>
                            </a:lnTo>
                            <a:lnTo>
                              <a:pt x="269654" y="116405"/>
                            </a:lnTo>
                            <a:lnTo>
                              <a:pt x="351103" y="265765"/>
                            </a:lnTo>
                            <a:cubicBezTo>
                              <a:pt x="364356" y="241890"/>
                              <a:pt x="372299" y="214819"/>
                              <a:pt x="373145" y="185915"/>
                            </a:cubicBezTo>
                            <a:cubicBezTo>
                              <a:pt x="376059" y="86326"/>
                              <a:pt x="294940" y="3139"/>
                              <a:pt x="191919" y="84"/>
                            </a:cubicBez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607" name="Freeform: Shape 606">
                        <a:extLst>
                          <a:ext uri="{FF2B5EF4-FFF2-40B4-BE49-F238E27FC236}">
                            <a16:creationId xmlns:a16="http://schemas.microsoft.com/office/drawing/2014/main" id="{385E1ECD-F805-A8AA-3EE6-73FCE80D2D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2214" y="1660352"/>
                        <a:ext cx="373220" cy="360787"/>
                      </a:xfrm>
                      <a:custGeom>
                        <a:avLst/>
                        <a:gdLst>
                          <a:gd name="connsiteX0" fmla="*/ 191919 w 373220"/>
                          <a:gd name="connsiteY0" fmla="*/ 84 h 360787"/>
                          <a:gd name="connsiteX1" fmla="*/ 73 w 373220"/>
                          <a:gd name="connsiteY1" fmla="*/ 174917 h 360787"/>
                          <a:gd name="connsiteX2" fmla="*/ 6464 w 373220"/>
                          <a:gd name="connsiteY2" fmla="*/ 226897 h 360787"/>
                          <a:gd name="connsiteX3" fmla="*/ 18731 w 373220"/>
                          <a:gd name="connsiteY3" fmla="*/ 258809 h 360787"/>
                          <a:gd name="connsiteX4" fmla="*/ 181298 w 373220"/>
                          <a:gd name="connsiteY4" fmla="*/ 360702 h 360787"/>
                          <a:gd name="connsiteX5" fmla="*/ 346732 w 373220"/>
                          <a:gd name="connsiteY5" fmla="*/ 273285 h 360787"/>
                          <a:gd name="connsiteX6" fmla="*/ 351103 w 373220"/>
                          <a:gd name="connsiteY6" fmla="*/ 265718 h 360787"/>
                          <a:gd name="connsiteX7" fmla="*/ 373145 w 373220"/>
                          <a:gd name="connsiteY7" fmla="*/ 185868 h 360787"/>
                          <a:gd name="connsiteX8" fmla="*/ 191919 w 373220"/>
                          <a:gd name="connsiteY8" fmla="*/ 84 h 3607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73220" h="360787">
                            <a:moveTo>
                              <a:pt x="191919" y="84"/>
                            </a:moveTo>
                            <a:cubicBezTo>
                              <a:pt x="88899" y="-2924"/>
                              <a:pt x="3033" y="75328"/>
                              <a:pt x="73" y="174917"/>
                            </a:cubicBezTo>
                            <a:cubicBezTo>
                              <a:pt x="-444" y="192918"/>
                              <a:pt x="1811" y="210354"/>
                              <a:pt x="6464" y="226897"/>
                            </a:cubicBezTo>
                            <a:cubicBezTo>
                              <a:pt x="9566" y="237989"/>
                              <a:pt x="13655" y="248658"/>
                              <a:pt x="18731" y="258809"/>
                            </a:cubicBezTo>
                            <a:cubicBezTo>
                              <a:pt x="48152" y="317369"/>
                              <a:pt x="109391" y="358587"/>
                              <a:pt x="181298" y="360702"/>
                            </a:cubicBezTo>
                            <a:cubicBezTo>
                              <a:pt x="251184" y="362769"/>
                              <a:pt x="313175" y="327380"/>
                              <a:pt x="346732" y="273285"/>
                            </a:cubicBezTo>
                            <a:cubicBezTo>
                              <a:pt x="348283" y="270794"/>
                              <a:pt x="349693" y="268256"/>
                              <a:pt x="351103" y="265718"/>
                            </a:cubicBezTo>
                            <a:cubicBezTo>
                              <a:pt x="364356" y="241843"/>
                              <a:pt x="372299" y="214772"/>
                              <a:pt x="373145" y="185868"/>
                            </a:cubicBezTo>
                            <a:cubicBezTo>
                              <a:pt x="376059" y="86326"/>
                              <a:pt x="294940" y="3139"/>
                              <a:pt x="191919" y="84"/>
                            </a:cubicBez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608" name="Freeform: Shape 607">
                        <a:extLst>
                          <a:ext uri="{FF2B5EF4-FFF2-40B4-BE49-F238E27FC236}">
                            <a16:creationId xmlns:a16="http://schemas.microsoft.com/office/drawing/2014/main" id="{14961475-688A-EAD0-BF45-82972145FD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98831" y="1788741"/>
                        <a:ext cx="365295" cy="242315"/>
                      </a:xfrm>
                      <a:custGeom>
                        <a:avLst/>
                        <a:gdLst>
                          <a:gd name="connsiteX0" fmla="*/ 350116 w 365295"/>
                          <a:gd name="connsiteY0" fmla="*/ 144943 h 242315"/>
                          <a:gd name="connsiteX1" fmla="*/ 184682 w 365295"/>
                          <a:gd name="connsiteY1" fmla="*/ 232359 h 242315"/>
                          <a:gd name="connsiteX2" fmla="*/ 22115 w 365295"/>
                          <a:gd name="connsiteY2" fmla="*/ 130467 h 242315"/>
                          <a:gd name="connsiteX3" fmla="*/ 9848 w 365295"/>
                          <a:gd name="connsiteY3" fmla="*/ 98555 h 242315"/>
                          <a:gd name="connsiteX4" fmla="*/ 3456 w 365295"/>
                          <a:gd name="connsiteY4" fmla="*/ 46575 h 242315"/>
                          <a:gd name="connsiteX5" fmla="*/ 11211 w 365295"/>
                          <a:gd name="connsiteY5" fmla="*/ 0 h 242315"/>
                          <a:gd name="connsiteX6" fmla="*/ 73 w 365295"/>
                          <a:gd name="connsiteY6" fmla="*/ 56445 h 242315"/>
                          <a:gd name="connsiteX7" fmla="*/ 6464 w 365295"/>
                          <a:gd name="connsiteY7" fmla="*/ 108425 h 242315"/>
                          <a:gd name="connsiteX8" fmla="*/ 18731 w 365295"/>
                          <a:gd name="connsiteY8" fmla="*/ 140337 h 242315"/>
                          <a:gd name="connsiteX9" fmla="*/ 181298 w 365295"/>
                          <a:gd name="connsiteY9" fmla="*/ 242229 h 242315"/>
                          <a:gd name="connsiteX10" fmla="*/ 346732 w 365295"/>
                          <a:gd name="connsiteY10" fmla="*/ 154812 h 242315"/>
                          <a:gd name="connsiteX11" fmla="*/ 351103 w 365295"/>
                          <a:gd name="connsiteY11" fmla="*/ 147246 h 242315"/>
                          <a:gd name="connsiteX12" fmla="*/ 365296 w 365295"/>
                          <a:gd name="connsiteY12" fmla="*/ 113924 h 242315"/>
                          <a:gd name="connsiteX13" fmla="*/ 354486 w 365295"/>
                          <a:gd name="connsiteY13" fmla="*/ 137376 h 242315"/>
                          <a:gd name="connsiteX14" fmla="*/ 350116 w 365295"/>
                          <a:gd name="connsiteY14" fmla="*/ 144943 h 2423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65295" h="242315">
                            <a:moveTo>
                              <a:pt x="350116" y="144943"/>
                            </a:moveTo>
                            <a:cubicBezTo>
                              <a:pt x="316559" y="198991"/>
                              <a:pt x="254568" y="234380"/>
                              <a:pt x="184682" y="232359"/>
                            </a:cubicBezTo>
                            <a:cubicBezTo>
                              <a:pt x="112727" y="230244"/>
                              <a:pt x="51536" y="189027"/>
                              <a:pt x="22115" y="130467"/>
                            </a:cubicBezTo>
                            <a:cubicBezTo>
                              <a:pt x="16992" y="120316"/>
                              <a:pt x="12903" y="109647"/>
                              <a:pt x="9848" y="98555"/>
                            </a:cubicBezTo>
                            <a:cubicBezTo>
                              <a:pt x="5242" y="82012"/>
                              <a:pt x="2940" y="64576"/>
                              <a:pt x="3456" y="46575"/>
                            </a:cubicBezTo>
                            <a:cubicBezTo>
                              <a:pt x="3926" y="30408"/>
                              <a:pt x="6652" y="14804"/>
                              <a:pt x="11211" y="0"/>
                            </a:cubicBezTo>
                            <a:cubicBezTo>
                              <a:pt x="4584" y="17671"/>
                              <a:pt x="637" y="36612"/>
                              <a:pt x="73" y="56445"/>
                            </a:cubicBezTo>
                            <a:cubicBezTo>
                              <a:pt x="-444" y="74445"/>
                              <a:pt x="1811" y="91882"/>
                              <a:pt x="6464" y="108425"/>
                            </a:cubicBezTo>
                            <a:cubicBezTo>
                              <a:pt x="9566" y="119517"/>
                              <a:pt x="13655" y="130185"/>
                              <a:pt x="18731" y="140337"/>
                            </a:cubicBezTo>
                            <a:cubicBezTo>
                              <a:pt x="48152" y="198897"/>
                              <a:pt x="109390" y="240114"/>
                              <a:pt x="181298" y="242229"/>
                            </a:cubicBezTo>
                            <a:cubicBezTo>
                              <a:pt x="251184" y="244297"/>
                              <a:pt x="313175" y="208907"/>
                              <a:pt x="346732" y="154812"/>
                            </a:cubicBezTo>
                            <a:cubicBezTo>
                              <a:pt x="348283" y="152321"/>
                              <a:pt x="349692" y="149783"/>
                              <a:pt x="351103" y="147246"/>
                            </a:cubicBezTo>
                            <a:cubicBezTo>
                              <a:pt x="356930" y="136718"/>
                              <a:pt x="361677" y="125532"/>
                              <a:pt x="365296" y="113924"/>
                            </a:cubicBezTo>
                            <a:cubicBezTo>
                              <a:pt x="362241" y="122007"/>
                              <a:pt x="358669" y="129903"/>
                              <a:pt x="354486" y="137376"/>
                            </a:cubicBezTo>
                            <a:cubicBezTo>
                              <a:pt x="353077" y="139914"/>
                              <a:pt x="351667" y="142452"/>
                              <a:pt x="350116" y="144943"/>
                            </a:cubicBez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538" name="Freeform: Shape 537">
                      <a:extLst>
                        <a:ext uri="{FF2B5EF4-FFF2-40B4-BE49-F238E27FC236}">
                          <a16:creationId xmlns:a16="http://schemas.microsoft.com/office/drawing/2014/main" id="{577D61F1-9145-53AA-80C5-D6179BDC30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5113" y="1696014"/>
                      <a:ext cx="274469" cy="274469"/>
                    </a:xfrm>
                    <a:custGeom>
                      <a:avLst/>
                      <a:gdLst>
                        <a:gd name="connsiteX0" fmla="*/ 274470 w 274469"/>
                        <a:gd name="connsiteY0" fmla="*/ 137235 h 274469"/>
                        <a:gd name="connsiteX1" fmla="*/ 137235 w 274469"/>
                        <a:gd name="connsiteY1" fmla="*/ 274470 h 274469"/>
                        <a:gd name="connsiteX2" fmla="*/ 0 w 274469"/>
                        <a:gd name="connsiteY2" fmla="*/ 137235 h 274469"/>
                        <a:gd name="connsiteX3" fmla="*/ 137235 w 274469"/>
                        <a:gd name="connsiteY3" fmla="*/ 0 h 274469"/>
                        <a:gd name="connsiteX4" fmla="*/ 274470 w 274469"/>
                        <a:gd name="connsiteY4" fmla="*/ 137235 h 274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4469" h="274469">
                          <a:moveTo>
                            <a:pt x="274470" y="137235"/>
                          </a:moveTo>
                          <a:cubicBezTo>
                            <a:pt x="274470" y="212996"/>
                            <a:pt x="213043" y="274470"/>
                            <a:pt x="137235" y="274470"/>
                          </a:cubicBezTo>
                          <a:cubicBezTo>
                            <a:pt x="61427" y="274470"/>
                            <a:pt x="0" y="213043"/>
                            <a:pt x="0" y="137235"/>
                          </a:cubicBezTo>
                          <a:cubicBezTo>
                            <a:pt x="0" y="61474"/>
                            <a:pt x="61427" y="0"/>
                            <a:pt x="137235" y="0"/>
                          </a:cubicBezTo>
                          <a:cubicBezTo>
                            <a:pt x="213043" y="0"/>
                            <a:pt x="274470" y="61474"/>
                            <a:pt x="274470" y="1372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539" name="Graphic 111">
                      <a:extLst>
                        <a:ext uri="{FF2B5EF4-FFF2-40B4-BE49-F238E27FC236}">
                          <a16:creationId xmlns:a16="http://schemas.microsoft.com/office/drawing/2014/main" id="{9A540303-162B-8185-1A24-125D77C68A8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35139" y="1676980"/>
                      <a:ext cx="314324" cy="312068"/>
                      <a:chOff x="10435139" y="1676980"/>
                      <a:chExt cx="314324" cy="312068"/>
                    </a:xfrm>
                    <a:grpFill/>
                  </p:grpSpPr>
                  <p:grpSp>
                    <p:nvGrpSpPr>
                      <p:cNvPr id="540" name="Graphic 111">
                        <a:extLst>
                          <a:ext uri="{FF2B5EF4-FFF2-40B4-BE49-F238E27FC236}">
                            <a16:creationId xmlns:a16="http://schemas.microsoft.com/office/drawing/2014/main" id="{6EB23FB8-C9B9-D52B-3843-B14741B627C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435139" y="1676980"/>
                        <a:ext cx="314324" cy="312021"/>
                        <a:chOff x="10435139" y="1676980"/>
                        <a:chExt cx="314324" cy="312021"/>
                      </a:xfrm>
                      <a:grpFill/>
                    </p:grpSpPr>
                    <p:grpSp>
                      <p:nvGrpSpPr>
                        <p:cNvPr id="542" name="Graphic 111">
                          <a:extLst>
                            <a:ext uri="{FF2B5EF4-FFF2-40B4-BE49-F238E27FC236}">
                              <a16:creationId xmlns:a16="http://schemas.microsoft.com/office/drawing/2014/main" id="{62AF9026-AFF5-D067-BE8A-1D11E82A7F5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85286" y="1676980"/>
                          <a:ext cx="107531" cy="155752"/>
                          <a:chOff x="10485286" y="1676980"/>
                          <a:chExt cx="107531" cy="155752"/>
                        </a:xfrm>
                        <a:grpFill/>
                      </p:grpSpPr>
                      <p:grpSp>
                        <p:nvGrpSpPr>
                          <p:cNvPr id="597" name="Graphic 111">
                            <a:extLst>
                              <a:ext uri="{FF2B5EF4-FFF2-40B4-BE49-F238E27FC236}">
                                <a16:creationId xmlns:a16="http://schemas.microsoft.com/office/drawing/2014/main" id="{A2EF74B7-033E-A992-1B93-038A9B62CD54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85286" y="1700808"/>
                            <a:ext cx="107484" cy="131924"/>
                            <a:chOff x="10485286" y="1700808"/>
                            <a:chExt cx="107484" cy="131924"/>
                          </a:xfrm>
                          <a:grpFill/>
                        </p:grpSpPr>
                        <p:sp>
                          <p:nvSpPr>
                            <p:cNvPr id="602" name="Freeform: Shape 601">
                              <a:extLst>
                                <a:ext uri="{FF2B5EF4-FFF2-40B4-BE49-F238E27FC236}">
                                  <a16:creationId xmlns:a16="http://schemas.microsoft.com/office/drawing/2014/main" id="{2EED8178-5909-AD5D-C773-FADA790086E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85286" y="1700808"/>
                              <a:ext cx="107484" cy="131877"/>
                            </a:xfrm>
                            <a:custGeom>
                              <a:avLst/>
                              <a:gdLst>
                                <a:gd name="connsiteX0" fmla="*/ 107485 w 107484"/>
                                <a:gd name="connsiteY0" fmla="*/ 131877 h 131877"/>
                                <a:gd name="connsiteX1" fmla="*/ 24016 w 107484"/>
                                <a:gd name="connsiteY1" fmla="*/ 0 h 131877"/>
                                <a:gd name="connsiteX2" fmla="*/ 0 w 107484"/>
                                <a:gd name="connsiteY2" fmla="*/ 67066 h 13187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07484" h="131877">
                                  <a:moveTo>
                                    <a:pt x="107485" y="131877"/>
                                  </a:moveTo>
                                  <a:lnTo>
                                    <a:pt x="24016" y="0"/>
                                  </a:lnTo>
                                  <a:lnTo>
                                    <a:pt x="0" y="67066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03" name="Freeform: Shape 602">
                              <a:extLst>
                                <a:ext uri="{FF2B5EF4-FFF2-40B4-BE49-F238E27FC236}">
                                  <a16:creationId xmlns:a16="http://schemas.microsoft.com/office/drawing/2014/main" id="{38F547D6-F82D-9044-5AF6-1087990125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85286" y="1705273"/>
                              <a:ext cx="107484" cy="127459"/>
                            </a:xfrm>
                            <a:custGeom>
                              <a:avLst/>
                              <a:gdLst>
                                <a:gd name="connsiteX0" fmla="*/ 81072 w 107484"/>
                                <a:gd name="connsiteY0" fmla="*/ 93667 h 127459"/>
                                <a:gd name="connsiteX1" fmla="*/ 69980 w 107484"/>
                                <a:gd name="connsiteY1" fmla="*/ 87417 h 127459"/>
                                <a:gd name="connsiteX2" fmla="*/ 34826 w 107484"/>
                                <a:gd name="connsiteY2" fmla="*/ 50852 h 127459"/>
                                <a:gd name="connsiteX3" fmla="*/ 22418 w 107484"/>
                                <a:gd name="connsiteY3" fmla="*/ 0 h 127459"/>
                                <a:gd name="connsiteX4" fmla="*/ 0 w 107484"/>
                                <a:gd name="connsiteY4" fmla="*/ 62649 h 127459"/>
                                <a:gd name="connsiteX5" fmla="*/ 107485 w 107484"/>
                                <a:gd name="connsiteY5" fmla="*/ 127459 h 127459"/>
                                <a:gd name="connsiteX6" fmla="*/ 84879 w 107484"/>
                                <a:gd name="connsiteY6" fmla="*/ 91694 h 127459"/>
                                <a:gd name="connsiteX7" fmla="*/ 81072 w 107484"/>
                                <a:gd name="connsiteY7" fmla="*/ 93667 h 12745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07484" h="127459">
                                  <a:moveTo>
                                    <a:pt x="81072" y="93667"/>
                                  </a:moveTo>
                                  <a:cubicBezTo>
                                    <a:pt x="76043" y="93432"/>
                                    <a:pt x="73458" y="90801"/>
                                    <a:pt x="69980" y="87417"/>
                                  </a:cubicBezTo>
                                  <a:cubicBezTo>
                                    <a:pt x="57855" y="75620"/>
                                    <a:pt x="45024" y="64341"/>
                                    <a:pt x="34826" y="50852"/>
                                  </a:cubicBezTo>
                                  <a:cubicBezTo>
                                    <a:pt x="23687" y="36142"/>
                                    <a:pt x="22512" y="18000"/>
                                    <a:pt x="22418" y="0"/>
                                  </a:cubicBezTo>
                                  <a:lnTo>
                                    <a:pt x="0" y="62649"/>
                                  </a:lnTo>
                                  <a:lnTo>
                                    <a:pt x="107485" y="127459"/>
                                  </a:lnTo>
                                  <a:lnTo>
                                    <a:pt x="84879" y="91694"/>
                                  </a:lnTo>
                                  <a:cubicBezTo>
                                    <a:pt x="83892" y="92822"/>
                                    <a:pt x="82623" y="93762"/>
                                    <a:pt x="81072" y="9366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04" name="Freeform: Shape 603">
                              <a:extLst>
                                <a:ext uri="{FF2B5EF4-FFF2-40B4-BE49-F238E27FC236}">
                                  <a16:creationId xmlns:a16="http://schemas.microsoft.com/office/drawing/2014/main" id="{059B13BB-2E9A-A285-6630-7E6224C84A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85286" y="1700808"/>
                              <a:ext cx="107484" cy="131877"/>
                            </a:xfrm>
                            <a:custGeom>
                              <a:avLst/>
                              <a:gdLst>
                                <a:gd name="connsiteX0" fmla="*/ 107485 w 107484"/>
                                <a:gd name="connsiteY0" fmla="*/ 131877 h 131877"/>
                                <a:gd name="connsiteX1" fmla="*/ 24016 w 107484"/>
                                <a:gd name="connsiteY1" fmla="*/ 0 h 131877"/>
                                <a:gd name="connsiteX2" fmla="*/ 0 w 107484"/>
                                <a:gd name="connsiteY2" fmla="*/ 67066 h 131877"/>
                                <a:gd name="connsiteX3" fmla="*/ 107485 w 107484"/>
                                <a:gd name="connsiteY3" fmla="*/ 131877 h 131877"/>
                                <a:gd name="connsiteX4" fmla="*/ 25332 w 107484"/>
                                <a:gd name="connsiteY4" fmla="*/ 5922 h 131877"/>
                                <a:gd name="connsiteX5" fmla="*/ 97380 w 107484"/>
                                <a:gd name="connsiteY5" fmla="*/ 119329 h 131877"/>
                                <a:gd name="connsiteX6" fmla="*/ 31207 w 107484"/>
                                <a:gd name="connsiteY6" fmla="*/ 75949 h 131877"/>
                                <a:gd name="connsiteX7" fmla="*/ 15180 w 107484"/>
                                <a:gd name="connsiteY7" fmla="*/ 41499 h 131877"/>
                                <a:gd name="connsiteX8" fmla="*/ 25332 w 107484"/>
                                <a:gd name="connsiteY8" fmla="*/ 5922 h 13187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07484" h="131877">
                                  <a:moveTo>
                                    <a:pt x="107485" y="131877"/>
                                  </a:moveTo>
                                  <a:lnTo>
                                    <a:pt x="24016" y="0"/>
                                  </a:lnTo>
                                  <a:lnTo>
                                    <a:pt x="0" y="67066"/>
                                  </a:lnTo>
                                  <a:lnTo>
                                    <a:pt x="107485" y="131877"/>
                                  </a:lnTo>
                                  <a:close/>
                                  <a:moveTo>
                                    <a:pt x="25332" y="5922"/>
                                  </a:moveTo>
                                  <a:lnTo>
                                    <a:pt x="97380" y="119329"/>
                                  </a:lnTo>
                                  <a:cubicBezTo>
                                    <a:pt x="97380" y="119329"/>
                                    <a:pt x="53437" y="90519"/>
                                    <a:pt x="31207" y="75949"/>
                                  </a:cubicBezTo>
                                  <a:cubicBezTo>
                                    <a:pt x="8977" y="61380"/>
                                    <a:pt x="10950" y="58701"/>
                                    <a:pt x="15180" y="41499"/>
                                  </a:cubicBezTo>
                                  <a:cubicBezTo>
                                    <a:pt x="19504" y="24298"/>
                                    <a:pt x="25332" y="5922"/>
                                    <a:pt x="25332" y="592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98" name="Graphic 111">
                            <a:extLst>
                              <a:ext uri="{FF2B5EF4-FFF2-40B4-BE49-F238E27FC236}">
                                <a16:creationId xmlns:a16="http://schemas.microsoft.com/office/drawing/2014/main" id="{A14EFA01-F0E7-F832-204F-82583DEDB116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25987" y="1676980"/>
                            <a:ext cx="66831" cy="155752"/>
                            <a:chOff x="10525987" y="1676980"/>
                            <a:chExt cx="66831" cy="155752"/>
                          </a:xfrm>
                          <a:grpFill/>
                        </p:grpSpPr>
                        <p:sp>
                          <p:nvSpPr>
                            <p:cNvPr id="599" name="Freeform: Shape 598">
                              <a:extLst>
                                <a:ext uri="{FF2B5EF4-FFF2-40B4-BE49-F238E27FC236}">
                                  <a16:creationId xmlns:a16="http://schemas.microsoft.com/office/drawing/2014/main" id="{9A8724EC-A339-F042-63F0-14B67801ECC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25987" y="1676980"/>
                              <a:ext cx="66784" cy="155705"/>
                            </a:xfrm>
                            <a:custGeom>
                              <a:avLst/>
                              <a:gdLst>
                                <a:gd name="connsiteX0" fmla="*/ 66785 w 66784"/>
                                <a:gd name="connsiteY0" fmla="*/ 155705 h 155705"/>
                                <a:gd name="connsiteX1" fmla="*/ 51275 w 66784"/>
                                <a:gd name="connsiteY1" fmla="*/ 0 h 155705"/>
                                <a:gd name="connsiteX2" fmla="*/ 0 w 66784"/>
                                <a:gd name="connsiteY2" fmla="*/ 50194 h 15570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6784" h="155705">
                                  <a:moveTo>
                                    <a:pt x="66785" y="155705"/>
                                  </a:moveTo>
                                  <a:lnTo>
                                    <a:pt x="51275" y="0"/>
                                  </a:lnTo>
                                  <a:lnTo>
                                    <a:pt x="0" y="50194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00" name="Freeform: Shape 599">
                              <a:extLst>
                                <a:ext uri="{FF2B5EF4-FFF2-40B4-BE49-F238E27FC236}">
                                  <a16:creationId xmlns:a16="http://schemas.microsoft.com/office/drawing/2014/main" id="{C4CD91EB-8F46-EE61-00D8-EF6987770C9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26034" y="1680317"/>
                              <a:ext cx="66784" cy="152415"/>
                            </a:xfrm>
                            <a:custGeom>
                              <a:avLst/>
                              <a:gdLst>
                                <a:gd name="connsiteX0" fmla="*/ 58325 w 66784"/>
                                <a:gd name="connsiteY0" fmla="*/ 110352 h 152415"/>
                                <a:gd name="connsiteX1" fmla="*/ 51228 w 66784"/>
                                <a:gd name="connsiteY1" fmla="*/ 99871 h 152415"/>
                                <a:gd name="connsiteX2" fmla="*/ 36283 w 66784"/>
                                <a:gd name="connsiteY2" fmla="*/ 51463 h 152415"/>
                                <a:gd name="connsiteX3" fmla="*/ 47891 w 66784"/>
                                <a:gd name="connsiteY3" fmla="*/ 0 h 152415"/>
                                <a:gd name="connsiteX4" fmla="*/ 0 w 66784"/>
                                <a:gd name="connsiteY4" fmla="*/ 46904 h 152415"/>
                                <a:gd name="connsiteX5" fmla="*/ 66784 w 66784"/>
                                <a:gd name="connsiteY5" fmla="*/ 152415 h 152415"/>
                                <a:gd name="connsiteX6" fmla="*/ 62602 w 66784"/>
                                <a:gd name="connsiteY6" fmla="*/ 110211 h 152415"/>
                                <a:gd name="connsiteX7" fmla="*/ 58325 w 66784"/>
                                <a:gd name="connsiteY7" fmla="*/ 110352 h 1524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6784" h="152415">
                                  <a:moveTo>
                                    <a:pt x="58325" y="110352"/>
                                  </a:moveTo>
                                  <a:cubicBezTo>
                                    <a:pt x="53907" y="107955"/>
                                    <a:pt x="52826" y="104477"/>
                                    <a:pt x="51228" y="99871"/>
                                  </a:cubicBezTo>
                                  <a:cubicBezTo>
                                    <a:pt x="45729" y="83939"/>
                                    <a:pt x="39290" y="68100"/>
                                    <a:pt x="36283" y="51463"/>
                                  </a:cubicBezTo>
                                  <a:cubicBezTo>
                                    <a:pt x="32946" y="33275"/>
                                    <a:pt x="39996" y="16355"/>
                                    <a:pt x="47891" y="0"/>
                                  </a:cubicBezTo>
                                  <a:lnTo>
                                    <a:pt x="0" y="46904"/>
                                  </a:lnTo>
                                  <a:lnTo>
                                    <a:pt x="66784" y="152415"/>
                                  </a:lnTo>
                                  <a:lnTo>
                                    <a:pt x="62602" y="110211"/>
                                  </a:lnTo>
                                  <a:cubicBezTo>
                                    <a:pt x="61192" y="110822"/>
                                    <a:pt x="59594" y="111057"/>
                                    <a:pt x="58325" y="11035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01" name="Freeform: Shape 600">
                              <a:extLst>
                                <a:ext uri="{FF2B5EF4-FFF2-40B4-BE49-F238E27FC236}">
                                  <a16:creationId xmlns:a16="http://schemas.microsoft.com/office/drawing/2014/main" id="{F56F3D35-1F96-0CE8-AEDC-D49473507E3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25987" y="1676980"/>
                              <a:ext cx="66784" cy="155705"/>
                            </a:xfrm>
                            <a:custGeom>
                              <a:avLst/>
                              <a:gdLst>
                                <a:gd name="connsiteX0" fmla="*/ 66785 w 66784"/>
                                <a:gd name="connsiteY0" fmla="*/ 155705 h 155705"/>
                                <a:gd name="connsiteX1" fmla="*/ 51275 w 66784"/>
                                <a:gd name="connsiteY1" fmla="*/ 0 h 155705"/>
                                <a:gd name="connsiteX2" fmla="*/ 0 w 66784"/>
                                <a:gd name="connsiteY2" fmla="*/ 50194 h 155705"/>
                                <a:gd name="connsiteX3" fmla="*/ 66785 w 66784"/>
                                <a:gd name="connsiteY3" fmla="*/ 155705 h 155705"/>
                                <a:gd name="connsiteX4" fmla="*/ 49865 w 66784"/>
                                <a:gd name="connsiteY4" fmla="*/ 5922 h 155705"/>
                                <a:gd name="connsiteX5" fmla="*/ 63448 w 66784"/>
                                <a:gd name="connsiteY5" fmla="*/ 139961 h 155705"/>
                                <a:gd name="connsiteX6" fmla="*/ 23875 w 66784"/>
                                <a:gd name="connsiteY6" fmla="*/ 71860 h 155705"/>
                                <a:gd name="connsiteX7" fmla="*/ 25003 w 66784"/>
                                <a:gd name="connsiteY7" fmla="*/ 33745 h 155705"/>
                                <a:gd name="connsiteX8" fmla="*/ 49865 w 66784"/>
                                <a:gd name="connsiteY8" fmla="*/ 5922 h 15570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6784" h="155705">
                                  <a:moveTo>
                                    <a:pt x="66785" y="155705"/>
                                  </a:moveTo>
                                  <a:lnTo>
                                    <a:pt x="51275" y="0"/>
                                  </a:lnTo>
                                  <a:lnTo>
                                    <a:pt x="0" y="50194"/>
                                  </a:lnTo>
                                  <a:lnTo>
                                    <a:pt x="66785" y="155705"/>
                                  </a:lnTo>
                                  <a:close/>
                                  <a:moveTo>
                                    <a:pt x="49865" y="5922"/>
                                  </a:moveTo>
                                  <a:lnTo>
                                    <a:pt x="63448" y="139961"/>
                                  </a:lnTo>
                                  <a:cubicBezTo>
                                    <a:pt x="63448" y="139961"/>
                                    <a:pt x="37175" y="94748"/>
                                    <a:pt x="23875" y="71860"/>
                                  </a:cubicBezTo>
                                  <a:cubicBezTo>
                                    <a:pt x="10575" y="49019"/>
                                    <a:pt x="13536" y="47468"/>
                                    <a:pt x="25003" y="33745"/>
                                  </a:cubicBezTo>
                                  <a:cubicBezTo>
                                    <a:pt x="36424" y="20021"/>
                                    <a:pt x="49865" y="5922"/>
                                    <a:pt x="49865" y="592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43" name="Graphic 111">
                          <a:extLst>
                            <a:ext uri="{FF2B5EF4-FFF2-40B4-BE49-F238E27FC236}">
                              <a16:creationId xmlns:a16="http://schemas.microsoft.com/office/drawing/2014/main" id="{B94E25DF-41C5-352F-5CA3-F154C722B3F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79611" y="1684734"/>
                          <a:ext cx="127929" cy="147950"/>
                          <a:chOff x="10579611" y="1684734"/>
                          <a:chExt cx="127929" cy="147950"/>
                        </a:xfrm>
                        <a:grpFill/>
                      </p:grpSpPr>
                      <p:grpSp>
                        <p:nvGrpSpPr>
                          <p:cNvPr id="589" name="Graphic 111">
                            <a:extLst>
                              <a:ext uri="{FF2B5EF4-FFF2-40B4-BE49-F238E27FC236}">
                                <a16:creationId xmlns:a16="http://schemas.microsoft.com/office/drawing/2014/main" id="{BA4799EC-0648-8ADB-68A6-C857AD2F79B7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79611" y="1684734"/>
                            <a:ext cx="67959" cy="147950"/>
                            <a:chOff x="10579611" y="1684734"/>
                            <a:chExt cx="67959" cy="147950"/>
                          </a:xfrm>
                          <a:grpFill/>
                        </p:grpSpPr>
                        <p:sp>
                          <p:nvSpPr>
                            <p:cNvPr id="594" name="Freeform: Shape 593">
                              <a:extLst>
                                <a:ext uri="{FF2B5EF4-FFF2-40B4-BE49-F238E27FC236}">
                                  <a16:creationId xmlns:a16="http://schemas.microsoft.com/office/drawing/2014/main" id="{08B330A0-0C26-20E9-B978-2D92D2B0134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79611" y="1684734"/>
                              <a:ext cx="67959" cy="147950"/>
                            </a:xfrm>
                            <a:custGeom>
                              <a:avLst/>
                              <a:gdLst>
                                <a:gd name="connsiteX0" fmla="*/ 13160 w 67959"/>
                                <a:gd name="connsiteY0" fmla="*/ 147951 h 147950"/>
                                <a:gd name="connsiteX1" fmla="*/ 67960 w 67959"/>
                                <a:gd name="connsiteY1" fmla="*/ 0 h 147950"/>
                                <a:gd name="connsiteX2" fmla="*/ 0 w 67959"/>
                                <a:gd name="connsiteY2" fmla="*/ 23405 h 14795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7959" h="147950">
                                  <a:moveTo>
                                    <a:pt x="13160" y="147951"/>
                                  </a:moveTo>
                                  <a:lnTo>
                                    <a:pt x="67960" y="0"/>
                                  </a:lnTo>
                                  <a:lnTo>
                                    <a:pt x="0" y="23405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95" name="Freeform: Shape 594">
                              <a:extLst>
                                <a:ext uri="{FF2B5EF4-FFF2-40B4-BE49-F238E27FC236}">
                                  <a16:creationId xmlns:a16="http://schemas.microsoft.com/office/drawing/2014/main" id="{A8A90215-A7A1-9674-8334-861E6F478F7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79611" y="1686285"/>
                              <a:ext cx="63447" cy="146399"/>
                            </a:xfrm>
                            <a:custGeom>
                              <a:avLst/>
                              <a:gdLst>
                                <a:gd name="connsiteX0" fmla="*/ 24110 w 63447"/>
                                <a:gd name="connsiteY0" fmla="*/ 104618 h 146399"/>
                                <a:gd name="connsiteX1" fmla="*/ 22418 w 63447"/>
                                <a:gd name="connsiteY1" fmla="*/ 92070 h 146399"/>
                                <a:gd name="connsiteX2" fmla="*/ 30408 w 63447"/>
                                <a:gd name="connsiteY2" fmla="*/ 41687 h 146399"/>
                                <a:gd name="connsiteX3" fmla="*/ 63448 w 63447"/>
                                <a:gd name="connsiteY3" fmla="*/ 0 h 146399"/>
                                <a:gd name="connsiteX4" fmla="*/ 0 w 63447"/>
                                <a:gd name="connsiteY4" fmla="*/ 21854 h 146399"/>
                                <a:gd name="connsiteX5" fmla="*/ 13160 w 63447"/>
                                <a:gd name="connsiteY5" fmla="*/ 146400 h 146399"/>
                                <a:gd name="connsiteX6" fmla="*/ 28011 w 63447"/>
                                <a:gd name="connsiteY6" fmla="*/ 106263 h 146399"/>
                                <a:gd name="connsiteX7" fmla="*/ 24110 w 63447"/>
                                <a:gd name="connsiteY7" fmla="*/ 104618 h 14639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3447" h="146399">
                                  <a:moveTo>
                                    <a:pt x="24110" y="104618"/>
                                  </a:moveTo>
                                  <a:cubicBezTo>
                                    <a:pt x="21243" y="100576"/>
                                    <a:pt x="21807" y="96910"/>
                                    <a:pt x="22418" y="92070"/>
                                  </a:cubicBezTo>
                                  <a:cubicBezTo>
                                    <a:pt x="24533" y="75244"/>
                                    <a:pt x="25755" y="58090"/>
                                    <a:pt x="30408" y="41687"/>
                                  </a:cubicBezTo>
                                  <a:cubicBezTo>
                                    <a:pt x="35437" y="23734"/>
                                    <a:pt x="49160" y="11468"/>
                                    <a:pt x="63448" y="0"/>
                                  </a:cubicBezTo>
                                  <a:lnTo>
                                    <a:pt x="0" y="21854"/>
                                  </a:lnTo>
                                  <a:lnTo>
                                    <a:pt x="13160" y="146400"/>
                                  </a:lnTo>
                                  <a:lnTo>
                                    <a:pt x="28011" y="106263"/>
                                  </a:lnTo>
                                  <a:cubicBezTo>
                                    <a:pt x="26507" y="106310"/>
                                    <a:pt x="25003" y="105840"/>
                                    <a:pt x="24110" y="10461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96" name="Freeform: Shape 595">
                              <a:extLst>
                                <a:ext uri="{FF2B5EF4-FFF2-40B4-BE49-F238E27FC236}">
                                  <a16:creationId xmlns:a16="http://schemas.microsoft.com/office/drawing/2014/main" id="{07FE64A7-8E7C-79A8-D8CB-A5A0091B102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79611" y="1684734"/>
                              <a:ext cx="67959" cy="147950"/>
                            </a:xfrm>
                            <a:custGeom>
                              <a:avLst/>
                              <a:gdLst>
                                <a:gd name="connsiteX0" fmla="*/ 13160 w 67959"/>
                                <a:gd name="connsiteY0" fmla="*/ 147951 h 147950"/>
                                <a:gd name="connsiteX1" fmla="*/ 67960 w 67959"/>
                                <a:gd name="connsiteY1" fmla="*/ 0 h 147950"/>
                                <a:gd name="connsiteX2" fmla="*/ 0 w 67959"/>
                                <a:gd name="connsiteY2" fmla="*/ 23452 h 147950"/>
                                <a:gd name="connsiteX3" fmla="*/ 13160 w 67959"/>
                                <a:gd name="connsiteY3" fmla="*/ 147951 h 147950"/>
                                <a:gd name="connsiteX4" fmla="*/ 64059 w 67959"/>
                                <a:gd name="connsiteY4" fmla="*/ 4747 h 147950"/>
                                <a:gd name="connsiteX5" fmla="*/ 17060 w 67959"/>
                                <a:gd name="connsiteY5" fmla="*/ 132206 h 147950"/>
                                <a:gd name="connsiteX6" fmla="*/ 11750 w 67959"/>
                                <a:gd name="connsiteY6" fmla="*/ 53390 h 147950"/>
                                <a:gd name="connsiteX7" fmla="*/ 29562 w 67959"/>
                                <a:gd name="connsiteY7" fmla="*/ 19269 h 147950"/>
                                <a:gd name="connsiteX8" fmla="*/ 64059 w 67959"/>
                                <a:gd name="connsiteY8" fmla="*/ 4747 h 14795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7959" h="147950">
                                  <a:moveTo>
                                    <a:pt x="13160" y="147951"/>
                                  </a:moveTo>
                                  <a:lnTo>
                                    <a:pt x="67960" y="0"/>
                                  </a:lnTo>
                                  <a:lnTo>
                                    <a:pt x="0" y="23452"/>
                                  </a:lnTo>
                                  <a:lnTo>
                                    <a:pt x="13160" y="147951"/>
                                  </a:lnTo>
                                  <a:close/>
                                  <a:moveTo>
                                    <a:pt x="64059" y="4747"/>
                                  </a:moveTo>
                                  <a:lnTo>
                                    <a:pt x="17060" y="132206"/>
                                  </a:lnTo>
                                  <a:cubicBezTo>
                                    <a:pt x="17060" y="132206"/>
                                    <a:pt x="13536" y="79850"/>
                                    <a:pt x="11750" y="53390"/>
                                  </a:cubicBezTo>
                                  <a:cubicBezTo>
                                    <a:pt x="9964" y="26930"/>
                                    <a:pt x="13254" y="26789"/>
                                    <a:pt x="29562" y="19269"/>
                                  </a:cubicBezTo>
                                  <a:cubicBezTo>
                                    <a:pt x="45870" y="11750"/>
                                    <a:pt x="64059" y="4747"/>
                                    <a:pt x="64059" y="474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90" name="Graphic 111">
                            <a:extLst>
                              <a:ext uri="{FF2B5EF4-FFF2-40B4-BE49-F238E27FC236}">
                                <a16:creationId xmlns:a16="http://schemas.microsoft.com/office/drawing/2014/main" id="{9ED639D4-2224-AF0F-A22C-91DFE8F637E8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714249"/>
                            <a:ext cx="114769" cy="118435"/>
                            <a:chOff x="10592771" y="1714249"/>
                            <a:chExt cx="114769" cy="118435"/>
                          </a:xfrm>
                          <a:grpFill/>
                        </p:grpSpPr>
                        <p:sp>
                          <p:nvSpPr>
                            <p:cNvPr id="591" name="Freeform: Shape 590">
                              <a:extLst>
                                <a:ext uri="{FF2B5EF4-FFF2-40B4-BE49-F238E27FC236}">
                                  <a16:creationId xmlns:a16="http://schemas.microsoft.com/office/drawing/2014/main" id="{4AED9D66-284C-CEE8-1A9F-08A1F1AC14A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14296"/>
                              <a:ext cx="114769" cy="118388"/>
                            </a:xfrm>
                            <a:custGeom>
                              <a:avLst/>
                              <a:gdLst>
                                <a:gd name="connsiteX0" fmla="*/ 0 w 114769"/>
                                <a:gd name="connsiteY0" fmla="*/ 118389 h 118388"/>
                                <a:gd name="connsiteX1" fmla="*/ 114770 w 114769"/>
                                <a:gd name="connsiteY1" fmla="*/ 8413 h 118388"/>
                                <a:gd name="connsiteX2" fmla="*/ 43802 w 114769"/>
                                <a:gd name="connsiteY2" fmla="*/ 0 h 1183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14769" h="118388">
                                  <a:moveTo>
                                    <a:pt x="0" y="118389"/>
                                  </a:moveTo>
                                  <a:lnTo>
                                    <a:pt x="114770" y="8413"/>
                                  </a:lnTo>
                                  <a:lnTo>
                                    <a:pt x="43802" y="0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92" name="Freeform: Shape 591">
                              <a:extLst>
                                <a:ext uri="{FF2B5EF4-FFF2-40B4-BE49-F238E27FC236}">
                                  <a16:creationId xmlns:a16="http://schemas.microsoft.com/office/drawing/2014/main" id="{DBA69E4F-B828-C65B-EEC0-19BB31818A9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14249"/>
                              <a:ext cx="110069" cy="118388"/>
                            </a:xfrm>
                            <a:custGeom>
                              <a:avLst/>
                              <a:gdLst>
                                <a:gd name="connsiteX0" fmla="*/ 28387 w 110069"/>
                                <a:gd name="connsiteY0" fmla="*/ 85396 h 118388"/>
                                <a:gd name="connsiteX1" fmla="*/ 32523 w 110069"/>
                                <a:gd name="connsiteY1" fmla="*/ 73270 h 118388"/>
                                <a:gd name="connsiteX2" fmla="*/ 62085 w 110069"/>
                                <a:gd name="connsiteY2" fmla="*/ 31160 h 118388"/>
                                <a:gd name="connsiteX3" fmla="*/ 110070 w 110069"/>
                                <a:gd name="connsiteY3" fmla="*/ 7849 h 118388"/>
                                <a:gd name="connsiteX4" fmla="*/ 43802 w 110069"/>
                                <a:gd name="connsiteY4" fmla="*/ 0 h 118388"/>
                                <a:gd name="connsiteX5" fmla="*/ 0 w 110069"/>
                                <a:gd name="connsiteY5" fmla="*/ 118389 h 118388"/>
                                <a:gd name="connsiteX6" fmla="*/ 31113 w 110069"/>
                                <a:gd name="connsiteY6" fmla="*/ 88592 h 118388"/>
                                <a:gd name="connsiteX7" fmla="*/ 28387 w 110069"/>
                                <a:gd name="connsiteY7" fmla="*/ 85396 h 1183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10069" h="118388">
                                  <a:moveTo>
                                    <a:pt x="28387" y="85396"/>
                                  </a:moveTo>
                                  <a:cubicBezTo>
                                    <a:pt x="27635" y="80461"/>
                                    <a:pt x="29797" y="77406"/>
                                    <a:pt x="32523" y="73270"/>
                                  </a:cubicBezTo>
                                  <a:cubicBezTo>
                                    <a:pt x="41922" y="58983"/>
                                    <a:pt x="50664" y="43990"/>
                                    <a:pt x="62085" y="31160"/>
                                  </a:cubicBezTo>
                                  <a:cubicBezTo>
                                    <a:pt x="74586" y="17107"/>
                                    <a:pt x="92258" y="11985"/>
                                    <a:pt x="110070" y="7849"/>
                                  </a:cubicBezTo>
                                  <a:lnTo>
                                    <a:pt x="43802" y="0"/>
                                  </a:lnTo>
                                  <a:lnTo>
                                    <a:pt x="0" y="118389"/>
                                  </a:lnTo>
                                  <a:lnTo>
                                    <a:pt x="31113" y="88592"/>
                                  </a:lnTo>
                                  <a:cubicBezTo>
                                    <a:pt x="29750" y="87981"/>
                                    <a:pt x="28622" y="86900"/>
                                    <a:pt x="28387" y="8539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93" name="Freeform: Shape 592">
                              <a:extLst>
                                <a:ext uri="{FF2B5EF4-FFF2-40B4-BE49-F238E27FC236}">
                                  <a16:creationId xmlns:a16="http://schemas.microsoft.com/office/drawing/2014/main" id="{92F58F23-EF8B-DCC3-B2A3-94421D546BE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14296"/>
                              <a:ext cx="114769" cy="118388"/>
                            </a:xfrm>
                            <a:custGeom>
                              <a:avLst/>
                              <a:gdLst>
                                <a:gd name="connsiteX0" fmla="*/ 0 w 114769"/>
                                <a:gd name="connsiteY0" fmla="*/ 118389 h 118388"/>
                                <a:gd name="connsiteX1" fmla="*/ 114770 w 114769"/>
                                <a:gd name="connsiteY1" fmla="*/ 8413 h 118388"/>
                                <a:gd name="connsiteX2" fmla="*/ 43849 w 114769"/>
                                <a:gd name="connsiteY2" fmla="*/ 0 h 118388"/>
                                <a:gd name="connsiteX3" fmla="*/ 0 w 114769"/>
                                <a:gd name="connsiteY3" fmla="*/ 118389 h 118388"/>
                                <a:gd name="connsiteX4" fmla="*/ 109177 w 114769"/>
                                <a:gd name="connsiteY4" fmla="*/ 10998 h 118388"/>
                                <a:gd name="connsiteX5" fmla="*/ 10481 w 114769"/>
                                <a:gd name="connsiteY5" fmla="*/ 105840 h 118388"/>
                                <a:gd name="connsiteX6" fmla="*/ 40935 w 114769"/>
                                <a:gd name="connsiteY6" fmla="*/ 32194 h 118388"/>
                                <a:gd name="connsiteX7" fmla="*/ 72001 w 114769"/>
                                <a:gd name="connsiteY7" fmla="*/ 9071 h 118388"/>
                                <a:gd name="connsiteX8" fmla="*/ 109177 w 114769"/>
                                <a:gd name="connsiteY8" fmla="*/ 10998 h 1183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14769" h="118388">
                                  <a:moveTo>
                                    <a:pt x="0" y="118389"/>
                                  </a:moveTo>
                                  <a:lnTo>
                                    <a:pt x="114770" y="8413"/>
                                  </a:lnTo>
                                  <a:lnTo>
                                    <a:pt x="43849" y="0"/>
                                  </a:lnTo>
                                  <a:lnTo>
                                    <a:pt x="0" y="118389"/>
                                  </a:lnTo>
                                  <a:close/>
                                  <a:moveTo>
                                    <a:pt x="109177" y="10998"/>
                                  </a:moveTo>
                                  <a:lnTo>
                                    <a:pt x="10481" y="105840"/>
                                  </a:lnTo>
                                  <a:cubicBezTo>
                                    <a:pt x="10481" y="105840"/>
                                    <a:pt x="30690" y="56915"/>
                                    <a:pt x="40935" y="32194"/>
                                  </a:cubicBezTo>
                                  <a:cubicBezTo>
                                    <a:pt x="51134" y="7473"/>
                                    <a:pt x="54142" y="8789"/>
                                    <a:pt x="72001" y="9071"/>
                                  </a:cubicBezTo>
                                  <a:cubicBezTo>
                                    <a:pt x="89861" y="9400"/>
                                    <a:pt x="109177" y="10998"/>
                                    <a:pt x="109177" y="1099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44" name="Graphic 111">
                          <a:extLst>
                            <a:ext uri="{FF2B5EF4-FFF2-40B4-BE49-F238E27FC236}">
                              <a16:creationId xmlns:a16="http://schemas.microsoft.com/office/drawing/2014/main" id="{264FE318-7E44-4ADD-8773-DD7ADC800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92771" y="1744469"/>
                          <a:ext cx="156691" cy="109082"/>
                          <a:chOff x="10592771" y="1744469"/>
                          <a:chExt cx="156691" cy="109082"/>
                        </a:xfrm>
                        <a:grpFill/>
                      </p:grpSpPr>
                      <p:grpSp>
                        <p:nvGrpSpPr>
                          <p:cNvPr id="581" name="Graphic 111">
                            <a:extLst>
                              <a:ext uri="{FF2B5EF4-FFF2-40B4-BE49-F238E27FC236}">
                                <a16:creationId xmlns:a16="http://schemas.microsoft.com/office/drawing/2014/main" id="{8E45FCD1-C371-20F3-AFF7-612AFDDD8A42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744469"/>
                            <a:ext cx="151099" cy="88215"/>
                            <a:chOff x="10592771" y="1744469"/>
                            <a:chExt cx="151099" cy="88215"/>
                          </a:xfrm>
                          <a:grpFill/>
                        </p:grpSpPr>
                        <p:sp>
                          <p:nvSpPr>
                            <p:cNvPr id="586" name="Freeform: Shape 585">
                              <a:extLst>
                                <a:ext uri="{FF2B5EF4-FFF2-40B4-BE49-F238E27FC236}">
                                  <a16:creationId xmlns:a16="http://schemas.microsoft.com/office/drawing/2014/main" id="{F0478343-F8BC-F9EB-ED1E-6969EEF6AB1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44469"/>
                              <a:ext cx="151099" cy="88215"/>
                            </a:xfrm>
                            <a:custGeom>
                              <a:avLst/>
                              <a:gdLst>
                                <a:gd name="connsiteX0" fmla="*/ 0 w 151099"/>
                                <a:gd name="connsiteY0" fmla="*/ 88216 h 88215"/>
                                <a:gd name="connsiteX1" fmla="*/ 151099 w 151099"/>
                                <a:gd name="connsiteY1" fmla="*/ 38445 h 88215"/>
                                <a:gd name="connsiteX2" fmla="*/ 91600 w 151099"/>
                                <a:gd name="connsiteY2" fmla="*/ 0 h 882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1099" h="88215">
                                  <a:moveTo>
                                    <a:pt x="0" y="88216"/>
                                  </a:moveTo>
                                  <a:lnTo>
                                    <a:pt x="151099" y="38445"/>
                                  </a:lnTo>
                                  <a:lnTo>
                                    <a:pt x="91600" y="0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87" name="Freeform: Shape 586">
                              <a:extLst>
                                <a:ext uri="{FF2B5EF4-FFF2-40B4-BE49-F238E27FC236}">
                                  <a16:creationId xmlns:a16="http://schemas.microsoft.com/office/drawing/2014/main" id="{31B07D0B-9A8B-2B98-8A8C-F9A2DDF4657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818" y="1744469"/>
                              <a:ext cx="147104" cy="88215"/>
                            </a:xfrm>
                            <a:custGeom>
                              <a:avLst/>
                              <a:gdLst>
                                <a:gd name="connsiteX0" fmla="*/ 39949 w 147104"/>
                                <a:gd name="connsiteY0" fmla="*/ 70638 h 88215"/>
                                <a:gd name="connsiteX1" fmla="*/ 48972 w 147104"/>
                                <a:gd name="connsiteY1" fmla="*/ 61427 h 88215"/>
                                <a:gd name="connsiteX2" fmla="*/ 93997 w 147104"/>
                                <a:gd name="connsiteY2" fmla="*/ 36095 h 88215"/>
                                <a:gd name="connsiteX3" fmla="*/ 147105 w 147104"/>
                                <a:gd name="connsiteY3" fmla="*/ 35860 h 88215"/>
                                <a:gd name="connsiteX4" fmla="*/ 91600 w 147104"/>
                                <a:gd name="connsiteY4" fmla="*/ 0 h 88215"/>
                                <a:gd name="connsiteX5" fmla="*/ 0 w 147104"/>
                                <a:gd name="connsiteY5" fmla="*/ 88216 h 88215"/>
                                <a:gd name="connsiteX6" fmla="*/ 40983 w 147104"/>
                                <a:gd name="connsiteY6" fmla="*/ 74680 h 88215"/>
                                <a:gd name="connsiteX7" fmla="*/ 39949 w 147104"/>
                                <a:gd name="connsiteY7" fmla="*/ 70638 h 882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47104" h="88215">
                                  <a:moveTo>
                                    <a:pt x="39949" y="70638"/>
                                  </a:moveTo>
                                  <a:cubicBezTo>
                                    <a:pt x="41452" y="65845"/>
                                    <a:pt x="44742" y="63965"/>
                                    <a:pt x="48972" y="61427"/>
                                  </a:cubicBezTo>
                                  <a:cubicBezTo>
                                    <a:pt x="63683" y="52544"/>
                                    <a:pt x="78158" y="42768"/>
                                    <a:pt x="93997" y="36095"/>
                                  </a:cubicBezTo>
                                  <a:cubicBezTo>
                                    <a:pt x="111386" y="28810"/>
                                    <a:pt x="129433" y="31818"/>
                                    <a:pt x="147105" y="35860"/>
                                  </a:cubicBezTo>
                                  <a:lnTo>
                                    <a:pt x="91600" y="0"/>
                                  </a:lnTo>
                                  <a:lnTo>
                                    <a:pt x="0" y="88216"/>
                                  </a:lnTo>
                                  <a:lnTo>
                                    <a:pt x="40983" y="74680"/>
                                  </a:lnTo>
                                  <a:cubicBezTo>
                                    <a:pt x="39996" y="73552"/>
                                    <a:pt x="39479" y="72095"/>
                                    <a:pt x="39949" y="7063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88" name="Freeform: Shape 587">
                              <a:extLst>
                                <a:ext uri="{FF2B5EF4-FFF2-40B4-BE49-F238E27FC236}">
                                  <a16:creationId xmlns:a16="http://schemas.microsoft.com/office/drawing/2014/main" id="{9D0020CC-1481-974B-9280-3804B9CD7D7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44469"/>
                              <a:ext cx="151099" cy="88215"/>
                            </a:xfrm>
                            <a:custGeom>
                              <a:avLst/>
                              <a:gdLst>
                                <a:gd name="connsiteX0" fmla="*/ 0 w 151099"/>
                                <a:gd name="connsiteY0" fmla="*/ 88216 h 88215"/>
                                <a:gd name="connsiteX1" fmla="*/ 151099 w 151099"/>
                                <a:gd name="connsiteY1" fmla="*/ 38445 h 88215"/>
                                <a:gd name="connsiteX2" fmla="*/ 91600 w 151099"/>
                                <a:gd name="connsiteY2" fmla="*/ 0 h 88215"/>
                                <a:gd name="connsiteX3" fmla="*/ 0 w 151099"/>
                                <a:gd name="connsiteY3" fmla="*/ 88216 h 88215"/>
                                <a:gd name="connsiteX4" fmla="*/ 144942 w 151099"/>
                                <a:gd name="connsiteY4" fmla="*/ 38351 h 88215"/>
                                <a:gd name="connsiteX5" fmla="*/ 14898 w 151099"/>
                                <a:gd name="connsiteY5" fmla="*/ 81401 h 88215"/>
                                <a:gd name="connsiteX6" fmla="*/ 74727 w 151099"/>
                                <a:gd name="connsiteY6" fmla="*/ 27917 h 88215"/>
                                <a:gd name="connsiteX7" fmla="*/ 112655 w 151099"/>
                                <a:gd name="connsiteY7" fmla="*/ 20491 h 88215"/>
                                <a:gd name="connsiteX8" fmla="*/ 144942 w 151099"/>
                                <a:gd name="connsiteY8" fmla="*/ 38351 h 882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1099" h="88215">
                                  <a:moveTo>
                                    <a:pt x="0" y="88216"/>
                                  </a:moveTo>
                                  <a:lnTo>
                                    <a:pt x="151099" y="38445"/>
                                  </a:lnTo>
                                  <a:lnTo>
                                    <a:pt x="91600" y="0"/>
                                  </a:lnTo>
                                  <a:lnTo>
                                    <a:pt x="0" y="88216"/>
                                  </a:lnTo>
                                  <a:close/>
                                  <a:moveTo>
                                    <a:pt x="144942" y="38351"/>
                                  </a:moveTo>
                                  <a:lnTo>
                                    <a:pt x="14898" y="81401"/>
                                  </a:lnTo>
                                  <a:cubicBezTo>
                                    <a:pt x="14898" y="81401"/>
                                    <a:pt x="54659" y="45870"/>
                                    <a:pt x="74727" y="27917"/>
                                  </a:cubicBezTo>
                                  <a:cubicBezTo>
                                    <a:pt x="94795" y="9964"/>
                                    <a:pt x="96910" y="12408"/>
                                    <a:pt x="112655" y="20491"/>
                                  </a:cubicBezTo>
                                  <a:cubicBezTo>
                                    <a:pt x="128446" y="28528"/>
                                    <a:pt x="144942" y="38351"/>
                                    <a:pt x="144942" y="38351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82" name="Graphic 111">
                            <a:extLst>
                              <a:ext uri="{FF2B5EF4-FFF2-40B4-BE49-F238E27FC236}">
                                <a16:creationId xmlns:a16="http://schemas.microsoft.com/office/drawing/2014/main" id="{5D9C99DE-3E10-7762-4DBD-7F09DDA5E1EE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792830"/>
                            <a:ext cx="156691" cy="60721"/>
                            <a:chOff x="10592771" y="1792830"/>
                            <a:chExt cx="156691" cy="60721"/>
                          </a:xfrm>
                          <a:grpFill/>
                        </p:grpSpPr>
                        <p:sp>
                          <p:nvSpPr>
                            <p:cNvPr id="583" name="Freeform: Shape 582">
                              <a:extLst>
                                <a:ext uri="{FF2B5EF4-FFF2-40B4-BE49-F238E27FC236}">
                                  <a16:creationId xmlns:a16="http://schemas.microsoft.com/office/drawing/2014/main" id="{777E76F9-CECE-FE70-7F70-9C4500AF3D3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92830"/>
                              <a:ext cx="156691" cy="60721"/>
                            </a:xfrm>
                            <a:custGeom>
                              <a:avLst/>
                              <a:gdLst>
                                <a:gd name="connsiteX0" fmla="*/ 0 w 156691"/>
                                <a:gd name="connsiteY0" fmla="*/ 39855 h 60721"/>
                                <a:gd name="connsiteX1" fmla="*/ 156692 w 156691"/>
                                <a:gd name="connsiteY1" fmla="*/ 60722 h 60721"/>
                                <a:gd name="connsiteX2" fmla="*/ 120879 w 156691"/>
                                <a:gd name="connsiteY2" fmla="*/ 0 h 6072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6691" h="60721">
                                  <a:moveTo>
                                    <a:pt x="0" y="39855"/>
                                  </a:moveTo>
                                  <a:lnTo>
                                    <a:pt x="156692" y="60722"/>
                                  </a:lnTo>
                                  <a:lnTo>
                                    <a:pt x="120879" y="0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84" name="Freeform: Shape 583">
                              <a:extLst>
                                <a:ext uri="{FF2B5EF4-FFF2-40B4-BE49-F238E27FC236}">
                                  <a16:creationId xmlns:a16="http://schemas.microsoft.com/office/drawing/2014/main" id="{2AB15CCF-D5BB-E318-5662-CE3399A4F1A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818" y="1792830"/>
                              <a:ext cx="154295" cy="56679"/>
                            </a:xfrm>
                            <a:custGeom>
                              <a:avLst/>
                              <a:gdLst>
                                <a:gd name="connsiteX0" fmla="*/ 43380 w 154295"/>
                                <a:gd name="connsiteY0" fmla="*/ 41358 h 56679"/>
                                <a:gd name="connsiteX1" fmla="*/ 55505 w 154295"/>
                                <a:gd name="connsiteY1" fmla="*/ 36988 h 56679"/>
                                <a:gd name="connsiteX2" fmla="*/ 106874 w 154295"/>
                                <a:gd name="connsiteY2" fmla="*/ 33745 h 56679"/>
                                <a:gd name="connsiteX3" fmla="*/ 154295 w 154295"/>
                                <a:gd name="connsiteY3" fmla="*/ 56680 h 56679"/>
                                <a:gd name="connsiteX4" fmla="*/ 120880 w 154295"/>
                                <a:gd name="connsiteY4" fmla="*/ 0 h 56679"/>
                                <a:gd name="connsiteX5" fmla="*/ 0 w 154295"/>
                                <a:gd name="connsiteY5" fmla="*/ 39855 h 56679"/>
                                <a:gd name="connsiteX6" fmla="*/ 42487 w 154295"/>
                                <a:gd name="connsiteY6" fmla="*/ 45494 h 56679"/>
                                <a:gd name="connsiteX7" fmla="*/ 43380 w 154295"/>
                                <a:gd name="connsiteY7" fmla="*/ 41358 h 5667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54295" h="56679">
                                  <a:moveTo>
                                    <a:pt x="43380" y="41358"/>
                                  </a:moveTo>
                                  <a:cubicBezTo>
                                    <a:pt x="46857" y="37693"/>
                                    <a:pt x="50617" y="37458"/>
                                    <a:pt x="55505" y="36988"/>
                                  </a:cubicBezTo>
                                  <a:cubicBezTo>
                                    <a:pt x="72565" y="35390"/>
                                    <a:pt x="89814" y="32852"/>
                                    <a:pt x="106874" y="33745"/>
                                  </a:cubicBezTo>
                                  <a:cubicBezTo>
                                    <a:pt x="125579" y="34732"/>
                                    <a:pt x="140337" y="45306"/>
                                    <a:pt x="154295" y="56680"/>
                                  </a:cubicBezTo>
                                  <a:lnTo>
                                    <a:pt x="120880" y="0"/>
                                  </a:lnTo>
                                  <a:lnTo>
                                    <a:pt x="0" y="39855"/>
                                  </a:lnTo>
                                  <a:lnTo>
                                    <a:pt x="42487" y="45494"/>
                                  </a:lnTo>
                                  <a:cubicBezTo>
                                    <a:pt x="42158" y="44037"/>
                                    <a:pt x="42345" y="42486"/>
                                    <a:pt x="43380" y="4135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85" name="Freeform: Shape 584">
                              <a:extLst>
                                <a:ext uri="{FF2B5EF4-FFF2-40B4-BE49-F238E27FC236}">
                                  <a16:creationId xmlns:a16="http://schemas.microsoft.com/office/drawing/2014/main" id="{12077A3C-2624-274E-FCA4-05D07B16A3D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92830"/>
                              <a:ext cx="156691" cy="60721"/>
                            </a:xfrm>
                            <a:custGeom>
                              <a:avLst/>
                              <a:gdLst>
                                <a:gd name="connsiteX0" fmla="*/ 0 w 156691"/>
                                <a:gd name="connsiteY0" fmla="*/ 39855 h 60721"/>
                                <a:gd name="connsiteX1" fmla="*/ 156692 w 156691"/>
                                <a:gd name="connsiteY1" fmla="*/ 60722 h 60721"/>
                                <a:gd name="connsiteX2" fmla="*/ 120879 w 156691"/>
                                <a:gd name="connsiteY2" fmla="*/ 0 h 60721"/>
                                <a:gd name="connsiteX3" fmla="*/ 0 w 156691"/>
                                <a:gd name="connsiteY3" fmla="*/ 39855 h 60721"/>
                                <a:gd name="connsiteX4" fmla="*/ 151240 w 156691"/>
                                <a:gd name="connsiteY4" fmla="*/ 57996 h 60721"/>
                                <a:gd name="connsiteX5" fmla="*/ 16261 w 156691"/>
                                <a:gd name="connsiteY5" fmla="*/ 40231 h 60721"/>
                                <a:gd name="connsiteX6" fmla="*/ 93386 w 156691"/>
                                <a:gd name="connsiteY6" fmla="*/ 17953 h 60721"/>
                                <a:gd name="connsiteX7" fmla="*/ 130467 w 156691"/>
                                <a:gd name="connsiteY7" fmla="*/ 27776 h 60721"/>
                                <a:gd name="connsiteX8" fmla="*/ 151240 w 156691"/>
                                <a:gd name="connsiteY8" fmla="*/ 57996 h 6072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6691" h="60721">
                                  <a:moveTo>
                                    <a:pt x="0" y="39855"/>
                                  </a:moveTo>
                                  <a:lnTo>
                                    <a:pt x="156692" y="60722"/>
                                  </a:lnTo>
                                  <a:lnTo>
                                    <a:pt x="120879" y="0"/>
                                  </a:lnTo>
                                  <a:lnTo>
                                    <a:pt x="0" y="39855"/>
                                  </a:lnTo>
                                  <a:close/>
                                  <a:moveTo>
                                    <a:pt x="151240" y="57996"/>
                                  </a:moveTo>
                                  <a:lnTo>
                                    <a:pt x="16261" y="40231"/>
                                  </a:lnTo>
                                  <a:cubicBezTo>
                                    <a:pt x="16261" y="40231"/>
                                    <a:pt x="67489" y="25426"/>
                                    <a:pt x="93386" y="17953"/>
                                  </a:cubicBezTo>
                                  <a:cubicBezTo>
                                    <a:pt x="119282" y="10434"/>
                                    <a:pt x="120033" y="13630"/>
                                    <a:pt x="130467" y="27776"/>
                                  </a:cubicBezTo>
                                  <a:cubicBezTo>
                                    <a:pt x="140995" y="41875"/>
                                    <a:pt x="151240" y="57996"/>
                                    <a:pt x="151240" y="5799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45" name="Graphic 111">
                          <a:extLst>
                            <a:ext uri="{FF2B5EF4-FFF2-40B4-BE49-F238E27FC236}">
                              <a16:creationId xmlns:a16="http://schemas.microsoft.com/office/drawing/2014/main" id="{1E6B6760-9A44-6AC0-B787-A8CE43AB5AB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92724" y="1832638"/>
                          <a:ext cx="130749" cy="135308"/>
                          <a:chOff x="10592724" y="1832638"/>
                          <a:chExt cx="130749" cy="135308"/>
                        </a:xfrm>
                        <a:grpFill/>
                      </p:grpSpPr>
                      <p:grpSp>
                        <p:nvGrpSpPr>
                          <p:cNvPr id="573" name="Graphic 111">
                            <a:extLst>
                              <a:ext uri="{FF2B5EF4-FFF2-40B4-BE49-F238E27FC236}">
                                <a16:creationId xmlns:a16="http://schemas.microsoft.com/office/drawing/2014/main" id="{50199350-B3CE-CCAF-0700-D9AF2D593F10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24" y="1832638"/>
                            <a:ext cx="130749" cy="86523"/>
                            <a:chOff x="10592724" y="1832638"/>
                            <a:chExt cx="130749" cy="86523"/>
                          </a:xfrm>
                          <a:grpFill/>
                        </p:grpSpPr>
                        <p:sp>
                          <p:nvSpPr>
                            <p:cNvPr id="578" name="Freeform: Shape 577">
                              <a:extLst>
                                <a:ext uri="{FF2B5EF4-FFF2-40B4-BE49-F238E27FC236}">
                                  <a16:creationId xmlns:a16="http://schemas.microsoft.com/office/drawing/2014/main" id="{019C7A0A-069D-9B7C-B1F0-C2401A03606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30702" cy="86476"/>
                            </a:xfrm>
                            <a:custGeom>
                              <a:avLst/>
                              <a:gdLst>
                                <a:gd name="connsiteX0" fmla="*/ 0 w 130702"/>
                                <a:gd name="connsiteY0" fmla="*/ 0 h 86476"/>
                                <a:gd name="connsiteX1" fmla="*/ 130702 w 130702"/>
                                <a:gd name="connsiteY1" fmla="*/ 86477 h 86476"/>
                                <a:gd name="connsiteX2" fmla="*/ 125485 w 130702"/>
                                <a:gd name="connsiteY2" fmla="*/ 15979 h 8647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30702" h="86476">
                                  <a:moveTo>
                                    <a:pt x="0" y="0"/>
                                  </a:moveTo>
                                  <a:lnTo>
                                    <a:pt x="130702" y="86477"/>
                                  </a:lnTo>
                                  <a:lnTo>
                                    <a:pt x="125485" y="15979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79" name="Freeform: Shape 578">
                              <a:extLst>
                                <a:ext uri="{FF2B5EF4-FFF2-40B4-BE49-F238E27FC236}">
                                  <a16:creationId xmlns:a16="http://schemas.microsoft.com/office/drawing/2014/main" id="{244E6770-BD6E-5CE4-E28D-2918420F761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24" y="1832638"/>
                              <a:ext cx="130373" cy="81823"/>
                            </a:xfrm>
                            <a:custGeom>
                              <a:avLst/>
                              <a:gdLst>
                                <a:gd name="connsiteX0" fmla="*/ 38116 w 130373"/>
                                <a:gd name="connsiteY0" fmla="*/ 20162 h 81823"/>
                                <a:gd name="connsiteX1" fmla="*/ 50852 w 130373"/>
                                <a:gd name="connsiteY1" fmla="*/ 21384 h 81823"/>
                                <a:gd name="connsiteX2" fmla="*/ 98179 w 130373"/>
                                <a:gd name="connsiteY2" fmla="*/ 40606 h 81823"/>
                                <a:gd name="connsiteX3" fmla="*/ 130373 w 130373"/>
                                <a:gd name="connsiteY3" fmla="*/ 81824 h 81823"/>
                                <a:gd name="connsiteX4" fmla="*/ 125485 w 130373"/>
                                <a:gd name="connsiteY4" fmla="*/ 15979 h 81823"/>
                                <a:gd name="connsiteX5" fmla="*/ 0 w 130373"/>
                                <a:gd name="connsiteY5" fmla="*/ 0 h 81823"/>
                                <a:gd name="connsiteX6" fmla="*/ 35437 w 130373"/>
                                <a:gd name="connsiteY6" fmla="*/ 23452 h 81823"/>
                                <a:gd name="connsiteX7" fmla="*/ 38116 w 130373"/>
                                <a:gd name="connsiteY7" fmla="*/ 20162 h 8182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30373" h="81823">
                                  <a:moveTo>
                                    <a:pt x="38116" y="20162"/>
                                  </a:moveTo>
                                  <a:cubicBezTo>
                                    <a:pt x="42862" y="18329"/>
                                    <a:pt x="46293" y="19692"/>
                                    <a:pt x="50852" y="21384"/>
                                  </a:cubicBezTo>
                                  <a:cubicBezTo>
                                    <a:pt x="66831" y="27259"/>
                                    <a:pt x="83328" y="32382"/>
                                    <a:pt x="98179" y="40606"/>
                                  </a:cubicBezTo>
                                  <a:cubicBezTo>
                                    <a:pt x="114441" y="49536"/>
                                    <a:pt x="122900" y="65516"/>
                                    <a:pt x="130373" y="81824"/>
                                  </a:cubicBezTo>
                                  <a:lnTo>
                                    <a:pt x="125485" y="15979"/>
                                  </a:lnTo>
                                  <a:lnTo>
                                    <a:pt x="0" y="0"/>
                                  </a:lnTo>
                                  <a:lnTo>
                                    <a:pt x="35437" y="23452"/>
                                  </a:lnTo>
                                  <a:cubicBezTo>
                                    <a:pt x="35860" y="22042"/>
                                    <a:pt x="36706" y="20679"/>
                                    <a:pt x="38116" y="2016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80" name="Freeform: Shape 579">
                              <a:extLst>
                                <a:ext uri="{FF2B5EF4-FFF2-40B4-BE49-F238E27FC236}">
                                  <a16:creationId xmlns:a16="http://schemas.microsoft.com/office/drawing/2014/main" id="{C3537964-D7A3-B61B-CB77-E492175ACA3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30702" cy="86476"/>
                            </a:xfrm>
                            <a:custGeom>
                              <a:avLst/>
                              <a:gdLst>
                                <a:gd name="connsiteX0" fmla="*/ 0 w 130702"/>
                                <a:gd name="connsiteY0" fmla="*/ 0 h 86476"/>
                                <a:gd name="connsiteX1" fmla="*/ 130702 w 130702"/>
                                <a:gd name="connsiteY1" fmla="*/ 86477 h 86476"/>
                                <a:gd name="connsiteX2" fmla="*/ 125485 w 130702"/>
                                <a:gd name="connsiteY2" fmla="*/ 15979 h 86476"/>
                                <a:gd name="connsiteX3" fmla="*/ 0 w 130702"/>
                                <a:gd name="connsiteY3" fmla="*/ 0 h 86476"/>
                                <a:gd name="connsiteX4" fmla="*/ 127083 w 130702"/>
                                <a:gd name="connsiteY4" fmla="*/ 81636 h 86476"/>
                                <a:gd name="connsiteX5" fmla="*/ 14381 w 130702"/>
                                <a:gd name="connsiteY5" fmla="*/ 7379 h 86476"/>
                                <a:gd name="connsiteX6" fmla="*/ 93104 w 130702"/>
                                <a:gd name="connsiteY6" fmla="*/ 20350 h 86476"/>
                                <a:gd name="connsiteX7" fmla="*/ 121866 w 130702"/>
                                <a:gd name="connsiteY7" fmla="*/ 45259 h 86476"/>
                                <a:gd name="connsiteX8" fmla="*/ 127083 w 130702"/>
                                <a:gd name="connsiteY8" fmla="*/ 81636 h 8647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30702" h="86476">
                                  <a:moveTo>
                                    <a:pt x="0" y="0"/>
                                  </a:moveTo>
                                  <a:lnTo>
                                    <a:pt x="130702" y="86477"/>
                                  </a:lnTo>
                                  <a:lnTo>
                                    <a:pt x="125485" y="15979"/>
                                  </a:lnTo>
                                  <a:lnTo>
                                    <a:pt x="0" y="0"/>
                                  </a:lnTo>
                                  <a:close/>
                                  <a:moveTo>
                                    <a:pt x="127083" y="81636"/>
                                  </a:moveTo>
                                  <a:lnTo>
                                    <a:pt x="14381" y="7379"/>
                                  </a:lnTo>
                                  <a:cubicBezTo>
                                    <a:pt x="14381" y="7379"/>
                                    <a:pt x="66643" y="16026"/>
                                    <a:pt x="93104" y="20350"/>
                                  </a:cubicBezTo>
                                  <a:cubicBezTo>
                                    <a:pt x="119517" y="24721"/>
                                    <a:pt x="118811" y="27917"/>
                                    <a:pt x="121866" y="45259"/>
                                  </a:cubicBezTo>
                                  <a:cubicBezTo>
                                    <a:pt x="124968" y="62602"/>
                                    <a:pt x="127083" y="81636"/>
                                    <a:pt x="127083" y="8163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74" name="Graphic 111">
                            <a:extLst>
                              <a:ext uri="{FF2B5EF4-FFF2-40B4-BE49-F238E27FC236}">
                                <a16:creationId xmlns:a16="http://schemas.microsoft.com/office/drawing/2014/main" id="{C1B9ABE1-AEC6-5914-440B-3BECFF36E92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832685"/>
                            <a:ext cx="104617" cy="135260"/>
                            <a:chOff x="10592771" y="1832685"/>
                            <a:chExt cx="104617" cy="135260"/>
                          </a:xfrm>
                          <a:grpFill/>
                        </p:grpSpPr>
                        <p:sp>
                          <p:nvSpPr>
                            <p:cNvPr id="575" name="Freeform: Shape 574">
                              <a:extLst>
                                <a:ext uri="{FF2B5EF4-FFF2-40B4-BE49-F238E27FC236}">
                                  <a16:creationId xmlns:a16="http://schemas.microsoft.com/office/drawing/2014/main" id="{AE3D3F6E-652E-A921-0955-95629E5C701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04571" cy="135260"/>
                            </a:xfrm>
                            <a:custGeom>
                              <a:avLst/>
                              <a:gdLst>
                                <a:gd name="connsiteX0" fmla="*/ 0 w 104571"/>
                                <a:gd name="connsiteY0" fmla="*/ 0 h 135260"/>
                                <a:gd name="connsiteX1" fmla="*/ 77829 w 104571"/>
                                <a:gd name="connsiteY1" fmla="*/ 135261 h 135260"/>
                                <a:gd name="connsiteX2" fmla="*/ 104571 w 104571"/>
                                <a:gd name="connsiteY2" fmla="*/ 69181 h 13526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04571" h="135260">
                                  <a:moveTo>
                                    <a:pt x="0" y="0"/>
                                  </a:moveTo>
                                  <a:lnTo>
                                    <a:pt x="77829" y="135261"/>
                                  </a:lnTo>
                                  <a:lnTo>
                                    <a:pt x="104571" y="69181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76" name="Freeform: Shape 575">
                              <a:extLst>
                                <a:ext uri="{FF2B5EF4-FFF2-40B4-BE49-F238E27FC236}">
                                  <a16:creationId xmlns:a16="http://schemas.microsoft.com/office/drawing/2014/main" id="{1ADE6565-62D6-FDF2-E4EA-161186AC517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04571" cy="130890"/>
                            </a:xfrm>
                            <a:custGeom>
                              <a:avLst/>
                              <a:gdLst>
                                <a:gd name="connsiteX0" fmla="*/ 24909 w 104571"/>
                                <a:gd name="connsiteY0" fmla="*/ 34779 h 130890"/>
                                <a:gd name="connsiteX1" fmla="*/ 35719 w 104571"/>
                                <a:gd name="connsiteY1" fmla="*/ 41499 h 130890"/>
                                <a:gd name="connsiteX2" fmla="*/ 69275 w 104571"/>
                                <a:gd name="connsiteY2" fmla="*/ 79521 h 130890"/>
                                <a:gd name="connsiteX3" fmla="*/ 79521 w 104571"/>
                                <a:gd name="connsiteY3" fmla="*/ 130890 h 130890"/>
                                <a:gd name="connsiteX4" fmla="*/ 104571 w 104571"/>
                                <a:gd name="connsiteY4" fmla="*/ 69181 h 130890"/>
                                <a:gd name="connsiteX5" fmla="*/ 0 w 104571"/>
                                <a:gd name="connsiteY5" fmla="*/ 0 h 130890"/>
                                <a:gd name="connsiteX6" fmla="*/ 21102 w 104571"/>
                                <a:gd name="connsiteY6" fmla="*/ 36659 h 130890"/>
                                <a:gd name="connsiteX7" fmla="*/ 24909 w 104571"/>
                                <a:gd name="connsiteY7" fmla="*/ 34779 h 13089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04571" h="130890">
                                  <a:moveTo>
                                    <a:pt x="24909" y="34779"/>
                                  </a:moveTo>
                                  <a:cubicBezTo>
                                    <a:pt x="29938" y="35202"/>
                                    <a:pt x="32382" y="37975"/>
                                    <a:pt x="35719" y="41499"/>
                                  </a:cubicBezTo>
                                  <a:cubicBezTo>
                                    <a:pt x="47280" y="53813"/>
                                    <a:pt x="59688" y="65610"/>
                                    <a:pt x="69275" y="79521"/>
                                  </a:cubicBezTo>
                                  <a:cubicBezTo>
                                    <a:pt x="79756" y="94701"/>
                                    <a:pt x="80179" y="112890"/>
                                    <a:pt x="79521" y="130890"/>
                                  </a:cubicBezTo>
                                  <a:lnTo>
                                    <a:pt x="104571" y="69181"/>
                                  </a:lnTo>
                                  <a:lnTo>
                                    <a:pt x="0" y="0"/>
                                  </a:lnTo>
                                  <a:lnTo>
                                    <a:pt x="21102" y="36659"/>
                                  </a:lnTo>
                                  <a:cubicBezTo>
                                    <a:pt x="22042" y="35484"/>
                                    <a:pt x="23405" y="34685"/>
                                    <a:pt x="24909" y="34779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77" name="Freeform: Shape 576">
                              <a:extLst>
                                <a:ext uri="{FF2B5EF4-FFF2-40B4-BE49-F238E27FC236}">
                                  <a16:creationId xmlns:a16="http://schemas.microsoft.com/office/drawing/2014/main" id="{B098D004-585B-D94F-7230-93F7C933573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04617" cy="135260"/>
                            </a:xfrm>
                            <a:custGeom>
                              <a:avLst/>
                              <a:gdLst>
                                <a:gd name="connsiteX0" fmla="*/ 0 w 104617"/>
                                <a:gd name="connsiteY0" fmla="*/ 0 h 135260"/>
                                <a:gd name="connsiteX1" fmla="*/ 77829 w 104617"/>
                                <a:gd name="connsiteY1" fmla="*/ 135261 h 135260"/>
                                <a:gd name="connsiteX2" fmla="*/ 104618 w 104617"/>
                                <a:gd name="connsiteY2" fmla="*/ 69181 h 135260"/>
                                <a:gd name="connsiteX3" fmla="*/ 0 w 104617"/>
                                <a:gd name="connsiteY3" fmla="*/ 0 h 135260"/>
                                <a:gd name="connsiteX4" fmla="*/ 76701 w 104617"/>
                                <a:gd name="connsiteY4" fmla="*/ 129292 h 135260"/>
                                <a:gd name="connsiteX5" fmla="*/ 9540 w 104617"/>
                                <a:gd name="connsiteY5" fmla="*/ 12971 h 135260"/>
                                <a:gd name="connsiteX6" fmla="*/ 73787 w 104617"/>
                                <a:gd name="connsiteY6" fmla="*/ 59030 h 135260"/>
                                <a:gd name="connsiteX7" fmla="*/ 88310 w 104617"/>
                                <a:gd name="connsiteY7" fmla="*/ 94137 h 135260"/>
                                <a:gd name="connsiteX8" fmla="*/ 76701 w 104617"/>
                                <a:gd name="connsiteY8" fmla="*/ 129292 h 13526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04617" h="135260">
                                  <a:moveTo>
                                    <a:pt x="0" y="0"/>
                                  </a:moveTo>
                                  <a:lnTo>
                                    <a:pt x="77829" y="135261"/>
                                  </a:lnTo>
                                  <a:lnTo>
                                    <a:pt x="104618" y="69181"/>
                                  </a:lnTo>
                                  <a:lnTo>
                                    <a:pt x="0" y="0"/>
                                  </a:lnTo>
                                  <a:close/>
                                  <a:moveTo>
                                    <a:pt x="76701" y="129292"/>
                                  </a:moveTo>
                                  <a:lnTo>
                                    <a:pt x="9540" y="12971"/>
                                  </a:lnTo>
                                  <a:cubicBezTo>
                                    <a:pt x="9540" y="12971"/>
                                    <a:pt x="52215" y="43567"/>
                                    <a:pt x="73787" y="59030"/>
                                  </a:cubicBezTo>
                                  <a:cubicBezTo>
                                    <a:pt x="95359" y="74492"/>
                                    <a:pt x="93291" y="77077"/>
                                    <a:pt x="88310" y="94137"/>
                                  </a:cubicBezTo>
                                  <a:cubicBezTo>
                                    <a:pt x="83328" y="111151"/>
                                    <a:pt x="76701" y="129292"/>
                                    <a:pt x="76701" y="12929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46" name="Graphic 111">
                          <a:extLst>
                            <a:ext uri="{FF2B5EF4-FFF2-40B4-BE49-F238E27FC236}">
                              <a16:creationId xmlns:a16="http://schemas.microsoft.com/office/drawing/2014/main" id="{6F1440E0-81E1-777F-A222-A02BA9B36F1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31109" y="1832591"/>
                          <a:ext cx="124028" cy="156410"/>
                          <a:chOff x="10531109" y="1832591"/>
                          <a:chExt cx="124028" cy="156410"/>
                        </a:xfrm>
                        <a:grpFill/>
                      </p:grpSpPr>
                      <p:grpSp>
                        <p:nvGrpSpPr>
                          <p:cNvPr id="565" name="Graphic 111">
                            <a:extLst>
                              <a:ext uri="{FF2B5EF4-FFF2-40B4-BE49-F238E27FC236}">
                                <a16:creationId xmlns:a16="http://schemas.microsoft.com/office/drawing/2014/main" id="{D7660634-DE10-07FF-5906-B6DE0650E698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832591"/>
                            <a:ext cx="62366" cy="156410"/>
                            <a:chOff x="10592771" y="1832591"/>
                            <a:chExt cx="62366" cy="156410"/>
                          </a:xfrm>
                          <a:grpFill/>
                        </p:grpSpPr>
                        <p:sp>
                          <p:nvSpPr>
                            <p:cNvPr id="570" name="Freeform: Shape 569">
                              <a:extLst>
                                <a:ext uri="{FF2B5EF4-FFF2-40B4-BE49-F238E27FC236}">
                                  <a16:creationId xmlns:a16="http://schemas.microsoft.com/office/drawing/2014/main" id="{EBAC9657-B029-A738-03A8-EDFD0B5480F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62319" cy="156316"/>
                            </a:xfrm>
                            <a:custGeom>
                              <a:avLst/>
                              <a:gdLst>
                                <a:gd name="connsiteX0" fmla="*/ 0 w 62319"/>
                                <a:gd name="connsiteY0" fmla="*/ 0 h 156316"/>
                                <a:gd name="connsiteX1" fmla="*/ 9024 w 62319"/>
                                <a:gd name="connsiteY1" fmla="*/ 156316 h 156316"/>
                                <a:gd name="connsiteX2" fmla="*/ 62319 w 62319"/>
                                <a:gd name="connsiteY2" fmla="*/ 108143 h 15631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2319" h="156316">
                                  <a:moveTo>
                                    <a:pt x="0" y="0"/>
                                  </a:moveTo>
                                  <a:lnTo>
                                    <a:pt x="9024" y="156316"/>
                                  </a:lnTo>
                                  <a:lnTo>
                                    <a:pt x="62319" y="10814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71" name="Freeform: Shape 570">
                              <a:extLst>
                                <a:ext uri="{FF2B5EF4-FFF2-40B4-BE49-F238E27FC236}">
                                  <a16:creationId xmlns:a16="http://schemas.microsoft.com/office/drawing/2014/main" id="{C33FE88E-0C82-30FE-96BE-B707A936EB1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591"/>
                              <a:ext cx="62366" cy="153167"/>
                            </a:xfrm>
                            <a:custGeom>
                              <a:avLst/>
                              <a:gdLst>
                                <a:gd name="connsiteX0" fmla="*/ 6721 w 62366"/>
                                <a:gd name="connsiteY0" fmla="*/ 42439 h 153167"/>
                                <a:gd name="connsiteX1" fmla="*/ 13347 w 62366"/>
                                <a:gd name="connsiteY1" fmla="*/ 53202 h 153167"/>
                                <a:gd name="connsiteX2" fmla="*/ 26319 w 62366"/>
                                <a:gd name="connsiteY2" fmla="*/ 102221 h 153167"/>
                                <a:gd name="connsiteX3" fmla="*/ 12595 w 62366"/>
                                <a:gd name="connsiteY3" fmla="*/ 153167 h 153167"/>
                                <a:gd name="connsiteX4" fmla="*/ 62366 w 62366"/>
                                <a:gd name="connsiteY4" fmla="*/ 108190 h 153167"/>
                                <a:gd name="connsiteX5" fmla="*/ 0 w 62366"/>
                                <a:gd name="connsiteY5" fmla="*/ 0 h 153167"/>
                                <a:gd name="connsiteX6" fmla="*/ 2491 w 62366"/>
                                <a:gd name="connsiteY6" fmla="*/ 42392 h 153167"/>
                                <a:gd name="connsiteX7" fmla="*/ 6721 w 62366"/>
                                <a:gd name="connsiteY7" fmla="*/ 42439 h 1531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2366" h="153167">
                                  <a:moveTo>
                                    <a:pt x="6721" y="42439"/>
                                  </a:moveTo>
                                  <a:cubicBezTo>
                                    <a:pt x="10997" y="44977"/>
                                    <a:pt x="11984" y="48549"/>
                                    <a:pt x="13347" y="53202"/>
                                  </a:cubicBezTo>
                                  <a:cubicBezTo>
                                    <a:pt x="18188" y="69369"/>
                                    <a:pt x="23969" y="85490"/>
                                    <a:pt x="26319" y="102221"/>
                                  </a:cubicBezTo>
                                  <a:cubicBezTo>
                                    <a:pt x="28904" y="120550"/>
                                    <a:pt x="21149" y="137141"/>
                                    <a:pt x="12595" y="153167"/>
                                  </a:cubicBezTo>
                                  <a:lnTo>
                                    <a:pt x="62366" y="10819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2491" y="42392"/>
                                  </a:lnTo>
                                  <a:cubicBezTo>
                                    <a:pt x="3854" y="41875"/>
                                    <a:pt x="5405" y="41687"/>
                                    <a:pt x="6721" y="42439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72" name="Freeform: Shape 571">
                              <a:extLst>
                                <a:ext uri="{FF2B5EF4-FFF2-40B4-BE49-F238E27FC236}">
                                  <a16:creationId xmlns:a16="http://schemas.microsoft.com/office/drawing/2014/main" id="{340BA93A-BF35-7EC1-01C9-05802179A30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62366" cy="156316"/>
                            </a:xfrm>
                            <a:custGeom>
                              <a:avLst/>
                              <a:gdLst>
                                <a:gd name="connsiteX0" fmla="*/ 0 w 62366"/>
                                <a:gd name="connsiteY0" fmla="*/ 0 h 156316"/>
                                <a:gd name="connsiteX1" fmla="*/ 9071 w 62366"/>
                                <a:gd name="connsiteY1" fmla="*/ 156316 h 156316"/>
                                <a:gd name="connsiteX2" fmla="*/ 62366 w 62366"/>
                                <a:gd name="connsiteY2" fmla="*/ 108143 h 156316"/>
                                <a:gd name="connsiteX3" fmla="*/ 0 w 62366"/>
                                <a:gd name="connsiteY3" fmla="*/ 0 h 156316"/>
                                <a:gd name="connsiteX4" fmla="*/ 10715 w 62366"/>
                                <a:gd name="connsiteY4" fmla="*/ 150441 h 156316"/>
                                <a:gd name="connsiteX5" fmla="*/ 2726 w 62366"/>
                                <a:gd name="connsiteY5" fmla="*/ 15838 h 156316"/>
                                <a:gd name="connsiteX6" fmla="*/ 39431 w 62366"/>
                                <a:gd name="connsiteY6" fmla="*/ 85537 h 156316"/>
                                <a:gd name="connsiteX7" fmla="*/ 36752 w 62366"/>
                                <a:gd name="connsiteY7" fmla="*/ 123605 h 156316"/>
                                <a:gd name="connsiteX8" fmla="*/ 10715 w 62366"/>
                                <a:gd name="connsiteY8" fmla="*/ 150441 h 15631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2366" h="156316">
                                  <a:moveTo>
                                    <a:pt x="0" y="0"/>
                                  </a:moveTo>
                                  <a:lnTo>
                                    <a:pt x="9071" y="156316"/>
                                  </a:lnTo>
                                  <a:lnTo>
                                    <a:pt x="62366" y="108143"/>
                                  </a:lnTo>
                                  <a:lnTo>
                                    <a:pt x="0" y="0"/>
                                  </a:lnTo>
                                  <a:close/>
                                  <a:moveTo>
                                    <a:pt x="10715" y="150441"/>
                                  </a:moveTo>
                                  <a:lnTo>
                                    <a:pt x="2726" y="15838"/>
                                  </a:lnTo>
                                  <a:cubicBezTo>
                                    <a:pt x="2726" y="15838"/>
                                    <a:pt x="27118" y="62179"/>
                                    <a:pt x="39431" y="85537"/>
                                  </a:cubicBezTo>
                                  <a:cubicBezTo>
                                    <a:pt x="51745" y="108942"/>
                                    <a:pt x="48784" y="110399"/>
                                    <a:pt x="36752" y="123605"/>
                                  </a:cubicBezTo>
                                  <a:cubicBezTo>
                                    <a:pt x="24721" y="136906"/>
                                    <a:pt x="10715" y="150441"/>
                                    <a:pt x="10715" y="150441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66" name="Graphic 111">
                            <a:extLst>
                              <a:ext uri="{FF2B5EF4-FFF2-40B4-BE49-F238E27FC236}">
                                <a16:creationId xmlns:a16="http://schemas.microsoft.com/office/drawing/2014/main" id="{2EFBF81D-158C-FD21-2BA4-EE230CED4EE8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31109" y="1832685"/>
                            <a:ext cx="68899" cy="145365"/>
                            <a:chOff x="10531109" y="1832685"/>
                            <a:chExt cx="68899" cy="145365"/>
                          </a:xfrm>
                          <a:grpFill/>
                        </p:grpSpPr>
                        <p:sp>
                          <p:nvSpPr>
                            <p:cNvPr id="567" name="Freeform: Shape 566">
                              <a:extLst>
                                <a:ext uri="{FF2B5EF4-FFF2-40B4-BE49-F238E27FC236}">
                                  <a16:creationId xmlns:a16="http://schemas.microsoft.com/office/drawing/2014/main" id="{261158AB-05D1-EEBF-CA32-76BCFD237AB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31109" y="1832685"/>
                              <a:ext cx="68899" cy="145365"/>
                            </a:xfrm>
                            <a:custGeom>
                              <a:avLst/>
                              <a:gdLst>
                                <a:gd name="connsiteX0" fmla="*/ 61662 w 68899"/>
                                <a:gd name="connsiteY0" fmla="*/ 0 h 145365"/>
                                <a:gd name="connsiteX1" fmla="*/ 0 w 68899"/>
                                <a:gd name="connsiteY1" fmla="*/ 145366 h 145365"/>
                                <a:gd name="connsiteX2" fmla="*/ 68899 w 68899"/>
                                <a:gd name="connsiteY2" fmla="*/ 125062 h 1453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8899" h="145365">
                                  <a:moveTo>
                                    <a:pt x="61662" y="0"/>
                                  </a:moveTo>
                                  <a:lnTo>
                                    <a:pt x="0" y="145366"/>
                                  </a:lnTo>
                                  <a:lnTo>
                                    <a:pt x="68899" y="125062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68" name="Freeform: Shape 567">
                              <a:extLst>
                                <a:ext uri="{FF2B5EF4-FFF2-40B4-BE49-F238E27FC236}">
                                  <a16:creationId xmlns:a16="http://schemas.microsoft.com/office/drawing/2014/main" id="{95AD46C6-17FC-9BAE-B44F-A7FEBF94F26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35668" y="1832685"/>
                              <a:ext cx="64340" cy="144049"/>
                            </a:xfrm>
                            <a:custGeom>
                              <a:avLst/>
                              <a:gdLst>
                                <a:gd name="connsiteX0" fmla="*/ 44178 w 64340"/>
                                <a:gd name="connsiteY0" fmla="*/ 41264 h 144049"/>
                                <a:gd name="connsiteX1" fmla="*/ 45259 w 64340"/>
                                <a:gd name="connsiteY1" fmla="*/ 53907 h 144049"/>
                                <a:gd name="connsiteX2" fmla="*/ 34920 w 64340"/>
                                <a:gd name="connsiteY2" fmla="*/ 103913 h 144049"/>
                                <a:gd name="connsiteX3" fmla="*/ 0 w 64340"/>
                                <a:gd name="connsiteY3" fmla="*/ 144050 h 144049"/>
                                <a:gd name="connsiteX4" fmla="*/ 64341 w 64340"/>
                                <a:gd name="connsiteY4" fmla="*/ 125062 h 144049"/>
                                <a:gd name="connsiteX5" fmla="*/ 57056 w 64340"/>
                                <a:gd name="connsiteY5" fmla="*/ 0 h 144049"/>
                                <a:gd name="connsiteX6" fmla="*/ 40372 w 64340"/>
                                <a:gd name="connsiteY6" fmla="*/ 39432 h 144049"/>
                                <a:gd name="connsiteX7" fmla="*/ 44178 w 64340"/>
                                <a:gd name="connsiteY7" fmla="*/ 41264 h 14404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4340" h="144049">
                                  <a:moveTo>
                                    <a:pt x="44178" y="41264"/>
                                  </a:moveTo>
                                  <a:cubicBezTo>
                                    <a:pt x="46857" y="45447"/>
                                    <a:pt x="46105" y="49113"/>
                                    <a:pt x="45259" y="53907"/>
                                  </a:cubicBezTo>
                                  <a:cubicBezTo>
                                    <a:pt x="42345" y="70638"/>
                                    <a:pt x="40325" y="87746"/>
                                    <a:pt x="34920" y="103913"/>
                                  </a:cubicBezTo>
                                  <a:cubicBezTo>
                                    <a:pt x="29045" y="121631"/>
                                    <a:pt x="14758" y="133334"/>
                                    <a:pt x="0" y="144050"/>
                                  </a:cubicBezTo>
                                  <a:lnTo>
                                    <a:pt x="64341" y="125062"/>
                                  </a:lnTo>
                                  <a:lnTo>
                                    <a:pt x="57056" y="0"/>
                                  </a:lnTo>
                                  <a:lnTo>
                                    <a:pt x="40372" y="39432"/>
                                  </a:lnTo>
                                  <a:cubicBezTo>
                                    <a:pt x="41875" y="39432"/>
                                    <a:pt x="43379" y="39949"/>
                                    <a:pt x="44178" y="412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69" name="Freeform: Shape 568">
                              <a:extLst>
                                <a:ext uri="{FF2B5EF4-FFF2-40B4-BE49-F238E27FC236}">
                                  <a16:creationId xmlns:a16="http://schemas.microsoft.com/office/drawing/2014/main" id="{21379361-31A2-4593-CA6D-6942AC09DDC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31109" y="1832685"/>
                              <a:ext cx="68899" cy="145365"/>
                            </a:xfrm>
                            <a:custGeom>
                              <a:avLst/>
                              <a:gdLst>
                                <a:gd name="connsiteX0" fmla="*/ 61662 w 68899"/>
                                <a:gd name="connsiteY0" fmla="*/ 0 h 145365"/>
                                <a:gd name="connsiteX1" fmla="*/ 0 w 68899"/>
                                <a:gd name="connsiteY1" fmla="*/ 145366 h 145365"/>
                                <a:gd name="connsiteX2" fmla="*/ 68899 w 68899"/>
                                <a:gd name="connsiteY2" fmla="*/ 125062 h 145365"/>
                                <a:gd name="connsiteX3" fmla="*/ 61662 w 68899"/>
                                <a:gd name="connsiteY3" fmla="*/ 0 h 145365"/>
                                <a:gd name="connsiteX4" fmla="*/ 4136 w 68899"/>
                                <a:gd name="connsiteY4" fmla="*/ 140807 h 145365"/>
                                <a:gd name="connsiteX5" fmla="*/ 57009 w 68899"/>
                                <a:gd name="connsiteY5" fmla="*/ 15556 h 145365"/>
                                <a:gd name="connsiteX6" fmla="*/ 58560 w 68899"/>
                                <a:gd name="connsiteY6" fmla="*/ 94607 h 145365"/>
                                <a:gd name="connsiteX7" fmla="*/ 39196 w 68899"/>
                                <a:gd name="connsiteY7" fmla="*/ 127882 h 145365"/>
                                <a:gd name="connsiteX8" fmla="*/ 4136 w 68899"/>
                                <a:gd name="connsiteY8" fmla="*/ 140807 h 1453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8899" h="145365">
                                  <a:moveTo>
                                    <a:pt x="61662" y="0"/>
                                  </a:moveTo>
                                  <a:lnTo>
                                    <a:pt x="0" y="145366"/>
                                  </a:lnTo>
                                  <a:lnTo>
                                    <a:pt x="68899" y="125062"/>
                                  </a:lnTo>
                                  <a:lnTo>
                                    <a:pt x="61662" y="0"/>
                                  </a:lnTo>
                                  <a:close/>
                                  <a:moveTo>
                                    <a:pt x="4136" y="140807"/>
                                  </a:moveTo>
                                  <a:lnTo>
                                    <a:pt x="57009" y="15556"/>
                                  </a:lnTo>
                                  <a:cubicBezTo>
                                    <a:pt x="57009" y="15556"/>
                                    <a:pt x="58043" y="68100"/>
                                    <a:pt x="58560" y="94607"/>
                                  </a:cubicBezTo>
                                  <a:cubicBezTo>
                                    <a:pt x="59124" y="121161"/>
                                    <a:pt x="55834" y="121114"/>
                                    <a:pt x="39196" y="127882"/>
                                  </a:cubicBezTo>
                                  <a:cubicBezTo>
                                    <a:pt x="22559" y="134650"/>
                                    <a:pt x="4136" y="140807"/>
                                    <a:pt x="4136" y="14080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47" name="Graphic 111">
                          <a:extLst>
                            <a:ext uri="{FF2B5EF4-FFF2-40B4-BE49-F238E27FC236}">
                              <a16:creationId xmlns:a16="http://schemas.microsoft.com/office/drawing/2014/main" id="{B9CF3953-4757-4C80-F231-7E7A2E403A5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39745" y="1832591"/>
                          <a:ext cx="153026" cy="116743"/>
                          <a:chOff x="10439745" y="1832591"/>
                          <a:chExt cx="153026" cy="116743"/>
                        </a:xfrm>
                        <a:grpFill/>
                      </p:grpSpPr>
                      <p:grpSp>
                        <p:nvGrpSpPr>
                          <p:cNvPr id="557" name="Graphic 111">
                            <a:extLst>
                              <a:ext uri="{FF2B5EF4-FFF2-40B4-BE49-F238E27FC236}">
                                <a16:creationId xmlns:a16="http://schemas.microsoft.com/office/drawing/2014/main" id="{57AD490E-0653-2C0F-04CD-E7FD783BA2C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73630" y="1832638"/>
                            <a:ext cx="119140" cy="116696"/>
                            <a:chOff x="10473630" y="1832638"/>
                            <a:chExt cx="119140" cy="116696"/>
                          </a:xfrm>
                          <a:grpFill/>
                        </p:grpSpPr>
                        <p:sp>
                          <p:nvSpPr>
                            <p:cNvPr id="562" name="Freeform: Shape 561">
                              <a:extLst>
                                <a:ext uri="{FF2B5EF4-FFF2-40B4-BE49-F238E27FC236}">
                                  <a16:creationId xmlns:a16="http://schemas.microsoft.com/office/drawing/2014/main" id="{78523D66-18B1-1CEF-DBA8-FFB702D6DE0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73630" y="1832685"/>
                              <a:ext cx="119140" cy="116602"/>
                            </a:xfrm>
                            <a:custGeom>
                              <a:avLst/>
                              <a:gdLst>
                                <a:gd name="connsiteX0" fmla="*/ 119141 w 119140"/>
                                <a:gd name="connsiteY0" fmla="*/ 0 h 116602"/>
                                <a:gd name="connsiteX1" fmla="*/ 0 w 119140"/>
                                <a:gd name="connsiteY1" fmla="*/ 105323 h 116602"/>
                                <a:gd name="connsiteX2" fmla="*/ 70497 w 119140"/>
                                <a:gd name="connsiteY2" fmla="*/ 116603 h 1166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19140" h="116602">
                                  <a:moveTo>
                                    <a:pt x="119141" y="0"/>
                                  </a:moveTo>
                                  <a:lnTo>
                                    <a:pt x="0" y="105323"/>
                                  </a:lnTo>
                                  <a:lnTo>
                                    <a:pt x="70497" y="11660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63" name="Freeform: Shape 562">
                              <a:extLst>
                                <a:ext uri="{FF2B5EF4-FFF2-40B4-BE49-F238E27FC236}">
                                  <a16:creationId xmlns:a16="http://schemas.microsoft.com/office/drawing/2014/main" id="{C745293B-6164-27A0-CCD5-90F398C138D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78283" y="1832638"/>
                              <a:ext cx="114440" cy="116602"/>
                            </a:xfrm>
                            <a:custGeom>
                              <a:avLst/>
                              <a:gdLst>
                                <a:gd name="connsiteX0" fmla="*/ 84785 w 114440"/>
                                <a:gd name="connsiteY0" fmla="*/ 31912 h 116602"/>
                                <a:gd name="connsiteX1" fmla="*/ 80179 w 114440"/>
                                <a:gd name="connsiteY1" fmla="*/ 43849 h 116602"/>
                                <a:gd name="connsiteX2" fmla="*/ 48925 w 114440"/>
                                <a:gd name="connsiteY2" fmla="*/ 84738 h 116602"/>
                                <a:gd name="connsiteX3" fmla="*/ 0 w 114440"/>
                                <a:gd name="connsiteY3" fmla="*/ 106075 h 116602"/>
                                <a:gd name="connsiteX4" fmla="*/ 65798 w 114440"/>
                                <a:gd name="connsiteY4" fmla="*/ 116603 h 116602"/>
                                <a:gd name="connsiteX5" fmla="*/ 114441 w 114440"/>
                                <a:gd name="connsiteY5" fmla="*/ 0 h 116602"/>
                                <a:gd name="connsiteX6" fmla="*/ 82153 w 114440"/>
                                <a:gd name="connsiteY6" fmla="*/ 28575 h 116602"/>
                                <a:gd name="connsiteX7" fmla="*/ 84785 w 114440"/>
                                <a:gd name="connsiteY7" fmla="*/ 31912 h 1166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14440" h="116602">
                                  <a:moveTo>
                                    <a:pt x="84785" y="31912"/>
                                  </a:moveTo>
                                  <a:cubicBezTo>
                                    <a:pt x="85302" y="36847"/>
                                    <a:pt x="83046" y="39855"/>
                                    <a:pt x="80179" y="43849"/>
                                  </a:cubicBezTo>
                                  <a:cubicBezTo>
                                    <a:pt x="70215" y="57761"/>
                                    <a:pt x="60816" y="72424"/>
                                    <a:pt x="48925" y="84738"/>
                                  </a:cubicBezTo>
                                  <a:cubicBezTo>
                                    <a:pt x="35860" y="98273"/>
                                    <a:pt x="17953" y="102691"/>
                                    <a:pt x="0" y="106075"/>
                                  </a:cubicBezTo>
                                  <a:lnTo>
                                    <a:pt x="65798" y="116603"/>
                                  </a:lnTo>
                                  <a:lnTo>
                                    <a:pt x="114441" y="0"/>
                                  </a:lnTo>
                                  <a:lnTo>
                                    <a:pt x="82153" y="28575"/>
                                  </a:lnTo>
                                  <a:cubicBezTo>
                                    <a:pt x="83516" y="29327"/>
                                    <a:pt x="84597" y="30408"/>
                                    <a:pt x="84785" y="3191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64" name="Freeform: Shape 563">
                              <a:extLst>
                                <a:ext uri="{FF2B5EF4-FFF2-40B4-BE49-F238E27FC236}">
                                  <a16:creationId xmlns:a16="http://schemas.microsoft.com/office/drawing/2014/main" id="{17667498-E0F3-8F06-F00C-D1E71A75618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73677" y="1832685"/>
                              <a:ext cx="119093" cy="116649"/>
                            </a:xfrm>
                            <a:custGeom>
                              <a:avLst/>
                              <a:gdLst>
                                <a:gd name="connsiteX0" fmla="*/ 119094 w 119093"/>
                                <a:gd name="connsiteY0" fmla="*/ 0 h 116649"/>
                                <a:gd name="connsiteX1" fmla="*/ 0 w 119093"/>
                                <a:gd name="connsiteY1" fmla="*/ 105370 h 116649"/>
                                <a:gd name="connsiteX2" fmla="*/ 70497 w 119093"/>
                                <a:gd name="connsiteY2" fmla="*/ 116650 h 116649"/>
                                <a:gd name="connsiteX3" fmla="*/ 119094 w 119093"/>
                                <a:gd name="connsiteY3" fmla="*/ 0 h 116649"/>
                                <a:gd name="connsiteX4" fmla="*/ 5640 w 119093"/>
                                <a:gd name="connsiteY4" fmla="*/ 102926 h 116649"/>
                                <a:gd name="connsiteX5" fmla="*/ 108096 w 119093"/>
                                <a:gd name="connsiteY5" fmla="*/ 12079 h 116649"/>
                                <a:gd name="connsiteX6" fmla="*/ 74633 w 119093"/>
                                <a:gd name="connsiteY6" fmla="*/ 84503 h 116649"/>
                                <a:gd name="connsiteX7" fmla="*/ 42674 w 119093"/>
                                <a:gd name="connsiteY7" fmla="*/ 106357 h 116649"/>
                                <a:gd name="connsiteX8" fmla="*/ 5640 w 119093"/>
                                <a:gd name="connsiteY8" fmla="*/ 102926 h 11664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19093" h="116649">
                                  <a:moveTo>
                                    <a:pt x="119094" y="0"/>
                                  </a:moveTo>
                                  <a:lnTo>
                                    <a:pt x="0" y="105370"/>
                                  </a:lnTo>
                                  <a:lnTo>
                                    <a:pt x="70497" y="116650"/>
                                  </a:lnTo>
                                  <a:lnTo>
                                    <a:pt x="119094" y="0"/>
                                  </a:lnTo>
                                  <a:close/>
                                  <a:moveTo>
                                    <a:pt x="5640" y="102926"/>
                                  </a:moveTo>
                                  <a:lnTo>
                                    <a:pt x="108096" y="12079"/>
                                  </a:lnTo>
                                  <a:cubicBezTo>
                                    <a:pt x="108096" y="12079"/>
                                    <a:pt x="85866" y="60205"/>
                                    <a:pt x="74633" y="84503"/>
                                  </a:cubicBezTo>
                                  <a:cubicBezTo>
                                    <a:pt x="63448" y="108801"/>
                                    <a:pt x="60487" y="107391"/>
                                    <a:pt x="42674" y="106357"/>
                                  </a:cubicBezTo>
                                  <a:cubicBezTo>
                                    <a:pt x="24862" y="105323"/>
                                    <a:pt x="5640" y="102926"/>
                                    <a:pt x="5640" y="10292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58" name="Graphic 111">
                            <a:extLst>
                              <a:ext uri="{FF2B5EF4-FFF2-40B4-BE49-F238E27FC236}">
                                <a16:creationId xmlns:a16="http://schemas.microsoft.com/office/drawing/2014/main" id="{A3D90E68-CD0D-4FB7-35EB-9D56A1BD6126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39745" y="1832591"/>
                            <a:ext cx="153026" cy="84361"/>
                            <a:chOff x="10439745" y="1832591"/>
                            <a:chExt cx="153026" cy="84361"/>
                          </a:xfrm>
                          <a:grpFill/>
                        </p:grpSpPr>
                        <p:sp>
                          <p:nvSpPr>
                            <p:cNvPr id="559" name="Freeform: Shape 558">
                              <a:extLst>
                                <a:ext uri="{FF2B5EF4-FFF2-40B4-BE49-F238E27FC236}">
                                  <a16:creationId xmlns:a16="http://schemas.microsoft.com/office/drawing/2014/main" id="{E21E5632-3FCB-AB09-5A3A-CC85373EA1A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9745" y="1832685"/>
                              <a:ext cx="153026" cy="84267"/>
                            </a:xfrm>
                            <a:custGeom>
                              <a:avLst/>
                              <a:gdLst>
                                <a:gd name="connsiteX0" fmla="*/ 153026 w 153026"/>
                                <a:gd name="connsiteY0" fmla="*/ 0 h 84267"/>
                                <a:gd name="connsiteX1" fmla="*/ 0 w 153026"/>
                                <a:gd name="connsiteY1" fmla="*/ 43332 h 84267"/>
                                <a:gd name="connsiteX2" fmla="*/ 57714 w 153026"/>
                                <a:gd name="connsiteY2" fmla="*/ 84268 h 842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3026" h="84267">
                                  <a:moveTo>
                                    <a:pt x="153026" y="0"/>
                                  </a:moveTo>
                                  <a:lnTo>
                                    <a:pt x="0" y="43332"/>
                                  </a:lnTo>
                                  <a:lnTo>
                                    <a:pt x="57714" y="84268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60" name="Freeform: Shape 559">
                              <a:extLst>
                                <a:ext uri="{FF2B5EF4-FFF2-40B4-BE49-F238E27FC236}">
                                  <a16:creationId xmlns:a16="http://schemas.microsoft.com/office/drawing/2014/main" id="{83E64B4E-89B3-7B2B-E772-C9A4107360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43598" y="1832591"/>
                              <a:ext cx="149172" cy="84267"/>
                            </a:xfrm>
                            <a:custGeom>
                              <a:avLst/>
                              <a:gdLst>
                                <a:gd name="connsiteX0" fmla="*/ 108472 w 149172"/>
                                <a:gd name="connsiteY0" fmla="*/ 15932 h 84267"/>
                                <a:gd name="connsiteX1" fmla="*/ 99072 w 149172"/>
                                <a:gd name="connsiteY1" fmla="*/ 24721 h 84267"/>
                                <a:gd name="connsiteX2" fmla="*/ 53014 w 149172"/>
                                <a:gd name="connsiteY2" fmla="*/ 48079 h 84267"/>
                                <a:gd name="connsiteX3" fmla="*/ 0 w 149172"/>
                                <a:gd name="connsiteY3" fmla="*/ 46058 h 84267"/>
                                <a:gd name="connsiteX4" fmla="*/ 53860 w 149172"/>
                                <a:gd name="connsiteY4" fmla="*/ 84268 h 84267"/>
                                <a:gd name="connsiteX5" fmla="*/ 149173 w 149172"/>
                                <a:gd name="connsiteY5" fmla="*/ 0 h 84267"/>
                                <a:gd name="connsiteX6" fmla="*/ 107720 w 149172"/>
                                <a:gd name="connsiteY6" fmla="*/ 11750 h 84267"/>
                                <a:gd name="connsiteX7" fmla="*/ 108472 w 149172"/>
                                <a:gd name="connsiteY7" fmla="*/ 15932 h 842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49172" h="84267">
                                  <a:moveTo>
                                    <a:pt x="108472" y="15932"/>
                                  </a:moveTo>
                                  <a:cubicBezTo>
                                    <a:pt x="106733" y="20632"/>
                                    <a:pt x="103396" y="22371"/>
                                    <a:pt x="99072" y="24721"/>
                                  </a:cubicBezTo>
                                  <a:cubicBezTo>
                                    <a:pt x="83986" y="32946"/>
                                    <a:pt x="69135" y="42110"/>
                                    <a:pt x="53014" y="48079"/>
                                  </a:cubicBezTo>
                                  <a:cubicBezTo>
                                    <a:pt x="35390" y="54612"/>
                                    <a:pt x="17436" y="50852"/>
                                    <a:pt x="0" y="46058"/>
                                  </a:cubicBezTo>
                                  <a:lnTo>
                                    <a:pt x="53860" y="84268"/>
                                  </a:lnTo>
                                  <a:lnTo>
                                    <a:pt x="149173" y="0"/>
                                  </a:lnTo>
                                  <a:lnTo>
                                    <a:pt x="107720" y="11750"/>
                                  </a:lnTo>
                                  <a:cubicBezTo>
                                    <a:pt x="108566" y="13019"/>
                                    <a:pt x="109036" y="14522"/>
                                    <a:pt x="108472" y="1593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61" name="Freeform: Shape 560">
                              <a:extLst>
                                <a:ext uri="{FF2B5EF4-FFF2-40B4-BE49-F238E27FC236}">
                                  <a16:creationId xmlns:a16="http://schemas.microsoft.com/office/drawing/2014/main" id="{3BB8BE80-F140-F247-6A57-CFD98B5E984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9792" y="1832685"/>
                              <a:ext cx="152979" cy="84267"/>
                            </a:xfrm>
                            <a:custGeom>
                              <a:avLst/>
                              <a:gdLst>
                                <a:gd name="connsiteX0" fmla="*/ 152980 w 152979"/>
                                <a:gd name="connsiteY0" fmla="*/ 0 h 84267"/>
                                <a:gd name="connsiteX1" fmla="*/ 0 w 152979"/>
                                <a:gd name="connsiteY1" fmla="*/ 43332 h 84267"/>
                                <a:gd name="connsiteX2" fmla="*/ 57714 w 152979"/>
                                <a:gd name="connsiteY2" fmla="*/ 84268 h 84267"/>
                                <a:gd name="connsiteX3" fmla="*/ 152980 w 152979"/>
                                <a:gd name="connsiteY3" fmla="*/ 0 h 84267"/>
                                <a:gd name="connsiteX4" fmla="*/ 6110 w 152979"/>
                                <a:gd name="connsiteY4" fmla="*/ 43614 h 84267"/>
                                <a:gd name="connsiteX5" fmla="*/ 137799 w 152979"/>
                                <a:gd name="connsiteY5" fmla="*/ 6110 h 84267"/>
                                <a:gd name="connsiteX6" fmla="*/ 75714 w 152979"/>
                                <a:gd name="connsiteY6" fmla="*/ 57009 h 84267"/>
                                <a:gd name="connsiteX7" fmla="*/ 37505 w 152979"/>
                                <a:gd name="connsiteY7" fmla="*/ 62837 h 84267"/>
                                <a:gd name="connsiteX8" fmla="*/ 6110 w 152979"/>
                                <a:gd name="connsiteY8" fmla="*/ 43614 h 842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2979" h="84267">
                                  <a:moveTo>
                                    <a:pt x="152980" y="0"/>
                                  </a:moveTo>
                                  <a:lnTo>
                                    <a:pt x="0" y="43332"/>
                                  </a:lnTo>
                                  <a:lnTo>
                                    <a:pt x="57714" y="84268"/>
                                  </a:lnTo>
                                  <a:lnTo>
                                    <a:pt x="152980" y="0"/>
                                  </a:lnTo>
                                  <a:close/>
                                  <a:moveTo>
                                    <a:pt x="6110" y="43614"/>
                                  </a:moveTo>
                                  <a:lnTo>
                                    <a:pt x="137799" y="6110"/>
                                  </a:lnTo>
                                  <a:cubicBezTo>
                                    <a:pt x="137799" y="6110"/>
                                    <a:pt x="96535" y="39949"/>
                                    <a:pt x="75714" y="57009"/>
                                  </a:cubicBezTo>
                                  <a:cubicBezTo>
                                    <a:pt x="54894" y="74116"/>
                                    <a:pt x="52920" y="71531"/>
                                    <a:pt x="37505" y="62837"/>
                                  </a:cubicBezTo>
                                  <a:cubicBezTo>
                                    <a:pt x="22136" y="54189"/>
                                    <a:pt x="6110" y="43614"/>
                                    <a:pt x="6110" y="4361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48" name="Graphic 111">
                          <a:extLst>
                            <a:ext uri="{FF2B5EF4-FFF2-40B4-BE49-F238E27FC236}">
                              <a16:creationId xmlns:a16="http://schemas.microsoft.com/office/drawing/2014/main" id="{68828AA4-3DA8-4E02-B211-01EC0BF9A54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35139" y="1751378"/>
                          <a:ext cx="157632" cy="126425"/>
                          <a:chOff x="10435139" y="1751378"/>
                          <a:chExt cx="157632" cy="126425"/>
                        </a:xfrm>
                        <a:grpFill/>
                      </p:grpSpPr>
                      <p:grpSp>
                        <p:nvGrpSpPr>
                          <p:cNvPr id="549" name="Graphic 111">
                            <a:extLst>
                              <a:ext uri="{FF2B5EF4-FFF2-40B4-BE49-F238E27FC236}">
                                <a16:creationId xmlns:a16="http://schemas.microsoft.com/office/drawing/2014/main" id="{6B2F26EE-01D9-C572-7B0B-E24235D105F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35139" y="1818820"/>
                            <a:ext cx="157632" cy="58982"/>
                            <a:chOff x="10435139" y="1818820"/>
                            <a:chExt cx="157632" cy="58982"/>
                          </a:xfrm>
                          <a:grpFill/>
                        </p:grpSpPr>
                        <p:sp>
                          <p:nvSpPr>
                            <p:cNvPr id="554" name="Freeform: Shape 553">
                              <a:extLst>
                                <a:ext uri="{FF2B5EF4-FFF2-40B4-BE49-F238E27FC236}">
                                  <a16:creationId xmlns:a16="http://schemas.microsoft.com/office/drawing/2014/main" id="{4B7AD6A1-4C78-C796-CE84-A5461F07C51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5139" y="1818820"/>
                              <a:ext cx="157632" cy="58982"/>
                            </a:xfrm>
                            <a:custGeom>
                              <a:avLst/>
                              <a:gdLst>
                                <a:gd name="connsiteX0" fmla="*/ 157632 w 157632"/>
                                <a:gd name="connsiteY0" fmla="*/ 13864 h 58982"/>
                                <a:gd name="connsiteX1" fmla="*/ 0 w 157632"/>
                                <a:gd name="connsiteY1" fmla="*/ 0 h 58982"/>
                                <a:gd name="connsiteX2" fmla="*/ 38586 w 157632"/>
                                <a:gd name="connsiteY2" fmla="*/ 58983 h 5898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7632" h="58982">
                                  <a:moveTo>
                                    <a:pt x="157632" y="13864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38586" y="5898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5" name="Freeform: Shape 554">
                              <a:extLst>
                                <a:ext uri="{FF2B5EF4-FFF2-40B4-BE49-F238E27FC236}">
                                  <a16:creationId xmlns:a16="http://schemas.microsoft.com/office/drawing/2014/main" id="{18A1CD9F-DF97-E5DF-E426-00FAC6E0A63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7724" y="1822721"/>
                              <a:ext cx="155047" cy="55081"/>
                            </a:xfrm>
                            <a:custGeom>
                              <a:avLst/>
                              <a:gdLst>
                                <a:gd name="connsiteX0" fmla="*/ 111574 w 155047"/>
                                <a:gd name="connsiteY0" fmla="*/ 10340 h 55081"/>
                                <a:gd name="connsiteX1" fmla="*/ 99636 w 155047"/>
                                <a:gd name="connsiteY1" fmla="*/ 15227 h 55081"/>
                                <a:gd name="connsiteX2" fmla="*/ 48408 w 155047"/>
                                <a:gd name="connsiteY2" fmla="*/ 20773 h 55081"/>
                                <a:gd name="connsiteX3" fmla="*/ 0 w 155047"/>
                                <a:gd name="connsiteY3" fmla="*/ 0 h 55081"/>
                                <a:gd name="connsiteX4" fmla="*/ 36001 w 155047"/>
                                <a:gd name="connsiteY4" fmla="*/ 55082 h 55081"/>
                                <a:gd name="connsiteX5" fmla="*/ 155047 w 155047"/>
                                <a:gd name="connsiteY5" fmla="*/ 9917 h 55081"/>
                                <a:gd name="connsiteX6" fmla="*/ 112326 w 155047"/>
                                <a:gd name="connsiteY6" fmla="*/ 6157 h 55081"/>
                                <a:gd name="connsiteX7" fmla="*/ 111574 w 155047"/>
                                <a:gd name="connsiteY7" fmla="*/ 10340 h 5508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55047" h="55081">
                                  <a:moveTo>
                                    <a:pt x="111574" y="10340"/>
                                  </a:moveTo>
                                  <a:cubicBezTo>
                                    <a:pt x="108237" y="14147"/>
                                    <a:pt x="104524" y="14569"/>
                                    <a:pt x="99636" y="15227"/>
                                  </a:cubicBezTo>
                                  <a:cubicBezTo>
                                    <a:pt x="82670" y="17624"/>
                                    <a:pt x="65563" y="20914"/>
                                    <a:pt x="48408" y="20773"/>
                                  </a:cubicBezTo>
                                  <a:cubicBezTo>
                                    <a:pt x="29656" y="20632"/>
                                    <a:pt x="14476" y="10716"/>
                                    <a:pt x="0" y="0"/>
                                  </a:cubicBezTo>
                                  <a:lnTo>
                                    <a:pt x="36001" y="55082"/>
                                  </a:lnTo>
                                  <a:lnTo>
                                    <a:pt x="155047" y="9917"/>
                                  </a:lnTo>
                                  <a:lnTo>
                                    <a:pt x="112326" y="6157"/>
                                  </a:lnTo>
                                  <a:cubicBezTo>
                                    <a:pt x="112655" y="7614"/>
                                    <a:pt x="112561" y="9212"/>
                                    <a:pt x="111574" y="1034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6" name="Freeform: Shape 555">
                              <a:extLst>
                                <a:ext uri="{FF2B5EF4-FFF2-40B4-BE49-F238E27FC236}">
                                  <a16:creationId xmlns:a16="http://schemas.microsoft.com/office/drawing/2014/main" id="{45892A55-9588-6C87-9FFB-0D119940A1C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5186" y="1818820"/>
                              <a:ext cx="157585" cy="58982"/>
                            </a:xfrm>
                            <a:custGeom>
                              <a:avLst/>
                              <a:gdLst>
                                <a:gd name="connsiteX0" fmla="*/ 157585 w 157585"/>
                                <a:gd name="connsiteY0" fmla="*/ 13864 h 58982"/>
                                <a:gd name="connsiteX1" fmla="*/ 0 w 157585"/>
                                <a:gd name="connsiteY1" fmla="*/ 0 h 58982"/>
                                <a:gd name="connsiteX2" fmla="*/ 38586 w 157585"/>
                                <a:gd name="connsiteY2" fmla="*/ 58983 h 58982"/>
                                <a:gd name="connsiteX3" fmla="*/ 157585 w 157585"/>
                                <a:gd name="connsiteY3" fmla="*/ 13864 h 58982"/>
                                <a:gd name="connsiteX4" fmla="*/ 5499 w 157585"/>
                                <a:gd name="connsiteY4" fmla="*/ 2491 h 58982"/>
                                <a:gd name="connsiteX5" fmla="*/ 141277 w 157585"/>
                                <a:gd name="connsiteY5" fmla="*/ 14193 h 58982"/>
                                <a:gd name="connsiteX6" fmla="*/ 65140 w 157585"/>
                                <a:gd name="connsiteY6" fmla="*/ 39901 h 58982"/>
                                <a:gd name="connsiteX7" fmla="*/ 27588 w 157585"/>
                                <a:gd name="connsiteY7" fmla="*/ 31724 h 58982"/>
                                <a:gd name="connsiteX8" fmla="*/ 5499 w 157585"/>
                                <a:gd name="connsiteY8" fmla="*/ 2491 h 5898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7585" h="58982">
                                  <a:moveTo>
                                    <a:pt x="157585" y="13864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38586" y="58983"/>
                                  </a:lnTo>
                                  <a:lnTo>
                                    <a:pt x="157585" y="13864"/>
                                  </a:lnTo>
                                  <a:close/>
                                  <a:moveTo>
                                    <a:pt x="5499" y="2491"/>
                                  </a:moveTo>
                                  <a:lnTo>
                                    <a:pt x="141277" y="14193"/>
                                  </a:lnTo>
                                  <a:cubicBezTo>
                                    <a:pt x="141277" y="14193"/>
                                    <a:pt x="90707" y="31254"/>
                                    <a:pt x="65140" y="39901"/>
                                  </a:cubicBezTo>
                                  <a:cubicBezTo>
                                    <a:pt x="39619" y="48502"/>
                                    <a:pt x="38679" y="45400"/>
                                    <a:pt x="27588" y="31724"/>
                                  </a:cubicBezTo>
                                  <a:cubicBezTo>
                                    <a:pt x="16543" y="18094"/>
                                    <a:pt x="5499" y="2491"/>
                                    <a:pt x="5499" y="2491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50" name="Graphic 111">
                            <a:extLst>
                              <a:ext uri="{FF2B5EF4-FFF2-40B4-BE49-F238E27FC236}">
                                <a16:creationId xmlns:a16="http://schemas.microsoft.com/office/drawing/2014/main" id="{923C7A3F-5C7C-B935-2364-B8548B72A31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58638" y="1751378"/>
                            <a:ext cx="134133" cy="81306"/>
                            <a:chOff x="10458638" y="1751378"/>
                            <a:chExt cx="134133" cy="81306"/>
                          </a:xfrm>
                          <a:grpFill/>
                        </p:grpSpPr>
                        <p:sp>
                          <p:nvSpPr>
                            <p:cNvPr id="551" name="Freeform: Shape 550">
                              <a:extLst>
                                <a:ext uri="{FF2B5EF4-FFF2-40B4-BE49-F238E27FC236}">
                                  <a16:creationId xmlns:a16="http://schemas.microsoft.com/office/drawing/2014/main" id="{E85AB0ED-53AC-507A-F521-DEF77E4A192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58638" y="1751378"/>
                              <a:ext cx="134133" cy="81306"/>
                            </a:xfrm>
                            <a:custGeom>
                              <a:avLst/>
                              <a:gdLst>
                                <a:gd name="connsiteX0" fmla="*/ 134133 w 134133"/>
                                <a:gd name="connsiteY0" fmla="*/ 81307 h 81306"/>
                                <a:gd name="connsiteX1" fmla="*/ 0 w 134133"/>
                                <a:gd name="connsiteY1" fmla="*/ 0 h 81306"/>
                                <a:gd name="connsiteX2" fmla="*/ 8037 w 134133"/>
                                <a:gd name="connsiteY2" fmla="*/ 70168 h 813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34133" h="81306">
                                  <a:moveTo>
                                    <a:pt x="134133" y="81307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8037" y="70168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2" name="Freeform: Shape 551">
                              <a:extLst>
                                <a:ext uri="{FF2B5EF4-FFF2-40B4-BE49-F238E27FC236}">
                                  <a16:creationId xmlns:a16="http://schemas.microsoft.com/office/drawing/2014/main" id="{4CE0FFC1-190F-46D9-16E4-CA51255D9F8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59202" y="1756031"/>
                              <a:ext cx="133569" cy="76654"/>
                            </a:xfrm>
                            <a:custGeom>
                              <a:avLst/>
                              <a:gdLst>
                                <a:gd name="connsiteX0" fmla="*/ 94702 w 133569"/>
                                <a:gd name="connsiteY0" fmla="*/ 58043 h 76654"/>
                                <a:gd name="connsiteX1" fmla="*/ 81871 w 133569"/>
                                <a:gd name="connsiteY1" fmla="*/ 57291 h 76654"/>
                                <a:gd name="connsiteX2" fmla="*/ 33839 w 133569"/>
                                <a:gd name="connsiteY2" fmla="*/ 39901 h 76654"/>
                                <a:gd name="connsiteX3" fmla="*/ 0 w 133569"/>
                                <a:gd name="connsiteY3" fmla="*/ 0 h 76654"/>
                                <a:gd name="connsiteX4" fmla="*/ 7473 w 133569"/>
                                <a:gd name="connsiteY4" fmla="*/ 65563 h 76654"/>
                                <a:gd name="connsiteX5" fmla="*/ 133569 w 133569"/>
                                <a:gd name="connsiteY5" fmla="*/ 76654 h 76654"/>
                                <a:gd name="connsiteX6" fmla="*/ 97239 w 133569"/>
                                <a:gd name="connsiteY6" fmla="*/ 54612 h 76654"/>
                                <a:gd name="connsiteX7" fmla="*/ 94702 w 133569"/>
                                <a:gd name="connsiteY7" fmla="*/ 58043 h 766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33569" h="76654">
                                  <a:moveTo>
                                    <a:pt x="94702" y="58043"/>
                                  </a:moveTo>
                                  <a:cubicBezTo>
                                    <a:pt x="90049" y="60017"/>
                                    <a:pt x="86524" y="58795"/>
                                    <a:pt x="81871" y="57291"/>
                                  </a:cubicBezTo>
                                  <a:cubicBezTo>
                                    <a:pt x="65751" y="52027"/>
                                    <a:pt x="49019" y="47562"/>
                                    <a:pt x="33839" y="39901"/>
                                  </a:cubicBezTo>
                                  <a:cubicBezTo>
                                    <a:pt x="17202" y="31630"/>
                                    <a:pt x="8084" y="15979"/>
                                    <a:pt x="0" y="0"/>
                                  </a:cubicBezTo>
                                  <a:lnTo>
                                    <a:pt x="7473" y="65563"/>
                                  </a:lnTo>
                                  <a:lnTo>
                                    <a:pt x="133569" y="76654"/>
                                  </a:lnTo>
                                  <a:lnTo>
                                    <a:pt x="97239" y="54612"/>
                                  </a:lnTo>
                                  <a:cubicBezTo>
                                    <a:pt x="96910" y="56069"/>
                                    <a:pt x="96111" y="57432"/>
                                    <a:pt x="94702" y="58043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3" name="Freeform: Shape 552">
                              <a:extLst>
                                <a:ext uri="{FF2B5EF4-FFF2-40B4-BE49-F238E27FC236}">
                                  <a16:creationId xmlns:a16="http://schemas.microsoft.com/office/drawing/2014/main" id="{C643846B-6BE5-CB0F-59D1-D7F016BE8D7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58685" y="1751378"/>
                              <a:ext cx="134086" cy="81306"/>
                            </a:xfrm>
                            <a:custGeom>
                              <a:avLst/>
                              <a:gdLst>
                                <a:gd name="connsiteX0" fmla="*/ 134086 w 134086"/>
                                <a:gd name="connsiteY0" fmla="*/ 81307 h 81306"/>
                                <a:gd name="connsiteX1" fmla="*/ 0 w 134086"/>
                                <a:gd name="connsiteY1" fmla="*/ 0 h 81306"/>
                                <a:gd name="connsiteX2" fmla="*/ 7990 w 134086"/>
                                <a:gd name="connsiteY2" fmla="*/ 70215 h 81306"/>
                                <a:gd name="connsiteX3" fmla="*/ 134086 w 134086"/>
                                <a:gd name="connsiteY3" fmla="*/ 81307 h 81306"/>
                                <a:gd name="connsiteX4" fmla="*/ 3807 w 134086"/>
                                <a:gd name="connsiteY4" fmla="*/ 4653 h 81306"/>
                                <a:gd name="connsiteX5" fmla="*/ 119376 w 134086"/>
                                <a:gd name="connsiteY5" fmla="*/ 74492 h 81306"/>
                                <a:gd name="connsiteX6" fmla="*/ 40183 w 134086"/>
                                <a:gd name="connsiteY6" fmla="*/ 64529 h 81306"/>
                                <a:gd name="connsiteX7" fmla="*/ 10387 w 134086"/>
                                <a:gd name="connsiteY7" fmla="*/ 40794 h 81306"/>
                                <a:gd name="connsiteX8" fmla="*/ 3807 w 134086"/>
                                <a:gd name="connsiteY8" fmla="*/ 4653 h 813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34086" h="81306">
                                  <a:moveTo>
                                    <a:pt x="134086" y="81307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7990" y="70215"/>
                                  </a:lnTo>
                                  <a:lnTo>
                                    <a:pt x="134086" y="81307"/>
                                  </a:lnTo>
                                  <a:close/>
                                  <a:moveTo>
                                    <a:pt x="3807" y="4653"/>
                                  </a:moveTo>
                                  <a:lnTo>
                                    <a:pt x="119376" y="74492"/>
                                  </a:lnTo>
                                  <a:cubicBezTo>
                                    <a:pt x="119376" y="74492"/>
                                    <a:pt x="66785" y="67865"/>
                                    <a:pt x="40183" y="64529"/>
                                  </a:cubicBezTo>
                                  <a:cubicBezTo>
                                    <a:pt x="13583" y="61192"/>
                                    <a:pt x="14194" y="57996"/>
                                    <a:pt x="10387" y="40794"/>
                                  </a:cubicBezTo>
                                  <a:cubicBezTo>
                                    <a:pt x="6674" y="23593"/>
                                    <a:pt x="3807" y="4653"/>
                                    <a:pt x="3807" y="4653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</p:grpSp>
                  <p:sp>
                    <p:nvSpPr>
                      <p:cNvPr id="541" name="Freeform: Shape 540">
                        <a:extLst>
                          <a:ext uri="{FF2B5EF4-FFF2-40B4-BE49-F238E27FC236}">
                            <a16:creationId xmlns:a16="http://schemas.microsoft.com/office/drawing/2014/main" id="{19A413F8-BDAF-67DE-8600-2C5C6CBC54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5139" y="1676980"/>
                        <a:ext cx="314277" cy="312068"/>
                      </a:xfrm>
                      <a:custGeom>
                        <a:avLst/>
                        <a:gdLst>
                          <a:gd name="connsiteX0" fmla="*/ 0 w 314277"/>
                          <a:gd name="connsiteY0" fmla="*/ 141841 h 312068"/>
                          <a:gd name="connsiteX1" fmla="*/ 32241 w 314277"/>
                          <a:gd name="connsiteY1" fmla="*/ 191189 h 312068"/>
                          <a:gd name="connsiteX2" fmla="*/ 4606 w 314277"/>
                          <a:gd name="connsiteY2" fmla="*/ 199038 h 312068"/>
                          <a:gd name="connsiteX3" fmla="*/ 62320 w 314277"/>
                          <a:gd name="connsiteY3" fmla="*/ 239973 h 312068"/>
                          <a:gd name="connsiteX4" fmla="*/ 157632 w 314277"/>
                          <a:gd name="connsiteY4" fmla="*/ 155705 h 312068"/>
                          <a:gd name="connsiteX5" fmla="*/ 157632 w 314277"/>
                          <a:gd name="connsiteY5" fmla="*/ 155705 h 312068"/>
                          <a:gd name="connsiteX6" fmla="*/ 38539 w 314277"/>
                          <a:gd name="connsiteY6" fmla="*/ 261075 h 312068"/>
                          <a:gd name="connsiteX7" fmla="*/ 108237 w 314277"/>
                          <a:gd name="connsiteY7" fmla="*/ 272214 h 312068"/>
                          <a:gd name="connsiteX8" fmla="*/ 95971 w 314277"/>
                          <a:gd name="connsiteY8" fmla="*/ 301118 h 312068"/>
                          <a:gd name="connsiteX9" fmla="*/ 164870 w 314277"/>
                          <a:gd name="connsiteY9" fmla="*/ 280815 h 312068"/>
                          <a:gd name="connsiteX10" fmla="*/ 166656 w 314277"/>
                          <a:gd name="connsiteY10" fmla="*/ 312068 h 312068"/>
                          <a:gd name="connsiteX11" fmla="*/ 219858 w 314277"/>
                          <a:gd name="connsiteY11" fmla="*/ 263989 h 312068"/>
                          <a:gd name="connsiteX12" fmla="*/ 235414 w 314277"/>
                          <a:gd name="connsiteY12" fmla="*/ 291013 h 312068"/>
                          <a:gd name="connsiteX13" fmla="*/ 262203 w 314277"/>
                          <a:gd name="connsiteY13" fmla="*/ 224934 h 312068"/>
                          <a:gd name="connsiteX14" fmla="*/ 288334 w 314277"/>
                          <a:gd name="connsiteY14" fmla="*/ 242229 h 312068"/>
                          <a:gd name="connsiteX15" fmla="*/ 283164 w 314277"/>
                          <a:gd name="connsiteY15" fmla="*/ 172484 h 312068"/>
                          <a:gd name="connsiteX16" fmla="*/ 314277 w 314277"/>
                          <a:gd name="connsiteY16" fmla="*/ 176619 h 312068"/>
                          <a:gd name="connsiteX17" fmla="*/ 311880 w 314277"/>
                          <a:gd name="connsiteY17" fmla="*/ 172578 h 312068"/>
                          <a:gd name="connsiteX18" fmla="*/ 311880 w 314277"/>
                          <a:gd name="connsiteY18" fmla="*/ 172578 h 312068"/>
                          <a:gd name="connsiteX19" fmla="*/ 278465 w 314277"/>
                          <a:gd name="connsiteY19" fmla="*/ 115945 h 312068"/>
                          <a:gd name="connsiteX20" fmla="*/ 308638 w 314277"/>
                          <a:gd name="connsiteY20" fmla="*/ 105981 h 312068"/>
                          <a:gd name="connsiteX21" fmla="*/ 304690 w 314277"/>
                          <a:gd name="connsiteY21" fmla="*/ 103443 h 312068"/>
                          <a:gd name="connsiteX22" fmla="*/ 304690 w 314277"/>
                          <a:gd name="connsiteY22" fmla="*/ 103443 h 312068"/>
                          <a:gd name="connsiteX23" fmla="*/ 249420 w 314277"/>
                          <a:gd name="connsiteY23" fmla="*/ 67725 h 312068"/>
                          <a:gd name="connsiteX24" fmla="*/ 272308 w 314277"/>
                          <a:gd name="connsiteY24" fmla="*/ 45776 h 312068"/>
                          <a:gd name="connsiteX25" fmla="*/ 267608 w 314277"/>
                          <a:gd name="connsiteY25" fmla="*/ 45212 h 312068"/>
                          <a:gd name="connsiteX26" fmla="*/ 267608 w 314277"/>
                          <a:gd name="connsiteY26" fmla="*/ 45212 h 312068"/>
                          <a:gd name="connsiteX27" fmla="*/ 201388 w 314277"/>
                          <a:gd name="connsiteY27" fmla="*/ 37364 h 312068"/>
                          <a:gd name="connsiteX28" fmla="*/ 212385 w 314277"/>
                          <a:gd name="connsiteY28" fmla="*/ 7755 h 312068"/>
                          <a:gd name="connsiteX29" fmla="*/ 145178 w 314277"/>
                          <a:gd name="connsiteY29" fmla="*/ 30925 h 312068"/>
                          <a:gd name="connsiteX30" fmla="*/ 142076 w 314277"/>
                          <a:gd name="connsiteY30" fmla="*/ 0 h 312068"/>
                          <a:gd name="connsiteX31" fmla="*/ 138692 w 314277"/>
                          <a:gd name="connsiteY31" fmla="*/ 3337 h 312068"/>
                          <a:gd name="connsiteX32" fmla="*/ 138692 w 314277"/>
                          <a:gd name="connsiteY32" fmla="*/ 3290 h 312068"/>
                          <a:gd name="connsiteX33" fmla="*/ 90801 w 314277"/>
                          <a:gd name="connsiteY33" fmla="*/ 50194 h 312068"/>
                          <a:gd name="connsiteX34" fmla="*/ 74116 w 314277"/>
                          <a:gd name="connsiteY34" fmla="*/ 23828 h 312068"/>
                          <a:gd name="connsiteX35" fmla="*/ 72518 w 314277"/>
                          <a:gd name="connsiteY35" fmla="*/ 28293 h 312068"/>
                          <a:gd name="connsiteX36" fmla="*/ 72518 w 314277"/>
                          <a:gd name="connsiteY36" fmla="*/ 28293 h 312068"/>
                          <a:gd name="connsiteX37" fmla="*/ 50194 w 314277"/>
                          <a:gd name="connsiteY37" fmla="*/ 90613 h 312068"/>
                          <a:gd name="connsiteX38" fmla="*/ 23452 w 314277"/>
                          <a:gd name="connsiteY38" fmla="*/ 74398 h 312068"/>
                          <a:gd name="connsiteX39" fmla="*/ 31442 w 314277"/>
                          <a:gd name="connsiteY39" fmla="*/ 144614 h 312068"/>
                          <a:gd name="connsiteX40" fmla="*/ 157538 w 314277"/>
                          <a:gd name="connsiteY40" fmla="*/ 155705 h 312068"/>
                          <a:gd name="connsiteX41" fmla="*/ 157538 w 314277"/>
                          <a:gd name="connsiteY41" fmla="*/ 155705 h 312068"/>
                          <a:gd name="connsiteX42" fmla="*/ 0 w 314277"/>
                          <a:gd name="connsiteY42" fmla="*/ 141841 h 3120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</a:cxnLst>
                        <a:rect l="l" t="t" r="r" b="b"/>
                        <a:pathLst>
                          <a:path w="314277" h="312068">
                            <a:moveTo>
                              <a:pt x="0" y="141841"/>
                            </a:moveTo>
                            <a:lnTo>
                              <a:pt x="32241" y="191189"/>
                            </a:lnTo>
                            <a:lnTo>
                              <a:pt x="4606" y="199038"/>
                            </a:lnTo>
                            <a:lnTo>
                              <a:pt x="62320" y="239973"/>
                            </a:lnTo>
                            <a:lnTo>
                              <a:pt x="157632" y="155705"/>
                            </a:lnTo>
                            <a:lnTo>
                              <a:pt x="157632" y="155705"/>
                            </a:lnTo>
                            <a:lnTo>
                              <a:pt x="38539" y="261075"/>
                            </a:lnTo>
                            <a:lnTo>
                              <a:pt x="108237" y="272214"/>
                            </a:lnTo>
                            <a:lnTo>
                              <a:pt x="95971" y="301118"/>
                            </a:lnTo>
                            <a:lnTo>
                              <a:pt x="164870" y="280815"/>
                            </a:lnTo>
                            <a:lnTo>
                              <a:pt x="166656" y="312068"/>
                            </a:lnTo>
                            <a:lnTo>
                              <a:pt x="219858" y="263989"/>
                            </a:lnTo>
                            <a:lnTo>
                              <a:pt x="235414" y="291013"/>
                            </a:lnTo>
                            <a:lnTo>
                              <a:pt x="262203" y="224934"/>
                            </a:lnTo>
                            <a:lnTo>
                              <a:pt x="288334" y="242229"/>
                            </a:lnTo>
                            <a:lnTo>
                              <a:pt x="283164" y="172484"/>
                            </a:lnTo>
                            <a:lnTo>
                              <a:pt x="314277" y="176619"/>
                            </a:lnTo>
                            <a:lnTo>
                              <a:pt x="311880" y="172578"/>
                            </a:lnTo>
                            <a:lnTo>
                              <a:pt x="311880" y="172578"/>
                            </a:lnTo>
                            <a:lnTo>
                              <a:pt x="278465" y="115945"/>
                            </a:lnTo>
                            <a:lnTo>
                              <a:pt x="308638" y="105981"/>
                            </a:lnTo>
                            <a:lnTo>
                              <a:pt x="304690" y="103443"/>
                            </a:lnTo>
                            <a:lnTo>
                              <a:pt x="304690" y="103443"/>
                            </a:lnTo>
                            <a:lnTo>
                              <a:pt x="249420" y="67725"/>
                            </a:lnTo>
                            <a:lnTo>
                              <a:pt x="272308" y="45776"/>
                            </a:lnTo>
                            <a:lnTo>
                              <a:pt x="267608" y="45212"/>
                            </a:lnTo>
                            <a:cubicBezTo>
                              <a:pt x="267608" y="45212"/>
                              <a:pt x="267608" y="45212"/>
                              <a:pt x="267608" y="45212"/>
                            </a:cubicBezTo>
                            <a:lnTo>
                              <a:pt x="201388" y="37364"/>
                            </a:lnTo>
                            <a:lnTo>
                              <a:pt x="212385" y="7755"/>
                            </a:lnTo>
                            <a:lnTo>
                              <a:pt x="145178" y="30925"/>
                            </a:lnTo>
                            <a:lnTo>
                              <a:pt x="142076" y="0"/>
                            </a:lnTo>
                            <a:lnTo>
                              <a:pt x="138692" y="3337"/>
                            </a:lnTo>
                            <a:cubicBezTo>
                              <a:pt x="138692" y="3337"/>
                              <a:pt x="138692" y="3337"/>
                              <a:pt x="138692" y="3290"/>
                            </a:cubicBezTo>
                            <a:lnTo>
                              <a:pt x="90801" y="50194"/>
                            </a:lnTo>
                            <a:lnTo>
                              <a:pt x="74116" y="23828"/>
                            </a:lnTo>
                            <a:lnTo>
                              <a:pt x="72518" y="28293"/>
                            </a:lnTo>
                            <a:lnTo>
                              <a:pt x="72518" y="28293"/>
                            </a:lnTo>
                            <a:lnTo>
                              <a:pt x="50194" y="90613"/>
                            </a:lnTo>
                            <a:lnTo>
                              <a:pt x="23452" y="74398"/>
                            </a:lnTo>
                            <a:lnTo>
                              <a:pt x="31442" y="144614"/>
                            </a:lnTo>
                            <a:lnTo>
                              <a:pt x="157538" y="155705"/>
                            </a:lnTo>
                            <a:lnTo>
                              <a:pt x="157538" y="155705"/>
                            </a:lnTo>
                            <a:lnTo>
                              <a:pt x="0" y="141841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</p:grpSp>
              <p:grpSp>
                <p:nvGrpSpPr>
                  <p:cNvPr id="525" name="Graphic 111">
                    <a:extLst>
                      <a:ext uri="{FF2B5EF4-FFF2-40B4-BE49-F238E27FC236}">
                        <a16:creationId xmlns:a16="http://schemas.microsoft.com/office/drawing/2014/main" id="{E0B90DF9-C97F-D899-69C3-A139656D9573}"/>
                      </a:ext>
                    </a:extLst>
                  </p:cNvPr>
                  <p:cNvGrpSpPr/>
                  <p:nvPr/>
                </p:nvGrpSpPr>
                <p:grpSpPr>
                  <a:xfrm>
                    <a:off x="10408209" y="1326284"/>
                    <a:ext cx="546244" cy="591091"/>
                    <a:chOff x="10408209" y="1326284"/>
                    <a:chExt cx="546244" cy="591091"/>
                  </a:xfrm>
                  <a:grpFill/>
                </p:grpSpPr>
                <p:sp>
                  <p:nvSpPr>
                    <p:cNvPr id="532" name="Freeform: Shape 531">
                      <a:extLst>
                        <a:ext uri="{FF2B5EF4-FFF2-40B4-BE49-F238E27FC236}">
                          <a16:creationId xmlns:a16="http://schemas.microsoft.com/office/drawing/2014/main" id="{7EB8F098-5C38-E2DE-9922-563A01D65E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08209" y="1326284"/>
                      <a:ext cx="546244" cy="591091"/>
                    </a:xfrm>
                    <a:custGeom>
                      <a:avLst/>
                      <a:gdLst>
                        <a:gd name="connsiteX0" fmla="*/ 546167 w 546244"/>
                        <a:gd name="connsiteY0" fmla="*/ 192688 h 591091"/>
                        <a:gd name="connsiteX1" fmla="*/ 358268 w 546244"/>
                        <a:gd name="connsiteY1" fmla="*/ 89 h 591091"/>
                        <a:gd name="connsiteX2" fmla="*/ 185549 w 546244"/>
                        <a:gd name="connsiteY2" fmla="*/ 92581 h 591091"/>
                        <a:gd name="connsiteX3" fmla="*/ 185502 w 546244"/>
                        <a:gd name="connsiteY3" fmla="*/ 92628 h 591091"/>
                        <a:gd name="connsiteX4" fmla="*/ 0 w 546244"/>
                        <a:gd name="connsiteY4" fmla="*/ 394686 h 591091"/>
                        <a:gd name="connsiteX5" fmla="*/ 186818 w 546244"/>
                        <a:gd name="connsiteY5" fmla="*/ 303039 h 591091"/>
                        <a:gd name="connsiteX6" fmla="*/ 399391 w 546244"/>
                        <a:gd name="connsiteY6" fmla="*/ 520970 h 591091"/>
                        <a:gd name="connsiteX7" fmla="*/ 384728 w 546244"/>
                        <a:gd name="connsiteY7" fmla="*/ 591092 h 591091"/>
                        <a:gd name="connsiteX8" fmla="*/ 532067 w 546244"/>
                        <a:gd name="connsiteY8" fmla="*/ 257310 h 591091"/>
                        <a:gd name="connsiteX9" fmla="*/ 546167 w 546244"/>
                        <a:gd name="connsiteY9" fmla="*/ 192688 h 591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46244" h="591091">
                          <a:moveTo>
                            <a:pt x="546167" y="192688"/>
                          </a:moveTo>
                          <a:cubicBezTo>
                            <a:pt x="549174" y="89432"/>
                            <a:pt x="465095" y="3238"/>
                            <a:pt x="358268" y="89"/>
                          </a:cubicBezTo>
                          <a:cubicBezTo>
                            <a:pt x="284997" y="-2073"/>
                            <a:pt x="220093" y="35478"/>
                            <a:pt x="185549" y="92581"/>
                          </a:cubicBezTo>
                          <a:lnTo>
                            <a:pt x="185502" y="92628"/>
                          </a:lnTo>
                          <a:lnTo>
                            <a:pt x="0" y="394686"/>
                          </a:lnTo>
                          <a:cubicBezTo>
                            <a:pt x="40654" y="337442"/>
                            <a:pt x="109600" y="300784"/>
                            <a:pt x="186818" y="303039"/>
                          </a:cubicBezTo>
                          <a:cubicBezTo>
                            <a:pt x="307651" y="306611"/>
                            <a:pt x="402822" y="404180"/>
                            <a:pt x="399391" y="520970"/>
                          </a:cubicBezTo>
                          <a:cubicBezTo>
                            <a:pt x="398639" y="545691"/>
                            <a:pt x="393469" y="569285"/>
                            <a:pt x="384728" y="591092"/>
                          </a:cubicBezTo>
                          <a:lnTo>
                            <a:pt x="532067" y="257310"/>
                          </a:lnTo>
                          <a:cubicBezTo>
                            <a:pt x="540480" y="237242"/>
                            <a:pt x="545462" y="215529"/>
                            <a:pt x="546167" y="192688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533" name="Freeform: Shape 532">
                      <a:extLst>
                        <a:ext uri="{FF2B5EF4-FFF2-40B4-BE49-F238E27FC236}">
                          <a16:creationId xmlns:a16="http://schemas.microsoft.com/office/drawing/2014/main" id="{846F410E-A0E6-91B6-D410-C7001246C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70717" y="1365494"/>
                      <a:ext cx="454567" cy="389549"/>
                    </a:xfrm>
                    <a:custGeom>
                      <a:avLst/>
                      <a:gdLst>
                        <a:gd name="connsiteX0" fmla="*/ 454473 w 454567"/>
                        <a:gd name="connsiteY0" fmla="*/ 158553 h 389549"/>
                        <a:gd name="connsiteX1" fmla="*/ 428671 w 454567"/>
                        <a:gd name="connsiteY1" fmla="*/ 90594 h 389549"/>
                        <a:gd name="connsiteX2" fmla="*/ 327343 w 454567"/>
                        <a:gd name="connsiteY2" fmla="*/ 10744 h 389549"/>
                        <a:gd name="connsiteX3" fmla="*/ 127459 w 454567"/>
                        <a:gd name="connsiteY3" fmla="*/ 46368 h 389549"/>
                        <a:gd name="connsiteX4" fmla="*/ 123041 w 454567"/>
                        <a:gd name="connsiteY4" fmla="*/ 53418 h 389549"/>
                        <a:gd name="connsiteX5" fmla="*/ 118624 w 454567"/>
                        <a:gd name="connsiteY5" fmla="*/ 60562 h 389549"/>
                        <a:gd name="connsiteX6" fmla="*/ 124686 w 454567"/>
                        <a:gd name="connsiteY6" fmla="*/ 55063 h 389549"/>
                        <a:gd name="connsiteX7" fmla="*/ 325980 w 454567"/>
                        <a:gd name="connsiteY7" fmla="*/ 15255 h 389549"/>
                        <a:gd name="connsiteX8" fmla="*/ 423971 w 454567"/>
                        <a:gd name="connsiteY8" fmla="*/ 91957 h 389549"/>
                        <a:gd name="connsiteX9" fmla="*/ 335568 w 454567"/>
                        <a:gd name="connsiteY9" fmla="*/ 266320 h 389549"/>
                        <a:gd name="connsiteX10" fmla="*/ 185690 w 454567"/>
                        <a:gd name="connsiteY10" fmla="*/ 176506 h 389549"/>
                        <a:gd name="connsiteX11" fmla="*/ 32946 w 454567"/>
                        <a:gd name="connsiteY11" fmla="*/ 200006 h 389549"/>
                        <a:gd name="connsiteX12" fmla="*/ 30173 w 454567"/>
                        <a:gd name="connsiteY12" fmla="*/ 204564 h 389549"/>
                        <a:gd name="connsiteX13" fmla="*/ 27306 w 454567"/>
                        <a:gd name="connsiteY13" fmla="*/ 209264 h 389549"/>
                        <a:gd name="connsiteX14" fmla="*/ 185079 w 454567"/>
                        <a:gd name="connsiteY14" fmla="*/ 181159 h 389549"/>
                        <a:gd name="connsiteX15" fmla="*/ 334204 w 454567"/>
                        <a:gd name="connsiteY15" fmla="*/ 272054 h 389549"/>
                        <a:gd name="connsiteX16" fmla="*/ 368936 w 454567"/>
                        <a:gd name="connsiteY16" fmla="*/ 336818 h 389549"/>
                        <a:gd name="connsiteX17" fmla="*/ 351077 w 454567"/>
                        <a:gd name="connsiteY17" fmla="*/ 376249 h 389549"/>
                        <a:gd name="connsiteX18" fmla="*/ 164588 w 454567"/>
                        <a:gd name="connsiteY18" fmla="*/ 214105 h 389549"/>
                        <a:gd name="connsiteX19" fmla="*/ 4982 w 454567"/>
                        <a:gd name="connsiteY19" fmla="*/ 245641 h 389549"/>
                        <a:gd name="connsiteX20" fmla="*/ 0 w 454567"/>
                        <a:gd name="connsiteY20" fmla="*/ 253725 h 389549"/>
                        <a:gd name="connsiteX21" fmla="*/ 42956 w 454567"/>
                        <a:gd name="connsiteY21" fmla="*/ 228064 h 389549"/>
                        <a:gd name="connsiteX22" fmla="*/ 163836 w 454567"/>
                        <a:gd name="connsiteY22" fmla="*/ 218758 h 389549"/>
                        <a:gd name="connsiteX23" fmla="*/ 348445 w 454567"/>
                        <a:gd name="connsiteY23" fmla="*/ 383346 h 389549"/>
                        <a:gd name="connsiteX24" fmla="*/ 350184 w 454567"/>
                        <a:gd name="connsiteY24" fmla="*/ 389550 h 389549"/>
                        <a:gd name="connsiteX25" fmla="*/ 454567 w 454567"/>
                        <a:gd name="connsiteY25" fmla="*/ 159258 h 389549"/>
                        <a:gd name="connsiteX26" fmla="*/ 454473 w 454567"/>
                        <a:gd name="connsiteY26" fmla="*/ 158553 h 389549"/>
                        <a:gd name="connsiteX27" fmla="*/ 371850 w 454567"/>
                        <a:gd name="connsiteY27" fmla="*/ 330379 h 389549"/>
                        <a:gd name="connsiteX28" fmla="*/ 338811 w 454567"/>
                        <a:gd name="connsiteY28" fmla="*/ 270362 h 389549"/>
                        <a:gd name="connsiteX29" fmla="*/ 426838 w 454567"/>
                        <a:gd name="connsiteY29" fmla="*/ 96750 h 389549"/>
                        <a:gd name="connsiteX30" fmla="*/ 449773 w 454567"/>
                        <a:gd name="connsiteY30" fmla="*/ 158553 h 389549"/>
                        <a:gd name="connsiteX31" fmla="*/ 371850 w 454567"/>
                        <a:gd name="connsiteY31" fmla="*/ 330379 h 3895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54567" h="389549">
                          <a:moveTo>
                            <a:pt x="454473" y="158553"/>
                          </a:moveTo>
                          <a:cubicBezTo>
                            <a:pt x="454285" y="157237"/>
                            <a:pt x="449773" y="125654"/>
                            <a:pt x="428671" y="90594"/>
                          </a:cubicBezTo>
                          <a:cubicBezTo>
                            <a:pt x="405031" y="51256"/>
                            <a:pt x="370910" y="24420"/>
                            <a:pt x="327343" y="10744"/>
                          </a:cubicBezTo>
                          <a:cubicBezTo>
                            <a:pt x="222866" y="-22061"/>
                            <a:pt x="148561" y="29120"/>
                            <a:pt x="127459" y="46368"/>
                          </a:cubicBezTo>
                          <a:lnTo>
                            <a:pt x="123041" y="53418"/>
                          </a:lnTo>
                          <a:lnTo>
                            <a:pt x="118624" y="60562"/>
                          </a:lnTo>
                          <a:lnTo>
                            <a:pt x="124686" y="55063"/>
                          </a:lnTo>
                          <a:cubicBezTo>
                            <a:pt x="125485" y="54264"/>
                            <a:pt x="204865" y="-22766"/>
                            <a:pt x="325980" y="15255"/>
                          </a:cubicBezTo>
                          <a:cubicBezTo>
                            <a:pt x="367996" y="28462"/>
                            <a:pt x="400989" y="54264"/>
                            <a:pt x="423971" y="91957"/>
                          </a:cubicBezTo>
                          <a:lnTo>
                            <a:pt x="335568" y="266320"/>
                          </a:lnTo>
                          <a:cubicBezTo>
                            <a:pt x="296324" y="217160"/>
                            <a:pt x="241947" y="184496"/>
                            <a:pt x="185690" y="176506"/>
                          </a:cubicBezTo>
                          <a:cubicBezTo>
                            <a:pt x="101751" y="164616"/>
                            <a:pt x="49536" y="190042"/>
                            <a:pt x="32946" y="200006"/>
                          </a:cubicBezTo>
                          <a:lnTo>
                            <a:pt x="30173" y="204564"/>
                          </a:lnTo>
                          <a:lnTo>
                            <a:pt x="27306" y="209264"/>
                          </a:lnTo>
                          <a:cubicBezTo>
                            <a:pt x="37599" y="202638"/>
                            <a:pt x="91882" y="167953"/>
                            <a:pt x="185079" y="181159"/>
                          </a:cubicBezTo>
                          <a:cubicBezTo>
                            <a:pt x="241195" y="189102"/>
                            <a:pt x="295572" y="222236"/>
                            <a:pt x="334204" y="272054"/>
                          </a:cubicBezTo>
                          <a:cubicBezTo>
                            <a:pt x="350936" y="293626"/>
                            <a:pt x="363249" y="316608"/>
                            <a:pt x="368936" y="336818"/>
                          </a:cubicBezTo>
                          <a:lnTo>
                            <a:pt x="351077" y="376249"/>
                          </a:lnTo>
                          <a:cubicBezTo>
                            <a:pt x="341442" y="348896"/>
                            <a:pt x="293551" y="233797"/>
                            <a:pt x="164588" y="214105"/>
                          </a:cubicBezTo>
                          <a:cubicBezTo>
                            <a:pt x="52873" y="197045"/>
                            <a:pt x="7003" y="243620"/>
                            <a:pt x="4982" y="245641"/>
                          </a:cubicBezTo>
                          <a:lnTo>
                            <a:pt x="0" y="253725"/>
                          </a:lnTo>
                          <a:cubicBezTo>
                            <a:pt x="141" y="253584"/>
                            <a:pt x="17389" y="237839"/>
                            <a:pt x="42956" y="228064"/>
                          </a:cubicBezTo>
                          <a:cubicBezTo>
                            <a:pt x="66596" y="218993"/>
                            <a:pt x="106780" y="210016"/>
                            <a:pt x="163836" y="218758"/>
                          </a:cubicBezTo>
                          <a:cubicBezTo>
                            <a:pt x="306617" y="240518"/>
                            <a:pt x="348022" y="381889"/>
                            <a:pt x="348445" y="383346"/>
                          </a:cubicBezTo>
                          <a:lnTo>
                            <a:pt x="350184" y="389550"/>
                          </a:lnTo>
                          <a:lnTo>
                            <a:pt x="454567" y="159258"/>
                          </a:lnTo>
                          <a:lnTo>
                            <a:pt x="454473" y="158553"/>
                          </a:lnTo>
                          <a:close/>
                          <a:moveTo>
                            <a:pt x="371850" y="330379"/>
                          </a:moveTo>
                          <a:cubicBezTo>
                            <a:pt x="365599" y="311297"/>
                            <a:pt x="354038" y="290289"/>
                            <a:pt x="338811" y="270362"/>
                          </a:cubicBezTo>
                          <a:lnTo>
                            <a:pt x="426838" y="96750"/>
                          </a:lnTo>
                          <a:cubicBezTo>
                            <a:pt x="443993" y="126782"/>
                            <a:pt x="449021" y="154041"/>
                            <a:pt x="449773" y="158553"/>
                          </a:cubicBezTo>
                          <a:lnTo>
                            <a:pt x="371850" y="330379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534" name="Freeform: Shape 533">
                      <a:extLst>
                        <a:ext uri="{FF2B5EF4-FFF2-40B4-BE49-F238E27FC236}">
                          <a16:creationId xmlns:a16="http://schemas.microsoft.com/office/drawing/2014/main" id="{8DAFEE60-6A57-A06C-404C-510FD6D0C9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65782" y="1369907"/>
                      <a:ext cx="461522" cy="396039"/>
                    </a:xfrm>
                    <a:custGeom>
                      <a:avLst/>
                      <a:gdLst>
                        <a:gd name="connsiteX0" fmla="*/ 461382 w 461522"/>
                        <a:gd name="connsiteY0" fmla="*/ 161989 h 396039"/>
                        <a:gd name="connsiteX1" fmla="*/ 435580 w 461522"/>
                        <a:gd name="connsiteY1" fmla="*/ 94029 h 396039"/>
                        <a:gd name="connsiteX2" fmla="*/ 328800 w 461522"/>
                        <a:gd name="connsiteY2" fmla="*/ 10184 h 396039"/>
                        <a:gd name="connsiteX3" fmla="*/ 124357 w 461522"/>
                        <a:gd name="connsiteY3" fmla="*/ 54880 h 396039"/>
                        <a:gd name="connsiteX4" fmla="*/ 119940 w 461522"/>
                        <a:gd name="connsiteY4" fmla="*/ 61929 h 396039"/>
                        <a:gd name="connsiteX5" fmla="*/ 115522 w 461522"/>
                        <a:gd name="connsiteY5" fmla="*/ 69073 h 396039"/>
                        <a:gd name="connsiteX6" fmla="*/ 121584 w 461522"/>
                        <a:gd name="connsiteY6" fmla="*/ 63574 h 396039"/>
                        <a:gd name="connsiteX7" fmla="*/ 327437 w 461522"/>
                        <a:gd name="connsiteY7" fmla="*/ 14696 h 396039"/>
                        <a:gd name="connsiteX8" fmla="*/ 429376 w 461522"/>
                        <a:gd name="connsiteY8" fmla="*/ 98447 h 396039"/>
                        <a:gd name="connsiteX9" fmla="*/ 342523 w 461522"/>
                        <a:gd name="connsiteY9" fmla="*/ 269756 h 396039"/>
                        <a:gd name="connsiteX10" fmla="*/ 188416 w 461522"/>
                        <a:gd name="connsiteY10" fmla="*/ 176511 h 396039"/>
                        <a:gd name="connsiteX11" fmla="*/ 32288 w 461522"/>
                        <a:gd name="connsiteY11" fmla="*/ 204851 h 396039"/>
                        <a:gd name="connsiteX12" fmla="*/ 29515 w 461522"/>
                        <a:gd name="connsiteY12" fmla="*/ 209410 h 396039"/>
                        <a:gd name="connsiteX13" fmla="*/ 26648 w 461522"/>
                        <a:gd name="connsiteY13" fmla="*/ 214110 h 396039"/>
                        <a:gd name="connsiteX14" fmla="*/ 187805 w 461522"/>
                        <a:gd name="connsiteY14" fmla="*/ 181164 h 396039"/>
                        <a:gd name="connsiteX15" fmla="*/ 341160 w 461522"/>
                        <a:gd name="connsiteY15" fmla="*/ 275489 h 396039"/>
                        <a:gd name="connsiteX16" fmla="*/ 373730 w 461522"/>
                        <a:gd name="connsiteY16" fmla="*/ 342885 h 396039"/>
                        <a:gd name="connsiteX17" fmla="*/ 358033 w 461522"/>
                        <a:gd name="connsiteY17" fmla="*/ 379685 h 396039"/>
                        <a:gd name="connsiteX18" fmla="*/ 167502 w 461522"/>
                        <a:gd name="connsiteY18" fmla="*/ 213076 h 396039"/>
                        <a:gd name="connsiteX19" fmla="*/ 4982 w 461522"/>
                        <a:gd name="connsiteY19" fmla="*/ 249358 h 396039"/>
                        <a:gd name="connsiteX20" fmla="*/ 0 w 461522"/>
                        <a:gd name="connsiteY20" fmla="*/ 257442 h 396039"/>
                        <a:gd name="connsiteX21" fmla="*/ 42956 w 461522"/>
                        <a:gd name="connsiteY21" fmla="*/ 231781 h 396039"/>
                        <a:gd name="connsiteX22" fmla="*/ 166797 w 461522"/>
                        <a:gd name="connsiteY22" fmla="*/ 217682 h 396039"/>
                        <a:gd name="connsiteX23" fmla="*/ 353145 w 461522"/>
                        <a:gd name="connsiteY23" fmla="*/ 389836 h 396039"/>
                        <a:gd name="connsiteX24" fmla="*/ 354884 w 461522"/>
                        <a:gd name="connsiteY24" fmla="*/ 396040 h 396039"/>
                        <a:gd name="connsiteX25" fmla="*/ 461523 w 461522"/>
                        <a:gd name="connsiteY25" fmla="*/ 162647 h 396039"/>
                        <a:gd name="connsiteX26" fmla="*/ 461382 w 461522"/>
                        <a:gd name="connsiteY26" fmla="*/ 161989 h 396039"/>
                        <a:gd name="connsiteX27" fmla="*/ 378759 w 461522"/>
                        <a:gd name="connsiteY27" fmla="*/ 333814 h 396039"/>
                        <a:gd name="connsiteX28" fmla="*/ 345719 w 461522"/>
                        <a:gd name="connsiteY28" fmla="*/ 273797 h 396039"/>
                        <a:gd name="connsiteX29" fmla="*/ 431538 w 461522"/>
                        <a:gd name="connsiteY29" fmla="*/ 102019 h 396039"/>
                        <a:gd name="connsiteX30" fmla="*/ 453580 w 461522"/>
                        <a:gd name="connsiteY30" fmla="*/ 165560 h 396039"/>
                        <a:gd name="connsiteX31" fmla="*/ 378759 w 461522"/>
                        <a:gd name="connsiteY31" fmla="*/ 333814 h 396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1522" h="396039">
                          <a:moveTo>
                            <a:pt x="461382" y="161989"/>
                          </a:moveTo>
                          <a:cubicBezTo>
                            <a:pt x="461194" y="160673"/>
                            <a:pt x="456682" y="129090"/>
                            <a:pt x="435580" y="94029"/>
                          </a:cubicBezTo>
                          <a:cubicBezTo>
                            <a:pt x="411940" y="54692"/>
                            <a:pt x="372367" y="23861"/>
                            <a:pt x="328800" y="10184"/>
                          </a:cubicBezTo>
                          <a:cubicBezTo>
                            <a:pt x="224323" y="-22621"/>
                            <a:pt x="149830" y="32367"/>
                            <a:pt x="124357" y="54880"/>
                          </a:cubicBezTo>
                          <a:lnTo>
                            <a:pt x="119940" y="61929"/>
                          </a:lnTo>
                          <a:lnTo>
                            <a:pt x="115522" y="69073"/>
                          </a:lnTo>
                          <a:lnTo>
                            <a:pt x="121584" y="63574"/>
                          </a:lnTo>
                          <a:cubicBezTo>
                            <a:pt x="122383" y="62775"/>
                            <a:pt x="206322" y="-23372"/>
                            <a:pt x="327437" y="14696"/>
                          </a:cubicBezTo>
                          <a:cubicBezTo>
                            <a:pt x="369453" y="27903"/>
                            <a:pt x="406394" y="60754"/>
                            <a:pt x="429376" y="98447"/>
                          </a:cubicBezTo>
                          <a:lnTo>
                            <a:pt x="342523" y="269756"/>
                          </a:lnTo>
                          <a:cubicBezTo>
                            <a:pt x="303280" y="220595"/>
                            <a:pt x="244626" y="184501"/>
                            <a:pt x="188416" y="176511"/>
                          </a:cubicBezTo>
                          <a:cubicBezTo>
                            <a:pt x="104477" y="164621"/>
                            <a:pt x="48878" y="194887"/>
                            <a:pt x="32288" y="204851"/>
                          </a:cubicBezTo>
                          <a:lnTo>
                            <a:pt x="29515" y="209410"/>
                          </a:lnTo>
                          <a:lnTo>
                            <a:pt x="26648" y="214110"/>
                          </a:lnTo>
                          <a:cubicBezTo>
                            <a:pt x="36941" y="207483"/>
                            <a:pt x="94608" y="167957"/>
                            <a:pt x="187805" y="181164"/>
                          </a:cubicBezTo>
                          <a:cubicBezTo>
                            <a:pt x="243921" y="189107"/>
                            <a:pt x="302528" y="225671"/>
                            <a:pt x="341160" y="275489"/>
                          </a:cubicBezTo>
                          <a:cubicBezTo>
                            <a:pt x="357892" y="297062"/>
                            <a:pt x="368043" y="322629"/>
                            <a:pt x="373730" y="342885"/>
                          </a:cubicBezTo>
                          <a:lnTo>
                            <a:pt x="358033" y="379685"/>
                          </a:lnTo>
                          <a:cubicBezTo>
                            <a:pt x="348398" y="352332"/>
                            <a:pt x="296512" y="232721"/>
                            <a:pt x="167502" y="213076"/>
                          </a:cubicBezTo>
                          <a:cubicBezTo>
                            <a:pt x="55787" y="196015"/>
                            <a:pt x="7003" y="247337"/>
                            <a:pt x="4982" y="249358"/>
                          </a:cubicBezTo>
                          <a:lnTo>
                            <a:pt x="0" y="257442"/>
                          </a:lnTo>
                          <a:cubicBezTo>
                            <a:pt x="141" y="257301"/>
                            <a:pt x="17389" y="241557"/>
                            <a:pt x="42956" y="231781"/>
                          </a:cubicBezTo>
                          <a:cubicBezTo>
                            <a:pt x="66596" y="222710"/>
                            <a:pt x="109694" y="208987"/>
                            <a:pt x="166797" y="217682"/>
                          </a:cubicBezTo>
                          <a:cubicBezTo>
                            <a:pt x="309577" y="239442"/>
                            <a:pt x="352769" y="388426"/>
                            <a:pt x="353145" y="389836"/>
                          </a:cubicBezTo>
                          <a:lnTo>
                            <a:pt x="354884" y="396040"/>
                          </a:lnTo>
                          <a:lnTo>
                            <a:pt x="461523" y="162647"/>
                          </a:lnTo>
                          <a:lnTo>
                            <a:pt x="461382" y="161989"/>
                          </a:lnTo>
                          <a:close/>
                          <a:moveTo>
                            <a:pt x="378759" y="333814"/>
                          </a:moveTo>
                          <a:cubicBezTo>
                            <a:pt x="372508" y="314733"/>
                            <a:pt x="360947" y="293725"/>
                            <a:pt x="345719" y="273797"/>
                          </a:cubicBezTo>
                          <a:lnTo>
                            <a:pt x="431538" y="102019"/>
                          </a:lnTo>
                          <a:cubicBezTo>
                            <a:pt x="448692" y="132051"/>
                            <a:pt x="452828" y="161049"/>
                            <a:pt x="453580" y="165560"/>
                          </a:cubicBezTo>
                          <a:lnTo>
                            <a:pt x="378759" y="333814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CFD870BC-1444-5E3A-E9B2-8A62DC5B4454}"/>
                      </a:ext>
                    </a:extLst>
                  </p:cNvPr>
                  <p:cNvSpPr/>
                  <p:nvPr/>
                </p:nvSpPr>
                <p:spPr>
                  <a:xfrm>
                    <a:off x="10815340" y="1798832"/>
                    <a:ext cx="12010" cy="17418"/>
                  </a:xfrm>
                  <a:custGeom>
                    <a:avLst/>
                    <a:gdLst>
                      <a:gd name="connsiteX0" fmla="*/ 11811 w 12010"/>
                      <a:gd name="connsiteY0" fmla="*/ 7346 h 17418"/>
                      <a:gd name="connsiteX1" fmla="*/ 7534 w 12010"/>
                      <a:gd name="connsiteY1" fmla="*/ 17310 h 17418"/>
                      <a:gd name="connsiteX2" fmla="*/ 202 w 12010"/>
                      <a:gd name="connsiteY2" fmla="*/ 10072 h 17418"/>
                      <a:gd name="connsiteX3" fmla="*/ 4479 w 12010"/>
                      <a:gd name="connsiteY3" fmla="*/ 108 h 17418"/>
                      <a:gd name="connsiteX4" fmla="*/ 11811 w 12010"/>
                      <a:gd name="connsiteY4" fmla="*/ 7346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10" h="17418">
                        <a:moveTo>
                          <a:pt x="11811" y="7346"/>
                        </a:moveTo>
                        <a:cubicBezTo>
                          <a:pt x="12657" y="12093"/>
                          <a:pt x="10730" y="16558"/>
                          <a:pt x="7534" y="17310"/>
                        </a:cubicBezTo>
                        <a:cubicBezTo>
                          <a:pt x="4338" y="18062"/>
                          <a:pt x="1048" y="14819"/>
                          <a:pt x="202" y="10072"/>
                        </a:cubicBezTo>
                        <a:cubicBezTo>
                          <a:pt x="-644" y="5325"/>
                          <a:pt x="1236" y="860"/>
                          <a:pt x="4479" y="108"/>
                        </a:cubicBezTo>
                        <a:cubicBezTo>
                          <a:pt x="7675" y="-644"/>
                          <a:pt x="10965" y="2599"/>
                          <a:pt x="11811" y="734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FC10F82F-65AF-BDE5-9E04-D07C6A68E84B}"/>
                      </a:ext>
                    </a:extLst>
                  </p:cNvPr>
                  <p:cNvSpPr/>
                  <p:nvPr/>
                </p:nvSpPr>
                <p:spPr>
                  <a:xfrm>
                    <a:off x="10815590" y="1798832"/>
                    <a:ext cx="11753" cy="14395"/>
                  </a:xfrm>
                  <a:custGeom>
                    <a:avLst/>
                    <a:gdLst>
                      <a:gd name="connsiteX0" fmla="*/ 3337 w 11753"/>
                      <a:gd name="connsiteY0" fmla="*/ 2599 h 14395"/>
                      <a:gd name="connsiteX1" fmla="*/ 10669 w 11753"/>
                      <a:gd name="connsiteY1" fmla="*/ 9837 h 14395"/>
                      <a:gd name="connsiteX2" fmla="*/ 10622 w 11753"/>
                      <a:gd name="connsiteY2" fmla="*/ 14396 h 14395"/>
                      <a:gd name="connsiteX3" fmla="*/ 11562 w 11753"/>
                      <a:gd name="connsiteY3" fmla="*/ 7346 h 14395"/>
                      <a:gd name="connsiteX4" fmla="*/ 4230 w 11753"/>
                      <a:gd name="connsiteY4" fmla="*/ 108 h 14395"/>
                      <a:gd name="connsiteX5" fmla="*/ 0 w 11753"/>
                      <a:gd name="connsiteY5" fmla="*/ 5466 h 14395"/>
                      <a:gd name="connsiteX6" fmla="*/ 3337 w 11753"/>
                      <a:gd name="connsiteY6" fmla="*/ 2599 h 14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53" h="14395">
                        <a:moveTo>
                          <a:pt x="3337" y="2599"/>
                        </a:moveTo>
                        <a:cubicBezTo>
                          <a:pt x="6533" y="1847"/>
                          <a:pt x="9823" y="5090"/>
                          <a:pt x="10669" y="9837"/>
                        </a:cubicBezTo>
                        <a:cubicBezTo>
                          <a:pt x="10951" y="11435"/>
                          <a:pt x="10904" y="12986"/>
                          <a:pt x="10622" y="14396"/>
                        </a:cubicBezTo>
                        <a:cubicBezTo>
                          <a:pt x="11609" y="12516"/>
                          <a:pt x="12032" y="9978"/>
                          <a:pt x="11562" y="7346"/>
                        </a:cubicBezTo>
                        <a:cubicBezTo>
                          <a:pt x="10716" y="2599"/>
                          <a:pt x="7426" y="-644"/>
                          <a:pt x="4230" y="108"/>
                        </a:cubicBezTo>
                        <a:cubicBezTo>
                          <a:pt x="2115" y="625"/>
                          <a:pt x="564" y="2740"/>
                          <a:pt x="0" y="5466"/>
                        </a:cubicBezTo>
                        <a:cubicBezTo>
                          <a:pt x="799" y="4009"/>
                          <a:pt x="1927" y="2928"/>
                          <a:pt x="3337" y="2599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F3A1BE2D-EE0E-49D1-0B00-3412153DFE13}"/>
                      </a:ext>
                    </a:extLst>
                  </p:cNvPr>
                  <p:cNvSpPr/>
                  <p:nvPr/>
                </p:nvSpPr>
                <p:spPr>
                  <a:xfrm>
                    <a:off x="10935656" y="1511826"/>
                    <a:ext cx="12010" cy="17405"/>
                  </a:xfrm>
                  <a:custGeom>
                    <a:avLst/>
                    <a:gdLst>
                      <a:gd name="connsiteX0" fmla="*/ 11811 w 12010"/>
                      <a:gd name="connsiteY0" fmla="*/ 7381 h 17405"/>
                      <a:gd name="connsiteX1" fmla="*/ 7534 w 12010"/>
                      <a:gd name="connsiteY1" fmla="*/ 17298 h 17405"/>
                      <a:gd name="connsiteX2" fmla="*/ 202 w 12010"/>
                      <a:gd name="connsiteY2" fmla="*/ 10060 h 17405"/>
                      <a:gd name="connsiteX3" fmla="*/ 4479 w 12010"/>
                      <a:gd name="connsiteY3" fmla="*/ 96 h 17405"/>
                      <a:gd name="connsiteX4" fmla="*/ 11811 w 12010"/>
                      <a:gd name="connsiteY4" fmla="*/ 7381 h 17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10" h="17405">
                        <a:moveTo>
                          <a:pt x="11811" y="7381"/>
                        </a:moveTo>
                        <a:cubicBezTo>
                          <a:pt x="12657" y="12128"/>
                          <a:pt x="10730" y="16593"/>
                          <a:pt x="7534" y="17298"/>
                        </a:cubicBezTo>
                        <a:cubicBezTo>
                          <a:pt x="4338" y="18050"/>
                          <a:pt x="1048" y="14807"/>
                          <a:pt x="202" y="10060"/>
                        </a:cubicBezTo>
                        <a:cubicBezTo>
                          <a:pt x="-644" y="5313"/>
                          <a:pt x="1236" y="848"/>
                          <a:pt x="4479" y="96"/>
                        </a:cubicBezTo>
                        <a:cubicBezTo>
                          <a:pt x="7675" y="-609"/>
                          <a:pt x="10965" y="2634"/>
                          <a:pt x="11811" y="738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53069AD1-586F-9F0F-6CA5-3F2766D19777}"/>
                      </a:ext>
                    </a:extLst>
                  </p:cNvPr>
                  <p:cNvSpPr/>
                  <p:nvPr/>
                </p:nvSpPr>
                <p:spPr>
                  <a:xfrm>
                    <a:off x="10935716" y="1511860"/>
                    <a:ext cx="11971" cy="10870"/>
                  </a:xfrm>
                  <a:custGeom>
                    <a:avLst/>
                    <a:gdLst>
                      <a:gd name="connsiteX0" fmla="*/ 4420 w 11971"/>
                      <a:gd name="connsiteY0" fmla="*/ 2458 h 10870"/>
                      <a:gd name="connsiteX1" fmla="*/ 11751 w 11971"/>
                      <a:gd name="connsiteY1" fmla="*/ 9696 h 10870"/>
                      <a:gd name="connsiteX2" fmla="*/ 11892 w 11971"/>
                      <a:gd name="connsiteY2" fmla="*/ 10871 h 10870"/>
                      <a:gd name="connsiteX3" fmla="*/ 11751 w 11971"/>
                      <a:gd name="connsiteY3" fmla="*/ 7346 h 10870"/>
                      <a:gd name="connsiteX4" fmla="*/ 4420 w 11971"/>
                      <a:gd name="connsiteY4" fmla="*/ 108 h 10870"/>
                      <a:gd name="connsiteX5" fmla="*/ 49 w 11971"/>
                      <a:gd name="connsiteY5" fmla="*/ 8850 h 10870"/>
                      <a:gd name="connsiteX6" fmla="*/ 4420 w 11971"/>
                      <a:gd name="connsiteY6" fmla="*/ 2458 h 1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71" h="10870">
                        <a:moveTo>
                          <a:pt x="4420" y="2458"/>
                        </a:moveTo>
                        <a:cubicBezTo>
                          <a:pt x="7615" y="1706"/>
                          <a:pt x="10905" y="4949"/>
                          <a:pt x="11751" y="9696"/>
                        </a:cubicBezTo>
                        <a:cubicBezTo>
                          <a:pt x="11845" y="10072"/>
                          <a:pt x="11845" y="10495"/>
                          <a:pt x="11892" y="10871"/>
                        </a:cubicBezTo>
                        <a:cubicBezTo>
                          <a:pt x="12033" y="9743"/>
                          <a:pt x="11986" y="8568"/>
                          <a:pt x="11751" y="7346"/>
                        </a:cubicBezTo>
                        <a:cubicBezTo>
                          <a:pt x="10905" y="2599"/>
                          <a:pt x="7615" y="-644"/>
                          <a:pt x="4420" y="108"/>
                        </a:cubicBezTo>
                        <a:cubicBezTo>
                          <a:pt x="1506" y="813"/>
                          <a:pt x="-327" y="4573"/>
                          <a:pt x="49" y="8850"/>
                        </a:cubicBezTo>
                        <a:cubicBezTo>
                          <a:pt x="378" y="5607"/>
                          <a:pt x="2023" y="3022"/>
                          <a:pt x="4420" y="245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59B2A790-A5D7-6494-91DF-9EA000CF7952}"/>
                      </a:ext>
                    </a:extLst>
                  </p:cNvPr>
                  <p:cNvSpPr/>
                  <p:nvPr/>
                </p:nvSpPr>
                <p:spPr>
                  <a:xfrm>
                    <a:off x="10408256" y="1351470"/>
                    <a:ext cx="255482" cy="369453"/>
                  </a:xfrm>
                  <a:custGeom>
                    <a:avLst/>
                    <a:gdLst>
                      <a:gd name="connsiteX0" fmla="*/ 185502 w 255482"/>
                      <a:gd name="connsiteY0" fmla="*/ 67395 h 369453"/>
                      <a:gd name="connsiteX1" fmla="*/ 185502 w 255482"/>
                      <a:gd name="connsiteY1" fmla="*/ 67395 h 369453"/>
                      <a:gd name="connsiteX2" fmla="*/ 0 w 255482"/>
                      <a:gd name="connsiteY2" fmla="*/ 369453 h 369453"/>
                      <a:gd name="connsiteX3" fmla="*/ 75714 w 255482"/>
                      <a:gd name="connsiteY3" fmla="*/ 303468 h 369453"/>
                      <a:gd name="connsiteX4" fmla="*/ 255482 w 255482"/>
                      <a:gd name="connsiteY4" fmla="*/ 0 h 369453"/>
                      <a:gd name="connsiteX5" fmla="*/ 185502 w 255482"/>
                      <a:gd name="connsiteY5" fmla="*/ 67395 h 369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482" h="369453">
                        <a:moveTo>
                          <a:pt x="185502" y="67395"/>
                        </a:moveTo>
                        <a:lnTo>
                          <a:pt x="185502" y="67395"/>
                        </a:lnTo>
                        <a:lnTo>
                          <a:pt x="0" y="369453"/>
                        </a:lnTo>
                        <a:cubicBezTo>
                          <a:pt x="19457" y="342053"/>
                          <a:pt x="45494" y="319447"/>
                          <a:pt x="75714" y="303468"/>
                        </a:cubicBezTo>
                        <a:lnTo>
                          <a:pt x="255482" y="0"/>
                        </a:lnTo>
                        <a:cubicBezTo>
                          <a:pt x="226625" y="16214"/>
                          <a:pt x="202374" y="39432"/>
                          <a:pt x="185502" y="6739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661DD5A6-91B5-2D4F-3096-9B0C5FB5640E}"/>
                      </a:ext>
                    </a:extLst>
                  </p:cNvPr>
                  <p:cNvSpPr/>
                  <p:nvPr/>
                </p:nvSpPr>
                <p:spPr>
                  <a:xfrm>
                    <a:off x="10753693" y="1393815"/>
                    <a:ext cx="200758" cy="523513"/>
                  </a:xfrm>
                  <a:custGeom>
                    <a:avLst/>
                    <a:gdLst>
                      <a:gd name="connsiteX0" fmla="*/ 155799 w 200758"/>
                      <a:gd name="connsiteY0" fmla="*/ 0 h 523513"/>
                      <a:gd name="connsiteX1" fmla="*/ 0 w 200758"/>
                      <a:gd name="connsiteY1" fmla="*/ 308168 h 523513"/>
                      <a:gd name="connsiteX2" fmla="*/ 53954 w 200758"/>
                      <a:gd name="connsiteY2" fmla="*/ 453392 h 523513"/>
                      <a:gd name="connsiteX3" fmla="*/ 39290 w 200758"/>
                      <a:gd name="connsiteY3" fmla="*/ 523514 h 523513"/>
                      <a:gd name="connsiteX4" fmla="*/ 186630 w 200758"/>
                      <a:gd name="connsiteY4" fmla="*/ 189732 h 523513"/>
                      <a:gd name="connsiteX5" fmla="*/ 200683 w 200758"/>
                      <a:gd name="connsiteY5" fmla="*/ 125156 h 523513"/>
                      <a:gd name="connsiteX6" fmla="*/ 155799 w 200758"/>
                      <a:gd name="connsiteY6" fmla="*/ 0 h 523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0758" h="523513">
                        <a:moveTo>
                          <a:pt x="155799" y="0"/>
                        </a:moveTo>
                        <a:lnTo>
                          <a:pt x="0" y="308168"/>
                        </a:lnTo>
                        <a:cubicBezTo>
                          <a:pt x="34967" y="346941"/>
                          <a:pt x="55552" y="397981"/>
                          <a:pt x="53954" y="453392"/>
                        </a:cubicBezTo>
                        <a:cubicBezTo>
                          <a:pt x="53202" y="478113"/>
                          <a:pt x="48032" y="501706"/>
                          <a:pt x="39290" y="523514"/>
                        </a:cubicBezTo>
                        <a:lnTo>
                          <a:pt x="186630" y="189732"/>
                        </a:lnTo>
                        <a:cubicBezTo>
                          <a:pt x="194996" y="169711"/>
                          <a:pt x="200025" y="147997"/>
                          <a:pt x="200683" y="125156"/>
                        </a:cubicBezTo>
                        <a:cubicBezTo>
                          <a:pt x="202045" y="77688"/>
                          <a:pt x="184985" y="33839"/>
                          <a:pt x="155799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6D076A67-11FD-6EF1-8300-91C0E5DAB3AE}"/>
                    </a:ext>
                  </a:extLst>
                </p:cNvPr>
                <p:cNvSpPr/>
                <p:nvPr/>
              </p:nvSpPr>
              <p:spPr>
                <a:xfrm>
                  <a:off x="10639910" y="1333516"/>
                  <a:ext cx="231137" cy="329081"/>
                </a:xfrm>
                <a:custGeom>
                  <a:avLst/>
                  <a:gdLst>
                    <a:gd name="connsiteX0" fmla="*/ 174223 w 231137"/>
                    <a:gd name="connsiteY0" fmla="*/ 0 h 329081"/>
                    <a:gd name="connsiteX1" fmla="*/ 0 w 231137"/>
                    <a:gd name="connsiteY1" fmla="*/ 301588 h 329081"/>
                    <a:gd name="connsiteX2" fmla="*/ 66596 w 231137"/>
                    <a:gd name="connsiteY2" fmla="*/ 329082 h 329081"/>
                    <a:gd name="connsiteX3" fmla="*/ 231137 w 231137"/>
                    <a:gd name="connsiteY3" fmla="*/ 26225 h 329081"/>
                    <a:gd name="connsiteX4" fmla="*/ 174223 w 231137"/>
                    <a:gd name="connsiteY4" fmla="*/ 0 h 3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137" h="329081">
                      <a:moveTo>
                        <a:pt x="174223" y="0"/>
                      </a:moveTo>
                      <a:lnTo>
                        <a:pt x="0" y="301588"/>
                      </a:lnTo>
                      <a:cubicBezTo>
                        <a:pt x="24016" y="307181"/>
                        <a:pt x="46434" y="316580"/>
                        <a:pt x="66596" y="329082"/>
                      </a:cubicBezTo>
                      <a:lnTo>
                        <a:pt x="231137" y="26225"/>
                      </a:lnTo>
                      <a:cubicBezTo>
                        <a:pt x="213983" y="14710"/>
                        <a:pt x="194855" y="5734"/>
                        <a:pt x="174223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7763C469-578D-E514-A8F4-16117BF36400}"/>
                    </a:ext>
                  </a:extLst>
                </p:cNvPr>
                <p:cNvSpPr/>
                <p:nvPr/>
              </p:nvSpPr>
              <p:spPr>
                <a:xfrm>
                  <a:off x="10792936" y="1467743"/>
                  <a:ext cx="161470" cy="449585"/>
                </a:xfrm>
                <a:custGeom>
                  <a:avLst/>
                  <a:gdLst>
                    <a:gd name="connsiteX0" fmla="*/ 8883 w 161470"/>
                    <a:gd name="connsiteY0" fmla="*/ 324758 h 449585"/>
                    <a:gd name="connsiteX1" fmla="*/ 14663 w 161470"/>
                    <a:gd name="connsiteY1" fmla="*/ 379464 h 449585"/>
                    <a:gd name="connsiteX2" fmla="*/ 0 w 161470"/>
                    <a:gd name="connsiteY2" fmla="*/ 449585 h 449585"/>
                    <a:gd name="connsiteX3" fmla="*/ 147340 w 161470"/>
                    <a:gd name="connsiteY3" fmla="*/ 115804 h 449585"/>
                    <a:gd name="connsiteX4" fmla="*/ 161392 w 161470"/>
                    <a:gd name="connsiteY4" fmla="*/ 51228 h 449585"/>
                    <a:gd name="connsiteX5" fmla="*/ 155564 w 161470"/>
                    <a:gd name="connsiteY5" fmla="*/ 0 h 449585"/>
                    <a:gd name="connsiteX6" fmla="*/ 8883 w 161470"/>
                    <a:gd name="connsiteY6" fmla="*/ 324758 h 449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470" h="449585">
                      <a:moveTo>
                        <a:pt x="8883" y="324758"/>
                      </a:moveTo>
                      <a:cubicBezTo>
                        <a:pt x="13159" y="342288"/>
                        <a:pt x="15227" y="360618"/>
                        <a:pt x="14663" y="379464"/>
                      </a:cubicBezTo>
                      <a:cubicBezTo>
                        <a:pt x="13912" y="404185"/>
                        <a:pt x="8742" y="427778"/>
                        <a:pt x="0" y="449585"/>
                      </a:cubicBezTo>
                      <a:lnTo>
                        <a:pt x="147340" y="115804"/>
                      </a:lnTo>
                      <a:cubicBezTo>
                        <a:pt x="155705" y="95782"/>
                        <a:pt x="160734" y="74069"/>
                        <a:pt x="161392" y="51228"/>
                      </a:cubicBezTo>
                      <a:cubicBezTo>
                        <a:pt x="161909" y="33510"/>
                        <a:pt x="159841" y="16355"/>
                        <a:pt x="155564" y="0"/>
                      </a:cubicBezTo>
                      <a:lnTo>
                        <a:pt x="8883" y="32475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533F4753-20AF-8D3A-7E9B-5DF50C01B2A5}"/>
                  </a:ext>
                </a:extLst>
              </p:cNvPr>
              <p:cNvSpPr/>
              <p:nvPr/>
            </p:nvSpPr>
            <p:spPr>
              <a:xfrm>
                <a:off x="10597424" y="1326561"/>
                <a:ext cx="357031" cy="424770"/>
              </a:xfrm>
              <a:custGeom>
                <a:avLst/>
                <a:gdLst>
                  <a:gd name="connsiteX0" fmla="*/ 356952 w 357031"/>
                  <a:gd name="connsiteY0" fmla="*/ 192411 h 424770"/>
                  <a:gd name="connsiteX1" fmla="*/ 173235 w 357031"/>
                  <a:gd name="connsiteY1" fmla="*/ 0 h 424770"/>
                  <a:gd name="connsiteX2" fmla="*/ 0 w 357031"/>
                  <a:gd name="connsiteY2" fmla="*/ 297499 h 424770"/>
                  <a:gd name="connsiteX3" fmla="*/ 268783 w 357031"/>
                  <a:gd name="connsiteY3" fmla="*/ 424770 h 424770"/>
                  <a:gd name="connsiteX4" fmla="*/ 342852 w 357031"/>
                  <a:gd name="connsiteY4" fmla="*/ 256939 h 424770"/>
                  <a:gd name="connsiteX5" fmla="*/ 356952 w 357031"/>
                  <a:gd name="connsiteY5" fmla="*/ 192411 h 42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7031" h="424770">
                    <a:moveTo>
                      <a:pt x="356952" y="192411"/>
                    </a:moveTo>
                    <a:cubicBezTo>
                      <a:pt x="359959" y="90519"/>
                      <a:pt x="278042" y="5264"/>
                      <a:pt x="173235" y="0"/>
                    </a:cubicBezTo>
                    <a:lnTo>
                      <a:pt x="0" y="297499"/>
                    </a:lnTo>
                    <a:cubicBezTo>
                      <a:pt x="0" y="297499"/>
                      <a:pt x="178123" y="290731"/>
                      <a:pt x="268783" y="424770"/>
                    </a:cubicBezTo>
                    <a:cubicBezTo>
                      <a:pt x="284339" y="389522"/>
                      <a:pt x="342852" y="256939"/>
                      <a:pt x="342852" y="256939"/>
                    </a:cubicBezTo>
                    <a:cubicBezTo>
                      <a:pt x="351265" y="236965"/>
                      <a:pt x="356247" y="215252"/>
                      <a:pt x="356952" y="19241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01" name="Graphic 111">
                <a:extLst>
                  <a:ext uri="{FF2B5EF4-FFF2-40B4-BE49-F238E27FC236}">
                    <a16:creationId xmlns:a16="http://schemas.microsoft.com/office/drawing/2014/main" id="{90EBA667-F50A-7C36-19C6-54A8B1E5A0E7}"/>
                  </a:ext>
                </a:extLst>
              </p:cNvPr>
              <p:cNvGrpSpPr/>
              <p:nvPr/>
            </p:nvGrpSpPr>
            <p:grpSpPr>
              <a:xfrm>
                <a:off x="10538737" y="1268893"/>
                <a:ext cx="259229" cy="354635"/>
                <a:chOff x="10538737" y="1268893"/>
                <a:chExt cx="259229" cy="354635"/>
              </a:xfrm>
              <a:grpFill/>
            </p:grpSpPr>
            <p:grpSp>
              <p:nvGrpSpPr>
                <p:cNvPr id="502" name="Graphic 111">
                  <a:extLst>
                    <a:ext uri="{FF2B5EF4-FFF2-40B4-BE49-F238E27FC236}">
                      <a16:creationId xmlns:a16="http://schemas.microsoft.com/office/drawing/2014/main" id="{B64F1A88-2D74-9F7D-CA8A-5108132BB776}"/>
                    </a:ext>
                  </a:extLst>
                </p:cNvPr>
                <p:cNvGrpSpPr/>
                <p:nvPr/>
              </p:nvGrpSpPr>
              <p:grpSpPr>
                <a:xfrm>
                  <a:off x="10538737" y="1505774"/>
                  <a:ext cx="117749" cy="117754"/>
                  <a:chOff x="10538737" y="1505774"/>
                  <a:chExt cx="117749" cy="117754"/>
                </a:xfrm>
                <a:grpFill/>
              </p:grpSpPr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4B97705D-4994-461B-759C-2032B58135AE}"/>
                      </a:ext>
                    </a:extLst>
                  </p:cNvPr>
                  <p:cNvSpPr/>
                  <p:nvPr/>
                </p:nvSpPr>
                <p:spPr>
                  <a:xfrm>
                    <a:off x="10538737" y="1505774"/>
                    <a:ext cx="117749" cy="117754"/>
                  </a:xfrm>
                  <a:custGeom>
                    <a:avLst/>
                    <a:gdLst>
                      <a:gd name="connsiteX0" fmla="*/ 114709 w 117749"/>
                      <a:gd name="connsiteY0" fmla="*/ 40268 h 117754"/>
                      <a:gd name="connsiteX1" fmla="*/ 77486 w 117749"/>
                      <a:gd name="connsiteY1" fmla="*/ 114713 h 117754"/>
                      <a:gd name="connsiteX2" fmla="*/ 3041 w 117749"/>
                      <a:gd name="connsiteY2" fmla="*/ 77491 h 117754"/>
                      <a:gd name="connsiteX3" fmla="*/ 40264 w 117749"/>
                      <a:gd name="connsiteY3" fmla="*/ 3046 h 117754"/>
                      <a:gd name="connsiteX4" fmla="*/ 114709 w 117749"/>
                      <a:gd name="connsiteY4" fmla="*/ 40268 h 117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749" h="117754">
                        <a:moveTo>
                          <a:pt x="114709" y="40268"/>
                        </a:moveTo>
                        <a:cubicBezTo>
                          <a:pt x="125002" y="71099"/>
                          <a:pt x="108317" y="104468"/>
                          <a:pt x="77486" y="114713"/>
                        </a:cubicBezTo>
                        <a:cubicBezTo>
                          <a:pt x="46656" y="125006"/>
                          <a:pt x="13287" y="108322"/>
                          <a:pt x="3041" y="77491"/>
                        </a:cubicBezTo>
                        <a:cubicBezTo>
                          <a:pt x="-7252" y="46660"/>
                          <a:pt x="9433" y="13291"/>
                          <a:pt x="40264" y="3046"/>
                        </a:cubicBezTo>
                        <a:cubicBezTo>
                          <a:pt x="71095" y="-7247"/>
                          <a:pt x="104416" y="9390"/>
                          <a:pt x="114709" y="4026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2478F503-5D72-63C8-4BFA-BE471FEB8617}"/>
                      </a:ext>
                    </a:extLst>
                  </p:cNvPr>
                  <p:cNvSpPr/>
                  <p:nvPr/>
                </p:nvSpPr>
                <p:spPr>
                  <a:xfrm>
                    <a:off x="10538815" y="1561975"/>
                    <a:ext cx="117605" cy="61553"/>
                  </a:xfrm>
                  <a:custGeom>
                    <a:avLst/>
                    <a:gdLst>
                      <a:gd name="connsiteX0" fmla="*/ 77361 w 117605"/>
                      <a:gd name="connsiteY0" fmla="*/ 55552 h 61553"/>
                      <a:gd name="connsiteX1" fmla="*/ 2916 w 117605"/>
                      <a:gd name="connsiteY1" fmla="*/ 18329 h 61553"/>
                      <a:gd name="connsiteX2" fmla="*/ 2 w 117605"/>
                      <a:gd name="connsiteY2" fmla="*/ 2397 h 61553"/>
                      <a:gd name="connsiteX3" fmla="*/ 2963 w 117605"/>
                      <a:gd name="connsiteY3" fmla="*/ 21290 h 61553"/>
                      <a:gd name="connsiteX4" fmla="*/ 77408 w 117605"/>
                      <a:gd name="connsiteY4" fmla="*/ 58513 h 61553"/>
                      <a:gd name="connsiteX5" fmla="*/ 117544 w 117605"/>
                      <a:gd name="connsiteY5" fmla="*/ 0 h 61553"/>
                      <a:gd name="connsiteX6" fmla="*/ 77361 w 117605"/>
                      <a:gd name="connsiteY6" fmla="*/ 55552 h 6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05" h="61553">
                        <a:moveTo>
                          <a:pt x="77361" y="55552"/>
                        </a:moveTo>
                        <a:cubicBezTo>
                          <a:pt x="46530" y="65845"/>
                          <a:pt x="13161" y="49160"/>
                          <a:pt x="2916" y="18329"/>
                        </a:cubicBezTo>
                        <a:cubicBezTo>
                          <a:pt x="1130" y="13066"/>
                          <a:pt x="237" y="7708"/>
                          <a:pt x="2" y="2397"/>
                        </a:cubicBezTo>
                        <a:cubicBezTo>
                          <a:pt x="-45" y="8648"/>
                          <a:pt x="895" y="14992"/>
                          <a:pt x="2963" y="21290"/>
                        </a:cubicBezTo>
                        <a:cubicBezTo>
                          <a:pt x="13255" y="52121"/>
                          <a:pt x="46577" y="68805"/>
                          <a:pt x="77408" y="58513"/>
                        </a:cubicBezTo>
                        <a:cubicBezTo>
                          <a:pt x="102975" y="50006"/>
                          <a:pt x="118719" y="25614"/>
                          <a:pt x="117544" y="0"/>
                        </a:cubicBezTo>
                        <a:cubicBezTo>
                          <a:pt x="117450" y="24533"/>
                          <a:pt x="101941" y="47374"/>
                          <a:pt x="77361" y="5555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4DCA9D19-A575-D724-041D-A15EC84234C9}"/>
                      </a:ext>
                    </a:extLst>
                  </p:cNvPr>
                  <p:cNvSpPr/>
                  <p:nvPr/>
                </p:nvSpPr>
                <p:spPr>
                  <a:xfrm>
                    <a:off x="10546666" y="1505775"/>
                    <a:ext cx="109811" cy="92106"/>
                  </a:xfrm>
                  <a:custGeom>
                    <a:avLst/>
                    <a:gdLst>
                      <a:gd name="connsiteX0" fmla="*/ 32288 w 109811"/>
                      <a:gd name="connsiteY0" fmla="*/ 3045 h 92106"/>
                      <a:gd name="connsiteX1" fmla="*/ 0 w 109811"/>
                      <a:gd name="connsiteY1" fmla="*/ 29505 h 92106"/>
                      <a:gd name="connsiteX2" fmla="*/ 29938 w 109811"/>
                      <a:gd name="connsiteY2" fmla="*/ 6852 h 92106"/>
                      <a:gd name="connsiteX3" fmla="*/ 104383 w 109811"/>
                      <a:gd name="connsiteY3" fmla="*/ 44075 h 92106"/>
                      <a:gd name="connsiteX4" fmla="*/ 99495 w 109811"/>
                      <a:gd name="connsiteY4" fmla="*/ 92107 h 92106"/>
                      <a:gd name="connsiteX5" fmla="*/ 106780 w 109811"/>
                      <a:gd name="connsiteY5" fmla="*/ 40315 h 92106"/>
                      <a:gd name="connsiteX6" fmla="*/ 32288 w 109811"/>
                      <a:gd name="connsiteY6" fmla="*/ 3045 h 92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811" h="92106">
                        <a:moveTo>
                          <a:pt x="32288" y="3045"/>
                        </a:moveTo>
                        <a:cubicBezTo>
                          <a:pt x="18047" y="7792"/>
                          <a:pt x="6909" y="17474"/>
                          <a:pt x="0" y="29505"/>
                        </a:cubicBezTo>
                        <a:cubicBezTo>
                          <a:pt x="7003" y="19260"/>
                          <a:pt x="17248" y="11082"/>
                          <a:pt x="29938" y="6852"/>
                        </a:cubicBezTo>
                        <a:cubicBezTo>
                          <a:pt x="60769" y="-3441"/>
                          <a:pt x="94137" y="13244"/>
                          <a:pt x="104383" y="44075"/>
                        </a:cubicBezTo>
                        <a:cubicBezTo>
                          <a:pt x="109929" y="60712"/>
                          <a:pt x="107579" y="78007"/>
                          <a:pt x="99495" y="92107"/>
                        </a:cubicBezTo>
                        <a:cubicBezTo>
                          <a:pt x="109506" y="77443"/>
                          <a:pt x="112843" y="58456"/>
                          <a:pt x="106780" y="40315"/>
                        </a:cubicBezTo>
                        <a:cubicBezTo>
                          <a:pt x="96487" y="9390"/>
                          <a:pt x="63166" y="-7247"/>
                          <a:pt x="32288" y="304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D5493117-F648-4668-C1EA-B88FB763206F}"/>
                      </a:ext>
                    </a:extLst>
                  </p:cNvPr>
                  <p:cNvSpPr/>
                  <p:nvPr/>
                </p:nvSpPr>
                <p:spPr>
                  <a:xfrm>
                    <a:off x="10557287" y="1523060"/>
                    <a:ext cx="80227" cy="80226"/>
                  </a:xfrm>
                  <a:custGeom>
                    <a:avLst/>
                    <a:gdLst>
                      <a:gd name="connsiteX0" fmla="*/ 80226 w 80227"/>
                      <a:gd name="connsiteY0" fmla="*/ 40278 h 80226"/>
                      <a:gd name="connsiteX1" fmla="*/ 39949 w 80227"/>
                      <a:gd name="connsiteY1" fmla="*/ 80226 h 80226"/>
                      <a:gd name="connsiteX2" fmla="*/ 0 w 80227"/>
                      <a:gd name="connsiteY2" fmla="*/ 39949 h 80226"/>
                      <a:gd name="connsiteX3" fmla="*/ 40278 w 80227"/>
                      <a:gd name="connsiteY3" fmla="*/ 0 h 80226"/>
                      <a:gd name="connsiteX4" fmla="*/ 80226 w 80227"/>
                      <a:gd name="connsiteY4" fmla="*/ 40278 h 8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227" h="80226">
                        <a:moveTo>
                          <a:pt x="80226" y="40278"/>
                        </a:moveTo>
                        <a:cubicBezTo>
                          <a:pt x="80133" y="62414"/>
                          <a:pt x="62085" y="80320"/>
                          <a:pt x="39949" y="80226"/>
                        </a:cubicBezTo>
                        <a:cubicBezTo>
                          <a:pt x="17813" y="80132"/>
                          <a:pt x="-93" y="62085"/>
                          <a:pt x="0" y="39949"/>
                        </a:cubicBezTo>
                        <a:cubicBezTo>
                          <a:pt x="94" y="17813"/>
                          <a:pt x="18142" y="-94"/>
                          <a:pt x="40278" y="0"/>
                        </a:cubicBezTo>
                        <a:cubicBezTo>
                          <a:pt x="62461" y="94"/>
                          <a:pt x="80368" y="18142"/>
                          <a:pt x="80226" y="4027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C773CCC2-6C3D-D7D7-5905-B2F4CEA63B48}"/>
                      </a:ext>
                    </a:extLst>
                  </p:cNvPr>
                  <p:cNvSpPr/>
                  <p:nvPr/>
                </p:nvSpPr>
                <p:spPr>
                  <a:xfrm>
                    <a:off x="10556018" y="1545103"/>
                    <a:ext cx="75855" cy="60580"/>
                  </a:xfrm>
                  <a:custGeom>
                    <a:avLst/>
                    <a:gdLst>
                      <a:gd name="connsiteX0" fmla="*/ 41218 w 75855"/>
                      <a:gd name="connsiteY0" fmla="*/ 58184 h 60580"/>
                      <a:gd name="connsiteX1" fmla="*/ 1269 w 75855"/>
                      <a:gd name="connsiteY1" fmla="*/ 17906 h 60580"/>
                      <a:gd name="connsiteX2" fmla="*/ 5640 w 75855"/>
                      <a:gd name="connsiteY2" fmla="*/ 0 h 60580"/>
                      <a:gd name="connsiteX3" fmla="*/ 0 w 75855"/>
                      <a:gd name="connsiteY3" fmla="*/ 20303 h 60580"/>
                      <a:gd name="connsiteX4" fmla="*/ 39949 w 75855"/>
                      <a:gd name="connsiteY4" fmla="*/ 60581 h 60580"/>
                      <a:gd name="connsiteX5" fmla="*/ 75855 w 75855"/>
                      <a:gd name="connsiteY5" fmla="*/ 38586 h 60580"/>
                      <a:gd name="connsiteX6" fmla="*/ 41218 w 75855"/>
                      <a:gd name="connsiteY6" fmla="*/ 58184 h 60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855" h="60580">
                        <a:moveTo>
                          <a:pt x="41218" y="58184"/>
                        </a:moveTo>
                        <a:cubicBezTo>
                          <a:pt x="19082" y="58090"/>
                          <a:pt x="1175" y="40042"/>
                          <a:pt x="1269" y="17906"/>
                        </a:cubicBezTo>
                        <a:cubicBezTo>
                          <a:pt x="1316" y="11468"/>
                          <a:pt x="2867" y="5358"/>
                          <a:pt x="5640" y="0"/>
                        </a:cubicBezTo>
                        <a:cubicBezTo>
                          <a:pt x="2115" y="5969"/>
                          <a:pt x="0" y="12878"/>
                          <a:pt x="0" y="20303"/>
                        </a:cubicBezTo>
                        <a:cubicBezTo>
                          <a:pt x="-94" y="42439"/>
                          <a:pt x="17766" y="60487"/>
                          <a:pt x="39949" y="60581"/>
                        </a:cubicBezTo>
                        <a:cubicBezTo>
                          <a:pt x="55646" y="60628"/>
                          <a:pt x="69229" y="51698"/>
                          <a:pt x="75855" y="38586"/>
                        </a:cubicBezTo>
                        <a:cubicBezTo>
                          <a:pt x="68806" y="50335"/>
                          <a:pt x="55975" y="58231"/>
                          <a:pt x="41218" y="58184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C696C8B2-6031-7B62-90E2-C7B211295B0A}"/>
                      </a:ext>
                    </a:extLst>
                  </p:cNvPr>
                  <p:cNvSpPr/>
                  <p:nvPr/>
                </p:nvSpPr>
                <p:spPr>
                  <a:xfrm>
                    <a:off x="10572421" y="1526585"/>
                    <a:ext cx="60957" cy="60956"/>
                  </a:xfrm>
                  <a:custGeom>
                    <a:avLst/>
                    <a:gdLst>
                      <a:gd name="connsiteX0" fmla="*/ 60957 w 60957"/>
                      <a:gd name="connsiteY0" fmla="*/ 30596 h 60956"/>
                      <a:gd name="connsiteX1" fmla="*/ 30361 w 60957"/>
                      <a:gd name="connsiteY1" fmla="*/ 60957 h 60956"/>
                      <a:gd name="connsiteX2" fmla="*/ 0 w 60957"/>
                      <a:gd name="connsiteY2" fmla="*/ 30361 h 60956"/>
                      <a:gd name="connsiteX3" fmla="*/ 30596 w 60957"/>
                      <a:gd name="connsiteY3" fmla="*/ 0 h 60956"/>
                      <a:gd name="connsiteX4" fmla="*/ 60957 w 60957"/>
                      <a:gd name="connsiteY4" fmla="*/ 30596 h 6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57" h="60956">
                        <a:moveTo>
                          <a:pt x="60957" y="30596"/>
                        </a:moveTo>
                        <a:cubicBezTo>
                          <a:pt x="60863" y="47421"/>
                          <a:pt x="47186" y="61004"/>
                          <a:pt x="30361" y="60957"/>
                        </a:cubicBezTo>
                        <a:cubicBezTo>
                          <a:pt x="13536" y="60863"/>
                          <a:pt x="-47" y="47186"/>
                          <a:pt x="0" y="30361"/>
                        </a:cubicBezTo>
                        <a:cubicBezTo>
                          <a:pt x="94" y="13536"/>
                          <a:pt x="13771" y="-47"/>
                          <a:pt x="30596" y="0"/>
                        </a:cubicBezTo>
                        <a:cubicBezTo>
                          <a:pt x="47468" y="47"/>
                          <a:pt x="61051" y="13771"/>
                          <a:pt x="60957" y="3059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503" name="Graphic 111">
                  <a:extLst>
                    <a:ext uri="{FF2B5EF4-FFF2-40B4-BE49-F238E27FC236}">
                      <a16:creationId xmlns:a16="http://schemas.microsoft.com/office/drawing/2014/main" id="{7760ED6D-AC10-A792-0EB7-6F6DB057B630}"/>
                    </a:ext>
                  </a:extLst>
                </p:cNvPr>
                <p:cNvGrpSpPr/>
                <p:nvPr/>
              </p:nvGrpSpPr>
              <p:grpSpPr>
                <a:xfrm>
                  <a:off x="10546807" y="1268893"/>
                  <a:ext cx="251159" cy="326356"/>
                  <a:chOff x="10546807" y="1268893"/>
                  <a:chExt cx="251159" cy="326356"/>
                </a:xfrm>
                <a:grpFill/>
              </p:grpSpPr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82C9D81A-7F4B-5F58-F36D-C55FDFE6EF9D}"/>
                      </a:ext>
                    </a:extLst>
                  </p:cNvPr>
                  <p:cNvSpPr/>
                  <p:nvPr/>
                </p:nvSpPr>
                <p:spPr>
                  <a:xfrm>
                    <a:off x="10546854" y="1268893"/>
                    <a:ext cx="251112" cy="326356"/>
                  </a:xfrm>
                  <a:custGeom>
                    <a:avLst/>
                    <a:gdLst>
                      <a:gd name="connsiteX0" fmla="*/ 251112 w 251112"/>
                      <a:gd name="connsiteY0" fmla="*/ 55600 h 326356"/>
                      <a:gd name="connsiteX1" fmla="*/ 196030 w 251112"/>
                      <a:gd name="connsiteY1" fmla="*/ 1 h 326356"/>
                      <a:gd name="connsiteX2" fmla="*/ 149172 w 251112"/>
                      <a:gd name="connsiteY2" fmla="*/ 25662 h 326356"/>
                      <a:gd name="connsiteX3" fmla="*/ 149125 w 251112"/>
                      <a:gd name="connsiteY3" fmla="*/ 25615 h 326356"/>
                      <a:gd name="connsiteX4" fmla="*/ 127553 w 251112"/>
                      <a:gd name="connsiteY4" fmla="*/ 60393 h 326356"/>
                      <a:gd name="connsiteX5" fmla="*/ 53249 w 251112"/>
                      <a:gd name="connsiteY5" fmla="*/ 180145 h 326356"/>
                      <a:gd name="connsiteX6" fmla="*/ 0 w 251112"/>
                      <a:gd name="connsiteY6" fmla="*/ 265964 h 326356"/>
                      <a:gd name="connsiteX7" fmla="*/ 47 w 251112"/>
                      <a:gd name="connsiteY7" fmla="*/ 266011 h 326356"/>
                      <a:gd name="connsiteX8" fmla="*/ 51040 w 251112"/>
                      <a:gd name="connsiteY8" fmla="*/ 236919 h 326356"/>
                      <a:gd name="connsiteX9" fmla="*/ 109647 w 251112"/>
                      <a:gd name="connsiteY9" fmla="*/ 296043 h 326356"/>
                      <a:gd name="connsiteX10" fmla="*/ 101046 w 251112"/>
                      <a:gd name="connsiteY10" fmla="*/ 326310 h 326356"/>
                      <a:gd name="connsiteX11" fmla="*/ 101093 w 251112"/>
                      <a:gd name="connsiteY11" fmla="*/ 326357 h 326356"/>
                      <a:gd name="connsiteX12" fmla="*/ 150770 w 251112"/>
                      <a:gd name="connsiteY12" fmla="*/ 241619 h 326356"/>
                      <a:gd name="connsiteX13" fmla="*/ 226014 w 251112"/>
                      <a:gd name="connsiteY13" fmla="*/ 113313 h 326356"/>
                      <a:gd name="connsiteX14" fmla="*/ 243780 w 251112"/>
                      <a:gd name="connsiteY14" fmla="*/ 83047 h 326356"/>
                      <a:gd name="connsiteX15" fmla="*/ 243733 w 251112"/>
                      <a:gd name="connsiteY15" fmla="*/ 83047 h 326356"/>
                      <a:gd name="connsiteX16" fmla="*/ 251112 w 251112"/>
                      <a:gd name="connsiteY16" fmla="*/ 55600 h 326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51112" h="326356">
                        <a:moveTo>
                          <a:pt x="251112" y="55600"/>
                        </a:moveTo>
                        <a:cubicBezTo>
                          <a:pt x="251253" y="25051"/>
                          <a:pt x="226579" y="142"/>
                          <a:pt x="196030" y="1"/>
                        </a:cubicBezTo>
                        <a:cubicBezTo>
                          <a:pt x="176338" y="-93"/>
                          <a:pt x="159042" y="10152"/>
                          <a:pt x="149172" y="25662"/>
                        </a:cubicBezTo>
                        <a:lnTo>
                          <a:pt x="149125" y="25615"/>
                        </a:lnTo>
                        <a:lnTo>
                          <a:pt x="127553" y="60393"/>
                        </a:lnTo>
                        <a:lnTo>
                          <a:pt x="53249" y="180145"/>
                        </a:lnTo>
                        <a:lnTo>
                          <a:pt x="0" y="265964"/>
                        </a:lnTo>
                        <a:lnTo>
                          <a:pt x="47" y="266011"/>
                        </a:lnTo>
                        <a:cubicBezTo>
                          <a:pt x="10340" y="248527"/>
                          <a:pt x="29280" y="236825"/>
                          <a:pt x="51040" y="236919"/>
                        </a:cubicBezTo>
                        <a:cubicBezTo>
                          <a:pt x="83563" y="237060"/>
                          <a:pt x="109788" y="263520"/>
                          <a:pt x="109647" y="296043"/>
                        </a:cubicBezTo>
                        <a:cubicBezTo>
                          <a:pt x="109600" y="307134"/>
                          <a:pt x="106404" y="317474"/>
                          <a:pt x="101046" y="326310"/>
                        </a:cubicBezTo>
                        <a:lnTo>
                          <a:pt x="101093" y="326357"/>
                        </a:lnTo>
                        <a:lnTo>
                          <a:pt x="150770" y="241619"/>
                        </a:lnTo>
                        <a:lnTo>
                          <a:pt x="226014" y="113313"/>
                        </a:lnTo>
                        <a:lnTo>
                          <a:pt x="243780" y="83047"/>
                        </a:lnTo>
                        <a:lnTo>
                          <a:pt x="243733" y="83047"/>
                        </a:lnTo>
                        <a:cubicBezTo>
                          <a:pt x="248339" y="74916"/>
                          <a:pt x="251065" y="65610"/>
                          <a:pt x="251112" y="5560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505" name="Graphic 111">
                    <a:extLst>
                      <a:ext uri="{FF2B5EF4-FFF2-40B4-BE49-F238E27FC236}">
                        <a16:creationId xmlns:a16="http://schemas.microsoft.com/office/drawing/2014/main" id="{58994841-7AB7-123E-5934-F522500188FB}"/>
                      </a:ext>
                    </a:extLst>
                  </p:cNvPr>
                  <p:cNvGrpSpPr/>
                  <p:nvPr/>
                </p:nvGrpSpPr>
                <p:grpSpPr>
                  <a:xfrm>
                    <a:off x="10546807" y="1268894"/>
                    <a:ext cx="251159" cy="326308"/>
                    <a:chOff x="10546807" y="1268894"/>
                    <a:chExt cx="251159" cy="326308"/>
                  </a:xfrm>
                  <a:grpFill/>
                </p:grpSpPr>
                <p:sp>
                  <p:nvSpPr>
                    <p:cNvPr id="511" name="Freeform: Shape 510">
                      <a:extLst>
                        <a:ext uri="{FF2B5EF4-FFF2-40B4-BE49-F238E27FC236}">
                          <a16:creationId xmlns:a16="http://schemas.microsoft.com/office/drawing/2014/main" id="{9A9056CE-823C-D641-F8C7-80627FBB17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46807" y="1274957"/>
                      <a:ext cx="170885" cy="259947"/>
                    </a:xfrm>
                    <a:custGeom>
                      <a:avLst/>
                      <a:gdLst>
                        <a:gd name="connsiteX0" fmla="*/ 149172 w 170885"/>
                        <a:gd name="connsiteY0" fmla="*/ 19598 h 259947"/>
                        <a:gd name="connsiteX1" fmla="*/ 149172 w 170885"/>
                        <a:gd name="connsiteY1" fmla="*/ 19598 h 259947"/>
                        <a:gd name="connsiteX2" fmla="*/ 127553 w 170885"/>
                        <a:gd name="connsiteY2" fmla="*/ 54330 h 259947"/>
                        <a:gd name="connsiteX3" fmla="*/ 53249 w 170885"/>
                        <a:gd name="connsiteY3" fmla="*/ 174082 h 259947"/>
                        <a:gd name="connsiteX4" fmla="*/ 0 w 170885"/>
                        <a:gd name="connsiteY4" fmla="*/ 259900 h 259947"/>
                        <a:gd name="connsiteX5" fmla="*/ 47 w 170885"/>
                        <a:gd name="connsiteY5" fmla="*/ 259947 h 259947"/>
                        <a:gd name="connsiteX6" fmla="*/ 29985 w 170885"/>
                        <a:gd name="connsiteY6" fmla="*/ 234662 h 259947"/>
                        <a:gd name="connsiteX7" fmla="*/ 170886 w 170885"/>
                        <a:gd name="connsiteY7" fmla="*/ 0 h 259947"/>
                        <a:gd name="connsiteX8" fmla="*/ 149172 w 170885"/>
                        <a:gd name="connsiteY8" fmla="*/ 19598 h 2599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0885" h="259947">
                          <a:moveTo>
                            <a:pt x="149172" y="19598"/>
                          </a:moveTo>
                          <a:lnTo>
                            <a:pt x="149172" y="19598"/>
                          </a:lnTo>
                          <a:lnTo>
                            <a:pt x="127553" y="54330"/>
                          </a:lnTo>
                          <a:lnTo>
                            <a:pt x="53249" y="174082"/>
                          </a:lnTo>
                          <a:lnTo>
                            <a:pt x="0" y="259900"/>
                          </a:lnTo>
                          <a:lnTo>
                            <a:pt x="47" y="259947"/>
                          </a:lnTo>
                          <a:cubicBezTo>
                            <a:pt x="6815" y="248433"/>
                            <a:pt x="17342" y="239456"/>
                            <a:pt x="29985" y="234662"/>
                          </a:cubicBezTo>
                          <a:lnTo>
                            <a:pt x="170886" y="0"/>
                          </a:lnTo>
                          <a:cubicBezTo>
                            <a:pt x="162003" y="4512"/>
                            <a:pt x="154483" y="11280"/>
                            <a:pt x="149172" y="19598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512" name="Freeform: Shape 511">
                      <a:extLst>
                        <a:ext uri="{FF2B5EF4-FFF2-40B4-BE49-F238E27FC236}">
                          <a16:creationId xmlns:a16="http://schemas.microsoft.com/office/drawing/2014/main" id="{B95F804C-D76F-7285-D73D-2AA32A3F33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46913" y="1295025"/>
                      <a:ext cx="151052" cy="300177"/>
                    </a:xfrm>
                    <a:custGeom>
                      <a:avLst/>
                      <a:gdLst>
                        <a:gd name="connsiteX0" fmla="*/ 142640 w 151052"/>
                        <a:gd name="connsiteY0" fmla="*/ 0 h 300177"/>
                        <a:gd name="connsiteX1" fmla="*/ 0 w 151052"/>
                        <a:gd name="connsiteY1" fmla="*/ 237529 h 300177"/>
                        <a:gd name="connsiteX2" fmla="*/ 9541 w 151052"/>
                        <a:gd name="connsiteY2" fmla="*/ 269864 h 300177"/>
                        <a:gd name="connsiteX3" fmla="*/ 940 w 151052"/>
                        <a:gd name="connsiteY3" fmla="*/ 300131 h 300177"/>
                        <a:gd name="connsiteX4" fmla="*/ 987 w 151052"/>
                        <a:gd name="connsiteY4" fmla="*/ 300178 h 300177"/>
                        <a:gd name="connsiteX5" fmla="*/ 50664 w 151052"/>
                        <a:gd name="connsiteY5" fmla="*/ 215440 h 300177"/>
                        <a:gd name="connsiteX6" fmla="*/ 125908 w 151052"/>
                        <a:gd name="connsiteY6" fmla="*/ 87135 h 300177"/>
                        <a:gd name="connsiteX7" fmla="*/ 143674 w 151052"/>
                        <a:gd name="connsiteY7" fmla="*/ 56868 h 300177"/>
                        <a:gd name="connsiteX8" fmla="*/ 143627 w 151052"/>
                        <a:gd name="connsiteY8" fmla="*/ 56868 h 300177"/>
                        <a:gd name="connsiteX9" fmla="*/ 151052 w 151052"/>
                        <a:gd name="connsiteY9" fmla="*/ 29468 h 300177"/>
                        <a:gd name="connsiteX10" fmla="*/ 142640 w 151052"/>
                        <a:gd name="connsiteY10" fmla="*/ 0 h 300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1052" h="300177">
                          <a:moveTo>
                            <a:pt x="142640" y="0"/>
                          </a:moveTo>
                          <a:lnTo>
                            <a:pt x="0" y="237529"/>
                          </a:lnTo>
                          <a:cubicBezTo>
                            <a:pt x="6063" y="246835"/>
                            <a:pt x="9588" y="257926"/>
                            <a:pt x="9541" y="269864"/>
                          </a:cubicBezTo>
                          <a:cubicBezTo>
                            <a:pt x="9494" y="280956"/>
                            <a:pt x="6298" y="291295"/>
                            <a:pt x="940" y="300131"/>
                          </a:cubicBezTo>
                          <a:lnTo>
                            <a:pt x="987" y="300178"/>
                          </a:lnTo>
                          <a:lnTo>
                            <a:pt x="50664" y="215440"/>
                          </a:lnTo>
                          <a:lnTo>
                            <a:pt x="125908" y="87135"/>
                          </a:lnTo>
                          <a:lnTo>
                            <a:pt x="143674" y="56868"/>
                          </a:lnTo>
                          <a:lnTo>
                            <a:pt x="143627" y="56868"/>
                          </a:lnTo>
                          <a:cubicBezTo>
                            <a:pt x="148279" y="48784"/>
                            <a:pt x="151005" y="39479"/>
                            <a:pt x="151052" y="29468"/>
                          </a:cubicBezTo>
                          <a:cubicBezTo>
                            <a:pt x="151099" y="18658"/>
                            <a:pt x="147997" y="8554"/>
                            <a:pt x="142640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513" name="Freeform: Shape 512">
                      <a:extLst>
                        <a:ext uri="{FF2B5EF4-FFF2-40B4-BE49-F238E27FC236}">
                          <a16:creationId xmlns:a16="http://schemas.microsoft.com/office/drawing/2014/main" id="{99A143C9-9858-5704-C686-31B6F28B1A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00714" y="1268894"/>
                      <a:ext cx="168958" cy="248996"/>
                    </a:xfrm>
                    <a:custGeom>
                      <a:avLst/>
                      <a:gdLst>
                        <a:gd name="connsiteX0" fmla="*/ 142123 w 168958"/>
                        <a:gd name="connsiteY0" fmla="*/ 0 h 248996"/>
                        <a:gd name="connsiteX1" fmla="*/ 138974 w 168958"/>
                        <a:gd name="connsiteY1" fmla="*/ 188 h 248996"/>
                        <a:gd name="connsiteX2" fmla="*/ 0 w 168958"/>
                        <a:gd name="connsiteY2" fmla="*/ 237012 h 248996"/>
                        <a:gd name="connsiteX3" fmla="*/ 32570 w 168958"/>
                        <a:gd name="connsiteY3" fmla="*/ 248997 h 248996"/>
                        <a:gd name="connsiteX4" fmla="*/ 168958 w 168958"/>
                        <a:gd name="connsiteY4" fmla="*/ 7097 h 248996"/>
                        <a:gd name="connsiteX5" fmla="*/ 142123 w 168958"/>
                        <a:gd name="connsiteY5" fmla="*/ 0 h 2489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8958" h="248996">
                          <a:moveTo>
                            <a:pt x="142123" y="0"/>
                          </a:moveTo>
                          <a:cubicBezTo>
                            <a:pt x="141042" y="0"/>
                            <a:pt x="140008" y="141"/>
                            <a:pt x="138974" y="188"/>
                          </a:cubicBezTo>
                          <a:lnTo>
                            <a:pt x="0" y="237012"/>
                          </a:lnTo>
                          <a:cubicBezTo>
                            <a:pt x="12219" y="237670"/>
                            <a:pt x="23452" y="241994"/>
                            <a:pt x="32570" y="248997"/>
                          </a:cubicBezTo>
                          <a:lnTo>
                            <a:pt x="168958" y="7097"/>
                          </a:lnTo>
                          <a:cubicBezTo>
                            <a:pt x="161063" y="2679"/>
                            <a:pt x="151898" y="47"/>
                            <a:pt x="142123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514" name="Freeform: Shape 513">
                      <a:extLst>
                        <a:ext uri="{FF2B5EF4-FFF2-40B4-BE49-F238E27FC236}">
                          <a16:creationId xmlns:a16="http://schemas.microsoft.com/office/drawing/2014/main" id="{B6ECF2B4-3834-E9FA-0575-98247B064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47853" y="1309359"/>
                      <a:ext cx="150112" cy="285843"/>
                    </a:xfrm>
                    <a:custGeom>
                      <a:avLst/>
                      <a:gdLst>
                        <a:gd name="connsiteX0" fmla="*/ 147997 w 150112"/>
                        <a:gd name="connsiteY0" fmla="*/ 0 h 285843"/>
                        <a:gd name="connsiteX1" fmla="*/ 7661 w 150112"/>
                        <a:gd name="connsiteY1" fmla="*/ 245190 h 285843"/>
                        <a:gd name="connsiteX2" fmla="*/ 8601 w 150112"/>
                        <a:gd name="connsiteY2" fmla="*/ 255529 h 285843"/>
                        <a:gd name="connsiteX3" fmla="*/ 0 w 150112"/>
                        <a:gd name="connsiteY3" fmla="*/ 285796 h 285843"/>
                        <a:gd name="connsiteX4" fmla="*/ 47 w 150112"/>
                        <a:gd name="connsiteY4" fmla="*/ 285843 h 285843"/>
                        <a:gd name="connsiteX5" fmla="*/ 49724 w 150112"/>
                        <a:gd name="connsiteY5" fmla="*/ 201106 h 285843"/>
                        <a:gd name="connsiteX6" fmla="*/ 124968 w 150112"/>
                        <a:gd name="connsiteY6" fmla="*/ 72800 h 285843"/>
                        <a:gd name="connsiteX7" fmla="*/ 142734 w 150112"/>
                        <a:gd name="connsiteY7" fmla="*/ 42533 h 285843"/>
                        <a:gd name="connsiteX8" fmla="*/ 142687 w 150112"/>
                        <a:gd name="connsiteY8" fmla="*/ 42533 h 285843"/>
                        <a:gd name="connsiteX9" fmla="*/ 150112 w 150112"/>
                        <a:gd name="connsiteY9" fmla="*/ 15133 h 285843"/>
                        <a:gd name="connsiteX10" fmla="*/ 147997 w 150112"/>
                        <a:gd name="connsiteY10" fmla="*/ 0 h 2858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0112" h="285843">
                          <a:moveTo>
                            <a:pt x="147997" y="0"/>
                          </a:moveTo>
                          <a:lnTo>
                            <a:pt x="7661" y="245190"/>
                          </a:lnTo>
                          <a:cubicBezTo>
                            <a:pt x="8225" y="248574"/>
                            <a:pt x="8601" y="252005"/>
                            <a:pt x="8601" y="255529"/>
                          </a:cubicBezTo>
                          <a:cubicBezTo>
                            <a:pt x="8554" y="266621"/>
                            <a:pt x="5358" y="276961"/>
                            <a:pt x="0" y="285796"/>
                          </a:cubicBezTo>
                          <a:lnTo>
                            <a:pt x="47" y="285843"/>
                          </a:lnTo>
                          <a:lnTo>
                            <a:pt x="49724" y="201106"/>
                          </a:lnTo>
                          <a:lnTo>
                            <a:pt x="124968" y="72800"/>
                          </a:lnTo>
                          <a:lnTo>
                            <a:pt x="142734" y="42533"/>
                          </a:lnTo>
                          <a:lnTo>
                            <a:pt x="142687" y="42533"/>
                          </a:lnTo>
                          <a:cubicBezTo>
                            <a:pt x="147339" y="34450"/>
                            <a:pt x="150065" y="25144"/>
                            <a:pt x="150112" y="15133"/>
                          </a:cubicBezTo>
                          <a:cubicBezTo>
                            <a:pt x="150112" y="9870"/>
                            <a:pt x="149361" y="4841"/>
                            <a:pt x="147997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506" name="Graphic 111">
                    <a:extLst>
                      <a:ext uri="{FF2B5EF4-FFF2-40B4-BE49-F238E27FC236}">
                        <a16:creationId xmlns:a16="http://schemas.microsoft.com/office/drawing/2014/main" id="{C5A1AC94-32E1-EDDE-14A6-5B2BF94F4747}"/>
                      </a:ext>
                    </a:extLst>
                  </p:cNvPr>
                  <p:cNvGrpSpPr/>
                  <p:nvPr/>
                </p:nvGrpSpPr>
                <p:grpSpPr>
                  <a:xfrm>
                    <a:off x="10593805" y="1312883"/>
                    <a:ext cx="181789" cy="206605"/>
                    <a:chOff x="10593805" y="1312883"/>
                    <a:chExt cx="181789" cy="206605"/>
                  </a:xfrm>
                  <a:grpFill/>
                </p:grpSpPr>
                <p:sp>
                  <p:nvSpPr>
                    <p:cNvPr id="507" name="Freeform: Shape 506">
                      <a:extLst>
                        <a:ext uri="{FF2B5EF4-FFF2-40B4-BE49-F238E27FC236}">
                          <a16:creationId xmlns:a16="http://schemas.microsoft.com/office/drawing/2014/main" id="{6DFD5578-A839-74E2-71F5-82E41BE302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71164" y="1312883"/>
                      <a:ext cx="104430" cy="74822"/>
                    </a:xfrm>
                    <a:custGeom>
                      <a:avLst/>
                      <a:gdLst>
                        <a:gd name="connsiteX0" fmla="*/ 98414 w 104430"/>
                        <a:gd name="connsiteY0" fmla="*/ 74823 h 74822"/>
                        <a:gd name="connsiteX1" fmla="*/ 99354 w 104430"/>
                        <a:gd name="connsiteY1" fmla="*/ 69042 h 74822"/>
                        <a:gd name="connsiteX2" fmla="*/ 99730 w 104430"/>
                        <a:gd name="connsiteY2" fmla="*/ 62791 h 74822"/>
                        <a:gd name="connsiteX3" fmla="*/ 42063 w 104430"/>
                        <a:gd name="connsiteY3" fmla="*/ 4654 h 74822"/>
                        <a:gd name="connsiteX4" fmla="*/ 4700 w 104430"/>
                        <a:gd name="connsiteY4" fmla="*/ 18237 h 74822"/>
                        <a:gd name="connsiteX5" fmla="*/ 0 w 104430"/>
                        <a:gd name="connsiteY5" fmla="*/ 21621 h 74822"/>
                        <a:gd name="connsiteX6" fmla="*/ 6674 w 104430"/>
                        <a:gd name="connsiteY6" fmla="*/ 10905 h 74822"/>
                        <a:gd name="connsiteX7" fmla="*/ 42110 w 104430"/>
                        <a:gd name="connsiteY7" fmla="*/ 2 h 74822"/>
                        <a:gd name="connsiteX8" fmla="*/ 104430 w 104430"/>
                        <a:gd name="connsiteY8" fmla="*/ 62885 h 74822"/>
                        <a:gd name="connsiteX9" fmla="*/ 104383 w 104430"/>
                        <a:gd name="connsiteY9" fmla="*/ 64718 h 74822"/>
                        <a:gd name="connsiteX10" fmla="*/ 98414 w 104430"/>
                        <a:gd name="connsiteY10" fmla="*/ 74823 h 74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4430" h="74822">
                          <a:moveTo>
                            <a:pt x="98414" y="74823"/>
                          </a:moveTo>
                          <a:lnTo>
                            <a:pt x="99354" y="69042"/>
                          </a:lnTo>
                          <a:cubicBezTo>
                            <a:pt x="99589" y="66833"/>
                            <a:pt x="99730" y="64765"/>
                            <a:pt x="99730" y="62791"/>
                          </a:cubicBezTo>
                          <a:cubicBezTo>
                            <a:pt x="99871" y="30880"/>
                            <a:pt x="74022" y="4796"/>
                            <a:pt x="42063" y="4654"/>
                          </a:cubicBezTo>
                          <a:cubicBezTo>
                            <a:pt x="28575" y="4608"/>
                            <a:pt x="15227" y="9401"/>
                            <a:pt x="4700" y="18237"/>
                          </a:cubicBezTo>
                          <a:lnTo>
                            <a:pt x="0" y="21621"/>
                          </a:lnTo>
                          <a:lnTo>
                            <a:pt x="6674" y="10905"/>
                          </a:lnTo>
                          <a:cubicBezTo>
                            <a:pt x="17107" y="3762"/>
                            <a:pt x="29468" y="-92"/>
                            <a:pt x="42110" y="2"/>
                          </a:cubicBezTo>
                          <a:cubicBezTo>
                            <a:pt x="76654" y="143"/>
                            <a:pt x="104571" y="28342"/>
                            <a:pt x="104430" y="62885"/>
                          </a:cubicBezTo>
                          <a:cubicBezTo>
                            <a:pt x="104430" y="63496"/>
                            <a:pt x="104383" y="64718"/>
                            <a:pt x="104383" y="64718"/>
                          </a:cubicBezTo>
                          <a:lnTo>
                            <a:pt x="98414" y="74823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508" name="Freeform: Shape 507">
                      <a:extLst>
                        <a:ext uri="{FF2B5EF4-FFF2-40B4-BE49-F238E27FC236}">
                          <a16:creationId xmlns:a16="http://schemas.microsoft.com/office/drawing/2014/main" id="{633EE977-8735-5BE3-3F2E-F5FAC06FE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68438" y="1316877"/>
                      <a:ext cx="104383" cy="74822"/>
                    </a:xfrm>
                    <a:custGeom>
                      <a:avLst/>
                      <a:gdLst>
                        <a:gd name="connsiteX0" fmla="*/ 98461 w 104383"/>
                        <a:gd name="connsiteY0" fmla="*/ 74823 h 74822"/>
                        <a:gd name="connsiteX1" fmla="*/ 99354 w 104383"/>
                        <a:gd name="connsiteY1" fmla="*/ 69042 h 74822"/>
                        <a:gd name="connsiteX2" fmla="*/ 99730 w 104383"/>
                        <a:gd name="connsiteY2" fmla="*/ 62791 h 74822"/>
                        <a:gd name="connsiteX3" fmla="*/ 42063 w 104383"/>
                        <a:gd name="connsiteY3" fmla="*/ 4655 h 74822"/>
                        <a:gd name="connsiteX4" fmla="*/ 4700 w 104383"/>
                        <a:gd name="connsiteY4" fmla="*/ 18237 h 74822"/>
                        <a:gd name="connsiteX5" fmla="*/ 0 w 104383"/>
                        <a:gd name="connsiteY5" fmla="*/ 21621 h 74822"/>
                        <a:gd name="connsiteX6" fmla="*/ 6627 w 104383"/>
                        <a:gd name="connsiteY6" fmla="*/ 10905 h 74822"/>
                        <a:gd name="connsiteX7" fmla="*/ 42063 w 104383"/>
                        <a:gd name="connsiteY7" fmla="*/ 2 h 74822"/>
                        <a:gd name="connsiteX8" fmla="*/ 104383 w 104383"/>
                        <a:gd name="connsiteY8" fmla="*/ 62885 h 74822"/>
                        <a:gd name="connsiteX9" fmla="*/ 104336 w 104383"/>
                        <a:gd name="connsiteY9" fmla="*/ 64718 h 74822"/>
                        <a:gd name="connsiteX10" fmla="*/ 98461 w 104383"/>
                        <a:gd name="connsiteY10" fmla="*/ 74823 h 74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4383" h="74822">
                          <a:moveTo>
                            <a:pt x="98461" y="74823"/>
                          </a:moveTo>
                          <a:lnTo>
                            <a:pt x="99354" y="69042"/>
                          </a:lnTo>
                          <a:cubicBezTo>
                            <a:pt x="99589" y="66833"/>
                            <a:pt x="99730" y="64765"/>
                            <a:pt x="99730" y="62791"/>
                          </a:cubicBezTo>
                          <a:cubicBezTo>
                            <a:pt x="99871" y="30880"/>
                            <a:pt x="74022" y="4796"/>
                            <a:pt x="42063" y="4655"/>
                          </a:cubicBezTo>
                          <a:cubicBezTo>
                            <a:pt x="28575" y="4608"/>
                            <a:pt x="15227" y="9401"/>
                            <a:pt x="4700" y="18237"/>
                          </a:cubicBezTo>
                          <a:lnTo>
                            <a:pt x="0" y="21621"/>
                          </a:lnTo>
                          <a:lnTo>
                            <a:pt x="6627" y="10905"/>
                          </a:lnTo>
                          <a:cubicBezTo>
                            <a:pt x="17060" y="3762"/>
                            <a:pt x="29421" y="-92"/>
                            <a:pt x="42063" y="2"/>
                          </a:cubicBezTo>
                          <a:cubicBezTo>
                            <a:pt x="76607" y="143"/>
                            <a:pt x="104524" y="28342"/>
                            <a:pt x="104383" y="62885"/>
                          </a:cubicBezTo>
                          <a:cubicBezTo>
                            <a:pt x="104383" y="63496"/>
                            <a:pt x="104336" y="64718"/>
                            <a:pt x="104336" y="64718"/>
                          </a:cubicBezTo>
                          <a:lnTo>
                            <a:pt x="98461" y="74823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509" name="Freeform: Shape 508">
                      <a:extLst>
                        <a:ext uri="{FF2B5EF4-FFF2-40B4-BE49-F238E27FC236}">
                          <a16:creationId xmlns:a16="http://schemas.microsoft.com/office/drawing/2014/main" id="{F30A417A-8390-DE76-A202-AA3F64229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6249" y="1436067"/>
                      <a:ext cx="104337" cy="79615"/>
                    </a:xfrm>
                    <a:custGeom>
                      <a:avLst/>
                      <a:gdLst>
                        <a:gd name="connsiteX0" fmla="*/ 98273 w 104337"/>
                        <a:gd name="connsiteY0" fmla="*/ 79615 h 79615"/>
                        <a:gd name="connsiteX1" fmla="*/ 99636 w 104337"/>
                        <a:gd name="connsiteY1" fmla="*/ 65845 h 79615"/>
                        <a:gd name="connsiteX2" fmla="*/ 82012 w 104337"/>
                        <a:gd name="connsiteY2" fmla="*/ 22747 h 79615"/>
                        <a:gd name="connsiteX3" fmla="*/ 39056 w 104337"/>
                        <a:gd name="connsiteY3" fmla="*/ 4747 h 79615"/>
                        <a:gd name="connsiteX4" fmla="*/ 5123 w 104337"/>
                        <a:gd name="connsiteY4" fmla="*/ 14945 h 79615"/>
                        <a:gd name="connsiteX5" fmla="*/ 0 w 104337"/>
                        <a:gd name="connsiteY5" fmla="*/ 19128 h 79615"/>
                        <a:gd name="connsiteX6" fmla="*/ 6580 w 104337"/>
                        <a:gd name="connsiteY6" fmla="*/ 8507 h 79615"/>
                        <a:gd name="connsiteX7" fmla="*/ 39103 w 104337"/>
                        <a:gd name="connsiteY7" fmla="*/ 0 h 79615"/>
                        <a:gd name="connsiteX8" fmla="*/ 85349 w 104337"/>
                        <a:gd name="connsiteY8" fmla="*/ 19410 h 79615"/>
                        <a:gd name="connsiteX9" fmla="*/ 104336 w 104337"/>
                        <a:gd name="connsiteY9" fmla="*/ 65845 h 79615"/>
                        <a:gd name="connsiteX10" fmla="*/ 104195 w 104337"/>
                        <a:gd name="connsiteY10" fmla="*/ 69510 h 79615"/>
                        <a:gd name="connsiteX11" fmla="*/ 98273 w 104337"/>
                        <a:gd name="connsiteY11" fmla="*/ 79615 h 796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4337" h="79615">
                          <a:moveTo>
                            <a:pt x="98273" y="79615"/>
                          </a:moveTo>
                          <a:cubicBezTo>
                            <a:pt x="98273" y="79615"/>
                            <a:pt x="99260" y="75526"/>
                            <a:pt x="99636" y="65845"/>
                          </a:cubicBezTo>
                          <a:cubicBezTo>
                            <a:pt x="99730" y="49583"/>
                            <a:pt x="93433" y="34309"/>
                            <a:pt x="82012" y="22747"/>
                          </a:cubicBezTo>
                          <a:cubicBezTo>
                            <a:pt x="70591" y="11186"/>
                            <a:pt x="55317" y="4794"/>
                            <a:pt x="39056" y="4747"/>
                          </a:cubicBezTo>
                          <a:cubicBezTo>
                            <a:pt x="26883" y="4700"/>
                            <a:pt x="15180" y="8225"/>
                            <a:pt x="5123" y="14945"/>
                          </a:cubicBezTo>
                          <a:lnTo>
                            <a:pt x="0" y="19128"/>
                          </a:lnTo>
                          <a:lnTo>
                            <a:pt x="6580" y="8507"/>
                          </a:lnTo>
                          <a:cubicBezTo>
                            <a:pt x="16496" y="2867"/>
                            <a:pt x="27588" y="0"/>
                            <a:pt x="39103" y="0"/>
                          </a:cubicBezTo>
                          <a:cubicBezTo>
                            <a:pt x="56633" y="94"/>
                            <a:pt x="73035" y="6956"/>
                            <a:pt x="85349" y="19410"/>
                          </a:cubicBezTo>
                          <a:cubicBezTo>
                            <a:pt x="97662" y="31818"/>
                            <a:pt x="104430" y="48314"/>
                            <a:pt x="104336" y="65845"/>
                          </a:cubicBezTo>
                          <a:cubicBezTo>
                            <a:pt x="104336" y="67020"/>
                            <a:pt x="104289" y="68241"/>
                            <a:pt x="104195" y="69510"/>
                          </a:cubicBezTo>
                          <a:lnTo>
                            <a:pt x="98273" y="79615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510" name="Freeform: Shape 509">
                      <a:extLst>
                        <a:ext uri="{FF2B5EF4-FFF2-40B4-BE49-F238E27FC236}">
                          <a16:creationId xmlns:a16="http://schemas.microsoft.com/office/drawing/2014/main" id="{6ADACBBA-DB4F-3FEC-AC41-2D6CD03F67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3805" y="1439873"/>
                      <a:ext cx="104337" cy="79615"/>
                    </a:xfrm>
                    <a:custGeom>
                      <a:avLst/>
                      <a:gdLst>
                        <a:gd name="connsiteX0" fmla="*/ 98274 w 104337"/>
                        <a:gd name="connsiteY0" fmla="*/ 79616 h 79615"/>
                        <a:gd name="connsiteX1" fmla="*/ 99636 w 104337"/>
                        <a:gd name="connsiteY1" fmla="*/ 65845 h 79615"/>
                        <a:gd name="connsiteX2" fmla="*/ 82012 w 104337"/>
                        <a:gd name="connsiteY2" fmla="*/ 22748 h 79615"/>
                        <a:gd name="connsiteX3" fmla="*/ 39056 w 104337"/>
                        <a:gd name="connsiteY3" fmla="*/ 4747 h 79615"/>
                        <a:gd name="connsiteX4" fmla="*/ 5123 w 104337"/>
                        <a:gd name="connsiteY4" fmla="*/ 14946 h 79615"/>
                        <a:gd name="connsiteX5" fmla="*/ 0 w 104337"/>
                        <a:gd name="connsiteY5" fmla="*/ 19129 h 79615"/>
                        <a:gd name="connsiteX6" fmla="*/ 6580 w 104337"/>
                        <a:gd name="connsiteY6" fmla="*/ 8507 h 79615"/>
                        <a:gd name="connsiteX7" fmla="*/ 39103 w 104337"/>
                        <a:gd name="connsiteY7" fmla="*/ 1 h 79615"/>
                        <a:gd name="connsiteX8" fmla="*/ 85349 w 104337"/>
                        <a:gd name="connsiteY8" fmla="*/ 19411 h 79615"/>
                        <a:gd name="connsiteX9" fmla="*/ 104336 w 104337"/>
                        <a:gd name="connsiteY9" fmla="*/ 65845 h 79615"/>
                        <a:gd name="connsiteX10" fmla="*/ 104195 w 104337"/>
                        <a:gd name="connsiteY10" fmla="*/ 69511 h 79615"/>
                        <a:gd name="connsiteX11" fmla="*/ 98274 w 104337"/>
                        <a:gd name="connsiteY11" fmla="*/ 79616 h 796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4337" h="79615">
                          <a:moveTo>
                            <a:pt x="98274" y="79616"/>
                          </a:moveTo>
                          <a:cubicBezTo>
                            <a:pt x="98274" y="79616"/>
                            <a:pt x="99260" y="75527"/>
                            <a:pt x="99636" y="65845"/>
                          </a:cubicBezTo>
                          <a:cubicBezTo>
                            <a:pt x="99730" y="49584"/>
                            <a:pt x="93433" y="34309"/>
                            <a:pt x="82012" y="22748"/>
                          </a:cubicBezTo>
                          <a:cubicBezTo>
                            <a:pt x="70591" y="11186"/>
                            <a:pt x="55317" y="4794"/>
                            <a:pt x="39056" y="4747"/>
                          </a:cubicBezTo>
                          <a:cubicBezTo>
                            <a:pt x="26883" y="4700"/>
                            <a:pt x="15180" y="8225"/>
                            <a:pt x="5123" y="14946"/>
                          </a:cubicBezTo>
                          <a:lnTo>
                            <a:pt x="0" y="19129"/>
                          </a:lnTo>
                          <a:lnTo>
                            <a:pt x="6580" y="8507"/>
                          </a:lnTo>
                          <a:cubicBezTo>
                            <a:pt x="16449" y="2867"/>
                            <a:pt x="27588" y="-46"/>
                            <a:pt x="39103" y="1"/>
                          </a:cubicBezTo>
                          <a:cubicBezTo>
                            <a:pt x="56633" y="95"/>
                            <a:pt x="73035" y="6956"/>
                            <a:pt x="85349" y="19411"/>
                          </a:cubicBezTo>
                          <a:cubicBezTo>
                            <a:pt x="97663" y="31865"/>
                            <a:pt x="104430" y="48315"/>
                            <a:pt x="104336" y="65845"/>
                          </a:cubicBezTo>
                          <a:cubicBezTo>
                            <a:pt x="104336" y="67020"/>
                            <a:pt x="104289" y="68242"/>
                            <a:pt x="104195" y="69511"/>
                          </a:cubicBezTo>
                          <a:lnTo>
                            <a:pt x="98274" y="79616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</p:grpSp>
        <p:grpSp>
          <p:nvGrpSpPr>
            <p:cNvPr id="88" name="Graphic 111">
              <a:extLst>
                <a:ext uri="{FF2B5EF4-FFF2-40B4-BE49-F238E27FC236}">
                  <a16:creationId xmlns:a16="http://schemas.microsoft.com/office/drawing/2014/main" id="{CC67CE74-D950-969C-316E-79DBA59CBFE9}"/>
                </a:ext>
              </a:extLst>
            </p:cNvPr>
            <p:cNvGrpSpPr/>
            <p:nvPr/>
          </p:nvGrpSpPr>
          <p:grpSpPr>
            <a:xfrm>
              <a:off x="8766795" y="1235431"/>
              <a:ext cx="1441671" cy="478207"/>
              <a:chOff x="8766795" y="1235431"/>
              <a:chExt cx="1441671" cy="478207"/>
            </a:xfrm>
            <a:grpFill/>
          </p:grpSpPr>
          <p:grpSp>
            <p:nvGrpSpPr>
              <p:cNvPr id="466" name="Graphic 111">
                <a:extLst>
                  <a:ext uri="{FF2B5EF4-FFF2-40B4-BE49-F238E27FC236}">
                    <a16:creationId xmlns:a16="http://schemas.microsoft.com/office/drawing/2014/main" id="{746099BC-CBAF-2588-8FC4-DFB98E38B212}"/>
                  </a:ext>
                </a:extLst>
              </p:cNvPr>
              <p:cNvGrpSpPr/>
              <p:nvPr/>
            </p:nvGrpSpPr>
            <p:grpSpPr>
              <a:xfrm>
                <a:off x="8766795" y="1235431"/>
                <a:ext cx="1441671" cy="478207"/>
                <a:chOff x="8766795" y="1235431"/>
                <a:chExt cx="1441671" cy="478207"/>
              </a:xfrm>
              <a:grpFill/>
            </p:grpSpPr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C117A9D0-7D78-EE9D-D4ED-CA177577C971}"/>
                    </a:ext>
                  </a:extLst>
                </p:cNvPr>
                <p:cNvSpPr/>
                <p:nvPr/>
              </p:nvSpPr>
              <p:spPr>
                <a:xfrm>
                  <a:off x="8766795" y="1235431"/>
                  <a:ext cx="1441671" cy="478207"/>
                </a:xfrm>
                <a:custGeom>
                  <a:avLst/>
                  <a:gdLst>
                    <a:gd name="connsiteX0" fmla="*/ 1308525 w 1441671"/>
                    <a:gd name="connsiteY0" fmla="*/ 21149 h 478207"/>
                    <a:gd name="connsiteX1" fmla="*/ 919991 w 1441671"/>
                    <a:gd name="connsiteY1" fmla="*/ 336038 h 478207"/>
                    <a:gd name="connsiteX2" fmla="*/ 584564 w 1441671"/>
                    <a:gd name="connsiteY2" fmla="*/ 322032 h 478207"/>
                    <a:gd name="connsiteX3" fmla="*/ 329881 w 1441671"/>
                    <a:gd name="connsiteY3" fmla="*/ 311363 h 478207"/>
                    <a:gd name="connsiteX4" fmla="*/ 461758 w 1441671"/>
                    <a:gd name="connsiteY4" fmla="*/ 163319 h 478207"/>
                    <a:gd name="connsiteX5" fmla="*/ 711976 w 1441671"/>
                    <a:gd name="connsiteY5" fmla="*/ 2350 h 478207"/>
                    <a:gd name="connsiteX6" fmla="*/ 676775 w 1441671"/>
                    <a:gd name="connsiteY6" fmla="*/ 0 h 478207"/>
                    <a:gd name="connsiteX7" fmla="*/ 228552 w 1441671"/>
                    <a:gd name="connsiteY7" fmla="*/ 284950 h 478207"/>
                    <a:gd name="connsiteX8" fmla="*/ 0 w 1441671"/>
                    <a:gd name="connsiteY8" fmla="*/ 436520 h 478207"/>
                    <a:gd name="connsiteX9" fmla="*/ 441079 w 1441671"/>
                    <a:gd name="connsiteY9" fmla="*/ 455695 h 478207"/>
                    <a:gd name="connsiteX10" fmla="*/ 959939 w 1441671"/>
                    <a:gd name="connsiteY10" fmla="*/ 478207 h 478207"/>
                    <a:gd name="connsiteX11" fmla="*/ 1441671 w 1441671"/>
                    <a:gd name="connsiteY11" fmla="*/ 30549 h 478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1671" h="478207">
                      <a:moveTo>
                        <a:pt x="1308525" y="21149"/>
                      </a:moveTo>
                      <a:lnTo>
                        <a:pt x="919991" y="336038"/>
                      </a:lnTo>
                      <a:lnTo>
                        <a:pt x="584564" y="322032"/>
                      </a:lnTo>
                      <a:lnTo>
                        <a:pt x="329881" y="311363"/>
                      </a:lnTo>
                      <a:lnTo>
                        <a:pt x="461758" y="163319"/>
                      </a:lnTo>
                      <a:lnTo>
                        <a:pt x="711976" y="2350"/>
                      </a:lnTo>
                      <a:lnTo>
                        <a:pt x="676775" y="0"/>
                      </a:lnTo>
                      <a:lnTo>
                        <a:pt x="228552" y="284950"/>
                      </a:lnTo>
                      <a:lnTo>
                        <a:pt x="0" y="436520"/>
                      </a:lnTo>
                      <a:lnTo>
                        <a:pt x="441079" y="455695"/>
                      </a:lnTo>
                      <a:lnTo>
                        <a:pt x="959939" y="478207"/>
                      </a:lnTo>
                      <a:lnTo>
                        <a:pt x="1441671" y="305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AF440792-B9DD-133B-50ED-0569839A08BD}"/>
                    </a:ext>
                  </a:extLst>
                </p:cNvPr>
                <p:cNvSpPr/>
                <p:nvPr/>
              </p:nvSpPr>
              <p:spPr>
                <a:xfrm>
                  <a:off x="9133737" y="1550601"/>
                  <a:ext cx="385312" cy="65994"/>
                </a:xfrm>
                <a:custGeom>
                  <a:avLst/>
                  <a:gdLst>
                    <a:gd name="connsiteX0" fmla="*/ 53787 w 385312"/>
                    <a:gd name="connsiteY0" fmla="*/ 0 h 65994"/>
                    <a:gd name="connsiteX1" fmla="*/ 11112 w 385312"/>
                    <a:gd name="connsiteY1" fmla="*/ 30173 h 65994"/>
                    <a:gd name="connsiteX2" fmla="*/ 16940 w 385312"/>
                    <a:gd name="connsiteY2" fmla="*/ 52685 h 65994"/>
                    <a:gd name="connsiteX3" fmla="*/ 291316 w 385312"/>
                    <a:gd name="connsiteY3" fmla="*/ 65751 h 65994"/>
                    <a:gd name="connsiteX4" fmla="*/ 291316 w 385312"/>
                    <a:gd name="connsiteY4" fmla="*/ 65751 h 65994"/>
                    <a:gd name="connsiteX5" fmla="*/ 356079 w 385312"/>
                    <a:gd name="connsiteY5" fmla="*/ 44178 h 65994"/>
                    <a:gd name="connsiteX6" fmla="*/ 356079 w 385312"/>
                    <a:gd name="connsiteY6" fmla="*/ 44178 h 65994"/>
                    <a:gd name="connsiteX7" fmla="*/ 385312 w 385312"/>
                    <a:gd name="connsiteY7" fmla="*/ 13864 h 65994"/>
                    <a:gd name="connsiteX8" fmla="*/ 53787 w 385312"/>
                    <a:gd name="connsiteY8" fmla="*/ 0 h 6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312" h="65994">
                      <a:moveTo>
                        <a:pt x="53787" y="0"/>
                      </a:moveTo>
                      <a:lnTo>
                        <a:pt x="11112" y="30173"/>
                      </a:lnTo>
                      <a:cubicBezTo>
                        <a:pt x="1619" y="36142"/>
                        <a:pt x="-10695" y="49630"/>
                        <a:pt x="16940" y="52685"/>
                      </a:cubicBezTo>
                      <a:lnTo>
                        <a:pt x="291316" y="65751"/>
                      </a:lnTo>
                      <a:lnTo>
                        <a:pt x="291316" y="65751"/>
                      </a:lnTo>
                      <a:cubicBezTo>
                        <a:pt x="329807" y="67583"/>
                        <a:pt x="341792" y="58983"/>
                        <a:pt x="356079" y="44178"/>
                      </a:cubicBezTo>
                      <a:lnTo>
                        <a:pt x="356079" y="44178"/>
                      </a:lnTo>
                      <a:lnTo>
                        <a:pt x="385312" y="13864"/>
                      </a:lnTo>
                      <a:lnTo>
                        <a:pt x="53787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80" name="Graphic 111">
                  <a:extLst>
                    <a:ext uri="{FF2B5EF4-FFF2-40B4-BE49-F238E27FC236}">
                      <a16:creationId xmlns:a16="http://schemas.microsoft.com/office/drawing/2014/main" id="{D86B815A-72D9-8FF5-C672-C629B3DD773A}"/>
                    </a:ext>
                  </a:extLst>
                </p:cNvPr>
                <p:cNvGrpSpPr/>
                <p:nvPr/>
              </p:nvGrpSpPr>
              <p:grpSpPr>
                <a:xfrm>
                  <a:off x="9756061" y="1279985"/>
                  <a:ext cx="369876" cy="299096"/>
                  <a:chOff x="9756061" y="1279985"/>
                  <a:chExt cx="369876" cy="299096"/>
                </a:xfrm>
                <a:grpFill/>
              </p:grpSpPr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A114820D-7D27-2CD2-CA77-EA6CFDDA0064}"/>
                      </a:ext>
                    </a:extLst>
                  </p:cNvPr>
                  <p:cNvSpPr/>
                  <p:nvPr/>
                </p:nvSpPr>
                <p:spPr>
                  <a:xfrm>
                    <a:off x="9756061" y="1280032"/>
                    <a:ext cx="369876" cy="299049"/>
                  </a:xfrm>
                  <a:custGeom>
                    <a:avLst/>
                    <a:gdLst>
                      <a:gd name="connsiteX0" fmla="*/ 344497 w 369876"/>
                      <a:gd name="connsiteY0" fmla="*/ 0 h 299049"/>
                      <a:gd name="connsiteX1" fmla="*/ 319212 w 369876"/>
                      <a:gd name="connsiteY1" fmla="*/ 12596 h 299049"/>
                      <a:gd name="connsiteX2" fmla="*/ 329223 w 369876"/>
                      <a:gd name="connsiteY2" fmla="*/ 22559 h 299049"/>
                      <a:gd name="connsiteX3" fmla="*/ 35202 w 369876"/>
                      <a:gd name="connsiteY3" fmla="*/ 274846 h 299049"/>
                      <a:gd name="connsiteX4" fmla="*/ 25285 w 369876"/>
                      <a:gd name="connsiteY4" fmla="*/ 273859 h 299049"/>
                      <a:gd name="connsiteX5" fmla="*/ 0 w 369876"/>
                      <a:gd name="connsiteY5" fmla="*/ 286454 h 299049"/>
                      <a:gd name="connsiteX6" fmla="*/ 25285 w 369876"/>
                      <a:gd name="connsiteY6" fmla="*/ 299050 h 299049"/>
                      <a:gd name="connsiteX7" fmla="*/ 50570 w 369876"/>
                      <a:gd name="connsiteY7" fmla="*/ 286454 h 299049"/>
                      <a:gd name="connsiteX8" fmla="*/ 40560 w 369876"/>
                      <a:gd name="connsiteY8" fmla="*/ 276491 h 299049"/>
                      <a:gd name="connsiteX9" fmla="*/ 334675 w 369876"/>
                      <a:gd name="connsiteY9" fmla="*/ 24251 h 299049"/>
                      <a:gd name="connsiteX10" fmla="*/ 344591 w 369876"/>
                      <a:gd name="connsiteY10" fmla="*/ 25238 h 299049"/>
                      <a:gd name="connsiteX11" fmla="*/ 369876 w 369876"/>
                      <a:gd name="connsiteY11" fmla="*/ 12643 h 299049"/>
                      <a:gd name="connsiteX12" fmla="*/ 344497 w 369876"/>
                      <a:gd name="connsiteY12" fmla="*/ 0 h 299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9876" h="299049">
                        <a:moveTo>
                          <a:pt x="344497" y="0"/>
                        </a:moveTo>
                        <a:cubicBezTo>
                          <a:pt x="330539" y="0"/>
                          <a:pt x="319212" y="5640"/>
                          <a:pt x="319212" y="12596"/>
                        </a:cubicBezTo>
                        <a:cubicBezTo>
                          <a:pt x="319212" y="16684"/>
                          <a:pt x="323160" y="20256"/>
                          <a:pt x="329223" y="22559"/>
                        </a:cubicBezTo>
                        <a:lnTo>
                          <a:pt x="35202" y="274846"/>
                        </a:lnTo>
                        <a:cubicBezTo>
                          <a:pt x="32147" y="274188"/>
                          <a:pt x="28810" y="273859"/>
                          <a:pt x="25285" y="273859"/>
                        </a:cubicBezTo>
                        <a:cubicBezTo>
                          <a:pt x="11327" y="273859"/>
                          <a:pt x="0" y="279499"/>
                          <a:pt x="0" y="286454"/>
                        </a:cubicBezTo>
                        <a:cubicBezTo>
                          <a:pt x="0" y="293410"/>
                          <a:pt x="11327" y="299050"/>
                          <a:pt x="25285" y="299050"/>
                        </a:cubicBezTo>
                        <a:cubicBezTo>
                          <a:pt x="39244" y="299050"/>
                          <a:pt x="50570" y="293410"/>
                          <a:pt x="50570" y="286454"/>
                        </a:cubicBezTo>
                        <a:cubicBezTo>
                          <a:pt x="50570" y="282366"/>
                          <a:pt x="46622" y="278794"/>
                          <a:pt x="40560" y="276491"/>
                        </a:cubicBezTo>
                        <a:lnTo>
                          <a:pt x="334675" y="24251"/>
                        </a:lnTo>
                        <a:cubicBezTo>
                          <a:pt x="337730" y="24909"/>
                          <a:pt x="341066" y="25238"/>
                          <a:pt x="344591" y="25238"/>
                        </a:cubicBezTo>
                        <a:cubicBezTo>
                          <a:pt x="358550" y="25238"/>
                          <a:pt x="369876" y="19598"/>
                          <a:pt x="369876" y="12643"/>
                        </a:cubicBezTo>
                        <a:cubicBezTo>
                          <a:pt x="369782" y="5640"/>
                          <a:pt x="358456" y="0"/>
                          <a:pt x="344497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95" name="Graphic 111">
                    <a:extLst>
                      <a:ext uri="{FF2B5EF4-FFF2-40B4-BE49-F238E27FC236}">
                        <a16:creationId xmlns:a16="http://schemas.microsoft.com/office/drawing/2014/main" id="{BA80C2E8-451D-C0E1-75C3-2437FF7A06B9}"/>
                      </a:ext>
                    </a:extLst>
                  </p:cNvPr>
                  <p:cNvGrpSpPr/>
                  <p:nvPr/>
                </p:nvGrpSpPr>
                <p:grpSpPr>
                  <a:xfrm>
                    <a:off x="9756061" y="1279985"/>
                    <a:ext cx="363954" cy="295853"/>
                    <a:chOff x="9756061" y="1279985"/>
                    <a:chExt cx="363954" cy="295853"/>
                  </a:xfrm>
                  <a:grpFill/>
                </p:grpSpPr>
                <p:sp>
                  <p:nvSpPr>
                    <p:cNvPr id="496" name="Freeform: Shape 495">
                      <a:extLst>
                        <a:ext uri="{FF2B5EF4-FFF2-40B4-BE49-F238E27FC236}">
                          <a16:creationId xmlns:a16="http://schemas.microsoft.com/office/drawing/2014/main" id="{113954C6-9E98-A5ED-B5C8-863F333A17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99159" y="1557651"/>
                      <a:ext cx="1738" cy="892"/>
                    </a:xfrm>
                    <a:custGeom>
                      <a:avLst/>
                      <a:gdLst>
                        <a:gd name="connsiteX0" fmla="*/ 1739 w 1738"/>
                        <a:gd name="connsiteY0" fmla="*/ 893 h 892"/>
                        <a:gd name="connsiteX1" fmla="*/ 141 w 1738"/>
                        <a:gd name="connsiteY1" fmla="*/ 0 h 892"/>
                        <a:gd name="connsiteX2" fmla="*/ 0 w 1738"/>
                        <a:gd name="connsiteY2" fmla="*/ 141 h 892"/>
                        <a:gd name="connsiteX3" fmla="*/ 1739 w 1738"/>
                        <a:gd name="connsiteY3" fmla="*/ 893 h 8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738" h="892">
                          <a:moveTo>
                            <a:pt x="1739" y="893"/>
                          </a:moveTo>
                          <a:cubicBezTo>
                            <a:pt x="1222" y="564"/>
                            <a:pt x="705" y="282"/>
                            <a:pt x="141" y="0"/>
                          </a:cubicBezTo>
                          <a:lnTo>
                            <a:pt x="0" y="141"/>
                          </a:lnTo>
                          <a:cubicBezTo>
                            <a:pt x="611" y="376"/>
                            <a:pt x="1175" y="658"/>
                            <a:pt x="1739" y="893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97" name="Freeform: Shape 496">
                      <a:extLst>
                        <a:ext uri="{FF2B5EF4-FFF2-40B4-BE49-F238E27FC236}">
                          <a16:creationId xmlns:a16="http://schemas.microsoft.com/office/drawing/2014/main" id="{3D353F47-44EB-6570-4097-F0FA1057C3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56061" y="1302733"/>
                      <a:ext cx="331901" cy="273106"/>
                    </a:xfrm>
                    <a:custGeom>
                      <a:avLst/>
                      <a:gdLst>
                        <a:gd name="connsiteX0" fmla="*/ 2585 w 331901"/>
                        <a:gd name="connsiteY0" fmla="*/ 265070 h 273106"/>
                        <a:gd name="connsiteX1" fmla="*/ 27870 w 331901"/>
                        <a:gd name="connsiteY1" fmla="*/ 252475 h 273106"/>
                        <a:gd name="connsiteX2" fmla="*/ 37787 w 331901"/>
                        <a:gd name="connsiteY2" fmla="*/ 253462 h 273106"/>
                        <a:gd name="connsiteX3" fmla="*/ 331902 w 331901"/>
                        <a:gd name="connsiteY3" fmla="*/ 1222 h 273106"/>
                        <a:gd name="connsiteX4" fmla="*/ 329176 w 331901"/>
                        <a:gd name="connsiteY4" fmla="*/ 0 h 273106"/>
                        <a:gd name="connsiteX5" fmla="*/ 35202 w 331901"/>
                        <a:gd name="connsiteY5" fmla="*/ 252146 h 273106"/>
                        <a:gd name="connsiteX6" fmla="*/ 25285 w 331901"/>
                        <a:gd name="connsiteY6" fmla="*/ 251159 h 273106"/>
                        <a:gd name="connsiteX7" fmla="*/ 0 w 331901"/>
                        <a:gd name="connsiteY7" fmla="*/ 263754 h 273106"/>
                        <a:gd name="connsiteX8" fmla="*/ 8460 w 331901"/>
                        <a:gd name="connsiteY8" fmla="*/ 273107 h 273106"/>
                        <a:gd name="connsiteX9" fmla="*/ 2585 w 331901"/>
                        <a:gd name="connsiteY9" fmla="*/ 265070 h 273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31901" h="273106">
                          <a:moveTo>
                            <a:pt x="2585" y="265070"/>
                          </a:moveTo>
                          <a:cubicBezTo>
                            <a:pt x="2585" y="258114"/>
                            <a:pt x="13911" y="252475"/>
                            <a:pt x="27870" y="252475"/>
                          </a:cubicBezTo>
                          <a:cubicBezTo>
                            <a:pt x="31395" y="252475"/>
                            <a:pt x="34732" y="252851"/>
                            <a:pt x="37787" y="253462"/>
                          </a:cubicBezTo>
                          <a:lnTo>
                            <a:pt x="331902" y="1222"/>
                          </a:lnTo>
                          <a:cubicBezTo>
                            <a:pt x="330915" y="846"/>
                            <a:pt x="330022" y="423"/>
                            <a:pt x="329176" y="0"/>
                          </a:cubicBezTo>
                          <a:lnTo>
                            <a:pt x="35202" y="252146"/>
                          </a:lnTo>
                          <a:cubicBezTo>
                            <a:pt x="32147" y="251488"/>
                            <a:pt x="28810" y="251159"/>
                            <a:pt x="25285" y="251159"/>
                          </a:cubicBezTo>
                          <a:cubicBezTo>
                            <a:pt x="11327" y="251159"/>
                            <a:pt x="0" y="256798"/>
                            <a:pt x="0" y="263754"/>
                          </a:cubicBezTo>
                          <a:cubicBezTo>
                            <a:pt x="0" y="267467"/>
                            <a:pt x="3290" y="270804"/>
                            <a:pt x="8460" y="273107"/>
                          </a:cubicBezTo>
                          <a:cubicBezTo>
                            <a:pt x="4841" y="270851"/>
                            <a:pt x="2585" y="268125"/>
                            <a:pt x="2585" y="26507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98" name="Freeform: Shape 497">
                      <a:extLst>
                        <a:ext uri="{FF2B5EF4-FFF2-40B4-BE49-F238E27FC236}">
                          <a16:creationId xmlns:a16="http://schemas.microsoft.com/office/drawing/2014/main" id="{9514F4DE-9162-3408-36BA-FAEBEA7E38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5367" y="1279985"/>
                      <a:ext cx="44648" cy="21854"/>
                    </a:xfrm>
                    <a:custGeom>
                      <a:avLst/>
                      <a:gdLst>
                        <a:gd name="connsiteX0" fmla="*/ 8225 w 44648"/>
                        <a:gd name="connsiteY0" fmla="*/ 21854 h 21854"/>
                        <a:gd name="connsiteX1" fmla="*/ 2538 w 44648"/>
                        <a:gd name="connsiteY1" fmla="*/ 13958 h 21854"/>
                        <a:gd name="connsiteX2" fmla="*/ 27824 w 44648"/>
                        <a:gd name="connsiteY2" fmla="*/ 1363 h 21854"/>
                        <a:gd name="connsiteX3" fmla="*/ 44649 w 44648"/>
                        <a:gd name="connsiteY3" fmla="*/ 4606 h 21854"/>
                        <a:gd name="connsiteX4" fmla="*/ 25286 w 44648"/>
                        <a:gd name="connsiteY4" fmla="*/ 0 h 21854"/>
                        <a:gd name="connsiteX5" fmla="*/ 1 w 44648"/>
                        <a:gd name="connsiteY5" fmla="*/ 12596 h 21854"/>
                        <a:gd name="connsiteX6" fmla="*/ 8225 w 44648"/>
                        <a:gd name="connsiteY6" fmla="*/ 21854 h 21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648" h="21854">
                          <a:moveTo>
                            <a:pt x="8225" y="21854"/>
                          </a:moveTo>
                          <a:cubicBezTo>
                            <a:pt x="4700" y="19692"/>
                            <a:pt x="2538" y="16966"/>
                            <a:pt x="2538" y="13958"/>
                          </a:cubicBezTo>
                          <a:cubicBezTo>
                            <a:pt x="2538" y="7003"/>
                            <a:pt x="13865" y="1363"/>
                            <a:pt x="27824" y="1363"/>
                          </a:cubicBezTo>
                          <a:cubicBezTo>
                            <a:pt x="34309" y="1363"/>
                            <a:pt x="40137" y="2632"/>
                            <a:pt x="44649" y="4606"/>
                          </a:cubicBezTo>
                          <a:cubicBezTo>
                            <a:pt x="39996" y="1833"/>
                            <a:pt x="33087" y="0"/>
                            <a:pt x="25286" y="0"/>
                          </a:cubicBezTo>
                          <a:cubicBezTo>
                            <a:pt x="11327" y="0"/>
                            <a:pt x="1" y="5640"/>
                            <a:pt x="1" y="12596"/>
                          </a:cubicBezTo>
                          <a:cubicBezTo>
                            <a:pt x="-47" y="16308"/>
                            <a:pt x="3149" y="19598"/>
                            <a:pt x="8225" y="21854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481" name="Graphic 111">
                  <a:extLst>
                    <a:ext uri="{FF2B5EF4-FFF2-40B4-BE49-F238E27FC236}">
                      <a16:creationId xmlns:a16="http://schemas.microsoft.com/office/drawing/2014/main" id="{7411B2E0-DF97-DA43-9734-7BB306886534}"/>
                    </a:ext>
                  </a:extLst>
                </p:cNvPr>
                <p:cNvGrpSpPr/>
                <p:nvPr/>
              </p:nvGrpSpPr>
              <p:grpSpPr>
                <a:xfrm>
                  <a:off x="9028011" y="1271056"/>
                  <a:ext cx="430315" cy="267796"/>
                  <a:chOff x="9028011" y="1271056"/>
                  <a:chExt cx="430315" cy="267796"/>
                </a:xfrm>
                <a:grpFill/>
              </p:grpSpPr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42097F50-A885-5A04-7A40-623F39383B16}"/>
                      </a:ext>
                    </a:extLst>
                  </p:cNvPr>
                  <p:cNvSpPr/>
                  <p:nvPr/>
                </p:nvSpPr>
                <p:spPr>
                  <a:xfrm>
                    <a:off x="9028011" y="1271056"/>
                    <a:ext cx="430315" cy="267796"/>
                  </a:xfrm>
                  <a:custGeom>
                    <a:avLst/>
                    <a:gdLst>
                      <a:gd name="connsiteX0" fmla="*/ 404984 w 430315"/>
                      <a:gd name="connsiteY0" fmla="*/ 0 h 267796"/>
                      <a:gd name="connsiteX1" fmla="*/ 379699 w 430315"/>
                      <a:gd name="connsiteY1" fmla="*/ 12596 h 267796"/>
                      <a:gd name="connsiteX2" fmla="*/ 386890 w 430315"/>
                      <a:gd name="connsiteY2" fmla="*/ 21337 h 267796"/>
                      <a:gd name="connsiteX3" fmla="*/ 37881 w 430315"/>
                      <a:gd name="connsiteY3" fmla="*/ 244344 h 267796"/>
                      <a:gd name="connsiteX4" fmla="*/ 25285 w 430315"/>
                      <a:gd name="connsiteY4" fmla="*/ 242605 h 267796"/>
                      <a:gd name="connsiteX5" fmla="*/ 0 w 430315"/>
                      <a:gd name="connsiteY5" fmla="*/ 255201 h 267796"/>
                      <a:gd name="connsiteX6" fmla="*/ 25285 w 430315"/>
                      <a:gd name="connsiteY6" fmla="*/ 267796 h 267796"/>
                      <a:gd name="connsiteX7" fmla="*/ 50570 w 430315"/>
                      <a:gd name="connsiteY7" fmla="*/ 255201 h 267796"/>
                      <a:gd name="connsiteX8" fmla="*/ 43379 w 430315"/>
                      <a:gd name="connsiteY8" fmla="*/ 246412 h 267796"/>
                      <a:gd name="connsiteX9" fmla="*/ 392435 w 430315"/>
                      <a:gd name="connsiteY9" fmla="*/ 23405 h 267796"/>
                      <a:gd name="connsiteX10" fmla="*/ 405031 w 430315"/>
                      <a:gd name="connsiteY10" fmla="*/ 25144 h 267796"/>
                      <a:gd name="connsiteX11" fmla="*/ 430316 w 430315"/>
                      <a:gd name="connsiteY11" fmla="*/ 12549 h 267796"/>
                      <a:gd name="connsiteX12" fmla="*/ 404984 w 430315"/>
                      <a:gd name="connsiteY12" fmla="*/ 0 h 26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0315" h="267796">
                        <a:moveTo>
                          <a:pt x="404984" y="0"/>
                        </a:moveTo>
                        <a:cubicBezTo>
                          <a:pt x="391025" y="0"/>
                          <a:pt x="379699" y="5640"/>
                          <a:pt x="379699" y="12596"/>
                        </a:cubicBezTo>
                        <a:cubicBezTo>
                          <a:pt x="379699" y="16026"/>
                          <a:pt x="382425" y="19081"/>
                          <a:pt x="386890" y="21337"/>
                        </a:cubicBezTo>
                        <a:lnTo>
                          <a:pt x="37881" y="244344"/>
                        </a:lnTo>
                        <a:cubicBezTo>
                          <a:pt x="34168" y="243263"/>
                          <a:pt x="29891" y="242605"/>
                          <a:pt x="25285" y="242605"/>
                        </a:cubicBezTo>
                        <a:cubicBezTo>
                          <a:pt x="11327" y="242605"/>
                          <a:pt x="0" y="248245"/>
                          <a:pt x="0" y="255201"/>
                        </a:cubicBezTo>
                        <a:cubicBezTo>
                          <a:pt x="0" y="262156"/>
                          <a:pt x="11327" y="267796"/>
                          <a:pt x="25285" y="267796"/>
                        </a:cubicBezTo>
                        <a:cubicBezTo>
                          <a:pt x="39243" y="267796"/>
                          <a:pt x="50570" y="262156"/>
                          <a:pt x="50570" y="255201"/>
                        </a:cubicBezTo>
                        <a:cubicBezTo>
                          <a:pt x="50570" y="251770"/>
                          <a:pt x="47844" y="248715"/>
                          <a:pt x="43379" y="246412"/>
                        </a:cubicBezTo>
                        <a:lnTo>
                          <a:pt x="392435" y="23405"/>
                        </a:lnTo>
                        <a:cubicBezTo>
                          <a:pt x="396148" y="24486"/>
                          <a:pt x="400425" y="25144"/>
                          <a:pt x="405031" y="25144"/>
                        </a:cubicBezTo>
                        <a:cubicBezTo>
                          <a:pt x="418989" y="25144"/>
                          <a:pt x="430316" y="19504"/>
                          <a:pt x="430316" y="12549"/>
                        </a:cubicBezTo>
                        <a:cubicBezTo>
                          <a:pt x="430269" y="5593"/>
                          <a:pt x="418942" y="0"/>
                          <a:pt x="404984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90" name="Graphic 111">
                    <a:extLst>
                      <a:ext uri="{FF2B5EF4-FFF2-40B4-BE49-F238E27FC236}">
                        <a16:creationId xmlns:a16="http://schemas.microsoft.com/office/drawing/2014/main" id="{47B152C1-A373-9816-7DDD-60914736D45A}"/>
                      </a:ext>
                    </a:extLst>
                  </p:cNvPr>
                  <p:cNvGrpSpPr/>
                  <p:nvPr/>
                </p:nvGrpSpPr>
                <p:grpSpPr>
                  <a:xfrm>
                    <a:off x="9028011" y="1271056"/>
                    <a:ext cx="426931" cy="262720"/>
                    <a:chOff x="9028011" y="1271056"/>
                    <a:chExt cx="426931" cy="262720"/>
                  </a:xfrm>
                  <a:grpFill/>
                </p:grpSpPr>
                <p:sp>
                  <p:nvSpPr>
                    <p:cNvPr id="491" name="Freeform: Shape 490">
                      <a:extLst>
                        <a:ext uri="{FF2B5EF4-FFF2-40B4-BE49-F238E27FC236}">
                          <a16:creationId xmlns:a16="http://schemas.microsoft.com/office/drawing/2014/main" id="{5679972E-49D7-95BF-6D95-69257254E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73130" y="1518690"/>
                      <a:ext cx="2114" cy="1456"/>
                    </a:xfrm>
                    <a:custGeom>
                      <a:avLst/>
                      <a:gdLst>
                        <a:gd name="connsiteX0" fmla="*/ 2115 w 2114"/>
                        <a:gd name="connsiteY0" fmla="*/ 1457 h 1456"/>
                        <a:gd name="connsiteX1" fmla="*/ 235 w 2114"/>
                        <a:gd name="connsiteY1" fmla="*/ 0 h 1456"/>
                        <a:gd name="connsiteX2" fmla="*/ 0 w 2114"/>
                        <a:gd name="connsiteY2" fmla="*/ 141 h 1456"/>
                        <a:gd name="connsiteX3" fmla="*/ 2115 w 2114"/>
                        <a:gd name="connsiteY3" fmla="*/ 1457 h 1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" h="1456">
                          <a:moveTo>
                            <a:pt x="2115" y="1457"/>
                          </a:moveTo>
                          <a:cubicBezTo>
                            <a:pt x="1551" y="940"/>
                            <a:pt x="940" y="470"/>
                            <a:pt x="235" y="0"/>
                          </a:cubicBezTo>
                          <a:lnTo>
                            <a:pt x="0" y="141"/>
                          </a:lnTo>
                          <a:cubicBezTo>
                            <a:pt x="752" y="564"/>
                            <a:pt x="1410" y="987"/>
                            <a:pt x="2115" y="1457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92" name="Freeform: Shape 491">
                      <a:extLst>
                        <a:ext uri="{FF2B5EF4-FFF2-40B4-BE49-F238E27FC236}">
                          <a16:creationId xmlns:a16="http://schemas.microsoft.com/office/drawing/2014/main" id="{FB103962-4274-003C-8785-ABEC961E80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7757" y="1271056"/>
                      <a:ext cx="47186" cy="20021"/>
                    </a:xfrm>
                    <a:custGeom>
                      <a:avLst/>
                      <a:gdLst>
                        <a:gd name="connsiteX0" fmla="*/ 5029 w 47186"/>
                        <a:gd name="connsiteY0" fmla="*/ 20021 h 20021"/>
                        <a:gd name="connsiteX1" fmla="*/ 1739 w 47186"/>
                        <a:gd name="connsiteY1" fmla="*/ 13958 h 20021"/>
                        <a:gd name="connsiteX2" fmla="*/ 27024 w 47186"/>
                        <a:gd name="connsiteY2" fmla="*/ 1363 h 20021"/>
                        <a:gd name="connsiteX3" fmla="*/ 47186 w 47186"/>
                        <a:gd name="connsiteY3" fmla="*/ 6439 h 20021"/>
                        <a:gd name="connsiteX4" fmla="*/ 25285 w 47186"/>
                        <a:gd name="connsiteY4" fmla="*/ 0 h 20021"/>
                        <a:gd name="connsiteX5" fmla="*/ 0 w 47186"/>
                        <a:gd name="connsiteY5" fmla="*/ 12596 h 20021"/>
                        <a:gd name="connsiteX6" fmla="*/ 5029 w 47186"/>
                        <a:gd name="connsiteY6" fmla="*/ 20021 h 200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186" h="20021">
                          <a:moveTo>
                            <a:pt x="5029" y="20021"/>
                          </a:moveTo>
                          <a:cubicBezTo>
                            <a:pt x="3008" y="18235"/>
                            <a:pt x="1739" y="16167"/>
                            <a:pt x="1739" y="13958"/>
                          </a:cubicBezTo>
                          <a:cubicBezTo>
                            <a:pt x="1739" y="7003"/>
                            <a:pt x="13066" y="1363"/>
                            <a:pt x="27024" y="1363"/>
                          </a:cubicBezTo>
                          <a:cubicBezTo>
                            <a:pt x="35296" y="1363"/>
                            <a:pt x="42580" y="3384"/>
                            <a:pt x="47186" y="6439"/>
                          </a:cubicBezTo>
                          <a:cubicBezTo>
                            <a:pt x="42862" y="2632"/>
                            <a:pt x="34732" y="0"/>
                            <a:pt x="25285" y="0"/>
                          </a:cubicBezTo>
                          <a:cubicBezTo>
                            <a:pt x="11327" y="0"/>
                            <a:pt x="0" y="5640"/>
                            <a:pt x="0" y="12596"/>
                          </a:cubicBezTo>
                          <a:cubicBezTo>
                            <a:pt x="0" y="15368"/>
                            <a:pt x="1927" y="17953"/>
                            <a:pt x="5029" y="2002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93" name="Freeform: Shape 492">
                      <a:extLst>
                        <a:ext uri="{FF2B5EF4-FFF2-40B4-BE49-F238E27FC236}">
                          <a16:creationId xmlns:a16="http://schemas.microsoft.com/office/drawing/2014/main" id="{6D6EBE75-9931-8A06-F105-D956265C98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28011" y="1292534"/>
                      <a:ext cx="388675" cy="241242"/>
                    </a:xfrm>
                    <a:custGeom>
                      <a:avLst/>
                      <a:gdLst>
                        <a:gd name="connsiteX0" fmla="*/ 1739 w 388675"/>
                        <a:gd name="connsiteY0" fmla="*/ 235085 h 241242"/>
                        <a:gd name="connsiteX1" fmla="*/ 27024 w 388675"/>
                        <a:gd name="connsiteY1" fmla="*/ 222490 h 241242"/>
                        <a:gd name="connsiteX2" fmla="*/ 39619 w 388675"/>
                        <a:gd name="connsiteY2" fmla="*/ 224229 h 241242"/>
                        <a:gd name="connsiteX3" fmla="*/ 388676 w 388675"/>
                        <a:gd name="connsiteY3" fmla="*/ 1222 h 241242"/>
                        <a:gd name="connsiteX4" fmla="*/ 386702 w 388675"/>
                        <a:gd name="connsiteY4" fmla="*/ 0 h 241242"/>
                        <a:gd name="connsiteX5" fmla="*/ 37881 w 388675"/>
                        <a:gd name="connsiteY5" fmla="*/ 222866 h 241242"/>
                        <a:gd name="connsiteX6" fmla="*/ 25285 w 388675"/>
                        <a:gd name="connsiteY6" fmla="*/ 221127 h 241242"/>
                        <a:gd name="connsiteX7" fmla="*/ 0 w 388675"/>
                        <a:gd name="connsiteY7" fmla="*/ 233722 h 241242"/>
                        <a:gd name="connsiteX8" fmla="*/ 5123 w 388675"/>
                        <a:gd name="connsiteY8" fmla="*/ 241242 h 241242"/>
                        <a:gd name="connsiteX9" fmla="*/ 1739 w 388675"/>
                        <a:gd name="connsiteY9" fmla="*/ 235085 h 241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88675" h="241242">
                          <a:moveTo>
                            <a:pt x="1739" y="235085"/>
                          </a:moveTo>
                          <a:cubicBezTo>
                            <a:pt x="1739" y="228130"/>
                            <a:pt x="13066" y="222490"/>
                            <a:pt x="27024" y="222490"/>
                          </a:cubicBezTo>
                          <a:cubicBezTo>
                            <a:pt x="31630" y="222490"/>
                            <a:pt x="35907" y="223148"/>
                            <a:pt x="39619" y="224229"/>
                          </a:cubicBezTo>
                          <a:lnTo>
                            <a:pt x="388676" y="1222"/>
                          </a:lnTo>
                          <a:cubicBezTo>
                            <a:pt x="387924" y="846"/>
                            <a:pt x="387313" y="423"/>
                            <a:pt x="386702" y="0"/>
                          </a:cubicBezTo>
                          <a:lnTo>
                            <a:pt x="37881" y="222866"/>
                          </a:lnTo>
                          <a:cubicBezTo>
                            <a:pt x="34168" y="221785"/>
                            <a:pt x="29891" y="221127"/>
                            <a:pt x="25285" y="221127"/>
                          </a:cubicBezTo>
                          <a:cubicBezTo>
                            <a:pt x="11327" y="221127"/>
                            <a:pt x="0" y="226767"/>
                            <a:pt x="0" y="233722"/>
                          </a:cubicBezTo>
                          <a:cubicBezTo>
                            <a:pt x="0" y="236542"/>
                            <a:pt x="1927" y="239127"/>
                            <a:pt x="5123" y="241242"/>
                          </a:cubicBezTo>
                          <a:cubicBezTo>
                            <a:pt x="3055" y="239409"/>
                            <a:pt x="1739" y="237294"/>
                            <a:pt x="1739" y="23508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384763D1-F769-D640-69E5-CD33DB2867D8}"/>
                    </a:ext>
                  </a:extLst>
                </p:cNvPr>
                <p:cNvSpPr/>
                <p:nvPr/>
              </p:nvSpPr>
              <p:spPr>
                <a:xfrm>
                  <a:off x="9207216" y="1557322"/>
                  <a:ext cx="147433" cy="131642"/>
                </a:xfrm>
                <a:custGeom>
                  <a:avLst/>
                  <a:gdLst>
                    <a:gd name="connsiteX0" fmla="*/ 6533 w 147433"/>
                    <a:gd name="connsiteY0" fmla="*/ 131642 h 131642"/>
                    <a:gd name="connsiteX1" fmla="*/ 0 w 147433"/>
                    <a:gd name="connsiteY1" fmla="*/ 131360 h 131642"/>
                    <a:gd name="connsiteX2" fmla="*/ 140901 w 147433"/>
                    <a:gd name="connsiteY2" fmla="*/ 0 h 131642"/>
                    <a:gd name="connsiteX3" fmla="*/ 147433 w 147433"/>
                    <a:gd name="connsiteY3" fmla="*/ 282 h 1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433" h="131642">
                      <a:moveTo>
                        <a:pt x="6533" y="131642"/>
                      </a:moveTo>
                      <a:lnTo>
                        <a:pt x="0" y="131360"/>
                      </a:lnTo>
                      <a:lnTo>
                        <a:pt x="140901" y="0"/>
                      </a:lnTo>
                      <a:lnTo>
                        <a:pt x="147433" y="2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83" name="Graphic 111">
                  <a:extLst>
                    <a:ext uri="{FF2B5EF4-FFF2-40B4-BE49-F238E27FC236}">
                      <a16:creationId xmlns:a16="http://schemas.microsoft.com/office/drawing/2014/main" id="{DFD5D0C9-F0C7-1D20-5290-74C028822517}"/>
                    </a:ext>
                  </a:extLst>
                </p:cNvPr>
                <p:cNvGrpSpPr/>
                <p:nvPr/>
              </p:nvGrpSpPr>
              <p:grpSpPr>
                <a:xfrm>
                  <a:off x="8828551" y="1235478"/>
                  <a:ext cx="1379915" cy="478160"/>
                  <a:chOff x="8828551" y="1235478"/>
                  <a:chExt cx="1379915" cy="478160"/>
                </a:xfrm>
                <a:grpFill/>
              </p:grpSpPr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3D7B2C5C-B639-500D-BB7A-220162EF39AE}"/>
                      </a:ext>
                    </a:extLst>
                  </p:cNvPr>
                  <p:cNvSpPr/>
                  <p:nvPr/>
                </p:nvSpPr>
                <p:spPr>
                  <a:xfrm>
                    <a:off x="9686786" y="1256580"/>
                    <a:ext cx="521680" cy="457058"/>
                  </a:xfrm>
                  <a:custGeom>
                    <a:avLst/>
                    <a:gdLst>
                      <a:gd name="connsiteX0" fmla="*/ 39949 w 521680"/>
                      <a:gd name="connsiteY0" fmla="*/ 457058 h 457058"/>
                      <a:gd name="connsiteX1" fmla="*/ 62696 w 521680"/>
                      <a:gd name="connsiteY1" fmla="*/ 435909 h 457058"/>
                      <a:gd name="connsiteX2" fmla="*/ 521681 w 521680"/>
                      <a:gd name="connsiteY2" fmla="*/ 9400 h 457058"/>
                      <a:gd name="connsiteX3" fmla="*/ 388534 w 521680"/>
                      <a:gd name="connsiteY3" fmla="*/ 0 h 457058"/>
                      <a:gd name="connsiteX4" fmla="*/ 0 w 521680"/>
                      <a:gd name="connsiteY4" fmla="*/ 314888 h 457058"/>
                      <a:gd name="connsiteX5" fmla="*/ 39949 w 521680"/>
                      <a:gd name="connsiteY5" fmla="*/ 457058 h 457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1680" h="457058">
                        <a:moveTo>
                          <a:pt x="39949" y="457058"/>
                        </a:moveTo>
                        <a:lnTo>
                          <a:pt x="62696" y="435909"/>
                        </a:lnTo>
                        <a:lnTo>
                          <a:pt x="521681" y="9400"/>
                        </a:lnTo>
                        <a:lnTo>
                          <a:pt x="388534" y="0"/>
                        </a:lnTo>
                        <a:lnTo>
                          <a:pt x="0" y="314888"/>
                        </a:lnTo>
                        <a:cubicBezTo>
                          <a:pt x="18235" y="333218"/>
                          <a:pt x="47609" y="388300"/>
                          <a:pt x="39949" y="45705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73E011BE-A9D5-5C9E-48D6-13D168EF4C4E}"/>
                      </a:ext>
                    </a:extLst>
                  </p:cNvPr>
                  <p:cNvSpPr/>
                  <p:nvPr/>
                </p:nvSpPr>
                <p:spPr>
                  <a:xfrm>
                    <a:off x="8828551" y="1235478"/>
                    <a:ext cx="650267" cy="395537"/>
                  </a:xfrm>
                  <a:custGeom>
                    <a:avLst/>
                    <a:gdLst>
                      <a:gd name="connsiteX0" fmla="*/ 391213 w 650267"/>
                      <a:gd name="connsiteY0" fmla="*/ 173189 h 395537"/>
                      <a:gd name="connsiteX1" fmla="*/ 400049 w 650267"/>
                      <a:gd name="connsiteY1" fmla="*/ 163319 h 395537"/>
                      <a:gd name="connsiteX2" fmla="*/ 650268 w 650267"/>
                      <a:gd name="connsiteY2" fmla="*/ 2350 h 395537"/>
                      <a:gd name="connsiteX3" fmla="*/ 615066 w 650267"/>
                      <a:gd name="connsiteY3" fmla="*/ 0 h 395537"/>
                      <a:gd name="connsiteX4" fmla="*/ 166844 w 650267"/>
                      <a:gd name="connsiteY4" fmla="*/ 284903 h 395537"/>
                      <a:gd name="connsiteX5" fmla="*/ 0 w 650267"/>
                      <a:gd name="connsiteY5" fmla="*/ 395537 h 395537"/>
                      <a:gd name="connsiteX6" fmla="*/ 391213 w 650267"/>
                      <a:gd name="connsiteY6" fmla="*/ 173189 h 395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0267" h="395537">
                        <a:moveTo>
                          <a:pt x="391213" y="173189"/>
                        </a:moveTo>
                        <a:lnTo>
                          <a:pt x="400049" y="163319"/>
                        </a:lnTo>
                        <a:lnTo>
                          <a:pt x="650268" y="2350"/>
                        </a:lnTo>
                        <a:lnTo>
                          <a:pt x="615066" y="0"/>
                        </a:lnTo>
                        <a:lnTo>
                          <a:pt x="166844" y="284903"/>
                        </a:lnTo>
                        <a:lnTo>
                          <a:pt x="0" y="395537"/>
                        </a:lnTo>
                        <a:cubicBezTo>
                          <a:pt x="33181" y="373636"/>
                          <a:pt x="202844" y="263566"/>
                          <a:pt x="391213" y="173189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7EABD698-50C0-C2AE-2C54-A3CD4DE72411}"/>
                    </a:ext>
                  </a:extLst>
                </p:cNvPr>
                <p:cNvSpPr/>
                <p:nvPr/>
              </p:nvSpPr>
              <p:spPr>
                <a:xfrm>
                  <a:off x="9096676" y="1256580"/>
                  <a:ext cx="1111790" cy="359348"/>
                </a:xfrm>
                <a:custGeom>
                  <a:avLst/>
                  <a:gdLst>
                    <a:gd name="connsiteX0" fmla="*/ 735006 w 1111790"/>
                    <a:gd name="connsiteY0" fmla="*/ 359349 h 359348"/>
                    <a:gd name="connsiteX1" fmla="*/ 1111791 w 1111790"/>
                    <a:gd name="connsiteY1" fmla="*/ 9400 h 359348"/>
                    <a:gd name="connsiteX2" fmla="*/ 978644 w 1111790"/>
                    <a:gd name="connsiteY2" fmla="*/ 0 h 359348"/>
                    <a:gd name="connsiteX3" fmla="*/ 590110 w 1111790"/>
                    <a:gd name="connsiteY3" fmla="*/ 314888 h 359348"/>
                    <a:gd name="connsiteX4" fmla="*/ 254684 w 1111790"/>
                    <a:gd name="connsiteY4" fmla="*/ 300883 h 359348"/>
                    <a:gd name="connsiteX5" fmla="*/ 0 w 1111790"/>
                    <a:gd name="connsiteY5" fmla="*/ 290214 h 35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1790" h="359348">
                      <a:moveTo>
                        <a:pt x="735006" y="359349"/>
                      </a:moveTo>
                      <a:lnTo>
                        <a:pt x="1111791" y="9400"/>
                      </a:lnTo>
                      <a:lnTo>
                        <a:pt x="978644" y="0"/>
                      </a:lnTo>
                      <a:lnTo>
                        <a:pt x="590110" y="314888"/>
                      </a:lnTo>
                      <a:lnTo>
                        <a:pt x="254684" y="300883"/>
                      </a:lnTo>
                      <a:lnTo>
                        <a:pt x="0" y="29021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3D12B1CA-0A3E-AA0A-ABB1-7F57551A39B6}"/>
                    </a:ext>
                  </a:extLst>
                </p:cNvPr>
                <p:cNvSpPr/>
                <p:nvPr/>
              </p:nvSpPr>
              <p:spPr>
                <a:xfrm>
                  <a:off x="8970485" y="1628759"/>
                  <a:ext cx="334439" cy="46528"/>
                </a:xfrm>
                <a:custGeom>
                  <a:avLst/>
                  <a:gdLst>
                    <a:gd name="connsiteX0" fmla="*/ 0 w 334439"/>
                    <a:gd name="connsiteY0" fmla="*/ 21055 h 46528"/>
                    <a:gd name="connsiteX1" fmla="*/ 317238 w 334439"/>
                    <a:gd name="connsiteY1" fmla="*/ 46528 h 46528"/>
                    <a:gd name="connsiteX2" fmla="*/ 334440 w 334439"/>
                    <a:gd name="connsiteY2" fmla="*/ 19504 h 46528"/>
                    <a:gd name="connsiteX3" fmla="*/ 88686 w 334439"/>
                    <a:gd name="connsiteY3" fmla="*/ 0 h 46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439" h="46528">
                      <a:moveTo>
                        <a:pt x="0" y="21055"/>
                      </a:moveTo>
                      <a:lnTo>
                        <a:pt x="317238" y="46528"/>
                      </a:lnTo>
                      <a:lnTo>
                        <a:pt x="334440" y="19504"/>
                      </a:lnTo>
                      <a:lnTo>
                        <a:pt x="8868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E144CCA3-3980-BE6A-5D51-166469565A80}"/>
                    </a:ext>
                  </a:extLst>
                </p:cNvPr>
                <p:cNvSpPr/>
                <p:nvPr/>
              </p:nvSpPr>
              <p:spPr>
                <a:xfrm>
                  <a:off x="9609427" y="1672374"/>
                  <a:ext cx="156034" cy="31300"/>
                </a:xfrm>
                <a:custGeom>
                  <a:avLst/>
                  <a:gdLst>
                    <a:gd name="connsiteX0" fmla="*/ 0 w 156034"/>
                    <a:gd name="connsiteY0" fmla="*/ 21008 h 31300"/>
                    <a:gd name="connsiteX1" fmla="*/ 128070 w 156034"/>
                    <a:gd name="connsiteY1" fmla="*/ 31301 h 31300"/>
                    <a:gd name="connsiteX2" fmla="*/ 156034 w 156034"/>
                    <a:gd name="connsiteY2" fmla="*/ 5311 h 31300"/>
                    <a:gd name="connsiteX3" fmla="*/ 88733 w 156034"/>
                    <a:gd name="connsiteY3" fmla="*/ 0 h 3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034" h="31300">
                      <a:moveTo>
                        <a:pt x="0" y="21008"/>
                      </a:moveTo>
                      <a:lnTo>
                        <a:pt x="128070" y="31301"/>
                      </a:lnTo>
                      <a:lnTo>
                        <a:pt x="156034" y="5311"/>
                      </a:lnTo>
                      <a:lnTo>
                        <a:pt x="88733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67" name="Graphic 111">
                <a:extLst>
                  <a:ext uri="{FF2B5EF4-FFF2-40B4-BE49-F238E27FC236}">
                    <a16:creationId xmlns:a16="http://schemas.microsoft.com/office/drawing/2014/main" id="{DBEA692B-FA32-1D7F-E4D3-BE4886BAC506}"/>
                  </a:ext>
                </a:extLst>
              </p:cNvPr>
              <p:cNvGrpSpPr/>
              <p:nvPr/>
            </p:nvGrpSpPr>
            <p:grpSpPr>
              <a:xfrm>
                <a:off x="8915074" y="1571469"/>
                <a:ext cx="144096" cy="78722"/>
                <a:chOff x="8915074" y="1571469"/>
                <a:chExt cx="144096" cy="78722"/>
              </a:xfrm>
              <a:grpFill/>
            </p:grpSpPr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BAC7683D-28C9-E210-2105-502C5744284F}"/>
                    </a:ext>
                  </a:extLst>
                </p:cNvPr>
                <p:cNvSpPr/>
                <p:nvPr/>
              </p:nvSpPr>
              <p:spPr>
                <a:xfrm>
                  <a:off x="8915074" y="1571469"/>
                  <a:ext cx="144096" cy="30172"/>
                </a:xfrm>
                <a:custGeom>
                  <a:avLst/>
                  <a:gdLst>
                    <a:gd name="connsiteX0" fmla="*/ 144097 w 144096"/>
                    <a:gd name="connsiteY0" fmla="*/ 15086 h 30172"/>
                    <a:gd name="connsiteX1" fmla="*/ 72048 w 144096"/>
                    <a:gd name="connsiteY1" fmla="*/ 30173 h 30172"/>
                    <a:gd name="connsiteX2" fmla="*/ 0 w 144096"/>
                    <a:gd name="connsiteY2" fmla="*/ 15086 h 30172"/>
                    <a:gd name="connsiteX3" fmla="*/ 72048 w 144096"/>
                    <a:gd name="connsiteY3" fmla="*/ 0 h 30172"/>
                    <a:gd name="connsiteX4" fmla="*/ 144097 w 144096"/>
                    <a:gd name="connsiteY4" fmla="*/ 15086 h 3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096" h="30172">
                      <a:moveTo>
                        <a:pt x="144097" y="15086"/>
                      </a:moveTo>
                      <a:cubicBezTo>
                        <a:pt x="144097" y="23405"/>
                        <a:pt x="111809" y="30173"/>
                        <a:pt x="72048" y="30173"/>
                      </a:cubicBezTo>
                      <a:cubicBezTo>
                        <a:pt x="32241" y="30173"/>
                        <a:pt x="0" y="23405"/>
                        <a:pt x="0" y="15086"/>
                      </a:cubicBezTo>
                      <a:cubicBezTo>
                        <a:pt x="0" y="6768"/>
                        <a:pt x="32288" y="0"/>
                        <a:pt x="72048" y="0"/>
                      </a:cubicBezTo>
                      <a:cubicBezTo>
                        <a:pt x="111856" y="0"/>
                        <a:pt x="144097" y="6768"/>
                        <a:pt x="144097" y="1508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360CB4BE-3C3B-8148-C6B1-AC871B4B2B94}"/>
                    </a:ext>
                  </a:extLst>
                </p:cNvPr>
                <p:cNvSpPr/>
                <p:nvPr/>
              </p:nvSpPr>
              <p:spPr>
                <a:xfrm>
                  <a:off x="8915074" y="1571563"/>
                  <a:ext cx="144096" cy="30125"/>
                </a:xfrm>
                <a:custGeom>
                  <a:avLst/>
                  <a:gdLst>
                    <a:gd name="connsiteX0" fmla="*/ 77782 w 144096"/>
                    <a:gd name="connsiteY0" fmla="*/ 0 h 30125"/>
                    <a:gd name="connsiteX1" fmla="*/ 128211 w 144096"/>
                    <a:gd name="connsiteY1" fmla="*/ 11703 h 30125"/>
                    <a:gd name="connsiteX2" fmla="*/ 72048 w 144096"/>
                    <a:gd name="connsiteY2" fmla="*/ 23452 h 30125"/>
                    <a:gd name="connsiteX3" fmla="*/ 15885 w 144096"/>
                    <a:gd name="connsiteY3" fmla="*/ 11703 h 30125"/>
                    <a:gd name="connsiteX4" fmla="*/ 66315 w 144096"/>
                    <a:gd name="connsiteY4" fmla="*/ 0 h 30125"/>
                    <a:gd name="connsiteX5" fmla="*/ 0 w 144096"/>
                    <a:gd name="connsiteY5" fmla="*/ 15039 h 30125"/>
                    <a:gd name="connsiteX6" fmla="*/ 72048 w 144096"/>
                    <a:gd name="connsiteY6" fmla="*/ 30126 h 30125"/>
                    <a:gd name="connsiteX7" fmla="*/ 144097 w 144096"/>
                    <a:gd name="connsiteY7" fmla="*/ 15039 h 30125"/>
                    <a:gd name="connsiteX8" fmla="*/ 77782 w 144096"/>
                    <a:gd name="connsiteY8" fmla="*/ 0 h 30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096" h="30125">
                      <a:moveTo>
                        <a:pt x="77782" y="0"/>
                      </a:moveTo>
                      <a:cubicBezTo>
                        <a:pt x="106075" y="611"/>
                        <a:pt x="128211" y="5593"/>
                        <a:pt x="128211" y="11703"/>
                      </a:cubicBezTo>
                      <a:cubicBezTo>
                        <a:pt x="128211" y="18188"/>
                        <a:pt x="103067" y="23452"/>
                        <a:pt x="72048" y="23452"/>
                      </a:cubicBezTo>
                      <a:cubicBezTo>
                        <a:pt x="41030" y="23452"/>
                        <a:pt x="15885" y="18188"/>
                        <a:pt x="15885" y="11703"/>
                      </a:cubicBezTo>
                      <a:cubicBezTo>
                        <a:pt x="15885" y="5640"/>
                        <a:pt x="37975" y="611"/>
                        <a:pt x="66315" y="0"/>
                      </a:cubicBezTo>
                      <a:cubicBezTo>
                        <a:pt x="29186" y="611"/>
                        <a:pt x="0" y="7097"/>
                        <a:pt x="0" y="15039"/>
                      </a:cubicBezTo>
                      <a:cubicBezTo>
                        <a:pt x="0" y="23358"/>
                        <a:pt x="32288" y="30126"/>
                        <a:pt x="72048" y="30126"/>
                      </a:cubicBezTo>
                      <a:cubicBezTo>
                        <a:pt x="111856" y="30126"/>
                        <a:pt x="144097" y="23358"/>
                        <a:pt x="144097" y="15039"/>
                      </a:cubicBezTo>
                      <a:cubicBezTo>
                        <a:pt x="144097" y="7097"/>
                        <a:pt x="114911" y="611"/>
                        <a:pt x="77782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FE82267B-90DF-62AD-2922-9B200D3CBBFF}"/>
                    </a:ext>
                  </a:extLst>
                </p:cNvPr>
                <p:cNvSpPr/>
                <p:nvPr/>
              </p:nvSpPr>
              <p:spPr>
                <a:xfrm>
                  <a:off x="8915074" y="1586555"/>
                  <a:ext cx="144096" cy="63635"/>
                </a:xfrm>
                <a:custGeom>
                  <a:avLst/>
                  <a:gdLst>
                    <a:gd name="connsiteX0" fmla="*/ 72048 w 144096"/>
                    <a:gd name="connsiteY0" fmla="*/ 15086 h 63635"/>
                    <a:gd name="connsiteX1" fmla="*/ 0 w 144096"/>
                    <a:gd name="connsiteY1" fmla="*/ 0 h 63635"/>
                    <a:gd name="connsiteX2" fmla="*/ 0 w 144096"/>
                    <a:gd name="connsiteY2" fmla="*/ 48549 h 63635"/>
                    <a:gd name="connsiteX3" fmla="*/ 72048 w 144096"/>
                    <a:gd name="connsiteY3" fmla="*/ 63636 h 63635"/>
                    <a:gd name="connsiteX4" fmla="*/ 144097 w 144096"/>
                    <a:gd name="connsiteY4" fmla="*/ 48549 h 63635"/>
                    <a:gd name="connsiteX5" fmla="*/ 144097 w 144096"/>
                    <a:gd name="connsiteY5" fmla="*/ 0 h 63635"/>
                    <a:gd name="connsiteX6" fmla="*/ 72048 w 144096"/>
                    <a:gd name="connsiteY6" fmla="*/ 15086 h 63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096" h="63635">
                      <a:moveTo>
                        <a:pt x="72048" y="15086"/>
                      </a:moveTo>
                      <a:cubicBezTo>
                        <a:pt x="32241" y="15086"/>
                        <a:pt x="0" y="8319"/>
                        <a:pt x="0" y="0"/>
                      </a:cubicBezTo>
                      <a:lnTo>
                        <a:pt x="0" y="48549"/>
                      </a:lnTo>
                      <a:cubicBezTo>
                        <a:pt x="0" y="56868"/>
                        <a:pt x="32288" y="63636"/>
                        <a:pt x="72048" y="63636"/>
                      </a:cubicBezTo>
                      <a:cubicBezTo>
                        <a:pt x="111856" y="63636"/>
                        <a:pt x="144097" y="56868"/>
                        <a:pt x="144097" y="48549"/>
                      </a:cubicBezTo>
                      <a:lnTo>
                        <a:pt x="144097" y="0"/>
                      </a:lnTo>
                      <a:cubicBezTo>
                        <a:pt x="144097" y="8319"/>
                        <a:pt x="111856" y="15086"/>
                        <a:pt x="72048" y="1508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43ECF932-4641-D31D-6310-7555EB387A2D}"/>
                    </a:ext>
                  </a:extLst>
                </p:cNvPr>
                <p:cNvSpPr/>
                <p:nvPr/>
              </p:nvSpPr>
              <p:spPr>
                <a:xfrm>
                  <a:off x="8915074" y="1586555"/>
                  <a:ext cx="144096" cy="63635"/>
                </a:xfrm>
                <a:custGeom>
                  <a:avLst/>
                  <a:gdLst>
                    <a:gd name="connsiteX0" fmla="*/ 72048 w 144096"/>
                    <a:gd name="connsiteY0" fmla="*/ 15086 h 63635"/>
                    <a:gd name="connsiteX1" fmla="*/ 0 w 144096"/>
                    <a:gd name="connsiteY1" fmla="*/ 0 h 63635"/>
                    <a:gd name="connsiteX2" fmla="*/ 0 w 144096"/>
                    <a:gd name="connsiteY2" fmla="*/ 48549 h 63635"/>
                    <a:gd name="connsiteX3" fmla="*/ 72048 w 144096"/>
                    <a:gd name="connsiteY3" fmla="*/ 63636 h 63635"/>
                    <a:gd name="connsiteX4" fmla="*/ 144097 w 144096"/>
                    <a:gd name="connsiteY4" fmla="*/ 48549 h 63635"/>
                    <a:gd name="connsiteX5" fmla="*/ 144097 w 144096"/>
                    <a:gd name="connsiteY5" fmla="*/ 0 h 63635"/>
                    <a:gd name="connsiteX6" fmla="*/ 72048 w 144096"/>
                    <a:gd name="connsiteY6" fmla="*/ 15086 h 63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096" h="63635">
                      <a:moveTo>
                        <a:pt x="72048" y="15086"/>
                      </a:moveTo>
                      <a:cubicBezTo>
                        <a:pt x="32241" y="15086"/>
                        <a:pt x="0" y="8319"/>
                        <a:pt x="0" y="0"/>
                      </a:cubicBezTo>
                      <a:lnTo>
                        <a:pt x="0" y="48549"/>
                      </a:lnTo>
                      <a:cubicBezTo>
                        <a:pt x="0" y="56868"/>
                        <a:pt x="32288" y="63636"/>
                        <a:pt x="72048" y="63636"/>
                      </a:cubicBezTo>
                      <a:cubicBezTo>
                        <a:pt x="111856" y="63636"/>
                        <a:pt x="144097" y="56868"/>
                        <a:pt x="144097" y="48549"/>
                      </a:cubicBezTo>
                      <a:lnTo>
                        <a:pt x="144097" y="0"/>
                      </a:lnTo>
                      <a:cubicBezTo>
                        <a:pt x="144097" y="8319"/>
                        <a:pt x="111856" y="15086"/>
                        <a:pt x="72048" y="1508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68" name="Graphic 111">
                <a:extLst>
                  <a:ext uri="{FF2B5EF4-FFF2-40B4-BE49-F238E27FC236}">
                    <a16:creationId xmlns:a16="http://schemas.microsoft.com/office/drawing/2014/main" id="{67B5A8A1-0F7A-2699-6F1D-2016843ECAEB}"/>
                  </a:ext>
                </a:extLst>
              </p:cNvPr>
              <p:cNvGrpSpPr/>
              <p:nvPr/>
            </p:nvGrpSpPr>
            <p:grpSpPr>
              <a:xfrm>
                <a:off x="9555144" y="1615130"/>
                <a:ext cx="144096" cy="78722"/>
                <a:chOff x="9555144" y="1615130"/>
                <a:chExt cx="144096" cy="78722"/>
              </a:xfrm>
              <a:grpFill/>
            </p:grpSpPr>
            <p:grpSp>
              <p:nvGrpSpPr>
                <p:cNvPr id="469" name="Graphic 111">
                  <a:extLst>
                    <a:ext uri="{FF2B5EF4-FFF2-40B4-BE49-F238E27FC236}">
                      <a16:creationId xmlns:a16="http://schemas.microsoft.com/office/drawing/2014/main" id="{6B02DD80-A828-FBDC-C1F7-C6646591E18C}"/>
                    </a:ext>
                  </a:extLst>
                </p:cNvPr>
                <p:cNvGrpSpPr/>
                <p:nvPr/>
              </p:nvGrpSpPr>
              <p:grpSpPr>
                <a:xfrm>
                  <a:off x="9555144" y="1615130"/>
                  <a:ext cx="144096" cy="78722"/>
                  <a:chOff x="9555144" y="1615130"/>
                  <a:chExt cx="144096" cy="78722"/>
                </a:xfrm>
                <a:grpFill/>
              </p:grpSpPr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18423A1F-4F6A-9977-F4CE-8AE6DC6207CA}"/>
                      </a:ext>
                    </a:extLst>
                  </p:cNvPr>
                  <p:cNvSpPr/>
                  <p:nvPr/>
                </p:nvSpPr>
                <p:spPr>
                  <a:xfrm>
                    <a:off x="9555144" y="1615130"/>
                    <a:ext cx="144096" cy="30172"/>
                  </a:xfrm>
                  <a:custGeom>
                    <a:avLst/>
                    <a:gdLst>
                      <a:gd name="connsiteX0" fmla="*/ 144097 w 144096"/>
                      <a:gd name="connsiteY0" fmla="*/ 15086 h 30172"/>
                      <a:gd name="connsiteX1" fmla="*/ 72048 w 144096"/>
                      <a:gd name="connsiteY1" fmla="*/ 30173 h 30172"/>
                      <a:gd name="connsiteX2" fmla="*/ 0 w 144096"/>
                      <a:gd name="connsiteY2" fmla="*/ 15086 h 30172"/>
                      <a:gd name="connsiteX3" fmla="*/ 72048 w 144096"/>
                      <a:gd name="connsiteY3" fmla="*/ 0 h 30172"/>
                      <a:gd name="connsiteX4" fmla="*/ 144097 w 144096"/>
                      <a:gd name="connsiteY4" fmla="*/ 15086 h 30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096" h="30172">
                        <a:moveTo>
                          <a:pt x="144097" y="15086"/>
                        </a:moveTo>
                        <a:cubicBezTo>
                          <a:pt x="144097" y="23405"/>
                          <a:pt x="111809" y="30173"/>
                          <a:pt x="72048" y="30173"/>
                        </a:cubicBezTo>
                        <a:cubicBezTo>
                          <a:pt x="32241" y="30173"/>
                          <a:pt x="0" y="23405"/>
                          <a:pt x="0" y="15086"/>
                        </a:cubicBezTo>
                        <a:cubicBezTo>
                          <a:pt x="0" y="6768"/>
                          <a:pt x="32288" y="0"/>
                          <a:pt x="72048" y="0"/>
                        </a:cubicBezTo>
                        <a:cubicBezTo>
                          <a:pt x="111856" y="0"/>
                          <a:pt x="144097" y="6768"/>
                          <a:pt x="144097" y="1508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8F7AEDEE-71D2-3997-8C71-EBD532776390}"/>
                      </a:ext>
                    </a:extLst>
                  </p:cNvPr>
                  <p:cNvSpPr/>
                  <p:nvPr/>
                </p:nvSpPr>
                <p:spPr>
                  <a:xfrm>
                    <a:off x="9555144" y="1630216"/>
                    <a:ext cx="144096" cy="63635"/>
                  </a:xfrm>
                  <a:custGeom>
                    <a:avLst/>
                    <a:gdLst>
                      <a:gd name="connsiteX0" fmla="*/ 72048 w 144096"/>
                      <a:gd name="connsiteY0" fmla="*/ 15086 h 63635"/>
                      <a:gd name="connsiteX1" fmla="*/ 0 w 144096"/>
                      <a:gd name="connsiteY1" fmla="*/ 0 h 63635"/>
                      <a:gd name="connsiteX2" fmla="*/ 0 w 144096"/>
                      <a:gd name="connsiteY2" fmla="*/ 48549 h 63635"/>
                      <a:gd name="connsiteX3" fmla="*/ 72048 w 144096"/>
                      <a:gd name="connsiteY3" fmla="*/ 63636 h 63635"/>
                      <a:gd name="connsiteX4" fmla="*/ 144097 w 144096"/>
                      <a:gd name="connsiteY4" fmla="*/ 48549 h 63635"/>
                      <a:gd name="connsiteX5" fmla="*/ 144097 w 144096"/>
                      <a:gd name="connsiteY5" fmla="*/ 0 h 63635"/>
                      <a:gd name="connsiteX6" fmla="*/ 72048 w 144096"/>
                      <a:gd name="connsiteY6" fmla="*/ 15086 h 63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4096" h="63635">
                        <a:moveTo>
                          <a:pt x="72048" y="15086"/>
                        </a:moveTo>
                        <a:cubicBezTo>
                          <a:pt x="32241" y="15086"/>
                          <a:pt x="0" y="8319"/>
                          <a:pt x="0" y="0"/>
                        </a:cubicBezTo>
                        <a:lnTo>
                          <a:pt x="0" y="48549"/>
                        </a:lnTo>
                        <a:cubicBezTo>
                          <a:pt x="0" y="56868"/>
                          <a:pt x="32288" y="63636"/>
                          <a:pt x="72048" y="63636"/>
                        </a:cubicBezTo>
                        <a:cubicBezTo>
                          <a:pt x="111856" y="63636"/>
                          <a:pt x="144097" y="56868"/>
                          <a:pt x="144097" y="48549"/>
                        </a:cubicBezTo>
                        <a:lnTo>
                          <a:pt x="144097" y="0"/>
                        </a:lnTo>
                        <a:cubicBezTo>
                          <a:pt x="144097" y="8319"/>
                          <a:pt x="111856" y="15086"/>
                          <a:pt x="72048" y="1508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18CEAB58-4AD0-8260-60AA-1369E9722F6D}"/>
                      </a:ext>
                    </a:extLst>
                  </p:cNvPr>
                  <p:cNvSpPr/>
                  <p:nvPr/>
                </p:nvSpPr>
                <p:spPr>
                  <a:xfrm>
                    <a:off x="9555144" y="1630216"/>
                    <a:ext cx="144096" cy="63635"/>
                  </a:xfrm>
                  <a:custGeom>
                    <a:avLst/>
                    <a:gdLst>
                      <a:gd name="connsiteX0" fmla="*/ 72048 w 144096"/>
                      <a:gd name="connsiteY0" fmla="*/ 15086 h 63635"/>
                      <a:gd name="connsiteX1" fmla="*/ 0 w 144096"/>
                      <a:gd name="connsiteY1" fmla="*/ 0 h 63635"/>
                      <a:gd name="connsiteX2" fmla="*/ 0 w 144096"/>
                      <a:gd name="connsiteY2" fmla="*/ 48549 h 63635"/>
                      <a:gd name="connsiteX3" fmla="*/ 72048 w 144096"/>
                      <a:gd name="connsiteY3" fmla="*/ 63636 h 63635"/>
                      <a:gd name="connsiteX4" fmla="*/ 144097 w 144096"/>
                      <a:gd name="connsiteY4" fmla="*/ 48549 h 63635"/>
                      <a:gd name="connsiteX5" fmla="*/ 144097 w 144096"/>
                      <a:gd name="connsiteY5" fmla="*/ 0 h 63635"/>
                      <a:gd name="connsiteX6" fmla="*/ 72048 w 144096"/>
                      <a:gd name="connsiteY6" fmla="*/ 15086 h 63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4096" h="63635">
                        <a:moveTo>
                          <a:pt x="72048" y="15086"/>
                        </a:moveTo>
                        <a:cubicBezTo>
                          <a:pt x="32241" y="15086"/>
                          <a:pt x="0" y="8319"/>
                          <a:pt x="0" y="0"/>
                        </a:cubicBezTo>
                        <a:lnTo>
                          <a:pt x="0" y="48549"/>
                        </a:lnTo>
                        <a:cubicBezTo>
                          <a:pt x="0" y="56868"/>
                          <a:pt x="32288" y="63636"/>
                          <a:pt x="72048" y="63636"/>
                        </a:cubicBezTo>
                        <a:cubicBezTo>
                          <a:pt x="111856" y="63636"/>
                          <a:pt x="144097" y="56868"/>
                          <a:pt x="144097" y="48549"/>
                        </a:cubicBezTo>
                        <a:lnTo>
                          <a:pt x="144097" y="0"/>
                        </a:lnTo>
                        <a:cubicBezTo>
                          <a:pt x="144097" y="8319"/>
                          <a:pt x="111856" y="15086"/>
                          <a:pt x="72048" y="1508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4AAE52E5-F9EE-5A1B-0748-538E8014B015}"/>
                    </a:ext>
                  </a:extLst>
                </p:cNvPr>
                <p:cNvSpPr/>
                <p:nvPr/>
              </p:nvSpPr>
              <p:spPr>
                <a:xfrm>
                  <a:off x="9555144" y="1615177"/>
                  <a:ext cx="144096" cy="30125"/>
                </a:xfrm>
                <a:custGeom>
                  <a:avLst/>
                  <a:gdLst>
                    <a:gd name="connsiteX0" fmla="*/ 77782 w 144096"/>
                    <a:gd name="connsiteY0" fmla="*/ 0 h 30125"/>
                    <a:gd name="connsiteX1" fmla="*/ 128211 w 144096"/>
                    <a:gd name="connsiteY1" fmla="*/ 11703 h 30125"/>
                    <a:gd name="connsiteX2" fmla="*/ 72048 w 144096"/>
                    <a:gd name="connsiteY2" fmla="*/ 23452 h 30125"/>
                    <a:gd name="connsiteX3" fmla="*/ 15885 w 144096"/>
                    <a:gd name="connsiteY3" fmla="*/ 11703 h 30125"/>
                    <a:gd name="connsiteX4" fmla="*/ 66315 w 144096"/>
                    <a:gd name="connsiteY4" fmla="*/ 0 h 30125"/>
                    <a:gd name="connsiteX5" fmla="*/ 0 w 144096"/>
                    <a:gd name="connsiteY5" fmla="*/ 15039 h 30125"/>
                    <a:gd name="connsiteX6" fmla="*/ 72048 w 144096"/>
                    <a:gd name="connsiteY6" fmla="*/ 30126 h 30125"/>
                    <a:gd name="connsiteX7" fmla="*/ 144097 w 144096"/>
                    <a:gd name="connsiteY7" fmla="*/ 15039 h 30125"/>
                    <a:gd name="connsiteX8" fmla="*/ 77782 w 144096"/>
                    <a:gd name="connsiteY8" fmla="*/ 0 h 30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096" h="30125">
                      <a:moveTo>
                        <a:pt x="77782" y="0"/>
                      </a:moveTo>
                      <a:cubicBezTo>
                        <a:pt x="106075" y="611"/>
                        <a:pt x="128211" y="5593"/>
                        <a:pt x="128211" y="11703"/>
                      </a:cubicBezTo>
                      <a:cubicBezTo>
                        <a:pt x="128211" y="18188"/>
                        <a:pt x="103067" y="23452"/>
                        <a:pt x="72048" y="23452"/>
                      </a:cubicBezTo>
                      <a:cubicBezTo>
                        <a:pt x="41030" y="23452"/>
                        <a:pt x="15885" y="18188"/>
                        <a:pt x="15885" y="11703"/>
                      </a:cubicBezTo>
                      <a:cubicBezTo>
                        <a:pt x="15885" y="5640"/>
                        <a:pt x="37975" y="611"/>
                        <a:pt x="66315" y="0"/>
                      </a:cubicBezTo>
                      <a:cubicBezTo>
                        <a:pt x="29186" y="611"/>
                        <a:pt x="0" y="7097"/>
                        <a:pt x="0" y="15039"/>
                      </a:cubicBezTo>
                      <a:cubicBezTo>
                        <a:pt x="0" y="23358"/>
                        <a:pt x="32288" y="30126"/>
                        <a:pt x="72048" y="30126"/>
                      </a:cubicBezTo>
                      <a:cubicBezTo>
                        <a:pt x="111856" y="30126"/>
                        <a:pt x="144097" y="23358"/>
                        <a:pt x="144097" y="15039"/>
                      </a:cubicBezTo>
                      <a:cubicBezTo>
                        <a:pt x="144097" y="7097"/>
                        <a:pt x="114911" y="611"/>
                        <a:pt x="77782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89" name="Graphic 111">
              <a:extLst>
                <a:ext uri="{FF2B5EF4-FFF2-40B4-BE49-F238E27FC236}">
                  <a16:creationId xmlns:a16="http://schemas.microsoft.com/office/drawing/2014/main" id="{4A752FC6-C609-CC2C-C615-25E1E79DA985}"/>
                </a:ext>
              </a:extLst>
            </p:cNvPr>
            <p:cNvGrpSpPr/>
            <p:nvPr/>
          </p:nvGrpSpPr>
          <p:grpSpPr>
            <a:xfrm>
              <a:off x="9096676" y="1116385"/>
              <a:ext cx="978644" cy="455084"/>
              <a:chOff x="9096676" y="1116385"/>
              <a:chExt cx="978644" cy="455084"/>
            </a:xfrm>
            <a:grpFill/>
          </p:grpSpPr>
          <p:grpSp>
            <p:nvGrpSpPr>
              <p:cNvPr id="416" name="Graphic 111">
                <a:extLst>
                  <a:ext uri="{FF2B5EF4-FFF2-40B4-BE49-F238E27FC236}">
                    <a16:creationId xmlns:a16="http://schemas.microsoft.com/office/drawing/2014/main" id="{21F9F734-29CF-0F55-6848-E0428B51F1E1}"/>
                  </a:ext>
                </a:extLst>
              </p:cNvPr>
              <p:cNvGrpSpPr/>
              <p:nvPr/>
            </p:nvGrpSpPr>
            <p:grpSpPr>
              <a:xfrm>
                <a:off x="9096676" y="1116385"/>
                <a:ext cx="978644" cy="455084"/>
                <a:chOff x="9096676" y="1116385"/>
                <a:chExt cx="978644" cy="455084"/>
              </a:xfrm>
              <a:grpFill/>
            </p:grpSpPr>
            <p:grpSp>
              <p:nvGrpSpPr>
                <p:cNvPr id="428" name="Graphic 111">
                  <a:extLst>
                    <a:ext uri="{FF2B5EF4-FFF2-40B4-BE49-F238E27FC236}">
                      <a16:creationId xmlns:a16="http://schemas.microsoft.com/office/drawing/2014/main" id="{A3786ED8-9E45-DABE-9866-5EFAAC5FDBC1}"/>
                    </a:ext>
                  </a:extLst>
                </p:cNvPr>
                <p:cNvGrpSpPr/>
                <p:nvPr/>
              </p:nvGrpSpPr>
              <p:grpSpPr>
                <a:xfrm>
                  <a:off x="9096676" y="1116385"/>
                  <a:ext cx="978644" cy="455084"/>
                  <a:chOff x="9096676" y="1116385"/>
                  <a:chExt cx="978644" cy="455084"/>
                </a:xfrm>
                <a:grpFill/>
              </p:grpSpPr>
              <p:sp>
                <p:nvSpPr>
                  <p:cNvPr id="439" name="Freeform: Shape 438">
                    <a:extLst>
                      <a:ext uri="{FF2B5EF4-FFF2-40B4-BE49-F238E27FC236}">
                        <a16:creationId xmlns:a16="http://schemas.microsoft.com/office/drawing/2014/main" id="{FD97BF91-BFA5-CAE8-E440-29ECBEA22393}"/>
                      </a:ext>
                    </a:extLst>
                  </p:cNvPr>
                  <p:cNvSpPr/>
                  <p:nvPr/>
                </p:nvSpPr>
                <p:spPr>
                  <a:xfrm>
                    <a:off x="9597489" y="1120285"/>
                    <a:ext cx="477831" cy="451183"/>
                  </a:xfrm>
                  <a:custGeom>
                    <a:avLst/>
                    <a:gdLst>
                      <a:gd name="connsiteX0" fmla="*/ 395584 w 477831"/>
                      <a:gd name="connsiteY0" fmla="*/ 0 h 451183"/>
                      <a:gd name="connsiteX1" fmla="*/ 0 w 477831"/>
                      <a:gd name="connsiteY1" fmla="*/ 291389 h 451183"/>
                      <a:gd name="connsiteX2" fmla="*/ 89297 w 477831"/>
                      <a:gd name="connsiteY2" fmla="*/ 451183 h 451183"/>
                      <a:gd name="connsiteX3" fmla="*/ 477831 w 477831"/>
                      <a:gd name="connsiteY3" fmla="*/ 136295 h 45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831" h="451183">
                        <a:moveTo>
                          <a:pt x="395584" y="0"/>
                        </a:moveTo>
                        <a:lnTo>
                          <a:pt x="0" y="291389"/>
                        </a:lnTo>
                        <a:lnTo>
                          <a:pt x="89297" y="451183"/>
                        </a:lnTo>
                        <a:lnTo>
                          <a:pt x="477831" y="136295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40" name="Freeform: Shape 439">
                    <a:extLst>
                      <a:ext uri="{FF2B5EF4-FFF2-40B4-BE49-F238E27FC236}">
                        <a16:creationId xmlns:a16="http://schemas.microsoft.com/office/drawing/2014/main" id="{398F4D25-E8CD-7954-29E6-D4269C185DF8}"/>
                      </a:ext>
                    </a:extLst>
                  </p:cNvPr>
                  <p:cNvSpPr/>
                  <p:nvPr/>
                </p:nvSpPr>
                <p:spPr>
                  <a:xfrm>
                    <a:off x="9597489" y="1120285"/>
                    <a:ext cx="477831" cy="451183"/>
                  </a:xfrm>
                  <a:custGeom>
                    <a:avLst/>
                    <a:gdLst>
                      <a:gd name="connsiteX0" fmla="*/ 395584 w 477831"/>
                      <a:gd name="connsiteY0" fmla="*/ 0 h 451183"/>
                      <a:gd name="connsiteX1" fmla="*/ 0 w 477831"/>
                      <a:gd name="connsiteY1" fmla="*/ 291389 h 451183"/>
                      <a:gd name="connsiteX2" fmla="*/ 89297 w 477831"/>
                      <a:gd name="connsiteY2" fmla="*/ 451183 h 451183"/>
                      <a:gd name="connsiteX3" fmla="*/ 477831 w 477831"/>
                      <a:gd name="connsiteY3" fmla="*/ 136295 h 45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831" h="451183">
                        <a:moveTo>
                          <a:pt x="395584" y="0"/>
                        </a:moveTo>
                        <a:lnTo>
                          <a:pt x="0" y="291389"/>
                        </a:lnTo>
                        <a:lnTo>
                          <a:pt x="89297" y="451183"/>
                        </a:lnTo>
                        <a:lnTo>
                          <a:pt x="477831" y="136295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41" name="Graphic 111">
                    <a:extLst>
                      <a:ext uri="{FF2B5EF4-FFF2-40B4-BE49-F238E27FC236}">
                        <a16:creationId xmlns:a16="http://schemas.microsoft.com/office/drawing/2014/main" id="{E845A776-6196-B356-6632-D8F9A0A27015}"/>
                      </a:ext>
                    </a:extLst>
                  </p:cNvPr>
                  <p:cNvGrpSpPr/>
                  <p:nvPr/>
                </p:nvGrpSpPr>
                <p:grpSpPr>
                  <a:xfrm>
                    <a:off x="9228553" y="1116385"/>
                    <a:ext cx="764520" cy="295290"/>
                    <a:chOff x="9228553" y="1116385"/>
                    <a:chExt cx="764520" cy="295290"/>
                  </a:xfrm>
                  <a:grpFill/>
                </p:grpSpPr>
                <p:sp>
                  <p:nvSpPr>
                    <p:cNvPr id="464" name="Freeform: Shape 463">
                      <a:extLst>
                        <a:ext uri="{FF2B5EF4-FFF2-40B4-BE49-F238E27FC236}">
                          <a16:creationId xmlns:a16="http://schemas.microsoft.com/office/drawing/2014/main" id="{BFC0AAE0-6043-550F-CA02-3918557FFB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553" y="1116385"/>
                      <a:ext cx="764520" cy="295290"/>
                    </a:xfrm>
                    <a:custGeom>
                      <a:avLst/>
                      <a:gdLst>
                        <a:gd name="connsiteX0" fmla="*/ 578078 w 764520"/>
                        <a:gd name="connsiteY0" fmla="*/ 1692 h 295290"/>
                        <a:gd name="connsiteX1" fmla="*/ 434734 w 764520"/>
                        <a:gd name="connsiteY1" fmla="*/ 0 h 295290"/>
                        <a:gd name="connsiteX2" fmla="*/ 250219 w 764520"/>
                        <a:gd name="connsiteY2" fmla="*/ 121396 h 295290"/>
                        <a:gd name="connsiteX3" fmla="*/ 0 w 764520"/>
                        <a:gd name="connsiteY3" fmla="*/ 282366 h 295290"/>
                        <a:gd name="connsiteX4" fmla="*/ 169194 w 764520"/>
                        <a:gd name="connsiteY4" fmla="*/ 288287 h 295290"/>
                        <a:gd name="connsiteX5" fmla="*/ 368936 w 764520"/>
                        <a:gd name="connsiteY5" fmla="*/ 295290 h 295290"/>
                        <a:gd name="connsiteX6" fmla="*/ 764520 w 764520"/>
                        <a:gd name="connsiteY6" fmla="*/ 3901 h 295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4520" h="295290">
                          <a:moveTo>
                            <a:pt x="578078" y="1692"/>
                          </a:moveTo>
                          <a:lnTo>
                            <a:pt x="434734" y="0"/>
                          </a:lnTo>
                          <a:lnTo>
                            <a:pt x="250219" y="121396"/>
                          </a:lnTo>
                          <a:lnTo>
                            <a:pt x="0" y="282366"/>
                          </a:lnTo>
                          <a:lnTo>
                            <a:pt x="169194" y="288287"/>
                          </a:lnTo>
                          <a:lnTo>
                            <a:pt x="368936" y="295290"/>
                          </a:lnTo>
                          <a:lnTo>
                            <a:pt x="764520" y="3901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65" name="Freeform: Shape 464">
                      <a:extLst>
                        <a:ext uri="{FF2B5EF4-FFF2-40B4-BE49-F238E27FC236}">
                          <a16:creationId xmlns:a16="http://schemas.microsoft.com/office/drawing/2014/main" id="{ED82D911-7201-2029-29E0-45D5013DC7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5538" y="1118029"/>
                      <a:ext cx="412456" cy="286783"/>
                    </a:xfrm>
                    <a:custGeom>
                      <a:avLst/>
                      <a:gdLst>
                        <a:gd name="connsiteX0" fmla="*/ 4653 w 412456"/>
                        <a:gd name="connsiteY0" fmla="*/ 286783 h 286783"/>
                        <a:gd name="connsiteX1" fmla="*/ 0 w 412456"/>
                        <a:gd name="connsiteY1" fmla="*/ 286548 h 286783"/>
                        <a:gd name="connsiteX2" fmla="*/ 408650 w 412456"/>
                        <a:gd name="connsiteY2" fmla="*/ 0 h 286783"/>
                        <a:gd name="connsiteX3" fmla="*/ 412457 w 412456"/>
                        <a:gd name="connsiteY3" fmla="*/ 0 h 286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2456" h="286783">
                          <a:moveTo>
                            <a:pt x="4653" y="286783"/>
                          </a:moveTo>
                          <a:lnTo>
                            <a:pt x="0" y="286548"/>
                          </a:lnTo>
                          <a:lnTo>
                            <a:pt x="408650" y="0"/>
                          </a:lnTo>
                          <a:lnTo>
                            <a:pt x="412457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9C4B4014-54B7-8712-C5E6-E7B6E98C7A69}"/>
                      </a:ext>
                    </a:extLst>
                  </p:cNvPr>
                  <p:cNvSpPr/>
                  <p:nvPr/>
                </p:nvSpPr>
                <p:spPr>
                  <a:xfrm>
                    <a:off x="9228553" y="1116385"/>
                    <a:ext cx="764520" cy="295290"/>
                  </a:xfrm>
                  <a:custGeom>
                    <a:avLst/>
                    <a:gdLst>
                      <a:gd name="connsiteX0" fmla="*/ 505560 w 764520"/>
                      <a:gd name="connsiteY0" fmla="*/ 52497 h 295290"/>
                      <a:gd name="connsiteX1" fmla="*/ 368936 w 764520"/>
                      <a:gd name="connsiteY1" fmla="*/ 295290 h 295290"/>
                      <a:gd name="connsiteX2" fmla="*/ 764520 w 764520"/>
                      <a:gd name="connsiteY2" fmla="*/ 3901 h 295290"/>
                      <a:gd name="connsiteX3" fmla="*/ 578078 w 764520"/>
                      <a:gd name="connsiteY3" fmla="*/ 1692 h 295290"/>
                      <a:gd name="connsiteX4" fmla="*/ 434734 w 764520"/>
                      <a:gd name="connsiteY4" fmla="*/ 0 h 295290"/>
                      <a:gd name="connsiteX5" fmla="*/ 250219 w 764520"/>
                      <a:gd name="connsiteY5" fmla="*/ 121396 h 295290"/>
                      <a:gd name="connsiteX6" fmla="*/ 0 w 764520"/>
                      <a:gd name="connsiteY6" fmla="*/ 282366 h 295290"/>
                      <a:gd name="connsiteX7" fmla="*/ 505560 w 764520"/>
                      <a:gd name="connsiteY7" fmla="*/ 52497 h 295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4520" h="295290">
                        <a:moveTo>
                          <a:pt x="505560" y="52497"/>
                        </a:moveTo>
                        <a:cubicBezTo>
                          <a:pt x="606277" y="74398"/>
                          <a:pt x="480557" y="213043"/>
                          <a:pt x="368936" y="295290"/>
                        </a:cubicBezTo>
                        <a:lnTo>
                          <a:pt x="764520" y="3901"/>
                        </a:lnTo>
                        <a:lnTo>
                          <a:pt x="578078" y="1692"/>
                        </a:lnTo>
                        <a:lnTo>
                          <a:pt x="434734" y="0"/>
                        </a:lnTo>
                        <a:lnTo>
                          <a:pt x="250219" y="121396"/>
                        </a:lnTo>
                        <a:lnTo>
                          <a:pt x="0" y="282366"/>
                        </a:lnTo>
                        <a:cubicBezTo>
                          <a:pt x="211398" y="146400"/>
                          <a:pt x="404843" y="30643"/>
                          <a:pt x="505560" y="5249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43" name="Graphic 111">
                    <a:extLst>
                      <a:ext uri="{FF2B5EF4-FFF2-40B4-BE49-F238E27FC236}">
                        <a16:creationId xmlns:a16="http://schemas.microsoft.com/office/drawing/2014/main" id="{2FCA9975-51AE-0DE2-23C0-4B22D4C3FADE}"/>
                      </a:ext>
                    </a:extLst>
                  </p:cNvPr>
                  <p:cNvGrpSpPr/>
                  <p:nvPr/>
                </p:nvGrpSpPr>
                <p:grpSpPr>
                  <a:xfrm>
                    <a:off x="9096676" y="1398750"/>
                    <a:ext cx="590109" cy="172718"/>
                    <a:chOff x="9096676" y="1398750"/>
                    <a:chExt cx="590109" cy="172718"/>
                  </a:xfrm>
                  <a:grpFill/>
                </p:grpSpPr>
                <p:sp>
                  <p:nvSpPr>
                    <p:cNvPr id="460" name="Freeform: Shape 459">
                      <a:extLst>
                        <a:ext uri="{FF2B5EF4-FFF2-40B4-BE49-F238E27FC236}">
                          <a16:creationId xmlns:a16="http://schemas.microsoft.com/office/drawing/2014/main" id="{78F1A3D6-B58E-62E0-666E-70E83026D1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398750"/>
                      <a:ext cx="301070" cy="158713"/>
                    </a:xfrm>
                    <a:custGeom>
                      <a:avLst/>
                      <a:gdLst>
                        <a:gd name="connsiteX0" fmla="*/ 301071 w 301070"/>
                        <a:gd name="connsiteY0" fmla="*/ 5922 h 158713"/>
                        <a:gd name="connsiteX1" fmla="*/ 301071 w 301070"/>
                        <a:gd name="connsiteY1" fmla="*/ 5922 h 158713"/>
                        <a:gd name="connsiteX2" fmla="*/ 131877 w 301070"/>
                        <a:gd name="connsiteY2" fmla="*/ 0 h 158713"/>
                        <a:gd name="connsiteX3" fmla="*/ 0 w 301070"/>
                        <a:gd name="connsiteY3" fmla="*/ 148045 h 158713"/>
                        <a:gd name="connsiteX4" fmla="*/ 254684 w 301070"/>
                        <a:gd name="connsiteY4" fmla="*/ 158713 h 158713"/>
                        <a:gd name="connsiteX5" fmla="*/ 254684 w 301070"/>
                        <a:gd name="connsiteY5" fmla="*/ 158713 h 1587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01070" h="158713">
                          <a:moveTo>
                            <a:pt x="301071" y="5922"/>
                          </a:moveTo>
                          <a:lnTo>
                            <a:pt x="301071" y="5922"/>
                          </a:lnTo>
                          <a:lnTo>
                            <a:pt x="131877" y="0"/>
                          </a:lnTo>
                          <a:lnTo>
                            <a:pt x="0" y="148045"/>
                          </a:lnTo>
                          <a:lnTo>
                            <a:pt x="254684" y="158713"/>
                          </a:lnTo>
                          <a:lnTo>
                            <a:pt x="254684" y="158713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61" name="Freeform: Shape 460">
                      <a:extLst>
                        <a:ext uri="{FF2B5EF4-FFF2-40B4-BE49-F238E27FC236}">
                          <a16:creationId xmlns:a16="http://schemas.microsoft.com/office/drawing/2014/main" id="{6A73BC8F-BE59-AAD1-D3ED-CB712AB88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359" y="1404672"/>
                      <a:ext cx="335426" cy="166796"/>
                    </a:xfrm>
                    <a:custGeom>
                      <a:avLst/>
                      <a:gdLst>
                        <a:gd name="connsiteX0" fmla="*/ 246130 w 335426"/>
                        <a:gd name="connsiteY0" fmla="*/ 7003 h 166796"/>
                        <a:gd name="connsiteX1" fmla="*/ 46387 w 335426"/>
                        <a:gd name="connsiteY1" fmla="*/ 0 h 166796"/>
                        <a:gd name="connsiteX2" fmla="*/ 46387 w 335426"/>
                        <a:gd name="connsiteY2" fmla="*/ 0 h 166796"/>
                        <a:gd name="connsiteX3" fmla="*/ 0 w 335426"/>
                        <a:gd name="connsiteY3" fmla="*/ 152791 h 166796"/>
                        <a:gd name="connsiteX4" fmla="*/ 0 w 335426"/>
                        <a:gd name="connsiteY4" fmla="*/ 152791 h 166796"/>
                        <a:gd name="connsiteX5" fmla="*/ 335426 w 335426"/>
                        <a:gd name="connsiteY5" fmla="*/ 166797 h 166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5426" h="166796">
                          <a:moveTo>
                            <a:pt x="246130" y="7003"/>
                          </a:moveTo>
                          <a:lnTo>
                            <a:pt x="46387" y="0"/>
                          </a:lnTo>
                          <a:lnTo>
                            <a:pt x="46387" y="0"/>
                          </a:lnTo>
                          <a:lnTo>
                            <a:pt x="0" y="152791"/>
                          </a:lnTo>
                          <a:lnTo>
                            <a:pt x="0" y="152791"/>
                          </a:lnTo>
                          <a:lnTo>
                            <a:pt x="335426" y="166797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62" name="Freeform: Shape 461">
                      <a:extLst>
                        <a:ext uri="{FF2B5EF4-FFF2-40B4-BE49-F238E27FC236}">
                          <a16:creationId xmlns:a16="http://schemas.microsoft.com/office/drawing/2014/main" id="{E61F9633-645D-C237-B2D5-1547658B1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398750"/>
                      <a:ext cx="590109" cy="172718"/>
                    </a:xfrm>
                    <a:custGeom>
                      <a:avLst/>
                      <a:gdLst>
                        <a:gd name="connsiteX0" fmla="*/ 500813 w 590109"/>
                        <a:gd name="connsiteY0" fmla="*/ 12925 h 172718"/>
                        <a:gd name="connsiteX1" fmla="*/ 301071 w 590109"/>
                        <a:gd name="connsiteY1" fmla="*/ 5922 h 172718"/>
                        <a:gd name="connsiteX2" fmla="*/ 131877 w 590109"/>
                        <a:gd name="connsiteY2" fmla="*/ 0 h 172718"/>
                        <a:gd name="connsiteX3" fmla="*/ 0 w 590109"/>
                        <a:gd name="connsiteY3" fmla="*/ 148045 h 172718"/>
                        <a:gd name="connsiteX4" fmla="*/ 254684 w 590109"/>
                        <a:gd name="connsiteY4" fmla="*/ 158713 h 172718"/>
                        <a:gd name="connsiteX5" fmla="*/ 590110 w 590109"/>
                        <a:gd name="connsiteY5" fmla="*/ 172719 h 172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90109" h="172718">
                          <a:moveTo>
                            <a:pt x="500813" y="12925"/>
                          </a:moveTo>
                          <a:lnTo>
                            <a:pt x="301071" y="5922"/>
                          </a:lnTo>
                          <a:lnTo>
                            <a:pt x="131877" y="0"/>
                          </a:lnTo>
                          <a:lnTo>
                            <a:pt x="0" y="148045"/>
                          </a:lnTo>
                          <a:lnTo>
                            <a:pt x="254684" y="158713"/>
                          </a:lnTo>
                          <a:lnTo>
                            <a:pt x="590110" y="172719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63" name="Freeform: Shape 462">
                      <a:extLst>
                        <a:ext uri="{FF2B5EF4-FFF2-40B4-BE49-F238E27FC236}">
                          <a16:creationId xmlns:a16="http://schemas.microsoft.com/office/drawing/2014/main" id="{2E2598F9-D374-F7A7-E5A6-6C3DA691D9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8116" y="1404578"/>
                      <a:ext cx="52073" cy="153026"/>
                    </a:xfrm>
                    <a:custGeom>
                      <a:avLst/>
                      <a:gdLst>
                        <a:gd name="connsiteX0" fmla="*/ 6533 w 52073"/>
                        <a:gd name="connsiteY0" fmla="*/ 153026 h 153026"/>
                        <a:gd name="connsiteX1" fmla="*/ 0 w 52073"/>
                        <a:gd name="connsiteY1" fmla="*/ 152744 h 153026"/>
                        <a:gd name="connsiteX2" fmla="*/ 47421 w 52073"/>
                        <a:gd name="connsiteY2" fmla="*/ 0 h 153026"/>
                        <a:gd name="connsiteX3" fmla="*/ 52074 w 52073"/>
                        <a:gd name="connsiteY3" fmla="*/ 235 h 1530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073" h="153026">
                          <a:moveTo>
                            <a:pt x="6533" y="153026"/>
                          </a:moveTo>
                          <a:lnTo>
                            <a:pt x="0" y="152744"/>
                          </a:lnTo>
                          <a:lnTo>
                            <a:pt x="47421" y="0"/>
                          </a:lnTo>
                          <a:lnTo>
                            <a:pt x="52074" y="235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444" name="Graphic 111">
                    <a:extLst>
                      <a:ext uri="{FF2B5EF4-FFF2-40B4-BE49-F238E27FC236}">
                        <a16:creationId xmlns:a16="http://schemas.microsoft.com/office/drawing/2014/main" id="{F765CA1C-72D4-FC66-4395-82FBA4A105EC}"/>
                      </a:ext>
                    </a:extLst>
                  </p:cNvPr>
                  <p:cNvGrpSpPr/>
                  <p:nvPr/>
                </p:nvGrpSpPr>
                <p:grpSpPr>
                  <a:xfrm>
                    <a:off x="9473273" y="1239849"/>
                    <a:ext cx="198990" cy="70826"/>
                    <a:chOff x="9473273" y="1239849"/>
                    <a:chExt cx="198990" cy="70826"/>
                  </a:xfrm>
                  <a:grpFill/>
                </p:grpSpPr>
                <p:sp>
                  <p:nvSpPr>
                    <p:cNvPr id="457" name="Freeform: Shape 456">
                      <a:extLst>
                        <a:ext uri="{FF2B5EF4-FFF2-40B4-BE49-F238E27FC236}">
                          <a16:creationId xmlns:a16="http://schemas.microsoft.com/office/drawing/2014/main" id="{80D90E8F-958F-DE59-1CF2-6F162082E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3273" y="1239849"/>
                      <a:ext cx="198990" cy="61332"/>
                    </a:xfrm>
                    <a:custGeom>
                      <a:avLst/>
                      <a:gdLst>
                        <a:gd name="connsiteX0" fmla="*/ 198991 w 198990"/>
                        <a:gd name="connsiteY0" fmla="*/ 35390 h 61332"/>
                        <a:gd name="connsiteX1" fmla="*/ 99495 w 198990"/>
                        <a:gd name="connsiteY1" fmla="*/ 0 h 61332"/>
                        <a:gd name="connsiteX2" fmla="*/ 0 w 198990"/>
                        <a:gd name="connsiteY2" fmla="*/ 35390 h 61332"/>
                        <a:gd name="connsiteX3" fmla="*/ 31865 w 198990"/>
                        <a:gd name="connsiteY3" fmla="*/ 61333 h 61332"/>
                        <a:gd name="connsiteX4" fmla="*/ 18611 w 198990"/>
                        <a:gd name="connsiteY4" fmla="*/ 45541 h 61332"/>
                        <a:gd name="connsiteX5" fmla="*/ 99495 w 198990"/>
                        <a:gd name="connsiteY5" fmla="*/ 16731 h 61332"/>
                        <a:gd name="connsiteX6" fmla="*/ 180379 w 198990"/>
                        <a:gd name="connsiteY6" fmla="*/ 45541 h 61332"/>
                        <a:gd name="connsiteX7" fmla="*/ 167126 w 198990"/>
                        <a:gd name="connsiteY7" fmla="*/ 61333 h 61332"/>
                        <a:gd name="connsiteX8" fmla="*/ 198991 w 198990"/>
                        <a:gd name="connsiteY8" fmla="*/ 35390 h 613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98990" h="61332">
                          <a:moveTo>
                            <a:pt x="198991" y="35390"/>
                          </a:moveTo>
                          <a:cubicBezTo>
                            <a:pt x="198991" y="15838"/>
                            <a:pt x="154436" y="0"/>
                            <a:pt x="99495" y="0"/>
                          </a:cubicBezTo>
                          <a:cubicBezTo>
                            <a:pt x="44554" y="0"/>
                            <a:pt x="0" y="15838"/>
                            <a:pt x="0" y="35390"/>
                          </a:cubicBezTo>
                          <a:cubicBezTo>
                            <a:pt x="0" y="45635"/>
                            <a:pt x="12314" y="54847"/>
                            <a:pt x="31865" y="61333"/>
                          </a:cubicBezTo>
                          <a:cubicBezTo>
                            <a:pt x="23499" y="56821"/>
                            <a:pt x="18611" y="51369"/>
                            <a:pt x="18611" y="45541"/>
                          </a:cubicBezTo>
                          <a:cubicBezTo>
                            <a:pt x="18611" y="29656"/>
                            <a:pt x="54847" y="16731"/>
                            <a:pt x="99495" y="16731"/>
                          </a:cubicBezTo>
                          <a:cubicBezTo>
                            <a:pt x="144191" y="16731"/>
                            <a:pt x="180379" y="29609"/>
                            <a:pt x="180379" y="45541"/>
                          </a:cubicBezTo>
                          <a:cubicBezTo>
                            <a:pt x="180379" y="51369"/>
                            <a:pt x="175491" y="56774"/>
                            <a:pt x="167126" y="61333"/>
                          </a:cubicBezTo>
                          <a:cubicBezTo>
                            <a:pt x="186677" y="54847"/>
                            <a:pt x="198991" y="45635"/>
                            <a:pt x="198991" y="3539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58" name="Freeform: Shape 457">
                      <a:extLst>
                        <a:ext uri="{FF2B5EF4-FFF2-40B4-BE49-F238E27FC236}">
                          <a16:creationId xmlns:a16="http://schemas.microsoft.com/office/drawing/2014/main" id="{E038E8F1-3FD5-27A5-DDE1-50A436D2B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91884" y="1256580"/>
                      <a:ext cx="161767" cy="54094"/>
                    </a:xfrm>
                    <a:custGeom>
                      <a:avLst/>
                      <a:gdLst>
                        <a:gd name="connsiteX0" fmla="*/ 161768 w 161767"/>
                        <a:gd name="connsiteY0" fmla="*/ 28810 h 54094"/>
                        <a:gd name="connsiteX1" fmla="*/ 80884 w 161767"/>
                        <a:gd name="connsiteY1" fmla="*/ 0 h 54094"/>
                        <a:gd name="connsiteX2" fmla="*/ 0 w 161767"/>
                        <a:gd name="connsiteY2" fmla="*/ 28810 h 54094"/>
                        <a:gd name="connsiteX3" fmla="*/ 13254 w 161767"/>
                        <a:gd name="connsiteY3" fmla="*/ 44601 h 54094"/>
                        <a:gd name="connsiteX4" fmla="*/ 80884 w 161767"/>
                        <a:gd name="connsiteY4" fmla="*/ 54095 h 54094"/>
                        <a:gd name="connsiteX5" fmla="*/ 148515 w 161767"/>
                        <a:gd name="connsiteY5" fmla="*/ 44601 h 54094"/>
                        <a:gd name="connsiteX6" fmla="*/ 161768 w 161767"/>
                        <a:gd name="connsiteY6" fmla="*/ 28810 h 54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1767" h="54094">
                          <a:moveTo>
                            <a:pt x="161768" y="28810"/>
                          </a:moveTo>
                          <a:cubicBezTo>
                            <a:pt x="161768" y="12925"/>
                            <a:pt x="125532" y="0"/>
                            <a:pt x="80884" y="0"/>
                          </a:cubicBezTo>
                          <a:cubicBezTo>
                            <a:pt x="36189" y="0"/>
                            <a:pt x="0" y="12878"/>
                            <a:pt x="0" y="28810"/>
                          </a:cubicBezTo>
                          <a:cubicBezTo>
                            <a:pt x="0" y="34638"/>
                            <a:pt x="4888" y="40043"/>
                            <a:pt x="13254" y="44601"/>
                          </a:cubicBezTo>
                          <a:cubicBezTo>
                            <a:pt x="31019" y="50476"/>
                            <a:pt x="54753" y="54095"/>
                            <a:pt x="80884" y="54095"/>
                          </a:cubicBezTo>
                          <a:cubicBezTo>
                            <a:pt x="107015" y="54095"/>
                            <a:pt x="130749" y="50476"/>
                            <a:pt x="148515" y="44601"/>
                          </a:cubicBezTo>
                          <a:cubicBezTo>
                            <a:pt x="156880" y="40043"/>
                            <a:pt x="161768" y="34638"/>
                            <a:pt x="161768" y="2881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59" name="Freeform: Shape 458">
                      <a:extLst>
                        <a:ext uri="{FF2B5EF4-FFF2-40B4-BE49-F238E27FC236}">
                          <a16:creationId xmlns:a16="http://schemas.microsoft.com/office/drawing/2014/main" id="{B034C68B-E978-1D51-6993-0A93CCA2CE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91884" y="1256580"/>
                      <a:ext cx="161767" cy="54094"/>
                    </a:xfrm>
                    <a:custGeom>
                      <a:avLst/>
                      <a:gdLst>
                        <a:gd name="connsiteX0" fmla="*/ 161768 w 161767"/>
                        <a:gd name="connsiteY0" fmla="*/ 28810 h 54094"/>
                        <a:gd name="connsiteX1" fmla="*/ 80884 w 161767"/>
                        <a:gd name="connsiteY1" fmla="*/ 0 h 54094"/>
                        <a:gd name="connsiteX2" fmla="*/ 0 w 161767"/>
                        <a:gd name="connsiteY2" fmla="*/ 28810 h 54094"/>
                        <a:gd name="connsiteX3" fmla="*/ 13254 w 161767"/>
                        <a:gd name="connsiteY3" fmla="*/ 44601 h 54094"/>
                        <a:gd name="connsiteX4" fmla="*/ 80884 w 161767"/>
                        <a:gd name="connsiteY4" fmla="*/ 54095 h 54094"/>
                        <a:gd name="connsiteX5" fmla="*/ 148515 w 161767"/>
                        <a:gd name="connsiteY5" fmla="*/ 44601 h 54094"/>
                        <a:gd name="connsiteX6" fmla="*/ 161768 w 161767"/>
                        <a:gd name="connsiteY6" fmla="*/ 28810 h 54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1767" h="54094">
                          <a:moveTo>
                            <a:pt x="161768" y="28810"/>
                          </a:moveTo>
                          <a:cubicBezTo>
                            <a:pt x="161768" y="12925"/>
                            <a:pt x="125532" y="0"/>
                            <a:pt x="80884" y="0"/>
                          </a:cubicBezTo>
                          <a:cubicBezTo>
                            <a:pt x="36189" y="0"/>
                            <a:pt x="0" y="12878"/>
                            <a:pt x="0" y="28810"/>
                          </a:cubicBezTo>
                          <a:cubicBezTo>
                            <a:pt x="0" y="34638"/>
                            <a:pt x="4888" y="40043"/>
                            <a:pt x="13254" y="44601"/>
                          </a:cubicBezTo>
                          <a:cubicBezTo>
                            <a:pt x="31019" y="50476"/>
                            <a:pt x="54753" y="54095"/>
                            <a:pt x="80884" y="54095"/>
                          </a:cubicBezTo>
                          <a:cubicBezTo>
                            <a:pt x="107015" y="54095"/>
                            <a:pt x="130749" y="50476"/>
                            <a:pt x="148515" y="44601"/>
                          </a:cubicBezTo>
                          <a:cubicBezTo>
                            <a:pt x="156880" y="40043"/>
                            <a:pt x="161768" y="34638"/>
                            <a:pt x="161768" y="2881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64783622-D433-C6B3-37C4-FACA99C4B54F}"/>
                      </a:ext>
                    </a:extLst>
                  </p:cNvPr>
                  <p:cNvSpPr/>
                  <p:nvPr/>
                </p:nvSpPr>
                <p:spPr>
                  <a:xfrm>
                    <a:off x="9505138" y="1275192"/>
                    <a:ext cx="167125" cy="36484"/>
                  </a:xfrm>
                  <a:custGeom>
                    <a:avLst/>
                    <a:gdLst>
                      <a:gd name="connsiteX0" fmla="*/ 0 w 167125"/>
                      <a:gd name="connsiteY0" fmla="*/ 25943 h 36484"/>
                      <a:gd name="connsiteX1" fmla="*/ 7520 w 167125"/>
                      <a:gd name="connsiteY1" fmla="*/ 27823 h 36484"/>
                      <a:gd name="connsiteX2" fmla="*/ 16214 w 167125"/>
                      <a:gd name="connsiteY2" fmla="*/ 29797 h 36484"/>
                      <a:gd name="connsiteX3" fmla="*/ 27588 w 167125"/>
                      <a:gd name="connsiteY3" fmla="*/ 31630 h 36484"/>
                      <a:gd name="connsiteX4" fmla="*/ 41123 w 167125"/>
                      <a:gd name="connsiteY4" fmla="*/ 33134 h 36484"/>
                      <a:gd name="connsiteX5" fmla="*/ 48502 w 167125"/>
                      <a:gd name="connsiteY5" fmla="*/ 33792 h 36484"/>
                      <a:gd name="connsiteX6" fmla="*/ 56257 w 167125"/>
                      <a:gd name="connsiteY6" fmla="*/ 34027 h 36484"/>
                      <a:gd name="connsiteX7" fmla="*/ 72471 w 167125"/>
                      <a:gd name="connsiteY7" fmla="*/ 34168 h 36484"/>
                      <a:gd name="connsiteX8" fmla="*/ 89250 w 167125"/>
                      <a:gd name="connsiteY8" fmla="*/ 33322 h 36484"/>
                      <a:gd name="connsiteX9" fmla="*/ 105887 w 167125"/>
                      <a:gd name="connsiteY9" fmla="*/ 31536 h 36484"/>
                      <a:gd name="connsiteX10" fmla="*/ 121819 w 167125"/>
                      <a:gd name="connsiteY10" fmla="*/ 28575 h 36484"/>
                      <a:gd name="connsiteX11" fmla="*/ 136436 w 167125"/>
                      <a:gd name="connsiteY11" fmla="*/ 24627 h 36484"/>
                      <a:gd name="connsiteX12" fmla="*/ 149031 w 167125"/>
                      <a:gd name="connsiteY12" fmla="*/ 19598 h 36484"/>
                      <a:gd name="connsiteX13" fmla="*/ 164776 w 167125"/>
                      <a:gd name="connsiteY13" fmla="*/ 7285 h 36484"/>
                      <a:gd name="connsiteX14" fmla="*/ 166891 w 167125"/>
                      <a:gd name="connsiteY14" fmla="*/ 2021 h 36484"/>
                      <a:gd name="connsiteX15" fmla="*/ 167126 w 167125"/>
                      <a:gd name="connsiteY15" fmla="*/ 0 h 36484"/>
                      <a:gd name="connsiteX16" fmla="*/ 167032 w 167125"/>
                      <a:gd name="connsiteY16" fmla="*/ 2021 h 36484"/>
                      <a:gd name="connsiteX17" fmla="*/ 165152 w 167125"/>
                      <a:gd name="connsiteY17" fmla="*/ 7426 h 36484"/>
                      <a:gd name="connsiteX18" fmla="*/ 149642 w 167125"/>
                      <a:gd name="connsiteY18" fmla="*/ 20726 h 36484"/>
                      <a:gd name="connsiteX19" fmla="*/ 137047 w 167125"/>
                      <a:gd name="connsiteY19" fmla="*/ 26225 h 36484"/>
                      <a:gd name="connsiteX20" fmla="*/ 122336 w 167125"/>
                      <a:gd name="connsiteY20" fmla="*/ 30549 h 36484"/>
                      <a:gd name="connsiteX21" fmla="*/ 106263 w 167125"/>
                      <a:gd name="connsiteY21" fmla="*/ 33698 h 36484"/>
                      <a:gd name="connsiteX22" fmla="*/ 89438 w 167125"/>
                      <a:gd name="connsiteY22" fmla="*/ 35672 h 36484"/>
                      <a:gd name="connsiteX23" fmla="*/ 72612 w 167125"/>
                      <a:gd name="connsiteY23" fmla="*/ 36377 h 36484"/>
                      <a:gd name="connsiteX24" fmla="*/ 56210 w 167125"/>
                      <a:gd name="connsiteY24" fmla="*/ 36095 h 36484"/>
                      <a:gd name="connsiteX25" fmla="*/ 48408 w 167125"/>
                      <a:gd name="connsiteY25" fmla="*/ 35766 h 36484"/>
                      <a:gd name="connsiteX26" fmla="*/ 40982 w 167125"/>
                      <a:gd name="connsiteY26" fmla="*/ 34873 h 36484"/>
                      <a:gd name="connsiteX27" fmla="*/ 27400 w 167125"/>
                      <a:gd name="connsiteY27" fmla="*/ 32993 h 36484"/>
                      <a:gd name="connsiteX28" fmla="*/ 16026 w 167125"/>
                      <a:gd name="connsiteY28" fmla="*/ 30690 h 36484"/>
                      <a:gd name="connsiteX29" fmla="*/ 7473 w 167125"/>
                      <a:gd name="connsiteY29" fmla="*/ 28246 h 36484"/>
                      <a:gd name="connsiteX30" fmla="*/ 0 w 167125"/>
                      <a:gd name="connsiteY30" fmla="*/ 25943 h 36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67125" h="36484">
                        <a:moveTo>
                          <a:pt x="0" y="25943"/>
                        </a:moveTo>
                        <a:cubicBezTo>
                          <a:pt x="0" y="25943"/>
                          <a:pt x="2726" y="26601"/>
                          <a:pt x="7520" y="27823"/>
                        </a:cubicBezTo>
                        <a:cubicBezTo>
                          <a:pt x="9917" y="28340"/>
                          <a:pt x="12784" y="29280"/>
                          <a:pt x="16214" y="29797"/>
                        </a:cubicBezTo>
                        <a:cubicBezTo>
                          <a:pt x="19598" y="30361"/>
                          <a:pt x="23405" y="30972"/>
                          <a:pt x="27588" y="31630"/>
                        </a:cubicBezTo>
                        <a:cubicBezTo>
                          <a:pt x="31724" y="32476"/>
                          <a:pt x="36330" y="32570"/>
                          <a:pt x="41123" y="33134"/>
                        </a:cubicBezTo>
                        <a:cubicBezTo>
                          <a:pt x="43520" y="33369"/>
                          <a:pt x="46011" y="33557"/>
                          <a:pt x="48502" y="33792"/>
                        </a:cubicBezTo>
                        <a:cubicBezTo>
                          <a:pt x="51040" y="33886"/>
                          <a:pt x="53625" y="33933"/>
                          <a:pt x="56257" y="34027"/>
                        </a:cubicBezTo>
                        <a:cubicBezTo>
                          <a:pt x="61568" y="34121"/>
                          <a:pt x="66925" y="34591"/>
                          <a:pt x="72471" y="34168"/>
                        </a:cubicBezTo>
                        <a:cubicBezTo>
                          <a:pt x="78017" y="33886"/>
                          <a:pt x="83704" y="33933"/>
                          <a:pt x="89250" y="33322"/>
                        </a:cubicBezTo>
                        <a:cubicBezTo>
                          <a:pt x="94795" y="32711"/>
                          <a:pt x="100435" y="32288"/>
                          <a:pt x="105887" y="31536"/>
                        </a:cubicBezTo>
                        <a:cubicBezTo>
                          <a:pt x="111292" y="30502"/>
                          <a:pt x="116697" y="29703"/>
                          <a:pt x="121819" y="28575"/>
                        </a:cubicBezTo>
                        <a:cubicBezTo>
                          <a:pt x="126848" y="27118"/>
                          <a:pt x="131830" y="26037"/>
                          <a:pt x="136436" y="24627"/>
                        </a:cubicBezTo>
                        <a:cubicBezTo>
                          <a:pt x="141042" y="23123"/>
                          <a:pt x="145225" y="21431"/>
                          <a:pt x="149031" y="19598"/>
                        </a:cubicBezTo>
                        <a:cubicBezTo>
                          <a:pt x="156551" y="15932"/>
                          <a:pt x="162238" y="11515"/>
                          <a:pt x="164776" y="7285"/>
                        </a:cubicBezTo>
                        <a:cubicBezTo>
                          <a:pt x="166092" y="5217"/>
                          <a:pt x="166609" y="3337"/>
                          <a:pt x="166891" y="2021"/>
                        </a:cubicBezTo>
                        <a:cubicBezTo>
                          <a:pt x="167032" y="705"/>
                          <a:pt x="167126" y="0"/>
                          <a:pt x="167126" y="0"/>
                        </a:cubicBezTo>
                        <a:cubicBezTo>
                          <a:pt x="167126" y="0"/>
                          <a:pt x="167079" y="705"/>
                          <a:pt x="167032" y="2021"/>
                        </a:cubicBezTo>
                        <a:cubicBezTo>
                          <a:pt x="166797" y="3337"/>
                          <a:pt x="166374" y="5264"/>
                          <a:pt x="165152" y="7426"/>
                        </a:cubicBezTo>
                        <a:cubicBezTo>
                          <a:pt x="162708" y="11797"/>
                          <a:pt x="157209" y="16778"/>
                          <a:pt x="149642" y="20726"/>
                        </a:cubicBezTo>
                        <a:cubicBezTo>
                          <a:pt x="145882" y="22700"/>
                          <a:pt x="141606" y="24580"/>
                          <a:pt x="137047" y="26225"/>
                        </a:cubicBezTo>
                        <a:cubicBezTo>
                          <a:pt x="132441" y="27776"/>
                          <a:pt x="127459" y="29092"/>
                          <a:pt x="122336" y="30549"/>
                        </a:cubicBezTo>
                        <a:cubicBezTo>
                          <a:pt x="117167" y="31724"/>
                          <a:pt x="111715" y="32617"/>
                          <a:pt x="106263" y="33698"/>
                        </a:cubicBezTo>
                        <a:cubicBezTo>
                          <a:pt x="100764" y="34544"/>
                          <a:pt x="95077" y="35014"/>
                          <a:pt x="89438" y="35672"/>
                        </a:cubicBezTo>
                        <a:cubicBezTo>
                          <a:pt x="83798" y="36189"/>
                          <a:pt x="78158" y="36095"/>
                          <a:pt x="72612" y="36377"/>
                        </a:cubicBezTo>
                        <a:cubicBezTo>
                          <a:pt x="67066" y="36706"/>
                          <a:pt x="61521" y="36189"/>
                          <a:pt x="56210" y="36095"/>
                        </a:cubicBezTo>
                        <a:cubicBezTo>
                          <a:pt x="53578" y="36001"/>
                          <a:pt x="50946" y="35860"/>
                          <a:pt x="48408" y="35766"/>
                        </a:cubicBezTo>
                        <a:cubicBezTo>
                          <a:pt x="45870" y="35484"/>
                          <a:pt x="43379" y="35155"/>
                          <a:pt x="40982" y="34873"/>
                        </a:cubicBezTo>
                        <a:cubicBezTo>
                          <a:pt x="36142" y="34168"/>
                          <a:pt x="31583" y="33980"/>
                          <a:pt x="27400" y="32993"/>
                        </a:cubicBezTo>
                        <a:cubicBezTo>
                          <a:pt x="23264" y="32147"/>
                          <a:pt x="19410" y="31348"/>
                          <a:pt x="16026" y="30690"/>
                        </a:cubicBezTo>
                        <a:cubicBezTo>
                          <a:pt x="12643" y="29985"/>
                          <a:pt x="9823" y="28904"/>
                          <a:pt x="7473" y="28246"/>
                        </a:cubicBezTo>
                        <a:cubicBezTo>
                          <a:pt x="2679" y="26789"/>
                          <a:pt x="0" y="25943"/>
                          <a:pt x="0" y="2594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46" name="Graphic 111">
                    <a:extLst>
                      <a:ext uri="{FF2B5EF4-FFF2-40B4-BE49-F238E27FC236}">
                        <a16:creationId xmlns:a16="http://schemas.microsoft.com/office/drawing/2014/main" id="{3BFF6185-0448-7B53-52AF-CB3A8BF1B682}"/>
                      </a:ext>
                    </a:extLst>
                  </p:cNvPr>
                  <p:cNvGrpSpPr/>
                  <p:nvPr/>
                </p:nvGrpSpPr>
                <p:grpSpPr>
                  <a:xfrm>
                    <a:off x="9660279" y="1133962"/>
                    <a:ext cx="158713" cy="56491"/>
                    <a:chOff x="9660279" y="1133962"/>
                    <a:chExt cx="158713" cy="56491"/>
                  </a:xfrm>
                  <a:grpFill/>
                </p:grpSpPr>
                <p:sp>
                  <p:nvSpPr>
                    <p:cNvPr id="454" name="Freeform: Shape 453">
                      <a:extLst>
                        <a:ext uri="{FF2B5EF4-FFF2-40B4-BE49-F238E27FC236}">
                          <a16:creationId xmlns:a16="http://schemas.microsoft.com/office/drawing/2014/main" id="{930C69FF-FC1A-86BE-4683-B86A163F24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60279" y="1133962"/>
                      <a:ext cx="158713" cy="48925"/>
                    </a:xfrm>
                    <a:custGeom>
                      <a:avLst/>
                      <a:gdLst>
                        <a:gd name="connsiteX0" fmla="*/ 158713 w 158713"/>
                        <a:gd name="connsiteY0" fmla="*/ 28246 h 48925"/>
                        <a:gd name="connsiteX1" fmla="*/ 79380 w 158713"/>
                        <a:gd name="connsiteY1" fmla="*/ 0 h 48925"/>
                        <a:gd name="connsiteX2" fmla="*/ 0 w 158713"/>
                        <a:gd name="connsiteY2" fmla="*/ 28246 h 48925"/>
                        <a:gd name="connsiteX3" fmla="*/ 25426 w 158713"/>
                        <a:gd name="connsiteY3" fmla="*/ 48925 h 48925"/>
                        <a:gd name="connsiteX4" fmla="*/ 14851 w 158713"/>
                        <a:gd name="connsiteY4" fmla="*/ 36330 h 48925"/>
                        <a:gd name="connsiteX5" fmla="*/ 79380 w 158713"/>
                        <a:gd name="connsiteY5" fmla="*/ 13395 h 48925"/>
                        <a:gd name="connsiteX6" fmla="*/ 143909 w 158713"/>
                        <a:gd name="connsiteY6" fmla="*/ 36330 h 48925"/>
                        <a:gd name="connsiteX7" fmla="*/ 133334 w 158713"/>
                        <a:gd name="connsiteY7" fmla="*/ 48925 h 48925"/>
                        <a:gd name="connsiteX8" fmla="*/ 158713 w 158713"/>
                        <a:gd name="connsiteY8" fmla="*/ 28246 h 48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713" h="48925">
                          <a:moveTo>
                            <a:pt x="158713" y="28246"/>
                          </a:moveTo>
                          <a:cubicBezTo>
                            <a:pt x="158713" y="12643"/>
                            <a:pt x="123183" y="0"/>
                            <a:pt x="79380" y="0"/>
                          </a:cubicBezTo>
                          <a:cubicBezTo>
                            <a:pt x="35531" y="0"/>
                            <a:pt x="0" y="12643"/>
                            <a:pt x="0" y="28246"/>
                          </a:cubicBezTo>
                          <a:cubicBezTo>
                            <a:pt x="0" y="36424"/>
                            <a:pt x="9823" y="43755"/>
                            <a:pt x="25426" y="48925"/>
                          </a:cubicBezTo>
                          <a:cubicBezTo>
                            <a:pt x="18752" y="45306"/>
                            <a:pt x="14851" y="40982"/>
                            <a:pt x="14851" y="36330"/>
                          </a:cubicBezTo>
                          <a:cubicBezTo>
                            <a:pt x="14851" y="23640"/>
                            <a:pt x="43755" y="13395"/>
                            <a:pt x="79380" y="13395"/>
                          </a:cubicBezTo>
                          <a:cubicBezTo>
                            <a:pt x="115005" y="13395"/>
                            <a:pt x="143909" y="23687"/>
                            <a:pt x="143909" y="36330"/>
                          </a:cubicBezTo>
                          <a:cubicBezTo>
                            <a:pt x="143909" y="40982"/>
                            <a:pt x="140008" y="45306"/>
                            <a:pt x="133334" y="48925"/>
                          </a:cubicBezTo>
                          <a:cubicBezTo>
                            <a:pt x="148891" y="43755"/>
                            <a:pt x="158713" y="36424"/>
                            <a:pt x="158713" y="28246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55" name="Freeform: Shape 454">
                      <a:extLst>
                        <a:ext uri="{FF2B5EF4-FFF2-40B4-BE49-F238E27FC236}">
                          <a16:creationId xmlns:a16="http://schemas.microsoft.com/office/drawing/2014/main" id="{5C7BB4D4-A989-F583-7B07-CBCA6F297D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5083" y="1147356"/>
                      <a:ext cx="129057" cy="43097"/>
                    </a:xfrm>
                    <a:custGeom>
                      <a:avLst/>
                      <a:gdLst>
                        <a:gd name="connsiteX0" fmla="*/ 129057 w 129057"/>
                        <a:gd name="connsiteY0" fmla="*/ 22935 h 43097"/>
                        <a:gd name="connsiteX1" fmla="*/ 64529 w 129057"/>
                        <a:gd name="connsiteY1" fmla="*/ 0 h 43097"/>
                        <a:gd name="connsiteX2" fmla="*/ 0 w 129057"/>
                        <a:gd name="connsiteY2" fmla="*/ 22935 h 43097"/>
                        <a:gd name="connsiteX3" fmla="*/ 10575 w 129057"/>
                        <a:gd name="connsiteY3" fmla="*/ 35531 h 43097"/>
                        <a:gd name="connsiteX4" fmla="*/ 64529 w 129057"/>
                        <a:gd name="connsiteY4" fmla="*/ 43097 h 43097"/>
                        <a:gd name="connsiteX5" fmla="*/ 118483 w 129057"/>
                        <a:gd name="connsiteY5" fmla="*/ 35531 h 43097"/>
                        <a:gd name="connsiteX6" fmla="*/ 129057 w 129057"/>
                        <a:gd name="connsiteY6" fmla="*/ 22935 h 43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9057" h="43097">
                          <a:moveTo>
                            <a:pt x="129057" y="22935"/>
                          </a:moveTo>
                          <a:cubicBezTo>
                            <a:pt x="129057" y="10246"/>
                            <a:pt x="100153" y="0"/>
                            <a:pt x="64529" y="0"/>
                          </a:cubicBezTo>
                          <a:cubicBezTo>
                            <a:pt x="28904" y="0"/>
                            <a:pt x="0" y="10293"/>
                            <a:pt x="0" y="22935"/>
                          </a:cubicBezTo>
                          <a:cubicBezTo>
                            <a:pt x="0" y="27588"/>
                            <a:pt x="3901" y="31912"/>
                            <a:pt x="10575" y="35531"/>
                          </a:cubicBezTo>
                          <a:cubicBezTo>
                            <a:pt x="24721" y="40231"/>
                            <a:pt x="43661" y="43097"/>
                            <a:pt x="64529" y="43097"/>
                          </a:cubicBezTo>
                          <a:cubicBezTo>
                            <a:pt x="85396" y="43097"/>
                            <a:pt x="104289" y="40231"/>
                            <a:pt x="118483" y="35531"/>
                          </a:cubicBezTo>
                          <a:cubicBezTo>
                            <a:pt x="125156" y="31912"/>
                            <a:pt x="129057" y="27588"/>
                            <a:pt x="129057" y="229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56" name="Freeform: Shape 455">
                      <a:extLst>
                        <a:ext uri="{FF2B5EF4-FFF2-40B4-BE49-F238E27FC236}">
                          <a16:creationId xmlns:a16="http://schemas.microsoft.com/office/drawing/2014/main" id="{39745355-6297-CC6A-9AC2-DCA20410A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5083" y="1147356"/>
                      <a:ext cx="129057" cy="43097"/>
                    </a:xfrm>
                    <a:custGeom>
                      <a:avLst/>
                      <a:gdLst>
                        <a:gd name="connsiteX0" fmla="*/ 129057 w 129057"/>
                        <a:gd name="connsiteY0" fmla="*/ 22935 h 43097"/>
                        <a:gd name="connsiteX1" fmla="*/ 64529 w 129057"/>
                        <a:gd name="connsiteY1" fmla="*/ 0 h 43097"/>
                        <a:gd name="connsiteX2" fmla="*/ 0 w 129057"/>
                        <a:gd name="connsiteY2" fmla="*/ 22935 h 43097"/>
                        <a:gd name="connsiteX3" fmla="*/ 10575 w 129057"/>
                        <a:gd name="connsiteY3" fmla="*/ 35531 h 43097"/>
                        <a:gd name="connsiteX4" fmla="*/ 64529 w 129057"/>
                        <a:gd name="connsiteY4" fmla="*/ 43097 h 43097"/>
                        <a:gd name="connsiteX5" fmla="*/ 118483 w 129057"/>
                        <a:gd name="connsiteY5" fmla="*/ 35531 h 43097"/>
                        <a:gd name="connsiteX6" fmla="*/ 129057 w 129057"/>
                        <a:gd name="connsiteY6" fmla="*/ 22935 h 43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9057" h="43097">
                          <a:moveTo>
                            <a:pt x="129057" y="22935"/>
                          </a:moveTo>
                          <a:cubicBezTo>
                            <a:pt x="129057" y="10246"/>
                            <a:pt x="100153" y="0"/>
                            <a:pt x="64529" y="0"/>
                          </a:cubicBezTo>
                          <a:cubicBezTo>
                            <a:pt x="28904" y="0"/>
                            <a:pt x="0" y="10293"/>
                            <a:pt x="0" y="22935"/>
                          </a:cubicBezTo>
                          <a:cubicBezTo>
                            <a:pt x="0" y="27588"/>
                            <a:pt x="3901" y="31912"/>
                            <a:pt x="10575" y="35531"/>
                          </a:cubicBezTo>
                          <a:cubicBezTo>
                            <a:pt x="24721" y="40231"/>
                            <a:pt x="43661" y="43097"/>
                            <a:pt x="64529" y="43097"/>
                          </a:cubicBezTo>
                          <a:cubicBezTo>
                            <a:pt x="85396" y="43097"/>
                            <a:pt x="104289" y="40231"/>
                            <a:pt x="118483" y="35531"/>
                          </a:cubicBezTo>
                          <a:cubicBezTo>
                            <a:pt x="125156" y="31912"/>
                            <a:pt x="129057" y="27588"/>
                            <a:pt x="129057" y="229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ACC8B920-F3B5-BD48-2C35-B5A28ABEC084}"/>
                      </a:ext>
                    </a:extLst>
                  </p:cNvPr>
                  <p:cNvSpPr/>
                  <p:nvPr/>
                </p:nvSpPr>
                <p:spPr>
                  <a:xfrm>
                    <a:off x="9313432" y="1353961"/>
                    <a:ext cx="50570" cy="17953"/>
                  </a:xfrm>
                  <a:custGeom>
                    <a:avLst/>
                    <a:gdLst>
                      <a:gd name="connsiteX0" fmla="*/ 50570 w 50570"/>
                      <a:gd name="connsiteY0" fmla="*/ 8977 h 17953"/>
                      <a:gd name="connsiteX1" fmla="*/ 25285 w 50570"/>
                      <a:gd name="connsiteY1" fmla="*/ 17953 h 17953"/>
                      <a:gd name="connsiteX2" fmla="*/ 0 w 50570"/>
                      <a:gd name="connsiteY2" fmla="*/ 8977 h 17953"/>
                      <a:gd name="connsiteX3" fmla="*/ 25285 w 50570"/>
                      <a:gd name="connsiteY3" fmla="*/ 0 h 17953"/>
                      <a:gd name="connsiteX4" fmla="*/ 50570 w 50570"/>
                      <a:gd name="connsiteY4" fmla="*/ 8977 h 1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570" h="17953">
                        <a:moveTo>
                          <a:pt x="50570" y="8977"/>
                        </a:moveTo>
                        <a:cubicBezTo>
                          <a:pt x="50570" y="13958"/>
                          <a:pt x="39244" y="17953"/>
                          <a:pt x="25285" y="17953"/>
                        </a:cubicBezTo>
                        <a:cubicBezTo>
                          <a:pt x="11327" y="17953"/>
                          <a:pt x="0" y="13911"/>
                          <a:pt x="0" y="8977"/>
                        </a:cubicBezTo>
                        <a:cubicBezTo>
                          <a:pt x="0" y="3995"/>
                          <a:pt x="11327" y="0"/>
                          <a:pt x="25285" y="0"/>
                        </a:cubicBezTo>
                        <a:cubicBezTo>
                          <a:pt x="39244" y="0"/>
                          <a:pt x="50570" y="3995"/>
                          <a:pt x="50570" y="897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FF84DFE3-3DBE-1415-ACD1-725CB7E6D451}"/>
                      </a:ext>
                    </a:extLst>
                  </p:cNvPr>
                  <p:cNvSpPr/>
                  <p:nvPr/>
                </p:nvSpPr>
                <p:spPr>
                  <a:xfrm>
                    <a:off x="9537096" y="1365569"/>
                    <a:ext cx="50570" cy="17953"/>
                  </a:xfrm>
                  <a:custGeom>
                    <a:avLst/>
                    <a:gdLst>
                      <a:gd name="connsiteX0" fmla="*/ 50570 w 50570"/>
                      <a:gd name="connsiteY0" fmla="*/ 8977 h 17953"/>
                      <a:gd name="connsiteX1" fmla="*/ 25285 w 50570"/>
                      <a:gd name="connsiteY1" fmla="*/ 17954 h 17953"/>
                      <a:gd name="connsiteX2" fmla="*/ 0 w 50570"/>
                      <a:gd name="connsiteY2" fmla="*/ 8977 h 17953"/>
                      <a:gd name="connsiteX3" fmla="*/ 25285 w 50570"/>
                      <a:gd name="connsiteY3" fmla="*/ 0 h 17953"/>
                      <a:gd name="connsiteX4" fmla="*/ 50570 w 50570"/>
                      <a:gd name="connsiteY4" fmla="*/ 8977 h 1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570" h="17953">
                        <a:moveTo>
                          <a:pt x="50570" y="8977"/>
                        </a:moveTo>
                        <a:cubicBezTo>
                          <a:pt x="50570" y="13959"/>
                          <a:pt x="39244" y="17954"/>
                          <a:pt x="25285" y="17954"/>
                        </a:cubicBezTo>
                        <a:cubicBezTo>
                          <a:pt x="11327" y="17954"/>
                          <a:pt x="0" y="13912"/>
                          <a:pt x="0" y="8977"/>
                        </a:cubicBezTo>
                        <a:cubicBezTo>
                          <a:pt x="0" y="3995"/>
                          <a:pt x="11327" y="0"/>
                          <a:pt x="25285" y="0"/>
                        </a:cubicBezTo>
                        <a:cubicBezTo>
                          <a:pt x="39291" y="-47"/>
                          <a:pt x="50570" y="3995"/>
                          <a:pt x="50570" y="897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46115927-55BF-0E55-B569-C208DA67E94C}"/>
                      </a:ext>
                    </a:extLst>
                  </p:cNvPr>
                  <p:cNvSpPr/>
                  <p:nvPr/>
                </p:nvSpPr>
                <p:spPr>
                  <a:xfrm>
                    <a:off x="9313432" y="1353961"/>
                    <a:ext cx="50570" cy="12078"/>
                  </a:xfrm>
                  <a:custGeom>
                    <a:avLst/>
                    <a:gdLst>
                      <a:gd name="connsiteX0" fmla="*/ 26883 w 50570"/>
                      <a:gd name="connsiteY0" fmla="*/ 3196 h 12078"/>
                      <a:gd name="connsiteX1" fmla="*/ 50523 w 50570"/>
                      <a:gd name="connsiteY1" fmla="*/ 9071 h 12078"/>
                      <a:gd name="connsiteX2" fmla="*/ 50570 w 50570"/>
                      <a:gd name="connsiteY2" fmla="*/ 8977 h 12078"/>
                      <a:gd name="connsiteX3" fmla="*/ 25285 w 50570"/>
                      <a:gd name="connsiteY3" fmla="*/ 0 h 12078"/>
                      <a:gd name="connsiteX4" fmla="*/ 0 w 50570"/>
                      <a:gd name="connsiteY4" fmla="*/ 8977 h 12078"/>
                      <a:gd name="connsiteX5" fmla="*/ 1645 w 50570"/>
                      <a:gd name="connsiteY5" fmla="*/ 12079 h 12078"/>
                      <a:gd name="connsiteX6" fmla="*/ 26883 w 50570"/>
                      <a:gd name="connsiteY6" fmla="*/ 3196 h 12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570" h="12078">
                        <a:moveTo>
                          <a:pt x="26883" y="3196"/>
                        </a:moveTo>
                        <a:cubicBezTo>
                          <a:pt x="37740" y="3196"/>
                          <a:pt x="46951" y="5640"/>
                          <a:pt x="50523" y="9071"/>
                        </a:cubicBezTo>
                        <a:cubicBezTo>
                          <a:pt x="50523" y="9024"/>
                          <a:pt x="50570" y="9024"/>
                          <a:pt x="50570" y="8977"/>
                        </a:cubicBezTo>
                        <a:cubicBezTo>
                          <a:pt x="50570" y="3995"/>
                          <a:pt x="39244" y="0"/>
                          <a:pt x="25285" y="0"/>
                        </a:cubicBezTo>
                        <a:cubicBezTo>
                          <a:pt x="11327" y="0"/>
                          <a:pt x="0" y="4042"/>
                          <a:pt x="0" y="8977"/>
                        </a:cubicBezTo>
                        <a:cubicBezTo>
                          <a:pt x="0" y="10058"/>
                          <a:pt x="611" y="11092"/>
                          <a:pt x="1645" y="12079"/>
                        </a:cubicBezTo>
                        <a:cubicBezTo>
                          <a:pt x="1786" y="7144"/>
                          <a:pt x="13018" y="3196"/>
                          <a:pt x="26883" y="319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FC822749-F0A7-8155-6FA1-D154FDF55195}"/>
                      </a:ext>
                    </a:extLst>
                  </p:cNvPr>
                  <p:cNvSpPr/>
                  <p:nvPr/>
                </p:nvSpPr>
                <p:spPr>
                  <a:xfrm>
                    <a:off x="9537096" y="1365522"/>
                    <a:ext cx="50570" cy="12078"/>
                  </a:xfrm>
                  <a:custGeom>
                    <a:avLst/>
                    <a:gdLst>
                      <a:gd name="connsiteX0" fmla="*/ 26930 w 50570"/>
                      <a:gd name="connsiteY0" fmla="*/ 3196 h 12078"/>
                      <a:gd name="connsiteX1" fmla="*/ 50570 w 50570"/>
                      <a:gd name="connsiteY1" fmla="*/ 9071 h 12078"/>
                      <a:gd name="connsiteX2" fmla="*/ 50570 w 50570"/>
                      <a:gd name="connsiteY2" fmla="*/ 8977 h 12078"/>
                      <a:gd name="connsiteX3" fmla="*/ 25285 w 50570"/>
                      <a:gd name="connsiteY3" fmla="*/ 0 h 12078"/>
                      <a:gd name="connsiteX4" fmla="*/ 0 w 50570"/>
                      <a:gd name="connsiteY4" fmla="*/ 8977 h 12078"/>
                      <a:gd name="connsiteX5" fmla="*/ 1645 w 50570"/>
                      <a:gd name="connsiteY5" fmla="*/ 12079 h 12078"/>
                      <a:gd name="connsiteX6" fmla="*/ 26930 w 50570"/>
                      <a:gd name="connsiteY6" fmla="*/ 3196 h 12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570" h="12078">
                        <a:moveTo>
                          <a:pt x="26930" y="3196"/>
                        </a:moveTo>
                        <a:cubicBezTo>
                          <a:pt x="37787" y="3196"/>
                          <a:pt x="46998" y="5640"/>
                          <a:pt x="50570" y="9071"/>
                        </a:cubicBezTo>
                        <a:cubicBezTo>
                          <a:pt x="50570" y="9024"/>
                          <a:pt x="50570" y="9024"/>
                          <a:pt x="50570" y="8977"/>
                        </a:cubicBezTo>
                        <a:cubicBezTo>
                          <a:pt x="50570" y="3995"/>
                          <a:pt x="39244" y="0"/>
                          <a:pt x="25285" y="0"/>
                        </a:cubicBezTo>
                        <a:cubicBezTo>
                          <a:pt x="11327" y="0"/>
                          <a:pt x="0" y="4042"/>
                          <a:pt x="0" y="8977"/>
                        </a:cubicBezTo>
                        <a:cubicBezTo>
                          <a:pt x="0" y="10058"/>
                          <a:pt x="611" y="11092"/>
                          <a:pt x="1645" y="12079"/>
                        </a:cubicBezTo>
                        <a:cubicBezTo>
                          <a:pt x="1833" y="7191"/>
                          <a:pt x="13066" y="3196"/>
                          <a:pt x="26930" y="319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51" name="Freeform: Shape 450">
                    <a:extLst>
                      <a:ext uri="{FF2B5EF4-FFF2-40B4-BE49-F238E27FC236}">
                        <a16:creationId xmlns:a16="http://schemas.microsoft.com/office/drawing/2014/main" id="{7FAE79D5-10C3-D33E-C7AC-95CE3AF4021B}"/>
                      </a:ext>
                    </a:extLst>
                  </p:cNvPr>
                  <p:cNvSpPr/>
                  <p:nvPr/>
                </p:nvSpPr>
                <p:spPr>
                  <a:xfrm>
                    <a:off x="9313432" y="1362890"/>
                    <a:ext cx="50570" cy="10198"/>
                  </a:xfrm>
                  <a:custGeom>
                    <a:avLst/>
                    <a:gdLst>
                      <a:gd name="connsiteX0" fmla="*/ 50570 w 50570"/>
                      <a:gd name="connsiteY0" fmla="*/ 47 h 10198"/>
                      <a:gd name="connsiteX1" fmla="*/ 50523 w 50570"/>
                      <a:gd name="connsiteY1" fmla="*/ 705 h 10198"/>
                      <a:gd name="connsiteX2" fmla="*/ 49912 w 50570"/>
                      <a:gd name="connsiteY2" fmla="*/ 2444 h 10198"/>
                      <a:gd name="connsiteX3" fmla="*/ 44742 w 50570"/>
                      <a:gd name="connsiteY3" fmla="*/ 6486 h 10198"/>
                      <a:gd name="connsiteX4" fmla="*/ 35860 w 50570"/>
                      <a:gd name="connsiteY4" fmla="*/ 9259 h 10198"/>
                      <a:gd name="connsiteX5" fmla="*/ 25285 w 50570"/>
                      <a:gd name="connsiteY5" fmla="*/ 10199 h 10198"/>
                      <a:gd name="connsiteX6" fmla="*/ 19927 w 50570"/>
                      <a:gd name="connsiteY6" fmla="*/ 9917 h 10198"/>
                      <a:gd name="connsiteX7" fmla="*/ 14710 w 50570"/>
                      <a:gd name="connsiteY7" fmla="*/ 9212 h 10198"/>
                      <a:gd name="connsiteX8" fmla="*/ 9964 w 50570"/>
                      <a:gd name="connsiteY8" fmla="*/ 8084 h 10198"/>
                      <a:gd name="connsiteX9" fmla="*/ 5828 w 50570"/>
                      <a:gd name="connsiteY9" fmla="*/ 6486 h 10198"/>
                      <a:gd name="connsiteX10" fmla="*/ 2632 w 50570"/>
                      <a:gd name="connsiteY10" fmla="*/ 4512 h 10198"/>
                      <a:gd name="connsiteX11" fmla="*/ 658 w 50570"/>
                      <a:gd name="connsiteY11" fmla="*/ 2397 h 10198"/>
                      <a:gd name="connsiteX12" fmla="*/ 47 w 50570"/>
                      <a:gd name="connsiteY12" fmla="*/ 658 h 10198"/>
                      <a:gd name="connsiteX13" fmla="*/ 0 w 50570"/>
                      <a:gd name="connsiteY13" fmla="*/ 0 h 10198"/>
                      <a:gd name="connsiteX14" fmla="*/ 188 w 50570"/>
                      <a:gd name="connsiteY14" fmla="*/ 611 h 10198"/>
                      <a:gd name="connsiteX15" fmla="*/ 1034 w 50570"/>
                      <a:gd name="connsiteY15" fmla="*/ 2115 h 10198"/>
                      <a:gd name="connsiteX16" fmla="*/ 3149 w 50570"/>
                      <a:gd name="connsiteY16" fmla="*/ 3760 h 10198"/>
                      <a:gd name="connsiteX17" fmla="*/ 6345 w 50570"/>
                      <a:gd name="connsiteY17" fmla="*/ 5217 h 10198"/>
                      <a:gd name="connsiteX18" fmla="*/ 10387 w 50570"/>
                      <a:gd name="connsiteY18" fmla="*/ 6345 h 10198"/>
                      <a:gd name="connsiteX19" fmla="*/ 15039 w 50570"/>
                      <a:gd name="connsiteY19" fmla="*/ 7097 h 10198"/>
                      <a:gd name="connsiteX20" fmla="*/ 20021 w 50570"/>
                      <a:gd name="connsiteY20" fmla="*/ 7614 h 10198"/>
                      <a:gd name="connsiteX21" fmla="*/ 25285 w 50570"/>
                      <a:gd name="connsiteY21" fmla="*/ 7802 h 10198"/>
                      <a:gd name="connsiteX22" fmla="*/ 44225 w 50570"/>
                      <a:gd name="connsiteY22" fmla="*/ 5217 h 10198"/>
                      <a:gd name="connsiteX23" fmla="*/ 49536 w 50570"/>
                      <a:gd name="connsiteY23" fmla="*/ 2115 h 10198"/>
                      <a:gd name="connsiteX24" fmla="*/ 50382 w 50570"/>
                      <a:gd name="connsiteY24" fmla="*/ 611 h 10198"/>
                      <a:gd name="connsiteX25" fmla="*/ 50570 w 50570"/>
                      <a:gd name="connsiteY25" fmla="*/ 47 h 10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50570" h="10198">
                        <a:moveTo>
                          <a:pt x="50570" y="47"/>
                        </a:moveTo>
                        <a:cubicBezTo>
                          <a:pt x="50570" y="47"/>
                          <a:pt x="50570" y="282"/>
                          <a:pt x="50523" y="705"/>
                        </a:cubicBezTo>
                        <a:cubicBezTo>
                          <a:pt x="50523" y="1081"/>
                          <a:pt x="50382" y="1786"/>
                          <a:pt x="49912" y="2444"/>
                        </a:cubicBezTo>
                        <a:cubicBezTo>
                          <a:pt x="49066" y="3807"/>
                          <a:pt x="47233" y="5405"/>
                          <a:pt x="44742" y="6486"/>
                        </a:cubicBezTo>
                        <a:cubicBezTo>
                          <a:pt x="42251" y="7614"/>
                          <a:pt x="39197" y="8601"/>
                          <a:pt x="35860" y="9259"/>
                        </a:cubicBezTo>
                        <a:cubicBezTo>
                          <a:pt x="32523" y="9917"/>
                          <a:pt x="28904" y="10199"/>
                          <a:pt x="25285" y="10199"/>
                        </a:cubicBezTo>
                        <a:cubicBezTo>
                          <a:pt x="23499" y="10105"/>
                          <a:pt x="21713" y="10011"/>
                          <a:pt x="19927" y="9917"/>
                        </a:cubicBezTo>
                        <a:cubicBezTo>
                          <a:pt x="18188" y="9823"/>
                          <a:pt x="16402" y="9400"/>
                          <a:pt x="14710" y="9212"/>
                        </a:cubicBezTo>
                        <a:cubicBezTo>
                          <a:pt x="12972" y="9024"/>
                          <a:pt x="11468" y="8507"/>
                          <a:pt x="9964" y="8084"/>
                        </a:cubicBezTo>
                        <a:cubicBezTo>
                          <a:pt x="8460" y="7614"/>
                          <a:pt x="7050" y="7097"/>
                          <a:pt x="5828" y="6486"/>
                        </a:cubicBezTo>
                        <a:cubicBezTo>
                          <a:pt x="4606" y="5875"/>
                          <a:pt x="3478" y="5264"/>
                          <a:pt x="2632" y="4512"/>
                        </a:cubicBezTo>
                        <a:cubicBezTo>
                          <a:pt x="1739" y="3854"/>
                          <a:pt x="1081" y="3055"/>
                          <a:pt x="658" y="2397"/>
                        </a:cubicBezTo>
                        <a:cubicBezTo>
                          <a:pt x="235" y="1692"/>
                          <a:pt x="47" y="1081"/>
                          <a:pt x="47" y="658"/>
                        </a:cubicBezTo>
                        <a:cubicBezTo>
                          <a:pt x="0" y="235"/>
                          <a:pt x="0" y="0"/>
                          <a:pt x="0" y="0"/>
                        </a:cubicBezTo>
                        <a:cubicBezTo>
                          <a:pt x="0" y="0"/>
                          <a:pt x="47" y="235"/>
                          <a:pt x="188" y="611"/>
                        </a:cubicBezTo>
                        <a:cubicBezTo>
                          <a:pt x="235" y="1034"/>
                          <a:pt x="564" y="1504"/>
                          <a:pt x="1034" y="2115"/>
                        </a:cubicBezTo>
                        <a:cubicBezTo>
                          <a:pt x="1551" y="2632"/>
                          <a:pt x="2209" y="3290"/>
                          <a:pt x="3149" y="3760"/>
                        </a:cubicBezTo>
                        <a:cubicBezTo>
                          <a:pt x="4042" y="4324"/>
                          <a:pt x="5170" y="4747"/>
                          <a:pt x="6345" y="5217"/>
                        </a:cubicBezTo>
                        <a:cubicBezTo>
                          <a:pt x="7567" y="5640"/>
                          <a:pt x="8930" y="6063"/>
                          <a:pt x="10387" y="6345"/>
                        </a:cubicBezTo>
                        <a:cubicBezTo>
                          <a:pt x="11844" y="6627"/>
                          <a:pt x="13441" y="6956"/>
                          <a:pt x="15039" y="7097"/>
                        </a:cubicBezTo>
                        <a:cubicBezTo>
                          <a:pt x="16684" y="7238"/>
                          <a:pt x="18282" y="7520"/>
                          <a:pt x="20021" y="7614"/>
                        </a:cubicBezTo>
                        <a:cubicBezTo>
                          <a:pt x="21760" y="7661"/>
                          <a:pt x="23499" y="7755"/>
                          <a:pt x="25285" y="7802"/>
                        </a:cubicBezTo>
                        <a:cubicBezTo>
                          <a:pt x="32288" y="7802"/>
                          <a:pt x="39290" y="6956"/>
                          <a:pt x="44225" y="5217"/>
                        </a:cubicBezTo>
                        <a:cubicBezTo>
                          <a:pt x="46669" y="4371"/>
                          <a:pt x="48596" y="3290"/>
                          <a:pt x="49536" y="2115"/>
                        </a:cubicBezTo>
                        <a:cubicBezTo>
                          <a:pt x="50053" y="1551"/>
                          <a:pt x="50288" y="1034"/>
                          <a:pt x="50382" y="611"/>
                        </a:cubicBezTo>
                        <a:cubicBezTo>
                          <a:pt x="50476" y="282"/>
                          <a:pt x="50570" y="47"/>
                          <a:pt x="50570" y="4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EDD10409-102F-1F73-A5DB-3E5FC7B4DE47}"/>
                      </a:ext>
                    </a:extLst>
                  </p:cNvPr>
                  <p:cNvSpPr/>
                  <p:nvPr/>
                </p:nvSpPr>
                <p:spPr>
                  <a:xfrm>
                    <a:off x="9537096" y="1374546"/>
                    <a:ext cx="50570" cy="10151"/>
                  </a:xfrm>
                  <a:custGeom>
                    <a:avLst/>
                    <a:gdLst>
                      <a:gd name="connsiteX0" fmla="*/ 50570 w 50570"/>
                      <a:gd name="connsiteY0" fmla="*/ 0 h 10151"/>
                      <a:gd name="connsiteX1" fmla="*/ 50523 w 50570"/>
                      <a:gd name="connsiteY1" fmla="*/ 658 h 10151"/>
                      <a:gd name="connsiteX2" fmla="*/ 49912 w 50570"/>
                      <a:gd name="connsiteY2" fmla="*/ 2397 h 10151"/>
                      <a:gd name="connsiteX3" fmla="*/ 44742 w 50570"/>
                      <a:gd name="connsiteY3" fmla="*/ 6439 h 10151"/>
                      <a:gd name="connsiteX4" fmla="*/ 35860 w 50570"/>
                      <a:gd name="connsiteY4" fmla="*/ 9212 h 10151"/>
                      <a:gd name="connsiteX5" fmla="*/ 25285 w 50570"/>
                      <a:gd name="connsiteY5" fmla="*/ 10152 h 10151"/>
                      <a:gd name="connsiteX6" fmla="*/ 14710 w 50570"/>
                      <a:gd name="connsiteY6" fmla="*/ 9212 h 10151"/>
                      <a:gd name="connsiteX7" fmla="*/ 5828 w 50570"/>
                      <a:gd name="connsiteY7" fmla="*/ 6439 h 10151"/>
                      <a:gd name="connsiteX8" fmla="*/ 658 w 50570"/>
                      <a:gd name="connsiteY8" fmla="*/ 2397 h 10151"/>
                      <a:gd name="connsiteX9" fmla="*/ 47 w 50570"/>
                      <a:gd name="connsiteY9" fmla="*/ 658 h 10151"/>
                      <a:gd name="connsiteX10" fmla="*/ 0 w 50570"/>
                      <a:gd name="connsiteY10" fmla="*/ 0 h 10151"/>
                      <a:gd name="connsiteX11" fmla="*/ 141 w 50570"/>
                      <a:gd name="connsiteY11" fmla="*/ 611 h 10151"/>
                      <a:gd name="connsiteX12" fmla="*/ 987 w 50570"/>
                      <a:gd name="connsiteY12" fmla="*/ 2115 h 10151"/>
                      <a:gd name="connsiteX13" fmla="*/ 6298 w 50570"/>
                      <a:gd name="connsiteY13" fmla="*/ 5217 h 10151"/>
                      <a:gd name="connsiteX14" fmla="*/ 25238 w 50570"/>
                      <a:gd name="connsiteY14" fmla="*/ 7802 h 10151"/>
                      <a:gd name="connsiteX15" fmla="*/ 44178 w 50570"/>
                      <a:gd name="connsiteY15" fmla="*/ 5217 h 10151"/>
                      <a:gd name="connsiteX16" fmla="*/ 49489 w 50570"/>
                      <a:gd name="connsiteY16" fmla="*/ 2115 h 10151"/>
                      <a:gd name="connsiteX17" fmla="*/ 50335 w 50570"/>
                      <a:gd name="connsiteY17" fmla="*/ 611 h 10151"/>
                      <a:gd name="connsiteX18" fmla="*/ 50570 w 50570"/>
                      <a:gd name="connsiteY18" fmla="*/ 0 h 10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0570" h="10151">
                        <a:moveTo>
                          <a:pt x="50570" y="0"/>
                        </a:moveTo>
                        <a:cubicBezTo>
                          <a:pt x="50570" y="0"/>
                          <a:pt x="50570" y="235"/>
                          <a:pt x="50523" y="658"/>
                        </a:cubicBezTo>
                        <a:cubicBezTo>
                          <a:pt x="50523" y="1034"/>
                          <a:pt x="50382" y="1739"/>
                          <a:pt x="49912" y="2397"/>
                        </a:cubicBezTo>
                        <a:cubicBezTo>
                          <a:pt x="49066" y="3760"/>
                          <a:pt x="47233" y="5358"/>
                          <a:pt x="44742" y="6439"/>
                        </a:cubicBezTo>
                        <a:cubicBezTo>
                          <a:pt x="42251" y="7567"/>
                          <a:pt x="39197" y="8601"/>
                          <a:pt x="35860" y="9212"/>
                        </a:cubicBezTo>
                        <a:cubicBezTo>
                          <a:pt x="32523" y="9870"/>
                          <a:pt x="28904" y="10152"/>
                          <a:pt x="25285" y="10152"/>
                        </a:cubicBezTo>
                        <a:cubicBezTo>
                          <a:pt x="21713" y="10152"/>
                          <a:pt x="18047" y="9823"/>
                          <a:pt x="14710" y="9212"/>
                        </a:cubicBezTo>
                        <a:cubicBezTo>
                          <a:pt x="11374" y="8601"/>
                          <a:pt x="8319" y="7614"/>
                          <a:pt x="5828" y="6439"/>
                        </a:cubicBezTo>
                        <a:cubicBezTo>
                          <a:pt x="3337" y="5311"/>
                          <a:pt x="1504" y="3760"/>
                          <a:pt x="658" y="2397"/>
                        </a:cubicBezTo>
                        <a:cubicBezTo>
                          <a:pt x="188" y="1739"/>
                          <a:pt x="47" y="1081"/>
                          <a:pt x="47" y="658"/>
                        </a:cubicBezTo>
                        <a:cubicBezTo>
                          <a:pt x="47" y="235"/>
                          <a:pt x="0" y="0"/>
                          <a:pt x="0" y="0"/>
                        </a:cubicBezTo>
                        <a:cubicBezTo>
                          <a:pt x="0" y="0"/>
                          <a:pt x="47" y="235"/>
                          <a:pt x="141" y="611"/>
                        </a:cubicBezTo>
                        <a:cubicBezTo>
                          <a:pt x="235" y="987"/>
                          <a:pt x="517" y="1551"/>
                          <a:pt x="987" y="2115"/>
                        </a:cubicBezTo>
                        <a:cubicBezTo>
                          <a:pt x="1927" y="3290"/>
                          <a:pt x="3854" y="4371"/>
                          <a:pt x="6298" y="5217"/>
                        </a:cubicBezTo>
                        <a:cubicBezTo>
                          <a:pt x="11233" y="6956"/>
                          <a:pt x="18235" y="7802"/>
                          <a:pt x="25238" y="7802"/>
                        </a:cubicBezTo>
                        <a:cubicBezTo>
                          <a:pt x="32241" y="7802"/>
                          <a:pt x="39244" y="6956"/>
                          <a:pt x="44178" y="5217"/>
                        </a:cubicBezTo>
                        <a:cubicBezTo>
                          <a:pt x="46622" y="4371"/>
                          <a:pt x="48549" y="3290"/>
                          <a:pt x="49489" y="2115"/>
                        </a:cubicBezTo>
                        <a:cubicBezTo>
                          <a:pt x="50006" y="1551"/>
                          <a:pt x="50241" y="1034"/>
                          <a:pt x="50335" y="611"/>
                        </a:cubicBezTo>
                        <a:cubicBezTo>
                          <a:pt x="50523" y="188"/>
                          <a:pt x="50570" y="0"/>
                          <a:pt x="50570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EAB35C82-4905-9FA4-2CB7-9FFBAA4FF891}"/>
                      </a:ext>
                    </a:extLst>
                  </p:cNvPr>
                  <p:cNvSpPr/>
                  <p:nvPr/>
                </p:nvSpPr>
                <p:spPr>
                  <a:xfrm>
                    <a:off x="9685705" y="1161785"/>
                    <a:ext cx="133615" cy="29140"/>
                  </a:xfrm>
                  <a:custGeom>
                    <a:avLst/>
                    <a:gdLst>
                      <a:gd name="connsiteX0" fmla="*/ 0 w 133615"/>
                      <a:gd name="connsiteY0" fmla="*/ 20726 h 29140"/>
                      <a:gd name="connsiteX1" fmla="*/ 6016 w 133615"/>
                      <a:gd name="connsiteY1" fmla="*/ 22230 h 29140"/>
                      <a:gd name="connsiteX2" fmla="*/ 12925 w 133615"/>
                      <a:gd name="connsiteY2" fmla="*/ 23828 h 29140"/>
                      <a:gd name="connsiteX3" fmla="*/ 21995 w 133615"/>
                      <a:gd name="connsiteY3" fmla="*/ 25285 h 29140"/>
                      <a:gd name="connsiteX4" fmla="*/ 32805 w 133615"/>
                      <a:gd name="connsiteY4" fmla="*/ 26460 h 29140"/>
                      <a:gd name="connsiteX5" fmla="*/ 38727 w 133615"/>
                      <a:gd name="connsiteY5" fmla="*/ 26977 h 29140"/>
                      <a:gd name="connsiteX6" fmla="*/ 44930 w 133615"/>
                      <a:gd name="connsiteY6" fmla="*/ 27165 h 29140"/>
                      <a:gd name="connsiteX7" fmla="*/ 57902 w 133615"/>
                      <a:gd name="connsiteY7" fmla="*/ 27306 h 29140"/>
                      <a:gd name="connsiteX8" fmla="*/ 71343 w 133615"/>
                      <a:gd name="connsiteY8" fmla="*/ 26648 h 29140"/>
                      <a:gd name="connsiteX9" fmla="*/ 84644 w 133615"/>
                      <a:gd name="connsiteY9" fmla="*/ 25238 h 29140"/>
                      <a:gd name="connsiteX10" fmla="*/ 97380 w 133615"/>
                      <a:gd name="connsiteY10" fmla="*/ 22888 h 29140"/>
                      <a:gd name="connsiteX11" fmla="*/ 109036 w 133615"/>
                      <a:gd name="connsiteY11" fmla="*/ 19692 h 29140"/>
                      <a:gd name="connsiteX12" fmla="*/ 119094 w 133615"/>
                      <a:gd name="connsiteY12" fmla="*/ 15650 h 29140"/>
                      <a:gd name="connsiteX13" fmla="*/ 126895 w 133615"/>
                      <a:gd name="connsiteY13" fmla="*/ 10904 h 29140"/>
                      <a:gd name="connsiteX14" fmla="*/ 129715 w 133615"/>
                      <a:gd name="connsiteY14" fmla="*/ 8366 h 29140"/>
                      <a:gd name="connsiteX15" fmla="*/ 131736 w 133615"/>
                      <a:gd name="connsiteY15" fmla="*/ 5828 h 29140"/>
                      <a:gd name="connsiteX16" fmla="*/ 133334 w 133615"/>
                      <a:gd name="connsiteY16" fmla="*/ 1598 h 29140"/>
                      <a:gd name="connsiteX17" fmla="*/ 133616 w 133615"/>
                      <a:gd name="connsiteY17" fmla="*/ 0 h 29140"/>
                      <a:gd name="connsiteX18" fmla="*/ 133428 w 133615"/>
                      <a:gd name="connsiteY18" fmla="*/ 1598 h 29140"/>
                      <a:gd name="connsiteX19" fmla="*/ 132018 w 133615"/>
                      <a:gd name="connsiteY19" fmla="*/ 5969 h 29140"/>
                      <a:gd name="connsiteX20" fmla="*/ 130091 w 133615"/>
                      <a:gd name="connsiteY20" fmla="*/ 8648 h 29140"/>
                      <a:gd name="connsiteX21" fmla="*/ 127365 w 133615"/>
                      <a:gd name="connsiteY21" fmla="*/ 11421 h 29140"/>
                      <a:gd name="connsiteX22" fmla="*/ 119611 w 133615"/>
                      <a:gd name="connsiteY22" fmla="*/ 16590 h 29140"/>
                      <a:gd name="connsiteX23" fmla="*/ 109553 w 133615"/>
                      <a:gd name="connsiteY23" fmla="*/ 20961 h 29140"/>
                      <a:gd name="connsiteX24" fmla="*/ 97803 w 133615"/>
                      <a:gd name="connsiteY24" fmla="*/ 24439 h 29140"/>
                      <a:gd name="connsiteX25" fmla="*/ 84926 w 133615"/>
                      <a:gd name="connsiteY25" fmla="*/ 26930 h 29140"/>
                      <a:gd name="connsiteX26" fmla="*/ 71484 w 133615"/>
                      <a:gd name="connsiteY26" fmla="*/ 28481 h 29140"/>
                      <a:gd name="connsiteX27" fmla="*/ 58043 w 133615"/>
                      <a:gd name="connsiteY27" fmla="*/ 29045 h 29140"/>
                      <a:gd name="connsiteX28" fmla="*/ 44930 w 133615"/>
                      <a:gd name="connsiteY28" fmla="*/ 28810 h 29140"/>
                      <a:gd name="connsiteX29" fmla="*/ 38680 w 133615"/>
                      <a:gd name="connsiteY29" fmla="*/ 28528 h 29140"/>
                      <a:gd name="connsiteX30" fmla="*/ 32758 w 133615"/>
                      <a:gd name="connsiteY30" fmla="*/ 27823 h 29140"/>
                      <a:gd name="connsiteX31" fmla="*/ 21901 w 133615"/>
                      <a:gd name="connsiteY31" fmla="*/ 26319 h 29140"/>
                      <a:gd name="connsiteX32" fmla="*/ 12831 w 133615"/>
                      <a:gd name="connsiteY32" fmla="*/ 24439 h 29140"/>
                      <a:gd name="connsiteX33" fmla="*/ 5969 w 133615"/>
                      <a:gd name="connsiteY33" fmla="*/ 22512 h 29140"/>
                      <a:gd name="connsiteX34" fmla="*/ 0 w 133615"/>
                      <a:gd name="connsiteY34" fmla="*/ 20726 h 29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33615" h="29140">
                        <a:moveTo>
                          <a:pt x="0" y="20726"/>
                        </a:moveTo>
                        <a:cubicBezTo>
                          <a:pt x="0" y="20726"/>
                          <a:pt x="2209" y="21290"/>
                          <a:pt x="6016" y="22230"/>
                        </a:cubicBezTo>
                        <a:cubicBezTo>
                          <a:pt x="7943" y="22653"/>
                          <a:pt x="10246" y="23405"/>
                          <a:pt x="12925" y="23828"/>
                        </a:cubicBezTo>
                        <a:cubicBezTo>
                          <a:pt x="15650" y="24251"/>
                          <a:pt x="18658" y="24768"/>
                          <a:pt x="21995" y="25285"/>
                        </a:cubicBezTo>
                        <a:cubicBezTo>
                          <a:pt x="25285" y="25990"/>
                          <a:pt x="28998" y="26037"/>
                          <a:pt x="32805" y="26460"/>
                        </a:cubicBezTo>
                        <a:cubicBezTo>
                          <a:pt x="34732" y="26648"/>
                          <a:pt x="36706" y="26836"/>
                          <a:pt x="38727" y="26977"/>
                        </a:cubicBezTo>
                        <a:cubicBezTo>
                          <a:pt x="40748" y="27024"/>
                          <a:pt x="42815" y="27071"/>
                          <a:pt x="44930" y="27165"/>
                        </a:cubicBezTo>
                        <a:cubicBezTo>
                          <a:pt x="49160" y="27212"/>
                          <a:pt x="53437" y="27588"/>
                          <a:pt x="57902" y="27306"/>
                        </a:cubicBezTo>
                        <a:cubicBezTo>
                          <a:pt x="62320" y="27071"/>
                          <a:pt x="66879" y="27118"/>
                          <a:pt x="71343" y="26648"/>
                        </a:cubicBezTo>
                        <a:cubicBezTo>
                          <a:pt x="75808" y="26131"/>
                          <a:pt x="80273" y="25849"/>
                          <a:pt x="84644" y="25238"/>
                        </a:cubicBezTo>
                        <a:cubicBezTo>
                          <a:pt x="88968" y="24439"/>
                          <a:pt x="93292" y="23781"/>
                          <a:pt x="97380" y="22888"/>
                        </a:cubicBezTo>
                        <a:cubicBezTo>
                          <a:pt x="101422" y="21713"/>
                          <a:pt x="105417" y="20867"/>
                          <a:pt x="109036" y="19692"/>
                        </a:cubicBezTo>
                        <a:cubicBezTo>
                          <a:pt x="112749" y="18470"/>
                          <a:pt x="116086" y="17107"/>
                          <a:pt x="119094" y="15650"/>
                        </a:cubicBezTo>
                        <a:cubicBezTo>
                          <a:pt x="122102" y="14146"/>
                          <a:pt x="124733" y="12549"/>
                          <a:pt x="126895" y="10904"/>
                        </a:cubicBezTo>
                        <a:cubicBezTo>
                          <a:pt x="127882" y="10011"/>
                          <a:pt x="128916" y="9212"/>
                          <a:pt x="129715" y="8366"/>
                        </a:cubicBezTo>
                        <a:cubicBezTo>
                          <a:pt x="130467" y="7426"/>
                          <a:pt x="131125" y="6580"/>
                          <a:pt x="131736" y="5828"/>
                        </a:cubicBezTo>
                        <a:cubicBezTo>
                          <a:pt x="132629" y="4089"/>
                          <a:pt x="133287" y="2679"/>
                          <a:pt x="133334" y="1598"/>
                        </a:cubicBezTo>
                        <a:cubicBezTo>
                          <a:pt x="133522" y="564"/>
                          <a:pt x="133616" y="0"/>
                          <a:pt x="133616" y="0"/>
                        </a:cubicBezTo>
                        <a:cubicBezTo>
                          <a:pt x="133616" y="0"/>
                          <a:pt x="133569" y="564"/>
                          <a:pt x="133428" y="1598"/>
                        </a:cubicBezTo>
                        <a:cubicBezTo>
                          <a:pt x="133428" y="2679"/>
                          <a:pt x="132817" y="4136"/>
                          <a:pt x="132018" y="5969"/>
                        </a:cubicBezTo>
                        <a:cubicBezTo>
                          <a:pt x="131454" y="6768"/>
                          <a:pt x="130796" y="7661"/>
                          <a:pt x="130091" y="8648"/>
                        </a:cubicBezTo>
                        <a:cubicBezTo>
                          <a:pt x="129339" y="9588"/>
                          <a:pt x="128305" y="10434"/>
                          <a:pt x="127365" y="11421"/>
                        </a:cubicBezTo>
                        <a:cubicBezTo>
                          <a:pt x="125250" y="13207"/>
                          <a:pt x="122665" y="14992"/>
                          <a:pt x="119611" y="16590"/>
                        </a:cubicBezTo>
                        <a:cubicBezTo>
                          <a:pt x="116556" y="18141"/>
                          <a:pt x="113172" y="19645"/>
                          <a:pt x="109553" y="20961"/>
                        </a:cubicBezTo>
                        <a:cubicBezTo>
                          <a:pt x="105840" y="22230"/>
                          <a:pt x="101892" y="23264"/>
                          <a:pt x="97803" y="24439"/>
                        </a:cubicBezTo>
                        <a:cubicBezTo>
                          <a:pt x="93667" y="25379"/>
                          <a:pt x="89344" y="26084"/>
                          <a:pt x="84926" y="26930"/>
                        </a:cubicBezTo>
                        <a:cubicBezTo>
                          <a:pt x="80508" y="27588"/>
                          <a:pt x="75996" y="27964"/>
                          <a:pt x="71484" y="28481"/>
                        </a:cubicBezTo>
                        <a:cubicBezTo>
                          <a:pt x="66973" y="28904"/>
                          <a:pt x="62461" y="28810"/>
                          <a:pt x="58043" y="29045"/>
                        </a:cubicBezTo>
                        <a:cubicBezTo>
                          <a:pt x="53625" y="29327"/>
                          <a:pt x="49160" y="28904"/>
                          <a:pt x="44930" y="28810"/>
                        </a:cubicBezTo>
                        <a:cubicBezTo>
                          <a:pt x="42815" y="28716"/>
                          <a:pt x="40748" y="28622"/>
                          <a:pt x="38680" y="28528"/>
                        </a:cubicBezTo>
                        <a:cubicBezTo>
                          <a:pt x="36659" y="28293"/>
                          <a:pt x="34685" y="28058"/>
                          <a:pt x="32758" y="27823"/>
                        </a:cubicBezTo>
                        <a:cubicBezTo>
                          <a:pt x="28904" y="27259"/>
                          <a:pt x="25238" y="27118"/>
                          <a:pt x="21901" y="26319"/>
                        </a:cubicBezTo>
                        <a:cubicBezTo>
                          <a:pt x="18564" y="25614"/>
                          <a:pt x="15510" y="25003"/>
                          <a:pt x="12831" y="24439"/>
                        </a:cubicBezTo>
                        <a:cubicBezTo>
                          <a:pt x="10152" y="23875"/>
                          <a:pt x="7896" y="23029"/>
                          <a:pt x="5969" y="22512"/>
                        </a:cubicBezTo>
                        <a:cubicBezTo>
                          <a:pt x="2162" y="21384"/>
                          <a:pt x="0" y="20726"/>
                          <a:pt x="0" y="2072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429" name="Graphic 111">
                  <a:extLst>
                    <a:ext uri="{FF2B5EF4-FFF2-40B4-BE49-F238E27FC236}">
                      <a16:creationId xmlns:a16="http://schemas.microsoft.com/office/drawing/2014/main" id="{3C5511DF-7721-6F45-3495-CC0AF206F487}"/>
                    </a:ext>
                  </a:extLst>
                </p:cNvPr>
                <p:cNvGrpSpPr/>
                <p:nvPr/>
              </p:nvGrpSpPr>
              <p:grpSpPr>
                <a:xfrm>
                  <a:off x="9390959" y="1427308"/>
                  <a:ext cx="234933" cy="124346"/>
                  <a:chOff x="9390959" y="1427308"/>
                  <a:chExt cx="234933" cy="124346"/>
                </a:xfrm>
                <a:grpFill/>
              </p:grpSpPr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id="{C73A3E69-5B9B-155A-6362-5126BE421D43}"/>
                      </a:ext>
                    </a:extLst>
                  </p:cNvPr>
                  <p:cNvSpPr/>
                  <p:nvPr/>
                </p:nvSpPr>
                <p:spPr>
                  <a:xfrm>
                    <a:off x="9390959" y="1427308"/>
                    <a:ext cx="184440" cy="109992"/>
                  </a:xfrm>
                  <a:custGeom>
                    <a:avLst/>
                    <a:gdLst>
                      <a:gd name="connsiteX0" fmla="*/ 8714 w 184440"/>
                      <a:gd name="connsiteY0" fmla="*/ 95235 h 109992"/>
                      <a:gd name="connsiteX1" fmla="*/ 29206 w 184440"/>
                      <a:gd name="connsiteY1" fmla="*/ 27840 h 109992"/>
                      <a:gd name="connsiteX2" fmla="*/ 59472 w 184440"/>
                      <a:gd name="connsiteY2" fmla="*/ 7725 h 109992"/>
                      <a:gd name="connsiteX3" fmla="*/ 157276 w 184440"/>
                      <a:gd name="connsiteY3" fmla="*/ 11155 h 109992"/>
                      <a:gd name="connsiteX4" fmla="*/ 184441 w 184440"/>
                      <a:gd name="connsiteY4" fmla="*/ 19004 h 109992"/>
                      <a:gd name="connsiteX5" fmla="*/ 150461 w 184440"/>
                      <a:gd name="connsiteY5" fmla="*/ 3495 h 109992"/>
                      <a:gd name="connsiteX6" fmla="*/ 52658 w 184440"/>
                      <a:gd name="connsiteY6" fmla="*/ 64 h 109992"/>
                      <a:gd name="connsiteX7" fmla="*/ 22391 w 184440"/>
                      <a:gd name="connsiteY7" fmla="*/ 20179 h 109992"/>
                      <a:gd name="connsiteX8" fmla="*/ 1900 w 184440"/>
                      <a:gd name="connsiteY8" fmla="*/ 87575 h 109992"/>
                      <a:gd name="connsiteX9" fmla="*/ 7351 w 184440"/>
                      <a:gd name="connsiteY9" fmla="*/ 109993 h 109992"/>
                      <a:gd name="connsiteX10" fmla="*/ 8714 w 184440"/>
                      <a:gd name="connsiteY10" fmla="*/ 95235 h 109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4440" h="109992">
                        <a:moveTo>
                          <a:pt x="8714" y="95235"/>
                        </a:moveTo>
                        <a:cubicBezTo>
                          <a:pt x="12192" y="83392"/>
                          <a:pt x="23049" y="48096"/>
                          <a:pt x="29206" y="27840"/>
                        </a:cubicBezTo>
                        <a:cubicBezTo>
                          <a:pt x="35362" y="7584"/>
                          <a:pt x="45749" y="7349"/>
                          <a:pt x="59472" y="7725"/>
                        </a:cubicBezTo>
                        <a:cubicBezTo>
                          <a:pt x="73196" y="8054"/>
                          <a:pt x="129782" y="10169"/>
                          <a:pt x="157276" y="11155"/>
                        </a:cubicBezTo>
                        <a:cubicBezTo>
                          <a:pt x="170952" y="11672"/>
                          <a:pt x="179083" y="14821"/>
                          <a:pt x="184441" y="19004"/>
                        </a:cubicBezTo>
                        <a:cubicBezTo>
                          <a:pt x="179647" y="11484"/>
                          <a:pt x="171845" y="4247"/>
                          <a:pt x="150461" y="3495"/>
                        </a:cubicBezTo>
                        <a:cubicBezTo>
                          <a:pt x="122967" y="2508"/>
                          <a:pt x="66381" y="393"/>
                          <a:pt x="52658" y="64"/>
                        </a:cubicBezTo>
                        <a:cubicBezTo>
                          <a:pt x="38934" y="-265"/>
                          <a:pt x="28548" y="-77"/>
                          <a:pt x="22391" y="20179"/>
                        </a:cubicBezTo>
                        <a:cubicBezTo>
                          <a:pt x="16234" y="40435"/>
                          <a:pt x="5377" y="75731"/>
                          <a:pt x="1900" y="87575"/>
                        </a:cubicBezTo>
                        <a:cubicBezTo>
                          <a:pt x="-638" y="96175"/>
                          <a:pt x="-2095" y="105293"/>
                          <a:pt x="7351" y="109993"/>
                        </a:cubicBezTo>
                        <a:cubicBezTo>
                          <a:pt x="6082" y="105575"/>
                          <a:pt x="7210" y="100311"/>
                          <a:pt x="8714" y="9523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36" name="Freeform: Shape 435">
                    <a:extLst>
                      <a:ext uri="{FF2B5EF4-FFF2-40B4-BE49-F238E27FC236}">
                        <a16:creationId xmlns:a16="http://schemas.microsoft.com/office/drawing/2014/main" id="{C1AD9A75-B54F-CE7D-CBA1-8D8377CED832}"/>
                      </a:ext>
                    </a:extLst>
                  </p:cNvPr>
                  <p:cNvSpPr/>
                  <p:nvPr/>
                </p:nvSpPr>
                <p:spPr>
                  <a:xfrm>
                    <a:off x="9397714" y="1434922"/>
                    <a:ext cx="224402" cy="113451"/>
                  </a:xfrm>
                  <a:custGeom>
                    <a:avLst/>
                    <a:gdLst>
                      <a:gd name="connsiteX0" fmla="*/ 219749 w 224402"/>
                      <a:gd name="connsiteY0" fmla="*/ 86541 h 113451"/>
                      <a:gd name="connsiteX1" fmla="*/ 181305 w 224402"/>
                      <a:gd name="connsiteY1" fmla="*/ 17782 h 113451"/>
                      <a:gd name="connsiteX2" fmla="*/ 177639 w 224402"/>
                      <a:gd name="connsiteY2" fmla="*/ 11343 h 113451"/>
                      <a:gd name="connsiteX3" fmla="*/ 150474 w 224402"/>
                      <a:gd name="connsiteY3" fmla="*/ 3495 h 113451"/>
                      <a:gd name="connsiteX4" fmla="*/ 52671 w 224402"/>
                      <a:gd name="connsiteY4" fmla="*/ 64 h 113451"/>
                      <a:gd name="connsiteX5" fmla="*/ 22404 w 224402"/>
                      <a:gd name="connsiteY5" fmla="*/ 20179 h 113451"/>
                      <a:gd name="connsiteX6" fmla="*/ 1912 w 224402"/>
                      <a:gd name="connsiteY6" fmla="*/ 87575 h 113451"/>
                      <a:gd name="connsiteX7" fmla="*/ 549 w 224402"/>
                      <a:gd name="connsiteY7" fmla="*/ 102332 h 113451"/>
                      <a:gd name="connsiteX8" fmla="*/ 16153 w 224402"/>
                      <a:gd name="connsiteY8" fmla="*/ 105575 h 113451"/>
                      <a:gd name="connsiteX9" fmla="*/ 203629 w 224402"/>
                      <a:gd name="connsiteY9" fmla="*/ 113424 h 113451"/>
                      <a:gd name="connsiteX10" fmla="*/ 219749 w 224402"/>
                      <a:gd name="connsiteY10" fmla="*/ 86541 h 113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402" h="113451">
                        <a:moveTo>
                          <a:pt x="219749" y="86541"/>
                        </a:moveTo>
                        <a:cubicBezTo>
                          <a:pt x="208141" y="65814"/>
                          <a:pt x="186992" y="28028"/>
                          <a:pt x="181305" y="17782"/>
                        </a:cubicBezTo>
                        <a:cubicBezTo>
                          <a:pt x="180177" y="15714"/>
                          <a:pt x="179002" y="13552"/>
                          <a:pt x="177639" y="11343"/>
                        </a:cubicBezTo>
                        <a:cubicBezTo>
                          <a:pt x="172328" y="7161"/>
                          <a:pt x="164197" y="4012"/>
                          <a:pt x="150474" y="3495"/>
                        </a:cubicBezTo>
                        <a:cubicBezTo>
                          <a:pt x="122980" y="2508"/>
                          <a:pt x="66394" y="393"/>
                          <a:pt x="52671" y="64"/>
                        </a:cubicBezTo>
                        <a:cubicBezTo>
                          <a:pt x="38947" y="-265"/>
                          <a:pt x="28561" y="-77"/>
                          <a:pt x="22404" y="20179"/>
                        </a:cubicBezTo>
                        <a:cubicBezTo>
                          <a:pt x="16247" y="40435"/>
                          <a:pt x="5390" y="75731"/>
                          <a:pt x="1912" y="87575"/>
                        </a:cubicBezTo>
                        <a:cubicBezTo>
                          <a:pt x="409" y="92650"/>
                          <a:pt x="-719" y="97914"/>
                          <a:pt x="549" y="102332"/>
                        </a:cubicBezTo>
                        <a:cubicBezTo>
                          <a:pt x="4074" y="104118"/>
                          <a:pt x="9056" y="105293"/>
                          <a:pt x="16153" y="105575"/>
                        </a:cubicBezTo>
                        <a:cubicBezTo>
                          <a:pt x="42284" y="106703"/>
                          <a:pt x="187885" y="112907"/>
                          <a:pt x="203629" y="113424"/>
                        </a:cubicBezTo>
                        <a:cubicBezTo>
                          <a:pt x="219467" y="113941"/>
                          <a:pt x="231358" y="107267"/>
                          <a:pt x="219749" y="8654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08AFA7CC-B471-4AFD-C35D-56E13842E0BD}"/>
                      </a:ext>
                    </a:extLst>
                  </p:cNvPr>
                  <p:cNvSpPr/>
                  <p:nvPr/>
                </p:nvSpPr>
                <p:spPr>
                  <a:xfrm>
                    <a:off x="9397714" y="1434922"/>
                    <a:ext cx="224402" cy="113451"/>
                  </a:xfrm>
                  <a:custGeom>
                    <a:avLst/>
                    <a:gdLst>
                      <a:gd name="connsiteX0" fmla="*/ 219749 w 224402"/>
                      <a:gd name="connsiteY0" fmla="*/ 86541 h 113451"/>
                      <a:gd name="connsiteX1" fmla="*/ 181305 w 224402"/>
                      <a:gd name="connsiteY1" fmla="*/ 17782 h 113451"/>
                      <a:gd name="connsiteX2" fmla="*/ 177639 w 224402"/>
                      <a:gd name="connsiteY2" fmla="*/ 11343 h 113451"/>
                      <a:gd name="connsiteX3" fmla="*/ 150474 w 224402"/>
                      <a:gd name="connsiteY3" fmla="*/ 3495 h 113451"/>
                      <a:gd name="connsiteX4" fmla="*/ 52671 w 224402"/>
                      <a:gd name="connsiteY4" fmla="*/ 64 h 113451"/>
                      <a:gd name="connsiteX5" fmla="*/ 22404 w 224402"/>
                      <a:gd name="connsiteY5" fmla="*/ 20179 h 113451"/>
                      <a:gd name="connsiteX6" fmla="*/ 1912 w 224402"/>
                      <a:gd name="connsiteY6" fmla="*/ 87575 h 113451"/>
                      <a:gd name="connsiteX7" fmla="*/ 549 w 224402"/>
                      <a:gd name="connsiteY7" fmla="*/ 102332 h 113451"/>
                      <a:gd name="connsiteX8" fmla="*/ 16153 w 224402"/>
                      <a:gd name="connsiteY8" fmla="*/ 105575 h 113451"/>
                      <a:gd name="connsiteX9" fmla="*/ 203629 w 224402"/>
                      <a:gd name="connsiteY9" fmla="*/ 113424 h 113451"/>
                      <a:gd name="connsiteX10" fmla="*/ 219749 w 224402"/>
                      <a:gd name="connsiteY10" fmla="*/ 86541 h 113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402" h="113451">
                        <a:moveTo>
                          <a:pt x="219749" y="86541"/>
                        </a:moveTo>
                        <a:cubicBezTo>
                          <a:pt x="208141" y="65814"/>
                          <a:pt x="186992" y="28028"/>
                          <a:pt x="181305" y="17782"/>
                        </a:cubicBezTo>
                        <a:cubicBezTo>
                          <a:pt x="180177" y="15714"/>
                          <a:pt x="179002" y="13552"/>
                          <a:pt x="177639" y="11343"/>
                        </a:cubicBezTo>
                        <a:cubicBezTo>
                          <a:pt x="172328" y="7161"/>
                          <a:pt x="164197" y="4012"/>
                          <a:pt x="150474" y="3495"/>
                        </a:cubicBezTo>
                        <a:cubicBezTo>
                          <a:pt x="122980" y="2508"/>
                          <a:pt x="66394" y="393"/>
                          <a:pt x="52671" y="64"/>
                        </a:cubicBezTo>
                        <a:cubicBezTo>
                          <a:pt x="38947" y="-265"/>
                          <a:pt x="28561" y="-77"/>
                          <a:pt x="22404" y="20179"/>
                        </a:cubicBezTo>
                        <a:cubicBezTo>
                          <a:pt x="16247" y="40435"/>
                          <a:pt x="5390" y="75731"/>
                          <a:pt x="1912" y="87575"/>
                        </a:cubicBezTo>
                        <a:cubicBezTo>
                          <a:pt x="409" y="92650"/>
                          <a:pt x="-719" y="97914"/>
                          <a:pt x="549" y="102332"/>
                        </a:cubicBezTo>
                        <a:cubicBezTo>
                          <a:pt x="4074" y="104118"/>
                          <a:pt x="9056" y="105293"/>
                          <a:pt x="16153" y="105575"/>
                        </a:cubicBezTo>
                        <a:cubicBezTo>
                          <a:pt x="42284" y="106703"/>
                          <a:pt x="187885" y="112907"/>
                          <a:pt x="203629" y="113424"/>
                        </a:cubicBezTo>
                        <a:cubicBezTo>
                          <a:pt x="219467" y="113941"/>
                          <a:pt x="231358" y="107267"/>
                          <a:pt x="219749" y="8654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2B79C33F-F276-BBFB-8602-D49C107C5A8A}"/>
                      </a:ext>
                    </a:extLst>
                  </p:cNvPr>
                  <p:cNvSpPr/>
                  <p:nvPr/>
                </p:nvSpPr>
                <p:spPr>
                  <a:xfrm>
                    <a:off x="9413914" y="1452704"/>
                    <a:ext cx="211978" cy="98950"/>
                  </a:xfrm>
                  <a:custGeom>
                    <a:avLst/>
                    <a:gdLst>
                      <a:gd name="connsiteX0" fmla="*/ 165105 w 211978"/>
                      <a:gd name="connsiteY0" fmla="*/ 0 h 98950"/>
                      <a:gd name="connsiteX1" fmla="*/ 203549 w 211978"/>
                      <a:gd name="connsiteY1" fmla="*/ 68758 h 98950"/>
                      <a:gd name="connsiteX2" fmla="*/ 187476 w 211978"/>
                      <a:gd name="connsiteY2" fmla="*/ 95688 h 98950"/>
                      <a:gd name="connsiteX3" fmla="*/ 0 w 211978"/>
                      <a:gd name="connsiteY3" fmla="*/ 87840 h 98950"/>
                      <a:gd name="connsiteX4" fmla="*/ 187523 w 211978"/>
                      <a:gd name="connsiteY4" fmla="*/ 98837 h 98950"/>
                      <a:gd name="connsiteX5" fmla="*/ 205758 w 211978"/>
                      <a:gd name="connsiteY5" fmla="*/ 67301 h 98950"/>
                      <a:gd name="connsiteX6" fmla="*/ 165105 w 211978"/>
                      <a:gd name="connsiteY6" fmla="*/ 0 h 9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978" h="98950">
                        <a:moveTo>
                          <a:pt x="165105" y="0"/>
                        </a:moveTo>
                        <a:cubicBezTo>
                          <a:pt x="170792" y="10246"/>
                          <a:pt x="191941" y="48032"/>
                          <a:pt x="203549" y="68758"/>
                        </a:cubicBezTo>
                        <a:cubicBezTo>
                          <a:pt x="215158" y="89485"/>
                          <a:pt x="203267" y="96158"/>
                          <a:pt x="187476" y="95688"/>
                        </a:cubicBezTo>
                        <a:cubicBezTo>
                          <a:pt x="171732" y="95171"/>
                          <a:pt x="26131" y="88968"/>
                          <a:pt x="0" y="87840"/>
                        </a:cubicBezTo>
                        <a:cubicBezTo>
                          <a:pt x="0" y="87840"/>
                          <a:pt x="164024" y="97427"/>
                          <a:pt x="187523" y="98837"/>
                        </a:cubicBezTo>
                        <a:cubicBezTo>
                          <a:pt x="211022" y="100200"/>
                          <a:pt x="218636" y="89250"/>
                          <a:pt x="205758" y="67301"/>
                        </a:cubicBezTo>
                        <a:cubicBezTo>
                          <a:pt x="192787" y="45353"/>
                          <a:pt x="165105" y="0"/>
                          <a:pt x="165105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430" name="Graphic 111">
                  <a:extLst>
                    <a:ext uri="{FF2B5EF4-FFF2-40B4-BE49-F238E27FC236}">
                      <a16:creationId xmlns:a16="http://schemas.microsoft.com/office/drawing/2014/main" id="{2095A713-2293-E4AE-6C27-A66F49796C19}"/>
                    </a:ext>
                  </a:extLst>
                </p:cNvPr>
                <p:cNvGrpSpPr/>
                <p:nvPr/>
              </p:nvGrpSpPr>
              <p:grpSpPr>
                <a:xfrm>
                  <a:off x="9154525" y="1420107"/>
                  <a:ext cx="206371" cy="120021"/>
                  <a:chOff x="9154525" y="1420107"/>
                  <a:chExt cx="206371" cy="120021"/>
                </a:xfrm>
                <a:grpFill/>
              </p:grpSpPr>
              <p:sp>
                <p:nvSpPr>
                  <p:cNvPr id="431" name="Freeform: Shape 430">
                    <a:extLst>
                      <a:ext uri="{FF2B5EF4-FFF2-40B4-BE49-F238E27FC236}">
                        <a16:creationId xmlns:a16="http://schemas.microsoft.com/office/drawing/2014/main" id="{2E2455B2-FD16-2596-FC41-8364446EE9E0}"/>
                      </a:ext>
                    </a:extLst>
                  </p:cNvPr>
                  <p:cNvSpPr/>
                  <p:nvPr/>
                </p:nvSpPr>
                <p:spPr>
                  <a:xfrm>
                    <a:off x="9160309" y="1427157"/>
                    <a:ext cx="200587" cy="108950"/>
                  </a:xfrm>
                  <a:custGeom>
                    <a:avLst/>
                    <a:gdLst>
                      <a:gd name="connsiteX0" fmla="*/ 108992 w 200587"/>
                      <a:gd name="connsiteY0" fmla="*/ 74 h 108950"/>
                      <a:gd name="connsiteX1" fmla="*/ 72944 w 200587"/>
                      <a:gd name="connsiteY1" fmla="*/ 13704 h 108950"/>
                      <a:gd name="connsiteX2" fmla="*/ 5125 w 200587"/>
                      <a:gd name="connsiteY2" fmla="*/ 89841 h 108950"/>
                      <a:gd name="connsiteX3" fmla="*/ 3 w 200587"/>
                      <a:gd name="connsiteY3" fmla="*/ 100980 h 108950"/>
                      <a:gd name="connsiteX4" fmla="*/ 11282 w 200587"/>
                      <a:gd name="connsiteY4" fmla="*/ 103048 h 108950"/>
                      <a:gd name="connsiteX5" fmla="*/ 151619 w 200587"/>
                      <a:gd name="connsiteY5" fmla="*/ 108922 h 108950"/>
                      <a:gd name="connsiteX6" fmla="*/ 175353 w 200587"/>
                      <a:gd name="connsiteY6" fmla="*/ 95199 h 108950"/>
                      <a:gd name="connsiteX7" fmla="*/ 199510 w 200587"/>
                      <a:gd name="connsiteY7" fmla="*/ 15631 h 108950"/>
                      <a:gd name="connsiteX8" fmla="*/ 200215 w 200587"/>
                      <a:gd name="connsiteY8" fmla="*/ 5479 h 108950"/>
                      <a:gd name="connsiteX9" fmla="*/ 188278 w 200587"/>
                      <a:gd name="connsiteY9" fmla="*/ 2894 h 108950"/>
                      <a:gd name="connsiteX10" fmla="*/ 108992 w 200587"/>
                      <a:gd name="connsiteY10" fmla="*/ 74 h 10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0587" h="108950">
                        <a:moveTo>
                          <a:pt x="108992" y="74"/>
                        </a:moveTo>
                        <a:cubicBezTo>
                          <a:pt x="85774" y="-772"/>
                          <a:pt x="80088" y="5714"/>
                          <a:pt x="72944" y="13704"/>
                        </a:cubicBezTo>
                        <a:cubicBezTo>
                          <a:pt x="65800" y="21694"/>
                          <a:pt x="11423" y="82321"/>
                          <a:pt x="5125" y="89841"/>
                        </a:cubicBezTo>
                        <a:cubicBezTo>
                          <a:pt x="2353" y="93131"/>
                          <a:pt x="-91" y="97267"/>
                          <a:pt x="3" y="100980"/>
                        </a:cubicBezTo>
                        <a:cubicBezTo>
                          <a:pt x="2635" y="102061"/>
                          <a:pt x="6253" y="102813"/>
                          <a:pt x="11282" y="103048"/>
                        </a:cubicBezTo>
                        <a:cubicBezTo>
                          <a:pt x="34170" y="104035"/>
                          <a:pt x="141796" y="108734"/>
                          <a:pt x="151619" y="108922"/>
                        </a:cubicBezTo>
                        <a:cubicBezTo>
                          <a:pt x="161442" y="109110"/>
                          <a:pt x="171217" y="108734"/>
                          <a:pt x="175353" y="95199"/>
                        </a:cubicBezTo>
                        <a:cubicBezTo>
                          <a:pt x="179489" y="81663"/>
                          <a:pt x="197630" y="22399"/>
                          <a:pt x="199510" y="15631"/>
                        </a:cubicBezTo>
                        <a:cubicBezTo>
                          <a:pt x="200309" y="12811"/>
                          <a:pt x="201061" y="9004"/>
                          <a:pt x="200215" y="5479"/>
                        </a:cubicBezTo>
                        <a:cubicBezTo>
                          <a:pt x="197489" y="4069"/>
                          <a:pt x="193635" y="3082"/>
                          <a:pt x="188278" y="2894"/>
                        </a:cubicBezTo>
                        <a:cubicBezTo>
                          <a:pt x="167457" y="2142"/>
                          <a:pt x="132209" y="920"/>
                          <a:pt x="108992" y="74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1F9EA7E2-D539-0C95-2AF3-BC6AC363824D}"/>
                      </a:ext>
                    </a:extLst>
                  </p:cNvPr>
                  <p:cNvSpPr/>
                  <p:nvPr/>
                </p:nvSpPr>
                <p:spPr>
                  <a:xfrm>
                    <a:off x="9160309" y="1427157"/>
                    <a:ext cx="200587" cy="108950"/>
                  </a:xfrm>
                  <a:custGeom>
                    <a:avLst/>
                    <a:gdLst>
                      <a:gd name="connsiteX0" fmla="*/ 108992 w 200587"/>
                      <a:gd name="connsiteY0" fmla="*/ 74 h 108950"/>
                      <a:gd name="connsiteX1" fmla="*/ 72944 w 200587"/>
                      <a:gd name="connsiteY1" fmla="*/ 13704 h 108950"/>
                      <a:gd name="connsiteX2" fmla="*/ 5125 w 200587"/>
                      <a:gd name="connsiteY2" fmla="*/ 89841 h 108950"/>
                      <a:gd name="connsiteX3" fmla="*/ 3 w 200587"/>
                      <a:gd name="connsiteY3" fmla="*/ 100980 h 108950"/>
                      <a:gd name="connsiteX4" fmla="*/ 11282 w 200587"/>
                      <a:gd name="connsiteY4" fmla="*/ 103048 h 108950"/>
                      <a:gd name="connsiteX5" fmla="*/ 151619 w 200587"/>
                      <a:gd name="connsiteY5" fmla="*/ 108922 h 108950"/>
                      <a:gd name="connsiteX6" fmla="*/ 175353 w 200587"/>
                      <a:gd name="connsiteY6" fmla="*/ 95199 h 108950"/>
                      <a:gd name="connsiteX7" fmla="*/ 199510 w 200587"/>
                      <a:gd name="connsiteY7" fmla="*/ 15631 h 108950"/>
                      <a:gd name="connsiteX8" fmla="*/ 200215 w 200587"/>
                      <a:gd name="connsiteY8" fmla="*/ 5479 h 108950"/>
                      <a:gd name="connsiteX9" fmla="*/ 188278 w 200587"/>
                      <a:gd name="connsiteY9" fmla="*/ 2894 h 108950"/>
                      <a:gd name="connsiteX10" fmla="*/ 108992 w 200587"/>
                      <a:gd name="connsiteY10" fmla="*/ 74 h 10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0587" h="108950">
                        <a:moveTo>
                          <a:pt x="108992" y="74"/>
                        </a:moveTo>
                        <a:cubicBezTo>
                          <a:pt x="85774" y="-772"/>
                          <a:pt x="80088" y="5714"/>
                          <a:pt x="72944" y="13704"/>
                        </a:cubicBezTo>
                        <a:cubicBezTo>
                          <a:pt x="65800" y="21694"/>
                          <a:pt x="11423" y="82321"/>
                          <a:pt x="5125" y="89841"/>
                        </a:cubicBezTo>
                        <a:cubicBezTo>
                          <a:pt x="2353" y="93131"/>
                          <a:pt x="-91" y="97267"/>
                          <a:pt x="3" y="100980"/>
                        </a:cubicBezTo>
                        <a:cubicBezTo>
                          <a:pt x="2635" y="102061"/>
                          <a:pt x="6253" y="102813"/>
                          <a:pt x="11282" y="103048"/>
                        </a:cubicBezTo>
                        <a:cubicBezTo>
                          <a:pt x="34170" y="104035"/>
                          <a:pt x="141796" y="108734"/>
                          <a:pt x="151619" y="108922"/>
                        </a:cubicBezTo>
                        <a:cubicBezTo>
                          <a:pt x="161442" y="109110"/>
                          <a:pt x="171217" y="108734"/>
                          <a:pt x="175353" y="95199"/>
                        </a:cubicBezTo>
                        <a:cubicBezTo>
                          <a:pt x="179489" y="81663"/>
                          <a:pt x="197630" y="22399"/>
                          <a:pt x="199510" y="15631"/>
                        </a:cubicBezTo>
                        <a:cubicBezTo>
                          <a:pt x="200309" y="12811"/>
                          <a:pt x="201061" y="9004"/>
                          <a:pt x="200215" y="5479"/>
                        </a:cubicBezTo>
                        <a:cubicBezTo>
                          <a:pt x="197489" y="4069"/>
                          <a:pt x="193635" y="3082"/>
                          <a:pt x="188278" y="2894"/>
                        </a:cubicBezTo>
                        <a:cubicBezTo>
                          <a:pt x="167457" y="2142"/>
                          <a:pt x="132209" y="920"/>
                          <a:pt x="108992" y="74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D211648F-1CEC-86B3-7AA4-37BEA41C8FEF}"/>
                      </a:ext>
                    </a:extLst>
                  </p:cNvPr>
                  <p:cNvSpPr/>
                  <p:nvPr/>
                </p:nvSpPr>
                <p:spPr>
                  <a:xfrm>
                    <a:off x="9154525" y="1420107"/>
                    <a:ext cx="205999" cy="107982"/>
                  </a:xfrm>
                  <a:custGeom>
                    <a:avLst/>
                    <a:gdLst>
                      <a:gd name="connsiteX0" fmla="*/ 188281 w 205999"/>
                      <a:gd name="connsiteY0" fmla="*/ 2847 h 107982"/>
                      <a:gd name="connsiteX1" fmla="*/ 108995 w 205999"/>
                      <a:gd name="connsiteY1" fmla="*/ 74 h 107982"/>
                      <a:gd name="connsiteX2" fmla="*/ 72947 w 205999"/>
                      <a:gd name="connsiteY2" fmla="*/ 13704 h 107982"/>
                      <a:gd name="connsiteX3" fmla="*/ 5129 w 205999"/>
                      <a:gd name="connsiteY3" fmla="*/ 89841 h 107982"/>
                      <a:gd name="connsiteX4" fmla="*/ 5787 w 205999"/>
                      <a:gd name="connsiteY4" fmla="*/ 107982 h 107982"/>
                      <a:gd name="connsiteX5" fmla="*/ 10909 w 205999"/>
                      <a:gd name="connsiteY5" fmla="*/ 96844 h 107982"/>
                      <a:gd name="connsiteX6" fmla="*/ 78728 w 205999"/>
                      <a:gd name="connsiteY6" fmla="*/ 20707 h 107982"/>
                      <a:gd name="connsiteX7" fmla="*/ 114776 w 205999"/>
                      <a:gd name="connsiteY7" fmla="*/ 7077 h 107982"/>
                      <a:gd name="connsiteX8" fmla="*/ 194062 w 205999"/>
                      <a:gd name="connsiteY8" fmla="*/ 9850 h 107982"/>
                      <a:gd name="connsiteX9" fmla="*/ 205999 w 205999"/>
                      <a:gd name="connsiteY9" fmla="*/ 12435 h 107982"/>
                      <a:gd name="connsiteX10" fmla="*/ 188281 w 205999"/>
                      <a:gd name="connsiteY10" fmla="*/ 2847 h 107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5999" h="107982">
                        <a:moveTo>
                          <a:pt x="188281" y="2847"/>
                        </a:moveTo>
                        <a:cubicBezTo>
                          <a:pt x="167461" y="2142"/>
                          <a:pt x="132212" y="920"/>
                          <a:pt x="108995" y="74"/>
                        </a:cubicBezTo>
                        <a:cubicBezTo>
                          <a:pt x="85778" y="-772"/>
                          <a:pt x="80091" y="5714"/>
                          <a:pt x="72947" y="13704"/>
                        </a:cubicBezTo>
                        <a:cubicBezTo>
                          <a:pt x="65803" y="21694"/>
                          <a:pt x="11426" y="82321"/>
                          <a:pt x="5129" y="89841"/>
                        </a:cubicBezTo>
                        <a:cubicBezTo>
                          <a:pt x="194" y="95669"/>
                          <a:pt x="-3660" y="104128"/>
                          <a:pt x="5787" y="107982"/>
                        </a:cubicBezTo>
                        <a:cubicBezTo>
                          <a:pt x="5693" y="104316"/>
                          <a:pt x="8137" y="100181"/>
                          <a:pt x="10909" y="96844"/>
                        </a:cubicBezTo>
                        <a:cubicBezTo>
                          <a:pt x="17207" y="89371"/>
                          <a:pt x="71584" y="28743"/>
                          <a:pt x="78728" y="20707"/>
                        </a:cubicBezTo>
                        <a:cubicBezTo>
                          <a:pt x="85872" y="12717"/>
                          <a:pt x="91558" y="6184"/>
                          <a:pt x="114776" y="7077"/>
                        </a:cubicBezTo>
                        <a:cubicBezTo>
                          <a:pt x="137993" y="7923"/>
                          <a:pt x="173241" y="9145"/>
                          <a:pt x="194062" y="9850"/>
                        </a:cubicBezTo>
                        <a:cubicBezTo>
                          <a:pt x="199419" y="10038"/>
                          <a:pt x="203273" y="10978"/>
                          <a:pt x="205999" y="12435"/>
                        </a:cubicBezTo>
                        <a:cubicBezTo>
                          <a:pt x="204777" y="7594"/>
                          <a:pt x="200359" y="3270"/>
                          <a:pt x="188281" y="284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id="{A4FECEA6-7239-6588-A771-8305A1ABBC7E}"/>
                      </a:ext>
                    </a:extLst>
                  </p:cNvPr>
                  <p:cNvSpPr/>
                  <p:nvPr/>
                </p:nvSpPr>
                <p:spPr>
                  <a:xfrm>
                    <a:off x="9171591" y="1442740"/>
                    <a:ext cx="188227" cy="97387"/>
                  </a:xfrm>
                  <a:custGeom>
                    <a:avLst/>
                    <a:gdLst>
                      <a:gd name="connsiteX0" fmla="*/ 188228 w 188227"/>
                      <a:gd name="connsiteY0" fmla="*/ 0 h 97387"/>
                      <a:gd name="connsiteX1" fmla="*/ 164071 w 188227"/>
                      <a:gd name="connsiteY1" fmla="*/ 79568 h 97387"/>
                      <a:gd name="connsiteX2" fmla="*/ 140337 w 188227"/>
                      <a:gd name="connsiteY2" fmla="*/ 93292 h 97387"/>
                      <a:gd name="connsiteX3" fmla="*/ 0 w 188227"/>
                      <a:gd name="connsiteY3" fmla="*/ 87417 h 97387"/>
                      <a:gd name="connsiteX4" fmla="*/ 140666 w 188227"/>
                      <a:gd name="connsiteY4" fmla="*/ 97286 h 97387"/>
                      <a:gd name="connsiteX5" fmla="*/ 167784 w 188227"/>
                      <a:gd name="connsiteY5" fmla="*/ 80367 h 97387"/>
                      <a:gd name="connsiteX6" fmla="*/ 188228 w 188227"/>
                      <a:gd name="connsiteY6" fmla="*/ 0 h 97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8227" h="97387">
                        <a:moveTo>
                          <a:pt x="188228" y="0"/>
                        </a:moveTo>
                        <a:cubicBezTo>
                          <a:pt x="186348" y="6768"/>
                          <a:pt x="168207" y="66033"/>
                          <a:pt x="164071" y="79568"/>
                        </a:cubicBezTo>
                        <a:cubicBezTo>
                          <a:pt x="159935" y="93104"/>
                          <a:pt x="150159" y="93480"/>
                          <a:pt x="140337" y="93292"/>
                        </a:cubicBezTo>
                        <a:cubicBezTo>
                          <a:pt x="130514" y="93104"/>
                          <a:pt x="22888" y="88404"/>
                          <a:pt x="0" y="87417"/>
                        </a:cubicBezTo>
                        <a:cubicBezTo>
                          <a:pt x="0" y="87417"/>
                          <a:pt x="69980" y="93151"/>
                          <a:pt x="140666" y="97286"/>
                        </a:cubicBezTo>
                        <a:cubicBezTo>
                          <a:pt x="163977" y="98649"/>
                          <a:pt x="166327" y="85913"/>
                          <a:pt x="167784" y="80367"/>
                        </a:cubicBezTo>
                        <a:cubicBezTo>
                          <a:pt x="169288" y="74774"/>
                          <a:pt x="188228" y="0"/>
                          <a:pt x="188228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FD8F5977-A8B9-62B4-06B9-4F0906068A6F}"/>
                  </a:ext>
                </a:extLst>
              </p:cNvPr>
              <p:cNvSpPr/>
              <p:nvPr/>
            </p:nvSpPr>
            <p:spPr>
              <a:xfrm>
                <a:off x="9627192" y="1158448"/>
                <a:ext cx="411516" cy="373119"/>
              </a:xfrm>
              <a:custGeom>
                <a:avLst/>
                <a:gdLst>
                  <a:gd name="connsiteX0" fmla="*/ 353286 w 411516"/>
                  <a:gd name="connsiteY0" fmla="*/ 0 h 373119"/>
                  <a:gd name="connsiteX1" fmla="*/ 337635 w 411516"/>
                  <a:gd name="connsiteY1" fmla="*/ 11515 h 373119"/>
                  <a:gd name="connsiteX2" fmla="*/ 0 w 411516"/>
                  <a:gd name="connsiteY2" fmla="*/ 260041 h 373119"/>
                  <a:gd name="connsiteX3" fmla="*/ 56257 w 411516"/>
                  <a:gd name="connsiteY3" fmla="*/ 360665 h 373119"/>
                  <a:gd name="connsiteX4" fmla="*/ 63213 w 411516"/>
                  <a:gd name="connsiteY4" fmla="*/ 373119 h 373119"/>
                  <a:gd name="connsiteX5" fmla="*/ 411517 w 411516"/>
                  <a:gd name="connsiteY5" fmla="*/ 96440 h 373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516" h="373119">
                    <a:moveTo>
                      <a:pt x="353286" y="0"/>
                    </a:moveTo>
                    <a:lnTo>
                      <a:pt x="337635" y="11515"/>
                    </a:lnTo>
                    <a:lnTo>
                      <a:pt x="0" y="260041"/>
                    </a:lnTo>
                    <a:lnTo>
                      <a:pt x="56257" y="360665"/>
                    </a:lnTo>
                    <a:lnTo>
                      <a:pt x="63213" y="373119"/>
                    </a:lnTo>
                    <a:lnTo>
                      <a:pt x="411517" y="9644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78A922C-DD6C-CD79-4753-ED62AD83D442}"/>
                  </a:ext>
                </a:extLst>
              </p:cNvPr>
              <p:cNvSpPr/>
              <p:nvPr/>
            </p:nvSpPr>
            <p:spPr>
              <a:xfrm>
                <a:off x="9670741" y="1216823"/>
                <a:ext cx="304793" cy="243350"/>
              </a:xfrm>
              <a:custGeom>
                <a:avLst/>
                <a:gdLst>
                  <a:gd name="connsiteX0" fmla="*/ 300808 w 304793"/>
                  <a:gd name="connsiteY0" fmla="*/ 11041 h 243350"/>
                  <a:gd name="connsiteX1" fmla="*/ 278013 w 304793"/>
                  <a:gd name="connsiteY1" fmla="*/ 1642 h 243350"/>
                  <a:gd name="connsiteX2" fmla="*/ 275993 w 304793"/>
                  <a:gd name="connsiteY2" fmla="*/ 25282 h 243350"/>
                  <a:gd name="connsiteX3" fmla="*/ 209161 w 304793"/>
                  <a:gd name="connsiteY3" fmla="*/ 75805 h 243350"/>
                  <a:gd name="connsiteX4" fmla="*/ 188529 w 304793"/>
                  <a:gd name="connsiteY4" fmla="*/ 69319 h 243350"/>
                  <a:gd name="connsiteX5" fmla="*/ 186508 w 304793"/>
                  <a:gd name="connsiteY5" fmla="*/ 92959 h 243350"/>
                  <a:gd name="connsiteX6" fmla="*/ 115635 w 304793"/>
                  <a:gd name="connsiteY6" fmla="*/ 146537 h 243350"/>
                  <a:gd name="connsiteX7" fmla="*/ 95002 w 304793"/>
                  <a:gd name="connsiteY7" fmla="*/ 140052 h 243350"/>
                  <a:gd name="connsiteX8" fmla="*/ 92981 w 304793"/>
                  <a:gd name="connsiteY8" fmla="*/ 163692 h 243350"/>
                  <a:gd name="connsiteX9" fmla="*/ 26150 w 304793"/>
                  <a:gd name="connsiteY9" fmla="*/ 214215 h 243350"/>
                  <a:gd name="connsiteX10" fmla="*/ 5518 w 304793"/>
                  <a:gd name="connsiteY10" fmla="*/ 207729 h 243350"/>
                  <a:gd name="connsiteX11" fmla="*/ 3967 w 304793"/>
                  <a:gd name="connsiteY11" fmla="*/ 232309 h 243350"/>
                  <a:gd name="connsiteX12" fmla="*/ 26761 w 304793"/>
                  <a:gd name="connsiteY12" fmla="*/ 241709 h 243350"/>
                  <a:gd name="connsiteX13" fmla="*/ 28782 w 304793"/>
                  <a:gd name="connsiteY13" fmla="*/ 218069 h 243350"/>
                  <a:gd name="connsiteX14" fmla="*/ 95613 w 304793"/>
                  <a:gd name="connsiteY14" fmla="*/ 167546 h 243350"/>
                  <a:gd name="connsiteX15" fmla="*/ 116246 w 304793"/>
                  <a:gd name="connsiteY15" fmla="*/ 174031 h 243350"/>
                  <a:gd name="connsiteX16" fmla="*/ 118266 w 304793"/>
                  <a:gd name="connsiteY16" fmla="*/ 150391 h 243350"/>
                  <a:gd name="connsiteX17" fmla="*/ 189140 w 304793"/>
                  <a:gd name="connsiteY17" fmla="*/ 96860 h 243350"/>
                  <a:gd name="connsiteX18" fmla="*/ 209772 w 304793"/>
                  <a:gd name="connsiteY18" fmla="*/ 103346 h 243350"/>
                  <a:gd name="connsiteX19" fmla="*/ 211793 w 304793"/>
                  <a:gd name="connsiteY19" fmla="*/ 79706 h 243350"/>
                  <a:gd name="connsiteX20" fmla="*/ 278624 w 304793"/>
                  <a:gd name="connsiteY20" fmla="*/ 29136 h 243350"/>
                  <a:gd name="connsiteX21" fmla="*/ 299257 w 304793"/>
                  <a:gd name="connsiteY21" fmla="*/ 35621 h 243350"/>
                  <a:gd name="connsiteX22" fmla="*/ 300808 w 304793"/>
                  <a:gd name="connsiteY22" fmla="*/ 11041 h 24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4793" h="243350">
                    <a:moveTo>
                      <a:pt x="300808" y="11041"/>
                    </a:moveTo>
                    <a:cubicBezTo>
                      <a:pt x="294933" y="1642"/>
                      <a:pt x="284734" y="-2588"/>
                      <a:pt x="278013" y="1642"/>
                    </a:cubicBezTo>
                    <a:cubicBezTo>
                      <a:pt x="271528" y="5684"/>
                      <a:pt x="270729" y="16117"/>
                      <a:pt x="275993" y="25282"/>
                    </a:cubicBezTo>
                    <a:lnTo>
                      <a:pt x="209161" y="75805"/>
                    </a:lnTo>
                    <a:cubicBezTo>
                      <a:pt x="203192" y="68520"/>
                      <a:pt x="194498" y="65606"/>
                      <a:pt x="188529" y="69319"/>
                    </a:cubicBezTo>
                    <a:cubicBezTo>
                      <a:pt x="182043" y="73361"/>
                      <a:pt x="181244" y="83795"/>
                      <a:pt x="186508" y="92959"/>
                    </a:cubicBezTo>
                    <a:lnTo>
                      <a:pt x="115635" y="146537"/>
                    </a:lnTo>
                    <a:cubicBezTo>
                      <a:pt x="109666" y="139253"/>
                      <a:pt x="100971" y="136339"/>
                      <a:pt x="95002" y="140052"/>
                    </a:cubicBezTo>
                    <a:cubicBezTo>
                      <a:pt x="88516" y="144093"/>
                      <a:pt x="87718" y="154527"/>
                      <a:pt x="92981" y="163692"/>
                    </a:cubicBezTo>
                    <a:lnTo>
                      <a:pt x="26150" y="214215"/>
                    </a:lnTo>
                    <a:cubicBezTo>
                      <a:pt x="20181" y="206930"/>
                      <a:pt x="11486" y="204016"/>
                      <a:pt x="5518" y="207729"/>
                    </a:cubicBezTo>
                    <a:cubicBezTo>
                      <a:pt x="-1203" y="211912"/>
                      <a:pt x="-1861" y="222957"/>
                      <a:pt x="3967" y="232309"/>
                    </a:cubicBezTo>
                    <a:cubicBezTo>
                      <a:pt x="9841" y="241709"/>
                      <a:pt x="20040" y="245939"/>
                      <a:pt x="26761" y="241709"/>
                    </a:cubicBezTo>
                    <a:cubicBezTo>
                      <a:pt x="33247" y="237667"/>
                      <a:pt x="34045" y="227233"/>
                      <a:pt x="28782" y="218069"/>
                    </a:cubicBezTo>
                    <a:lnTo>
                      <a:pt x="95613" y="167546"/>
                    </a:lnTo>
                    <a:cubicBezTo>
                      <a:pt x="101582" y="174830"/>
                      <a:pt x="110277" y="177744"/>
                      <a:pt x="116246" y="174031"/>
                    </a:cubicBezTo>
                    <a:cubicBezTo>
                      <a:pt x="122731" y="169990"/>
                      <a:pt x="123530" y="159556"/>
                      <a:pt x="118266" y="150391"/>
                    </a:cubicBezTo>
                    <a:lnTo>
                      <a:pt x="189140" y="96860"/>
                    </a:lnTo>
                    <a:cubicBezTo>
                      <a:pt x="195109" y="104145"/>
                      <a:pt x="203803" y="107059"/>
                      <a:pt x="209772" y="103346"/>
                    </a:cubicBezTo>
                    <a:cubicBezTo>
                      <a:pt x="216258" y="99304"/>
                      <a:pt x="217057" y="88871"/>
                      <a:pt x="211793" y="79706"/>
                    </a:cubicBezTo>
                    <a:lnTo>
                      <a:pt x="278624" y="29136"/>
                    </a:lnTo>
                    <a:cubicBezTo>
                      <a:pt x="284593" y="36420"/>
                      <a:pt x="293288" y="39334"/>
                      <a:pt x="299257" y="35621"/>
                    </a:cubicBezTo>
                    <a:cubicBezTo>
                      <a:pt x="305977" y="31439"/>
                      <a:pt x="306682" y="20441"/>
                      <a:pt x="300808" y="1104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4AC180F8-6F81-BDBA-3332-61A6AB545647}"/>
                  </a:ext>
                </a:extLst>
              </p:cNvPr>
              <p:cNvSpPr/>
              <p:nvPr/>
            </p:nvSpPr>
            <p:spPr>
              <a:xfrm>
                <a:off x="9670647" y="1216764"/>
                <a:ext cx="299961" cy="235611"/>
              </a:xfrm>
              <a:custGeom>
                <a:avLst/>
                <a:gdLst>
                  <a:gd name="connsiteX0" fmla="*/ 5612 w 299961"/>
                  <a:gd name="connsiteY0" fmla="*/ 234483 h 235611"/>
                  <a:gd name="connsiteX1" fmla="*/ 7163 w 299961"/>
                  <a:gd name="connsiteY1" fmla="*/ 209903 h 235611"/>
                  <a:gd name="connsiteX2" fmla="*/ 27795 w 299961"/>
                  <a:gd name="connsiteY2" fmla="*/ 216389 h 235611"/>
                  <a:gd name="connsiteX3" fmla="*/ 94626 w 299961"/>
                  <a:gd name="connsiteY3" fmla="*/ 165866 h 235611"/>
                  <a:gd name="connsiteX4" fmla="*/ 96647 w 299961"/>
                  <a:gd name="connsiteY4" fmla="*/ 142226 h 235611"/>
                  <a:gd name="connsiteX5" fmla="*/ 117279 w 299961"/>
                  <a:gd name="connsiteY5" fmla="*/ 148711 h 235611"/>
                  <a:gd name="connsiteX6" fmla="*/ 188153 w 299961"/>
                  <a:gd name="connsiteY6" fmla="*/ 95133 h 235611"/>
                  <a:gd name="connsiteX7" fmla="*/ 190174 w 299961"/>
                  <a:gd name="connsiteY7" fmla="*/ 71493 h 235611"/>
                  <a:gd name="connsiteX8" fmla="*/ 210806 w 299961"/>
                  <a:gd name="connsiteY8" fmla="*/ 77979 h 235611"/>
                  <a:gd name="connsiteX9" fmla="*/ 277637 w 299961"/>
                  <a:gd name="connsiteY9" fmla="*/ 27456 h 235611"/>
                  <a:gd name="connsiteX10" fmla="*/ 279658 w 299961"/>
                  <a:gd name="connsiteY10" fmla="*/ 3816 h 235611"/>
                  <a:gd name="connsiteX11" fmla="*/ 299962 w 299961"/>
                  <a:gd name="connsiteY11" fmla="*/ 9878 h 235611"/>
                  <a:gd name="connsiteX12" fmla="*/ 278013 w 299961"/>
                  <a:gd name="connsiteY12" fmla="*/ 1607 h 235611"/>
                  <a:gd name="connsiteX13" fmla="*/ 275993 w 299961"/>
                  <a:gd name="connsiteY13" fmla="*/ 25247 h 235611"/>
                  <a:gd name="connsiteX14" fmla="*/ 209161 w 299961"/>
                  <a:gd name="connsiteY14" fmla="*/ 75770 h 235611"/>
                  <a:gd name="connsiteX15" fmla="*/ 188529 w 299961"/>
                  <a:gd name="connsiteY15" fmla="*/ 69284 h 235611"/>
                  <a:gd name="connsiteX16" fmla="*/ 186508 w 299961"/>
                  <a:gd name="connsiteY16" fmla="*/ 92924 h 235611"/>
                  <a:gd name="connsiteX17" fmla="*/ 115634 w 299961"/>
                  <a:gd name="connsiteY17" fmla="*/ 146502 h 235611"/>
                  <a:gd name="connsiteX18" fmla="*/ 95002 w 299961"/>
                  <a:gd name="connsiteY18" fmla="*/ 140017 h 235611"/>
                  <a:gd name="connsiteX19" fmla="*/ 92981 w 299961"/>
                  <a:gd name="connsiteY19" fmla="*/ 163657 h 235611"/>
                  <a:gd name="connsiteX20" fmla="*/ 26150 w 299961"/>
                  <a:gd name="connsiteY20" fmla="*/ 214180 h 235611"/>
                  <a:gd name="connsiteX21" fmla="*/ 5518 w 299961"/>
                  <a:gd name="connsiteY21" fmla="*/ 207694 h 235611"/>
                  <a:gd name="connsiteX22" fmla="*/ 3967 w 299961"/>
                  <a:gd name="connsiteY22" fmla="*/ 232274 h 235611"/>
                  <a:gd name="connsiteX23" fmla="*/ 6411 w 299961"/>
                  <a:gd name="connsiteY23" fmla="*/ 235611 h 235611"/>
                  <a:gd name="connsiteX24" fmla="*/ 5612 w 299961"/>
                  <a:gd name="connsiteY24" fmla="*/ 234483 h 235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99961" h="235611">
                    <a:moveTo>
                      <a:pt x="5612" y="234483"/>
                    </a:moveTo>
                    <a:cubicBezTo>
                      <a:pt x="-263" y="225083"/>
                      <a:pt x="442" y="214086"/>
                      <a:pt x="7163" y="209903"/>
                    </a:cubicBezTo>
                    <a:cubicBezTo>
                      <a:pt x="13131" y="206190"/>
                      <a:pt x="21826" y="209104"/>
                      <a:pt x="27795" y="216389"/>
                    </a:cubicBezTo>
                    <a:lnTo>
                      <a:pt x="94626" y="165866"/>
                    </a:lnTo>
                    <a:cubicBezTo>
                      <a:pt x="89362" y="156701"/>
                      <a:pt x="90161" y="146267"/>
                      <a:pt x="96647" y="142226"/>
                    </a:cubicBezTo>
                    <a:cubicBezTo>
                      <a:pt x="102616" y="138513"/>
                      <a:pt x="111311" y="141427"/>
                      <a:pt x="117279" y="148711"/>
                    </a:cubicBezTo>
                    <a:lnTo>
                      <a:pt x="188153" y="95133"/>
                    </a:lnTo>
                    <a:cubicBezTo>
                      <a:pt x="182889" y="85969"/>
                      <a:pt x="183688" y="75535"/>
                      <a:pt x="190174" y="71493"/>
                    </a:cubicBezTo>
                    <a:cubicBezTo>
                      <a:pt x="196142" y="67780"/>
                      <a:pt x="204837" y="70694"/>
                      <a:pt x="210806" y="77979"/>
                    </a:cubicBezTo>
                    <a:lnTo>
                      <a:pt x="277637" y="27456"/>
                    </a:lnTo>
                    <a:cubicBezTo>
                      <a:pt x="272374" y="18291"/>
                      <a:pt x="273173" y="7858"/>
                      <a:pt x="279658" y="3816"/>
                    </a:cubicBezTo>
                    <a:cubicBezTo>
                      <a:pt x="285486" y="150"/>
                      <a:pt x="293993" y="2923"/>
                      <a:pt x="299962" y="9878"/>
                    </a:cubicBezTo>
                    <a:cubicBezTo>
                      <a:pt x="293993" y="1325"/>
                      <a:pt x="284452" y="-2388"/>
                      <a:pt x="278013" y="1607"/>
                    </a:cubicBezTo>
                    <a:cubicBezTo>
                      <a:pt x="271528" y="5649"/>
                      <a:pt x="270729" y="16082"/>
                      <a:pt x="275993" y="25247"/>
                    </a:cubicBezTo>
                    <a:lnTo>
                      <a:pt x="209161" y="75770"/>
                    </a:lnTo>
                    <a:cubicBezTo>
                      <a:pt x="203192" y="68485"/>
                      <a:pt x="194498" y="65571"/>
                      <a:pt x="188529" y="69284"/>
                    </a:cubicBezTo>
                    <a:cubicBezTo>
                      <a:pt x="182043" y="73326"/>
                      <a:pt x="181244" y="83760"/>
                      <a:pt x="186508" y="92924"/>
                    </a:cubicBezTo>
                    <a:lnTo>
                      <a:pt x="115634" y="146502"/>
                    </a:lnTo>
                    <a:cubicBezTo>
                      <a:pt x="109666" y="139218"/>
                      <a:pt x="100971" y="136304"/>
                      <a:pt x="95002" y="140017"/>
                    </a:cubicBezTo>
                    <a:cubicBezTo>
                      <a:pt x="88517" y="144058"/>
                      <a:pt x="87717" y="154492"/>
                      <a:pt x="92981" y="163657"/>
                    </a:cubicBezTo>
                    <a:lnTo>
                      <a:pt x="26150" y="214180"/>
                    </a:lnTo>
                    <a:cubicBezTo>
                      <a:pt x="20181" y="206895"/>
                      <a:pt x="11486" y="203981"/>
                      <a:pt x="5518" y="207694"/>
                    </a:cubicBezTo>
                    <a:cubicBezTo>
                      <a:pt x="-1203" y="211877"/>
                      <a:pt x="-1861" y="222922"/>
                      <a:pt x="3967" y="232274"/>
                    </a:cubicBezTo>
                    <a:cubicBezTo>
                      <a:pt x="4719" y="233496"/>
                      <a:pt x="5565" y="234577"/>
                      <a:pt x="6411" y="235611"/>
                    </a:cubicBezTo>
                    <a:cubicBezTo>
                      <a:pt x="6176" y="235235"/>
                      <a:pt x="5894" y="234906"/>
                      <a:pt x="5612" y="234483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458DB471-B8C6-D833-AD8E-38190B62E284}"/>
                  </a:ext>
                </a:extLst>
              </p:cNvPr>
              <p:cNvSpPr/>
              <p:nvPr/>
            </p:nvSpPr>
            <p:spPr>
              <a:xfrm>
                <a:off x="9683449" y="1254888"/>
                <a:ext cx="355259" cy="276678"/>
              </a:xfrm>
              <a:custGeom>
                <a:avLst/>
                <a:gdLst>
                  <a:gd name="connsiteX0" fmla="*/ 0 w 355259"/>
                  <a:gd name="connsiteY0" fmla="*/ 264224 h 276678"/>
                  <a:gd name="connsiteX1" fmla="*/ 6956 w 355259"/>
                  <a:gd name="connsiteY1" fmla="*/ 276679 h 276678"/>
                  <a:gd name="connsiteX2" fmla="*/ 355260 w 355259"/>
                  <a:gd name="connsiteY2" fmla="*/ 0 h 276678"/>
                  <a:gd name="connsiteX3" fmla="*/ 332607 w 355259"/>
                  <a:gd name="connsiteY3" fmla="*/ 0 h 27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259" h="276678">
                    <a:moveTo>
                      <a:pt x="0" y="264224"/>
                    </a:moveTo>
                    <a:lnTo>
                      <a:pt x="6956" y="276679"/>
                    </a:lnTo>
                    <a:lnTo>
                      <a:pt x="355260" y="0"/>
                    </a:lnTo>
                    <a:lnTo>
                      <a:pt x="332607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8B6A7ACF-F645-4D30-8BD2-A97BE53847AA}"/>
                  </a:ext>
                </a:extLst>
              </p:cNvPr>
              <p:cNvSpPr/>
              <p:nvPr/>
            </p:nvSpPr>
            <p:spPr>
              <a:xfrm>
                <a:off x="9964827" y="1158448"/>
                <a:ext cx="73881" cy="96440"/>
              </a:xfrm>
              <a:custGeom>
                <a:avLst/>
                <a:gdLst>
                  <a:gd name="connsiteX0" fmla="*/ 0 w 73881"/>
                  <a:gd name="connsiteY0" fmla="*/ 11515 h 96440"/>
                  <a:gd name="connsiteX1" fmla="*/ 51228 w 73881"/>
                  <a:gd name="connsiteY1" fmla="*/ 96440 h 96440"/>
                  <a:gd name="connsiteX2" fmla="*/ 73881 w 73881"/>
                  <a:gd name="connsiteY2" fmla="*/ 96440 h 96440"/>
                  <a:gd name="connsiteX3" fmla="*/ 15650 w 73881"/>
                  <a:gd name="connsiteY3" fmla="*/ 0 h 9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81" h="96440">
                    <a:moveTo>
                      <a:pt x="0" y="11515"/>
                    </a:moveTo>
                    <a:lnTo>
                      <a:pt x="51228" y="96440"/>
                    </a:lnTo>
                    <a:lnTo>
                      <a:pt x="73881" y="96440"/>
                    </a:lnTo>
                    <a:lnTo>
                      <a:pt x="15650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35FBF93C-4405-45F4-EEBF-DB3AF5654148}"/>
                  </a:ext>
                </a:extLst>
              </p:cNvPr>
              <p:cNvSpPr/>
              <p:nvPr/>
            </p:nvSpPr>
            <p:spPr>
              <a:xfrm>
                <a:off x="9627192" y="1158448"/>
                <a:ext cx="411516" cy="373119"/>
              </a:xfrm>
              <a:custGeom>
                <a:avLst/>
                <a:gdLst>
                  <a:gd name="connsiteX0" fmla="*/ 353286 w 411516"/>
                  <a:gd name="connsiteY0" fmla="*/ 0 h 373119"/>
                  <a:gd name="connsiteX1" fmla="*/ 337635 w 411516"/>
                  <a:gd name="connsiteY1" fmla="*/ 11515 h 373119"/>
                  <a:gd name="connsiteX2" fmla="*/ 0 w 411516"/>
                  <a:gd name="connsiteY2" fmla="*/ 260041 h 373119"/>
                  <a:gd name="connsiteX3" fmla="*/ 56257 w 411516"/>
                  <a:gd name="connsiteY3" fmla="*/ 360665 h 373119"/>
                  <a:gd name="connsiteX4" fmla="*/ 63213 w 411516"/>
                  <a:gd name="connsiteY4" fmla="*/ 373119 h 373119"/>
                  <a:gd name="connsiteX5" fmla="*/ 411517 w 411516"/>
                  <a:gd name="connsiteY5" fmla="*/ 96440 h 373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516" h="373119">
                    <a:moveTo>
                      <a:pt x="353286" y="0"/>
                    </a:moveTo>
                    <a:lnTo>
                      <a:pt x="337635" y="11515"/>
                    </a:lnTo>
                    <a:lnTo>
                      <a:pt x="0" y="260041"/>
                    </a:lnTo>
                    <a:lnTo>
                      <a:pt x="56257" y="360665"/>
                    </a:lnTo>
                    <a:lnTo>
                      <a:pt x="63213" y="373119"/>
                    </a:lnTo>
                    <a:lnTo>
                      <a:pt x="411517" y="9644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84FECF01-258A-F707-1D30-EEF61C1D4566}"/>
                  </a:ext>
                </a:extLst>
              </p:cNvPr>
              <p:cNvSpPr/>
              <p:nvPr/>
            </p:nvSpPr>
            <p:spPr>
              <a:xfrm>
                <a:off x="9660232" y="1133962"/>
                <a:ext cx="158713" cy="48925"/>
              </a:xfrm>
              <a:custGeom>
                <a:avLst/>
                <a:gdLst>
                  <a:gd name="connsiteX0" fmla="*/ 79380 w 158713"/>
                  <a:gd name="connsiteY0" fmla="*/ 0 h 48925"/>
                  <a:gd name="connsiteX1" fmla="*/ 0 w 158713"/>
                  <a:gd name="connsiteY1" fmla="*/ 28246 h 48925"/>
                  <a:gd name="connsiteX2" fmla="*/ 4042 w 158713"/>
                  <a:gd name="connsiteY2" fmla="*/ 37129 h 48925"/>
                  <a:gd name="connsiteX3" fmla="*/ 15368 w 158713"/>
                  <a:gd name="connsiteY3" fmla="*/ 39291 h 48925"/>
                  <a:gd name="connsiteX4" fmla="*/ 15368 w 158713"/>
                  <a:gd name="connsiteY4" fmla="*/ 39291 h 48925"/>
                  <a:gd name="connsiteX5" fmla="*/ 15368 w 158713"/>
                  <a:gd name="connsiteY5" fmla="*/ 39291 h 48925"/>
                  <a:gd name="connsiteX6" fmla="*/ 14804 w 158713"/>
                  <a:gd name="connsiteY6" fmla="*/ 36330 h 48925"/>
                  <a:gd name="connsiteX7" fmla="*/ 79333 w 158713"/>
                  <a:gd name="connsiteY7" fmla="*/ 13395 h 48925"/>
                  <a:gd name="connsiteX8" fmla="*/ 143862 w 158713"/>
                  <a:gd name="connsiteY8" fmla="*/ 36330 h 48925"/>
                  <a:gd name="connsiteX9" fmla="*/ 133287 w 158713"/>
                  <a:gd name="connsiteY9" fmla="*/ 48925 h 48925"/>
                  <a:gd name="connsiteX10" fmla="*/ 158713 w 158713"/>
                  <a:gd name="connsiteY10" fmla="*/ 28246 h 48925"/>
                  <a:gd name="connsiteX11" fmla="*/ 79380 w 158713"/>
                  <a:gd name="connsiteY11" fmla="*/ 0 h 4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713" h="48925">
                    <a:moveTo>
                      <a:pt x="79380" y="0"/>
                    </a:moveTo>
                    <a:cubicBezTo>
                      <a:pt x="35531" y="0"/>
                      <a:pt x="0" y="12643"/>
                      <a:pt x="0" y="28246"/>
                    </a:cubicBezTo>
                    <a:cubicBezTo>
                      <a:pt x="0" y="31348"/>
                      <a:pt x="1457" y="34356"/>
                      <a:pt x="4042" y="37129"/>
                    </a:cubicBezTo>
                    <a:lnTo>
                      <a:pt x="15368" y="39291"/>
                    </a:lnTo>
                    <a:cubicBezTo>
                      <a:pt x="15368" y="39291"/>
                      <a:pt x="15368" y="39291"/>
                      <a:pt x="15368" y="39291"/>
                    </a:cubicBezTo>
                    <a:cubicBezTo>
                      <a:pt x="15368" y="39291"/>
                      <a:pt x="15368" y="39291"/>
                      <a:pt x="15368" y="39291"/>
                    </a:cubicBezTo>
                    <a:cubicBezTo>
                      <a:pt x="14992" y="38304"/>
                      <a:pt x="14804" y="37364"/>
                      <a:pt x="14804" y="36330"/>
                    </a:cubicBezTo>
                    <a:cubicBezTo>
                      <a:pt x="14804" y="23640"/>
                      <a:pt x="43708" y="13395"/>
                      <a:pt x="79333" y="13395"/>
                    </a:cubicBezTo>
                    <a:cubicBezTo>
                      <a:pt x="114958" y="13395"/>
                      <a:pt x="143862" y="23687"/>
                      <a:pt x="143862" y="36330"/>
                    </a:cubicBezTo>
                    <a:cubicBezTo>
                      <a:pt x="143862" y="40982"/>
                      <a:pt x="139961" y="45306"/>
                      <a:pt x="133287" y="48925"/>
                    </a:cubicBezTo>
                    <a:cubicBezTo>
                      <a:pt x="148890" y="43755"/>
                      <a:pt x="158713" y="36424"/>
                      <a:pt x="158713" y="28246"/>
                    </a:cubicBezTo>
                    <a:cubicBezTo>
                      <a:pt x="158760" y="12643"/>
                      <a:pt x="123229" y="0"/>
                      <a:pt x="79380" y="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440FC818-ADDE-8902-C390-5798D3692D24}"/>
                  </a:ext>
                </a:extLst>
              </p:cNvPr>
              <p:cNvSpPr/>
              <p:nvPr/>
            </p:nvSpPr>
            <p:spPr>
              <a:xfrm>
                <a:off x="9675083" y="1147356"/>
                <a:ext cx="129057" cy="42204"/>
              </a:xfrm>
              <a:custGeom>
                <a:avLst/>
                <a:gdLst>
                  <a:gd name="connsiteX0" fmla="*/ 64529 w 129057"/>
                  <a:gd name="connsiteY0" fmla="*/ 0 h 42204"/>
                  <a:gd name="connsiteX1" fmla="*/ 0 w 129057"/>
                  <a:gd name="connsiteY1" fmla="*/ 22935 h 42204"/>
                  <a:gd name="connsiteX2" fmla="*/ 564 w 129057"/>
                  <a:gd name="connsiteY2" fmla="*/ 25896 h 42204"/>
                  <a:gd name="connsiteX3" fmla="*/ 51651 w 129057"/>
                  <a:gd name="connsiteY3" fmla="*/ 24862 h 42204"/>
                  <a:gd name="connsiteX4" fmla="*/ 83986 w 129057"/>
                  <a:gd name="connsiteY4" fmla="*/ 42204 h 42204"/>
                  <a:gd name="connsiteX5" fmla="*/ 118483 w 129057"/>
                  <a:gd name="connsiteY5" fmla="*/ 35531 h 42204"/>
                  <a:gd name="connsiteX6" fmla="*/ 129057 w 129057"/>
                  <a:gd name="connsiteY6" fmla="*/ 22935 h 42204"/>
                  <a:gd name="connsiteX7" fmla="*/ 64529 w 129057"/>
                  <a:gd name="connsiteY7" fmla="*/ 0 h 4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057" h="42204">
                    <a:moveTo>
                      <a:pt x="64529" y="0"/>
                    </a:moveTo>
                    <a:cubicBezTo>
                      <a:pt x="28904" y="0"/>
                      <a:pt x="0" y="10293"/>
                      <a:pt x="0" y="22935"/>
                    </a:cubicBezTo>
                    <a:cubicBezTo>
                      <a:pt x="0" y="23922"/>
                      <a:pt x="235" y="24909"/>
                      <a:pt x="564" y="25896"/>
                    </a:cubicBezTo>
                    <a:cubicBezTo>
                      <a:pt x="799" y="25849"/>
                      <a:pt x="21525" y="19410"/>
                      <a:pt x="51651" y="24862"/>
                    </a:cubicBezTo>
                    <a:cubicBezTo>
                      <a:pt x="79474" y="29891"/>
                      <a:pt x="83892" y="41922"/>
                      <a:pt x="83986" y="42204"/>
                    </a:cubicBezTo>
                    <a:cubicBezTo>
                      <a:pt x="97051" y="41029"/>
                      <a:pt x="108848" y="38680"/>
                      <a:pt x="118483" y="35531"/>
                    </a:cubicBezTo>
                    <a:cubicBezTo>
                      <a:pt x="125156" y="31912"/>
                      <a:pt x="129057" y="27588"/>
                      <a:pt x="129057" y="22935"/>
                    </a:cubicBezTo>
                    <a:cubicBezTo>
                      <a:pt x="129057" y="10293"/>
                      <a:pt x="100153" y="0"/>
                      <a:pt x="64529" y="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5163F631-1CC6-A432-90FA-BFB30D76C0A9}"/>
                  </a:ext>
                </a:extLst>
              </p:cNvPr>
              <p:cNvSpPr/>
              <p:nvPr/>
            </p:nvSpPr>
            <p:spPr>
              <a:xfrm>
                <a:off x="9228553" y="1120285"/>
                <a:ext cx="764520" cy="290825"/>
              </a:xfrm>
              <a:custGeom>
                <a:avLst/>
                <a:gdLst>
                  <a:gd name="connsiteX0" fmla="*/ 764520 w 764520"/>
                  <a:gd name="connsiteY0" fmla="*/ 0 h 290825"/>
                  <a:gd name="connsiteX1" fmla="*/ 665965 w 764520"/>
                  <a:gd name="connsiteY1" fmla="*/ 73035 h 290825"/>
                  <a:gd name="connsiteX2" fmla="*/ 567081 w 764520"/>
                  <a:gd name="connsiteY2" fmla="*/ 145601 h 290825"/>
                  <a:gd name="connsiteX3" fmla="*/ 468244 w 764520"/>
                  <a:gd name="connsiteY3" fmla="*/ 218166 h 290825"/>
                  <a:gd name="connsiteX4" fmla="*/ 418801 w 764520"/>
                  <a:gd name="connsiteY4" fmla="*/ 254496 h 290825"/>
                  <a:gd name="connsiteX5" fmla="*/ 369171 w 764520"/>
                  <a:gd name="connsiteY5" fmla="*/ 290496 h 290825"/>
                  <a:gd name="connsiteX6" fmla="*/ 368701 w 764520"/>
                  <a:gd name="connsiteY6" fmla="*/ 290825 h 290825"/>
                  <a:gd name="connsiteX7" fmla="*/ 368184 w 764520"/>
                  <a:gd name="connsiteY7" fmla="*/ 290778 h 290825"/>
                  <a:gd name="connsiteX8" fmla="*/ 184092 w 764520"/>
                  <a:gd name="connsiteY8" fmla="*/ 284950 h 290825"/>
                  <a:gd name="connsiteX9" fmla="*/ 92023 w 764520"/>
                  <a:gd name="connsiteY9" fmla="*/ 281896 h 290825"/>
                  <a:gd name="connsiteX10" fmla="*/ 0 w 764520"/>
                  <a:gd name="connsiteY10" fmla="*/ 278465 h 290825"/>
                  <a:gd name="connsiteX11" fmla="*/ 92070 w 764520"/>
                  <a:gd name="connsiteY11" fmla="*/ 280439 h 290825"/>
                  <a:gd name="connsiteX12" fmla="*/ 184139 w 764520"/>
                  <a:gd name="connsiteY12" fmla="*/ 282742 h 290825"/>
                  <a:gd name="connsiteX13" fmla="*/ 368278 w 764520"/>
                  <a:gd name="connsiteY13" fmla="*/ 287582 h 290825"/>
                  <a:gd name="connsiteX14" fmla="*/ 367291 w 764520"/>
                  <a:gd name="connsiteY14" fmla="*/ 287911 h 290825"/>
                  <a:gd name="connsiteX15" fmla="*/ 416733 w 764520"/>
                  <a:gd name="connsiteY15" fmla="*/ 251629 h 290825"/>
                  <a:gd name="connsiteX16" fmla="*/ 466364 w 764520"/>
                  <a:gd name="connsiteY16" fmla="*/ 215628 h 290825"/>
                  <a:gd name="connsiteX17" fmla="*/ 565624 w 764520"/>
                  <a:gd name="connsiteY17" fmla="*/ 143580 h 290825"/>
                  <a:gd name="connsiteX18" fmla="*/ 664884 w 764520"/>
                  <a:gd name="connsiteY18" fmla="*/ 71578 h 29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4520" h="290825">
                    <a:moveTo>
                      <a:pt x="764520" y="0"/>
                    </a:moveTo>
                    <a:lnTo>
                      <a:pt x="665965" y="73035"/>
                    </a:lnTo>
                    <a:lnTo>
                      <a:pt x="567081" y="145601"/>
                    </a:lnTo>
                    <a:lnTo>
                      <a:pt x="468244" y="218166"/>
                    </a:lnTo>
                    <a:lnTo>
                      <a:pt x="418801" y="254496"/>
                    </a:lnTo>
                    <a:lnTo>
                      <a:pt x="369171" y="290496"/>
                    </a:lnTo>
                    <a:lnTo>
                      <a:pt x="368701" y="290825"/>
                    </a:lnTo>
                    <a:lnTo>
                      <a:pt x="368184" y="290778"/>
                    </a:lnTo>
                    <a:lnTo>
                      <a:pt x="184092" y="284950"/>
                    </a:lnTo>
                    <a:lnTo>
                      <a:pt x="92023" y="281896"/>
                    </a:lnTo>
                    <a:lnTo>
                      <a:pt x="0" y="278465"/>
                    </a:lnTo>
                    <a:lnTo>
                      <a:pt x="92070" y="280439"/>
                    </a:lnTo>
                    <a:lnTo>
                      <a:pt x="184139" y="282742"/>
                    </a:lnTo>
                    <a:lnTo>
                      <a:pt x="368278" y="287582"/>
                    </a:lnTo>
                    <a:lnTo>
                      <a:pt x="367291" y="287911"/>
                    </a:lnTo>
                    <a:lnTo>
                      <a:pt x="416733" y="251629"/>
                    </a:lnTo>
                    <a:lnTo>
                      <a:pt x="466364" y="215628"/>
                    </a:lnTo>
                    <a:lnTo>
                      <a:pt x="565624" y="143580"/>
                    </a:lnTo>
                    <a:lnTo>
                      <a:pt x="664884" y="7157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271104B4-1473-130E-EDA4-9C4BEEF0E44D}"/>
                  </a:ext>
                </a:extLst>
              </p:cNvPr>
              <p:cNvSpPr/>
              <p:nvPr/>
            </p:nvSpPr>
            <p:spPr>
              <a:xfrm>
                <a:off x="9690405" y="1254888"/>
                <a:ext cx="348350" cy="276678"/>
              </a:xfrm>
              <a:custGeom>
                <a:avLst/>
                <a:gdLst>
                  <a:gd name="connsiteX0" fmla="*/ 0 w 348350"/>
                  <a:gd name="connsiteY0" fmla="*/ 276679 h 276678"/>
                  <a:gd name="connsiteX1" fmla="*/ 53813 w 348350"/>
                  <a:gd name="connsiteY1" fmla="*/ 232688 h 276678"/>
                  <a:gd name="connsiteX2" fmla="*/ 109271 w 348350"/>
                  <a:gd name="connsiteY2" fmla="*/ 187946 h 276678"/>
                  <a:gd name="connsiteX3" fmla="*/ 173095 w 348350"/>
                  <a:gd name="connsiteY3" fmla="*/ 136953 h 276678"/>
                  <a:gd name="connsiteX4" fmla="*/ 237200 w 348350"/>
                  <a:gd name="connsiteY4" fmla="*/ 86336 h 276678"/>
                  <a:gd name="connsiteX5" fmla="*/ 293316 w 348350"/>
                  <a:gd name="connsiteY5" fmla="*/ 42439 h 276678"/>
                  <a:gd name="connsiteX6" fmla="*/ 348351 w 348350"/>
                  <a:gd name="connsiteY6" fmla="*/ 0 h 276678"/>
                  <a:gd name="connsiteX7" fmla="*/ 294538 w 348350"/>
                  <a:gd name="connsiteY7" fmla="*/ 43990 h 276678"/>
                  <a:gd name="connsiteX8" fmla="*/ 239080 w 348350"/>
                  <a:gd name="connsiteY8" fmla="*/ 88733 h 276678"/>
                  <a:gd name="connsiteX9" fmla="*/ 175257 w 348350"/>
                  <a:gd name="connsiteY9" fmla="*/ 139726 h 276678"/>
                  <a:gd name="connsiteX10" fmla="*/ 111151 w 348350"/>
                  <a:gd name="connsiteY10" fmla="*/ 190343 h 276678"/>
                  <a:gd name="connsiteX11" fmla="*/ 55035 w 348350"/>
                  <a:gd name="connsiteY11" fmla="*/ 234239 h 276678"/>
                  <a:gd name="connsiteX12" fmla="*/ 0 w 348350"/>
                  <a:gd name="connsiteY12" fmla="*/ 276679 h 27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8350" h="276678">
                    <a:moveTo>
                      <a:pt x="0" y="276679"/>
                    </a:moveTo>
                    <a:cubicBezTo>
                      <a:pt x="0" y="276679"/>
                      <a:pt x="21525" y="259054"/>
                      <a:pt x="53813" y="232688"/>
                    </a:cubicBezTo>
                    <a:cubicBezTo>
                      <a:pt x="70027" y="219576"/>
                      <a:pt x="88968" y="204301"/>
                      <a:pt x="109271" y="187946"/>
                    </a:cubicBezTo>
                    <a:cubicBezTo>
                      <a:pt x="129621" y="171685"/>
                      <a:pt x="151334" y="154342"/>
                      <a:pt x="173095" y="136953"/>
                    </a:cubicBezTo>
                    <a:cubicBezTo>
                      <a:pt x="194902" y="119705"/>
                      <a:pt x="216709" y="102503"/>
                      <a:pt x="237200" y="86336"/>
                    </a:cubicBezTo>
                    <a:cubicBezTo>
                      <a:pt x="257738" y="70262"/>
                      <a:pt x="276914" y="55270"/>
                      <a:pt x="293316" y="42439"/>
                    </a:cubicBezTo>
                    <a:cubicBezTo>
                      <a:pt x="326356" y="16966"/>
                      <a:pt x="348351" y="0"/>
                      <a:pt x="348351" y="0"/>
                    </a:cubicBezTo>
                    <a:cubicBezTo>
                      <a:pt x="348351" y="0"/>
                      <a:pt x="326826" y="17624"/>
                      <a:pt x="294538" y="43990"/>
                    </a:cubicBezTo>
                    <a:cubicBezTo>
                      <a:pt x="278324" y="57103"/>
                      <a:pt x="259383" y="72377"/>
                      <a:pt x="239080" y="88733"/>
                    </a:cubicBezTo>
                    <a:cubicBezTo>
                      <a:pt x="218730" y="104994"/>
                      <a:pt x="197017" y="122336"/>
                      <a:pt x="175257" y="139726"/>
                    </a:cubicBezTo>
                    <a:cubicBezTo>
                      <a:pt x="153449" y="156974"/>
                      <a:pt x="131595" y="174176"/>
                      <a:pt x="111151" y="190343"/>
                    </a:cubicBezTo>
                    <a:cubicBezTo>
                      <a:pt x="90613" y="206416"/>
                      <a:pt x="71437" y="221409"/>
                      <a:pt x="55035" y="234239"/>
                    </a:cubicBezTo>
                    <a:cubicBezTo>
                      <a:pt x="21995" y="259712"/>
                      <a:pt x="0" y="276679"/>
                      <a:pt x="0" y="27667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4ABD751B-2865-F440-08C2-CD7050CC761F}"/>
                  </a:ext>
                </a:extLst>
              </p:cNvPr>
              <p:cNvSpPr/>
              <p:nvPr/>
            </p:nvSpPr>
            <p:spPr>
              <a:xfrm>
                <a:off x="9627192" y="1169963"/>
                <a:ext cx="390367" cy="349150"/>
              </a:xfrm>
              <a:custGeom>
                <a:avLst/>
                <a:gdLst>
                  <a:gd name="connsiteX0" fmla="*/ 334157 w 390367"/>
                  <a:gd name="connsiteY0" fmla="*/ 33181 h 349150"/>
                  <a:gd name="connsiteX1" fmla="*/ 390367 w 390367"/>
                  <a:gd name="connsiteY1" fmla="*/ 84127 h 349150"/>
                  <a:gd name="connsiteX2" fmla="*/ 337635 w 390367"/>
                  <a:gd name="connsiteY2" fmla="*/ 0 h 349150"/>
                  <a:gd name="connsiteX3" fmla="*/ 0 w 390367"/>
                  <a:gd name="connsiteY3" fmla="*/ 248527 h 349150"/>
                  <a:gd name="connsiteX4" fmla="*/ 56257 w 390367"/>
                  <a:gd name="connsiteY4" fmla="*/ 349150 h 349150"/>
                  <a:gd name="connsiteX5" fmla="*/ 27494 w 390367"/>
                  <a:gd name="connsiteY5" fmla="*/ 259571 h 34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367" h="349150">
                    <a:moveTo>
                      <a:pt x="334157" y="33181"/>
                    </a:moveTo>
                    <a:lnTo>
                      <a:pt x="390367" y="84127"/>
                    </a:lnTo>
                    <a:lnTo>
                      <a:pt x="337635" y="0"/>
                    </a:lnTo>
                    <a:lnTo>
                      <a:pt x="0" y="248527"/>
                    </a:lnTo>
                    <a:lnTo>
                      <a:pt x="56257" y="349150"/>
                    </a:lnTo>
                    <a:lnTo>
                      <a:pt x="27494" y="259571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8376D1E-6AAA-581A-C5EB-41C6C550D440}"/>
                </a:ext>
              </a:extLst>
            </p:cNvPr>
            <p:cNvSpPr/>
            <p:nvPr/>
          </p:nvSpPr>
          <p:spPr>
            <a:xfrm>
              <a:off x="8766748" y="1671904"/>
              <a:ext cx="959986" cy="41734"/>
            </a:xfrm>
            <a:custGeom>
              <a:avLst/>
              <a:gdLst>
                <a:gd name="connsiteX0" fmla="*/ 959986 w 959986"/>
                <a:gd name="connsiteY0" fmla="*/ 41734 h 41734"/>
                <a:gd name="connsiteX1" fmla="*/ 809921 w 959986"/>
                <a:gd name="connsiteY1" fmla="*/ 36518 h 41734"/>
                <a:gd name="connsiteX2" fmla="*/ 656143 w 959986"/>
                <a:gd name="connsiteY2" fmla="*/ 30549 h 41734"/>
                <a:gd name="connsiteX3" fmla="*/ 479899 w 959986"/>
                <a:gd name="connsiteY3" fmla="*/ 23217 h 41734"/>
                <a:gd name="connsiteX4" fmla="*/ 303656 w 959986"/>
                <a:gd name="connsiteY4" fmla="*/ 15227 h 41734"/>
                <a:gd name="connsiteX5" fmla="*/ 149924 w 959986"/>
                <a:gd name="connsiteY5" fmla="*/ 7849 h 41734"/>
                <a:gd name="connsiteX6" fmla="*/ 0 w 959986"/>
                <a:gd name="connsiteY6" fmla="*/ 0 h 41734"/>
                <a:gd name="connsiteX7" fmla="*/ 150065 w 959986"/>
                <a:gd name="connsiteY7" fmla="*/ 5217 h 41734"/>
                <a:gd name="connsiteX8" fmla="*/ 303844 w 959986"/>
                <a:gd name="connsiteY8" fmla="*/ 11186 h 41734"/>
                <a:gd name="connsiteX9" fmla="*/ 480087 w 959986"/>
                <a:gd name="connsiteY9" fmla="*/ 18517 h 41734"/>
                <a:gd name="connsiteX10" fmla="*/ 656331 w 959986"/>
                <a:gd name="connsiteY10" fmla="*/ 26507 h 41734"/>
                <a:gd name="connsiteX11" fmla="*/ 810062 w 959986"/>
                <a:gd name="connsiteY11" fmla="*/ 33886 h 41734"/>
                <a:gd name="connsiteX12" fmla="*/ 959986 w 959986"/>
                <a:gd name="connsiteY12" fmla="*/ 41734 h 4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9986" h="41734">
                  <a:moveTo>
                    <a:pt x="959986" y="41734"/>
                  </a:moveTo>
                  <a:cubicBezTo>
                    <a:pt x="959986" y="41734"/>
                    <a:pt x="899969" y="39667"/>
                    <a:pt x="809921" y="36518"/>
                  </a:cubicBezTo>
                  <a:cubicBezTo>
                    <a:pt x="764897" y="34779"/>
                    <a:pt x="712400" y="32758"/>
                    <a:pt x="656143" y="30549"/>
                  </a:cubicBezTo>
                  <a:cubicBezTo>
                    <a:pt x="599886" y="28199"/>
                    <a:pt x="539869" y="25708"/>
                    <a:pt x="479899" y="23217"/>
                  </a:cubicBezTo>
                  <a:cubicBezTo>
                    <a:pt x="419929" y="20491"/>
                    <a:pt x="359913" y="17812"/>
                    <a:pt x="303656" y="15227"/>
                  </a:cubicBezTo>
                  <a:cubicBezTo>
                    <a:pt x="247399" y="12502"/>
                    <a:pt x="194949" y="10011"/>
                    <a:pt x="149924" y="7849"/>
                  </a:cubicBezTo>
                  <a:cubicBezTo>
                    <a:pt x="59970" y="3149"/>
                    <a:pt x="0" y="0"/>
                    <a:pt x="0" y="0"/>
                  </a:cubicBezTo>
                  <a:cubicBezTo>
                    <a:pt x="0" y="0"/>
                    <a:pt x="60017" y="2068"/>
                    <a:pt x="150065" y="5217"/>
                  </a:cubicBezTo>
                  <a:cubicBezTo>
                    <a:pt x="195090" y="6956"/>
                    <a:pt x="247587" y="9024"/>
                    <a:pt x="303844" y="11186"/>
                  </a:cubicBezTo>
                  <a:cubicBezTo>
                    <a:pt x="360101" y="13536"/>
                    <a:pt x="420117" y="16026"/>
                    <a:pt x="480087" y="18517"/>
                  </a:cubicBezTo>
                  <a:cubicBezTo>
                    <a:pt x="540057" y="21243"/>
                    <a:pt x="600074" y="23922"/>
                    <a:pt x="656331" y="26507"/>
                  </a:cubicBezTo>
                  <a:cubicBezTo>
                    <a:pt x="712587" y="29233"/>
                    <a:pt x="765038" y="31724"/>
                    <a:pt x="810062" y="33886"/>
                  </a:cubicBezTo>
                  <a:cubicBezTo>
                    <a:pt x="900016" y="38633"/>
                    <a:pt x="959986" y="41734"/>
                    <a:pt x="959986" y="41734"/>
                  </a:cubicBez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91" name="Graphic 111">
              <a:extLst>
                <a:ext uri="{FF2B5EF4-FFF2-40B4-BE49-F238E27FC236}">
                  <a16:creationId xmlns:a16="http://schemas.microsoft.com/office/drawing/2014/main" id="{641816CC-0B80-74CD-449F-4F6A0BDBE747}"/>
                </a:ext>
              </a:extLst>
            </p:cNvPr>
            <p:cNvGrpSpPr/>
            <p:nvPr/>
          </p:nvGrpSpPr>
          <p:grpSpPr>
            <a:xfrm>
              <a:off x="8729196" y="1671951"/>
              <a:ext cx="997537" cy="786609"/>
              <a:chOff x="8729196" y="1671951"/>
              <a:chExt cx="997537" cy="786609"/>
            </a:xfrm>
            <a:grpFill/>
          </p:grpSpPr>
          <p:grpSp>
            <p:nvGrpSpPr>
              <p:cNvPr id="93" name="Graphic 111">
                <a:extLst>
                  <a:ext uri="{FF2B5EF4-FFF2-40B4-BE49-F238E27FC236}">
                    <a16:creationId xmlns:a16="http://schemas.microsoft.com/office/drawing/2014/main" id="{6455D047-2135-DAEB-3354-45343D3B1BD9}"/>
                  </a:ext>
                </a:extLst>
              </p:cNvPr>
              <p:cNvGrpSpPr/>
              <p:nvPr/>
            </p:nvGrpSpPr>
            <p:grpSpPr>
              <a:xfrm>
                <a:off x="9319024" y="1695920"/>
                <a:ext cx="407709" cy="473601"/>
                <a:chOff x="9319024" y="1695920"/>
                <a:chExt cx="407709" cy="473601"/>
              </a:xfrm>
              <a:grpFill/>
            </p:grpSpPr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97033FE7-04F5-E1F9-9179-5D20F399830C}"/>
                    </a:ext>
                  </a:extLst>
                </p:cNvPr>
                <p:cNvSpPr/>
                <p:nvPr/>
              </p:nvSpPr>
              <p:spPr>
                <a:xfrm>
                  <a:off x="9604539" y="1713638"/>
                  <a:ext cx="122195" cy="448457"/>
                </a:xfrm>
                <a:custGeom>
                  <a:avLst/>
                  <a:gdLst>
                    <a:gd name="connsiteX0" fmla="*/ 0 w 122195"/>
                    <a:gd name="connsiteY0" fmla="*/ 90472 h 448457"/>
                    <a:gd name="connsiteX1" fmla="*/ 3525 w 122195"/>
                    <a:gd name="connsiteY1" fmla="*/ 413585 h 448457"/>
                    <a:gd name="connsiteX2" fmla="*/ 122195 w 122195"/>
                    <a:gd name="connsiteY2" fmla="*/ 448457 h 448457"/>
                    <a:gd name="connsiteX3" fmla="*/ 122195 w 122195"/>
                    <a:gd name="connsiteY3" fmla="*/ 0 h 44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195" h="448457">
                      <a:moveTo>
                        <a:pt x="0" y="90472"/>
                      </a:moveTo>
                      <a:lnTo>
                        <a:pt x="3525" y="413585"/>
                      </a:lnTo>
                      <a:lnTo>
                        <a:pt x="122195" y="448457"/>
                      </a:lnTo>
                      <a:lnTo>
                        <a:pt x="12219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010CA29D-BD61-3C37-3283-09D37D631544}"/>
                    </a:ext>
                  </a:extLst>
                </p:cNvPr>
                <p:cNvSpPr/>
                <p:nvPr/>
              </p:nvSpPr>
              <p:spPr>
                <a:xfrm>
                  <a:off x="9524642" y="2127223"/>
                  <a:ext cx="202092" cy="42298"/>
                </a:xfrm>
                <a:custGeom>
                  <a:avLst/>
                  <a:gdLst>
                    <a:gd name="connsiteX0" fmla="*/ 0 w 202092"/>
                    <a:gd name="connsiteY0" fmla="*/ 42298 h 42298"/>
                    <a:gd name="connsiteX1" fmla="*/ 202092 w 202092"/>
                    <a:gd name="connsiteY1" fmla="*/ 34873 h 42298"/>
                    <a:gd name="connsiteX2" fmla="*/ 83422 w 202092"/>
                    <a:gd name="connsiteY2" fmla="*/ 0 h 42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092" h="42298">
                      <a:moveTo>
                        <a:pt x="0" y="42298"/>
                      </a:moveTo>
                      <a:lnTo>
                        <a:pt x="202092" y="34873"/>
                      </a:lnTo>
                      <a:lnTo>
                        <a:pt x="8342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C612F1AB-7DD6-53F3-541C-277F804F88C1}"/>
                    </a:ext>
                  </a:extLst>
                </p:cNvPr>
                <p:cNvSpPr/>
                <p:nvPr/>
              </p:nvSpPr>
              <p:spPr>
                <a:xfrm>
                  <a:off x="9319024" y="1695920"/>
                  <a:ext cx="407709" cy="108189"/>
                </a:xfrm>
                <a:custGeom>
                  <a:avLst/>
                  <a:gdLst>
                    <a:gd name="connsiteX0" fmla="*/ 0 w 407709"/>
                    <a:gd name="connsiteY0" fmla="*/ 0 h 108189"/>
                    <a:gd name="connsiteX1" fmla="*/ 0 w 407709"/>
                    <a:gd name="connsiteY1" fmla="*/ 94091 h 108189"/>
                    <a:gd name="connsiteX2" fmla="*/ 285514 w 407709"/>
                    <a:gd name="connsiteY2" fmla="*/ 108190 h 108189"/>
                    <a:gd name="connsiteX3" fmla="*/ 407710 w 407709"/>
                    <a:gd name="connsiteY3" fmla="*/ 17718 h 108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709" h="108189">
                      <a:moveTo>
                        <a:pt x="0" y="0"/>
                      </a:moveTo>
                      <a:lnTo>
                        <a:pt x="0" y="94091"/>
                      </a:lnTo>
                      <a:lnTo>
                        <a:pt x="285514" y="108190"/>
                      </a:lnTo>
                      <a:lnTo>
                        <a:pt x="407710" y="1771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AB76819-AFD8-28F1-7C20-0722BBA7F93B}"/>
                  </a:ext>
                </a:extLst>
              </p:cNvPr>
              <p:cNvSpPr/>
              <p:nvPr/>
            </p:nvSpPr>
            <p:spPr>
              <a:xfrm>
                <a:off x="9001786" y="1804110"/>
                <a:ext cx="606277" cy="610977"/>
              </a:xfrm>
              <a:custGeom>
                <a:avLst/>
                <a:gdLst>
                  <a:gd name="connsiteX0" fmla="*/ 0 w 606277"/>
                  <a:gd name="connsiteY0" fmla="*/ 525205 h 610977"/>
                  <a:gd name="connsiteX1" fmla="*/ 0 w 606277"/>
                  <a:gd name="connsiteY1" fmla="*/ 610977 h 610977"/>
                  <a:gd name="connsiteX2" fmla="*/ 522856 w 606277"/>
                  <a:gd name="connsiteY2" fmla="*/ 365411 h 610977"/>
                  <a:gd name="connsiteX3" fmla="*/ 606277 w 606277"/>
                  <a:gd name="connsiteY3" fmla="*/ 323113 h 610977"/>
                  <a:gd name="connsiteX4" fmla="*/ 602753 w 606277"/>
                  <a:gd name="connsiteY4" fmla="*/ 0 h 61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77" h="610977">
                    <a:moveTo>
                      <a:pt x="0" y="525205"/>
                    </a:moveTo>
                    <a:lnTo>
                      <a:pt x="0" y="610977"/>
                    </a:lnTo>
                    <a:lnTo>
                      <a:pt x="522856" y="365411"/>
                    </a:lnTo>
                    <a:lnTo>
                      <a:pt x="606277" y="323113"/>
                    </a:lnTo>
                    <a:lnTo>
                      <a:pt x="602753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95DC0176-27F0-05E7-569D-1B408A39F6CF}"/>
                  </a:ext>
                </a:extLst>
              </p:cNvPr>
              <p:cNvSpPr/>
              <p:nvPr/>
            </p:nvSpPr>
            <p:spPr>
              <a:xfrm>
                <a:off x="9001786" y="1804110"/>
                <a:ext cx="606277" cy="610977"/>
              </a:xfrm>
              <a:custGeom>
                <a:avLst/>
                <a:gdLst>
                  <a:gd name="connsiteX0" fmla="*/ 0 w 606277"/>
                  <a:gd name="connsiteY0" fmla="*/ 525205 h 610977"/>
                  <a:gd name="connsiteX1" fmla="*/ 0 w 606277"/>
                  <a:gd name="connsiteY1" fmla="*/ 610977 h 610977"/>
                  <a:gd name="connsiteX2" fmla="*/ 522856 w 606277"/>
                  <a:gd name="connsiteY2" fmla="*/ 365411 h 610977"/>
                  <a:gd name="connsiteX3" fmla="*/ 606277 w 606277"/>
                  <a:gd name="connsiteY3" fmla="*/ 323113 h 610977"/>
                  <a:gd name="connsiteX4" fmla="*/ 602753 w 606277"/>
                  <a:gd name="connsiteY4" fmla="*/ 0 h 61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77" h="610977">
                    <a:moveTo>
                      <a:pt x="0" y="525205"/>
                    </a:moveTo>
                    <a:lnTo>
                      <a:pt x="0" y="610977"/>
                    </a:lnTo>
                    <a:lnTo>
                      <a:pt x="522856" y="365411"/>
                    </a:lnTo>
                    <a:lnTo>
                      <a:pt x="606277" y="323113"/>
                    </a:lnTo>
                    <a:lnTo>
                      <a:pt x="602753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96" name="Graphic 111">
                <a:extLst>
                  <a:ext uri="{FF2B5EF4-FFF2-40B4-BE49-F238E27FC236}">
                    <a16:creationId xmlns:a16="http://schemas.microsoft.com/office/drawing/2014/main" id="{2A8DA34D-A9A7-EFAD-4C9B-A31C16CCCC66}"/>
                  </a:ext>
                </a:extLst>
              </p:cNvPr>
              <p:cNvGrpSpPr/>
              <p:nvPr/>
            </p:nvGrpSpPr>
            <p:grpSpPr>
              <a:xfrm>
                <a:off x="8729196" y="1787473"/>
                <a:ext cx="875342" cy="541842"/>
                <a:chOff x="8729196" y="1787473"/>
                <a:chExt cx="875342" cy="541842"/>
              </a:xfrm>
              <a:grpFill/>
            </p:grpSpPr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CCFAB263-5FD1-0332-ACA9-F98196114310}"/>
                    </a:ext>
                  </a:extLst>
                </p:cNvPr>
                <p:cNvSpPr/>
                <p:nvPr/>
              </p:nvSpPr>
              <p:spPr>
                <a:xfrm>
                  <a:off x="8729196" y="1787473"/>
                  <a:ext cx="341912" cy="518766"/>
                </a:xfrm>
                <a:custGeom>
                  <a:avLst/>
                  <a:gdLst>
                    <a:gd name="connsiteX0" fmla="*/ 257926 w 341912"/>
                    <a:gd name="connsiteY0" fmla="*/ 209330 h 518766"/>
                    <a:gd name="connsiteX1" fmla="*/ 257926 w 341912"/>
                    <a:gd name="connsiteY1" fmla="*/ 199743 h 518766"/>
                    <a:gd name="connsiteX2" fmla="*/ 341912 w 341912"/>
                    <a:gd name="connsiteY2" fmla="*/ 0 h 518766"/>
                    <a:gd name="connsiteX3" fmla="*/ 167267 w 341912"/>
                    <a:gd name="connsiteY3" fmla="*/ 4136 h 518766"/>
                    <a:gd name="connsiteX4" fmla="*/ 63448 w 341912"/>
                    <a:gd name="connsiteY4" fmla="*/ 329176 h 518766"/>
                    <a:gd name="connsiteX5" fmla="*/ 0 w 341912"/>
                    <a:gd name="connsiteY5" fmla="*/ 518767 h 518766"/>
                    <a:gd name="connsiteX6" fmla="*/ 127318 w 341912"/>
                    <a:gd name="connsiteY6" fmla="*/ 473695 h 518766"/>
                    <a:gd name="connsiteX7" fmla="*/ 318413 w 341912"/>
                    <a:gd name="connsiteY7" fmla="*/ 189967 h 518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1912" h="518766">
                      <a:moveTo>
                        <a:pt x="257926" y="209330"/>
                      </a:moveTo>
                      <a:lnTo>
                        <a:pt x="257926" y="199743"/>
                      </a:lnTo>
                      <a:lnTo>
                        <a:pt x="341912" y="0"/>
                      </a:lnTo>
                      <a:lnTo>
                        <a:pt x="167267" y="4136"/>
                      </a:lnTo>
                      <a:lnTo>
                        <a:pt x="63448" y="329176"/>
                      </a:lnTo>
                      <a:lnTo>
                        <a:pt x="0" y="518767"/>
                      </a:lnTo>
                      <a:lnTo>
                        <a:pt x="127318" y="473695"/>
                      </a:lnTo>
                      <a:lnTo>
                        <a:pt x="318413" y="18996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B4022AB3-AA50-A775-4A54-42FB729E2E1A}"/>
                    </a:ext>
                  </a:extLst>
                </p:cNvPr>
                <p:cNvSpPr/>
                <p:nvPr/>
              </p:nvSpPr>
              <p:spPr>
                <a:xfrm>
                  <a:off x="8856515" y="1790010"/>
                  <a:ext cx="748024" cy="539304"/>
                </a:xfrm>
                <a:custGeom>
                  <a:avLst/>
                  <a:gdLst>
                    <a:gd name="connsiteX0" fmla="*/ 462510 w 748024"/>
                    <a:gd name="connsiteY0" fmla="*/ 0 h 539304"/>
                    <a:gd name="connsiteX1" fmla="*/ 240161 w 748024"/>
                    <a:gd name="connsiteY1" fmla="*/ 222396 h 539304"/>
                    <a:gd name="connsiteX2" fmla="*/ 191095 w 748024"/>
                    <a:gd name="connsiteY2" fmla="*/ 187429 h 539304"/>
                    <a:gd name="connsiteX3" fmla="*/ 0 w 748024"/>
                    <a:gd name="connsiteY3" fmla="*/ 471157 h 539304"/>
                    <a:gd name="connsiteX4" fmla="*/ 145272 w 748024"/>
                    <a:gd name="connsiteY4" fmla="*/ 539305 h 539304"/>
                    <a:gd name="connsiteX5" fmla="*/ 748024 w 748024"/>
                    <a:gd name="connsiteY5" fmla="*/ 14099 h 539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24" h="539304">
                      <a:moveTo>
                        <a:pt x="462510" y="0"/>
                      </a:moveTo>
                      <a:lnTo>
                        <a:pt x="240161" y="222396"/>
                      </a:lnTo>
                      <a:lnTo>
                        <a:pt x="191095" y="187429"/>
                      </a:lnTo>
                      <a:lnTo>
                        <a:pt x="0" y="471157"/>
                      </a:lnTo>
                      <a:lnTo>
                        <a:pt x="145272" y="539305"/>
                      </a:lnTo>
                      <a:lnTo>
                        <a:pt x="748024" y="140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EFD24E7F-510A-8A8A-50E0-0840A0609E9C}"/>
                    </a:ext>
                  </a:extLst>
                </p:cNvPr>
                <p:cNvSpPr/>
                <p:nvPr/>
              </p:nvSpPr>
              <p:spPr>
                <a:xfrm>
                  <a:off x="8847820" y="1827280"/>
                  <a:ext cx="169569" cy="406910"/>
                </a:xfrm>
                <a:custGeom>
                  <a:avLst/>
                  <a:gdLst>
                    <a:gd name="connsiteX0" fmla="*/ 169570 w 169569"/>
                    <a:gd name="connsiteY0" fmla="*/ 0 h 406910"/>
                    <a:gd name="connsiteX1" fmla="*/ 89908 w 169569"/>
                    <a:gd name="connsiteY1" fmla="*/ 195983 h 406910"/>
                    <a:gd name="connsiteX2" fmla="*/ 139303 w 169569"/>
                    <a:gd name="connsiteY2" fmla="*/ 185126 h 406910"/>
                    <a:gd name="connsiteX3" fmla="*/ 0 w 169569"/>
                    <a:gd name="connsiteY3" fmla="*/ 406911 h 406910"/>
                    <a:gd name="connsiteX4" fmla="*/ 154295 w 169569"/>
                    <a:gd name="connsiteY4" fmla="*/ 177324 h 406910"/>
                    <a:gd name="connsiteX5" fmla="*/ 149078 w 169569"/>
                    <a:gd name="connsiteY5" fmla="*/ 174599 h 406910"/>
                    <a:gd name="connsiteX6" fmla="*/ 104242 w 169569"/>
                    <a:gd name="connsiteY6" fmla="*/ 185126 h 40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569" h="406910">
                      <a:moveTo>
                        <a:pt x="169570" y="0"/>
                      </a:moveTo>
                      <a:lnTo>
                        <a:pt x="89908" y="195983"/>
                      </a:lnTo>
                      <a:lnTo>
                        <a:pt x="139303" y="185126"/>
                      </a:lnTo>
                      <a:lnTo>
                        <a:pt x="0" y="406911"/>
                      </a:lnTo>
                      <a:lnTo>
                        <a:pt x="154295" y="177324"/>
                      </a:lnTo>
                      <a:lnTo>
                        <a:pt x="149078" y="174599"/>
                      </a:lnTo>
                      <a:lnTo>
                        <a:pt x="104242" y="18512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97" name="Graphic 111">
                <a:extLst>
                  <a:ext uri="{FF2B5EF4-FFF2-40B4-BE49-F238E27FC236}">
                    <a16:creationId xmlns:a16="http://schemas.microsoft.com/office/drawing/2014/main" id="{94028054-D10E-DF1D-03DE-49C45272B990}"/>
                  </a:ext>
                </a:extLst>
              </p:cNvPr>
              <p:cNvGrpSpPr/>
              <p:nvPr/>
            </p:nvGrpSpPr>
            <p:grpSpPr>
              <a:xfrm>
                <a:off x="8766795" y="1671951"/>
                <a:ext cx="341865" cy="444697"/>
                <a:chOff x="8766795" y="1671951"/>
                <a:chExt cx="341865" cy="444697"/>
              </a:xfrm>
              <a:grpFill/>
            </p:grpSpPr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BFD71F80-F90B-F256-5229-778A99BAC951}"/>
                    </a:ext>
                  </a:extLst>
                </p:cNvPr>
                <p:cNvSpPr/>
                <p:nvPr/>
              </p:nvSpPr>
              <p:spPr>
                <a:xfrm>
                  <a:off x="8766795" y="1671951"/>
                  <a:ext cx="341865" cy="119657"/>
                </a:xfrm>
                <a:custGeom>
                  <a:avLst/>
                  <a:gdLst>
                    <a:gd name="connsiteX0" fmla="*/ 341865 w 341865"/>
                    <a:gd name="connsiteY0" fmla="*/ 14851 h 119657"/>
                    <a:gd name="connsiteX1" fmla="*/ 0 w 341865"/>
                    <a:gd name="connsiteY1" fmla="*/ 0 h 119657"/>
                    <a:gd name="connsiteX2" fmla="*/ 129668 w 341865"/>
                    <a:gd name="connsiteY2" fmla="*/ 119658 h 119657"/>
                    <a:gd name="connsiteX3" fmla="*/ 304314 w 341865"/>
                    <a:gd name="connsiteY3" fmla="*/ 115522 h 119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1865" h="119657">
                      <a:moveTo>
                        <a:pt x="341865" y="14851"/>
                      </a:moveTo>
                      <a:lnTo>
                        <a:pt x="0" y="0"/>
                      </a:lnTo>
                      <a:lnTo>
                        <a:pt x="129668" y="119658"/>
                      </a:lnTo>
                      <a:lnTo>
                        <a:pt x="304314" y="1155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A26756DD-AD5A-536D-D177-D3F36C1E861B}"/>
                    </a:ext>
                  </a:extLst>
                </p:cNvPr>
                <p:cNvSpPr/>
                <p:nvPr/>
              </p:nvSpPr>
              <p:spPr>
                <a:xfrm>
                  <a:off x="8769145" y="2095922"/>
                  <a:ext cx="30125" cy="20726"/>
                </a:xfrm>
                <a:custGeom>
                  <a:avLst/>
                  <a:gdLst>
                    <a:gd name="connsiteX0" fmla="*/ 23499 w 30125"/>
                    <a:gd name="connsiteY0" fmla="*/ 20726 h 20726"/>
                    <a:gd name="connsiteX1" fmla="*/ 30126 w 30125"/>
                    <a:gd name="connsiteY1" fmla="*/ 0 h 20726"/>
                    <a:gd name="connsiteX2" fmla="*/ 0 w 30125"/>
                    <a:gd name="connsiteY2" fmla="*/ 20726 h 20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125" h="20726">
                      <a:moveTo>
                        <a:pt x="23499" y="20726"/>
                      </a:moveTo>
                      <a:lnTo>
                        <a:pt x="30126" y="0"/>
                      </a:lnTo>
                      <a:lnTo>
                        <a:pt x="0" y="2072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B6AC6590-2E48-528B-6592-6A9A78639158}"/>
                    </a:ext>
                  </a:extLst>
                </p:cNvPr>
                <p:cNvSpPr/>
                <p:nvPr/>
              </p:nvSpPr>
              <p:spPr>
                <a:xfrm>
                  <a:off x="8766795" y="1671951"/>
                  <a:ext cx="129668" cy="444697"/>
                </a:xfrm>
                <a:custGeom>
                  <a:avLst/>
                  <a:gdLst>
                    <a:gd name="connsiteX0" fmla="*/ 0 w 129668"/>
                    <a:gd name="connsiteY0" fmla="*/ 0 h 444697"/>
                    <a:gd name="connsiteX1" fmla="*/ 1222 w 129668"/>
                    <a:gd name="connsiteY1" fmla="*/ 294209 h 444697"/>
                    <a:gd name="connsiteX2" fmla="*/ 2350 w 129668"/>
                    <a:gd name="connsiteY2" fmla="*/ 444697 h 444697"/>
                    <a:gd name="connsiteX3" fmla="*/ 32476 w 129668"/>
                    <a:gd name="connsiteY3" fmla="*/ 423971 h 444697"/>
                    <a:gd name="connsiteX4" fmla="*/ 129668 w 129668"/>
                    <a:gd name="connsiteY4" fmla="*/ 119658 h 44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68" h="444697">
                      <a:moveTo>
                        <a:pt x="0" y="0"/>
                      </a:moveTo>
                      <a:lnTo>
                        <a:pt x="1222" y="294209"/>
                      </a:lnTo>
                      <a:lnTo>
                        <a:pt x="2350" y="444697"/>
                      </a:lnTo>
                      <a:lnTo>
                        <a:pt x="32476" y="423971"/>
                      </a:lnTo>
                      <a:lnTo>
                        <a:pt x="129668" y="11965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BBDA693D-63B4-5AF8-3A3F-7E6DFEE89BFF}"/>
                  </a:ext>
                </a:extLst>
              </p:cNvPr>
              <p:cNvSpPr/>
              <p:nvPr/>
            </p:nvSpPr>
            <p:spPr>
              <a:xfrm>
                <a:off x="8766795" y="1827280"/>
                <a:ext cx="250594" cy="438587"/>
              </a:xfrm>
              <a:custGeom>
                <a:avLst/>
                <a:gdLst>
                  <a:gd name="connsiteX0" fmla="*/ 250595 w 250594"/>
                  <a:gd name="connsiteY0" fmla="*/ 0 h 438587"/>
                  <a:gd name="connsiteX1" fmla="*/ 143956 w 250594"/>
                  <a:gd name="connsiteY1" fmla="*/ 3854 h 438587"/>
                  <a:gd name="connsiteX2" fmla="*/ 0 w 250594"/>
                  <a:gd name="connsiteY2" fmla="*/ 438588 h 438587"/>
                  <a:gd name="connsiteX3" fmla="*/ 19269 w 250594"/>
                  <a:gd name="connsiteY3" fmla="*/ 431397 h 438587"/>
                  <a:gd name="connsiteX4" fmla="*/ 79897 w 250594"/>
                  <a:gd name="connsiteY4" fmla="*/ 408650 h 438587"/>
                  <a:gd name="connsiteX5" fmla="*/ 208954 w 250594"/>
                  <a:gd name="connsiteY5" fmla="*/ 203220 h 438587"/>
                  <a:gd name="connsiteX6" fmla="*/ 220328 w 250594"/>
                  <a:gd name="connsiteY6" fmla="*/ 185126 h 438587"/>
                  <a:gd name="connsiteX7" fmla="*/ 170933 w 250594"/>
                  <a:gd name="connsiteY7" fmla="*/ 195983 h 438587"/>
                  <a:gd name="connsiteX8" fmla="*/ 245143 w 250594"/>
                  <a:gd name="connsiteY8" fmla="*/ 13348 h 43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594" h="438587">
                    <a:moveTo>
                      <a:pt x="250595" y="0"/>
                    </a:moveTo>
                    <a:lnTo>
                      <a:pt x="143956" y="3854"/>
                    </a:lnTo>
                    <a:lnTo>
                      <a:pt x="0" y="438588"/>
                    </a:lnTo>
                    <a:lnTo>
                      <a:pt x="19269" y="431397"/>
                    </a:lnTo>
                    <a:lnTo>
                      <a:pt x="79897" y="408650"/>
                    </a:lnTo>
                    <a:lnTo>
                      <a:pt x="208954" y="203220"/>
                    </a:lnTo>
                    <a:lnTo>
                      <a:pt x="220328" y="185126"/>
                    </a:lnTo>
                    <a:lnTo>
                      <a:pt x="170933" y="195983"/>
                    </a:lnTo>
                    <a:lnTo>
                      <a:pt x="245143" y="1334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7B61DAD-7B41-7ADE-4176-8F0015E09BF4}"/>
                  </a:ext>
                </a:extLst>
              </p:cNvPr>
              <p:cNvSpPr/>
              <p:nvPr/>
            </p:nvSpPr>
            <p:spPr>
              <a:xfrm>
                <a:off x="8766795" y="1827280"/>
                <a:ext cx="250594" cy="438587"/>
              </a:xfrm>
              <a:custGeom>
                <a:avLst/>
                <a:gdLst>
                  <a:gd name="connsiteX0" fmla="*/ 250595 w 250594"/>
                  <a:gd name="connsiteY0" fmla="*/ 0 h 438587"/>
                  <a:gd name="connsiteX1" fmla="*/ 143956 w 250594"/>
                  <a:gd name="connsiteY1" fmla="*/ 3854 h 438587"/>
                  <a:gd name="connsiteX2" fmla="*/ 0 w 250594"/>
                  <a:gd name="connsiteY2" fmla="*/ 438588 h 438587"/>
                  <a:gd name="connsiteX3" fmla="*/ 19269 w 250594"/>
                  <a:gd name="connsiteY3" fmla="*/ 431397 h 438587"/>
                  <a:gd name="connsiteX4" fmla="*/ 79897 w 250594"/>
                  <a:gd name="connsiteY4" fmla="*/ 408650 h 438587"/>
                  <a:gd name="connsiteX5" fmla="*/ 208954 w 250594"/>
                  <a:gd name="connsiteY5" fmla="*/ 203220 h 438587"/>
                  <a:gd name="connsiteX6" fmla="*/ 220328 w 250594"/>
                  <a:gd name="connsiteY6" fmla="*/ 185126 h 438587"/>
                  <a:gd name="connsiteX7" fmla="*/ 170933 w 250594"/>
                  <a:gd name="connsiteY7" fmla="*/ 195983 h 438587"/>
                  <a:gd name="connsiteX8" fmla="*/ 245143 w 250594"/>
                  <a:gd name="connsiteY8" fmla="*/ 13348 h 43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594" h="438587">
                    <a:moveTo>
                      <a:pt x="250595" y="0"/>
                    </a:moveTo>
                    <a:lnTo>
                      <a:pt x="143956" y="3854"/>
                    </a:lnTo>
                    <a:lnTo>
                      <a:pt x="0" y="438588"/>
                    </a:lnTo>
                    <a:lnTo>
                      <a:pt x="19269" y="431397"/>
                    </a:lnTo>
                    <a:lnTo>
                      <a:pt x="79897" y="408650"/>
                    </a:lnTo>
                    <a:lnTo>
                      <a:pt x="208954" y="203220"/>
                    </a:lnTo>
                    <a:lnTo>
                      <a:pt x="220328" y="185126"/>
                    </a:lnTo>
                    <a:lnTo>
                      <a:pt x="170933" y="195983"/>
                    </a:lnTo>
                    <a:lnTo>
                      <a:pt x="245143" y="1334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00" name="Graphic 111">
                <a:extLst>
                  <a:ext uri="{FF2B5EF4-FFF2-40B4-BE49-F238E27FC236}">
                    <a16:creationId xmlns:a16="http://schemas.microsoft.com/office/drawing/2014/main" id="{8C2E7B35-08B3-F183-62F1-04249F84833E}"/>
                  </a:ext>
                </a:extLst>
              </p:cNvPr>
              <p:cNvGrpSpPr/>
              <p:nvPr/>
            </p:nvGrpSpPr>
            <p:grpSpPr>
              <a:xfrm>
                <a:off x="8766795" y="1827280"/>
                <a:ext cx="250594" cy="438587"/>
                <a:chOff x="8766795" y="1827280"/>
                <a:chExt cx="250594" cy="438587"/>
              </a:xfrm>
              <a:grpFill/>
            </p:grpSpPr>
            <p:sp>
              <p:nvSpPr>
                <p:cNvPr id="404" name="Freeform: Shape 403">
                  <a:extLst>
                    <a:ext uri="{FF2B5EF4-FFF2-40B4-BE49-F238E27FC236}">
                      <a16:creationId xmlns:a16="http://schemas.microsoft.com/office/drawing/2014/main" id="{C6E0A5FC-7E60-AF0B-D538-5243FE54E4BF}"/>
                    </a:ext>
                  </a:extLst>
                </p:cNvPr>
                <p:cNvSpPr/>
                <p:nvPr/>
              </p:nvSpPr>
              <p:spPr>
                <a:xfrm>
                  <a:off x="8766795" y="1831134"/>
                  <a:ext cx="156598" cy="434733"/>
                </a:xfrm>
                <a:custGeom>
                  <a:avLst/>
                  <a:gdLst>
                    <a:gd name="connsiteX0" fmla="*/ 0 w 156598"/>
                    <a:gd name="connsiteY0" fmla="*/ 434734 h 434733"/>
                    <a:gd name="connsiteX1" fmla="*/ 19269 w 156598"/>
                    <a:gd name="connsiteY1" fmla="*/ 427543 h 434733"/>
                    <a:gd name="connsiteX2" fmla="*/ 156598 w 156598"/>
                    <a:gd name="connsiteY2" fmla="*/ 12690 h 434733"/>
                    <a:gd name="connsiteX3" fmla="*/ 143956 w 156598"/>
                    <a:gd name="connsiteY3" fmla="*/ 0 h 434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598" h="434733">
                      <a:moveTo>
                        <a:pt x="0" y="434734"/>
                      </a:moveTo>
                      <a:lnTo>
                        <a:pt x="19269" y="427543"/>
                      </a:lnTo>
                      <a:lnTo>
                        <a:pt x="156598" y="12690"/>
                      </a:lnTo>
                      <a:lnTo>
                        <a:pt x="14395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3437BC3E-051E-504C-E541-C638BBA0E68A}"/>
                    </a:ext>
                  </a:extLst>
                </p:cNvPr>
                <p:cNvSpPr/>
                <p:nvPr/>
              </p:nvSpPr>
              <p:spPr>
                <a:xfrm>
                  <a:off x="8910751" y="1827280"/>
                  <a:ext cx="106639" cy="16543"/>
                </a:xfrm>
                <a:custGeom>
                  <a:avLst/>
                  <a:gdLst>
                    <a:gd name="connsiteX0" fmla="*/ 106639 w 106639"/>
                    <a:gd name="connsiteY0" fmla="*/ 0 h 16543"/>
                    <a:gd name="connsiteX1" fmla="*/ 0 w 106639"/>
                    <a:gd name="connsiteY1" fmla="*/ 3854 h 16543"/>
                    <a:gd name="connsiteX2" fmla="*/ 12643 w 106639"/>
                    <a:gd name="connsiteY2" fmla="*/ 16543 h 16543"/>
                    <a:gd name="connsiteX3" fmla="*/ 101187 w 106639"/>
                    <a:gd name="connsiteY3" fmla="*/ 13348 h 16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639" h="16543">
                      <a:moveTo>
                        <a:pt x="106639" y="0"/>
                      </a:moveTo>
                      <a:lnTo>
                        <a:pt x="0" y="3854"/>
                      </a:lnTo>
                      <a:lnTo>
                        <a:pt x="12643" y="16543"/>
                      </a:lnTo>
                      <a:lnTo>
                        <a:pt x="101187" y="133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33495781-2AFB-8CB5-8015-1ACB47E65B82}"/>
                    </a:ext>
                  </a:extLst>
                </p:cNvPr>
                <p:cNvSpPr/>
                <p:nvPr/>
              </p:nvSpPr>
              <p:spPr>
                <a:xfrm>
                  <a:off x="8937728" y="2012406"/>
                  <a:ext cx="49395" cy="23781"/>
                </a:xfrm>
                <a:custGeom>
                  <a:avLst/>
                  <a:gdLst>
                    <a:gd name="connsiteX0" fmla="*/ 0 w 49395"/>
                    <a:gd name="connsiteY0" fmla="*/ 10857 h 23781"/>
                    <a:gd name="connsiteX1" fmla="*/ 15885 w 49395"/>
                    <a:gd name="connsiteY1" fmla="*/ 23781 h 23781"/>
                    <a:gd name="connsiteX2" fmla="*/ 38022 w 49395"/>
                    <a:gd name="connsiteY2" fmla="*/ 18094 h 23781"/>
                    <a:gd name="connsiteX3" fmla="*/ 49395 w 49395"/>
                    <a:gd name="connsiteY3" fmla="*/ 0 h 2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95" h="23781">
                      <a:moveTo>
                        <a:pt x="0" y="10857"/>
                      </a:moveTo>
                      <a:lnTo>
                        <a:pt x="15885" y="23781"/>
                      </a:lnTo>
                      <a:lnTo>
                        <a:pt x="38022" y="18094"/>
                      </a:lnTo>
                      <a:lnTo>
                        <a:pt x="4939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DE284E30-F698-25D1-00F4-89C65BA0F8B5}"/>
                  </a:ext>
                </a:extLst>
              </p:cNvPr>
              <p:cNvSpPr/>
              <p:nvPr/>
            </p:nvSpPr>
            <p:spPr>
              <a:xfrm>
                <a:off x="8910751" y="1824413"/>
                <a:ext cx="598052" cy="463214"/>
              </a:xfrm>
              <a:custGeom>
                <a:avLst/>
                <a:gdLst>
                  <a:gd name="connsiteX0" fmla="*/ 425522 w 598052"/>
                  <a:gd name="connsiteY0" fmla="*/ 0 h 463214"/>
                  <a:gd name="connsiteX1" fmla="*/ 190907 w 598052"/>
                  <a:gd name="connsiteY1" fmla="*/ 231137 h 463214"/>
                  <a:gd name="connsiteX2" fmla="*/ 150206 w 598052"/>
                  <a:gd name="connsiteY2" fmla="*/ 204912 h 463214"/>
                  <a:gd name="connsiteX3" fmla="*/ 0 w 598052"/>
                  <a:gd name="connsiteY3" fmla="*/ 420728 h 463214"/>
                  <a:gd name="connsiteX4" fmla="*/ 16543 w 598052"/>
                  <a:gd name="connsiteY4" fmla="*/ 428436 h 463214"/>
                  <a:gd name="connsiteX5" fmla="*/ 91036 w 598052"/>
                  <a:gd name="connsiteY5" fmla="*/ 463215 h 463214"/>
                  <a:gd name="connsiteX6" fmla="*/ 578595 w 598052"/>
                  <a:gd name="connsiteY6" fmla="*/ 28481 h 463214"/>
                  <a:gd name="connsiteX7" fmla="*/ 598053 w 598052"/>
                  <a:gd name="connsiteY7" fmla="*/ 11139 h 46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052" h="463214">
                    <a:moveTo>
                      <a:pt x="425522" y="0"/>
                    </a:moveTo>
                    <a:lnTo>
                      <a:pt x="190907" y="231137"/>
                    </a:lnTo>
                    <a:lnTo>
                      <a:pt x="150206" y="204912"/>
                    </a:lnTo>
                    <a:lnTo>
                      <a:pt x="0" y="420728"/>
                    </a:lnTo>
                    <a:lnTo>
                      <a:pt x="16543" y="428436"/>
                    </a:lnTo>
                    <a:lnTo>
                      <a:pt x="91036" y="463215"/>
                    </a:lnTo>
                    <a:lnTo>
                      <a:pt x="578595" y="28481"/>
                    </a:lnTo>
                    <a:lnTo>
                      <a:pt x="598053" y="1113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02" name="Graphic 111">
                <a:extLst>
                  <a:ext uri="{FF2B5EF4-FFF2-40B4-BE49-F238E27FC236}">
                    <a16:creationId xmlns:a16="http://schemas.microsoft.com/office/drawing/2014/main" id="{32B9C1A6-D718-8B96-6AB6-FE917659CF2F}"/>
                  </a:ext>
                </a:extLst>
              </p:cNvPr>
              <p:cNvGrpSpPr/>
              <p:nvPr/>
            </p:nvGrpSpPr>
            <p:grpSpPr>
              <a:xfrm>
                <a:off x="8910751" y="1824413"/>
                <a:ext cx="598052" cy="428436"/>
                <a:chOff x="8910751" y="1824413"/>
                <a:chExt cx="598052" cy="428436"/>
              </a:xfrm>
              <a:grpFill/>
            </p:grpSpPr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96F2E4B3-146E-15EF-B36F-44C38EEFD501}"/>
                    </a:ext>
                  </a:extLst>
                </p:cNvPr>
                <p:cNvSpPr/>
                <p:nvPr/>
              </p:nvSpPr>
              <p:spPr>
                <a:xfrm>
                  <a:off x="8910751" y="2029326"/>
                  <a:ext cx="162519" cy="223523"/>
                </a:xfrm>
                <a:custGeom>
                  <a:avLst/>
                  <a:gdLst>
                    <a:gd name="connsiteX0" fmla="*/ 0 w 162519"/>
                    <a:gd name="connsiteY0" fmla="*/ 215816 h 223523"/>
                    <a:gd name="connsiteX1" fmla="*/ 16543 w 162519"/>
                    <a:gd name="connsiteY1" fmla="*/ 223524 h 223523"/>
                    <a:gd name="connsiteX2" fmla="*/ 162520 w 162519"/>
                    <a:gd name="connsiteY2" fmla="*/ 18799 h 223523"/>
                    <a:gd name="connsiteX3" fmla="*/ 150206 w 162519"/>
                    <a:gd name="connsiteY3" fmla="*/ 0 h 22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519" h="223523">
                      <a:moveTo>
                        <a:pt x="0" y="215816"/>
                      </a:moveTo>
                      <a:lnTo>
                        <a:pt x="16543" y="223524"/>
                      </a:lnTo>
                      <a:lnTo>
                        <a:pt x="162520" y="18799"/>
                      </a:lnTo>
                      <a:lnTo>
                        <a:pt x="15020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1" name="Freeform: Shape 400">
                  <a:extLst>
                    <a:ext uri="{FF2B5EF4-FFF2-40B4-BE49-F238E27FC236}">
                      <a16:creationId xmlns:a16="http://schemas.microsoft.com/office/drawing/2014/main" id="{C6CA133E-52B6-CCCE-5300-476439AD2105}"/>
                    </a:ext>
                  </a:extLst>
                </p:cNvPr>
                <p:cNvSpPr/>
                <p:nvPr/>
              </p:nvSpPr>
              <p:spPr>
                <a:xfrm>
                  <a:off x="9060957" y="2029326"/>
                  <a:ext cx="53060" cy="45024"/>
                </a:xfrm>
                <a:custGeom>
                  <a:avLst/>
                  <a:gdLst>
                    <a:gd name="connsiteX0" fmla="*/ 0 w 53060"/>
                    <a:gd name="connsiteY0" fmla="*/ 0 h 45024"/>
                    <a:gd name="connsiteX1" fmla="*/ 12314 w 53060"/>
                    <a:gd name="connsiteY1" fmla="*/ 18799 h 45024"/>
                    <a:gd name="connsiteX2" fmla="*/ 53061 w 53060"/>
                    <a:gd name="connsiteY2" fmla="*/ 45024 h 45024"/>
                    <a:gd name="connsiteX3" fmla="*/ 40701 w 53060"/>
                    <a:gd name="connsiteY3" fmla="*/ 26225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060" h="45024">
                      <a:moveTo>
                        <a:pt x="0" y="0"/>
                      </a:moveTo>
                      <a:lnTo>
                        <a:pt x="12314" y="18799"/>
                      </a:lnTo>
                      <a:lnTo>
                        <a:pt x="53061" y="45024"/>
                      </a:lnTo>
                      <a:lnTo>
                        <a:pt x="40701" y="2622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2" name="Freeform: Shape 401">
                  <a:extLst>
                    <a:ext uri="{FF2B5EF4-FFF2-40B4-BE49-F238E27FC236}">
                      <a16:creationId xmlns:a16="http://schemas.microsoft.com/office/drawing/2014/main" id="{B826F9B9-55C7-1C24-00DC-0EBA7BFE54B0}"/>
                    </a:ext>
                  </a:extLst>
                </p:cNvPr>
                <p:cNvSpPr/>
                <p:nvPr/>
              </p:nvSpPr>
              <p:spPr>
                <a:xfrm>
                  <a:off x="9336273" y="1824413"/>
                  <a:ext cx="172530" cy="28481"/>
                </a:xfrm>
                <a:custGeom>
                  <a:avLst/>
                  <a:gdLst>
                    <a:gd name="connsiteX0" fmla="*/ 172531 w 172530"/>
                    <a:gd name="connsiteY0" fmla="*/ 11139 h 28481"/>
                    <a:gd name="connsiteX1" fmla="*/ 0 w 172530"/>
                    <a:gd name="connsiteY1" fmla="*/ 0 h 28481"/>
                    <a:gd name="connsiteX2" fmla="*/ 12032 w 172530"/>
                    <a:gd name="connsiteY2" fmla="*/ 19175 h 28481"/>
                    <a:gd name="connsiteX3" fmla="*/ 153073 w 172530"/>
                    <a:gd name="connsiteY3" fmla="*/ 28481 h 2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2530" h="28481">
                      <a:moveTo>
                        <a:pt x="172531" y="11139"/>
                      </a:moveTo>
                      <a:lnTo>
                        <a:pt x="0" y="0"/>
                      </a:lnTo>
                      <a:lnTo>
                        <a:pt x="12032" y="19175"/>
                      </a:lnTo>
                      <a:lnTo>
                        <a:pt x="153073" y="284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3" name="Freeform: Shape 402">
                  <a:extLst>
                    <a:ext uri="{FF2B5EF4-FFF2-40B4-BE49-F238E27FC236}">
                      <a16:creationId xmlns:a16="http://schemas.microsoft.com/office/drawing/2014/main" id="{F8211A9A-11DB-BE45-2037-0ED4A4E80358}"/>
                    </a:ext>
                  </a:extLst>
                </p:cNvPr>
                <p:cNvSpPr/>
                <p:nvPr/>
              </p:nvSpPr>
              <p:spPr>
                <a:xfrm>
                  <a:off x="9101658" y="1824413"/>
                  <a:ext cx="246646" cy="249936"/>
                </a:xfrm>
                <a:custGeom>
                  <a:avLst/>
                  <a:gdLst>
                    <a:gd name="connsiteX0" fmla="*/ 0 w 246646"/>
                    <a:gd name="connsiteY0" fmla="*/ 231137 h 249936"/>
                    <a:gd name="connsiteX1" fmla="*/ 12360 w 246646"/>
                    <a:gd name="connsiteY1" fmla="*/ 249937 h 249936"/>
                    <a:gd name="connsiteX2" fmla="*/ 246647 w 246646"/>
                    <a:gd name="connsiteY2" fmla="*/ 19175 h 249936"/>
                    <a:gd name="connsiteX3" fmla="*/ 234615 w 246646"/>
                    <a:gd name="connsiteY3" fmla="*/ 0 h 249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646" h="249936">
                      <a:moveTo>
                        <a:pt x="0" y="231137"/>
                      </a:moveTo>
                      <a:lnTo>
                        <a:pt x="12360" y="249937"/>
                      </a:lnTo>
                      <a:lnTo>
                        <a:pt x="246647" y="19175"/>
                      </a:lnTo>
                      <a:lnTo>
                        <a:pt x="23461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03" name="Graphic 111">
                <a:extLst>
                  <a:ext uri="{FF2B5EF4-FFF2-40B4-BE49-F238E27FC236}">
                    <a16:creationId xmlns:a16="http://schemas.microsoft.com/office/drawing/2014/main" id="{8CFC3F09-9970-DFC2-8483-646BD3D020C9}"/>
                  </a:ext>
                </a:extLst>
              </p:cNvPr>
              <p:cNvGrpSpPr/>
              <p:nvPr/>
            </p:nvGrpSpPr>
            <p:grpSpPr>
              <a:xfrm>
                <a:off x="9073271" y="1902806"/>
                <a:ext cx="492118" cy="421433"/>
                <a:chOff x="9073271" y="1902806"/>
                <a:chExt cx="492118" cy="421433"/>
              </a:xfrm>
              <a:grpFill/>
            </p:grpSpPr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3E83687C-0CA7-FA4F-4BE2-E459F4C2D049}"/>
                    </a:ext>
                  </a:extLst>
                </p:cNvPr>
                <p:cNvSpPr/>
                <p:nvPr/>
              </p:nvSpPr>
              <p:spPr>
                <a:xfrm>
                  <a:off x="9073271" y="1902806"/>
                  <a:ext cx="492118" cy="421433"/>
                </a:xfrm>
                <a:custGeom>
                  <a:avLst/>
                  <a:gdLst>
                    <a:gd name="connsiteX0" fmla="*/ 488970 w 492118"/>
                    <a:gd name="connsiteY0" fmla="*/ 0 h 421433"/>
                    <a:gd name="connsiteX1" fmla="*/ 469231 w 492118"/>
                    <a:gd name="connsiteY1" fmla="*/ 17013 h 421433"/>
                    <a:gd name="connsiteX2" fmla="*/ 51087 w 492118"/>
                    <a:gd name="connsiteY2" fmla="*/ 377396 h 421433"/>
                    <a:gd name="connsiteX3" fmla="*/ 0 w 492118"/>
                    <a:gd name="connsiteY3" fmla="*/ 421433 h 421433"/>
                    <a:gd name="connsiteX4" fmla="*/ 492119 w 492118"/>
                    <a:gd name="connsiteY4" fmla="*/ 176243 h 42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18" h="421433">
                      <a:moveTo>
                        <a:pt x="488970" y="0"/>
                      </a:moveTo>
                      <a:lnTo>
                        <a:pt x="469231" y="17013"/>
                      </a:lnTo>
                      <a:lnTo>
                        <a:pt x="51087" y="377396"/>
                      </a:lnTo>
                      <a:lnTo>
                        <a:pt x="0" y="421433"/>
                      </a:lnTo>
                      <a:lnTo>
                        <a:pt x="492119" y="17624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F30ED712-DFC5-BAF8-BF2A-0D4E1AD175B4}"/>
                    </a:ext>
                  </a:extLst>
                </p:cNvPr>
                <p:cNvSpPr/>
                <p:nvPr/>
              </p:nvSpPr>
              <p:spPr>
                <a:xfrm>
                  <a:off x="9073271" y="1902806"/>
                  <a:ext cx="492118" cy="421433"/>
                </a:xfrm>
                <a:custGeom>
                  <a:avLst/>
                  <a:gdLst>
                    <a:gd name="connsiteX0" fmla="*/ 488970 w 492118"/>
                    <a:gd name="connsiteY0" fmla="*/ 0 h 421433"/>
                    <a:gd name="connsiteX1" fmla="*/ 469231 w 492118"/>
                    <a:gd name="connsiteY1" fmla="*/ 17013 h 421433"/>
                    <a:gd name="connsiteX2" fmla="*/ 51087 w 492118"/>
                    <a:gd name="connsiteY2" fmla="*/ 377396 h 421433"/>
                    <a:gd name="connsiteX3" fmla="*/ 0 w 492118"/>
                    <a:gd name="connsiteY3" fmla="*/ 421433 h 421433"/>
                    <a:gd name="connsiteX4" fmla="*/ 492119 w 492118"/>
                    <a:gd name="connsiteY4" fmla="*/ 176243 h 42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18" h="421433">
                      <a:moveTo>
                        <a:pt x="488970" y="0"/>
                      </a:moveTo>
                      <a:lnTo>
                        <a:pt x="469231" y="17013"/>
                      </a:lnTo>
                      <a:lnTo>
                        <a:pt x="51087" y="377396"/>
                      </a:lnTo>
                      <a:lnTo>
                        <a:pt x="0" y="421433"/>
                      </a:lnTo>
                      <a:lnTo>
                        <a:pt x="492119" y="17624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9F7F86BB-8C42-8619-AE93-2362F0E0B15B}"/>
                    </a:ext>
                  </a:extLst>
                </p:cNvPr>
                <p:cNvSpPr/>
                <p:nvPr/>
              </p:nvSpPr>
              <p:spPr>
                <a:xfrm>
                  <a:off x="9542501" y="1902806"/>
                  <a:ext cx="22888" cy="176243"/>
                </a:xfrm>
                <a:custGeom>
                  <a:avLst/>
                  <a:gdLst>
                    <a:gd name="connsiteX0" fmla="*/ 0 w 22888"/>
                    <a:gd name="connsiteY0" fmla="*/ 17013 h 176243"/>
                    <a:gd name="connsiteX1" fmla="*/ 2679 w 22888"/>
                    <a:gd name="connsiteY1" fmla="*/ 167737 h 176243"/>
                    <a:gd name="connsiteX2" fmla="*/ 22888 w 22888"/>
                    <a:gd name="connsiteY2" fmla="*/ 176243 h 176243"/>
                    <a:gd name="connsiteX3" fmla="*/ 19739 w 22888"/>
                    <a:gd name="connsiteY3" fmla="*/ 0 h 176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88" h="176243">
                      <a:moveTo>
                        <a:pt x="0" y="17013"/>
                      </a:moveTo>
                      <a:lnTo>
                        <a:pt x="2679" y="167737"/>
                      </a:lnTo>
                      <a:lnTo>
                        <a:pt x="22888" y="176243"/>
                      </a:lnTo>
                      <a:lnTo>
                        <a:pt x="1973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9" name="Freeform: Shape 398">
                  <a:extLst>
                    <a:ext uri="{FF2B5EF4-FFF2-40B4-BE49-F238E27FC236}">
                      <a16:creationId xmlns:a16="http://schemas.microsoft.com/office/drawing/2014/main" id="{51C8F948-F8F4-F8F9-4F9D-6ED248E932D0}"/>
                    </a:ext>
                  </a:extLst>
                </p:cNvPr>
                <p:cNvSpPr/>
                <p:nvPr/>
              </p:nvSpPr>
              <p:spPr>
                <a:xfrm>
                  <a:off x="9073271" y="2070543"/>
                  <a:ext cx="492118" cy="253696"/>
                </a:xfrm>
                <a:custGeom>
                  <a:avLst/>
                  <a:gdLst>
                    <a:gd name="connsiteX0" fmla="*/ 51087 w 492118"/>
                    <a:gd name="connsiteY0" fmla="*/ 209659 h 253696"/>
                    <a:gd name="connsiteX1" fmla="*/ 0 w 492118"/>
                    <a:gd name="connsiteY1" fmla="*/ 253697 h 253696"/>
                    <a:gd name="connsiteX2" fmla="*/ 492119 w 492118"/>
                    <a:gd name="connsiteY2" fmla="*/ 8507 h 253696"/>
                    <a:gd name="connsiteX3" fmla="*/ 471909 w 492118"/>
                    <a:gd name="connsiteY3" fmla="*/ 0 h 253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2118" h="253696">
                      <a:moveTo>
                        <a:pt x="51087" y="209659"/>
                      </a:moveTo>
                      <a:lnTo>
                        <a:pt x="0" y="253697"/>
                      </a:lnTo>
                      <a:lnTo>
                        <a:pt x="492119" y="8507"/>
                      </a:lnTo>
                      <a:lnTo>
                        <a:pt x="47190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1A053281-F5D3-4EAF-AEA6-76D38C6E606B}"/>
                  </a:ext>
                </a:extLst>
              </p:cNvPr>
              <p:cNvSpPr/>
              <p:nvPr/>
            </p:nvSpPr>
            <p:spPr>
              <a:xfrm>
                <a:off x="9553653" y="1815735"/>
                <a:ext cx="12363" cy="11341"/>
              </a:xfrm>
              <a:custGeom>
                <a:avLst/>
                <a:gdLst>
                  <a:gd name="connsiteX0" fmla="*/ 12065 w 12363"/>
                  <a:gd name="connsiteY0" fmla="*/ 6564 h 11341"/>
                  <a:gd name="connsiteX1" fmla="*/ 4264 w 12363"/>
                  <a:gd name="connsiteY1" fmla="*/ 11263 h 11341"/>
                  <a:gd name="connsiteX2" fmla="*/ 316 w 12363"/>
                  <a:gd name="connsiteY2" fmla="*/ 4778 h 11341"/>
                  <a:gd name="connsiteX3" fmla="*/ 8118 w 12363"/>
                  <a:gd name="connsiteY3" fmla="*/ 78 h 11341"/>
                  <a:gd name="connsiteX4" fmla="*/ 12065 w 12363"/>
                  <a:gd name="connsiteY4" fmla="*/ 6564 h 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3" h="11341">
                    <a:moveTo>
                      <a:pt x="12065" y="6564"/>
                    </a:moveTo>
                    <a:cubicBezTo>
                      <a:pt x="10985" y="9665"/>
                      <a:pt x="7507" y="11780"/>
                      <a:pt x="4264" y="11263"/>
                    </a:cubicBezTo>
                    <a:cubicBezTo>
                      <a:pt x="1021" y="10793"/>
                      <a:pt x="-765" y="7879"/>
                      <a:pt x="316" y="4778"/>
                    </a:cubicBezTo>
                    <a:cubicBezTo>
                      <a:pt x="1397" y="1676"/>
                      <a:pt x="4875" y="-439"/>
                      <a:pt x="8118" y="78"/>
                    </a:cubicBezTo>
                    <a:cubicBezTo>
                      <a:pt x="11360" y="548"/>
                      <a:pt x="13099" y="3462"/>
                      <a:pt x="12065" y="656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4DA90309-909A-E708-2527-3882A447E1C3}"/>
                  </a:ext>
                </a:extLst>
              </p:cNvPr>
              <p:cNvSpPr/>
              <p:nvPr/>
            </p:nvSpPr>
            <p:spPr>
              <a:xfrm>
                <a:off x="9553613" y="1815747"/>
                <a:ext cx="11071" cy="10451"/>
              </a:xfrm>
              <a:custGeom>
                <a:avLst/>
                <a:gdLst>
                  <a:gd name="connsiteX0" fmla="*/ 1155 w 11071"/>
                  <a:gd name="connsiteY0" fmla="*/ 5611 h 10451"/>
                  <a:gd name="connsiteX1" fmla="*/ 8957 w 11071"/>
                  <a:gd name="connsiteY1" fmla="*/ 911 h 10451"/>
                  <a:gd name="connsiteX2" fmla="*/ 11072 w 11071"/>
                  <a:gd name="connsiteY2" fmla="*/ 1663 h 10451"/>
                  <a:gd name="connsiteX3" fmla="*/ 8111 w 11071"/>
                  <a:gd name="connsiteY3" fmla="*/ 65 h 10451"/>
                  <a:gd name="connsiteX4" fmla="*/ 309 w 11071"/>
                  <a:gd name="connsiteY4" fmla="*/ 4765 h 10451"/>
                  <a:gd name="connsiteX5" fmla="*/ 2142 w 11071"/>
                  <a:gd name="connsiteY5" fmla="*/ 10452 h 10451"/>
                  <a:gd name="connsiteX6" fmla="*/ 1155 w 11071"/>
                  <a:gd name="connsiteY6" fmla="*/ 5611 h 1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71" h="10451">
                    <a:moveTo>
                      <a:pt x="1155" y="5611"/>
                    </a:moveTo>
                    <a:cubicBezTo>
                      <a:pt x="2236" y="2509"/>
                      <a:pt x="5714" y="394"/>
                      <a:pt x="8957" y="911"/>
                    </a:cubicBezTo>
                    <a:cubicBezTo>
                      <a:pt x="9756" y="1052"/>
                      <a:pt x="10461" y="1287"/>
                      <a:pt x="11072" y="1663"/>
                    </a:cubicBezTo>
                    <a:cubicBezTo>
                      <a:pt x="10320" y="864"/>
                      <a:pt x="9380" y="253"/>
                      <a:pt x="8111" y="65"/>
                    </a:cubicBezTo>
                    <a:cubicBezTo>
                      <a:pt x="4868" y="-405"/>
                      <a:pt x="1390" y="1710"/>
                      <a:pt x="309" y="4765"/>
                    </a:cubicBezTo>
                    <a:cubicBezTo>
                      <a:pt x="-490" y="7115"/>
                      <a:pt x="309" y="9277"/>
                      <a:pt x="2142" y="10452"/>
                    </a:cubicBezTo>
                    <a:cubicBezTo>
                      <a:pt x="1014" y="9230"/>
                      <a:pt x="544" y="7491"/>
                      <a:pt x="1155" y="561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94DDBB83-2871-474E-E7E1-36BA299DEED2}"/>
                  </a:ext>
                </a:extLst>
              </p:cNvPr>
              <p:cNvSpPr/>
              <p:nvPr/>
            </p:nvSpPr>
            <p:spPr>
              <a:xfrm>
                <a:off x="9581792" y="1837627"/>
                <a:ext cx="12219" cy="12344"/>
              </a:xfrm>
              <a:custGeom>
                <a:avLst/>
                <a:gdLst>
                  <a:gd name="connsiteX0" fmla="*/ 12220 w 12219"/>
                  <a:gd name="connsiteY0" fmla="*/ 5162 h 12344"/>
                  <a:gd name="connsiteX1" fmla="*/ 6110 w 12219"/>
                  <a:gd name="connsiteY1" fmla="*/ 12259 h 12344"/>
                  <a:gd name="connsiteX2" fmla="*/ 0 w 12219"/>
                  <a:gd name="connsiteY2" fmla="*/ 7183 h 12344"/>
                  <a:gd name="connsiteX3" fmla="*/ 6110 w 12219"/>
                  <a:gd name="connsiteY3" fmla="*/ 86 h 12344"/>
                  <a:gd name="connsiteX4" fmla="*/ 12220 w 12219"/>
                  <a:gd name="connsiteY4" fmla="*/ 5162 h 12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9" h="12344">
                    <a:moveTo>
                      <a:pt x="12220" y="5162"/>
                    </a:moveTo>
                    <a:cubicBezTo>
                      <a:pt x="12220" y="8546"/>
                      <a:pt x="9494" y="11695"/>
                      <a:pt x="6110" y="12259"/>
                    </a:cubicBezTo>
                    <a:cubicBezTo>
                      <a:pt x="2726" y="12823"/>
                      <a:pt x="0" y="10520"/>
                      <a:pt x="0" y="7183"/>
                    </a:cubicBezTo>
                    <a:cubicBezTo>
                      <a:pt x="0" y="3799"/>
                      <a:pt x="2726" y="650"/>
                      <a:pt x="6110" y="86"/>
                    </a:cubicBezTo>
                    <a:cubicBezTo>
                      <a:pt x="9494" y="-478"/>
                      <a:pt x="12220" y="1778"/>
                      <a:pt x="12220" y="516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E0D12F9-F7FE-139B-95CE-03A3254B26D8}"/>
                  </a:ext>
                </a:extLst>
              </p:cNvPr>
              <p:cNvSpPr/>
              <p:nvPr/>
            </p:nvSpPr>
            <p:spPr>
              <a:xfrm>
                <a:off x="9581792" y="2108196"/>
                <a:ext cx="12219" cy="12343"/>
              </a:xfrm>
              <a:custGeom>
                <a:avLst/>
                <a:gdLst>
                  <a:gd name="connsiteX0" fmla="*/ 12220 w 12219"/>
                  <a:gd name="connsiteY0" fmla="*/ 5162 h 12343"/>
                  <a:gd name="connsiteX1" fmla="*/ 6110 w 12219"/>
                  <a:gd name="connsiteY1" fmla="*/ 12259 h 12343"/>
                  <a:gd name="connsiteX2" fmla="*/ 0 w 12219"/>
                  <a:gd name="connsiteY2" fmla="*/ 7183 h 12343"/>
                  <a:gd name="connsiteX3" fmla="*/ 6110 w 12219"/>
                  <a:gd name="connsiteY3" fmla="*/ 86 h 12343"/>
                  <a:gd name="connsiteX4" fmla="*/ 12220 w 12219"/>
                  <a:gd name="connsiteY4" fmla="*/ 5162 h 1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9" h="12343">
                    <a:moveTo>
                      <a:pt x="12220" y="5162"/>
                    </a:moveTo>
                    <a:cubicBezTo>
                      <a:pt x="12220" y="8546"/>
                      <a:pt x="9494" y="11695"/>
                      <a:pt x="6110" y="12259"/>
                    </a:cubicBezTo>
                    <a:cubicBezTo>
                      <a:pt x="2726" y="12823"/>
                      <a:pt x="0" y="10520"/>
                      <a:pt x="0" y="7183"/>
                    </a:cubicBezTo>
                    <a:cubicBezTo>
                      <a:pt x="0" y="3799"/>
                      <a:pt x="2726" y="650"/>
                      <a:pt x="6110" y="86"/>
                    </a:cubicBezTo>
                    <a:cubicBezTo>
                      <a:pt x="9494" y="-478"/>
                      <a:pt x="12220" y="1778"/>
                      <a:pt x="12220" y="516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F560C59-5594-F360-D7AB-5AB14B975489}"/>
                  </a:ext>
                </a:extLst>
              </p:cNvPr>
              <p:cNvSpPr/>
              <p:nvPr/>
            </p:nvSpPr>
            <p:spPr>
              <a:xfrm>
                <a:off x="9581792" y="1837589"/>
                <a:ext cx="10903" cy="11591"/>
              </a:xfrm>
              <a:custGeom>
                <a:avLst/>
                <a:gdLst>
                  <a:gd name="connsiteX0" fmla="*/ 1269 w 10903"/>
                  <a:gd name="connsiteY0" fmla="*/ 8208 h 11591"/>
                  <a:gd name="connsiteX1" fmla="*/ 7379 w 10903"/>
                  <a:gd name="connsiteY1" fmla="*/ 1111 h 11591"/>
                  <a:gd name="connsiteX2" fmla="*/ 10903 w 10903"/>
                  <a:gd name="connsiteY2" fmla="*/ 1769 h 11591"/>
                  <a:gd name="connsiteX3" fmla="*/ 6110 w 10903"/>
                  <a:gd name="connsiteY3" fmla="*/ 77 h 11591"/>
                  <a:gd name="connsiteX4" fmla="*/ 0 w 10903"/>
                  <a:gd name="connsiteY4" fmla="*/ 7174 h 11591"/>
                  <a:gd name="connsiteX5" fmla="*/ 2538 w 10903"/>
                  <a:gd name="connsiteY5" fmla="*/ 11592 h 11591"/>
                  <a:gd name="connsiteX6" fmla="*/ 1269 w 10903"/>
                  <a:gd name="connsiteY6" fmla="*/ 8208 h 1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03" h="11591">
                    <a:moveTo>
                      <a:pt x="1269" y="8208"/>
                    </a:moveTo>
                    <a:cubicBezTo>
                      <a:pt x="1269" y="4824"/>
                      <a:pt x="3995" y="1675"/>
                      <a:pt x="7379" y="1111"/>
                    </a:cubicBezTo>
                    <a:cubicBezTo>
                      <a:pt x="8742" y="876"/>
                      <a:pt x="9917" y="1205"/>
                      <a:pt x="10903" y="1769"/>
                    </a:cubicBezTo>
                    <a:cubicBezTo>
                      <a:pt x="9776" y="500"/>
                      <a:pt x="8131" y="-252"/>
                      <a:pt x="6110" y="77"/>
                    </a:cubicBezTo>
                    <a:cubicBezTo>
                      <a:pt x="2726" y="641"/>
                      <a:pt x="0" y="3790"/>
                      <a:pt x="0" y="7174"/>
                    </a:cubicBezTo>
                    <a:cubicBezTo>
                      <a:pt x="0" y="9195"/>
                      <a:pt x="1034" y="10699"/>
                      <a:pt x="2538" y="11592"/>
                    </a:cubicBezTo>
                    <a:cubicBezTo>
                      <a:pt x="1833" y="10699"/>
                      <a:pt x="1269" y="9618"/>
                      <a:pt x="1269" y="8208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C7526CC-1737-3578-CD49-AFC60AAFD966}"/>
                  </a:ext>
                </a:extLst>
              </p:cNvPr>
              <p:cNvSpPr/>
              <p:nvPr/>
            </p:nvSpPr>
            <p:spPr>
              <a:xfrm>
                <a:off x="9581792" y="2108205"/>
                <a:ext cx="10903" cy="11591"/>
              </a:xfrm>
              <a:custGeom>
                <a:avLst/>
                <a:gdLst>
                  <a:gd name="connsiteX0" fmla="*/ 1269 w 10903"/>
                  <a:gd name="connsiteY0" fmla="*/ 8208 h 11591"/>
                  <a:gd name="connsiteX1" fmla="*/ 7379 w 10903"/>
                  <a:gd name="connsiteY1" fmla="*/ 1111 h 11591"/>
                  <a:gd name="connsiteX2" fmla="*/ 10903 w 10903"/>
                  <a:gd name="connsiteY2" fmla="*/ 1769 h 11591"/>
                  <a:gd name="connsiteX3" fmla="*/ 6110 w 10903"/>
                  <a:gd name="connsiteY3" fmla="*/ 77 h 11591"/>
                  <a:gd name="connsiteX4" fmla="*/ 0 w 10903"/>
                  <a:gd name="connsiteY4" fmla="*/ 7174 h 11591"/>
                  <a:gd name="connsiteX5" fmla="*/ 2538 w 10903"/>
                  <a:gd name="connsiteY5" fmla="*/ 11592 h 11591"/>
                  <a:gd name="connsiteX6" fmla="*/ 1269 w 10903"/>
                  <a:gd name="connsiteY6" fmla="*/ 8208 h 1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03" h="11591">
                    <a:moveTo>
                      <a:pt x="1269" y="8208"/>
                    </a:moveTo>
                    <a:cubicBezTo>
                      <a:pt x="1269" y="4824"/>
                      <a:pt x="3995" y="1675"/>
                      <a:pt x="7379" y="1111"/>
                    </a:cubicBezTo>
                    <a:cubicBezTo>
                      <a:pt x="8742" y="876"/>
                      <a:pt x="9917" y="1205"/>
                      <a:pt x="10903" y="1769"/>
                    </a:cubicBezTo>
                    <a:cubicBezTo>
                      <a:pt x="9776" y="500"/>
                      <a:pt x="8131" y="-252"/>
                      <a:pt x="6110" y="77"/>
                    </a:cubicBezTo>
                    <a:cubicBezTo>
                      <a:pt x="2726" y="641"/>
                      <a:pt x="0" y="3790"/>
                      <a:pt x="0" y="7174"/>
                    </a:cubicBezTo>
                    <a:cubicBezTo>
                      <a:pt x="0" y="9195"/>
                      <a:pt x="1034" y="10699"/>
                      <a:pt x="2538" y="11592"/>
                    </a:cubicBezTo>
                    <a:cubicBezTo>
                      <a:pt x="1833" y="10699"/>
                      <a:pt x="1269" y="9571"/>
                      <a:pt x="1269" y="8208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35B65B85-F147-8AD9-430F-0E1ECE1B11D9}"/>
                  </a:ext>
                </a:extLst>
              </p:cNvPr>
              <p:cNvSpPr/>
              <p:nvPr/>
            </p:nvSpPr>
            <p:spPr>
              <a:xfrm>
                <a:off x="8900142" y="1804596"/>
                <a:ext cx="12381" cy="11341"/>
              </a:xfrm>
              <a:custGeom>
                <a:avLst/>
                <a:gdLst>
                  <a:gd name="connsiteX0" fmla="*/ 12065 w 12381"/>
                  <a:gd name="connsiteY0" fmla="*/ 6564 h 11341"/>
                  <a:gd name="connsiteX1" fmla="*/ 4264 w 12381"/>
                  <a:gd name="connsiteY1" fmla="*/ 11263 h 11341"/>
                  <a:gd name="connsiteX2" fmla="*/ 316 w 12381"/>
                  <a:gd name="connsiteY2" fmla="*/ 4778 h 11341"/>
                  <a:gd name="connsiteX3" fmla="*/ 8118 w 12381"/>
                  <a:gd name="connsiteY3" fmla="*/ 78 h 11341"/>
                  <a:gd name="connsiteX4" fmla="*/ 12065 w 12381"/>
                  <a:gd name="connsiteY4" fmla="*/ 6564 h 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1" h="11341">
                    <a:moveTo>
                      <a:pt x="12065" y="6564"/>
                    </a:moveTo>
                    <a:cubicBezTo>
                      <a:pt x="10984" y="9665"/>
                      <a:pt x="7507" y="11780"/>
                      <a:pt x="4264" y="11263"/>
                    </a:cubicBezTo>
                    <a:cubicBezTo>
                      <a:pt x="1021" y="10793"/>
                      <a:pt x="-765" y="7880"/>
                      <a:pt x="316" y="4778"/>
                    </a:cubicBezTo>
                    <a:cubicBezTo>
                      <a:pt x="1397" y="1676"/>
                      <a:pt x="4875" y="-439"/>
                      <a:pt x="8118" y="78"/>
                    </a:cubicBezTo>
                    <a:cubicBezTo>
                      <a:pt x="11360" y="595"/>
                      <a:pt x="13146" y="3509"/>
                      <a:pt x="12065" y="656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463954DD-712F-DE04-8C42-E5BCCE3610F2}"/>
                  </a:ext>
                </a:extLst>
              </p:cNvPr>
              <p:cNvSpPr/>
              <p:nvPr/>
            </p:nvSpPr>
            <p:spPr>
              <a:xfrm>
                <a:off x="8900189" y="1804656"/>
                <a:ext cx="12300" cy="11250"/>
              </a:xfrm>
              <a:custGeom>
                <a:avLst/>
                <a:gdLst>
                  <a:gd name="connsiteX0" fmla="*/ 1162 w 12300"/>
                  <a:gd name="connsiteY0" fmla="*/ 5235 h 11250"/>
                  <a:gd name="connsiteX1" fmla="*/ 8400 w 12300"/>
                  <a:gd name="connsiteY1" fmla="*/ 864 h 11250"/>
                  <a:gd name="connsiteX2" fmla="*/ 12300 w 12300"/>
                  <a:gd name="connsiteY2" fmla="*/ 4624 h 11250"/>
                  <a:gd name="connsiteX3" fmla="*/ 8118 w 12300"/>
                  <a:gd name="connsiteY3" fmla="*/ 65 h 11250"/>
                  <a:gd name="connsiteX4" fmla="*/ 316 w 12300"/>
                  <a:gd name="connsiteY4" fmla="*/ 4765 h 11250"/>
                  <a:gd name="connsiteX5" fmla="*/ 4264 w 12300"/>
                  <a:gd name="connsiteY5" fmla="*/ 11251 h 11250"/>
                  <a:gd name="connsiteX6" fmla="*/ 4781 w 12300"/>
                  <a:gd name="connsiteY6" fmla="*/ 11251 h 11250"/>
                  <a:gd name="connsiteX7" fmla="*/ 1162 w 12300"/>
                  <a:gd name="connsiteY7" fmla="*/ 5235 h 1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00" h="11250">
                    <a:moveTo>
                      <a:pt x="1162" y="5235"/>
                    </a:moveTo>
                    <a:cubicBezTo>
                      <a:pt x="2149" y="2368"/>
                      <a:pt x="5392" y="394"/>
                      <a:pt x="8400" y="864"/>
                    </a:cubicBezTo>
                    <a:cubicBezTo>
                      <a:pt x="10608" y="1193"/>
                      <a:pt x="12018" y="2744"/>
                      <a:pt x="12300" y="4624"/>
                    </a:cubicBezTo>
                    <a:cubicBezTo>
                      <a:pt x="12253" y="2321"/>
                      <a:pt x="10655" y="441"/>
                      <a:pt x="8118" y="65"/>
                    </a:cubicBezTo>
                    <a:cubicBezTo>
                      <a:pt x="4875" y="-405"/>
                      <a:pt x="1397" y="1710"/>
                      <a:pt x="316" y="4765"/>
                    </a:cubicBezTo>
                    <a:cubicBezTo>
                      <a:pt x="-765" y="7867"/>
                      <a:pt x="1021" y="10734"/>
                      <a:pt x="4264" y="11251"/>
                    </a:cubicBezTo>
                    <a:cubicBezTo>
                      <a:pt x="4452" y="11251"/>
                      <a:pt x="4593" y="11204"/>
                      <a:pt x="4781" y="11251"/>
                    </a:cubicBezTo>
                    <a:cubicBezTo>
                      <a:pt x="1773" y="10734"/>
                      <a:pt x="175" y="8102"/>
                      <a:pt x="1162" y="523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12" name="Graphic 111">
                <a:extLst>
                  <a:ext uri="{FF2B5EF4-FFF2-40B4-BE49-F238E27FC236}">
                    <a16:creationId xmlns:a16="http://schemas.microsoft.com/office/drawing/2014/main" id="{BD784733-221D-7DD6-9E71-38CD4A5D5B79}"/>
                  </a:ext>
                </a:extLst>
              </p:cNvPr>
              <p:cNvGrpSpPr/>
              <p:nvPr/>
            </p:nvGrpSpPr>
            <p:grpSpPr>
              <a:xfrm>
                <a:off x="8987123" y="1686802"/>
                <a:ext cx="331901" cy="325603"/>
                <a:chOff x="8987123" y="1686802"/>
                <a:chExt cx="331901" cy="325603"/>
              </a:xfrm>
              <a:grpFill/>
            </p:grpSpPr>
            <p:grpSp>
              <p:nvGrpSpPr>
                <p:cNvPr id="384" name="Graphic 111">
                  <a:extLst>
                    <a:ext uri="{FF2B5EF4-FFF2-40B4-BE49-F238E27FC236}">
                      <a16:creationId xmlns:a16="http://schemas.microsoft.com/office/drawing/2014/main" id="{B8C2CFF6-2DB0-21AD-EA9D-DE668D62E4DF}"/>
                    </a:ext>
                  </a:extLst>
                </p:cNvPr>
                <p:cNvGrpSpPr/>
                <p:nvPr/>
              </p:nvGrpSpPr>
              <p:grpSpPr>
                <a:xfrm>
                  <a:off x="8987123" y="1686802"/>
                  <a:ext cx="331901" cy="325603"/>
                  <a:chOff x="8987123" y="1686802"/>
                  <a:chExt cx="331901" cy="325603"/>
                </a:xfrm>
                <a:grpFill/>
              </p:grpSpPr>
              <p:grpSp>
                <p:nvGrpSpPr>
                  <p:cNvPr id="390" name="Graphic 111">
                    <a:extLst>
                      <a:ext uri="{FF2B5EF4-FFF2-40B4-BE49-F238E27FC236}">
                        <a16:creationId xmlns:a16="http://schemas.microsoft.com/office/drawing/2014/main" id="{A16EA334-D6A8-07C0-594F-5D09D0876B8F}"/>
                      </a:ext>
                    </a:extLst>
                  </p:cNvPr>
                  <p:cNvGrpSpPr/>
                  <p:nvPr/>
                </p:nvGrpSpPr>
                <p:grpSpPr>
                  <a:xfrm>
                    <a:off x="8987123" y="1695920"/>
                    <a:ext cx="331901" cy="316486"/>
                    <a:chOff x="8987123" y="1695920"/>
                    <a:chExt cx="331901" cy="316486"/>
                  </a:xfrm>
                  <a:grpFill/>
                </p:grpSpPr>
                <p:sp>
                  <p:nvSpPr>
                    <p:cNvPr id="392" name="Freeform: Shape 391">
                      <a:extLst>
                        <a:ext uri="{FF2B5EF4-FFF2-40B4-BE49-F238E27FC236}">
                          <a16:creationId xmlns:a16="http://schemas.microsoft.com/office/drawing/2014/main" id="{5E325C94-BAE8-2532-E31F-7C08BB1687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87123" y="1966160"/>
                      <a:ext cx="60486" cy="30642"/>
                    </a:xfrm>
                    <a:custGeom>
                      <a:avLst/>
                      <a:gdLst>
                        <a:gd name="connsiteX0" fmla="*/ 0 w 60486"/>
                        <a:gd name="connsiteY0" fmla="*/ 21055 h 30642"/>
                        <a:gd name="connsiteX1" fmla="*/ 0 w 60486"/>
                        <a:gd name="connsiteY1" fmla="*/ 30643 h 30642"/>
                        <a:gd name="connsiteX2" fmla="*/ 60487 w 60486"/>
                        <a:gd name="connsiteY2" fmla="*/ 11280 h 30642"/>
                        <a:gd name="connsiteX3" fmla="*/ 60487 w 60486"/>
                        <a:gd name="connsiteY3" fmla="*/ 0 h 30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0486" h="30642">
                          <a:moveTo>
                            <a:pt x="0" y="21055"/>
                          </a:moveTo>
                          <a:lnTo>
                            <a:pt x="0" y="30643"/>
                          </a:lnTo>
                          <a:lnTo>
                            <a:pt x="60487" y="11280"/>
                          </a:lnTo>
                          <a:lnTo>
                            <a:pt x="60487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393" name="Freeform: Shape 392">
                      <a:extLst>
                        <a:ext uri="{FF2B5EF4-FFF2-40B4-BE49-F238E27FC236}">
                          <a16:creationId xmlns:a16="http://schemas.microsoft.com/office/drawing/2014/main" id="{916CAF86-3651-F128-404F-7BEB5245DE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47610" y="1966160"/>
                      <a:ext cx="49066" cy="46246"/>
                    </a:xfrm>
                    <a:custGeom>
                      <a:avLst/>
                      <a:gdLst>
                        <a:gd name="connsiteX0" fmla="*/ 0 w 49066"/>
                        <a:gd name="connsiteY0" fmla="*/ 0 h 46246"/>
                        <a:gd name="connsiteX1" fmla="*/ 0 w 49066"/>
                        <a:gd name="connsiteY1" fmla="*/ 11280 h 46246"/>
                        <a:gd name="connsiteX2" fmla="*/ 49066 w 49066"/>
                        <a:gd name="connsiteY2" fmla="*/ 46246 h 46246"/>
                        <a:gd name="connsiteX3" fmla="*/ 49066 w 49066"/>
                        <a:gd name="connsiteY3" fmla="*/ 34168 h 462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9066" h="46246">
                          <a:moveTo>
                            <a:pt x="0" y="0"/>
                          </a:moveTo>
                          <a:lnTo>
                            <a:pt x="0" y="11280"/>
                          </a:lnTo>
                          <a:lnTo>
                            <a:pt x="49066" y="46246"/>
                          </a:lnTo>
                          <a:lnTo>
                            <a:pt x="49066" y="34168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394" name="Freeform: Shape 393">
                      <a:extLst>
                        <a:ext uri="{FF2B5EF4-FFF2-40B4-BE49-F238E27FC236}">
                          <a16:creationId xmlns:a16="http://schemas.microsoft.com/office/drawing/2014/main" id="{4BD7D2EF-1910-14BC-8E9C-DB540F3E5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695920"/>
                      <a:ext cx="222348" cy="316486"/>
                    </a:xfrm>
                    <a:custGeom>
                      <a:avLst/>
                      <a:gdLst>
                        <a:gd name="connsiteX0" fmla="*/ 222349 w 222348"/>
                        <a:gd name="connsiteY0" fmla="*/ 0 h 316486"/>
                        <a:gd name="connsiteX1" fmla="*/ 0 w 222348"/>
                        <a:gd name="connsiteY1" fmla="*/ 304408 h 316486"/>
                        <a:gd name="connsiteX2" fmla="*/ 0 w 222348"/>
                        <a:gd name="connsiteY2" fmla="*/ 316486 h 316486"/>
                        <a:gd name="connsiteX3" fmla="*/ 222349 w 222348"/>
                        <a:gd name="connsiteY3" fmla="*/ 94091 h 316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2348" h="316486">
                          <a:moveTo>
                            <a:pt x="222349" y="0"/>
                          </a:moveTo>
                          <a:lnTo>
                            <a:pt x="0" y="304408"/>
                          </a:lnTo>
                          <a:lnTo>
                            <a:pt x="0" y="316486"/>
                          </a:lnTo>
                          <a:lnTo>
                            <a:pt x="222349" y="94091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395" name="Freeform: Shape 394">
                      <a:extLst>
                        <a:ext uri="{FF2B5EF4-FFF2-40B4-BE49-F238E27FC236}">
                          <a16:creationId xmlns:a16="http://schemas.microsoft.com/office/drawing/2014/main" id="{6AA6D01D-5EC8-87E1-D46E-0A7E62E776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695920"/>
                      <a:ext cx="222348" cy="316486"/>
                    </a:xfrm>
                    <a:custGeom>
                      <a:avLst/>
                      <a:gdLst>
                        <a:gd name="connsiteX0" fmla="*/ 222349 w 222348"/>
                        <a:gd name="connsiteY0" fmla="*/ 0 h 316486"/>
                        <a:gd name="connsiteX1" fmla="*/ 0 w 222348"/>
                        <a:gd name="connsiteY1" fmla="*/ 304408 h 316486"/>
                        <a:gd name="connsiteX2" fmla="*/ 0 w 222348"/>
                        <a:gd name="connsiteY2" fmla="*/ 316486 h 316486"/>
                        <a:gd name="connsiteX3" fmla="*/ 222349 w 222348"/>
                        <a:gd name="connsiteY3" fmla="*/ 94091 h 316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2348" h="316486">
                          <a:moveTo>
                            <a:pt x="222349" y="0"/>
                          </a:moveTo>
                          <a:lnTo>
                            <a:pt x="0" y="304408"/>
                          </a:lnTo>
                          <a:lnTo>
                            <a:pt x="0" y="316486"/>
                          </a:lnTo>
                          <a:lnTo>
                            <a:pt x="222349" y="94091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391" name="Freeform: Shape 390">
                    <a:extLst>
                      <a:ext uri="{FF2B5EF4-FFF2-40B4-BE49-F238E27FC236}">
                        <a16:creationId xmlns:a16="http://schemas.microsoft.com/office/drawing/2014/main" id="{6EB62350-0AC0-61F2-036C-13617BED8D79}"/>
                      </a:ext>
                    </a:extLst>
                  </p:cNvPr>
                  <p:cNvSpPr/>
                  <p:nvPr/>
                </p:nvSpPr>
                <p:spPr>
                  <a:xfrm>
                    <a:off x="8987123" y="1686802"/>
                    <a:ext cx="331901" cy="313525"/>
                  </a:xfrm>
                  <a:custGeom>
                    <a:avLst/>
                    <a:gdLst>
                      <a:gd name="connsiteX0" fmla="*/ 83986 w 331901"/>
                      <a:gd name="connsiteY0" fmla="*/ 100670 h 313525"/>
                      <a:gd name="connsiteX1" fmla="*/ 0 w 331901"/>
                      <a:gd name="connsiteY1" fmla="*/ 300413 h 313525"/>
                      <a:gd name="connsiteX2" fmla="*/ 60487 w 331901"/>
                      <a:gd name="connsiteY2" fmla="*/ 279358 h 313525"/>
                      <a:gd name="connsiteX3" fmla="*/ 109553 w 331901"/>
                      <a:gd name="connsiteY3" fmla="*/ 313525 h 313525"/>
                      <a:gd name="connsiteX4" fmla="*/ 331902 w 331901"/>
                      <a:gd name="connsiteY4" fmla="*/ 9118 h 313525"/>
                      <a:gd name="connsiteX5" fmla="*/ 121537 w 331901"/>
                      <a:gd name="connsiteY5" fmla="*/ 0 h 313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1901" h="313525">
                        <a:moveTo>
                          <a:pt x="83986" y="100670"/>
                        </a:moveTo>
                        <a:lnTo>
                          <a:pt x="0" y="300413"/>
                        </a:lnTo>
                        <a:lnTo>
                          <a:pt x="60487" y="279358"/>
                        </a:lnTo>
                        <a:lnTo>
                          <a:pt x="109553" y="313525"/>
                        </a:lnTo>
                        <a:lnTo>
                          <a:pt x="331902" y="9118"/>
                        </a:lnTo>
                        <a:lnTo>
                          <a:pt x="121537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385" name="Graphic 111">
                  <a:extLst>
                    <a:ext uri="{FF2B5EF4-FFF2-40B4-BE49-F238E27FC236}">
                      <a16:creationId xmlns:a16="http://schemas.microsoft.com/office/drawing/2014/main" id="{69328F10-03D3-1175-25C1-195EB81DF344}"/>
                    </a:ext>
                  </a:extLst>
                </p:cNvPr>
                <p:cNvGrpSpPr/>
                <p:nvPr/>
              </p:nvGrpSpPr>
              <p:grpSpPr>
                <a:xfrm>
                  <a:off x="9023829" y="1702312"/>
                  <a:ext cx="253461" cy="272166"/>
                  <a:chOff x="9023829" y="1702312"/>
                  <a:chExt cx="253461" cy="272166"/>
                </a:xfrm>
                <a:grpFill/>
              </p:grpSpPr>
              <p:sp>
                <p:nvSpPr>
                  <p:cNvPr id="386" name="Freeform: Shape 385">
                    <a:extLst>
                      <a:ext uri="{FF2B5EF4-FFF2-40B4-BE49-F238E27FC236}">
                        <a16:creationId xmlns:a16="http://schemas.microsoft.com/office/drawing/2014/main" id="{8F6F4393-CC92-8809-851B-77C99116A913}"/>
                      </a:ext>
                    </a:extLst>
                  </p:cNvPr>
                  <p:cNvSpPr/>
                  <p:nvPr/>
                </p:nvSpPr>
                <p:spPr>
                  <a:xfrm>
                    <a:off x="9023829" y="1702312"/>
                    <a:ext cx="253461" cy="272166"/>
                  </a:xfrm>
                  <a:custGeom>
                    <a:avLst/>
                    <a:gdLst>
                      <a:gd name="connsiteX0" fmla="*/ 107532 w 253461"/>
                      <a:gd name="connsiteY0" fmla="*/ 0 h 272166"/>
                      <a:gd name="connsiteX1" fmla="*/ 0 w 253461"/>
                      <a:gd name="connsiteY1" fmla="*/ 257221 h 272166"/>
                      <a:gd name="connsiteX2" fmla="*/ 10904 w 253461"/>
                      <a:gd name="connsiteY2" fmla="*/ 254073 h 272166"/>
                      <a:gd name="connsiteX3" fmla="*/ 30784 w 253461"/>
                      <a:gd name="connsiteY3" fmla="*/ 248433 h 272166"/>
                      <a:gd name="connsiteX4" fmla="*/ 66690 w 253461"/>
                      <a:gd name="connsiteY4" fmla="*/ 272167 h 272166"/>
                      <a:gd name="connsiteX5" fmla="*/ 247728 w 253461"/>
                      <a:gd name="connsiteY5" fmla="*/ 15227 h 272166"/>
                      <a:gd name="connsiteX6" fmla="*/ 253462 w 253461"/>
                      <a:gd name="connsiteY6" fmla="*/ 7050 h 27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461" h="272166">
                        <a:moveTo>
                          <a:pt x="107532" y="0"/>
                        </a:moveTo>
                        <a:lnTo>
                          <a:pt x="0" y="257221"/>
                        </a:lnTo>
                        <a:lnTo>
                          <a:pt x="10904" y="254073"/>
                        </a:lnTo>
                        <a:lnTo>
                          <a:pt x="30784" y="248433"/>
                        </a:lnTo>
                        <a:lnTo>
                          <a:pt x="66690" y="272167"/>
                        </a:lnTo>
                        <a:lnTo>
                          <a:pt x="247728" y="15227"/>
                        </a:lnTo>
                        <a:lnTo>
                          <a:pt x="253462" y="705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87" name="Freeform: Shape 386">
                    <a:extLst>
                      <a:ext uri="{FF2B5EF4-FFF2-40B4-BE49-F238E27FC236}">
                        <a16:creationId xmlns:a16="http://schemas.microsoft.com/office/drawing/2014/main" id="{B686304B-361D-F83D-D25C-7BE141C4A756}"/>
                      </a:ext>
                    </a:extLst>
                  </p:cNvPr>
                  <p:cNvSpPr/>
                  <p:nvPr/>
                </p:nvSpPr>
                <p:spPr>
                  <a:xfrm>
                    <a:off x="9023829" y="1702312"/>
                    <a:ext cx="253461" cy="272166"/>
                  </a:xfrm>
                  <a:custGeom>
                    <a:avLst/>
                    <a:gdLst>
                      <a:gd name="connsiteX0" fmla="*/ 107532 w 253461"/>
                      <a:gd name="connsiteY0" fmla="*/ 0 h 272166"/>
                      <a:gd name="connsiteX1" fmla="*/ 0 w 253461"/>
                      <a:gd name="connsiteY1" fmla="*/ 257221 h 272166"/>
                      <a:gd name="connsiteX2" fmla="*/ 10904 w 253461"/>
                      <a:gd name="connsiteY2" fmla="*/ 254073 h 272166"/>
                      <a:gd name="connsiteX3" fmla="*/ 30784 w 253461"/>
                      <a:gd name="connsiteY3" fmla="*/ 248433 h 272166"/>
                      <a:gd name="connsiteX4" fmla="*/ 66690 w 253461"/>
                      <a:gd name="connsiteY4" fmla="*/ 272167 h 272166"/>
                      <a:gd name="connsiteX5" fmla="*/ 247728 w 253461"/>
                      <a:gd name="connsiteY5" fmla="*/ 15227 h 272166"/>
                      <a:gd name="connsiteX6" fmla="*/ 253462 w 253461"/>
                      <a:gd name="connsiteY6" fmla="*/ 7050 h 27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461" h="272166">
                        <a:moveTo>
                          <a:pt x="107532" y="0"/>
                        </a:moveTo>
                        <a:lnTo>
                          <a:pt x="0" y="257221"/>
                        </a:lnTo>
                        <a:lnTo>
                          <a:pt x="10904" y="254073"/>
                        </a:lnTo>
                        <a:lnTo>
                          <a:pt x="30784" y="248433"/>
                        </a:lnTo>
                        <a:lnTo>
                          <a:pt x="66690" y="272167"/>
                        </a:lnTo>
                        <a:lnTo>
                          <a:pt x="247728" y="15227"/>
                        </a:lnTo>
                        <a:lnTo>
                          <a:pt x="253462" y="705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88" name="Freeform: Shape 387">
                    <a:extLst>
                      <a:ext uri="{FF2B5EF4-FFF2-40B4-BE49-F238E27FC236}">
                        <a16:creationId xmlns:a16="http://schemas.microsoft.com/office/drawing/2014/main" id="{EFA46E15-3494-5E25-3873-AE7BFDD01744}"/>
                      </a:ext>
                    </a:extLst>
                  </p:cNvPr>
                  <p:cNvSpPr/>
                  <p:nvPr/>
                </p:nvSpPr>
                <p:spPr>
                  <a:xfrm>
                    <a:off x="9023829" y="1702312"/>
                    <a:ext cx="113500" cy="257221"/>
                  </a:xfrm>
                  <a:custGeom>
                    <a:avLst/>
                    <a:gdLst>
                      <a:gd name="connsiteX0" fmla="*/ 0 w 113500"/>
                      <a:gd name="connsiteY0" fmla="*/ 257221 h 257221"/>
                      <a:gd name="connsiteX1" fmla="*/ 10904 w 113500"/>
                      <a:gd name="connsiteY1" fmla="*/ 254073 h 257221"/>
                      <a:gd name="connsiteX2" fmla="*/ 113501 w 113500"/>
                      <a:gd name="connsiteY2" fmla="*/ 8695 h 257221"/>
                      <a:gd name="connsiteX3" fmla="*/ 107532 w 113500"/>
                      <a:gd name="connsiteY3" fmla="*/ 0 h 25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500" h="257221">
                        <a:moveTo>
                          <a:pt x="0" y="257221"/>
                        </a:moveTo>
                        <a:lnTo>
                          <a:pt x="10904" y="254073"/>
                        </a:lnTo>
                        <a:lnTo>
                          <a:pt x="113501" y="8695"/>
                        </a:lnTo>
                        <a:lnTo>
                          <a:pt x="107532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89" name="Freeform: Shape 388">
                    <a:extLst>
                      <a:ext uri="{FF2B5EF4-FFF2-40B4-BE49-F238E27FC236}">
                        <a16:creationId xmlns:a16="http://schemas.microsoft.com/office/drawing/2014/main" id="{557F9AE4-76B6-392B-441B-FFEC0218FC7F}"/>
                      </a:ext>
                    </a:extLst>
                  </p:cNvPr>
                  <p:cNvSpPr/>
                  <p:nvPr/>
                </p:nvSpPr>
                <p:spPr>
                  <a:xfrm>
                    <a:off x="9131360" y="1702312"/>
                    <a:ext cx="145929" cy="15227"/>
                  </a:xfrm>
                  <a:custGeom>
                    <a:avLst/>
                    <a:gdLst>
                      <a:gd name="connsiteX0" fmla="*/ 145930 w 145929"/>
                      <a:gd name="connsiteY0" fmla="*/ 7050 h 15227"/>
                      <a:gd name="connsiteX1" fmla="*/ 0 w 145929"/>
                      <a:gd name="connsiteY1" fmla="*/ 0 h 15227"/>
                      <a:gd name="connsiteX2" fmla="*/ 5969 w 145929"/>
                      <a:gd name="connsiteY2" fmla="*/ 8695 h 15227"/>
                      <a:gd name="connsiteX3" fmla="*/ 140196 w 145929"/>
                      <a:gd name="connsiteY3" fmla="*/ 15227 h 1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29" h="15227">
                        <a:moveTo>
                          <a:pt x="145930" y="7050"/>
                        </a:moveTo>
                        <a:lnTo>
                          <a:pt x="0" y="0"/>
                        </a:lnTo>
                        <a:lnTo>
                          <a:pt x="5969" y="8695"/>
                        </a:lnTo>
                        <a:lnTo>
                          <a:pt x="140196" y="1522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113" name="Graphic 111">
                <a:extLst>
                  <a:ext uri="{FF2B5EF4-FFF2-40B4-BE49-F238E27FC236}">
                    <a16:creationId xmlns:a16="http://schemas.microsoft.com/office/drawing/2014/main" id="{89132D8F-CD35-A39B-A584-71013533C1AA}"/>
                  </a:ext>
                </a:extLst>
              </p:cNvPr>
              <p:cNvGrpSpPr/>
              <p:nvPr/>
            </p:nvGrpSpPr>
            <p:grpSpPr>
              <a:xfrm>
                <a:off x="8893643" y="1816705"/>
                <a:ext cx="651179" cy="473977"/>
                <a:chOff x="8893643" y="1816705"/>
                <a:chExt cx="651179" cy="473977"/>
              </a:xfrm>
              <a:grpFill/>
            </p:grpSpPr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76CE7824-FB03-35D9-CE77-2F947519CF7A}"/>
                    </a:ext>
                  </a:extLst>
                </p:cNvPr>
                <p:cNvSpPr/>
                <p:nvPr/>
              </p:nvSpPr>
              <p:spPr>
                <a:xfrm rot="-329842">
                  <a:off x="8897636" y="2233770"/>
                  <a:ext cx="2584" cy="20867"/>
                </a:xfrm>
                <a:custGeom>
                  <a:avLst/>
                  <a:gdLst>
                    <a:gd name="connsiteX0" fmla="*/ 0 w 2584"/>
                    <a:gd name="connsiteY0" fmla="*/ 0 h 20867"/>
                    <a:gd name="connsiteX1" fmla="*/ 2585 w 2584"/>
                    <a:gd name="connsiteY1" fmla="*/ 0 h 20867"/>
                    <a:gd name="connsiteX2" fmla="*/ 2585 w 2584"/>
                    <a:gd name="connsiteY2" fmla="*/ 20867 h 20867"/>
                    <a:gd name="connsiteX3" fmla="*/ 0 w 2584"/>
                    <a:gd name="connsiteY3" fmla="*/ 20867 h 20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086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0867"/>
                      </a:lnTo>
                      <a:lnTo>
                        <a:pt x="0" y="2086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01B073EB-62C0-BB15-7F12-5F63168B79E3}"/>
                    </a:ext>
                  </a:extLst>
                </p:cNvPr>
                <p:cNvSpPr/>
                <p:nvPr/>
              </p:nvSpPr>
              <p:spPr>
                <a:xfrm rot="-329842">
                  <a:off x="8910769" y="2214665"/>
                  <a:ext cx="2584" cy="45024"/>
                </a:xfrm>
                <a:custGeom>
                  <a:avLst/>
                  <a:gdLst>
                    <a:gd name="connsiteX0" fmla="*/ 0 w 2584"/>
                    <a:gd name="connsiteY0" fmla="*/ 0 h 45024"/>
                    <a:gd name="connsiteX1" fmla="*/ 2585 w 2584"/>
                    <a:gd name="connsiteY1" fmla="*/ 0 h 45024"/>
                    <a:gd name="connsiteX2" fmla="*/ 2585 w 2584"/>
                    <a:gd name="connsiteY2" fmla="*/ 45024 h 45024"/>
                    <a:gd name="connsiteX3" fmla="*/ 0 w 2584"/>
                    <a:gd name="connsiteY3" fmla="*/ 45024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4502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5024"/>
                      </a:lnTo>
                      <a:lnTo>
                        <a:pt x="0" y="4502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C81B8B1F-BD33-4FE1-B559-C9E17A5FDE23}"/>
                    </a:ext>
                  </a:extLst>
                </p:cNvPr>
                <p:cNvSpPr/>
                <p:nvPr/>
              </p:nvSpPr>
              <p:spPr>
                <a:xfrm rot="-329842">
                  <a:off x="8923909" y="2197157"/>
                  <a:ext cx="2584" cy="67630"/>
                </a:xfrm>
                <a:custGeom>
                  <a:avLst/>
                  <a:gdLst>
                    <a:gd name="connsiteX0" fmla="*/ 0 w 2584"/>
                    <a:gd name="connsiteY0" fmla="*/ 0 h 67630"/>
                    <a:gd name="connsiteX1" fmla="*/ 2585 w 2584"/>
                    <a:gd name="connsiteY1" fmla="*/ 0 h 67630"/>
                    <a:gd name="connsiteX2" fmla="*/ 2585 w 2584"/>
                    <a:gd name="connsiteY2" fmla="*/ 67630 h 67630"/>
                    <a:gd name="connsiteX3" fmla="*/ 0 w 2584"/>
                    <a:gd name="connsiteY3" fmla="*/ 67630 h 6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763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7630"/>
                      </a:lnTo>
                      <a:lnTo>
                        <a:pt x="0" y="676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1D1C287B-2483-BCC1-D244-C4748B2E40B6}"/>
                    </a:ext>
                  </a:extLst>
                </p:cNvPr>
                <p:cNvSpPr/>
                <p:nvPr/>
              </p:nvSpPr>
              <p:spPr>
                <a:xfrm rot="-329842">
                  <a:off x="8937110" y="2179584"/>
                  <a:ext cx="2584" cy="90283"/>
                </a:xfrm>
                <a:custGeom>
                  <a:avLst/>
                  <a:gdLst>
                    <a:gd name="connsiteX0" fmla="*/ 0 w 2584"/>
                    <a:gd name="connsiteY0" fmla="*/ 0 h 90283"/>
                    <a:gd name="connsiteX1" fmla="*/ 2585 w 2584"/>
                    <a:gd name="connsiteY1" fmla="*/ 0 h 90283"/>
                    <a:gd name="connsiteX2" fmla="*/ 2585 w 2584"/>
                    <a:gd name="connsiteY2" fmla="*/ 90284 h 90283"/>
                    <a:gd name="connsiteX3" fmla="*/ 0 w 2584"/>
                    <a:gd name="connsiteY3" fmla="*/ 90284 h 9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028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0284"/>
                      </a:lnTo>
                      <a:lnTo>
                        <a:pt x="0" y="9028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4AC3EE56-9D3E-91D8-1CD9-2651DA1BAD87}"/>
                    </a:ext>
                  </a:extLst>
                </p:cNvPr>
                <p:cNvSpPr/>
                <p:nvPr/>
              </p:nvSpPr>
              <p:spPr>
                <a:xfrm rot="-329842">
                  <a:off x="8950160" y="2160334"/>
                  <a:ext cx="2584" cy="114581"/>
                </a:xfrm>
                <a:custGeom>
                  <a:avLst/>
                  <a:gdLst>
                    <a:gd name="connsiteX0" fmla="*/ 0 w 2584"/>
                    <a:gd name="connsiteY0" fmla="*/ 0 h 114581"/>
                    <a:gd name="connsiteX1" fmla="*/ 2585 w 2584"/>
                    <a:gd name="connsiteY1" fmla="*/ 0 h 114581"/>
                    <a:gd name="connsiteX2" fmla="*/ 2585 w 2584"/>
                    <a:gd name="connsiteY2" fmla="*/ 114582 h 114581"/>
                    <a:gd name="connsiteX3" fmla="*/ 0 w 2584"/>
                    <a:gd name="connsiteY3" fmla="*/ 114582 h 114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458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4582"/>
                      </a:lnTo>
                      <a:lnTo>
                        <a:pt x="0" y="1145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83AFB689-57A0-15C8-BDA6-D932E03236A0}"/>
                    </a:ext>
                  </a:extLst>
                </p:cNvPr>
                <p:cNvSpPr/>
                <p:nvPr/>
              </p:nvSpPr>
              <p:spPr>
                <a:xfrm rot="-329842">
                  <a:off x="8963144" y="2139357"/>
                  <a:ext cx="2584" cy="139020"/>
                </a:xfrm>
                <a:custGeom>
                  <a:avLst/>
                  <a:gdLst>
                    <a:gd name="connsiteX0" fmla="*/ 0 w 2584"/>
                    <a:gd name="connsiteY0" fmla="*/ 0 h 139020"/>
                    <a:gd name="connsiteX1" fmla="*/ 2585 w 2584"/>
                    <a:gd name="connsiteY1" fmla="*/ 0 h 139020"/>
                    <a:gd name="connsiteX2" fmla="*/ 2585 w 2584"/>
                    <a:gd name="connsiteY2" fmla="*/ 139021 h 139020"/>
                    <a:gd name="connsiteX3" fmla="*/ 0 w 2584"/>
                    <a:gd name="connsiteY3" fmla="*/ 139021 h 13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3902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39021"/>
                      </a:lnTo>
                      <a:lnTo>
                        <a:pt x="0" y="1390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9E9EF2C1-C3B6-4850-8E37-3217FB04C4FB}"/>
                    </a:ext>
                  </a:extLst>
                </p:cNvPr>
                <p:cNvSpPr/>
                <p:nvPr/>
              </p:nvSpPr>
              <p:spPr>
                <a:xfrm rot="-329842">
                  <a:off x="8976163" y="2118347"/>
                  <a:ext cx="2584" cy="165010"/>
                </a:xfrm>
                <a:custGeom>
                  <a:avLst/>
                  <a:gdLst>
                    <a:gd name="connsiteX0" fmla="*/ 0 w 2584"/>
                    <a:gd name="connsiteY0" fmla="*/ 0 h 165010"/>
                    <a:gd name="connsiteX1" fmla="*/ 2585 w 2584"/>
                    <a:gd name="connsiteY1" fmla="*/ 0 h 165010"/>
                    <a:gd name="connsiteX2" fmla="*/ 2585 w 2584"/>
                    <a:gd name="connsiteY2" fmla="*/ 165011 h 165010"/>
                    <a:gd name="connsiteX3" fmla="*/ 0 w 2584"/>
                    <a:gd name="connsiteY3" fmla="*/ 165011 h 165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6501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65011"/>
                      </a:lnTo>
                      <a:lnTo>
                        <a:pt x="0" y="16501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F341C7AB-D36C-3608-F487-74DDC049632F}"/>
                    </a:ext>
                  </a:extLst>
                </p:cNvPr>
                <p:cNvSpPr/>
                <p:nvPr/>
              </p:nvSpPr>
              <p:spPr>
                <a:xfrm>
                  <a:off x="8979603" y="2100105"/>
                  <a:ext cx="19269" cy="186536"/>
                </a:xfrm>
                <a:custGeom>
                  <a:avLst/>
                  <a:gdLst>
                    <a:gd name="connsiteX0" fmla="*/ 16684 w 19269"/>
                    <a:gd name="connsiteY0" fmla="*/ 186536 h 186536"/>
                    <a:gd name="connsiteX1" fmla="*/ 0 w 19269"/>
                    <a:gd name="connsiteY1" fmla="*/ 188 h 186536"/>
                    <a:gd name="connsiteX2" fmla="*/ 2585 w 19269"/>
                    <a:gd name="connsiteY2" fmla="*/ 0 h 186536"/>
                    <a:gd name="connsiteX3" fmla="*/ 19269 w 19269"/>
                    <a:gd name="connsiteY3" fmla="*/ 186301 h 186536"/>
                    <a:gd name="connsiteX4" fmla="*/ 16684 w 19269"/>
                    <a:gd name="connsiteY4" fmla="*/ 186536 h 18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69" h="186536">
                      <a:moveTo>
                        <a:pt x="16684" y="186536"/>
                      </a:moveTo>
                      <a:cubicBezTo>
                        <a:pt x="9964" y="117167"/>
                        <a:pt x="4512" y="56210"/>
                        <a:pt x="0" y="188"/>
                      </a:cubicBezTo>
                      <a:lnTo>
                        <a:pt x="2585" y="0"/>
                      </a:lnTo>
                      <a:cubicBezTo>
                        <a:pt x="7097" y="56022"/>
                        <a:pt x="12549" y="116979"/>
                        <a:pt x="19269" y="186301"/>
                      </a:cubicBezTo>
                      <a:lnTo>
                        <a:pt x="16684" y="18653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DB928196-3768-53CC-8C47-E08518FCEFF1}"/>
                    </a:ext>
                  </a:extLst>
                </p:cNvPr>
                <p:cNvSpPr/>
                <p:nvPr/>
              </p:nvSpPr>
              <p:spPr>
                <a:xfrm>
                  <a:off x="8991635" y="2074961"/>
                  <a:ext cx="23640" cy="215721"/>
                </a:xfrm>
                <a:custGeom>
                  <a:avLst/>
                  <a:gdLst>
                    <a:gd name="connsiteX0" fmla="*/ 21055 w 23640"/>
                    <a:gd name="connsiteY0" fmla="*/ 215722 h 215721"/>
                    <a:gd name="connsiteX1" fmla="*/ 0 w 23640"/>
                    <a:gd name="connsiteY1" fmla="*/ 235 h 215721"/>
                    <a:gd name="connsiteX2" fmla="*/ 2585 w 23640"/>
                    <a:gd name="connsiteY2" fmla="*/ 0 h 215721"/>
                    <a:gd name="connsiteX3" fmla="*/ 23640 w 23640"/>
                    <a:gd name="connsiteY3" fmla="*/ 215487 h 215721"/>
                    <a:gd name="connsiteX4" fmla="*/ 21055 w 23640"/>
                    <a:gd name="connsiteY4" fmla="*/ 215722 h 21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640" h="215721">
                      <a:moveTo>
                        <a:pt x="21055" y="215722"/>
                      </a:moveTo>
                      <a:cubicBezTo>
                        <a:pt x="13629" y="138927"/>
                        <a:pt x="6768" y="68429"/>
                        <a:pt x="0" y="235"/>
                      </a:cubicBezTo>
                      <a:lnTo>
                        <a:pt x="2585" y="0"/>
                      </a:lnTo>
                      <a:cubicBezTo>
                        <a:pt x="9306" y="68194"/>
                        <a:pt x="16214" y="138692"/>
                        <a:pt x="23640" y="215487"/>
                      </a:cubicBezTo>
                      <a:lnTo>
                        <a:pt x="21055" y="2157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300783CA-3342-3866-02BA-689AA968B8FC}"/>
                    </a:ext>
                  </a:extLst>
                </p:cNvPr>
                <p:cNvSpPr/>
                <p:nvPr/>
              </p:nvSpPr>
              <p:spPr>
                <a:xfrm>
                  <a:off x="9003901" y="2058981"/>
                  <a:ext cx="23734" cy="222724"/>
                </a:xfrm>
                <a:custGeom>
                  <a:avLst/>
                  <a:gdLst>
                    <a:gd name="connsiteX0" fmla="*/ 21149 w 23734"/>
                    <a:gd name="connsiteY0" fmla="*/ 222725 h 222724"/>
                    <a:gd name="connsiteX1" fmla="*/ 0 w 23734"/>
                    <a:gd name="connsiteY1" fmla="*/ 282 h 222724"/>
                    <a:gd name="connsiteX2" fmla="*/ 2585 w 23734"/>
                    <a:gd name="connsiteY2" fmla="*/ 0 h 222724"/>
                    <a:gd name="connsiteX3" fmla="*/ 23734 w 23734"/>
                    <a:gd name="connsiteY3" fmla="*/ 222490 h 222724"/>
                    <a:gd name="connsiteX4" fmla="*/ 21149 w 23734"/>
                    <a:gd name="connsiteY4" fmla="*/ 222725 h 222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34" h="222724">
                      <a:moveTo>
                        <a:pt x="21149" y="222725"/>
                      </a:moveTo>
                      <a:cubicBezTo>
                        <a:pt x="13723" y="139773"/>
                        <a:pt x="7332" y="70215"/>
                        <a:pt x="0" y="282"/>
                      </a:cubicBezTo>
                      <a:lnTo>
                        <a:pt x="2585" y="0"/>
                      </a:lnTo>
                      <a:cubicBezTo>
                        <a:pt x="9917" y="69933"/>
                        <a:pt x="16355" y="139491"/>
                        <a:pt x="23734" y="222490"/>
                      </a:cubicBezTo>
                      <a:lnTo>
                        <a:pt x="21149" y="22272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3514F6DA-3D7B-9A5A-624B-6E0FFDC54438}"/>
                    </a:ext>
                  </a:extLst>
                </p:cNvPr>
                <p:cNvSpPr/>
                <p:nvPr/>
              </p:nvSpPr>
              <p:spPr>
                <a:xfrm>
                  <a:off x="9016262" y="2044647"/>
                  <a:ext cx="24157" cy="228552"/>
                </a:xfrm>
                <a:custGeom>
                  <a:avLst/>
                  <a:gdLst>
                    <a:gd name="connsiteX0" fmla="*/ 21572 w 24157"/>
                    <a:gd name="connsiteY0" fmla="*/ 228553 h 228552"/>
                    <a:gd name="connsiteX1" fmla="*/ 0 w 24157"/>
                    <a:gd name="connsiteY1" fmla="*/ 235 h 228552"/>
                    <a:gd name="connsiteX2" fmla="*/ 2585 w 24157"/>
                    <a:gd name="connsiteY2" fmla="*/ 0 h 228552"/>
                    <a:gd name="connsiteX3" fmla="*/ 24157 w 24157"/>
                    <a:gd name="connsiteY3" fmla="*/ 228318 h 228552"/>
                    <a:gd name="connsiteX4" fmla="*/ 21572 w 24157"/>
                    <a:gd name="connsiteY4" fmla="*/ 228553 h 22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57" h="228552">
                      <a:moveTo>
                        <a:pt x="21572" y="228553"/>
                      </a:moveTo>
                      <a:cubicBezTo>
                        <a:pt x="15321" y="165575"/>
                        <a:pt x="7238" y="82717"/>
                        <a:pt x="0" y="235"/>
                      </a:cubicBezTo>
                      <a:lnTo>
                        <a:pt x="2585" y="0"/>
                      </a:lnTo>
                      <a:cubicBezTo>
                        <a:pt x="9823" y="82482"/>
                        <a:pt x="17906" y="165340"/>
                        <a:pt x="24157" y="228318"/>
                      </a:cubicBezTo>
                      <a:lnTo>
                        <a:pt x="21572" y="2285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CE11A26E-DD03-DAB0-2E5B-9211E662055F}"/>
                    </a:ext>
                  </a:extLst>
                </p:cNvPr>
                <p:cNvSpPr/>
                <p:nvPr/>
              </p:nvSpPr>
              <p:spPr>
                <a:xfrm>
                  <a:off x="9028669" y="2030265"/>
                  <a:ext cx="24063" cy="232359"/>
                </a:xfrm>
                <a:custGeom>
                  <a:avLst/>
                  <a:gdLst>
                    <a:gd name="connsiteX0" fmla="*/ 21478 w 24063"/>
                    <a:gd name="connsiteY0" fmla="*/ 232359 h 232359"/>
                    <a:gd name="connsiteX1" fmla="*/ 14804 w 24063"/>
                    <a:gd name="connsiteY1" fmla="*/ 159888 h 232359"/>
                    <a:gd name="connsiteX2" fmla="*/ 0 w 24063"/>
                    <a:gd name="connsiteY2" fmla="*/ 235 h 232359"/>
                    <a:gd name="connsiteX3" fmla="*/ 2585 w 24063"/>
                    <a:gd name="connsiteY3" fmla="*/ 0 h 232359"/>
                    <a:gd name="connsiteX4" fmla="*/ 17389 w 24063"/>
                    <a:gd name="connsiteY4" fmla="*/ 159653 h 232359"/>
                    <a:gd name="connsiteX5" fmla="*/ 24063 w 24063"/>
                    <a:gd name="connsiteY5" fmla="*/ 232124 h 232359"/>
                    <a:gd name="connsiteX6" fmla="*/ 21478 w 24063"/>
                    <a:gd name="connsiteY6" fmla="*/ 232359 h 232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063" h="232359">
                      <a:moveTo>
                        <a:pt x="21478" y="232359"/>
                      </a:moveTo>
                      <a:lnTo>
                        <a:pt x="14804" y="159888"/>
                      </a:lnTo>
                      <a:cubicBezTo>
                        <a:pt x="9917" y="106686"/>
                        <a:pt x="4982" y="53484"/>
                        <a:pt x="0" y="235"/>
                      </a:cubicBezTo>
                      <a:lnTo>
                        <a:pt x="2585" y="0"/>
                      </a:lnTo>
                      <a:cubicBezTo>
                        <a:pt x="7567" y="53202"/>
                        <a:pt x="12501" y="106404"/>
                        <a:pt x="17389" y="159653"/>
                      </a:cubicBezTo>
                      <a:lnTo>
                        <a:pt x="24063" y="232124"/>
                      </a:lnTo>
                      <a:lnTo>
                        <a:pt x="21478" y="23235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8C26EB19-2BD4-B6C8-95EB-4B68A3346669}"/>
                    </a:ext>
                  </a:extLst>
                </p:cNvPr>
                <p:cNvSpPr/>
                <p:nvPr/>
              </p:nvSpPr>
              <p:spPr>
                <a:xfrm>
                  <a:off x="9040607" y="2011137"/>
                  <a:ext cx="25802" cy="239644"/>
                </a:xfrm>
                <a:custGeom>
                  <a:avLst/>
                  <a:gdLst>
                    <a:gd name="connsiteX0" fmla="*/ 23217 w 25802"/>
                    <a:gd name="connsiteY0" fmla="*/ 239644 h 239644"/>
                    <a:gd name="connsiteX1" fmla="*/ 0 w 25802"/>
                    <a:gd name="connsiteY1" fmla="*/ 235 h 239644"/>
                    <a:gd name="connsiteX2" fmla="*/ 2585 w 25802"/>
                    <a:gd name="connsiteY2" fmla="*/ 0 h 239644"/>
                    <a:gd name="connsiteX3" fmla="*/ 25802 w 25802"/>
                    <a:gd name="connsiteY3" fmla="*/ 239456 h 239644"/>
                    <a:gd name="connsiteX4" fmla="*/ 23217 w 25802"/>
                    <a:gd name="connsiteY4" fmla="*/ 239644 h 23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802" h="239644">
                      <a:moveTo>
                        <a:pt x="23217" y="239644"/>
                      </a:moveTo>
                      <a:cubicBezTo>
                        <a:pt x="16543" y="168771"/>
                        <a:pt x="8601" y="84879"/>
                        <a:pt x="0" y="235"/>
                      </a:cubicBezTo>
                      <a:lnTo>
                        <a:pt x="2585" y="0"/>
                      </a:lnTo>
                      <a:cubicBezTo>
                        <a:pt x="11186" y="84644"/>
                        <a:pt x="19175" y="168536"/>
                        <a:pt x="25802" y="239456"/>
                      </a:cubicBezTo>
                      <a:lnTo>
                        <a:pt x="23217" y="23964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5DA44F3A-842E-7B79-B17F-B2132F641230}"/>
                    </a:ext>
                  </a:extLst>
                </p:cNvPr>
                <p:cNvSpPr/>
                <p:nvPr/>
              </p:nvSpPr>
              <p:spPr>
                <a:xfrm>
                  <a:off x="9054283" y="2009774"/>
                  <a:ext cx="25191" cy="229727"/>
                </a:xfrm>
                <a:custGeom>
                  <a:avLst/>
                  <a:gdLst>
                    <a:gd name="connsiteX0" fmla="*/ 22606 w 25191"/>
                    <a:gd name="connsiteY0" fmla="*/ 229727 h 229727"/>
                    <a:gd name="connsiteX1" fmla="*/ 0 w 25191"/>
                    <a:gd name="connsiteY1" fmla="*/ 282 h 229727"/>
                    <a:gd name="connsiteX2" fmla="*/ 2585 w 25191"/>
                    <a:gd name="connsiteY2" fmla="*/ 0 h 229727"/>
                    <a:gd name="connsiteX3" fmla="*/ 25191 w 25191"/>
                    <a:gd name="connsiteY3" fmla="*/ 229492 h 229727"/>
                    <a:gd name="connsiteX4" fmla="*/ 22606 w 25191"/>
                    <a:gd name="connsiteY4" fmla="*/ 229727 h 22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91" h="229727">
                      <a:moveTo>
                        <a:pt x="22606" y="229727"/>
                      </a:moveTo>
                      <a:cubicBezTo>
                        <a:pt x="14146" y="140666"/>
                        <a:pt x="6956" y="67771"/>
                        <a:pt x="0" y="282"/>
                      </a:cubicBezTo>
                      <a:lnTo>
                        <a:pt x="2585" y="0"/>
                      </a:lnTo>
                      <a:cubicBezTo>
                        <a:pt x="9541" y="67537"/>
                        <a:pt x="16731" y="140431"/>
                        <a:pt x="25191" y="229492"/>
                      </a:cubicBezTo>
                      <a:lnTo>
                        <a:pt x="22606" y="22972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1866ADD9-1B9D-0D76-F6A9-13FD7F29D7FD}"/>
                    </a:ext>
                  </a:extLst>
                </p:cNvPr>
                <p:cNvSpPr/>
                <p:nvPr/>
              </p:nvSpPr>
              <p:spPr>
                <a:xfrm>
                  <a:off x="9068853" y="2018187"/>
                  <a:ext cx="23405" cy="211821"/>
                </a:xfrm>
                <a:custGeom>
                  <a:avLst/>
                  <a:gdLst>
                    <a:gd name="connsiteX0" fmla="*/ 20820 w 23405"/>
                    <a:gd name="connsiteY0" fmla="*/ 211821 h 211821"/>
                    <a:gd name="connsiteX1" fmla="*/ 0 w 23405"/>
                    <a:gd name="connsiteY1" fmla="*/ 282 h 211821"/>
                    <a:gd name="connsiteX2" fmla="*/ 2585 w 23405"/>
                    <a:gd name="connsiteY2" fmla="*/ 0 h 211821"/>
                    <a:gd name="connsiteX3" fmla="*/ 23405 w 23405"/>
                    <a:gd name="connsiteY3" fmla="*/ 211539 h 211821"/>
                    <a:gd name="connsiteX4" fmla="*/ 20820 w 23405"/>
                    <a:gd name="connsiteY4" fmla="*/ 211821 h 21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05" h="211821">
                      <a:moveTo>
                        <a:pt x="20820" y="211821"/>
                      </a:moveTo>
                      <a:cubicBezTo>
                        <a:pt x="13019" y="129809"/>
                        <a:pt x="6392" y="62602"/>
                        <a:pt x="0" y="282"/>
                      </a:cubicBezTo>
                      <a:lnTo>
                        <a:pt x="2585" y="0"/>
                      </a:lnTo>
                      <a:cubicBezTo>
                        <a:pt x="8977" y="62320"/>
                        <a:pt x="15603" y="129527"/>
                        <a:pt x="23405" y="211539"/>
                      </a:cubicBezTo>
                      <a:lnTo>
                        <a:pt x="20820" y="2118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96BB7821-88AE-24EA-12A6-49E8D0079B4E}"/>
                    </a:ext>
                  </a:extLst>
                </p:cNvPr>
                <p:cNvSpPr/>
                <p:nvPr/>
              </p:nvSpPr>
              <p:spPr>
                <a:xfrm>
                  <a:off x="9082999" y="2021759"/>
                  <a:ext cx="21807" cy="193162"/>
                </a:xfrm>
                <a:custGeom>
                  <a:avLst/>
                  <a:gdLst>
                    <a:gd name="connsiteX0" fmla="*/ 19222 w 21807"/>
                    <a:gd name="connsiteY0" fmla="*/ 193163 h 193162"/>
                    <a:gd name="connsiteX1" fmla="*/ 0 w 21807"/>
                    <a:gd name="connsiteY1" fmla="*/ 282 h 193162"/>
                    <a:gd name="connsiteX2" fmla="*/ 2585 w 21807"/>
                    <a:gd name="connsiteY2" fmla="*/ 0 h 193162"/>
                    <a:gd name="connsiteX3" fmla="*/ 21807 w 21807"/>
                    <a:gd name="connsiteY3" fmla="*/ 192881 h 193162"/>
                    <a:gd name="connsiteX4" fmla="*/ 19222 w 21807"/>
                    <a:gd name="connsiteY4" fmla="*/ 193163 h 193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07" h="193162">
                      <a:moveTo>
                        <a:pt x="19222" y="193163"/>
                      </a:moveTo>
                      <a:cubicBezTo>
                        <a:pt x="12314" y="121208"/>
                        <a:pt x="6016" y="58137"/>
                        <a:pt x="0" y="282"/>
                      </a:cubicBezTo>
                      <a:lnTo>
                        <a:pt x="2585" y="0"/>
                      </a:lnTo>
                      <a:cubicBezTo>
                        <a:pt x="8601" y="57855"/>
                        <a:pt x="14898" y="120974"/>
                        <a:pt x="21807" y="192881"/>
                      </a:cubicBezTo>
                      <a:lnTo>
                        <a:pt x="19222" y="19316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7957C5BE-CB96-DFE6-5919-08C0E78A5B82}"/>
                    </a:ext>
                  </a:extLst>
                </p:cNvPr>
                <p:cNvSpPr/>
                <p:nvPr/>
              </p:nvSpPr>
              <p:spPr>
                <a:xfrm>
                  <a:off x="9096958" y="2023733"/>
                  <a:ext cx="18376" cy="180003"/>
                </a:xfrm>
                <a:custGeom>
                  <a:avLst/>
                  <a:gdLst>
                    <a:gd name="connsiteX0" fmla="*/ 15791 w 18376"/>
                    <a:gd name="connsiteY0" fmla="*/ 180003 h 180003"/>
                    <a:gd name="connsiteX1" fmla="*/ 0 w 18376"/>
                    <a:gd name="connsiteY1" fmla="*/ 282 h 180003"/>
                    <a:gd name="connsiteX2" fmla="*/ 2585 w 18376"/>
                    <a:gd name="connsiteY2" fmla="*/ 0 h 180003"/>
                    <a:gd name="connsiteX3" fmla="*/ 18376 w 18376"/>
                    <a:gd name="connsiteY3" fmla="*/ 179862 h 180003"/>
                    <a:gd name="connsiteX4" fmla="*/ 15791 w 18376"/>
                    <a:gd name="connsiteY4" fmla="*/ 180003 h 18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376" h="180003">
                      <a:moveTo>
                        <a:pt x="15791" y="180003"/>
                      </a:moveTo>
                      <a:cubicBezTo>
                        <a:pt x="12126" y="126425"/>
                        <a:pt x="7379" y="63166"/>
                        <a:pt x="0" y="282"/>
                      </a:cubicBezTo>
                      <a:lnTo>
                        <a:pt x="2585" y="0"/>
                      </a:lnTo>
                      <a:cubicBezTo>
                        <a:pt x="9964" y="62978"/>
                        <a:pt x="14710" y="126237"/>
                        <a:pt x="18376" y="179862"/>
                      </a:cubicBezTo>
                      <a:lnTo>
                        <a:pt x="15791" y="18000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DACBECD6-2FC2-D4F7-F73A-04DA34FE8041}"/>
                    </a:ext>
                  </a:extLst>
                </p:cNvPr>
                <p:cNvSpPr/>
                <p:nvPr/>
              </p:nvSpPr>
              <p:spPr>
                <a:xfrm>
                  <a:off x="9110446" y="2020772"/>
                  <a:ext cx="18470" cy="167877"/>
                </a:xfrm>
                <a:custGeom>
                  <a:avLst/>
                  <a:gdLst>
                    <a:gd name="connsiteX0" fmla="*/ 15885 w 18470"/>
                    <a:gd name="connsiteY0" fmla="*/ 167878 h 167877"/>
                    <a:gd name="connsiteX1" fmla="*/ 0 w 18470"/>
                    <a:gd name="connsiteY1" fmla="*/ 235 h 167877"/>
                    <a:gd name="connsiteX2" fmla="*/ 2585 w 18470"/>
                    <a:gd name="connsiteY2" fmla="*/ 0 h 167877"/>
                    <a:gd name="connsiteX3" fmla="*/ 18470 w 18470"/>
                    <a:gd name="connsiteY3" fmla="*/ 167596 h 167877"/>
                    <a:gd name="connsiteX4" fmla="*/ 15885 w 18470"/>
                    <a:gd name="connsiteY4" fmla="*/ 167878 h 167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70" h="167877">
                      <a:moveTo>
                        <a:pt x="15885" y="167878"/>
                      </a:moveTo>
                      <a:cubicBezTo>
                        <a:pt x="9212" y="102597"/>
                        <a:pt x="4183" y="49301"/>
                        <a:pt x="0" y="235"/>
                      </a:cubicBezTo>
                      <a:lnTo>
                        <a:pt x="2585" y="0"/>
                      </a:lnTo>
                      <a:cubicBezTo>
                        <a:pt x="6768" y="49066"/>
                        <a:pt x="11797" y="102362"/>
                        <a:pt x="18470" y="167596"/>
                      </a:cubicBezTo>
                      <a:lnTo>
                        <a:pt x="15885" y="16787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5E308D7F-572D-1883-2FE9-BFB4E02CD0D5}"/>
                    </a:ext>
                  </a:extLst>
                </p:cNvPr>
                <p:cNvSpPr/>
                <p:nvPr/>
              </p:nvSpPr>
              <p:spPr>
                <a:xfrm>
                  <a:off x="9123606" y="2014615"/>
                  <a:ext cx="17671" cy="162332"/>
                </a:xfrm>
                <a:custGeom>
                  <a:avLst/>
                  <a:gdLst>
                    <a:gd name="connsiteX0" fmla="*/ 15086 w 17671"/>
                    <a:gd name="connsiteY0" fmla="*/ 162332 h 162332"/>
                    <a:gd name="connsiteX1" fmla="*/ 0 w 17671"/>
                    <a:gd name="connsiteY1" fmla="*/ 235 h 162332"/>
                    <a:gd name="connsiteX2" fmla="*/ 2585 w 17671"/>
                    <a:gd name="connsiteY2" fmla="*/ 0 h 162332"/>
                    <a:gd name="connsiteX3" fmla="*/ 17671 w 17671"/>
                    <a:gd name="connsiteY3" fmla="*/ 162097 h 162332"/>
                    <a:gd name="connsiteX4" fmla="*/ 15086 w 17671"/>
                    <a:gd name="connsiteY4" fmla="*/ 162332 h 16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671" h="162332">
                      <a:moveTo>
                        <a:pt x="15086" y="162332"/>
                      </a:moveTo>
                      <a:cubicBezTo>
                        <a:pt x="9306" y="102315"/>
                        <a:pt x="4371" y="49301"/>
                        <a:pt x="0" y="235"/>
                      </a:cubicBezTo>
                      <a:lnTo>
                        <a:pt x="2585" y="0"/>
                      </a:lnTo>
                      <a:cubicBezTo>
                        <a:pt x="6956" y="49066"/>
                        <a:pt x="11891" y="102080"/>
                        <a:pt x="17671" y="162097"/>
                      </a:cubicBezTo>
                      <a:lnTo>
                        <a:pt x="15086" y="16233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72A03615-B4F6-A6DA-5D01-C1766F0F2EEB}"/>
                    </a:ext>
                  </a:extLst>
                </p:cNvPr>
                <p:cNvSpPr/>
                <p:nvPr/>
              </p:nvSpPr>
              <p:spPr>
                <a:xfrm>
                  <a:off x="9136342" y="2003617"/>
                  <a:ext cx="20115" cy="159183"/>
                </a:xfrm>
                <a:custGeom>
                  <a:avLst/>
                  <a:gdLst>
                    <a:gd name="connsiteX0" fmla="*/ 17577 w 20115"/>
                    <a:gd name="connsiteY0" fmla="*/ 159183 h 159183"/>
                    <a:gd name="connsiteX1" fmla="*/ 9494 w 20115"/>
                    <a:gd name="connsiteY1" fmla="*/ 91600 h 159183"/>
                    <a:gd name="connsiteX2" fmla="*/ 0 w 20115"/>
                    <a:gd name="connsiteY2" fmla="*/ 94 h 159183"/>
                    <a:gd name="connsiteX3" fmla="*/ 2585 w 20115"/>
                    <a:gd name="connsiteY3" fmla="*/ 0 h 159183"/>
                    <a:gd name="connsiteX4" fmla="*/ 12032 w 20115"/>
                    <a:gd name="connsiteY4" fmla="*/ 91271 h 159183"/>
                    <a:gd name="connsiteX5" fmla="*/ 20115 w 20115"/>
                    <a:gd name="connsiteY5" fmla="*/ 158995 h 159183"/>
                    <a:gd name="connsiteX6" fmla="*/ 17577 w 20115"/>
                    <a:gd name="connsiteY6" fmla="*/ 159183 h 159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15" h="159183">
                      <a:moveTo>
                        <a:pt x="17577" y="159183"/>
                      </a:moveTo>
                      <a:cubicBezTo>
                        <a:pt x="15744" y="136624"/>
                        <a:pt x="12596" y="113736"/>
                        <a:pt x="9494" y="91600"/>
                      </a:cubicBezTo>
                      <a:cubicBezTo>
                        <a:pt x="5358" y="61709"/>
                        <a:pt x="1081" y="30784"/>
                        <a:pt x="0" y="94"/>
                      </a:cubicBezTo>
                      <a:lnTo>
                        <a:pt x="2585" y="0"/>
                      </a:lnTo>
                      <a:cubicBezTo>
                        <a:pt x="3666" y="30549"/>
                        <a:pt x="7943" y="61427"/>
                        <a:pt x="12032" y="91271"/>
                      </a:cubicBezTo>
                      <a:cubicBezTo>
                        <a:pt x="15086" y="113407"/>
                        <a:pt x="18282" y="136342"/>
                        <a:pt x="20115" y="158995"/>
                      </a:cubicBezTo>
                      <a:lnTo>
                        <a:pt x="17577" y="15918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7B8A3D21-DE7D-45A2-5D9F-94F9E57B01AE}"/>
                    </a:ext>
                  </a:extLst>
                </p:cNvPr>
                <p:cNvSpPr/>
                <p:nvPr/>
              </p:nvSpPr>
              <p:spPr>
                <a:xfrm>
                  <a:off x="9148750" y="1989283"/>
                  <a:ext cx="19410" cy="167689"/>
                </a:xfrm>
                <a:custGeom>
                  <a:avLst/>
                  <a:gdLst>
                    <a:gd name="connsiteX0" fmla="*/ 16825 w 19410"/>
                    <a:gd name="connsiteY0" fmla="*/ 167690 h 167689"/>
                    <a:gd name="connsiteX1" fmla="*/ 11562 w 19410"/>
                    <a:gd name="connsiteY1" fmla="*/ 115522 h 167689"/>
                    <a:gd name="connsiteX2" fmla="*/ 0 w 19410"/>
                    <a:gd name="connsiteY2" fmla="*/ 235 h 167689"/>
                    <a:gd name="connsiteX3" fmla="*/ 2585 w 19410"/>
                    <a:gd name="connsiteY3" fmla="*/ 0 h 167689"/>
                    <a:gd name="connsiteX4" fmla="*/ 14147 w 19410"/>
                    <a:gd name="connsiteY4" fmla="*/ 115287 h 167689"/>
                    <a:gd name="connsiteX5" fmla="*/ 19410 w 19410"/>
                    <a:gd name="connsiteY5" fmla="*/ 167455 h 167689"/>
                    <a:gd name="connsiteX6" fmla="*/ 16825 w 19410"/>
                    <a:gd name="connsiteY6" fmla="*/ 167690 h 16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10" h="167689">
                      <a:moveTo>
                        <a:pt x="16825" y="167690"/>
                      </a:moveTo>
                      <a:lnTo>
                        <a:pt x="11562" y="115522"/>
                      </a:lnTo>
                      <a:cubicBezTo>
                        <a:pt x="7708" y="77124"/>
                        <a:pt x="3807" y="38680"/>
                        <a:pt x="0" y="235"/>
                      </a:cubicBezTo>
                      <a:lnTo>
                        <a:pt x="2585" y="0"/>
                      </a:lnTo>
                      <a:cubicBezTo>
                        <a:pt x="6439" y="38445"/>
                        <a:pt x="10293" y="76842"/>
                        <a:pt x="14147" y="115287"/>
                      </a:cubicBezTo>
                      <a:lnTo>
                        <a:pt x="19410" y="167455"/>
                      </a:lnTo>
                      <a:lnTo>
                        <a:pt x="16825" y="16769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778C6A68-F119-03A2-2AF0-5AD369C2339D}"/>
                    </a:ext>
                  </a:extLst>
                </p:cNvPr>
                <p:cNvSpPr/>
                <p:nvPr/>
              </p:nvSpPr>
              <p:spPr>
                <a:xfrm>
                  <a:off x="9161345" y="1976640"/>
                  <a:ext cx="17859" cy="172718"/>
                </a:xfrm>
                <a:custGeom>
                  <a:avLst/>
                  <a:gdLst>
                    <a:gd name="connsiteX0" fmla="*/ 15274 w 17859"/>
                    <a:gd name="connsiteY0" fmla="*/ 172719 h 172718"/>
                    <a:gd name="connsiteX1" fmla="*/ 0 w 17859"/>
                    <a:gd name="connsiteY1" fmla="*/ 235 h 172718"/>
                    <a:gd name="connsiteX2" fmla="*/ 2585 w 17859"/>
                    <a:gd name="connsiteY2" fmla="*/ 0 h 172718"/>
                    <a:gd name="connsiteX3" fmla="*/ 17859 w 17859"/>
                    <a:gd name="connsiteY3" fmla="*/ 172484 h 172718"/>
                    <a:gd name="connsiteX4" fmla="*/ 15274 w 17859"/>
                    <a:gd name="connsiteY4" fmla="*/ 172719 h 17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59" h="172718">
                      <a:moveTo>
                        <a:pt x="15274" y="172719"/>
                      </a:moveTo>
                      <a:cubicBezTo>
                        <a:pt x="9635" y="111433"/>
                        <a:pt x="4606" y="55035"/>
                        <a:pt x="0" y="235"/>
                      </a:cubicBezTo>
                      <a:lnTo>
                        <a:pt x="2585" y="0"/>
                      </a:lnTo>
                      <a:cubicBezTo>
                        <a:pt x="7191" y="54800"/>
                        <a:pt x="12220" y="111198"/>
                        <a:pt x="17859" y="172484"/>
                      </a:cubicBezTo>
                      <a:lnTo>
                        <a:pt x="15274" y="17271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4F759F40-7364-D1E7-5301-995765A8AF52}"/>
                    </a:ext>
                  </a:extLst>
                </p:cNvPr>
                <p:cNvSpPr/>
                <p:nvPr/>
              </p:nvSpPr>
              <p:spPr>
                <a:xfrm>
                  <a:off x="9173424" y="1959298"/>
                  <a:ext cx="19269" cy="179674"/>
                </a:xfrm>
                <a:custGeom>
                  <a:avLst/>
                  <a:gdLst>
                    <a:gd name="connsiteX0" fmla="*/ 16731 w 19269"/>
                    <a:gd name="connsiteY0" fmla="*/ 179674 h 179674"/>
                    <a:gd name="connsiteX1" fmla="*/ 0 w 19269"/>
                    <a:gd name="connsiteY1" fmla="*/ 188 h 179674"/>
                    <a:gd name="connsiteX2" fmla="*/ 2585 w 19269"/>
                    <a:gd name="connsiteY2" fmla="*/ 0 h 179674"/>
                    <a:gd name="connsiteX3" fmla="*/ 19269 w 19269"/>
                    <a:gd name="connsiteY3" fmla="*/ 179439 h 179674"/>
                    <a:gd name="connsiteX4" fmla="*/ 16731 w 19269"/>
                    <a:gd name="connsiteY4" fmla="*/ 179674 h 179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69" h="179674">
                      <a:moveTo>
                        <a:pt x="16731" y="179674"/>
                      </a:moveTo>
                      <a:cubicBezTo>
                        <a:pt x="9870" y="111433"/>
                        <a:pt x="4559" y="54377"/>
                        <a:pt x="0" y="188"/>
                      </a:cubicBezTo>
                      <a:lnTo>
                        <a:pt x="2585" y="0"/>
                      </a:lnTo>
                      <a:cubicBezTo>
                        <a:pt x="7097" y="54189"/>
                        <a:pt x="12408" y="111198"/>
                        <a:pt x="19269" y="179439"/>
                      </a:cubicBezTo>
                      <a:lnTo>
                        <a:pt x="16731" y="17967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668EF734-C718-2BB1-36C6-4840550893FF}"/>
                    </a:ext>
                  </a:extLst>
                </p:cNvPr>
                <p:cNvSpPr/>
                <p:nvPr/>
              </p:nvSpPr>
              <p:spPr>
                <a:xfrm>
                  <a:off x="9185549" y="1942003"/>
                  <a:ext cx="20397" cy="190530"/>
                </a:xfrm>
                <a:custGeom>
                  <a:avLst/>
                  <a:gdLst>
                    <a:gd name="connsiteX0" fmla="*/ 17812 w 20397"/>
                    <a:gd name="connsiteY0" fmla="*/ 190531 h 190530"/>
                    <a:gd name="connsiteX1" fmla="*/ 0 w 20397"/>
                    <a:gd name="connsiteY1" fmla="*/ 235 h 190530"/>
                    <a:gd name="connsiteX2" fmla="*/ 2585 w 20397"/>
                    <a:gd name="connsiteY2" fmla="*/ 0 h 190530"/>
                    <a:gd name="connsiteX3" fmla="*/ 20397 w 20397"/>
                    <a:gd name="connsiteY3" fmla="*/ 190343 h 190530"/>
                    <a:gd name="connsiteX4" fmla="*/ 17812 w 20397"/>
                    <a:gd name="connsiteY4" fmla="*/ 190531 h 19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97" h="190530">
                      <a:moveTo>
                        <a:pt x="17812" y="190531"/>
                      </a:moveTo>
                      <a:cubicBezTo>
                        <a:pt x="12643" y="133757"/>
                        <a:pt x="6486" y="66738"/>
                        <a:pt x="0" y="235"/>
                      </a:cubicBezTo>
                      <a:lnTo>
                        <a:pt x="2585" y="0"/>
                      </a:lnTo>
                      <a:cubicBezTo>
                        <a:pt x="9071" y="66503"/>
                        <a:pt x="15227" y="133522"/>
                        <a:pt x="20397" y="190343"/>
                      </a:cubicBezTo>
                      <a:lnTo>
                        <a:pt x="17812" y="1905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91F56C4D-703F-A8A5-267B-42BA208DACCC}"/>
                    </a:ext>
                  </a:extLst>
                </p:cNvPr>
                <p:cNvSpPr/>
                <p:nvPr/>
              </p:nvSpPr>
              <p:spPr>
                <a:xfrm>
                  <a:off x="9198145" y="1929501"/>
                  <a:ext cx="21478" cy="195465"/>
                </a:xfrm>
                <a:custGeom>
                  <a:avLst/>
                  <a:gdLst>
                    <a:gd name="connsiteX0" fmla="*/ 18893 w 21478"/>
                    <a:gd name="connsiteY0" fmla="*/ 195466 h 195465"/>
                    <a:gd name="connsiteX1" fmla="*/ 0 w 21478"/>
                    <a:gd name="connsiteY1" fmla="*/ 282 h 195465"/>
                    <a:gd name="connsiteX2" fmla="*/ 2585 w 21478"/>
                    <a:gd name="connsiteY2" fmla="*/ 0 h 195465"/>
                    <a:gd name="connsiteX3" fmla="*/ 21478 w 21478"/>
                    <a:gd name="connsiteY3" fmla="*/ 195184 h 195465"/>
                    <a:gd name="connsiteX4" fmla="*/ 18893 w 21478"/>
                    <a:gd name="connsiteY4" fmla="*/ 195466 h 19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478" h="195465">
                      <a:moveTo>
                        <a:pt x="18893" y="195466"/>
                      </a:moveTo>
                      <a:cubicBezTo>
                        <a:pt x="11656" y="117402"/>
                        <a:pt x="5828" y="57197"/>
                        <a:pt x="0" y="282"/>
                      </a:cubicBezTo>
                      <a:lnTo>
                        <a:pt x="2585" y="0"/>
                      </a:lnTo>
                      <a:cubicBezTo>
                        <a:pt x="8413" y="56915"/>
                        <a:pt x="14240" y="117120"/>
                        <a:pt x="21478" y="195184"/>
                      </a:cubicBezTo>
                      <a:lnTo>
                        <a:pt x="18893" y="19546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8AE0F189-D134-7D21-DA04-694B72C4F51E}"/>
                    </a:ext>
                  </a:extLst>
                </p:cNvPr>
                <p:cNvSpPr/>
                <p:nvPr/>
              </p:nvSpPr>
              <p:spPr>
                <a:xfrm>
                  <a:off x="9210693" y="1917141"/>
                  <a:ext cx="20303" cy="199319"/>
                </a:xfrm>
                <a:custGeom>
                  <a:avLst/>
                  <a:gdLst>
                    <a:gd name="connsiteX0" fmla="*/ 17718 w 20303"/>
                    <a:gd name="connsiteY0" fmla="*/ 199320 h 199319"/>
                    <a:gd name="connsiteX1" fmla="*/ 0 w 20303"/>
                    <a:gd name="connsiteY1" fmla="*/ 235 h 199319"/>
                    <a:gd name="connsiteX2" fmla="*/ 2585 w 20303"/>
                    <a:gd name="connsiteY2" fmla="*/ 0 h 199319"/>
                    <a:gd name="connsiteX3" fmla="*/ 20303 w 20303"/>
                    <a:gd name="connsiteY3" fmla="*/ 199085 h 199319"/>
                    <a:gd name="connsiteX4" fmla="*/ 17718 w 20303"/>
                    <a:gd name="connsiteY4" fmla="*/ 199320 h 19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03" h="199319">
                      <a:moveTo>
                        <a:pt x="17718" y="199320"/>
                      </a:moveTo>
                      <a:cubicBezTo>
                        <a:pt x="11703" y="133428"/>
                        <a:pt x="5734" y="66456"/>
                        <a:pt x="0" y="235"/>
                      </a:cubicBezTo>
                      <a:lnTo>
                        <a:pt x="2585" y="0"/>
                      </a:lnTo>
                      <a:cubicBezTo>
                        <a:pt x="8319" y="66221"/>
                        <a:pt x="14240" y="133193"/>
                        <a:pt x="20303" y="199085"/>
                      </a:cubicBezTo>
                      <a:lnTo>
                        <a:pt x="17718" y="19932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147DB02B-796F-24ED-40F0-30AE9B13A058}"/>
                    </a:ext>
                  </a:extLst>
                </p:cNvPr>
                <p:cNvSpPr/>
                <p:nvPr/>
              </p:nvSpPr>
              <p:spPr>
                <a:xfrm>
                  <a:off x="9223195" y="1903276"/>
                  <a:ext cx="21901" cy="201105"/>
                </a:xfrm>
                <a:custGeom>
                  <a:avLst/>
                  <a:gdLst>
                    <a:gd name="connsiteX0" fmla="*/ 19316 w 21901"/>
                    <a:gd name="connsiteY0" fmla="*/ 201106 h 201105"/>
                    <a:gd name="connsiteX1" fmla="*/ 0 w 21901"/>
                    <a:gd name="connsiteY1" fmla="*/ 235 h 201105"/>
                    <a:gd name="connsiteX2" fmla="*/ 2585 w 21901"/>
                    <a:gd name="connsiteY2" fmla="*/ 0 h 201105"/>
                    <a:gd name="connsiteX3" fmla="*/ 21901 w 21901"/>
                    <a:gd name="connsiteY3" fmla="*/ 200871 h 201105"/>
                    <a:gd name="connsiteX4" fmla="*/ 19316 w 21901"/>
                    <a:gd name="connsiteY4" fmla="*/ 201106 h 201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1" h="201105">
                      <a:moveTo>
                        <a:pt x="19316" y="201106"/>
                      </a:moveTo>
                      <a:cubicBezTo>
                        <a:pt x="11468" y="122478"/>
                        <a:pt x="5311" y="58654"/>
                        <a:pt x="0" y="235"/>
                      </a:cubicBezTo>
                      <a:lnTo>
                        <a:pt x="2585" y="0"/>
                      </a:lnTo>
                      <a:cubicBezTo>
                        <a:pt x="7943" y="58419"/>
                        <a:pt x="14053" y="122243"/>
                        <a:pt x="21901" y="200871"/>
                      </a:cubicBezTo>
                      <a:lnTo>
                        <a:pt x="19316" y="20110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A6DAAD72-5152-6F5B-50F8-B9538EE131C9}"/>
                    </a:ext>
                  </a:extLst>
                </p:cNvPr>
                <p:cNvSpPr/>
                <p:nvPr/>
              </p:nvSpPr>
              <p:spPr>
                <a:xfrm>
                  <a:off x="9235603" y="1889412"/>
                  <a:ext cx="21948" cy="202092"/>
                </a:xfrm>
                <a:custGeom>
                  <a:avLst/>
                  <a:gdLst>
                    <a:gd name="connsiteX0" fmla="*/ 19363 w 21948"/>
                    <a:gd name="connsiteY0" fmla="*/ 202092 h 202092"/>
                    <a:gd name="connsiteX1" fmla="*/ 0 w 21948"/>
                    <a:gd name="connsiteY1" fmla="*/ 235 h 202092"/>
                    <a:gd name="connsiteX2" fmla="*/ 2585 w 21948"/>
                    <a:gd name="connsiteY2" fmla="*/ 0 h 202092"/>
                    <a:gd name="connsiteX3" fmla="*/ 21948 w 21948"/>
                    <a:gd name="connsiteY3" fmla="*/ 201857 h 202092"/>
                    <a:gd name="connsiteX4" fmla="*/ 19363 w 21948"/>
                    <a:gd name="connsiteY4" fmla="*/ 202092 h 20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48" h="202092">
                      <a:moveTo>
                        <a:pt x="19363" y="202092"/>
                      </a:moveTo>
                      <a:cubicBezTo>
                        <a:pt x="12925" y="134791"/>
                        <a:pt x="6486" y="67537"/>
                        <a:pt x="0" y="235"/>
                      </a:cubicBezTo>
                      <a:lnTo>
                        <a:pt x="2585" y="0"/>
                      </a:lnTo>
                      <a:cubicBezTo>
                        <a:pt x="9071" y="67254"/>
                        <a:pt x="15509" y="134556"/>
                        <a:pt x="21948" y="201857"/>
                      </a:cubicBezTo>
                      <a:lnTo>
                        <a:pt x="19363" y="20209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61F9BC82-BCB4-E9D6-FD5F-BD1CA26DC724}"/>
                    </a:ext>
                  </a:extLst>
                </p:cNvPr>
                <p:cNvSpPr/>
                <p:nvPr/>
              </p:nvSpPr>
              <p:spPr>
                <a:xfrm>
                  <a:off x="9247916" y="1874137"/>
                  <a:ext cx="23076" cy="205194"/>
                </a:xfrm>
                <a:custGeom>
                  <a:avLst/>
                  <a:gdLst>
                    <a:gd name="connsiteX0" fmla="*/ 20491 w 23076"/>
                    <a:gd name="connsiteY0" fmla="*/ 205194 h 205194"/>
                    <a:gd name="connsiteX1" fmla="*/ 0 w 23076"/>
                    <a:gd name="connsiteY1" fmla="*/ 282 h 205194"/>
                    <a:gd name="connsiteX2" fmla="*/ 2585 w 23076"/>
                    <a:gd name="connsiteY2" fmla="*/ 0 h 205194"/>
                    <a:gd name="connsiteX3" fmla="*/ 23076 w 23076"/>
                    <a:gd name="connsiteY3" fmla="*/ 204912 h 205194"/>
                    <a:gd name="connsiteX4" fmla="*/ 20491 w 23076"/>
                    <a:gd name="connsiteY4" fmla="*/ 205194 h 20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76" h="205194">
                      <a:moveTo>
                        <a:pt x="20491" y="205194"/>
                      </a:moveTo>
                      <a:cubicBezTo>
                        <a:pt x="13254" y="130796"/>
                        <a:pt x="6533" y="63777"/>
                        <a:pt x="0" y="282"/>
                      </a:cubicBezTo>
                      <a:lnTo>
                        <a:pt x="2585" y="0"/>
                      </a:lnTo>
                      <a:cubicBezTo>
                        <a:pt x="9118" y="63495"/>
                        <a:pt x="15791" y="130514"/>
                        <a:pt x="23076" y="204912"/>
                      </a:cubicBezTo>
                      <a:lnTo>
                        <a:pt x="20491" y="20519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107AE046-2AB9-31D1-5BF1-44511C5E037B}"/>
                    </a:ext>
                  </a:extLst>
                </p:cNvPr>
                <p:cNvSpPr/>
                <p:nvPr/>
              </p:nvSpPr>
              <p:spPr>
                <a:xfrm>
                  <a:off x="9260277" y="1859004"/>
                  <a:ext cx="21995" cy="208437"/>
                </a:xfrm>
                <a:custGeom>
                  <a:avLst/>
                  <a:gdLst>
                    <a:gd name="connsiteX0" fmla="*/ 19410 w 21995"/>
                    <a:gd name="connsiteY0" fmla="*/ 208437 h 208437"/>
                    <a:gd name="connsiteX1" fmla="*/ 0 w 21995"/>
                    <a:gd name="connsiteY1" fmla="*/ 235 h 208437"/>
                    <a:gd name="connsiteX2" fmla="*/ 2585 w 21995"/>
                    <a:gd name="connsiteY2" fmla="*/ 0 h 208437"/>
                    <a:gd name="connsiteX3" fmla="*/ 21995 w 21995"/>
                    <a:gd name="connsiteY3" fmla="*/ 208155 h 208437"/>
                    <a:gd name="connsiteX4" fmla="*/ 19410 w 21995"/>
                    <a:gd name="connsiteY4" fmla="*/ 208437 h 208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95" h="208437">
                      <a:moveTo>
                        <a:pt x="19410" y="208437"/>
                      </a:moveTo>
                      <a:cubicBezTo>
                        <a:pt x="11938" y="130984"/>
                        <a:pt x="5593" y="62884"/>
                        <a:pt x="0" y="235"/>
                      </a:cubicBezTo>
                      <a:lnTo>
                        <a:pt x="2585" y="0"/>
                      </a:lnTo>
                      <a:cubicBezTo>
                        <a:pt x="8178" y="62649"/>
                        <a:pt x="14522" y="130749"/>
                        <a:pt x="21995" y="208155"/>
                      </a:cubicBezTo>
                      <a:lnTo>
                        <a:pt x="19410" y="2084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5F20E04D-53ED-1F49-A918-A52E3E98C360}"/>
                    </a:ext>
                  </a:extLst>
                </p:cNvPr>
                <p:cNvSpPr/>
                <p:nvPr/>
              </p:nvSpPr>
              <p:spPr>
                <a:xfrm>
                  <a:off x="9272778" y="1845609"/>
                  <a:ext cx="24016" cy="207638"/>
                </a:xfrm>
                <a:custGeom>
                  <a:avLst/>
                  <a:gdLst>
                    <a:gd name="connsiteX0" fmla="*/ 21431 w 24016"/>
                    <a:gd name="connsiteY0" fmla="*/ 207638 h 207638"/>
                    <a:gd name="connsiteX1" fmla="*/ 11984 w 24016"/>
                    <a:gd name="connsiteY1" fmla="*/ 124592 h 207638"/>
                    <a:gd name="connsiteX2" fmla="*/ 0 w 24016"/>
                    <a:gd name="connsiteY2" fmla="*/ 94 h 207638"/>
                    <a:gd name="connsiteX3" fmla="*/ 2585 w 24016"/>
                    <a:gd name="connsiteY3" fmla="*/ 0 h 207638"/>
                    <a:gd name="connsiteX4" fmla="*/ 14569 w 24016"/>
                    <a:gd name="connsiteY4" fmla="*/ 124263 h 207638"/>
                    <a:gd name="connsiteX5" fmla="*/ 24016 w 24016"/>
                    <a:gd name="connsiteY5" fmla="*/ 207450 h 207638"/>
                    <a:gd name="connsiteX6" fmla="*/ 21431 w 24016"/>
                    <a:gd name="connsiteY6" fmla="*/ 207638 h 207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016" h="207638">
                      <a:moveTo>
                        <a:pt x="21431" y="207638"/>
                      </a:moveTo>
                      <a:cubicBezTo>
                        <a:pt x="19081" y="180003"/>
                        <a:pt x="15462" y="151804"/>
                        <a:pt x="11984" y="124592"/>
                      </a:cubicBezTo>
                      <a:cubicBezTo>
                        <a:pt x="6768" y="83798"/>
                        <a:pt x="1410" y="41593"/>
                        <a:pt x="0" y="94"/>
                      </a:cubicBezTo>
                      <a:lnTo>
                        <a:pt x="2585" y="0"/>
                      </a:lnTo>
                      <a:cubicBezTo>
                        <a:pt x="3995" y="41405"/>
                        <a:pt x="9353" y="83516"/>
                        <a:pt x="14569" y="124263"/>
                      </a:cubicBezTo>
                      <a:cubicBezTo>
                        <a:pt x="18047" y="151522"/>
                        <a:pt x="21666" y="179721"/>
                        <a:pt x="24016" y="207450"/>
                      </a:cubicBezTo>
                      <a:lnTo>
                        <a:pt x="21431" y="20763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4B7D290D-6E70-D1DF-16FB-5E02775A4BF3}"/>
                    </a:ext>
                  </a:extLst>
                </p:cNvPr>
                <p:cNvSpPr/>
                <p:nvPr/>
              </p:nvSpPr>
              <p:spPr>
                <a:xfrm>
                  <a:off x="9285233" y="1832121"/>
                  <a:ext cx="23264" cy="207497"/>
                </a:xfrm>
                <a:custGeom>
                  <a:avLst/>
                  <a:gdLst>
                    <a:gd name="connsiteX0" fmla="*/ 20679 w 23264"/>
                    <a:gd name="connsiteY0" fmla="*/ 207497 h 207497"/>
                    <a:gd name="connsiteX1" fmla="*/ 20350 w 23264"/>
                    <a:gd name="connsiteY1" fmla="*/ 204301 h 207497"/>
                    <a:gd name="connsiteX2" fmla="*/ 0 w 23264"/>
                    <a:gd name="connsiteY2" fmla="*/ 235 h 207497"/>
                    <a:gd name="connsiteX3" fmla="*/ 2585 w 23264"/>
                    <a:gd name="connsiteY3" fmla="*/ 0 h 207497"/>
                    <a:gd name="connsiteX4" fmla="*/ 22935 w 23264"/>
                    <a:gd name="connsiteY4" fmla="*/ 204066 h 207497"/>
                    <a:gd name="connsiteX5" fmla="*/ 23264 w 23264"/>
                    <a:gd name="connsiteY5" fmla="*/ 207262 h 207497"/>
                    <a:gd name="connsiteX6" fmla="*/ 20679 w 23264"/>
                    <a:gd name="connsiteY6" fmla="*/ 207497 h 207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64" h="207497">
                      <a:moveTo>
                        <a:pt x="20679" y="207497"/>
                      </a:moveTo>
                      <a:lnTo>
                        <a:pt x="20350" y="204301"/>
                      </a:lnTo>
                      <a:cubicBezTo>
                        <a:pt x="13536" y="136295"/>
                        <a:pt x="6721" y="68241"/>
                        <a:pt x="0" y="235"/>
                      </a:cubicBezTo>
                      <a:lnTo>
                        <a:pt x="2585" y="0"/>
                      </a:lnTo>
                      <a:cubicBezTo>
                        <a:pt x="9306" y="68054"/>
                        <a:pt x="16120" y="136060"/>
                        <a:pt x="22935" y="204066"/>
                      </a:cubicBezTo>
                      <a:lnTo>
                        <a:pt x="23264" y="207262"/>
                      </a:lnTo>
                      <a:lnTo>
                        <a:pt x="20679" y="20749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0DAA463B-3B66-E181-F44E-84BDFAA0B063}"/>
                    </a:ext>
                  </a:extLst>
                </p:cNvPr>
                <p:cNvSpPr/>
                <p:nvPr/>
              </p:nvSpPr>
              <p:spPr>
                <a:xfrm>
                  <a:off x="9297734" y="1818867"/>
                  <a:ext cx="21713" cy="213607"/>
                </a:xfrm>
                <a:custGeom>
                  <a:avLst/>
                  <a:gdLst>
                    <a:gd name="connsiteX0" fmla="*/ 19128 w 21713"/>
                    <a:gd name="connsiteY0" fmla="*/ 213607 h 213607"/>
                    <a:gd name="connsiteX1" fmla="*/ 0 w 21713"/>
                    <a:gd name="connsiteY1" fmla="*/ 235 h 213607"/>
                    <a:gd name="connsiteX2" fmla="*/ 2585 w 21713"/>
                    <a:gd name="connsiteY2" fmla="*/ 0 h 213607"/>
                    <a:gd name="connsiteX3" fmla="*/ 21713 w 21713"/>
                    <a:gd name="connsiteY3" fmla="*/ 213372 h 213607"/>
                    <a:gd name="connsiteX4" fmla="*/ 19128 w 21713"/>
                    <a:gd name="connsiteY4" fmla="*/ 213607 h 213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3" h="213607">
                      <a:moveTo>
                        <a:pt x="19128" y="213607"/>
                      </a:moveTo>
                      <a:cubicBezTo>
                        <a:pt x="12079" y="137752"/>
                        <a:pt x="5828" y="67959"/>
                        <a:pt x="0" y="235"/>
                      </a:cubicBezTo>
                      <a:lnTo>
                        <a:pt x="2585" y="0"/>
                      </a:lnTo>
                      <a:cubicBezTo>
                        <a:pt x="8413" y="67725"/>
                        <a:pt x="14663" y="137517"/>
                        <a:pt x="21713" y="213372"/>
                      </a:cubicBezTo>
                      <a:lnTo>
                        <a:pt x="19128" y="2136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826D7D1E-6736-F164-E914-A566B375C8CF}"/>
                    </a:ext>
                  </a:extLst>
                </p:cNvPr>
                <p:cNvSpPr/>
                <p:nvPr/>
              </p:nvSpPr>
              <p:spPr>
                <a:xfrm>
                  <a:off x="9311317" y="1817269"/>
                  <a:ext cx="21384" cy="202139"/>
                </a:xfrm>
                <a:custGeom>
                  <a:avLst/>
                  <a:gdLst>
                    <a:gd name="connsiteX0" fmla="*/ 18799 w 21384"/>
                    <a:gd name="connsiteY0" fmla="*/ 202139 h 202139"/>
                    <a:gd name="connsiteX1" fmla="*/ 0 w 21384"/>
                    <a:gd name="connsiteY1" fmla="*/ 235 h 202139"/>
                    <a:gd name="connsiteX2" fmla="*/ 2585 w 21384"/>
                    <a:gd name="connsiteY2" fmla="*/ 0 h 202139"/>
                    <a:gd name="connsiteX3" fmla="*/ 21384 w 21384"/>
                    <a:gd name="connsiteY3" fmla="*/ 201904 h 202139"/>
                    <a:gd name="connsiteX4" fmla="*/ 18799 w 21384"/>
                    <a:gd name="connsiteY4" fmla="*/ 202139 h 20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84" h="202139">
                      <a:moveTo>
                        <a:pt x="18799" y="202139"/>
                      </a:moveTo>
                      <a:cubicBezTo>
                        <a:pt x="11891" y="129433"/>
                        <a:pt x="5734" y="63401"/>
                        <a:pt x="0" y="235"/>
                      </a:cubicBezTo>
                      <a:lnTo>
                        <a:pt x="2585" y="0"/>
                      </a:lnTo>
                      <a:cubicBezTo>
                        <a:pt x="8319" y="63166"/>
                        <a:pt x="14476" y="129198"/>
                        <a:pt x="21384" y="201904"/>
                      </a:cubicBezTo>
                      <a:lnTo>
                        <a:pt x="18799" y="20213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C68376A1-6320-06B1-E3E3-9A6FB22020F7}"/>
                    </a:ext>
                  </a:extLst>
                </p:cNvPr>
                <p:cNvSpPr/>
                <p:nvPr/>
              </p:nvSpPr>
              <p:spPr>
                <a:xfrm>
                  <a:off x="9325745" y="1818867"/>
                  <a:ext cx="21995" cy="191705"/>
                </a:xfrm>
                <a:custGeom>
                  <a:avLst/>
                  <a:gdLst>
                    <a:gd name="connsiteX0" fmla="*/ 19410 w 21995"/>
                    <a:gd name="connsiteY0" fmla="*/ 191706 h 191705"/>
                    <a:gd name="connsiteX1" fmla="*/ 0 w 21995"/>
                    <a:gd name="connsiteY1" fmla="*/ 282 h 191705"/>
                    <a:gd name="connsiteX2" fmla="*/ 2585 w 21995"/>
                    <a:gd name="connsiteY2" fmla="*/ 0 h 191705"/>
                    <a:gd name="connsiteX3" fmla="*/ 21995 w 21995"/>
                    <a:gd name="connsiteY3" fmla="*/ 191471 h 191705"/>
                    <a:gd name="connsiteX4" fmla="*/ 19410 w 21995"/>
                    <a:gd name="connsiteY4" fmla="*/ 191706 h 191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95" h="191705">
                      <a:moveTo>
                        <a:pt x="19410" y="191706"/>
                      </a:moveTo>
                      <a:cubicBezTo>
                        <a:pt x="12690" y="120363"/>
                        <a:pt x="6345" y="57761"/>
                        <a:pt x="0" y="282"/>
                      </a:cubicBezTo>
                      <a:lnTo>
                        <a:pt x="2585" y="0"/>
                      </a:lnTo>
                      <a:cubicBezTo>
                        <a:pt x="8883" y="57479"/>
                        <a:pt x="15227" y="120128"/>
                        <a:pt x="21995" y="191471"/>
                      </a:cubicBezTo>
                      <a:lnTo>
                        <a:pt x="19410" y="19170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B79F7EF8-9520-4ECD-5291-B91C3EC7BE8E}"/>
                    </a:ext>
                  </a:extLst>
                </p:cNvPr>
                <p:cNvSpPr/>
                <p:nvPr/>
              </p:nvSpPr>
              <p:spPr>
                <a:xfrm>
                  <a:off x="9340597" y="1820089"/>
                  <a:ext cx="21572" cy="179909"/>
                </a:xfrm>
                <a:custGeom>
                  <a:avLst/>
                  <a:gdLst>
                    <a:gd name="connsiteX0" fmla="*/ 18987 w 21572"/>
                    <a:gd name="connsiteY0" fmla="*/ 179909 h 179909"/>
                    <a:gd name="connsiteX1" fmla="*/ 0 w 21572"/>
                    <a:gd name="connsiteY1" fmla="*/ 235 h 179909"/>
                    <a:gd name="connsiteX2" fmla="*/ 2585 w 21572"/>
                    <a:gd name="connsiteY2" fmla="*/ 0 h 179909"/>
                    <a:gd name="connsiteX3" fmla="*/ 21572 w 21572"/>
                    <a:gd name="connsiteY3" fmla="*/ 179580 h 179909"/>
                    <a:gd name="connsiteX4" fmla="*/ 18987 w 21572"/>
                    <a:gd name="connsiteY4" fmla="*/ 179909 h 17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72" h="179909">
                      <a:moveTo>
                        <a:pt x="18987" y="179909"/>
                      </a:moveTo>
                      <a:cubicBezTo>
                        <a:pt x="12407" y="127083"/>
                        <a:pt x="6392" y="70027"/>
                        <a:pt x="0" y="235"/>
                      </a:cubicBezTo>
                      <a:lnTo>
                        <a:pt x="2585" y="0"/>
                      </a:lnTo>
                      <a:cubicBezTo>
                        <a:pt x="8977" y="69745"/>
                        <a:pt x="15039" y="126801"/>
                        <a:pt x="21572" y="179580"/>
                      </a:cubicBezTo>
                      <a:lnTo>
                        <a:pt x="18987" y="17990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082B115F-854D-126A-6F12-6E60A96B4E63}"/>
                    </a:ext>
                  </a:extLst>
                </p:cNvPr>
                <p:cNvSpPr/>
                <p:nvPr/>
              </p:nvSpPr>
              <p:spPr>
                <a:xfrm>
                  <a:off x="9355025" y="1821546"/>
                  <a:ext cx="17154" cy="171214"/>
                </a:xfrm>
                <a:custGeom>
                  <a:avLst/>
                  <a:gdLst>
                    <a:gd name="connsiteX0" fmla="*/ 14569 w 17154"/>
                    <a:gd name="connsiteY0" fmla="*/ 171215 h 171214"/>
                    <a:gd name="connsiteX1" fmla="*/ 0 w 17154"/>
                    <a:gd name="connsiteY1" fmla="*/ 282 h 171214"/>
                    <a:gd name="connsiteX2" fmla="*/ 2585 w 17154"/>
                    <a:gd name="connsiteY2" fmla="*/ 0 h 171214"/>
                    <a:gd name="connsiteX3" fmla="*/ 17154 w 17154"/>
                    <a:gd name="connsiteY3" fmla="*/ 171027 h 171214"/>
                    <a:gd name="connsiteX4" fmla="*/ 14569 w 17154"/>
                    <a:gd name="connsiteY4" fmla="*/ 171215 h 171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54" h="171214">
                      <a:moveTo>
                        <a:pt x="14569" y="171215"/>
                      </a:moveTo>
                      <a:cubicBezTo>
                        <a:pt x="11373" y="121068"/>
                        <a:pt x="6721" y="66785"/>
                        <a:pt x="0" y="282"/>
                      </a:cubicBezTo>
                      <a:lnTo>
                        <a:pt x="2585" y="0"/>
                      </a:lnTo>
                      <a:cubicBezTo>
                        <a:pt x="9306" y="66503"/>
                        <a:pt x="13958" y="120880"/>
                        <a:pt x="17154" y="171027"/>
                      </a:cubicBezTo>
                      <a:lnTo>
                        <a:pt x="14569" y="1712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4B6F43BB-93EB-EE94-DF76-D897B6984A08}"/>
                    </a:ext>
                  </a:extLst>
                </p:cNvPr>
                <p:cNvSpPr/>
                <p:nvPr/>
              </p:nvSpPr>
              <p:spPr>
                <a:xfrm>
                  <a:off x="9367198" y="1819008"/>
                  <a:ext cx="17530" cy="161110"/>
                </a:xfrm>
                <a:custGeom>
                  <a:avLst/>
                  <a:gdLst>
                    <a:gd name="connsiteX0" fmla="*/ 14945 w 17530"/>
                    <a:gd name="connsiteY0" fmla="*/ 161110 h 161110"/>
                    <a:gd name="connsiteX1" fmla="*/ 0 w 17530"/>
                    <a:gd name="connsiteY1" fmla="*/ 235 h 161110"/>
                    <a:gd name="connsiteX2" fmla="*/ 2585 w 17530"/>
                    <a:gd name="connsiteY2" fmla="*/ 0 h 161110"/>
                    <a:gd name="connsiteX3" fmla="*/ 17530 w 17530"/>
                    <a:gd name="connsiteY3" fmla="*/ 160922 h 161110"/>
                    <a:gd name="connsiteX4" fmla="*/ 14945 w 17530"/>
                    <a:gd name="connsiteY4" fmla="*/ 161110 h 161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30" h="161110">
                      <a:moveTo>
                        <a:pt x="14945" y="161110"/>
                      </a:moveTo>
                      <a:cubicBezTo>
                        <a:pt x="10998" y="114535"/>
                        <a:pt x="6251" y="63401"/>
                        <a:pt x="0" y="235"/>
                      </a:cubicBezTo>
                      <a:lnTo>
                        <a:pt x="2585" y="0"/>
                      </a:lnTo>
                      <a:cubicBezTo>
                        <a:pt x="8836" y="63166"/>
                        <a:pt x="13629" y="114300"/>
                        <a:pt x="17530" y="160922"/>
                      </a:cubicBezTo>
                      <a:lnTo>
                        <a:pt x="14945" y="16111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D0BAE5C1-D2C3-8FA8-479C-4DCEB5D1E62C}"/>
                    </a:ext>
                  </a:extLst>
                </p:cNvPr>
                <p:cNvSpPr/>
                <p:nvPr/>
              </p:nvSpPr>
              <p:spPr>
                <a:xfrm>
                  <a:off x="9379605" y="1818538"/>
                  <a:ext cx="17718" cy="148937"/>
                </a:xfrm>
                <a:custGeom>
                  <a:avLst/>
                  <a:gdLst>
                    <a:gd name="connsiteX0" fmla="*/ 15133 w 17718"/>
                    <a:gd name="connsiteY0" fmla="*/ 148937 h 148937"/>
                    <a:gd name="connsiteX1" fmla="*/ 0 w 17718"/>
                    <a:gd name="connsiteY1" fmla="*/ 235 h 148937"/>
                    <a:gd name="connsiteX2" fmla="*/ 2585 w 17718"/>
                    <a:gd name="connsiteY2" fmla="*/ 0 h 148937"/>
                    <a:gd name="connsiteX3" fmla="*/ 17718 w 17718"/>
                    <a:gd name="connsiteY3" fmla="*/ 148702 h 148937"/>
                    <a:gd name="connsiteX4" fmla="*/ 15133 w 17718"/>
                    <a:gd name="connsiteY4" fmla="*/ 148937 h 14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8" h="148937">
                      <a:moveTo>
                        <a:pt x="15133" y="148937"/>
                      </a:moveTo>
                      <a:cubicBezTo>
                        <a:pt x="10152" y="101939"/>
                        <a:pt x="5217" y="53296"/>
                        <a:pt x="0" y="235"/>
                      </a:cubicBezTo>
                      <a:lnTo>
                        <a:pt x="2585" y="0"/>
                      </a:lnTo>
                      <a:cubicBezTo>
                        <a:pt x="7802" y="53061"/>
                        <a:pt x="12737" y="101704"/>
                        <a:pt x="17718" y="148702"/>
                      </a:cubicBezTo>
                      <a:lnTo>
                        <a:pt x="15133" y="1489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519B0167-3DE9-1191-D88B-E7C5E096C6C9}"/>
                    </a:ext>
                  </a:extLst>
                </p:cNvPr>
                <p:cNvSpPr/>
                <p:nvPr/>
              </p:nvSpPr>
              <p:spPr>
                <a:xfrm>
                  <a:off x="9393094" y="1819619"/>
                  <a:ext cx="16778" cy="135260"/>
                </a:xfrm>
                <a:custGeom>
                  <a:avLst/>
                  <a:gdLst>
                    <a:gd name="connsiteX0" fmla="*/ 14193 w 16778"/>
                    <a:gd name="connsiteY0" fmla="*/ 135261 h 135260"/>
                    <a:gd name="connsiteX1" fmla="*/ 517 w 16778"/>
                    <a:gd name="connsiteY1" fmla="*/ 5029 h 135260"/>
                    <a:gd name="connsiteX2" fmla="*/ 0 w 16778"/>
                    <a:gd name="connsiteY2" fmla="*/ 282 h 135260"/>
                    <a:gd name="connsiteX3" fmla="*/ 2585 w 16778"/>
                    <a:gd name="connsiteY3" fmla="*/ 0 h 135260"/>
                    <a:gd name="connsiteX4" fmla="*/ 3102 w 16778"/>
                    <a:gd name="connsiteY4" fmla="*/ 4747 h 135260"/>
                    <a:gd name="connsiteX5" fmla="*/ 16778 w 16778"/>
                    <a:gd name="connsiteY5" fmla="*/ 135026 h 135260"/>
                    <a:gd name="connsiteX6" fmla="*/ 14193 w 16778"/>
                    <a:gd name="connsiteY6" fmla="*/ 135261 h 135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78" h="135260">
                      <a:moveTo>
                        <a:pt x="14193" y="135261"/>
                      </a:moveTo>
                      <a:cubicBezTo>
                        <a:pt x="9964" y="91835"/>
                        <a:pt x="5170" y="47703"/>
                        <a:pt x="517" y="5029"/>
                      </a:cubicBezTo>
                      <a:lnTo>
                        <a:pt x="0" y="282"/>
                      </a:lnTo>
                      <a:lnTo>
                        <a:pt x="2585" y="0"/>
                      </a:lnTo>
                      <a:lnTo>
                        <a:pt x="3102" y="4747"/>
                      </a:lnTo>
                      <a:cubicBezTo>
                        <a:pt x="7755" y="47421"/>
                        <a:pt x="12548" y="91553"/>
                        <a:pt x="16778" y="135026"/>
                      </a:cubicBezTo>
                      <a:lnTo>
                        <a:pt x="14193" y="1352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EFCADCC7-3446-B78F-AA4B-8D49801EEAFA}"/>
                    </a:ext>
                  </a:extLst>
                </p:cNvPr>
                <p:cNvSpPr/>
                <p:nvPr/>
              </p:nvSpPr>
              <p:spPr>
                <a:xfrm>
                  <a:off x="9406770" y="1817551"/>
                  <a:ext cx="15791" cy="126378"/>
                </a:xfrm>
                <a:custGeom>
                  <a:avLst/>
                  <a:gdLst>
                    <a:gd name="connsiteX0" fmla="*/ 13254 w 15791"/>
                    <a:gd name="connsiteY0" fmla="*/ 126378 h 126378"/>
                    <a:gd name="connsiteX1" fmla="*/ 0 w 15791"/>
                    <a:gd name="connsiteY1" fmla="*/ 235 h 126378"/>
                    <a:gd name="connsiteX2" fmla="*/ 2585 w 15791"/>
                    <a:gd name="connsiteY2" fmla="*/ 0 h 126378"/>
                    <a:gd name="connsiteX3" fmla="*/ 15791 w 15791"/>
                    <a:gd name="connsiteY3" fmla="*/ 126096 h 126378"/>
                    <a:gd name="connsiteX4" fmla="*/ 13254 w 15791"/>
                    <a:gd name="connsiteY4" fmla="*/ 126378 h 12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91" h="126378">
                      <a:moveTo>
                        <a:pt x="13254" y="126378"/>
                      </a:moveTo>
                      <a:cubicBezTo>
                        <a:pt x="7943" y="80226"/>
                        <a:pt x="3384" y="34732"/>
                        <a:pt x="0" y="235"/>
                      </a:cubicBezTo>
                      <a:lnTo>
                        <a:pt x="2585" y="0"/>
                      </a:lnTo>
                      <a:cubicBezTo>
                        <a:pt x="5969" y="34497"/>
                        <a:pt x="10528" y="79944"/>
                        <a:pt x="15791" y="126096"/>
                      </a:cubicBezTo>
                      <a:lnTo>
                        <a:pt x="13254" y="12637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F729D6E9-3800-1757-86A2-55CB3CAA6393}"/>
                    </a:ext>
                  </a:extLst>
                </p:cNvPr>
                <p:cNvSpPr/>
                <p:nvPr/>
              </p:nvSpPr>
              <p:spPr>
                <a:xfrm>
                  <a:off x="9422186" y="1820136"/>
                  <a:ext cx="13159" cy="112795"/>
                </a:xfrm>
                <a:custGeom>
                  <a:avLst/>
                  <a:gdLst>
                    <a:gd name="connsiteX0" fmla="*/ 10575 w 13159"/>
                    <a:gd name="connsiteY0" fmla="*/ 112796 h 112795"/>
                    <a:gd name="connsiteX1" fmla="*/ 0 w 13159"/>
                    <a:gd name="connsiteY1" fmla="*/ 235 h 112795"/>
                    <a:gd name="connsiteX2" fmla="*/ 2585 w 13159"/>
                    <a:gd name="connsiteY2" fmla="*/ 0 h 112795"/>
                    <a:gd name="connsiteX3" fmla="*/ 13160 w 13159"/>
                    <a:gd name="connsiteY3" fmla="*/ 112561 h 112795"/>
                    <a:gd name="connsiteX4" fmla="*/ 10575 w 13159"/>
                    <a:gd name="connsiteY4" fmla="*/ 112796 h 112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59" h="112795">
                      <a:moveTo>
                        <a:pt x="10575" y="112796"/>
                      </a:moveTo>
                      <a:cubicBezTo>
                        <a:pt x="7708" y="79098"/>
                        <a:pt x="4324" y="43332"/>
                        <a:pt x="0" y="235"/>
                      </a:cubicBezTo>
                      <a:lnTo>
                        <a:pt x="2585" y="0"/>
                      </a:lnTo>
                      <a:cubicBezTo>
                        <a:pt x="6909" y="43097"/>
                        <a:pt x="10293" y="78863"/>
                        <a:pt x="13160" y="112561"/>
                      </a:cubicBezTo>
                      <a:lnTo>
                        <a:pt x="10575" y="11279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46222CF1-4886-320E-627F-2E5ACFAFFDAF}"/>
                    </a:ext>
                  </a:extLst>
                </p:cNvPr>
                <p:cNvSpPr/>
                <p:nvPr/>
              </p:nvSpPr>
              <p:spPr>
                <a:xfrm>
                  <a:off x="9437037" y="1820794"/>
                  <a:ext cx="11185" cy="102832"/>
                </a:xfrm>
                <a:custGeom>
                  <a:avLst/>
                  <a:gdLst>
                    <a:gd name="connsiteX0" fmla="*/ 8601 w 11185"/>
                    <a:gd name="connsiteY0" fmla="*/ 102832 h 102832"/>
                    <a:gd name="connsiteX1" fmla="*/ 0 w 11185"/>
                    <a:gd name="connsiteY1" fmla="*/ 235 h 102832"/>
                    <a:gd name="connsiteX2" fmla="*/ 2585 w 11185"/>
                    <a:gd name="connsiteY2" fmla="*/ 0 h 102832"/>
                    <a:gd name="connsiteX3" fmla="*/ 11186 w 11185"/>
                    <a:gd name="connsiteY3" fmla="*/ 102644 h 102832"/>
                    <a:gd name="connsiteX4" fmla="*/ 8601 w 11185"/>
                    <a:gd name="connsiteY4" fmla="*/ 102832 h 10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85" h="102832">
                      <a:moveTo>
                        <a:pt x="8601" y="102832"/>
                      </a:moveTo>
                      <a:cubicBezTo>
                        <a:pt x="5922" y="69134"/>
                        <a:pt x="3055" y="34638"/>
                        <a:pt x="0" y="235"/>
                      </a:cubicBezTo>
                      <a:lnTo>
                        <a:pt x="2585" y="0"/>
                      </a:lnTo>
                      <a:cubicBezTo>
                        <a:pt x="5593" y="34403"/>
                        <a:pt x="8507" y="68946"/>
                        <a:pt x="11186" y="102644"/>
                      </a:cubicBezTo>
                      <a:lnTo>
                        <a:pt x="8601" y="10283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17186A0C-77BB-7B85-3B10-EE4995868406}"/>
                    </a:ext>
                  </a:extLst>
                </p:cNvPr>
                <p:cNvSpPr/>
                <p:nvPr/>
              </p:nvSpPr>
              <p:spPr>
                <a:xfrm>
                  <a:off x="9449680" y="1823520"/>
                  <a:ext cx="11420" cy="90847"/>
                </a:xfrm>
                <a:custGeom>
                  <a:avLst/>
                  <a:gdLst>
                    <a:gd name="connsiteX0" fmla="*/ 8836 w 11420"/>
                    <a:gd name="connsiteY0" fmla="*/ 90848 h 90847"/>
                    <a:gd name="connsiteX1" fmla="*/ 0 w 11420"/>
                    <a:gd name="connsiteY1" fmla="*/ 235 h 90847"/>
                    <a:gd name="connsiteX2" fmla="*/ 2585 w 11420"/>
                    <a:gd name="connsiteY2" fmla="*/ 0 h 90847"/>
                    <a:gd name="connsiteX3" fmla="*/ 11421 w 11420"/>
                    <a:gd name="connsiteY3" fmla="*/ 90613 h 90847"/>
                    <a:gd name="connsiteX4" fmla="*/ 8836 w 11420"/>
                    <a:gd name="connsiteY4" fmla="*/ 90848 h 90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0" h="90847">
                      <a:moveTo>
                        <a:pt x="8836" y="90848"/>
                      </a:moveTo>
                      <a:cubicBezTo>
                        <a:pt x="6016" y="63683"/>
                        <a:pt x="3149" y="34027"/>
                        <a:pt x="0" y="235"/>
                      </a:cubicBezTo>
                      <a:lnTo>
                        <a:pt x="2585" y="0"/>
                      </a:lnTo>
                      <a:cubicBezTo>
                        <a:pt x="5687" y="33792"/>
                        <a:pt x="8601" y="63448"/>
                        <a:pt x="11421" y="90613"/>
                      </a:cubicBezTo>
                      <a:lnTo>
                        <a:pt x="8836" y="908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459A9C01-8DE2-F301-F489-CCEE62C1AF83}"/>
                    </a:ext>
                  </a:extLst>
                </p:cNvPr>
                <p:cNvSpPr/>
                <p:nvPr/>
              </p:nvSpPr>
              <p:spPr>
                <a:xfrm>
                  <a:off x="9463826" y="1823614"/>
                  <a:ext cx="10151" cy="81495"/>
                </a:xfrm>
                <a:custGeom>
                  <a:avLst/>
                  <a:gdLst>
                    <a:gd name="connsiteX0" fmla="*/ 7567 w 10151"/>
                    <a:gd name="connsiteY0" fmla="*/ 81495 h 81495"/>
                    <a:gd name="connsiteX1" fmla="*/ 0 w 10151"/>
                    <a:gd name="connsiteY1" fmla="*/ 235 h 81495"/>
                    <a:gd name="connsiteX2" fmla="*/ 2585 w 10151"/>
                    <a:gd name="connsiteY2" fmla="*/ 0 h 81495"/>
                    <a:gd name="connsiteX3" fmla="*/ 10152 w 10151"/>
                    <a:gd name="connsiteY3" fmla="*/ 81213 h 81495"/>
                    <a:gd name="connsiteX4" fmla="*/ 7567 w 10151"/>
                    <a:gd name="connsiteY4" fmla="*/ 81495 h 8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51" h="81495">
                      <a:moveTo>
                        <a:pt x="7567" y="81495"/>
                      </a:moveTo>
                      <a:cubicBezTo>
                        <a:pt x="5217" y="57338"/>
                        <a:pt x="2773" y="31536"/>
                        <a:pt x="0" y="235"/>
                      </a:cubicBezTo>
                      <a:lnTo>
                        <a:pt x="2585" y="0"/>
                      </a:lnTo>
                      <a:cubicBezTo>
                        <a:pt x="5405" y="31301"/>
                        <a:pt x="7802" y="57103"/>
                        <a:pt x="10152" y="81213"/>
                      </a:cubicBezTo>
                      <a:lnTo>
                        <a:pt x="7567" y="814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05202569-7B7D-F431-ACB9-921C774AE28A}"/>
                    </a:ext>
                  </a:extLst>
                </p:cNvPr>
                <p:cNvSpPr/>
                <p:nvPr/>
              </p:nvSpPr>
              <p:spPr>
                <a:xfrm>
                  <a:off x="9476751" y="1827468"/>
                  <a:ext cx="9822" cy="65280"/>
                </a:xfrm>
                <a:custGeom>
                  <a:avLst/>
                  <a:gdLst>
                    <a:gd name="connsiteX0" fmla="*/ 7238 w 9822"/>
                    <a:gd name="connsiteY0" fmla="*/ 65281 h 65280"/>
                    <a:gd name="connsiteX1" fmla="*/ 0 w 9822"/>
                    <a:gd name="connsiteY1" fmla="*/ 235 h 65280"/>
                    <a:gd name="connsiteX2" fmla="*/ 2585 w 9822"/>
                    <a:gd name="connsiteY2" fmla="*/ 0 h 65280"/>
                    <a:gd name="connsiteX3" fmla="*/ 9823 w 9822"/>
                    <a:gd name="connsiteY3" fmla="*/ 64952 h 65280"/>
                    <a:gd name="connsiteX4" fmla="*/ 7238 w 9822"/>
                    <a:gd name="connsiteY4" fmla="*/ 65281 h 6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22" h="65280">
                      <a:moveTo>
                        <a:pt x="7238" y="65281"/>
                      </a:moveTo>
                      <a:cubicBezTo>
                        <a:pt x="4700" y="44601"/>
                        <a:pt x="2303" y="23311"/>
                        <a:pt x="0" y="235"/>
                      </a:cubicBezTo>
                      <a:lnTo>
                        <a:pt x="2585" y="0"/>
                      </a:lnTo>
                      <a:cubicBezTo>
                        <a:pt x="4888" y="23029"/>
                        <a:pt x="7238" y="44272"/>
                        <a:pt x="9823" y="64952"/>
                      </a:cubicBezTo>
                      <a:lnTo>
                        <a:pt x="7238" y="652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9317DFE5-14E4-BF62-CC15-09F04F90852D}"/>
                    </a:ext>
                  </a:extLst>
                </p:cNvPr>
                <p:cNvSpPr/>
                <p:nvPr/>
              </p:nvSpPr>
              <p:spPr>
                <a:xfrm>
                  <a:off x="9491179" y="1830805"/>
                  <a:ext cx="7848" cy="47985"/>
                </a:xfrm>
                <a:custGeom>
                  <a:avLst/>
                  <a:gdLst>
                    <a:gd name="connsiteX0" fmla="*/ 5264 w 7848"/>
                    <a:gd name="connsiteY0" fmla="*/ 47985 h 47985"/>
                    <a:gd name="connsiteX1" fmla="*/ 0 w 7848"/>
                    <a:gd name="connsiteY1" fmla="*/ 282 h 47985"/>
                    <a:gd name="connsiteX2" fmla="*/ 2585 w 7848"/>
                    <a:gd name="connsiteY2" fmla="*/ 0 h 47985"/>
                    <a:gd name="connsiteX3" fmla="*/ 7849 w 7848"/>
                    <a:gd name="connsiteY3" fmla="*/ 47703 h 47985"/>
                    <a:gd name="connsiteX4" fmla="*/ 5264 w 7848"/>
                    <a:gd name="connsiteY4" fmla="*/ 47985 h 4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48" h="47985">
                      <a:moveTo>
                        <a:pt x="5264" y="47985"/>
                      </a:moveTo>
                      <a:cubicBezTo>
                        <a:pt x="3478" y="32523"/>
                        <a:pt x="1692" y="16449"/>
                        <a:pt x="0" y="282"/>
                      </a:cubicBezTo>
                      <a:lnTo>
                        <a:pt x="2585" y="0"/>
                      </a:lnTo>
                      <a:cubicBezTo>
                        <a:pt x="4277" y="16167"/>
                        <a:pt x="6063" y="32241"/>
                        <a:pt x="7849" y="47703"/>
                      </a:cubicBezTo>
                      <a:lnTo>
                        <a:pt x="5264" y="479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6EF0331A-D63F-BE31-63C9-191982AFFD56}"/>
                    </a:ext>
                  </a:extLst>
                </p:cNvPr>
                <p:cNvSpPr/>
                <p:nvPr/>
              </p:nvSpPr>
              <p:spPr>
                <a:xfrm rot="-365075">
                  <a:off x="9507115" y="1831583"/>
                  <a:ext cx="2584" cy="31818"/>
                </a:xfrm>
                <a:custGeom>
                  <a:avLst/>
                  <a:gdLst>
                    <a:gd name="connsiteX0" fmla="*/ 0 w 2584"/>
                    <a:gd name="connsiteY0" fmla="*/ 0 h 31818"/>
                    <a:gd name="connsiteX1" fmla="*/ 2585 w 2584"/>
                    <a:gd name="connsiteY1" fmla="*/ 0 h 31818"/>
                    <a:gd name="connsiteX2" fmla="*/ 2585 w 2584"/>
                    <a:gd name="connsiteY2" fmla="*/ 31819 h 31818"/>
                    <a:gd name="connsiteX3" fmla="*/ 0 w 2584"/>
                    <a:gd name="connsiteY3" fmla="*/ 31819 h 3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181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1819"/>
                      </a:lnTo>
                      <a:lnTo>
                        <a:pt x="0" y="3181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5ACC1F69-2F7C-7BB5-7CF4-CB942F672470}"/>
                    </a:ext>
                  </a:extLst>
                </p:cNvPr>
                <p:cNvSpPr/>
                <p:nvPr/>
              </p:nvSpPr>
              <p:spPr>
                <a:xfrm rot="-335383">
                  <a:off x="9520473" y="1833248"/>
                  <a:ext cx="2584" cy="19456"/>
                </a:xfrm>
                <a:custGeom>
                  <a:avLst/>
                  <a:gdLst>
                    <a:gd name="connsiteX0" fmla="*/ 0 w 2584"/>
                    <a:gd name="connsiteY0" fmla="*/ 0 h 19456"/>
                    <a:gd name="connsiteX1" fmla="*/ 2585 w 2584"/>
                    <a:gd name="connsiteY1" fmla="*/ 0 h 19456"/>
                    <a:gd name="connsiteX2" fmla="*/ 2585 w 2584"/>
                    <a:gd name="connsiteY2" fmla="*/ 19456 h 19456"/>
                    <a:gd name="connsiteX3" fmla="*/ 0 w 2584"/>
                    <a:gd name="connsiteY3" fmla="*/ 19456 h 19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945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9456"/>
                      </a:lnTo>
                      <a:lnTo>
                        <a:pt x="0" y="1945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3FC5F3AB-0575-3A6F-A2AC-C9DA3ECE67C4}"/>
                    </a:ext>
                  </a:extLst>
                </p:cNvPr>
                <p:cNvSpPr/>
                <p:nvPr/>
              </p:nvSpPr>
              <p:spPr>
                <a:xfrm rot="-326387">
                  <a:off x="9534444" y="1835547"/>
                  <a:ext cx="2584" cy="15791"/>
                </a:xfrm>
                <a:custGeom>
                  <a:avLst/>
                  <a:gdLst>
                    <a:gd name="connsiteX0" fmla="*/ 0 w 2584"/>
                    <a:gd name="connsiteY0" fmla="*/ 0 h 15791"/>
                    <a:gd name="connsiteX1" fmla="*/ 2585 w 2584"/>
                    <a:gd name="connsiteY1" fmla="*/ 0 h 15791"/>
                    <a:gd name="connsiteX2" fmla="*/ 2585 w 2584"/>
                    <a:gd name="connsiteY2" fmla="*/ 15791 h 15791"/>
                    <a:gd name="connsiteX3" fmla="*/ 0 w 2584"/>
                    <a:gd name="connsiteY3" fmla="*/ 15791 h 15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7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791"/>
                      </a:lnTo>
                      <a:lnTo>
                        <a:pt x="0" y="157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2E867E4A-5AE3-B960-5045-10137F3904D2}"/>
                    </a:ext>
                  </a:extLst>
                </p:cNvPr>
                <p:cNvSpPr/>
                <p:nvPr/>
              </p:nvSpPr>
              <p:spPr>
                <a:xfrm>
                  <a:off x="9271744" y="1817081"/>
                  <a:ext cx="46951" cy="31488"/>
                </a:xfrm>
                <a:custGeom>
                  <a:avLst/>
                  <a:gdLst>
                    <a:gd name="connsiteX0" fmla="*/ 1410 w 46951"/>
                    <a:gd name="connsiteY0" fmla="*/ 31489 h 31488"/>
                    <a:gd name="connsiteX1" fmla="*/ 0 w 46951"/>
                    <a:gd name="connsiteY1" fmla="*/ 29327 h 31488"/>
                    <a:gd name="connsiteX2" fmla="*/ 45541 w 46951"/>
                    <a:gd name="connsiteY2" fmla="*/ 0 h 31488"/>
                    <a:gd name="connsiteX3" fmla="*/ 46951 w 46951"/>
                    <a:gd name="connsiteY3" fmla="*/ 2162 h 31488"/>
                    <a:gd name="connsiteX4" fmla="*/ 1410 w 46951"/>
                    <a:gd name="connsiteY4" fmla="*/ 31489 h 3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51" h="31488">
                      <a:moveTo>
                        <a:pt x="1410" y="31489"/>
                      </a:moveTo>
                      <a:lnTo>
                        <a:pt x="0" y="29327"/>
                      </a:lnTo>
                      <a:cubicBezTo>
                        <a:pt x="15180" y="19551"/>
                        <a:pt x="30361" y="9776"/>
                        <a:pt x="45541" y="0"/>
                      </a:cubicBezTo>
                      <a:lnTo>
                        <a:pt x="46951" y="2162"/>
                      </a:lnTo>
                      <a:cubicBezTo>
                        <a:pt x="31771" y="11938"/>
                        <a:pt x="16590" y="21713"/>
                        <a:pt x="1410" y="3148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FD3295C4-574A-D0FD-823C-C8C635EE00D3}"/>
                    </a:ext>
                  </a:extLst>
                </p:cNvPr>
                <p:cNvSpPr/>
                <p:nvPr/>
              </p:nvSpPr>
              <p:spPr>
                <a:xfrm>
                  <a:off x="9238469" y="1819384"/>
                  <a:ext cx="103396" cy="67207"/>
                </a:xfrm>
                <a:custGeom>
                  <a:avLst/>
                  <a:gdLst>
                    <a:gd name="connsiteX0" fmla="*/ 1410 w 103396"/>
                    <a:gd name="connsiteY0" fmla="*/ 67208 h 67207"/>
                    <a:gd name="connsiteX1" fmla="*/ 0 w 103396"/>
                    <a:gd name="connsiteY1" fmla="*/ 65046 h 67207"/>
                    <a:gd name="connsiteX2" fmla="*/ 89814 w 103396"/>
                    <a:gd name="connsiteY2" fmla="*/ 7708 h 67207"/>
                    <a:gd name="connsiteX3" fmla="*/ 102033 w 103396"/>
                    <a:gd name="connsiteY3" fmla="*/ 0 h 67207"/>
                    <a:gd name="connsiteX4" fmla="*/ 103396 w 103396"/>
                    <a:gd name="connsiteY4" fmla="*/ 2162 h 67207"/>
                    <a:gd name="connsiteX5" fmla="*/ 91177 w 103396"/>
                    <a:gd name="connsiteY5" fmla="*/ 9870 h 67207"/>
                    <a:gd name="connsiteX6" fmla="*/ 1410 w 103396"/>
                    <a:gd name="connsiteY6" fmla="*/ 67208 h 6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396" h="67207">
                      <a:moveTo>
                        <a:pt x="1410" y="67208"/>
                      </a:moveTo>
                      <a:lnTo>
                        <a:pt x="0" y="65046"/>
                      </a:lnTo>
                      <a:cubicBezTo>
                        <a:pt x="29797" y="45682"/>
                        <a:pt x="60299" y="26366"/>
                        <a:pt x="89814" y="7708"/>
                      </a:cubicBezTo>
                      <a:lnTo>
                        <a:pt x="102033" y="0"/>
                      </a:lnTo>
                      <a:lnTo>
                        <a:pt x="103396" y="2162"/>
                      </a:lnTo>
                      <a:lnTo>
                        <a:pt x="91177" y="9870"/>
                      </a:lnTo>
                      <a:cubicBezTo>
                        <a:pt x="61709" y="28575"/>
                        <a:pt x="31207" y="47891"/>
                        <a:pt x="1410" y="67208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1192CFC9-CD19-5485-29B5-1877A07F3573}"/>
                    </a:ext>
                  </a:extLst>
                </p:cNvPr>
                <p:cNvSpPr/>
                <p:nvPr/>
              </p:nvSpPr>
              <p:spPr>
                <a:xfrm rot="-1982599">
                  <a:off x="9010744" y="2030084"/>
                  <a:ext cx="59173" cy="2585"/>
                </a:xfrm>
                <a:custGeom>
                  <a:avLst/>
                  <a:gdLst>
                    <a:gd name="connsiteX0" fmla="*/ 0 w 59173"/>
                    <a:gd name="connsiteY0" fmla="*/ 0 h 2585"/>
                    <a:gd name="connsiteX1" fmla="*/ 59174 w 59173"/>
                    <a:gd name="connsiteY1" fmla="*/ 0 h 2585"/>
                    <a:gd name="connsiteX2" fmla="*/ 59174 w 59173"/>
                    <a:gd name="connsiteY2" fmla="*/ 2585 h 2585"/>
                    <a:gd name="connsiteX3" fmla="*/ 0 w 59173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173" h="2585">
                      <a:moveTo>
                        <a:pt x="0" y="0"/>
                      </a:moveTo>
                      <a:lnTo>
                        <a:pt x="59174" y="0"/>
                      </a:lnTo>
                      <a:lnTo>
                        <a:pt x="5917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4E99E3FF-B36D-89A5-E00D-1F70E29D445D}"/>
                    </a:ext>
                  </a:extLst>
                </p:cNvPr>
                <p:cNvSpPr/>
                <p:nvPr/>
              </p:nvSpPr>
              <p:spPr>
                <a:xfrm>
                  <a:off x="9200918" y="1817034"/>
                  <a:ext cx="166467" cy="110398"/>
                </a:xfrm>
                <a:custGeom>
                  <a:avLst/>
                  <a:gdLst>
                    <a:gd name="connsiteX0" fmla="*/ 1410 w 166467"/>
                    <a:gd name="connsiteY0" fmla="*/ 110399 h 110398"/>
                    <a:gd name="connsiteX1" fmla="*/ 0 w 166467"/>
                    <a:gd name="connsiteY1" fmla="*/ 108237 h 110398"/>
                    <a:gd name="connsiteX2" fmla="*/ 138081 w 166467"/>
                    <a:gd name="connsiteY2" fmla="*/ 17859 h 110398"/>
                    <a:gd name="connsiteX3" fmla="*/ 165058 w 166467"/>
                    <a:gd name="connsiteY3" fmla="*/ 0 h 110398"/>
                    <a:gd name="connsiteX4" fmla="*/ 166468 w 166467"/>
                    <a:gd name="connsiteY4" fmla="*/ 2162 h 110398"/>
                    <a:gd name="connsiteX5" fmla="*/ 139491 w 166467"/>
                    <a:gd name="connsiteY5" fmla="*/ 20021 h 110398"/>
                    <a:gd name="connsiteX6" fmla="*/ 1410 w 166467"/>
                    <a:gd name="connsiteY6" fmla="*/ 110399 h 11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467" h="110398">
                      <a:moveTo>
                        <a:pt x="1410" y="110399"/>
                      </a:moveTo>
                      <a:lnTo>
                        <a:pt x="0" y="108237"/>
                      </a:lnTo>
                      <a:cubicBezTo>
                        <a:pt x="46387" y="78675"/>
                        <a:pt x="93010" y="47750"/>
                        <a:pt x="138081" y="17859"/>
                      </a:cubicBezTo>
                      <a:lnTo>
                        <a:pt x="165058" y="0"/>
                      </a:lnTo>
                      <a:lnTo>
                        <a:pt x="166468" y="2162"/>
                      </a:lnTo>
                      <a:lnTo>
                        <a:pt x="139491" y="20021"/>
                      </a:lnTo>
                      <a:cubicBezTo>
                        <a:pt x="94419" y="49865"/>
                        <a:pt x="47797" y="80790"/>
                        <a:pt x="1410" y="11039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3B83DD95-4B0A-6127-4339-52A6E707BB36}"/>
                    </a:ext>
                  </a:extLst>
                </p:cNvPr>
                <p:cNvSpPr/>
                <p:nvPr/>
              </p:nvSpPr>
              <p:spPr>
                <a:xfrm>
                  <a:off x="8992575" y="2020255"/>
                  <a:ext cx="88920" cy="58324"/>
                </a:xfrm>
                <a:custGeom>
                  <a:avLst/>
                  <a:gdLst>
                    <a:gd name="connsiteX0" fmla="*/ 1410 w 88920"/>
                    <a:gd name="connsiteY0" fmla="*/ 58325 h 58324"/>
                    <a:gd name="connsiteX1" fmla="*/ 0 w 88920"/>
                    <a:gd name="connsiteY1" fmla="*/ 56163 h 58324"/>
                    <a:gd name="connsiteX2" fmla="*/ 87558 w 88920"/>
                    <a:gd name="connsiteY2" fmla="*/ 0 h 58324"/>
                    <a:gd name="connsiteX3" fmla="*/ 88921 w 88920"/>
                    <a:gd name="connsiteY3" fmla="*/ 2162 h 58324"/>
                    <a:gd name="connsiteX4" fmla="*/ 1410 w 88920"/>
                    <a:gd name="connsiteY4" fmla="*/ 58325 h 5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20" h="58324">
                      <a:moveTo>
                        <a:pt x="1410" y="58325"/>
                      </a:moveTo>
                      <a:lnTo>
                        <a:pt x="0" y="56163"/>
                      </a:lnTo>
                      <a:cubicBezTo>
                        <a:pt x="31019" y="36142"/>
                        <a:pt x="59688" y="17765"/>
                        <a:pt x="87558" y="0"/>
                      </a:cubicBezTo>
                      <a:lnTo>
                        <a:pt x="88921" y="2162"/>
                      </a:lnTo>
                      <a:cubicBezTo>
                        <a:pt x="61051" y="19927"/>
                        <a:pt x="32429" y="38304"/>
                        <a:pt x="1410" y="5832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7A381ABB-450A-10B1-D11C-3F104445DC93}"/>
                    </a:ext>
                  </a:extLst>
                </p:cNvPr>
                <p:cNvSpPr/>
                <p:nvPr/>
              </p:nvSpPr>
              <p:spPr>
                <a:xfrm>
                  <a:off x="9172625" y="1816705"/>
                  <a:ext cx="216661" cy="145506"/>
                </a:xfrm>
                <a:custGeom>
                  <a:avLst/>
                  <a:gdLst>
                    <a:gd name="connsiteX0" fmla="*/ 1410 w 216661"/>
                    <a:gd name="connsiteY0" fmla="*/ 145507 h 145506"/>
                    <a:gd name="connsiteX1" fmla="*/ 0 w 216661"/>
                    <a:gd name="connsiteY1" fmla="*/ 143345 h 145506"/>
                    <a:gd name="connsiteX2" fmla="*/ 116885 w 216661"/>
                    <a:gd name="connsiteY2" fmla="*/ 65704 h 145506"/>
                    <a:gd name="connsiteX3" fmla="*/ 215252 w 216661"/>
                    <a:gd name="connsiteY3" fmla="*/ 0 h 145506"/>
                    <a:gd name="connsiteX4" fmla="*/ 216662 w 216661"/>
                    <a:gd name="connsiteY4" fmla="*/ 2162 h 145506"/>
                    <a:gd name="connsiteX5" fmla="*/ 118342 w 216661"/>
                    <a:gd name="connsiteY5" fmla="*/ 67819 h 145506"/>
                    <a:gd name="connsiteX6" fmla="*/ 1410 w 216661"/>
                    <a:gd name="connsiteY6" fmla="*/ 145507 h 14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6661" h="145506">
                      <a:moveTo>
                        <a:pt x="1410" y="145507"/>
                      </a:moveTo>
                      <a:lnTo>
                        <a:pt x="0" y="143345"/>
                      </a:lnTo>
                      <a:cubicBezTo>
                        <a:pt x="39384" y="118060"/>
                        <a:pt x="78769" y="91459"/>
                        <a:pt x="116885" y="65704"/>
                      </a:cubicBezTo>
                      <a:cubicBezTo>
                        <a:pt x="148984" y="43990"/>
                        <a:pt x="182212" y="21525"/>
                        <a:pt x="215252" y="0"/>
                      </a:cubicBezTo>
                      <a:lnTo>
                        <a:pt x="216662" y="2162"/>
                      </a:lnTo>
                      <a:cubicBezTo>
                        <a:pt x="183622" y="23687"/>
                        <a:pt x="150441" y="46152"/>
                        <a:pt x="118342" y="67819"/>
                      </a:cubicBezTo>
                      <a:cubicBezTo>
                        <a:pt x="80226" y="93527"/>
                        <a:pt x="40842" y="120175"/>
                        <a:pt x="1410" y="14550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D6CD04AA-7380-F544-53EA-BB062EFC3AFC}"/>
                    </a:ext>
                  </a:extLst>
                </p:cNvPr>
                <p:cNvSpPr/>
                <p:nvPr/>
              </p:nvSpPr>
              <p:spPr>
                <a:xfrm rot="-1982311">
                  <a:off x="8965539" y="2062577"/>
                  <a:ext cx="150017" cy="2584"/>
                </a:xfrm>
                <a:custGeom>
                  <a:avLst/>
                  <a:gdLst>
                    <a:gd name="connsiteX0" fmla="*/ 0 w 150017"/>
                    <a:gd name="connsiteY0" fmla="*/ 0 h 2584"/>
                    <a:gd name="connsiteX1" fmla="*/ 150018 w 150017"/>
                    <a:gd name="connsiteY1" fmla="*/ 0 h 2584"/>
                    <a:gd name="connsiteX2" fmla="*/ 150018 w 150017"/>
                    <a:gd name="connsiteY2" fmla="*/ 2585 h 2584"/>
                    <a:gd name="connsiteX3" fmla="*/ 0 w 150017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017" h="2584">
                      <a:moveTo>
                        <a:pt x="0" y="0"/>
                      </a:moveTo>
                      <a:lnTo>
                        <a:pt x="150018" y="0"/>
                      </a:lnTo>
                      <a:lnTo>
                        <a:pt x="15001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452EF443-2CED-9D38-510F-7580A1D7827C}"/>
                    </a:ext>
                  </a:extLst>
                </p:cNvPr>
                <p:cNvSpPr/>
                <p:nvPr/>
              </p:nvSpPr>
              <p:spPr>
                <a:xfrm>
                  <a:off x="9140995" y="1816846"/>
                  <a:ext cx="277806" cy="182306"/>
                </a:xfrm>
                <a:custGeom>
                  <a:avLst/>
                  <a:gdLst>
                    <a:gd name="connsiteX0" fmla="*/ 1410 w 277806"/>
                    <a:gd name="connsiteY0" fmla="*/ 182306 h 182306"/>
                    <a:gd name="connsiteX1" fmla="*/ 0 w 277806"/>
                    <a:gd name="connsiteY1" fmla="*/ 180144 h 182306"/>
                    <a:gd name="connsiteX2" fmla="*/ 264412 w 277806"/>
                    <a:gd name="connsiteY2" fmla="*/ 7755 h 182306"/>
                    <a:gd name="connsiteX3" fmla="*/ 276397 w 277806"/>
                    <a:gd name="connsiteY3" fmla="*/ 0 h 182306"/>
                    <a:gd name="connsiteX4" fmla="*/ 277807 w 277806"/>
                    <a:gd name="connsiteY4" fmla="*/ 2162 h 182306"/>
                    <a:gd name="connsiteX5" fmla="*/ 265822 w 277806"/>
                    <a:gd name="connsiteY5" fmla="*/ 9917 h 182306"/>
                    <a:gd name="connsiteX6" fmla="*/ 1410 w 277806"/>
                    <a:gd name="connsiteY6" fmla="*/ 182306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806" h="182306">
                      <a:moveTo>
                        <a:pt x="1410" y="182306"/>
                      </a:moveTo>
                      <a:lnTo>
                        <a:pt x="0" y="180144"/>
                      </a:lnTo>
                      <a:cubicBezTo>
                        <a:pt x="87840" y="122243"/>
                        <a:pt x="177606" y="64059"/>
                        <a:pt x="264412" y="7755"/>
                      </a:cubicBezTo>
                      <a:lnTo>
                        <a:pt x="276397" y="0"/>
                      </a:lnTo>
                      <a:lnTo>
                        <a:pt x="277807" y="2162"/>
                      </a:lnTo>
                      <a:lnTo>
                        <a:pt x="265822" y="9917"/>
                      </a:lnTo>
                      <a:cubicBezTo>
                        <a:pt x="179016" y="66221"/>
                        <a:pt x="89250" y="124404"/>
                        <a:pt x="1410" y="18230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5D496286-3845-1C62-D140-E6CCD276CC35}"/>
                    </a:ext>
                  </a:extLst>
                </p:cNvPr>
                <p:cNvSpPr/>
                <p:nvPr/>
              </p:nvSpPr>
              <p:spPr>
                <a:xfrm>
                  <a:off x="8960334" y="1818162"/>
                  <a:ext cx="478207" cy="312679"/>
                </a:xfrm>
                <a:custGeom>
                  <a:avLst/>
                  <a:gdLst>
                    <a:gd name="connsiteX0" fmla="*/ 1363 w 478207"/>
                    <a:gd name="connsiteY0" fmla="*/ 312679 h 312679"/>
                    <a:gd name="connsiteX1" fmla="*/ 0 w 478207"/>
                    <a:gd name="connsiteY1" fmla="*/ 310517 h 312679"/>
                    <a:gd name="connsiteX2" fmla="*/ 347223 w 478207"/>
                    <a:gd name="connsiteY2" fmla="*/ 85302 h 312679"/>
                    <a:gd name="connsiteX3" fmla="*/ 476797 w 478207"/>
                    <a:gd name="connsiteY3" fmla="*/ 0 h 312679"/>
                    <a:gd name="connsiteX4" fmla="*/ 478207 w 478207"/>
                    <a:gd name="connsiteY4" fmla="*/ 2162 h 312679"/>
                    <a:gd name="connsiteX5" fmla="*/ 348633 w 478207"/>
                    <a:gd name="connsiteY5" fmla="*/ 87464 h 312679"/>
                    <a:gd name="connsiteX6" fmla="*/ 1363 w 478207"/>
                    <a:gd name="connsiteY6" fmla="*/ 312679 h 31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8207" h="312679">
                      <a:moveTo>
                        <a:pt x="1363" y="312679"/>
                      </a:moveTo>
                      <a:lnTo>
                        <a:pt x="0" y="310517"/>
                      </a:lnTo>
                      <a:cubicBezTo>
                        <a:pt x="116885" y="237247"/>
                        <a:pt x="234004" y="159982"/>
                        <a:pt x="347223" y="85302"/>
                      </a:cubicBezTo>
                      <a:cubicBezTo>
                        <a:pt x="389663" y="57291"/>
                        <a:pt x="433559" y="28340"/>
                        <a:pt x="476797" y="0"/>
                      </a:cubicBezTo>
                      <a:lnTo>
                        <a:pt x="478207" y="2162"/>
                      </a:lnTo>
                      <a:cubicBezTo>
                        <a:pt x="434969" y="30502"/>
                        <a:pt x="391072" y="59453"/>
                        <a:pt x="348633" y="87464"/>
                      </a:cubicBezTo>
                      <a:cubicBezTo>
                        <a:pt x="235414" y="162144"/>
                        <a:pt x="118295" y="239409"/>
                        <a:pt x="1363" y="3126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9969B5B6-C0FA-3948-C2E4-034D6D5D65E4}"/>
                    </a:ext>
                  </a:extLst>
                </p:cNvPr>
                <p:cNvSpPr/>
                <p:nvPr/>
              </p:nvSpPr>
              <p:spPr>
                <a:xfrm>
                  <a:off x="8945435" y="1822251"/>
                  <a:ext cx="516839" cy="336977"/>
                </a:xfrm>
                <a:custGeom>
                  <a:avLst/>
                  <a:gdLst>
                    <a:gd name="connsiteX0" fmla="*/ 1410 w 516839"/>
                    <a:gd name="connsiteY0" fmla="*/ 336977 h 336977"/>
                    <a:gd name="connsiteX1" fmla="*/ 0 w 516839"/>
                    <a:gd name="connsiteY1" fmla="*/ 334816 h 336977"/>
                    <a:gd name="connsiteX2" fmla="*/ 192270 w 516839"/>
                    <a:gd name="connsiteY2" fmla="*/ 208014 h 336977"/>
                    <a:gd name="connsiteX3" fmla="*/ 515524 w 516839"/>
                    <a:gd name="connsiteY3" fmla="*/ 0 h 336977"/>
                    <a:gd name="connsiteX4" fmla="*/ 516840 w 516839"/>
                    <a:gd name="connsiteY4" fmla="*/ 2209 h 336977"/>
                    <a:gd name="connsiteX5" fmla="*/ 193727 w 516839"/>
                    <a:gd name="connsiteY5" fmla="*/ 210129 h 336977"/>
                    <a:gd name="connsiteX6" fmla="*/ 1410 w 516839"/>
                    <a:gd name="connsiteY6" fmla="*/ 336977 h 336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839" h="336977">
                      <a:moveTo>
                        <a:pt x="1410" y="336977"/>
                      </a:moveTo>
                      <a:lnTo>
                        <a:pt x="0" y="334816"/>
                      </a:lnTo>
                      <a:cubicBezTo>
                        <a:pt x="65093" y="293034"/>
                        <a:pt x="129715" y="249796"/>
                        <a:pt x="192270" y="208014"/>
                      </a:cubicBezTo>
                      <a:cubicBezTo>
                        <a:pt x="296747" y="138222"/>
                        <a:pt x="404796" y="66033"/>
                        <a:pt x="515524" y="0"/>
                      </a:cubicBezTo>
                      <a:lnTo>
                        <a:pt x="516840" y="2209"/>
                      </a:lnTo>
                      <a:cubicBezTo>
                        <a:pt x="406159" y="68194"/>
                        <a:pt x="298157" y="140337"/>
                        <a:pt x="193727" y="210129"/>
                      </a:cubicBezTo>
                      <a:cubicBezTo>
                        <a:pt x="131172" y="251958"/>
                        <a:pt x="66502" y="295149"/>
                        <a:pt x="1410" y="33697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0079203A-F49A-A7B4-8CBE-B10C2292C2E7}"/>
                    </a:ext>
                  </a:extLst>
                </p:cNvPr>
                <p:cNvSpPr/>
                <p:nvPr/>
              </p:nvSpPr>
              <p:spPr>
                <a:xfrm>
                  <a:off x="8928986" y="1825588"/>
                  <a:ext cx="551336" cy="360664"/>
                </a:xfrm>
                <a:custGeom>
                  <a:avLst/>
                  <a:gdLst>
                    <a:gd name="connsiteX0" fmla="*/ 1504 w 551336"/>
                    <a:gd name="connsiteY0" fmla="*/ 360665 h 360664"/>
                    <a:gd name="connsiteX1" fmla="*/ 0 w 551336"/>
                    <a:gd name="connsiteY1" fmla="*/ 358550 h 360664"/>
                    <a:gd name="connsiteX2" fmla="*/ 363860 w 551336"/>
                    <a:gd name="connsiteY2" fmla="*/ 119141 h 360664"/>
                    <a:gd name="connsiteX3" fmla="*/ 549927 w 551336"/>
                    <a:gd name="connsiteY3" fmla="*/ 0 h 360664"/>
                    <a:gd name="connsiteX4" fmla="*/ 551337 w 551336"/>
                    <a:gd name="connsiteY4" fmla="*/ 2162 h 360664"/>
                    <a:gd name="connsiteX5" fmla="*/ 365223 w 551336"/>
                    <a:gd name="connsiteY5" fmla="*/ 121303 h 360664"/>
                    <a:gd name="connsiteX6" fmla="*/ 1504 w 551336"/>
                    <a:gd name="connsiteY6" fmla="*/ 360665 h 36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1336" h="360664">
                      <a:moveTo>
                        <a:pt x="1504" y="360665"/>
                      </a:moveTo>
                      <a:lnTo>
                        <a:pt x="0" y="358550"/>
                      </a:lnTo>
                      <a:cubicBezTo>
                        <a:pt x="117637" y="275363"/>
                        <a:pt x="242840" y="195936"/>
                        <a:pt x="363860" y="119141"/>
                      </a:cubicBezTo>
                      <a:cubicBezTo>
                        <a:pt x="424911" y="80414"/>
                        <a:pt x="488030" y="40372"/>
                        <a:pt x="549927" y="0"/>
                      </a:cubicBezTo>
                      <a:lnTo>
                        <a:pt x="551337" y="2162"/>
                      </a:lnTo>
                      <a:cubicBezTo>
                        <a:pt x="489440" y="42533"/>
                        <a:pt x="426274" y="82576"/>
                        <a:pt x="365223" y="121303"/>
                      </a:cubicBezTo>
                      <a:cubicBezTo>
                        <a:pt x="244250" y="198098"/>
                        <a:pt x="119094" y="277478"/>
                        <a:pt x="1504" y="36066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D1BDB114-AC88-B92D-3C12-8FF50D247F66}"/>
                    </a:ext>
                  </a:extLst>
                </p:cNvPr>
                <p:cNvSpPr/>
                <p:nvPr/>
              </p:nvSpPr>
              <p:spPr>
                <a:xfrm>
                  <a:off x="8910328" y="1829959"/>
                  <a:ext cx="587384" cy="384727"/>
                </a:xfrm>
                <a:custGeom>
                  <a:avLst/>
                  <a:gdLst>
                    <a:gd name="connsiteX0" fmla="*/ 1598 w 587384"/>
                    <a:gd name="connsiteY0" fmla="*/ 384728 h 384727"/>
                    <a:gd name="connsiteX1" fmla="*/ 0 w 587384"/>
                    <a:gd name="connsiteY1" fmla="*/ 382707 h 384727"/>
                    <a:gd name="connsiteX2" fmla="*/ 65892 w 587384"/>
                    <a:gd name="connsiteY2" fmla="*/ 337118 h 384727"/>
                    <a:gd name="connsiteX3" fmla="*/ 276961 w 587384"/>
                    <a:gd name="connsiteY3" fmla="*/ 200072 h 384727"/>
                    <a:gd name="connsiteX4" fmla="*/ 585974 w 587384"/>
                    <a:gd name="connsiteY4" fmla="*/ 0 h 384727"/>
                    <a:gd name="connsiteX5" fmla="*/ 587384 w 587384"/>
                    <a:gd name="connsiteY5" fmla="*/ 2162 h 384727"/>
                    <a:gd name="connsiteX6" fmla="*/ 278371 w 587384"/>
                    <a:gd name="connsiteY6" fmla="*/ 202233 h 384727"/>
                    <a:gd name="connsiteX7" fmla="*/ 67302 w 587384"/>
                    <a:gd name="connsiteY7" fmla="*/ 339280 h 384727"/>
                    <a:gd name="connsiteX8" fmla="*/ 1598 w 587384"/>
                    <a:gd name="connsiteY8" fmla="*/ 384728 h 38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7384" h="384727">
                      <a:moveTo>
                        <a:pt x="1598" y="384728"/>
                      </a:moveTo>
                      <a:lnTo>
                        <a:pt x="0" y="382707"/>
                      </a:lnTo>
                      <a:cubicBezTo>
                        <a:pt x="21290" y="366163"/>
                        <a:pt x="44225" y="351124"/>
                        <a:pt x="65892" y="337118"/>
                      </a:cubicBezTo>
                      <a:cubicBezTo>
                        <a:pt x="136342" y="291577"/>
                        <a:pt x="207826" y="245049"/>
                        <a:pt x="276961" y="200072"/>
                      </a:cubicBezTo>
                      <a:cubicBezTo>
                        <a:pt x="378101" y="134227"/>
                        <a:pt x="482672" y="66174"/>
                        <a:pt x="585974" y="0"/>
                      </a:cubicBezTo>
                      <a:lnTo>
                        <a:pt x="587384" y="2162"/>
                      </a:lnTo>
                      <a:cubicBezTo>
                        <a:pt x="484082" y="68335"/>
                        <a:pt x="379511" y="136389"/>
                        <a:pt x="278371" y="202233"/>
                      </a:cubicBezTo>
                      <a:cubicBezTo>
                        <a:pt x="209236" y="247211"/>
                        <a:pt x="137752" y="293786"/>
                        <a:pt x="67302" y="339280"/>
                      </a:cubicBezTo>
                      <a:cubicBezTo>
                        <a:pt x="45682" y="353239"/>
                        <a:pt x="22794" y="368231"/>
                        <a:pt x="1598" y="384728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6B5F5467-3191-FF19-EA7C-616664D97F84}"/>
                    </a:ext>
                  </a:extLst>
                </p:cNvPr>
                <p:cNvSpPr/>
                <p:nvPr/>
              </p:nvSpPr>
              <p:spPr>
                <a:xfrm>
                  <a:off x="8893643" y="1833108"/>
                  <a:ext cx="627426" cy="408931"/>
                </a:xfrm>
                <a:custGeom>
                  <a:avLst/>
                  <a:gdLst>
                    <a:gd name="connsiteX0" fmla="*/ 1410 w 627426"/>
                    <a:gd name="connsiteY0" fmla="*/ 408932 h 408931"/>
                    <a:gd name="connsiteX1" fmla="*/ 0 w 627426"/>
                    <a:gd name="connsiteY1" fmla="*/ 406770 h 408931"/>
                    <a:gd name="connsiteX2" fmla="*/ 83657 w 627426"/>
                    <a:gd name="connsiteY2" fmla="*/ 352299 h 408931"/>
                    <a:gd name="connsiteX3" fmla="*/ 258913 w 627426"/>
                    <a:gd name="connsiteY3" fmla="*/ 238939 h 408931"/>
                    <a:gd name="connsiteX4" fmla="*/ 626017 w 627426"/>
                    <a:gd name="connsiteY4" fmla="*/ 0 h 408931"/>
                    <a:gd name="connsiteX5" fmla="*/ 627427 w 627426"/>
                    <a:gd name="connsiteY5" fmla="*/ 2162 h 408931"/>
                    <a:gd name="connsiteX6" fmla="*/ 260323 w 627426"/>
                    <a:gd name="connsiteY6" fmla="*/ 241148 h 408931"/>
                    <a:gd name="connsiteX7" fmla="*/ 85067 w 627426"/>
                    <a:gd name="connsiteY7" fmla="*/ 354508 h 408931"/>
                    <a:gd name="connsiteX8" fmla="*/ 1410 w 627426"/>
                    <a:gd name="connsiteY8" fmla="*/ 408932 h 40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426" h="408931">
                      <a:moveTo>
                        <a:pt x="1410" y="408932"/>
                      </a:moveTo>
                      <a:lnTo>
                        <a:pt x="0" y="406770"/>
                      </a:lnTo>
                      <a:cubicBezTo>
                        <a:pt x="27870" y="388582"/>
                        <a:pt x="55740" y="370393"/>
                        <a:pt x="83657" y="352299"/>
                      </a:cubicBezTo>
                      <a:cubicBezTo>
                        <a:pt x="142029" y="314418"/>
                        <a:pt x="201435" y="276068"/>
                        <a:pt x="258913" y="238939"/>
                      </a:cubicBezTo>
                      <a:cubicBezTo>
                        <a:pt x="379511" y="161063"/>
                        <a:pt x="504244" y="80555"/>
                        <a:pt x="626017" y="0"/>
                      </a:cubicBezTo>
                      <a:lnTo>
                        <a:pt x="627427" y="2162"/>
                      </a:lnTo>
                      <a:cubicBezTo>
                        <a:pt x="505654" y="82764"/>
                        <a:pt x="380921" y="163272"/>
                        <a:pt x="260323" y="241148"/>
                      </a:cubicBezTo>
                      <a:cubicBezTo>
                        <a:pt x="202844" y="278230"/>
                        <a:pt x="143439" y="316627"/>
                        <a:pt x="85067" y="354508"/>
                      </a:cubicBezTo>
                      <a:cubicBezTo>
                        <a:pt x="57103" y="372602"/>
                        <a:pt x="29233" y="390743"/>
                        <a:pt x="1410" y="408932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0B4EDE02-6F2D-8A1C-1616-3231217B534B}"/>
                    </a:ext>
                  </a:extLst>
                </p:cNvPr>
                <p:cNvSpPr/>
                <p:nvPr/>
              </p:nvSpPr>
              <p:spPr>
                <a:xfrm rot="-1982599">
                  <a:off x="8837071" y="2042972"/>
                  <a:ext cx="769258" cy="2585"/>
                </a:xfrm>
                <a:custGeom>
                  <a:avLst/>
                  <a:gdLst>
                    <a:gd name="connsiteX0" fmla="*/ 0 w 769258"/>
                    <a:gd name="connsiteY0" fmla="*/ 0 h 2585"/>
                    <a:gd name="connsiteX1" fmla="*/ 769259 w 769258"/>
                    <a:gd name="connsiteY1" fmla="*/ 0 h 2585"/>
                    <a:gd name="connsiteX2" fmla="*/ 769259 w 769258"/>
                    <a:gd name="connsiteY2" fmla="*/ 2585 h 2585"/>
                    <a:gd name="connsiteX3" fmla="*/ 0 w 76925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9258" h="2585">
                      <a:moveTo>
                        <a:pt x="0" y="0"/>
                      </a:moveTo>
                      <a:lnTo>
                        <a:pt x="769259" y="0"/>
                      </a:lnTo>
                      <a:lnTo>
                        <a:pt x="76925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4F48834A-5785-5CDE-8920-FF19A54329B1}"/>
                    </a:ext>
                  </a:extLst>
                </p:cNvPr>
                <p:cNvSpPr/>
                <p:nvPr/>
              </p:nvSpPr>
              <p:spPr>
                <a:xfrm rot="-1982599">
                  <a:off x="8859809" y="2070244"/>
                  <a:ext cx="690203" cy="2585"/>
                </a:xfrm>
                <a:custGeom>
                  <a:avLst/>
                  <a:gdLst>
                    <a:gd name="connsiteX0" fmla="*/ 0 w 690203"/>
                    <a:gd name="connsiteY0" fmla="*/ 0 h 2585"/>
                    <a:gd name="connsiteX1" fmla="*/ 690204 w 690203"/>
                    <a:gd name="connsiteY1" fmla="*/ 0 h 2585"/>
                    <a:gd name="connsiteX2" fmla="*/ 690204 w 690203"/>
                    <a:gd name="connsiteY2" fmla="*/ 2585 h 2585"/>
                    <a:gd name="connsiteX3" fmla="*/ 0 w 690203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203" h="2585">
                      <a:moveTo>
                        <a:pt x="0" y="0"/>
                      </a:moveTo>
                      <a:lnTo>
                        <a:pt x="690204" y="0"/>
                      </a:lnTo>
                      <a:lnTo>
                        <a:pt x="69020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458D33D5-D99C-E60E-63E9-262F7BB9438B}"/>
                    </a:ext>
                  </a:extLst>
                </p:cNvPr>
                <p:cNvSpPr/>
                <p:nvPr/>
              </p:nvSpPr>
              <p:spPr>
                <a:xfrm rot="-1982599">
                  <a:off x="8884440" y="2108642"/>
                  <a:ext cx="573266" cy="2585"/>
                </a:xfrm>
                <a:custGeom>
                  <a:avLst/>
                  <a:gdLst>
                    <a:gd name="connsiteX0" fmla="*/ 0 w 573266"/>
                    <a:gd name="connsiteY0" fmla="*/ 0 h 2585"/>
                    <a:gd name="connsiteX1" fmla="*/ 573266 w 573266"/>
                    <a:gd name="connsiteY1" fmla="*/ 0 h 2585"/>
                    <a:gd name="connsiteX2" fmla="*/ 573266 w 573266"/>
                    <a:gd name="connsiteY2" fmla="*/ 2585 h 2585"/>
                    <a:gd name="connsiteX3" fmla="*/ 0 w 573266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3266" h="2585">
                      <a:moveTo>
                        <a:pt x="0" y="0"/>
                      </a:moveTo>
                      <a:lnTo>
                        <a:pt x="573266" y="0"/>
                      </a:lnTo>
                      <a:lnTo>
                        <a:pt x="57326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5B555F1A-35B1-2E68-CC5D-4A5CC95BEC43}"/>
                    </a:ext>
                  </a:extLst>
                </p:cNvPr>
                <p:cNvSpPr/>
                <p:nvPr/>
              </p:nvSpPr>
              <p:spPr>
                <a:xfrm rot="-1982599">
                  <a:off x="8910447" y="2146449"/>
                  <a:ext cx="455529" cy="2585"/>
                </a:xfrm>
                <a:custGeom>
                  <a:avLst/>
                  <a:gdLst>
                    <a:gd name="connsiteX0" fmla="*/ 0 w 455529"/>
                    <a:gd name="connsiteY0" fmla="*/ 0 h 2585"/>
                    <a:gd name="connsiteX1" fmla="*/ 455530 w 455529"/>
                    <a:gd name="connsiteY1" fmla="*/ 0 h 2585"/>
                    <a:gd name="connsiteX2" fmla="*/ 455530 w 455529"/>
                    <a:gd name="connsiteY2" fmla="*/ 2585 h 2585"/>
                    <a:gd name="connsiteX3" fmla="*/ 0 w 45552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5529" h="2585">
                      <a:moveTo>
                        <a:pt x="0" y="0"/>
                      </a:moveTo>
                      <a:lnTo>
                        <a:pt x="455530" y="0"/>
                      </a:lnTo>
                      <a:lnTo>
                        <a:pt x="455530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97173417-AB73-F33E-66C8-268C407CE7A3}"/>
                    </a:ext>
                  </a:extLst>
                </p:cNvPr>
                <p:cNvSpPr/>
                <p:nvPr/>
              </p:nvSpPr>
              <p:spPr>
                <a:xfrm>
                  <a:off x="8963154" y="2076042"/>
                  <a:ext cx="309154" cy="202609"/>
                </a:xfrm>
                <a:custGeom>
                  <a:avLst/>
                  <a:gdLst>
                    <a:gd name="connsiteX0" fmla="*/ 1363 w 309154"/>
                    <a:gd name="connsiteY0" fmla="*/ 202609 h 202609"/>
                    <a:gd name="connsiteX1" fmla="*/ 0 w 309154"/>
                    <a:gd name="connsiteY1" fmla="*/ 200448 h 202609"/>
                    <a:gd name="connsiteX2" fmla="*/ 126613 w 309154"/>
                    <a:gd name="connsiteY2" fmla="*/ 117167 h 202609"/>
                    <a:gd name="connsiteX3" fmla="*/ 307839 w 309154"/>
                    <a:gd name="connsiteY3" fmla="*/ 0 h 202609"/>
                    <a:gd name="connsiteX4" fmla="*/ 309154 w 309154"/>
                    <a:gd name="connsiteY4" fmla="*/ 2209 h 202609"/>
                    <a:gd name="connsiteX5" fmla="*/ 128023 w 309154"/>
                    <a:gd name="connsiteY5" fmla="*/ 119282 h 202609"/>
                    <a:gd name="connsiteX6" fmla="*/ 1363 w 309154"/>
                    <a:gd name="connsiteY6" fmla="*/ 202609 h 202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9154" h="202609">
                      <a:moveTo>
                        <a:pt x="1363" y="202609"/>
                      </a:moveTo>
                      <a:lnTo>
                        <a:pt x="0" y="200448"/>
                      </a:lnTo>
                      <a:cubicBezTo>
                        <a:pt x="43003" y="173048"/>
                        <a:pt x="85490" y="144614"/>
                        <a:pt x="126613" y="117167"/>
                      </a:cubicBezTo>
                      <a:cubicBezTo>
                        <a:pt x="185455" y="77876"/>
                        <a:pt x="246318" y="37223"/>
                        <a:pt x="307839" y="0"/>
                      </a:cubicBezTo>
                      <a:lnTo>
                        <a:pt x="309154" y="2209"/>
                      </a:lnTo>
                      <a:cubicBezTo>
                        <a:pt x="247681" y="39385"/>
                        <a:pt x="186865" y="79991"/>
                        <a:pt x="128023" y="119282"/>
                      </a:cubicBezTo>
                      <a:cubicBezTo>
                        <a:pt x="86900" y="146776"/>
                        <a:pt x="44366" y="175209"/>
                        <a:pt x="1363" y="20260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B59B7E03-40E4-AE4B-5AE2-535FEF3DA3D5}"/>
                    </a:ext>
                  </a:extLst>
                </p:cNvPr>
                <p:cNvSpPr/>
                <p:nvPr/>
              </p:nvSpPr>
              <p:spPr>
                <a:xfrm rot="-1982599">
                  <a:off x="8966897" y="2230723"/>
                  <a:ext cx="184289" cy="2585"/>
                </a:xfrm>
                <a:custGeom>
                  <a:avLst/>
                  <a:gdLst>
                    <a:gd name="connsiteX0" fmla="*/ 0 w 184289"/>
                    <a:gd name="connsiteY0" fmla="*/ 0 h 2585"/>
                    <a:gd name="connsiteX1" fmla="*/ 184289 w 184289"/>
                    <a:gd name="connsiteY1" fmla="*/ 0 h 2585"/>
                    <a:gd name="connsiteX2" fmla="*/ 184289 w 184289"/>
                    <a:gd name="connsiteY2" fmla="*/ 2585 h 2585"/>
                    <a:gd name="connsiteX3" fmla="*/ 0 w 18428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289" h="2585">
                      <a:moveTo>
                        <a:pt x="0" y="0"/>
                      </a:moveTo>
                      <a:lnTo>
                        <a:pt x="184289" y="0"/>
                      </a:lnTo>
                      <a:lnTo>
                        <a:pt x="18428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01E9CB73-8BF6-6AF4-941B-3756A1AA6878}"/>
                    </a:ext>
                  </a:extLst>
                </p:cNvPr>
                <p:cNvSpPr/>
                <p:nvPr/>
              </p:nvSpPr>
              <p:spPr>
                <a:xfrm rot="-1982599">
                  <a:off x="8987525" y="2254888"/>
                  <a:ext cx="119099" cy="2585"/>
                </a:xfrm>
                <a:custGeom>
                  <a:avLst/>
                  <a:gdLst>
                    <a:gd name="connsiteX0" fmla="*/ 0 w 119099"/>
                    <a:gd name="connsiteY0" fmla="*/ 0 h 2585"/>
                    <a:gd name="connsiteX1" fmla="*/ 119099 w 119099"/>
                    <a:gd name="connsiteY1" fmla="*/ 0 h 2585"/>
                    <a:gd name="connsiteX2" fmla="*/ 119099 w 119099"/>
                    <a:gd name="connsiteY2" fmla="*/ 2585 h 2585"/>
                    <a:gd name="connsiteX3" fmla="*/ 0 w 11909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099" h="2585">
                      <a:moveTo>
                        <a:pt x="0" y="0"/>
                      </a:moveTo>
                      <a:lnTo>
                        <a:pt x="119099" y="0"/>
                      </a:lnTo>
                      <a:lnTo>
                        <a:pt x="11909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14" name="Graphic 111">
                <a:extLst>
                  <a:ext uri="{FF2B5EF4-FFF2-40B4-BE49-F238E27FC236}">
                    <a16:creationId xmlns:a16="http://schemas.microsoft.com/office/drawing/2014/main" id="{F8C9EB24-60FC-3CE0-5DD5-1EC7FA754F72}"/>
                  </a:ext>
                </a:extLst>
              </p:cNvPr>
              <p:cNvGrpSpPr/>
              <p:nvPr/>
            </p:nvGrpSpPr>
            <p:grpSpPr>
              <a:xfrm>
                <a:off x="8747446" y="1813039"/>
                <a:ext cx="275308" cy="464015"/>
                <a:chOff x="8747446" y="1813039"/>
                <a:chExt cx="275308" cy="464015"/>
              </a:xfrm>
              <a:grpFill/>
            </p:grpSpPr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EF2BC48D-FAEE-7A80-352C-1C995B2B67D4}"/>
                    </a:ext>
                  </a:extLst>
                </p:cNvPr>
                <p:cNvSpPr/>
                <p:nvPr/>
              </p:nvSpPr>
              <p:spPr>
                <a:xfrm rot="-329842">
                  <a:off x="8748563" y="2262582"/>
                  <a:ext cx="2584" cy="14381"/>
                </a:xfrm>
                <a:custGeom>
                  <a:avLst/>
                  <a:gdLst>
                    <a:gd name="connsiteX0" fmla="*/ 0 w 2584"/>
                    <a:gd name="connsiteY0" fmla="*/ 0 h 14381"/>
                    <a:gd name="connsiteX1" fmla="*/ 2585 w 2584"/>
                    <a:gd name="connsiteY1" fmla="*/ 0 h 14381"/>
                    <a:gd name="connsiteX2" fmla="*/ 2585 w 2584"/>
                    <a:gd name="connsiteY2" fmla="*/ 14381 h 14381"/>
                    <a:gd name="connsiteX3" fmla="*/ 0 w 2584"/>
                    <a:gd name="connsiteY3" fmla="*/ 14381 h 14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38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381"/>
                      </a:lnTo>
                      <a:lnTo>
                        <a:pt x="0" y="143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782C4457-43B8-60ED-69F1-A63535052B1C}"/>
                    </a:ext>
                  </a:extLst>
                </p:cNvPr>
                <p:cNvSpPr/>
                <p:nvPr/>
              </p:nvSpPr>
              <p:spPr>
                <a:xfrm rot="-329842">
                  <a:off x="8760344" y="2224333"/>
                  <a:ext cx="2584" cy="51463"/>
                </a:xfrm>
                <a:custGeom>
                  <a:avLst/>
                  <a:gdLst>
                    <a:gd name="connsiteX0" fmla="*/ 0 w 2584"/>
                    <a:gd name="connsiteY0" fmla="*/ 0 h 51463"/>
                    <a:gd name="connsiteX1" fmla="*/ 2585 w 2584"/>
                    <a:gd name="connsiteY1" fmla="*/ 0 h 51463"/>
                    <a:gd name="connsiteX2" fmla="*/ 2585 w 2584"/>
                    <a:gd name="connsiteY2" fmla="*/ 51463 h 51463"/>
                    <a:gd name="connsiteX3" fmla="*/ 0 w 2584"/>
                    <a:gd name="connsiteY3" fmla="*/ 51463 h 51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5146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51463"/>
                      </a:lnTo>
                      <a:lnTo>
                        <a:pt x="0" y="5146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FBD6F380-361F-B3F6-DD12-C8BCBEE7AB54}"/>
                    </a:ext>
                  </a:extLst>
                </p:cNvPr>
                <p:cNvSpPr/>
                <p:nvPr/>
              </p:nvSpPr>
              <p:spPr>
                <a:xfrm rot="-329842">
                  <a:off x="8772337" y="2190483"/>
                  <a:ext cx="2584" cy="80883"/>
                </a:xfrm>
                <a:custGeom>
                  <a:avLst/>
                  <a:gdLst>
                    <a:gd name="connsiteX0" fmla="*/ 0 w 2584"/>
                    <a:gd name="connsiteY0" fmla="*/ 0 h 80883"/>
                    <a:gd name="connsiteX1" fmla="*/ 2585 w 2584"/>
                    <a:gd name="connsiteY1" fmla="*/ 0 h 80883"/>
                    <a:gd name="connsiteX2" fmla="*/ 2585 w 2584"/>
                    <a:gd name="connsiteY2" fmla="*/ 80884 h 80883"/>
                    <a:gd name="connsiteX3" fmla="*/ 0 w 2584"/>
                    <a:gd name="connsiteY3" fmla="*/ 80884 h 80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088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0884"/>
                      </a:lnTo>
                      <a:lnTo>
                        <a:pt x="0" y="8088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BC504C4B-AE9A-A64D-4D5D-EDB47E284B8F}"/>
                    </a:ext>
                  </a:extLst>
                </p:cNvPr>
                <p:cNvSpPr/>
                <p:nvPr/>
              </p:nvSpPr>
              <p:spPr>
                <a:xfrm rot="-329842">
                  <a:off x="8784417" y="2158098"/>
                  <a:ext cx="2584" cy="110398"/>
                </a:xfrm>
                <a:custGeom>
                  <a:avLst/>
                  <a:gdLst>
                    <a:gd name="connsiteX0" fmla="*/ 0 w 2584"/>
                    <a:gd name="connsiteY0" fmla="*/ 0 h 110398"/>
                    <a:gd name="connsiteX1" fmla="*/ 2585 w 2584"/>
                    <a:gd name="connsiteY1" fmla="*/ 0 h 110398"/>
                    <a:gd name="connsiteX2" fmla="*/ 2585 w 2584"/>
                    <a:gd name="connsiteY2" fmla="*/ 110399 h 110398"/>
                    <a:gd name="connsiteX3" fmla="*/ 0 w 2584"/>
                    <a:gd name="connsiteY3" fmla="*/ 110399 h 11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039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0399"/>
                      </a:lnTo>
                      <a:lnTo>
                        <a:pt x="0" y="1103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58931D9B-DD5F-58A6-FCD9-737EDC58EAD0}"/>
                    </a:ext>
                  </a:extLst>
                </p:cNvPr>
                <p:cNvSpPr/>
                <p:nvPr/>
              </p:nvSpPr>
              <p:spPr>
                <a:xfrm rot="-329842">
                  <a:off x="8796342" y="2124039"/>
                  <a:ext cx="2584" cy="140101"/>
                </a:xfrm>
                <a:custGeom>
                  <a:avLst/>
                  <a:gdLst>
                    <a:gd name="connsiteX0" fmla="*/ 0 w 2584"/>
                    <a:gd name="connsiteY0" fmla="*/ 0 h 140101"/>
                    <a:gd name="connsiteX1" fmla="*/ 2585 w 2584"/>
                    <a:gd name="connsiteY1" fmla="*/ 0 h 140101"/>
                    <a:gd name="connsiteX2" fmla="*/ 2585 w 2584"/>
                    <a:gd name="connsiteY2" fmla="*/ 140102 h 140101"/>
                    <a:gd name="connsiteX3" fmla="*/ 0 w 2584"/>
                    <a:gd name="connsiteY3" fmla="*/ 140102 h 14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010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0102"/>
                      </a:lnTo>
                      <a:lnTo>
                        <a:pt x="0" y="14010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D277D88D-3025-C96C-61C1-DF4F68180228}"/>
                    </a:ext>
                  </a:extLst>
                </p:cNvPr>
                <p:cNvSpPr/>
                <p:nvPr/>
              </p:nvSpPr>
              <p:spPr>
                <a:xfrm rot="-329842">
                  <a:off x="8808001" y="2083335"/>
                  <a:ext cx="2584" cy="177935"/>
                </a:xfrm>
                <a:custGeom>
                  <a:avLst/>
                  <a:gdLst>
                    <a:gd name="connsiteX0" fmla="*/ 0 w 2584"/>
                    <a:gd name="connsiteY0" fmla="*/ 0 h 177935"/>
                    <a:gd name="connsiteX1" fmla="*/ 2585 w 2584"/>
                    <a:gd name="connsiteY1" fmla="*/ 0 h 177935"/>
                    <a:gd name="connsiteX2" fmla="*/ 2585 w 2584"/>
                    <a:gd name="connsiteY2" fmla="*/ 177935 h 177935"/>
                    <a:gd name="connsiteX3" fmla="*/ 0 w 2584"/>
                    <a:gd name="connsiteY3" fmla="*/ 177935 h 17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7793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77935"/>
                      </a:lnTo>
                      <a:lnTo>
                        <a:pt x="0" y="17793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1092EA7E-6583-AEA6-776D-70561184E2E1}"/>
                    </a:ext>
                  </a:extLst>
                </p:cNvPr>
                <p:cNvSpPr/>
                <p:nvPr/>
              </p:nvSpPr>
              <p:spPr>
                <a:xfrm rot="-329842">
                  <a:off x="8819703" y="2042824"/>
                  <a:ext cx="2584" cy="215627"/>
                </a:xfrm>
                <a:custGeom>
                  <a:avLst/>
                  <a:gdLst>
                    <a:gd name="connsiteX0" fmla="*/ 0 w 2584"/>
                    <a:gd name="connsiteY0" fmla="*/ 0 h 215627"/>
                    <a:gd name="connsiteX1" fmla="*/ 2585 w 2584"/>
                    <a:gd name="connsiteY1" fmla="*/ 0 h 215627"/>
                    <a:gd name="connsiteX2" fmla="*/ 2585 w 2584"/>
                    <a:gd name="connsiteY2" fmla="*/ 215628 h 215627"/>
                    <a:gd name="connsiteX3" fmla="*/ 0 w 2584"/>
                    <a:gd name="connsiteY3" fmla="*/ 215628 h 215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1562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15628"/>
                      </a:lnTo>
                      <a:lnTo>
                        <a:pt x="0" y="2156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43DB5C37-6999-EA81-C731-9C50AF79811F}"/>
                    </a:ext>
                  </a:extLst>
                </p:cNvPr>
                <p:cNvSpPr/>
                <p:nvPr/>
              </p:nvSpPr>
              <p:spPr>
                <a:xfrm rot="-329842">
                  <a:off x="8831177" y="1999392"/>
                  <a:ext cx="2584" cy="254636"/>
                </a:xfrm>
                <a:custGeom>
                  <a:avLst/>
                  <a:gdLst>
                    <a:gd name="connsiteX0" fmla="*/ 0 w 2584"/>
                    <a:gd name="connsiteY0" fmla="*/ 0 h 254636"/>
                    <a:gd name="connsiteX1" fmla="*/ 2585 w 2584"/>
                    <a:gd name="connsiteY1" fmla="*/ 0 h 254636"/>
                    <a:gd name="connsiteX2" fmla="*/ 2585 w 2584"/>
                    <a:gd name="connsiteY2" fmla="*/ 254636 h 254636"/>
                    <a:gd name="connsiteX3" fmla="*/ 0 w 2584"/>
                    <a:gd name="connsiteY3" fmla="*/ 254636 h 25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5463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54636"/>
                      </a:lnTo>
                      <a:lnTo>
                        <a:pt x="0" y="25463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B84464D3-AC6E-0E1C-2843-C6F40B7F66A0}"/>
                    </a:ext>
                  </a:extLst>
                </p:cNvPr>
                <p:cNvSpPr/>
                <p:nvPr/>
              </p:nvSpPr>
              <p:spPr>
                <a:xfrm rot="-329842">
                  <a:off x="8842920" y="1964527"/>
                  <a:ext cx="2584" cy="281895"/>
                </a:xfrm>
                <a:custGeom>
                  <a:avLst/>
                  <a:gdLst>
                    <a:gd name="connsiteX0" fmla="*/ 0 w 2584"/>
                    <a:gd name="connsiteY0" fmla="*/ 0 h 281895"/>
                    <a:gd name="connsiteX1" fmla="*/ 2585 w 2584"/>
                    <a:gd name="connsiteY1" fmla="*/ 0 h 281895"/>
                    <a:gd name="connsiteX2" fmla="*/ 2585 w 2584"/>
                    <a:gd name="connsiteY2" fmla="*/ 281895 h 281895"/>
                    <a:gd name="connsiteX3" fmla="*/ 0 w 2584"/>
                    <a:gd name="connsiteY3" fmla="*/ 281895 h 28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8189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81895"/>
                      </a:lnTo>
                      <a:lnTo>
                        <a:pt x="0" y="2818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8659D4D3-9EDD-10E0-9C2B-A22B5006C206}"/>
                    </a:ext>
                  </a:extLst>
                </p:cNvPr>
                <p:cNvSpPr/>
                <p:nvPr/>
              </p:nvSpPr>
              <p:spPr>
                <a:xfrm rot="-329842">
                  <a:off x="8854671" y="1933223"/>
                  <a:ext cx="2584" cy="302292"/>
                </a:xfrm>
                <a:custGeom>
                  <a:avLst/>
                  <a:gdLst>
                    <a:gd name="connsiteX0" fmla="*/ 0 w 2584"/>
                    <a:gd name="connsiteY0" fmla="*/ 0 h 302292"/>
                    <a:gd name="connsiteX1" fmla="*/ 2585 w 2584"/>
                    <a:gd name="connsiteY1" fmla="*/ 0 h 302292"/>
                    <a:gd name="connsiteX2" fmla="*/ 2585 w 2584"/>
                    <a:gd name="connsiteY2" fmla="*/ 302293 h 302292"/>
                    <a:gd name="connsiteX3" fmla="*/ 0 w 2584"/>
                    <a:gd name="connsiteY3" fmla="*/ 302293 h 30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229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2293"/>
                      </a:lnTo>
                      <a:lnTo>
                        <a:pt x="0" y="30229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75B8CA14-E313-7CB8-6A14-2EB9EAFC03BD}"/>
                    </a:ext>
                  </a:extLst>
                </p:cNvPr>
                <p:cNvSpPr/>
                <p:nvPr/>
              </p:nvSpPr>
              <p:spPr>
                <a:xfrm rot="-329842">
                  <a:off x="8866186" y="1908646"/>
                  <a:ext cx="2584" cy="304642"/>
                </a:xfrm>
                <a:custGeom>
                  <a:avLst/>
                  <a:gdLst>
                    <a:gd name="connsiteX0" fmla="*/ 0 w 2584"/>
                    <a:gd name="connsiteY0" fmla="*/ 0 h 304642"/>
                    <a:gd name="connsiteX1" fmla="*/ 2585 w 2584"/>
                    <a:gd name="connsiteY1" fmla="*/ 0 h 304642"/>
                    <a:gd name="connsiteX2" fmla="*/ 2585 w 2584"/>
                    <a:gd name="connsiteY2" fmla="*/ 304643 h 304642"/>
                    <a:gd name="connsiteX3" fmla="*/ 0 w 2584"/>
                    <a:gd name="connsiteY3" fmla="*/ 304643 h 304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464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4643"/>
                      </a:lnTo>
                      <a:lnTo>
                        <a:pt x="0" y="30464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CAF93B5F-5D3F-57ED-5248-EA949D4542E2}"/>
                    </a:ext>
                  </a:extLst>
                </p:cNvPr>
                <p:cNvSpPr/>
                <p:nvPr/>
              </p:nvSpPr>
              <p:spPr>
                <a:xfrm rot="-329842">
                  <a:off x="8877284" y="1881383"/>
                  <a:ext cx="2584" cy="303091"/>
                </a:xfrm>
                <a:custGeom>
                  <a:avLst/>
                  <a:gdLst>
                    <a:gd name="connsiteX0" fmla="*/ 0 w 2584"/>
                    <a:gd name="connsiteY0" fmla="*/ 0 h 303091"/>
                    <a:gd name="connsiteX1" fmla="*/ 2585 w 2584"/>
                    <a:gd name="connsiteY1" fmla="*/ 0 h 303091"/>
                    <a:gd name="connsiteX2" fmla="*/ 2585 w 2584"/>
                    <a:gd name="connsiteY2" fmla="*/ 303092 h 303091"/>
                    <a:gd name="connsiteX3" fmla="*/ 0 w 2584"/>
                    <a:gd name="connsiteY3" fmla="*/ 303092 h 303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30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3092"/>
                      </a:lnTo>
                      <a:lnTo>
                        <a:pt x="0" y="30309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9D7FC44F-48A1-8ED7-1B55-57F041A771BA}"/>
                    </a:ext>
                  </a:extLst>
                </p:cNvPr>
                <p:cNvSpPr/>
                <p:nvPr/>
              </p:nvSpPr>
              <p:spPr>
                <a:xfrm rot="-329842">
                  <a:off x="8888517" y="1857552"/>
                  <a:ext cx="2584" cy="297874"/>
                </a:xfrm>
                <a:custGeom>
                  <a:avLst/>
                  <a:gdLst>
                    <a:gd name="connsiteX0" fmla="*/ 0 w 2584"/>
                    <a:gd name="connsiteY0" fmla="*/ 0 h 297874"/>
                    <a:gd name="connsiteX1" fmla="*/ 2585 w 2584"/>
                    <a:gd name="connsiteY1" fmla="*/ 0 h 297874"/>
                    <a:gd name="connsiteX2" fmla="*/ 2585 w 2584"/>
                    <a:gd name="connsiteY2" fmla="*/ 297875 h 297874"/>
                    <a:gd name="connsiteX3" fmla="*/ 0 w 2584"/>
                    <a:gd name="connsiteY3" fmla="*/ 297875 h 297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9787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97875"/>
                      </a:lnTo>
                      <a:lnTo>
                        <a:pt x="0" y="29787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AB227A16-A4B4-AC87-2D8B-A47B15A44FA1}"/>
                    </a:ext>
                  </a:extLst>
                </p:cNvPr>
                <p:cNvSpPr/>
                <p:nvPr/>
              </p:nvSpPr>
              <p:spPr>
                <a:xfrm rot="-329842">
                  <a:off x="8899977" y="1831236"/>
                  <a:ext cx="2584" cy="301587"/>
                </a:xfrm>
                <a:custGeom>
                  <a:avLst/>
                  <a:gdLst>
                    <a:gd name="connsiteX0" fmla="*/ 0 w 2584"/>
                    <a:gd name="connsiteY0" fmla="*/ 0 h 301587"/>
                    <a:gd name="connsiteX1" fmla="*/ 2585 w 2584"/>
                    <a:gd name="connsiteY1" fmla="*/ 0 h 301587"/>
                    <a:gd name="connsiteX2" fmla="*/ 2585 w 2584"/>
                    <a:gd name="connsiteY2" fmla="*/ 301588 h 301587"/>
                    <a:gd name="connsiteX3" fmla="*/ 0 w 2584"/>
                    <a:gd name="connsiteY3" fmla="*/ 301588 h 301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158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1588"/>
                      </a:lnTo>
                      <a:lnTo>
                        <a:pt x="0" y="30158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46B4055F-5B15-5E29-20A2-CE8ED3F53176}"/>
                    </a:ext>
                  </a:extLst>
                </p:cNvPr>
                <p:cNvSpPr/>
                <p:nvPr/>
              </p:nvSpPr>
              <p:spPr>
                <a:xfrm rot="-329842">
                  <a:off x="8912483" y="1824187"/>
                  <a:ext cx="2584" cy="289321"/>
                </a:xfrm>
                <a:custGeom>
                  <a:avLst/>
                  <a:gdLst>
                    <a:gd name="connsiteX0" fmla="*/ 0 w 2584"/>
                    <a:gd name="connsiteY0" fmla="*/ 0 h 289321"/>
                    <a:gd name="connsiteX1" fmla="*/ 2585 w 2584"/>
                    <a:gd name="connsiteY1" fmla="*/ 0 h 289321"/>
                    <a:gd name="connsiteX2" fmla="*/ 2585 w 2584"/>
                    <a:gd name="connsiteY2" fmla="*/ 289321 h 289321"/>
                    <a:gd name="connsiteX3" fmla="*/ 0 w 2584"/>
                    <a:gd name="connsiteY3" fmla="*/ 289321 h 289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8932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89321"/>
                      </a:lnTo>
                      <a:lnTo>
                        <a:pt x="0" y="2893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08405290-52E5-E012-4A3F-B8D395D90C31}"/>
                    </a:ext>
                  </a:extLst>
                </p:cNvPr>
                <p:cNvSpPr/>
                <p:nvPr/>
              </p:nvSpPr>
              <p:spPr>
                <a:xfrm rot="-329842">
                  <a:off x="8925502" y="1824325"/>
                  <a:ext cx="2584" cy="273106"/>
                </a:xfrm>
                <a:custGeom>
                  <a:avLst/>
                  <a:gdLst>
                    <a:gd name="connsiteX0" fmla="*/ 0 w 2584"/>
                    <a:gd name="connsiteY0" fmla="*/ 0 h 273106"/>
                    <a:gd name="connsiteX1" fmla="*/ 2585 w 2584"/>
                    <a:gd name="connsiteY1" fmla="*/ 0 h 273106"/>
                    <a:gd name="connsiteX2" fmla="*/ 2585 w 2584"/>
                    <a:gd name="connsiteY2" fmla="*/ 273107 h 273106"/>
                    <a:gd name="connsiteX3" fmla="*/ 0 w 2584"/>
                    <a:gd name="connsiteY3" fmla="*/ 273107 h 273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7310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73107"/>
                      </a:lnTo>
                      <a:lnTo>
                        <a:pt x="0" y="2731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EE84CD0F-61FF-05AA-1A73-8B668DCC9146}"/>
                    </a:ext>
                  </a:extLst>
                </p:cNvPr>
                <p:cNvSpPr/>
                <p:nvPr/>
              </p:nvSpPr>
              <p:spPr>
                <a:xfrm rot="-329842">
                  <a:off x="8938285" y="1823057"/>
                  <a:ext cx="2584" cy="255012"/>
                </a:xfrm>
                <a:custGeom>
                  <a:avLst/>
                  <a:gdLst>
                    <a:gd name="connsiteX0" fmla="*/ 0 w 2584"/>
                    <a:gd name="connsiteY0" fmla="*/ 0 h 255012"/>
                    <a:gd name="connsiteX1" fmla="*/ 2585 w 2584"/>
                    <a:gd name="connsiteY1" fmla="*/ 0 h 255012"/>
                    <a:gd name="connsiteX2" fmla="*/ 2585 w 2584"/>
                    <a:gd name="connsiteY2" fmla="*/ 255012 h 255012"/>
                    <a:gd name="connsiteX3" fmla="*/ 0 w 2584"/>
                    <a:gd name="connsiteY3" fmla="*/ 255012 h 25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5501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55012"/>
                      </a:lnTo>
                      <a:lnTo>
                        <a:pt x="0" y="25501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15FCE2CE-A33E-DAAB-1D14-B2C6C7A916FF}"/>
                    </a:ext>
                  </a:extLst>
                </p:cNvPr>
                <p:cNvSpPr/>
                <p:nvPr/>
              </p:nvSpPr>
              <p:spPr>
                <a:xfrm rot="-329842">
                  <a:off x="8951300" y="1823250"/>
                  <a:ext cx="2584" cy="238750"/>
                </a:xfrm>
                <a:custGeom>
                  <a:avLst/>
                  <a:gdLst>
                    <a:gd name="connsiteX0" fmla="*/ 0 w 2584"/>
                    <a:gd name="connsiteY0" fmla="*/ 0 h 238750"/>
                    <a:gd name="connsiteX1" fmla="*/ 2585 w 2584"/>
                    <a:gd name="connsiteY1" fmla="*/ 0 h 238750"/>
                    <a:gd name="connsiteX2" fmla="*/ 2585 w 2584"/>
                    <a:gd name="connsiteY2" fmla="*/ 238751 h 238750"/>
                    <a:gd name="connsiteX3" fmla="*/ 0 w 2584"/>
                    <a:gd name="connsiteY3" fmla="*/ 238751 h 238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3875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38751"/>
                      </a:lnTo>
                      <a:lnTo>
                        <a:pt x="0" y="23875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A1B7DEBA-C722-BE67-E3C4-2BF41F01FF2E}"/>
                    </a:ext>
                  </a:extLst>
                </p:cNvPr>
                <p:cNvSpPr/>
                <p:nvPr/>
              </p:nvSpPr>
              <p:spPr>
                <a:xfrm rot="-329842">
                  <a:off x="8964225" y="1821935"/>
                  <a:ext cx="2584" cy="224040"/>
                </a:xfrm>
                <a:custGeom>
                  <a:avLst/>
                  <a:gdLst>
                    <a:gd name="connsiteX0" fmla="*/ 0 w 2584"/>
                    <a:gd name="connsiteY0" fmla="*/ 0 h 224040"/>
                    <a:gd name="connsiteX1" fmla="*/ 2585 w 2584"/>
                    <a:gd name="connsiteY1" fmla="*/ 0 h 224040"/>
                    <a:gd name="connsiteX2" fmla="*/ 2585 w 2584"/>
                    <a:gd name="connsiteY2" fmla="*/ 224041 h 224040"/>
                    <a:gd name="connsiteX3" fmla="*/ 0 w 2584"/>
                    <a:gd name="connsiteY3" fmla="*/ 224041 h 22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2404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24041"/>
                      </a:lnTo>
                      <a:lnTo>
                        <a:pt x="0" y="2240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B541B22D-4A1B-416E-7DEF-E8AB0C674A7F}"/>
                    </a:ext>
                  </a:extLst>
                </p:cNvPr>
                <p:cNvSpPr/>
                <p:nvPr/>
              </p:nvSpPr>
              <p:spPr>
                <a:xfrm rot="-329842">
                  <a:off x="8985529" y="1997032"/>
                  <a:ext cx="2584" cy="29279"/>
                </a:xfrm>
                <a:custGeom>
                  <a:avLst/>
                  <a:gdLst>
                    <a:gd name="connsiteX0" fmla="*/ 0 w 2584"/>
                    <a:gd name="connsiteY0" fmla="*/ 0 h 29279"/>
                    <a:gd name="connsiteX1" fmla="*/ 2585 w 2584"/>
                    <a:gd name="connsiteY1" fmla="*/ 0 h 29279"/>
                    <a:gd name="connsiteX2" fmla="*/ 2585 w 2584"/>
                    <a:gd name="connsiteY2" fmla="*/ 29280 h 29279"/>
                    <a:gd name="connsiteX3" fmla="*/ 0 w 2584"/>
                    <a:gd name="connsiteY3" fmla="*/ 29280 h 29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927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9280"/>
                      </a:lnTo>
                      <a:lnTo>
                        <a:pt x="0" y="2928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B9303534-A24A-C1DC-BCE3-30C66259D3EE}"/>
                    </a:ext>
                  </a:extLst>
                </p:cNvPr>
                <p:cNvSpPr/>
                <p:nvPr/>
              </p:nvSpPr>
              <p:spPr>
                <a:xfrm rot="-329842">
                  <a:off x="8973485" y="1822309"/>
                  <a:ext cx="2584" cy="128681"/>
                </a:xfrm>
                <a:custGeom>
                  <a:avLst/>
                  <a:gdLst>
                    <a:gd name="connsiteX0" fmla="*/ 0 w 2584"/>
                    <a:gd name="connsiteY0" fmla="*/ 0 h 128681"/>
                    <a:gd name="connsiteX1" fmla="*/ 2585 w 2584"/>
                    <a:gd name="connsiteY1" fmla="*/ 0 h 128681"/>
                    <a:gd name="connsiteX2" fmla="*/ 2585 w 2584"/>
                    <a:gd name="connsiteY2" fmla="*/ 128681 h 128681"/>
                    <a:gd name="connsiteX3" fmla="*/ 0 w 2584"/>
                    <a:gd name="connsiteY3" fmla="*/ 128681 h 128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868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8681"/>
                      </a:lnTo>
                      <a:lnTo>
                        <a:pt x="0" y="1286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7273CCDF-A5AA-9A29-B02B-8FB5B51215EE}"/>
                    </a:ext>
                  </a:extLst>
                </p:cNvPr>
                <p:cNvSpPr/>
                <p:nvPr/>
              </p:nvSpPr>
              <p:spPr>
                <a:xfrm rot="-329842">
                  <a:off x="8985470" y="1819631"/>
                  <a:ext cx="2584" cy="96957"/>
                </a:xfrm>
                <a:custGeom>
                  <a:avLst/>
                  <a:gdLst>
                    <a:gd name="connsiteX0" fmla="*/ 0 w 2584"/>
                    <a:gd name="connsiteY0" fmla="*/ 0 h 96957"/>
                    <a:gd name="connsiteX1" fmla="*/ 2585 w 2584"/>
                    <a:gd name="connsiteY1" fmla="*/ 0 h 96957"/>
                    <a:gd name="connsiteX2" fmla="*/ 2585 w 2584"/>
                    <a:gd name="connsiteY2" fmla="*/ 96957 h 96957"/>
                    <a:gd name="connsiteX3" fmla="*/ 0 w 2584"/>
                    <a:gd name="connsiteY3" fmla="*/ 96957 h 96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695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6957"/>
                      </a:lnTo>
                      <a:lnTo>
                        <a:pt x="0" y="9695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50530C12-E76C-09C0-0951-0CD0561CEC52}"/>
                    </a:ext>
                  </a:extLst>
                </p:cNvPr>
                <p:cNvSpPr/>
                <p:nvPr/>
              </p:nvSpPr>
              <p:spPr>
                <a:xfrm rot="-329842">
                  <a:off x="8997654" y="1816883"/>
                  <a:ext cx="2584" cy="68899"/>
                </a:xfrm>
                <a:custGeom>
                  <a:avLst/>
                  <a:gdLst>
                    <a:gd name="connsiteX0" fmla="*/ 0 w 2584"/>
                    <a:gd name="connsiteY0" fmla="*/ 0 h 68899"/>
                    <a:gd name="connsiteX1" fmla="*/ 2585 w 2584"/>
                    <a:gd name="connsiteY1" fmla="*/ 0 h 68899"/>
                    <a:gd name="connsiteX2" fmla="*/ 2585 w 2584"/>
                    <a:gd name="connsiteY2" fmla="*/ 68899 h 68899"/>
                    <a:gd name="connsiteX3" fmla="*/ 0 w 2584"/>
                    <a:gd name="connsiteY3" fmla="*/ 68899 h 68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889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8899"/>
                      </a:lnTo>
                      <a:lnTo>
                        <a:pt x="0" y="688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B764374-BBAB-D232-18E2-9327139CCC24}"/>
                    </a:ext>
                  </a:extLst>
                </p:cNvPr>
                <p:cNvSpPr/>
                <p:nvPr/>
              </p:nvSpPr>
              <p:spPr>
                <a:xfrm rot="-329842">
                  <a:off x="9009893" y="1815712"/>
                  <a:ext cx="2584" cy="39948"/>
                </a:xfrm>
                <a:custGeom>
                  <a:avLst/>
                  <a:gdLst>
                    <a:gd name="connsiteX0" fmla="*/ 0 w 2584"/>
                    <a:gd name="connsiteY0" fmla="*/ 0 h 39948"/>
                    <a:gd name="connsiteX1" fmla="*/ 2585 w 2584"/>
                    <a:gd name="connsiteY1" fmla="*/ 0 h 39948"/>
                    <a:gd name="connsiteX2" fmla="*/ 2585 w 2584"/>
                    <a:gd name="connsiteY2" fmla="*/ 39948 h 39948"/>
                    <a:gd name="connsiteX3" fmla="*/ 0 w 2584"/>
                    <a:gd name="connsiteY3" fmla="*/ 39948 h 3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994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9948"/>
                      </a:lnTo>
                      <a:lnTo>
                        <a:pt x="0" y="399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8CBE3D29-6953-4456-3179-503AEF6CE38E}"/>
                    </a:ext>
                  </a:extLst>
                </p:cNvPr>
                <p:cNvSpPr/>
                <p:nvPr/>
              </p:nvSpPr>
              <p:spPr>
                <a:xfrm rot="-1986029">
                  <a:off x="8882991" y="1830261"/>
                  <a:ext cx="23028" cy="2584"/>
                </a:xfrm>
                <a:custGeom>
                  <a:avLst/>
                  <a:gdLst>
                    <a:gd name="connsiteX0" fmla="*/ 0 w 23028"/>
                    <a:gd name="connsiteY0" fmla="*/ 0 h 2584"/>
                    <a:gd name="connsiteX1" fmla="*/ 23029 w 23028"/>
                    <a:gd name="connsiteY1" fmla="*/ 0 h 2584"/>
                    <a:gd name="connsiteX2" fmla="*/ 23029 w 23028"/>
                    <a:gd name="connsiteY2" fmla="*/ 2585 h 2584"/>
                    <a:gd name="connsiteX3" fmla="*/ 0 w 23028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28" h="2584">
                      <a:moveTo>
                        <a:pt x="0" y="0"/>
                      </a:moveTo>
                      <a:lnTo>
                        <a:pt x="23029" y="0"/>
                      </a:lnTo>
                      <a:lnTo>
                        <a:pt x="2302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8ACBB4FE-BFF8-B639-2573-D451D9948B94}"/>
                    </a:ext>
                  </a:extLst>
                </p:cNvPr>
                <p:cNvSpPr/>
                <p:nvPr/>
              </p:nvSpPr>
              <p:spPr>
                <a:xfrm rot="-1985554">
                  <a:off x="8869022" y="1841357"/>
                  <a:ext cx="67396" cy="2584"/>
                </a:xfrm>
                <a:custGeom>
                  <a:avLst/>
                  <a:gdLst>
                    <a:gd name="connsiteX0" fmla="*/ 0 w 67396"/>
                    <a:gd name="connsiteY0" fmla="*/ 0 h 2584"/>
                    <a:gd name="connsiteX1" fmla="*/ 67396 w 67396"/>
                    <a:gd name="connsiteY1" fmla="*/ 0 h 2584"/>
                    <a:gd name="connsiteX2" fmla="*/ 67396 w 67396"/>
                    <a:gd name="connsiteY2" fmla="*/ 2585 h 2584"/>
                    <a:gd name="connsiteX3" fmla="*/ 0 w 67396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96" h="2584">
                      <a:moveTo>
                        <a:pt x="0" y="0"/>
                      </a:moveTo>
                      <a:lnTo>
                        <a:pt x="67396" y="0"/>
                      </a:lnTo>
                      <a:lnTo>
                        <a:pt x="6739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75F2D7E8-C679-94CC-6941-A5CA0D72AE71}"/>
                    </a:ext>
                  </a:extLst>
                </p:cNvPr>
                <p:cNvSpPr/>
                <p:nvPr/>
              </p:nvSpPr>
              <p:spPr>
                <a:xfrm rot="-1986029">
                  <a:off x="8853575" y="1852776"/>
                  <a:ext cx="113263" cy="2584"/>
                </a:xfrm>
                <a:custGeom>
                  <a:avLst/>
                  <a:gdLst>
                    <a:gd name="connsiteX0" fmla="*/ 0 w 113263"/>
                    <a:gd name="connsiteY0" fmla="*/ 0 h 2584"/>
                    <a:gd name="connsiteX1" fmla="*/ 113264 w 113263"/>
                    <a:gd name="connsiteY1" fmla="*/ 0 h 2584"/>
                    <a:gd name="connsiteX2" fmla="*/ 113264 w 113263"/>
                    <a:gd name="connsiteY2" fmla="*/ 2585 h 2584"/>
                    <a:gd name="connsiteX3" fmla="*/ 0 w 113263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263" h="2584">
                      <a:moveTo>
                        <a:pt x="0" y="0"/>
                      </a:moveTo>
                      <a:lnTo>
                        <a:pt x="113264" y="0"/>
                      </a:lnTo>
                      <a:lnTo>
                        <a:pt x="11326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AF3A5C39-0A4C-183A-4E42-90247DAE5EEA}"/>
                    </a:ext>
                  </a:extLst>
                </p:cNvPr>
                <p:cNvSpPr/>
                <p:nvPr/>
              </p:nvSpPr>
              <p:spPr>
                <a:xfrm rot="-1982599">
                  <a:off x="8840644" y="1861165"/>
                  <a:ext cx="163938" cy="2585"/>
                </a:xfrm>
                <a:custGeom>
                  <a:avLst/>
                  <a:gdLst>
                    <a:gd name="connsiteX0" fmla="*/ 0 w 163938"/>
                    <a:gd name="connsiteY0" fmla="*/ 0 h 2585"/>
                    <a:gd name="connsiteX1" fmla="*/ 163938 w 163938"/>
                    <a:gd name="connsiteY1" fmla="*/ 0 h 2585"/>
                    <a:gd name="connsiteX2" fmla="*/ 163938 w 163938"/>
                    <a:gd name="connsiteY2" fmla="*/ 2585 h 2585"/>
                    <a:gd name="connsiteX3" fmla="*/ 0 w 16393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938" h="2585">
                      <a:moveTo>
                        <a:pt x="0" y="0"/>
                      </a:moveTo>
                      <a:lnTo>
                        <a:pt x="163938" y="0"/>
                      </a:lnTo>
                      <a:lnTo>
                        <a:pt x="16393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ECE707CD-4876-31EB-45AC-719E85D4CE36}"/>
                    </a:ext>
                  </a:extLst>
                </p:cNvPr>
                <p:cNvSpPr/>
                <p:nvPr/>
              </p:nvSpPr>
              <p:spPr>
                <a:xfrm rot="-1982599">
                  <a:off x="8826529" y="1870827"/>
                  <a:ext cx="212724" cy="2585"/>
                </a:xfrm>
                <a:custGeom>
                  <a:avLst/>
                  <a:gdLst>
                    <a:gd name="connsiteX0" fmla="*/ 0 w 212724"/>
                    <a:gd name="connsiteY0" fmla="*/ 0 h 2585"/>
                    <a:gd name="connsiteX1" fmla="*/ 212725 w 212724"/>
                    <a:gd name="connsiteY1" fmla="*/ 0 h 2585"/>
                    <a:gd name="connsiteX2" fmla="*/ 212725 w 212724"/>
                    <a:gd name="connsiteY2" fmla="*/ 2585 h 2585"/>
                    <a:gd name="connsiteX3" fmla="*/ 0 w 212724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724" h="2585">
                      <a:moveTo>
                        <a:pt x="0" y="0"/>
                      </a:moveTo>
                      <a:lnTo>
                        <a:pt x="212725" y="0"/>
                      </a:lnTo>
                      <a:lnTo>
                        <a:pt x="212725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8AF11E70-0078-19B4-2F29-7551B270D764}"/>
                    </a:ext>
                  </a:extLst>
                </p:cNvPr>
                <p:cNvSpPr/>
                <p:nvPr/>
              </p:nvSpPr>
              <p:spPr>
                <a:xfrm rot="-1982599">
                  <a:off x="8817052" y="1890278"/>
                  <a:ext cx="222312" cy="2585"/>
                </a:xfrm>
                <a:custGeom>
                  <a:avLst/>
                  <a:gdLst>
                    <a:gd name="connsiteX0" fmla="*/ 0 w 222312"/>
                    <a:gd name="connsiteY0" fmla="*/ 0 h 2585"/>
                    <a:gd name="connsiteX1" fmla="*/ 222313 w 222312"/>
                    <a:gd name="connsiteY1" fmla="*/ 0 h 2585"/>
                    <a:gd name="connsiteX2" fmla="*/ 222313 w 222312"/>
                    <a:gd name="connsiteY2" fmla="*/ 2585 h 2585"/>
                    <a:gd name="connsiteX3" fmla="*/ 0 w 222312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312" h="2585">
                      <a:moveTo>
                        <a:pt x="0" y="0"/>
                      </a:moveTo>
                      <a:lnTo>
                        <a:pt x="222313" y="0"/>
                      </a:lnTo>
                      <a:lnTo>
                        <a:pt x="22231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2F719749-E2B7-1CE7-A6C8-7FED2A397F53}"/>
                    </a:ext>
                  </a:extLst>
                </p:cNvPr>
                <p:cNvSpPr/>
                <p:nvPr/>
              </p:nvSpPr>
              <p:spPr>
                <a:xfrm rot="-1982599">
                  <a:off x="8809668" y="1911025"/>
                  <a:ext cx="223581" cy="2585"/>
                </a:xfrm>
                <a:custGeom>
                  <a:avLst/>
                  <a:gdLst>
                    <a:gd name="connsiteX0" fmla="*/ 0 w 223581"/>
                    <a:gd name="connsiteY0" fmla="*/ 0 h 2585"/>
                    <a:gd name="connsiteX1" fmla="*/ 223582 w 223581"/>
                    <a:gd name="connsiteY1" fmla="*/ 0 h 2585"/>
                    <a:gd name="connsiteX2" fmla="*/ 223582 w 223581"/>
                    <a:gd name="connsiteY2" fmla="*/ 2585 h 2585"/>
                    <a:gd name="connsiteX3" fmla="*/ 0 w 223581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3581" h="2585">
                      <a:moveTo>
                        <a:pt x="0" y="0"/>
                      </a:moveTo>
                      <a:lnTo>
                        <a:pt x="223582" y="0"/>
                      </a:lnTo>
                      <a:lnTo>
                        <a:pt x="223582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3E3F8FF9-B28F-0B11-766D-48F6165BD394}"/>
                    </a:ext>
                  </a:extLst>
                </p:cNvPr>
                <p:cNvSpPr/>
                <p:nvPr/>
              </p:nvSpPr>
              <p:spPr>
                <a:xfrm rot="-1982599">
                  <a:off x="8804130" y="1932224"/>
                  <a:ext cx="219868" cy="2585"/>
                </a:xfrm>
                <a:custGeom>
                  <a:avLst/>
                  <a:gdLst>
                    <a:gd name="connsiteX0" fmla="*/ 0 w 219868"/>
                    <a:gd name="connsiteY0" fmla="*/ 0 h 2585"/>
                    <a:gd name="connsiteX1" fmla="*/ 219869 w 219868"/>
                    <a:gd name="connsiteY1" fmla="*/ 0 h 2585"/>
                    <a:gd name="connsiteX2" fmla="*/ 219869 w 219868"/>
                    <a:gd name="connsiteY2" fmla="*/ 2585 h 2585"/>
                    <a:gd name="connsiteX3" fmla="*/ 0 w 21986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868" h="2585">
                      <a:moveTo>
                        <a:pt x="0" y="0"/>
                      </a:moveTo>
                      <a:lnTo>
                        <a:pt x="219869" y="0"/>
                      </a:lnTo>
                      <a:lnTo>
                        <a:pt x="21986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428ECD3A-36D4-CBEA-3636-3B52283DE9F1}"/>
                    </a:ext>
                  </a:extLst>
                </p:cNvPr>
                <p:cNvSpPr/>
                <p:nvPr/>
              </p:nvSpPr>
              <p:spPr>
                <a:xfrm rot="-1982311">
                  <a:off x="8799840" y="1952029"/>
                  <a:ext cx="217647" cy="2584"/>
                </a:xfrm>
                <a:custGeom>
                  <a:avLst/>
                  <a:gdLst>
                    <a:gd name="connsiteX0" fmla="*/ 0 w 217647"/>
                    <a:gd name="connsiteY0" fmla="*/ 0 h 2584"/>
                    <a:gd name="connsiteX1" fmla="*/ 217648 w 217647"/>
                    <a:gd name="connsiteY1" fmla="*/ 0 h 2584"/>
                    <a:gd name="connsiteX2" fmla="*/ 217648 w 217647"/>
                    <a:gd name="connsiteY2" fmla="*/ 2585 h 2584"/>
                    <a:gd name="connsiteX3" fmla="*/ 0 w 217647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647" h="2584">
                      <a:moveTo>
                        <a:pt x="0" y="0"/>
                      </a:moveTo>
                      <a:lnTo>
                        <a:pt x="217648" y="0"/>
                      </a:lnTo>
                      <a:lnTo>
                        <a:pt x="21764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1B5B4EC9-B831-5C2D-7C0F-C563617DCD4B}"/>
                    </a:ext>
                  </a:extLst>
                </p:cNvPr>
                <p:cNvSpPr/>
                <p:nvPr/>
              </p:nvSpPr>
              <p:spPr>
                <a:xfrm rot="-1982599">
                  <a:off x="8796048" y="1972783"/>
                  <a:ext cx="212019" cy="2585"/>
                </a:xfrm>
                <a:custGeom>
                  <a:avLst/>
                  <a:gdLst>
                    <a:gd name="connsiteX0" fmla="*/ 0 w 212019"/>
                    <a:gd name="connsiteY0" fmla="*/ 0 h 2585"/>
                    <a:gd name="connsiteX1" fmla="*/ 212020 w 212019"/>
                    <a:gd name="connsiteY1" fmla="*/ 0 h 2585"/>
                    <a:gd name="connsiteX2" fmla="*/ 212020 w 212019"/>
                    <a:gd name="connsiteY2" fmla="*/ 2585 h 2585"/>
                    <a:gd name="connsiteX3" fmla="*/ 0 w 21201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019" h="2585">
                      <a:moveTo>
                        <a:pt x="0" y="0"/>
                      </a:moveTo>
                      <a:lnTo>
                        <a:pt x="212020" y="0"/>
                      </a:lnTo>
                      <a:lnTo>
                        <a:pt x="212020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0B6A9E36-05CA-DD8D-E0F1-6F436F48618F}"/>
                    </a:ext>
                  </a:extLst>
                </p:cNvPr>
                <p:cNvSpPr/>
                <p:nvPr/>
              </p:nvSpPr>
              <p:spPr>
                <a:xfrm rot="-1982599">
                  <a:off x="8792046" y="1992561"/>
                  <a:ext cx="209528" cy="2585"/>
                </a:xfrm>
                <a:custGeom>
                  <a:avLst/>
                  <a:gdLst>
                    <a:gd name="connsiteX0" fmla="*/ 0 w 209528"/>
                    <a:gd name="connsiteY0" fmla="*/ 0 h 2585"/>
                    <a:gd name="connsiteX1" fmla="*/ 209529 w 209528"/>
                    <a:gd name="connsiteY1" fmla="*/ 0 h 2585"/>
                    <a:gd name="connsiteX2" fmla="*/ 209529 w 209528"/>
                    <a:gd name="connsiteY2" fmla="*/ 2585 h 2585"/>
                    <a:gd name="connsiteX3" fmla="*/ 0 w 20952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28" h="2585">
                      <a:moveTo>
                        <a:pt x="0" y="0"/>
                      </a:moveTo>
                      <a:lnTo>
                        <a:pt x="209529" y="0"/>
                      </a:lnTo>
                      <a:lnTo>
                        <a:pt x="20952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12A262DB-04D2-CF56-85CA-2EC4BC2894B4}"/>
                    </a:ext>
                  </a:extLst>
                </p:cNvPr>
                <p:cNvSpPr/>
                <p:nvPr/>
              </p:nvSpPr>
              <p:spPr>
                <a:xfrm rot="-1982599">
                  <a:off x="8788005" y="2011877"/>
                  <a:ext cx="208588" cy="2585"/>
                </a:xfrm>
                <a:custGeom>
                  <a:avLst/>
                  <a:gdLst>
                    <a:gd name="connsiteX0" fmla="*/ 0 w 208588"/>
                    <a:gd name="connsiteY0" fmla="*/ 0 h 2585"/>
                    <a:gd name="connsiteX1" fmla="*/ 208589 w 208588"/>
                    <a:gd name="connsiteY1" fmla="*/ 0 h 2585"/>
                    <a:gd name="connsiteX2" fmla="*/ 208589 w 208588"/>
                    <a:gd name="connsiteY2" fmla="*/ 2585 h 2585"/>
                    <a:gd name="connsiteX3" fmla="*/ 0 w 20858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88" h="2585">
                      <a:moveTo>
                        <a:pt x="0" y="0"/>
                      </a:moveTo>
                      <a:lnTo>
                        <a:pt x="208589" y="0"/>
                      </a:lnTo>
                      <a:lnTo>
                        <a:pt x="20858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EFC938DF-3E28-CCD4-4FA1-312A683D2C03}"/>
                    </a:ext>
                  </a:extLst>
                </p:cNvPr>
                <p:cNvSpPr/>
                <p:nvPr/>
              </p:nvSpPr>
              <p:spPr>
                <a:xfrm rot="-1982599">
                  <a:off x="8782700" y="2031570"/>
                  <a:ext cx="209011" cy="2585"/>
                </a:xfrm>
                <a:custGeom>
                  <a:avLst/>
                  <a:gdLst>
                    <a:gd name="connsiteX0" fmla="*/ 0 w 209011"/>
                    <a:gd name="connsiteY0" fmla="*/ 0 h 2585"/>
                    <a:gd name="connsiteX1" fmla="*/ 209012 w 209011"/>
                    <a:gd name="connsiteY1" fmla="*/ 0 h 2585"/>
                    <a:gd name="connsiteX2" fmla="*/ 209012 w 209011"/>
                    <a:gd name="connsiteY2" fmla="*/ 2585 h 2585"/>
                    <a:gd name="connsiteX3" fmla="*/ 0 w 209011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011" h="2585">
                      <a:moveTo>
                        <a:pt x="0" y="0"/>
                      </a:moveTo>
                      <a:lnTo>
                        <a:pt x="209012" y="0"/>
                      </a:lnTo>
                      <a:lnTo>
                        <a:pt x="209012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613B5D51-7273-1B4A-1DFE-035371B26750}"/>
                    </a:ext>
                  </a:extLst>
                </p:cNvPr>
                <p:cNvSpPr/>
                <p:nvPr/>
              </p:nvSpPr>
              <p:spPr>
                <a:xfrm rot="-1982599">
                  <a:off x="8777004" y="2049399"/>
                  <a:ext cx="215826" cy="2585"/>
                </a:xfrm>
                <a:custGeom>
                  <a:avLst/>
                  <a:gdLst>
                    <a:gd name="connsiteX0" fmla="*/ 0 w 215826"/>
                    <a:gd name="connsiteY0" fmla="*/ 0 h 2585"/>
                    <a:gd name="connsiteX1" fmla="*/ 215827 w 215826"/>
                    <a:gd name="connsiteY1" fmla="*/ 0 h 2585"/>
                    <a:gd name="connsiteX2" fmla="*/ 215827 w 215826"/>
                    <a:gd name="connsiteY2" fmla="*/ 2585 h 2585"/>
                    <a:gd name="connsiteX3" fmla="*/ 0 w 215826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826" h="2585">
                      <a:moveTo>
                        <a:pt x="0" y="0"/>
                      </a:moveTo>
                      <a:lnTo>
                        <a:pt x="215827" y="0"/>
                      </a:lnTo>
                      <a:lnTo>
                        <a:pt x="215827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F5A7C67A-BFC1-78D6-5E9E-7018FC014DC9}"/>
                    </a:ext>
                  </a:extLst>
                </p:cNvPr>
                <p:cNvSpPr/>
                <p:nvPr/>
              </p:nvSpPr>
              <p:spPr>
                <a:xfrm rot="-1982311">
                  <a:off x="8769995" y="2062233"/>
                  <a:ext cx="240535" cy="2584"/>
                </a:xfrm>
                <a:custGeom>
                  <a:avLst/>
                  <a:gdLst>
                    <a:gd name="connsiteX0" fmla="*/ 0 w 240535"/>
                    <a:gd name="connsiteY0" fmla="*/ 0 h 2584"/>
                    <a:gd name="connsiteX1" fmla="*/ 240536 w 240535"/>
                    <a:gd name="connsiteY1" fmla="*/ 0 h 2584"/>
                    <a:gd name="connsiteX2" fmla="*/ 240536 w 240535"/>
                    <a:gd name="connsiteY2" fmla="*/ 2585 h 2584"/>
                    <a:gd name="connsiteX3" fmla="*/ 0 w 240535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35" h="2584">
                      <a:moveTo>
                        <a:pt x="0" y="0"/>
                      </a:moveTo>
                      <a:lnTo>
                        <a:pt x="240536" y="0"/>
                      </a:lnTo>
                      <a:lnTo>
                        <a:pt x="24053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9E36D099-E786-4919-FA6A-51A435890CD1}"/>
                    </a:ext>
                  </a:extLst>
                </p:cNvPr>
                <p:cNvSpPr/>
                <p:nvPr/>
              </p:nvSpPr>
              <p:spPr>
                <a:xfrm rot="-1982311">
                  <a:off x="8762940" y="2079003"/>
                  <a:ext cx="253366" cy="2584"/>
                </a:xfrm>
                <a:custGeom>
                  <a:avLst/>
                  <a:gdLst>
                    <a:gd name="connsiteX0" fmla="*/ 0 w 253366"/>
                    <a:gd name="connsiteY0" fmla="*/ 0 h 2584"/>
                    <a:gd name="connsiteX1" fmla="*/ 253366 w 253366"/>
                    <a:gd name="connsiteY1" fmla="*/ 0 h 2584"/>
                    <a:gd name="connsiteX2" fmla="*/ 253366 w 253366"/>
                    <a:gd name="connsiteY2" fmla="*/ 2585 h 2584"/>
                    <a:gd name="connsiteX3" fmla="*/ 0 w 253366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366" h="2584">
                      <a:moveTo>
                        <a:pt x="0" y="0"/>
                      </a:moveTo>
                      <a:lnTo>
                        <a:pt x="253366" y="0"/>
                      </a:lnTo>
                      <a:lnTo>
                        <a:pt x="25336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B566E2C7-CF73-03CA-100E-9CDD0A97B178}"/>
                    </a:ext>
                  </a:extLst>
                </p:cNvPr>
                <p:cNvSpPr/>
                <p:nvPr/>
              </p:nvSpPr>
              <p:spPr>
                <a:xfrm rot="-1982311">
                  <a:off x="8756797" y="2102852"/>
                  <a:ext cx="242744" cy="2584"/>
                </a:xfrm>
                <a:custGeom>
                  <a:avLst/>
                  <a:gdLst>
                    <a:gd name="connsiteX0" fmla="*/ 0 w 242744"/>
                    <a:gd name="connsiteY0" fmla="*/ 0 h 2584"/>
                    <a:gd name="connsiteX1" fmla="*/ 242745 w 242744"/>
                    <a:gd name="connsiteY1" fmla="*/ 0 h 2584"/>
                    <a:gd name="connsiteX2" fmla="*/ 242745 w 242744"/>
                    <a:gd name="connsiteY2" fmla="*/ 2585 h 2584"/>
                    <a:gd name="connsiteX3" fmla="*/ 0 w 242744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744" h="2584">
                      <a:moveTo>
                        <a:pt x="0" y="0"/>
                      </a:moveTo>
                      <a:lnTo>
                        <a:pt x="242745" y="0"/>
                      </a:lnTo>
                      <a:lnTo>
                        <a:pt x="242745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49F77BD7-EB94-548A-B1C1-BF2E678943CB}"/>
                    </a:ext>
                  </a:extLst>
                </p:cNvPr>
                <p:cNvSpPr/>
                <p:nvPr/>
              </p:nvSpPr>
              <p:spPr>
                <a:xfrm rot="-1982311">
                  <a:off x="8750060" y="2128223"/>
                  <a:ext cx="228457" cy="2584"/>
                </a:xfrm>
                <a:custGeom>
                  <a:avLst/>
                  <a:gdLst>
                    <a:gd name="connsiteX0" fmla="*/ 0 w 228457"/>
                    <a:gd name="connsiteY0" fmla="*/ 0 h 2584"/>
                    <a:gd name="connsiteX1" fmla="*/ 228457 w 228457"/>
                    <a:gd name="connsiteY1" fmla="*/ 0 h 2584"/>
                    <a:gd name="connsiteX2" fmla="*/ 228457 w 228457"/>
                    <a:gd name="connsiteY2" fmla="*/ 2585 h 2584"/>
                    <a:gd name="connsiteX3" fmla="*/ 0 w 228457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457" h="2584">
                      <a:moveTo>
                        <a:pt x="0" y="0"/>
                      </a:moveTo>
                      <a:lnTo>
                        <a:pt x="228457" y="0"/>
                      </a:lnTo>
                      <a:lnTo>
                        <a:pt x="228457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6E0CD51B-96E8-64EB-3737-DD12F9303070}"/>
                    </a:ext>
                  </a:extLst>
                </p:cNvPr>
                <p:cNvSpPr/>
                <p:nvPr/>
              </p:nvSpPr>
              <p:spPr>
                <a:xfrm rot="-1982311">
                  <a:off x="8745228" y="2153966"/>
                  <a:ext cx="209423" cy="2584"/>
                </a:xfrm>
                <a:custGeom>
                  <a:avLst/>
                  <a:gdLst>
                    <a:gd name="connsiteX0" fmla="*/ 0 w 209423"/>
                    <a:gd name="connsiteY0" fmla="*/ 0 h 2584"/>
                    <a:gd name="connsiteX1" fmla="*/ 209423 w 209423"/>
                    <a:gd name="connsiteY1" fmla="*/ 0 h 2584"/>
                    <a:gd name="connsiteX2" fmla="*/ 209423 w 209423"/>
                    <a:gd name="connsiteY2" fmla="*/ 2585 h 2584"/>
                    <a:gd name="connsiteX3" fmla="*/ 0 w 209423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423" h="2584">
                      <a:moveTo>
                        <a:pt x="0" y="0"/>
                      </a:moveTo>
                      <a:lnTo>
                        <a:pt x="209423" y="0"/>
                      </a:lnTo>
                      <a:lnTo>
                        <a:pt x="20942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69264F47-51B5-ECA6-AEBC-3B969E8EB0D7}"/>
                    </a:ext>
                  </a:extLst>
                </p:cNvPr>
                <p:cNvSpPr/>
                <p:nvPr/>
              </p:nvSpPr>
              <p:spPr>
                <a:xfrm rot="-1982599">
                  <a:off x="8740354" y="2178221"/>
                  <a:ext cx="195193" cy="2585"/>
                </a:xfrm>
                <a:custGeom>
                  <a:avLst/>
                  <a:gdLst>
                    <a:gd name="connsiteX0" fmla="*/ 0 w 195193"/>
                    <a:gd name="connsiteY0" fmla="*/ 0 h 2585"/>
                    <a:gd name="connsiteX1" fmla="*/ 195193 w 195193"/>
                    <a:gd name="connsiteY1" fmla="*/ 0 h 2585"/>
                    <a:gd name="connsiteX2" fmla="*/ 195193 w 195193"/>
                    <a:gd name="connsiteY2" fmla="*/ 2585 h 2585"/>
                    <a:gd name="connsiteX3" fmla="*/ 0 w 195193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93" h="2585">
                      <a:moveTo>
                        <a:pt x="0" y="0"/>
                      </a:moveTo>
                      <a:lnTo>
                        <a:pt x="195193" y="0"/>
                      </a:lnTo>
                      <a:lnTo>
                        <a:pt x="19519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D560B27B-15C5-6592-75C3-9C218C901513}"/>
                    </a:ext>
                  </a:extLst>
                </p:cNvPr>
                <p:cNvSpPr/>
                <p:nvPr/>
              </p:nvSpPr>
              <p:spPr>
                <a:xfrm rot="-1982599">
                  <a:off x="8736535" y="2200555"/>
                  <a:ext cx="184430" cy="2585"/>
                </a:xfrm>
                <a:custGeom>
                  <a:avLst/>
                  <a:gdLst>
                    <a:gd name="connsiteX0" fmla="*/ 0 w 184430"/>
                    <a:gd name="connsiteY0" fmla="*/ 0 h 2585"/>
                    <a:gd name="connsiteX1" fmla="*/ 184430 w 184430"/>
                    <a:gd name="connsiteY1" fmla="*/ 0 h 2585"/>
                    <a:gd name="connsiteX2" fmla="*/ 184430 w 184430"/>
                    <a:gd name="connsiteY2" fmla="*/ 2585 h 2585"/>
                    <a:gd name="connsiteX3" fmla="*/ 0 w 184430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430" h="2585">
                      <a:moveTo>
                        <a:pt x="0" y="0"/>
                      </a:moveTo>
                      <a:lnTo>
                        <a:pt x="184430" y="0"/>
                      </a:lnTo>
                      <a:lnTo>
                        <a:pt x="184430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49346F74-F6C4-6B9B-34C9-F79FA819CBCF}"/>
                    </a:ext>
                  </a:extLst>
                </p:cNvPr>
                <p:cNvSpPr/>
                <p:nvPr/>
              </p:nvSpPr>
              <p:spPr>
                <a:xfrm rot="-1982599">
                  <a:off x="8733837" y="2221144"/>
                  <a:ext cx="177004" cy="2585"/>
                </a:xfrm>
                <a:custGeom>
                  <a:avLst/>
                  <a:gdLst>
                    <a:gd name="connsiteX0" fmla="*/ 0 w 177004"/>
                    <a:gd name="connsiteY0" fmla="*/ 0 h 2585"/>
                    <a:gd name="connsiteX1" fmla="*/ 177004 w 177004"/>
                    <a:gd name="connsiteY1" fmla="*/ 0 h 2585"/>
                    <a:gd name="connsiteX2" fmla="*/ 177004 w 177004"/>
                    <a:gd name="connsiteY2" fmla="*/ 2585 h 2585"/>
                    <a:gd name="connsiteX3" fmla="*/ 0 w 177004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004" h="2585">
                      <a:moveTo>
                        <a:pt x="0" y="0"/>
                      </a:moveTo>
                      <a:lnTo>
                        <a:pt x="177004" y="0"/>
                      </a:lnTo>
                      <a:lnTo>
                        <a:pt x="17700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21B4169B-4536-23B9-05D2-2DBDA32E0017}"/>
                    </a:ext>
                  </a:extLst>
                </p:cNvPr>
                <p:cNvSpPr/>
                <p:nvPr/>
              </p:nvSpPr>
              <p:spPr>
                <a:xfrm rot="-1982599">
                  <a:off x="8758397" y="2233489"/>
                  <a:ext cx="140202" cy="2585"/>
                </a:xfrm>
                <a:custGeom>
                  <a:avLst/>
                  <a:gdLst>
                    <a:gd name="connsiteX0" fmla="*/ 0 w 140202"/>
                    <a:gd name="connsiteY0" fmla="*/ 0 h 2585"/>
                    <a:gd name="connsiteX1" fmla="*/ 140203 w 140202"/>
                    <a:gd name="connsiteY1" fmla="*/ 0 h 2585"/>
                    <a:gd name="connsiteX2" fmla="*/ 140203 w 140202"/>
                    <a:gd name="connsiteY2" fmla="*/ 2585 h 2585"/>
                    <a:gd name="connsiteX3" fmla="*/ 0 w 140202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202" h="2585">
                      <a:moveTo>
                        <a:pt x="0" y="0"/>
                      </a:moveTo>
                      <a:lnTo>
                        <a:pt x="140203" y="0"/>
                      </a:lnTo>
                      <a:lnTo>
                        <a:pt x="14020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8795B48B-AAA0-56F6-4908-4F2829FE550A}"/>
                    </a:ext>
                  </a:extLst>
                </p:cNvPr>
                <p:cNvSpPr/>
                <p:nvPr/>
              </p:nvSpPr>
              <p:spPr>
                <a:xfrm rot="-1982599">
                  <a:off x="8802059" y="2239652"/>
                  <a:ext cx="84178" cy="2585"/>
                </a:xfrm>
                <a:custGeom>
                  <a:avLst/>
                  <a:gdLst>
                    <a:gd name="connsiteX0" fmla="*/ 0 w 84178"/>
                    <a:gd name="connsiteY0" fmla="*/ 0 h 2585"/>
                    <a:gd name="connsiteX1" fmla="*/ 84178 w 84178"/>
                    <a:gd name="connsiteY1" fmla="*/ 0 h 2585"/>
                    <a:gd name="connsiteX2" fmla="*/ 84178 w 84178"/>
                    <a:gd name="connsiteY2" fmla="*/ 2585 h 2585"/>
                    <a:gd name="connsiteX3" fmla="*/ 0 w 8417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178" h="2585">
                      <a:moveTo>
                        <a:pt x="0" y="0"/>
                      </a:moveTo>
                      <a:lnTo>
                        <a:pt x="84178" y="0"/>
                      </a:lnTo>
                      <a:lnTo>
                        <a:pt x="8417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15" name="Graphic 111">
                <a:extLst>
                  <a:ext uri="{FF2B5EF4-FFF2-40B4-BE49-F238E27FC236}">
                    <a16:creationId xmlns:a16="http://schemas.microsoft.com/office/drawing/2014/main" id="{4E7251FD-C736-61EE-5573-53D2D18A7E42}"/>
                  </a:ext>
                </a:extLst>
              </p:cNvPr>
              <p:cNvGrpSpPr/>
              <p:nvPr/>
            </p:nvGrpSpPr>
            <p:grpSpPr>
              <a:xfrm>
                <a:off x="9015134" y="1689810"/>
                <a:ext cx="270333" cy="305282"/>
                <a:chOff x="9015134" y="1689810"/>
                <a:chExt cx="270333" cy="305282"/>
              </a:xfrm>
              <a:grpFill/>
            </p:grpSpPr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7BD98B2F-CBFF-BD71-014B-859171B172BF}"/>
                    </a:ext>
                  </a:extLst>
                </p:cNvPr>
                <p:cNvSpPr/>
                <p:nvPr/>
              </p:nvSpPr>
              <p:spPr>
                <a:xfrm rot="-330184">
                  <a:off x="9022181" y="1943467"/>
                  <a:ext cx="2584" cy="38491"/>
                </a:xfrm>
                <a:custGeom>
                  <a:avLst/>
                  <a:gdLst>
                    <a:gd name="connsiteX0" fmla="*/ 0 w 2584"/>
                    <a:gd name="connsiteY0" fmla="*/ 0 h 38491"/>
                    <a:gd name="connsiteX1" fmla="*/ 2585 w 2584"/>
                    <a:gd name="connsiteY1" fmla="*/ 0 h 38491"/>
                    <a:gd name="connsiteX2" fmla="*/ 2585 w 2584"/>
                    <a:gd name="connsiteY2" fmla="*/ 38492 h 38491"/>
                    <a:gd name="connsiteX3" fmla="*/ 0 w 2584"/>
                    <a:gd name="connsiteY3" fmla="*/ 38492 h 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84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8492"/>
                      </a:lnTo>
                      <a:lnTo>
                        <a:pt x="0" y="3849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96DC5DC7-E8D8-FBE3-ABA9-4AD1D2012A2B}"/>
                    </a:ext>
                  </a:extLst>
                </p:cNvPr>
                <p:cNvSpPr/>
                <p:nvPr/>
              </p:nvSpPr>
              <p:spPr>
                <a:xfrm rot="-329842">
                  <a:off x="9034729" y="1915358"/>
                  <a:ext cx="2584" cy="70168"/>
                </a:xfrm>
                <a:custGeom>
                  <a:avLst/>
                  <a:gdLst>
                    <a:gd name="connsiteX0" fmla="*/ 0 w 2584"/>
                    <a:gd name="connsiteY0" fmla="*/ 0 h 70168"/>
                    <a:gd name="connsiteX1" fmla="*/ 2585 w 2584"/>
                    <a:gd name="connsiteY1" fmla="*/ 0 h 70168"/>
                    <a:gd name="connsiteX2" fmla="*/ 2585 w 2584"/>
                    <a:gd name="connsiteY2" fmla="*/ 70168 h 70168"/>
                    <a:gd name="connsiteX3" fmla="*/ 0 w 2584"/>
                    <a:gd name="connsiteY3" fmla="*/ 70168 h 70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7016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0168"/>
                      </a:lnTo>
                      <a:lnTo>
                        <a:pt x="0" y="701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4E83BAAF-D831-12C2-E782-C07CCBB00234}"/>
                    </a:ext>
                  </a:extLst>
                </p:cNvPr>
                <p:cNvSpPr/>
                <p:nvPr/>
              </p:nvSpPr>
              <p:spPr>
                <a:xfrm rot="-329842">
                  <a:off x="9047220" y="1886094"/>
                  <a:ext cx="2584" cy="101469"/>
                </a:xfrm>
                <a:custGeom>
                  <a:avLst/>
                  <a:gdLst>
                    <a:gd name="connsiteX0" fmla="*/ 0 w 2584"/>
                    <a:gd name="connsiteY0" fmla="*/ 0 h 101469"/>
                    <a:gd name="connsiteX1" fmla="*/ 2585 w 2584"/>
                    <a:gd name="connsiteY1" fmla="*/ 0 h 101469"/>
                    <a:gd name="connsiteX2" fmla="*/ 2585 w 2584"/>
                    <a:gd name="connsiteY2" fmla="*/ 101469 h 101469"/>
                    <a:gd name="connsiteX3" fmla="*/ 0 w 2584"/>
                    <a:gd name="connsiteY3" fmla="*/ 101469 h 10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146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1469"/>
                      </a:lnTo>
                      <a:lnTo>
                        <a:pt x="0" y="10146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F49AF6BC-9A0D-9AA9-01CF-633FBCD8C025}"/>
                    </a:ext>
                  </a:extLst>
                </p:cNvPr>
                <p:cNvSpPr/>
                <p:nvPr/>
              </p:nvSpPr>
              <p:spPr>
                <a:xfrm rot="-329842">
                  <a:off x="9059923" y="1863374"/>
                  <a:ext cx="2584" cy="124498"/>
                </a:xfrm>
                <a:custGeom>
                  <a:avLst/>
                  <a:gdLst>
                    <a:gd name="connsiteX0" fmla="*/ 0 w 2584"/>
                    <a:gd name="connsiteY0" fmla="*/ 0 h 124498"/>
                    <a:gd name="connsiteX1" fmla="*/ 2585 w 2584"/>
                    <a:gd name="connsiteY1" fmla="*/ 0 h 124498"/>
                    <a:gd name="connsiteX2" fmla="*/ 2585 w 2584"/>
                    <a:gd name="connsiteY2" fmla="*/ 124498 h 124498"/>
                    <a:gd name="connsiteX3" fmla="*/ 0 w 2584"/>
                    <a:gd name="connsiteY3" fmla="*/ 124498 h 124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449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4498"/>
                      </a:lnTo>
                      <a:lnTo>
                        <a:pt x="0" y="12449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5051E8BE-3182-C319-1A5D-8A85299D956B}"/>
                    </a:ext>
                  </a:extLst>
                </p:cNvPr>
                <p:cNvSpPr/>
                <p:nvPr/>
              </p:nvSpPr>
              <p:spPr>
                <a:xfrm rot="-329842">
                  <a:off x="9072604" y="1836499"/>
                  <a:ext cx="2584" cy="154953"/>
                </a:xfrm>
                <a:custGeom>
                  <a:avLst/>
                  <a:gdLst>
                    <a:gd name="connsiteX0" fmla="*/ 0 w 2584"/>
                    <a:gd name="connsiteY0" fmla="*/ 0 h 154953"/>
                    <a:gd name="connsiteX1" fmla="*/ 2585 w 2584"/>
                    <a:gd name="connsiteY1" fmla="*/ 0 h 154953"/>
                    <a:gd name="connsiteX2" fmla="*/ 2585 w 2584"/>
                    <a:gd name="connsiteY2" fmla="*/ 154953 h 154953"/>
                    <a:gd name="connsiteX3" fmla="*/ 0 w 2584"/>
                    <a:gd name="connsiteY3" fmla="*/ 154953 h 154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495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4953"/>
                      </a:lnTo>
                      <a:lnTo>
                        <a:pt x="0" y="1549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FDF123A3-6E28-26AB-7803-6A0F3E70F7F1}"/>
                    </a:ext>
                  </a:extLst>
                </p:cNvPr>
                <p:cNvSpPr/>
                <p:nvPr/>
              </p:nvSpPr>
              <p:spPr>
                <a:xfrm rot="-329842">
                  <a:off x="9085204" y="1811685"/>
                  <a:ext cx="2584" cy="180191"/>
                </a:xfrm>
                <a:custGeom>
                  <a:avLst/>
                  <a:gdLst>
                    <a:gd name="connsiteX0" fmla="*/ 0 w 2584"/>
                    <a:gd name="connsiteY0" fmla="*/ 0 h 180191"/>
                    <a:gd name="connsiteX1" fmla="*/ 2585 w 2584"/>
                    <a:gd name="connsiteY1" fmla="*/ 0 h 180191"/>
                    <a:gd name="connsiteX2" fmla="*/ 2585 w 2584"/>
                    <a:gd name="connsiteY2" fmla="*/ 180191 h 180191"/>
                    <a:gd name="connsiteX3" fmla="*/ 0 w 2584"/>
                    <a:gd name="connsiteY3" fmla="*/ 180191 h 180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801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80191"/>
                      </a:lnTo>
                      <a:lnTo>
                        <a:pt x="0" y="1801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001F6FAD-37AE-4251-6447-CCBF98A0B1C7}"/>
                    </a:ext>
                  </a:extLst>
                </p:cNvPr>
                <p:cNvSpPr/>
                <p:nvPr/>
              </p:nvSpPr>
              <p:spPr>
                <a:xfrm rot="-329842">
                  <a:off x="9098036" y="1788793"/>
                  <a:ext cx="2584" cy="206651"/>
                </a:xfrm>
                <a:custGeom>
                  <a:avLst/>
                  <a:gdLst>
                    <a:gd name="connsiteX0" fmla="*/ 0 w 2584"/>
                    <a:gd name="connsiteY0" fmla="*/ 0 h 206651"/>
                    <a:gd name="connsiteX1" fmla="*/ 2585 w 2584"/>
                    <a:gd name="connsiteY1" fmla="*/ 0 h 206651"/>
                    <a:gd name="connsiteX2" fmla="*/ 2585 w 2584"/>
                    <a:gd name="connsiteY2" fmla="*/ 206651 h 206651"/>
                    <a:gd name="connsiteX3" fmla="*/ 0 w 2584"/>
                    <a:gd name="connsiteY3" fmla="*/ 206651 h 206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0665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06651"/>
                      </a:lnTo>
                      <a:lnTo>
                        <a:pt x="0" y="20665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E33AB83C-9E2D-ADC4-C117-FF8DDD92AC2E}"/>
                    </a:ext>
                  </a:extLst>
                </p:cNvPr>
                <p:cNvSpPr/>
                <p:nvPr/>
              </p:nvSpPr>
              <p:spPr>
                <a:xfrm>
                  <a:off x="9099261" y="1761436"/>
                  <a:ext cx="24251" cy="219011"/>
                </a:xfrm>
                <a:custGeom>
                  <a:avLst/>
                  <a:gdLst>
                    <a:gd name="connsiteX0" fmla="*/ 21713 w 24251"/>
                    <a:gd name="connsiteY0" fmla="*/ 219012 h 219011"/>
                    <a:gd name="connsiteX1" fmla="*/ 19410 w 24251"/>
                    <a:gd name="connsiteY1" fmla="*/ 187899 h 219011"/>
                    <a:gd name="connsiteX2" fmla="*/ 11891 w 24251"/>
                    <a:gd name="connsiteY2" fmla="*/ 106216 h 219011"/>
                    <a:gd name="connsiteX3" fmla="*/ 8554 w 24251"/>
                    <a:gd name="connsiteY3" fmla="*/ 82435 h 219011"/>
                    <a:gd name="connsiteX4" fmla="*/ 0 w 24251"/>
                    <a:gd name="connsiteY4" fmla="*/ 47 h 219011"/>
                    <a:gd name="connsiteX5" fmla="*/ 2585 w 24251"/>
                    <a:gd name="connsiteY5" fmla="*/ 0 h 219011"/>
                    <a:gd name="connsiteX6" fmla="*/ 11092 w 24251"/>
                    <a:gd name="connsiteY6" fmla="*/ 82106 h 219011"/>
                    <a:gd name="connsiteX7" fmla="*/ 14428 w 24251"/>
                    <a:gd name="connsiteY7" fmla="*/ 105887 h 219011"/>
                    <a:gd name="connsiteX8" fmla="*/ 21948 w 24251"/>
                    <a:gd name="connsiteY8" fmla="*/ 187758 h 219011"/>
                    <a:gd name="connsiteX9" fmla="*/ 24251 w 24251"/>
                    <a:gd name="connsiteY9" fmla="*/ 218824 h 219011"/>
                    <a:gd name="connsiteX10" fmla="*/ 21713 w 24251"/>
                    <a:gd name="connsiteY10" fmla="*/ 219012 h 21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251" h="219011">
                      <a:moveTo>
                        <a:pt x="21713" y="219012"/>
                      </a:moveTo>
                      <a:cubicBezTo>
                        <a:pt x="20867" y="208672"/>
                        <a:pt x="20162" y="198286"/>
                        <a:pt x="19410" y="187899"/>
                      </a:cubicBezTo>
                      <a:cubicBezTo>
                        <a:pt x="17483" y="161063"/>
                        <a:pt x="15509" y="133287"/>
                        <a:pt x="11891" y="106216"/>
                      </a:cubicBezTo>
                      <a:cubicBezTo>
                        <a:pt x="10857" y="98273"/>
                        <a:pt x="9682" y="90378"/>
                        <a:pt x="8554" y="82435"/>
                      </a:cubicBezTo>
                      <a:cubicBezTo>
                        <a:pt x="4700" y="55552"/>
                        <a:pt x="705" y="27729"/>
                        <a:pt x="0" y="47"/>
                      </a:cubicBezTo>
                      <a:lnTo>
                        <a:pt x="2585" y="0"/>
                      </a:lnTo>
                      <a:cubicBezTo>
                        <a:pt x="3290" y="27541"/>
                        <a:pt x="7285" y="55270"/>
                        <a:pt x="11092" y="82106"/>
                      </a:cubicBezTo>
                      <a:cubicBezTo>
                        <a:pt x="12220" y="90049"/>
                        <a:pt x="13348" y="97944"/>
                        <a:pt x="14428" y="105887"/>
                      </a:cubicBezTo>
                      <a:cubicBezTo>
                        <a:pt x="18047" y="133052"/>
                        <a:pt x="20021" y="160875"/>
                        <a:pt x="21948" y="187758"/>
                      </a:cubicBezTo>
                      <a:cubicBezTo>
                        <a:pt x="22700" y="198145"/>
                        <a:pt x="23452" y="208484"/>
                        <a:pt x="24251" y="218824"/>
                      </a:cubicBezTo>
                      <a:lnTo>
                        <a:pt x="21713" y="21901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13EACE90-2B88-0C50-0496-4C95A502DA92}"/>
                    </a:ext>
                  </a:extLst>
                </p:cNvPr>
                <p:cNvSpPr/>
                <p:nvPr/>
              </p:nvSpPr>
              <p:spPr>
                <a:xfrm>
                  <a:off x="9110446" y="1734365"/>
                  <a:ext cx="25990" cy="230197"/>
                </a:xfrm>
                <a:custGeom>
                  <a:avLst/>
                  <a:gdLst>
                    <a:gd name="connsiteX0" fmla="*/ 23405 w 25990"/>
                    <a:gd name="connsiteY0" fmla="*/ 230197 h 230197"/>
                    <a:gd name="connsiteX1" fmla="*/ 0 w 25990"/>
                    <a:gd name="connsiteY1" fmla="*/ 282 h 230197"/>
                    <a:gd name="connsiteX2" fmla="*/ 2585 w 25990"/>
                    <a:gd name="connsiteY2" fmla="*/ 0 h 230197"/>
                    <a:gd name="connsiteX3" fmla="*/ 25990 w 25990"/>
                    <a:gd name="connsiteY3" fmla="*/ 229915 h 230197"/>
                    <a:gd name="connsiteX4" fmla="*/ 23405 w 25990"/>
                    <a:gd name="connsiteY4" fmla="*/ 230197 h 23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90" h="230197">
                      <a:moveTo>
                        <a:pt x="23405" y="230197"/>
                      </a:moveTo>
                      <a:cubicBezTo>
                        <a:pt x="15321" y="148702"/>
                        <a:pt x="7708" y="73505"/>
                        <a:pt x="0" y="282"/>
                      </a:cubicBezTo>
                      <a:lnTo>
                        <a:pt x="2585" y="0"/>
                      </a:lnTo>
                      <a:cubicBezTo>
                        <a:pt x="10293" y="73176"/>
                        <a:pt x="17906" y="148420"/>
                        <a:pt x="25990" y="229915"/>
                      </a:cubicBezTo>
                      <a:lnTo>
                        <a:pt x="23405" y="23019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5D87BA7F-7E1C-87D7-DC4A-A2DEE67FD6CD}"/>
                    </a:ext>
                  </a:extLst>
                </p:cNvPr>
                <p:cNvSpPr/>
                <p:nvPr/>
              </p:nvSpPr>
              <p:spPr>
                <a:xfrm>
                  <a:off x="9121397" y="1704709"/>
                  <a:ext cx="25708" cy="243027"/>
                </a:xfrm>
                <a:custGeom>
                  <a:avLst/>
                  <a:gdLst>
                    <a:gd name="connsiteX0" fmla="*/ 23123 w 25708"/>
                    <a:gd name="connsiteY0" fmla="*/ 243028 h 243027"/>
                    <a:gd name="connsiteX1" fmla="*/ 0 w 25708"/>
                    <a:gd name="connsiteY1" fmla="*/ 235 h 243027"/>
                    <a:gd name="connsiteX2" fmla="*/ 2585 w 25708"/>
                    <a:gd name="connsiteY2" fmla="*/ 0 h 243027"/>
                    <a:gd name="connsiteX3" fmla="*/ 25708 w 25708"/>
                    <a:gd name="connsiteY3" fmla="*/ 242793 h 243027"/>
                    <a:gd name="connsiteX4" fmla="*/ 23123 w 25708"/>
                    <a:gd name="connsiteY4" fmla="*/ 243028 h 243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08" h="243027">
                      <a:moveTo>
                        <a:pt x="23123" y="243028"/>
                      </a:moveTo>
                      <a:cubicBezTo>
                        <a:pt x="16825" y="176149"/>
                        <a:pt x="8460" y="88075"/>
                        <a:pt x="0" y="235"/>
                      </a:cubicBezTo>
                      <a:lnTo>
                        <a:pt x="2585" y="0"/>
                      </a:lnTo>
                      <a:cubicBezTo>
                        <a:pt x="11092" y="87840"/>
                        <a:pt x="19410" y="175914"/>
                        <a:pt x="25708" y="242793"/>
                      </a:cubicBezTo>
                      <a:lnTo>
                        <a:pt x="23123" y="2430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651B91FD-977C-D5EA-B87E-461DA17790AE}"/>
                    </a:ext>
                  </a:extLst>
                </p:cNvPr>
                <p:cNvSpPr/>
                <p:nvPr/>
              </p:nvSpPr>
              <p:spPr>
                <a:xfrm>
                  <a:off x="9133616" y="1689810"/>
                  <a:ext cx="25473" cy="237670"/>
                </a:xfrm>
                <a:custGeom>
                  <a:avLst/>
                  <a:gdLst>
                    <a:gd name="connsiteX0" fmla="*/ 22888 w 25473"/>
                    <a:gd name="connsiteY0" fmla="*/ 237670 h 237670"/>
                    <a:gd name="connsiteX1" fmla="*/ 0 w 25473"/>
                    <a:gd name="connsiteY1" fmla="*/ 235 h 237670"/>
                    <a:gd name="connsiteX2" fmla="*/ 2585 w 25473"/>
                    <a:gd name="connsiteY2" fmla="*/ 0 h 237670"/>
                    <a:gd name="connsiteX3" fmla="*/ 25473 w 25473"/>
                    <a:gd name="connsiteY3" fmla="*/ 237388 h 237670"/>
                    <a:gd name="connsiteX4" fmla="*/ 22888 w 25473"/>
                    <a:gd name="connsiteY4" fmla="*/ 237670 h 237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473" h="237670">
                      <a:moveTo>
                        <a:pt x="22888" y="237670"/>
                      </a:moveTo>
                      <a:cubicBezTo>
                        <a:pt x="13677" y="145084"/>
                        <a:pt x="6439" y="69651"/>
                        <a:pt x="0" y="235"/>
                      </a:cubicBezTo>
                      <a:lnTo>
                        <a:pt x="2585" y="0"/>
                      </a:lnTo>
                      <a:cubicBezTo>
                        <a:pt x="9024" y="69416"/>
                        <a:pt x="16261" y="144849"/>
                        <a:pt x="25473" y="237388"/>
                      </a:cubicBezTo>
                      <a:lnTo>
                        <a:pt x="22888" y="23767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73D50A62-DC2D-79AC-7CD2-6C63EDF89927}"/>
                    </a:ext>
                  </a:extLst>
                </p:cNvPr>
                <p:cNvSpPr/>
                <p:nvPr/>
              </p:nvSpPr>
              <p:spPr>
                <a:xfrm>
                  <a:off x="9146259" y="1691126"/>
                  <a:ext cx="25191" cy="220797"/>
                </a:xfrm>
                <a:custGeom>
                  <a:avLst/>
                  <a:gdLst>
                    <a:gd name="connsiteX0" fmla="*/ 22606 w 25191"/>
                    <a:gd name="connsiteY0" fmla="*/ 220798 h 220797"/>
                    <a:gd name="connsiteX1" fmla="*/ 0 w 25191"/>
                    <a:gd name="connsiteY1" fmla="*/ 235 h 220797"/>
                    <a:gd name="connsiteX2" fmla="*/ 2585 w 25191"/>
                    <a:gd name="connsiteY2" fmla="*/ 0 h 220797"/>
                    <a:gd name="connsiteX3" fmla="*/ 25191 w 25191"/>
                    <a:gd name="connsiteY3" fmla="*/ 220469 h 220797"/>
                    <a:gd name="connsiteX4" fmla="*/ 22606 w 25191"/>
                    <a:gd name="connsiteY4" fmla="*/ 220798 h 22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91" h="220797">
                      <a:moveTo>
                        <a:pt x="22606" y="220798"/>
                      </a:moveTo>
                      <a:cubicBezTo>
                        <a:pt x="13160" y="145648"/>
                        <a:pt x="6157" y="70356"/>
                        <a:pt x="0" y="235"/>
                      </a:cubicBezTo>
                      <a:lnTo>
                        <a:pt x="2585" y="0"/>
                      </a:lnTo>
                      <a:cubicBezTo>
                        <a:pt x="8742" y="70121"/>
                        <a:pt x="15744" y="145319"/>
                        <a:pt x="25191" y="220469"/>
                      </a:cubicBezTo>
                      <a:lnTo>
                        <a:pt x="22606" y="22079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B48BC7EE-E8AE-B7FF-ED72-F788D33B1FE9}"/>
                    </a:ext>
                  </a:extLst>
                </p:cNvPr>
                <p:cNvSpPr/>
                <p:nvPr/>
              </p:nvSpPr>
              <p:spPr>
                <a:xfrm>
                  <a:off x="9161251" y="1695967"/>
                  <a:ext cx="22183" cy="197439"/>
                </a:xfrm>
                <a:custGeom>
                  <a:avLst/>
                  <a:gdLst>
                    <a:gd name="connsiteX0" fmla="*/ 19598 w 22183"/>
                    <a:gd name="connsiteY0" fmla="*/ 197440 h 197439"/>
                    <a:gd name="connsiteX1" fmla="*/ 0 w 22183"/>
                    <a:gd name="connsiteY1" fmla="*/ 235 h 197439"/>
                    <a:gd name="connsiteX2" fmla="*/ 2585 w 22183"/>
                    <a:gd name="connsiteY2" fmla="*/ 0 h 197439"/>
                    <a:gd name="connsiteX3" fmla="*/ 22183 w 22183"/>
                    <a:gd name="connsiteY3" fmla="*/ 197158 h 197439"/>
                    <a:gd name="connsiteX4" fmla="*/ 19598 w 22183"/>
                    <a:gd name="connsiteY4" fmla="*/ 197440 h 19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3" h="197439">
                      <a:moveTo>
                        <a:pt x="19598" y="197440"/>
                      </a:moveTo>
                      <a:cubicBezTo>
                        <a:pt x="12549" y="135496"/>
                        <a:pt x="6674" y="73787"/>
                        <a:pt x="0" y="235"/>
                      </a:cubicBezTo>
                      <a:lnTo>
                        <a:pt x="2585" y="0"/>
                      </a:lnTo>
                      <a:cubicBezTo>
                        <a:pt x="9259" y="73552"/>
                        <a:pt x="15133" y="135214"/>
                        <a:pt x="22183" y="197158"/>
                      </a:cubicBezTo>
                      <a:lnTo>
                        <a:pt x="19598" y="19744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1E551D87-DDB7-3B95-1C41-9BC9F96E2205}"/>
                    </a:ext>
                  </a:extLst>
                </p:cNvPr>
                <p:cNvSpPr/>
                <p:nvPr/>
              </p:nvSpPr>
              <p:spPr>
                <a:xfrm>
                  <a:off x="9176385" y="1700620"/>
                  <a:ext cx="18940" cy="172906"/>
                </a:xfrm>
                <a:custGeom>
                  <a:avLst/>
                  <a:gdLst>
                    <a:gd name="connsiteX0" fmla="*/ 16355 w 18940"/>
                    <a:gd name="connsiteY0" fmla="*/ 172907 h 172906"/>
                    <a:gd name="connsiteX1" fmla="*/ 1175 w 18940"/>
                    <a:gd name="connsiteY1" fmla="*/ 13066 h 172906"/>
                    <a:gd name="connsiteX2" fmla="*/ 0 w 18940"/>
                    <a:gd name="connsiteY2" fmla="*/ 235 h 172906"/>
                    <a:gd name="connsiteX3" fmla="*/ 2585 w 18940"/>
                    <a:gd name="connsiteY3" fmla="*/ 0 h 172906"/>
                    <a:gd name="connsiteX4" fmla="*/ 3760 w 18940"/>
                    <a:gd name="connsiteY4" fmla="*/ 12831 h 172906"/>
                    <a:gd name="connsiteX5" fmla="*/ 18940 w 18940"/>
                    <a:gd name="connsiteY5" fmla="*/ 172625 h 172906"/>
                    <a:gd name="connsiteX6" fmla="*/ 16355 w 18940"/>
                    <a:gd name="connsiteY6" fmla="*/ 172907 h 172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940" h="172906">
                      <a:moveTo>
                        <a:pt x="16355" y="172907"/>
                      </a:moveTo>
                      <a:cubicBezTo>
                        <a:pt x="10998" y="119658"/>
                        <a:pt x="5969" y="65469"/>
                        <a:pt x="1175" y="13066"/>
                      </a:cubicBezTo>
                      <a:lnTo>
                        <a:pt x="0" y="235"/>
                      </a:lnTo>
                      <a:lnTo>
                        <a:pt x="2585" y="0"/>
                      </a:lnTo>
                      <a:lnTo>
                        <a:pt x="3760" y="12831"/>
                      </a:lnTo>
                      <a:cubicBezTo>
                        <a:pt x="8601" y="65234"/>
                        <a:pt x="13582" y="119423"/>
                        <a:pt x="18940" y="172625"/>
                      </a:cubicBezTo>
                      <a:lnTo>
                        <a:pt x="16355" y="1729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66DDDF8F-46D9-AD82-C790-9A692D94F0B9}"/>
                    </a:ext>
                  </a:extLst>
                </p:cNvPr>
                <p:cNvSpPr/>
                <p:nvPr/>
              </p:nvSpPr>
              <p:spPr>
                <a:xfrm>
                  <a:off x="9191283" y="1701889"/>
                  <a:ext cx="16073" cy="153496"/>
                </a:xfrm>
                <a:custGeom>
                  <a:avLst/>
                  <a:gdLst>
                    <a:gd name="connsiteX0" fmla="*/ 13489 w 16073"/>
                    <a:gd name="connsiteY0" fmla="*/ 153496 h 153496"/>
                    <a:gd name="connsiteX1" fmla="*/ 10622 w 16073"/>
                    <a:gd name="connsiteY1" fmla="*/ 120550 h 153496"/>
                    <a:gd name="connsiteX2" fmla="*/ 0 w 16073"/>
                    <a:gd name="connsiteY2" fmla="*/ 235 h 153496"/>
                    <a:gd name="connsiteX3" fmla="*/ 2585 w 16073"/>
                    <a:gd name="connsiteY3" fmla="*/ 0 h 153496"/>
                    <a:gd name="connsiteX4" fmla="*/ 13206 w 16073"/>
                    <a:gd name="connsiteY4" fmla="*/ 120315 h 153496"/>
                    <a:gd name="connsiteX5" fmla="*/ 16073 w 16073"/>
                    <a:gd name="connsiteY5" fmla="*/ 153261 h 153496"/>
                    <a:gd name="connsiteX6" fmla="*/ 13489 w 16073"/>
                    <a:gd name="connsiteY6" fmla="*/ 153496 h 153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73" h="153496">
                      <a:moveTo>
                        <a:pt x="13489" y="153496"/>
                      </a:moveTo>
                      <a:lnTo>
                        <a:pt x="10622" y="120550"/>
                      </a:lnTo>
                      <a:cubicBezTo>
                        <a:pt x="7191" y="81119"/>
                        <a:pt x="3666" y="40325"/>
                        <a:pt x="0" y="235"/>
                      </a:cubicBezTo>
                      <a:lnTo>
                        <a:pt x="2585" y="0"/>
                      </a:lnTo>
                      <a:cubicBezTo>
                        <a:pt x="6251" y="40090"/>
                        <a:pt x="9776" y="80884"/>
                        <a:pt x="13206" y="120315"/>
                      </a:cubicBezTo>
                      <a:lnTo>
                        <a:pt x="16073" y="153261"/>
                      </a:lnTo>
                      <a:lnTo>
                        <a:pt x="13489" y="15349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B56E9004-F1F2-E481-0A69-90B83C969FE2}"/>
                    </a:ext>
                  </a:extLst>
                </p:cNvPr>
                <p:cNvSpPr/>
                <p:nvPr/>
              </p:nvSpPr>
              <p:spPr>
                <a:xfrm>
                  <a:off x="9203926" y="1703863"/>
                  <a:ext cx="15462" cy="133615"/>
                </a:xfrm>
                <a:custGeom>
                  <a:avLst/>
                  <a:gdLst>
                    <a:gd name="connsiteX0" fmla="*/ 12878 w 15462"/>
                    <a:gd name="connsiteY0" fmla="*/ 133616 h 133615"/>
                    <a:gd name="connsiteX1" fmla="*/ 0 w 15462"/>
                    <a:gd name="connsiteY1" fmla="*/ 235 h 133615"/>
                    <a:gd name="connsiteX2" fmla="*/ 2585 w 15462"/>
                    <a:gd name="connsiteY2" fmla="*/ 0 h 133615"/>
                    <a:gd name="connsiteX3" fmla="*/ 15462 w 15462"/>
                    <a:gd name="connsiteY3" fmla="*/ 133287 h 133615"/>
                    <a:gd name="connsiteX4" fmla="*/ 12878 w 15462"/>
                    <a:gd name="connsiteY4" fmla="*/ 133616 h 133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62" h="133615">
                      <a:moveTo>
                        <a:pt x="12878" y="133616"/>
                      </a:moveTo>
                      <a:cubicBezTo>
                        <a:pt x="7943" y="91694"/>
                        <a:pt x="4136" y="49959"/>
                        <a:pt x="0" y="235"/>
                      </a:cubicBezTo>
                      <a:lnTo>
                        <a:pt x="2585" y="0"/>
                      </a:lnTo>
                      <a:cubicBezTo>
                        <a:pt x="6768" y="49724"/>
                        <a:pt x="10528" y="91412"/>
                        <a:pt x="15462" y="133287"/>
                      </a:cubicBezTo>
                      <a:lnTo>
                        <a:pt x="12878" y="13361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CA014145-B451-CA7F-D7C7-9E16F8C0F2C5}"/>
                    </a:ext>
                  </a:extLst>
                </p:cNvPr>
                <p:cNvSpPr/>
                <p:nvPr/>
              </p:nvSpPr>
              <p:spPr>
                <a:xfrm>
                  <a:off x="9219576" y="1707059"/>
                  <a:ext cx="11890" cy="112607"/>
                </a:xfrm>
                <a:custGeom>
                  <a:avLst/>
                  <a:gdLst>
                    <a:gd name="connsiteX0" fmla="*/ 9306 w 11890"/>
                    <a:gd name="connsiteY0" fmla="*/ 112608 h 112607"/>
                    <a:gd name="connsiteX1" fmla="*/ 0 w 11890"/>
                    <a:gd name="connsiteY1" fmla="*/ 235 h 112607"/>
                    <a:gd name="connsiteX2" fmla="*/ 2585 w 11890"/>
                    <a:gd name="connsiteY2" fmla="*/ 0 h 112607"/>
                    <a:gd name="connsiteX3" fmla="*/ 11891 w 11890"/>
                    <a:gd name="connsiteY3" fmla="*/ 112467 h 112607"/>
                    <a:gd name="connsiteX4" fmla="*/ 9306 w 11890"/>
                    <a:gd name="connsiteY4" fmla="*/ 112608 h 112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90" h="112607">
                      <a:moveTo>
                        <a:pt x="9306" y="112608"/>
                      </a:moveTo>
                      <a:cubicBezTo>
                        <a:pt x="7285" y="79568"/>
                        <a:pt x="4324" y="43896"/>
                        <a:pt x="0" y="235"/>
                      </a:cubicBezTo>
                      <a:lnTo>
                        <a:pt x="2585" y="0"/>
                      </a:lnTo>
                      <a:cubicBezTo>
                        <a:pt x="6909" y="43661"/>
                        <a:pt x="9823" y="79380"/>
                        <a:pt x="11891" y="112467"/>
                      </a:cubicBezTo>
                      <a:lnTo>
                        <a:pt x="9306" y="11260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1755DEBD-A1CD-AE4E-098E-E72E963CDF44}"/>
                    </a:ext>
                  </a:extLst>
                </p:cNvPr>
                <p:cNvSpPr/>
                <p:nvPr/>
              </p:nvSpPr>
              <p:spPr>
                <a:xfrm>
                  <a:off x="9230433" y="1707106"/>
                  <a:ext cx="12736" cy="90800"/>
                </a:xfrm>
                <a:custGeom>
                  <a:avLst/>
                  <a:gdLst>
                    <a:gd name="connsiteX0" fmla="*/ 10152 w 12736"/>
                    <a:gd name="connsiteY0" fmla="*/ 90801 h 90800"/>
                    <a:gd name="connsiteX1" fmla="*/ 0 w 12736"/>
                    <a:gd name="connsiteY1" fmla="*/ 235 h 90800"/>
                    <a:gd name="connsiteX2" fmla="*/ 2585 w 12736"/>
                    <a:gd name="connsiteY2" fmla="*/ 0 h 90800"/>
                    <a:gd name="connsiteX3" fmla="*/ 12736 w 12736"/>
                    <a:gd name="connsiteY3" fmla="*/ 90472 h 90800"/>
                    <a:gd name="connsiteX4" fmla="*/ 10152 w 12736"/>
                    <a:gd name="connsiteY4" fmla="*/ 90801 h 9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36" h="90800">
                      <a:moveTo>
                        <a:pt x="10152" y="90801"/>
                      </a:moveTo>
                      <a:cubicBezTo>
                        <a:pt x="6533" y="63730"/>
                        <a:pt x="3196" y="34121"/>
                        <a:pt x="0" y="235"/>
                      </a:cubicBezTo>
                      <a:lnTo>
                        <a:pt x="2585" y="0"/>
                      </a:lnTo>
                      <a:cubicBezTo>
                        <a:pt x="5781" y="33839"/>
                        <a:pt x="9118" y="63401"/>
                        <a:pt x="12736" y="90472"/>
                      </a:cubicBezTo>
                      <a:lnTo>
                        <a:pt x="10152" y="9080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1ABF10AE-1B9F-05BD-9E97-010ABE8020DF}"/>
                    </a:ext>
                  </a:extLst>
                </p:cNvPr>
                <p:cNvSpPr/>
                <p:nvPr/>
              </p:nvSpPr>
              <p:spPr>
                <a:xfrm>
                  <a:off x="9246553" y="1709220"/>
                  <a:ext cx="8318" cy="67207"/>
                </a:xfrm>
                <a:custGeom>
                  <a:avLst/>
                  <a:gdLst>
                    <a:gd name="connsiteX0" fmla="*/ 5734 w 8318"/>
                    <a:gd name="connsiteY0" fmla="*/ 67208 h 67207"/>
                    <a:gd name="connsiteX1" fmla="*/ 0 w 8318"/>
                    <a:gd name="connsiteY1" fmla="*/ 235 h 67207"/>
                    <a:gd name="connsiteX2" fmla="*/ 2585 w 8318"/>
                    <a:gd name="connsiteY2" fmla="*/ 0 h 67207"/>
                    <a:gd name="connsiteX3" fmla="*/ 8319 w 8318"/>
                    <a:gd name="connsiteY3" fmla="*/ 67067 h 67207"/>
                    <a:gd name="connsiteX4" fmla="*/ 5734 w 8318"/>
                    <a:gd name="connsiteY4" fmla="*/ 67208 h 6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8" h="67207">
                      <a:moveTo>
                        <a:pt x="5734" y="67208"/>
                      </a:moveTo>
                      <a:cubicBezTo>
                        <a:pt x="4371" y="46951"/>
                        <a:pt x="2491" y="25050"/>
                        <a:pt x="0" y="235"/>
                      </a:cubicBezTo>
                      <a:lnTo>
                        <a:pt x="2585" y="0"/>
                      </a:lnTo>
                      <a:cubicBezTo>
                        <a:pt x="5076" y="24862"/>
                        <a:pt x="6956" y="46763"/>
                        <a:pt x="8319" y="67067"/>
                      </a:cubicBezTo>
                      <a:lnTo>
                        <a:pt x="5734" y="6720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9E14BF05-742A-BE3D-840B-1F6CA1CC15E5}"/>
                    </a:ext>
                  </a:extLst>
                </p:cNvPr>
                <p:cNvSpPr/>
                <p:nvPr/>
              </p:nvSpPr>
              <p:spPr>
                <a:xfrm>
                  <a:off x="9259525" y="1709173"/>
                  <a:ext cx="6720" cy="42110"/>
                </a:xfrm>
                <a:custGeom>
                  <a:avLst/>
                  <a:gdLst>
                    <a:gd name="connsiteX0" fmla="*/ 4136 w 6720"/>
                    <a:gd name="connsiteY0" fmla="*/ 42110 h 42110"/>
                    <a:gd name="connsiteX1" fmla="*/ 0 w 6720"/>
                    <a:gd name="connsiteY1" fmla="*/ 235 h 42110"/>
                    <a:gd name="connsiteX2" fmla="*/ 2585 w 6720"/>
                    <a:gd name="connsiteY2" fmla="*/ 0 h 42110"/>
                    <a:gd name="connsiteX3" fmla="*/ 6721 w 6720"/>
                    <a:gd name="connsiteY3" fmla="*/ 41875 h 42110"/>
                    <a:gd name="connsiteX4" fmla="*/ 4136 w 6720"/>
                    <a:gd name="connsiteY4" fmla="*/ 42110 h 4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0" h="42110">
                      <a:moveTo>
                        <a:pt x="4136" y="42110"/>
                      </a:moveTo>
                      <a:cubicBezTo>
                        <a:pt x="2820" y="28152"/>
                        <a:pt x="1410" y="14193"/>
                        <a:pt x="0" y="235"/>
                      </a:cubicBezTo>
                      <a:lnTo>
                        <a:pt x="2585" y="0"/>
                      </a:lnTo>
                      <a:cubicBezTo>
                        <a:pt x="3995" y="13959"/>
                        <a:pt x="5358" y="27917"/>
                        <a:pt x="6721" y="41875"/>
                      </a:cubicBezTo>
                      <a:lnTo>
                        <a:pt x="4136" y="4211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82610FD0-6126-0F4E-71F3-364D0548E0A8}"/>
                    </a:ext>
                  </a:extLst>
                </p:cNvPr>
                <p:cNvSpPr/>
                <p:nvPr/>
              </p:nvSpPr>
              <p:spPr>
                <a:xfrm>
                  <a:off x="9274658" y="1709126"/>
                  <a:ext cx="3148" cy="18987"/>
                </a:xfrm>
                <a:custGeom>
                  <a:avLst/>
                  <a:gdLst>
                    <a:gd name="connsiteX0" fmla="*/ 564 w 3148"/>
                    <a:gd name="connsiteY0" fmla="*/ 18987 h 18987"/>
                    <a:gd name="connsiteX1" fmla="*/ 0 w 3148"/>
                    <a:gd name="connsiteY1" fmla="*/ 141 h 18987"/>
                    <a:gd name="connsiteX2" fmla="*/ 2585 w 3148"/>
                    <a:gd name="connsiteY2" fmla="*/ 0 h 18987"/>
                    <a:gd name="connsiteX3" fmla="*/ 3149 w 3148"/>
                    <a:gd name="connsiteY3" fmla="*/ 18940 h 18987"/>
                    <a:gd name="connsiteX4" fmla="*/ 564 w 3148"/>
                    <a:gd name="connsiteY4" fmla="*/ 18987 h 18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8" h="18987">
                      <a:moveTo>
                        <a:pt x="564" y="18987"/>
                      </a:moveTo>
                      <a:cubicBezTo>
                        <a:pt x="470" y="12924"/>
                        <a:pt x="282" y="6580"/>
                        <a:pt x="0" y="141"/>
                      </a:cubicBezTo>
                      <a:lnTo>
                        <a:pt x="2585" y="0"/>
                      </a:lnTo>
                      <a:cubicBezTo>
                        <a:pt x="2867" y="6439"/>
                        <a:pt x="3102" y="12831"/>
                        <a:pt x="3149" y="18940"/>
                      </a:cubicBezTo>
                      <a:lnTo>
                        <a:pt x="564" y="1898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A4C5F818-0A86-4CAA-FD86-59EF2A4148AB}"/>
                    </a:ext>
                  </a:extLst>
                </p:cNvPr>
                <p:cNvSpPr/>
                <p:nvPr/>
              </p:nvSpPr>
              <p:spPr>
                <a:xfrm>
                  <a:off x="9117355" y="1692912"/>
                  <a:ext cx="41781" cy="27023"/>
                </a:xfrm>
                <a:custGeom>
                  <a:avLst/>
                  <a:gdLst>
                    <a:gd name="connsiteX0" fmla="*/ 1316 w 41781"/>
                    <a:gd name="connsiteY0" fmla="*/ 27024 h 27023"/>
                    <a:gd name="connsiteX1" fmla="*/ 0 w 41781"/>
                    <a:gd name="connsiteY1" fmla="*/ 24815 h 27023"/>
                    <a:gd name="connsiteX2" fmla="*/ 40419 w 41781"/>
                    <a:gd name="connsiteY2" fmla="*/ 0 h 27023"/>
                    <a:gd name="connsiteX3" fmla="*/ 41781 w 41781"/>
                    <a:gd name="connsiteY3" fmla="*/ 2209 h 27023"/>
                    <a:gd name="connsiteX4" fmla="*/ 1316 w 41781"/>
                    <a:gd name="connsiteY4" fmla="*/ 27024 h 27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81" h="27023">
                      <a:moveTo>
                        <a:pt x="1316" y="27024"/>
                      </a:moveTo>
                      <a:lnTo>
                        <a:pt x="0" y="24815"/>
                      </a:lnTo>
                      <a:cubicBezTo>
                        <a:pt x="12971" y="17013"/>
                        <a:pt x="26554" y="8648"/>
                        <a:pt x="40419" y="0"/>
                      </a:cubicBezTo>
                      <a:lnTo>
                        <a:pt x="41781" y="2209"/>
                      </a:lnTo>
                      <a:cubicBezTo>
                        <a:pt x="27917" y="10857"/>
                        <a:pt x="14334" y="19222"/>
                        <a:pt x="1316" y="27024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893977D6-D446-E3F5-7E87-FD0F064E4DD4}"/>
                    </a:ext>
                  </a:extLst>
                </p:cNvPr>
                <p:cNvSpPr/>
                <p:nvPr/>
              </p:nvSpPr>
              <p:spPr>
                <a:xfrm rot="-1986029">
                  <a:off x="9103808" y="1717694"/>
                  <a:ext cx="78203" cy="2584"/>
                </a:xfrm>
                <a:custGeom>
                  <a:avLst/>
                  <a:gdLst>
                    <a:gd name="connsiteX0" fmla="*/ 0 w 78203"/>
                    <a:gd name="connsiteY0" fmla="*/ 0 h 2584"/>
                    <a:gd name="connsiteX1" fmla="*/ 78204 w 78203"/>
                    <a:gd name="connsiteY1" fmla="*/ 0 h 2584"/>
                    <a:gd name="connsiteX2" fmla="*/ 78204 w 78203"/>
                    <a:gd name="connsiteY2" fmla="*/ 2585 h 2584"/>
                    <a:gd name="connsiteX3" fmla="*/ 0 w 78203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203" h="2584">
                      <a:moveTo>
                        <a:pt x="0" y="0"/>
                      </a:moveTo>
                      <a:lnTo>
                        <a:pt x="78204" y="0"/>
                      </a:lnTo>
                      <a:lnTo>
                        <a:pt x="7820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7E24D637-9382-26A7-8913-D554B7E21BC8}"/>
                    </a:ext>
                  </a:extLst>
                </p:cNvPr>
                <p:cNvSpPr/>
                <p:nvPr/>
              </p:nvSpPr>
              <p:spPr>
                <a:xfrm>
                  <a:off x="9100060" y="1700479"/>
                  <a:ext cx="96346" cy="63400"/>
                </a:xfrm>
                <a:custGeom>
                  <a:avLst/>
                  <a:gdLst>
                    <a:gd name="connsiteX0" fmla="*/ 1363 w 96346"/>
                    <a:gd name="connsiteY0" fmla="*/ 63401 h 63400"/>
                    <a:gd name="connsiteX1" fmla="*/ 0 w 96346"/>
                    <a:gd name="connsiteY1" fmla="*/ 61239 h 63400"/>
                    <a:gd name="connsiteX2" fmla="*/ 94937 w 96346"/>
                    <a:gd name="connsiteY2" fmla="*/ 0 h 63400"/>
                    <a:gd name="connsiteX3" fmla="*/ 96346 w 96346"/>
                    <a:gd name="connsiteY3" fmla="*/ 2162 h 63400"/>
                    <a:gd name="connsiteX4" fmla="*/ 1363 w 96346"/>
                    <a:gd name="connsiteY4" fmla="*/ 63401 h 6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46" h="63400">
                      <a:moveTo>
                        <a:pt x="1363" y="63401"/>
                      </a:moveTo>
                      <a:lnTo>
                        <a:pt x="0" y="61239"/>
                      </a:lnTo>
                      <a:cubicBezTo>
                        <a:pt x="28575" y="43097"/>
                        <a:pt x="58748" y="23640"/>
                        <a:pt x="94937" y="0"/>
                      </a:cubicBezTo>
                      <a:lnTo>
                        <a:pt x="96346" y="2162"/>
                      </a:lnTo>
                      <a:cubicBezTo>
                        <a:pt x="60158" y="25802"/>
                        <a:pt x="29985" y="45306"/>
                        <a:pt x="1363" y="63401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E4C92B5A-A349-02E2-E698-C89FC4F5DE67}"/>
                    </a:ext>
                  </a:extLst>
                </p:cNvPr>
                <p:cNvSpPr/>
                <p:nvPr/>
              </p:nvSpPr>
              <p:spPr>
                <a:xfrm>
                  <a:off x="9089156" y="1704662"/>
                  <a:ext cx="124310" cy="82716"/>
                </a:xfrm>
                <a:custGeom>
                  <a:avLst/>
                  <a:gdLst>
                    <a:gd name="connsiteX0" fmla="*/ 1410 w 124310"/>
                    <a:gd name="connsiteY0" fmla="*/ 82717 h 82716"/>
                    <a:gd name="connsiteX1" fmla="*/ 0 w 124310"/>
                    <a:gd name="connsiteY1" fmla="*/ 80555 h 82716"/>
                    <a:gd name="connsiteX2" fmla="*/ 122900 w 124310"/>
                    <a:gd name="connsiteY2" fmla="*/ 0 h 82716"/>
                    <a:gd name="connsiteX3" fmla="*/ 124310 w 124310"/>
                    <a:gd name="connsiteY3" fmla="*/ 2162 h 82716"/>
                    <a:gd name="connsiteX4" fmla="*/ 1410 w 124310"/>
                    <a:gd name="connsiteY4" fmla="*/ 82717 h 82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10" h="82716">
                      <a:moveTo>
                        <a:pt x="1410" y="82717"/>
                      </a:moveTo>
                      <a:lnTo>
                        <a:pt x="0" y="80555"/>
                      </a:lnTo>
                      <a:cubicBezTo>
                        <a:pt x="44930" y="50570"/>
                        <a:pt x="89297" y="21760"/>
                        <a:pt x="122900" y="0"/>
                      </a:cubicBezTo>
                      <a:lnTo>
                        <a:pt x="124310" y="2162"/>
                      </a:lnTo>
                      <a:cubicBezTo>
                        <a:pt x="90660" y="23922"/>
                        <a:pt x="46293" y="52732"/>
                        <a:pt x="1410" y="8271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F971CD91-7321-FF34-36BE-577CC7AA6734}"/>
                    </a:ext>
                  </a:extLst>
                </p:cNvPr>
                <p:cNvSpPr/>
                <p:nvPr/>
              </p:nvSpPr>
              <p:spPr>
                <a:xfrm>
                  <a:off x="9079333" y="1707200"/>
                  <a:ext cx="155470" cy="102879"/>
                </a:xfrm>
                <a:custGeom>
                  <a:avLst/>
                  <a:gdLst>
                    <a:gd name="connsiteX0" fmla="*/ 1457 w 155470"/>
                    <a:gd name="connsiteY0" fmla="*/ 102879 h 102879"/>
                    <a:gd name="connsiteX1" fmla="*/ 0 w 155470"/>
                    <a:gd name="connsiteY1" fmla="*/ 100717 h 102879"/>
                    <a:gd name="connsiteX2" fmla="*/ 154060 w 155470"/>
                    <a:gd name="connsiteY2" fmla="*/ 0 h 102879"/>
                    <a:gd name="connsiteX3" fmla="*/ 155470 w 155470"/>
                    <a:gd name="connsiteY3" fmla="*/ 2162 h 102879"/>
                    <a:gd name="connsiteX4" fmla="*/ 1457 w 155470"/>
                    <a:gd name="connsiteY4" fmla="*/ 102879 h 10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470" h="102879">
                      <a:moveTo>
                        <a:pt x="1457" y="102879"/>
                      </a:moveTo>
                      <a:lnTo>
                        <a:pt x="0" y="100717"/>
                      </a:lnTo>
                      <a:cubicBezTo>
                        <a:pt x="53296" y="64858"/>
                        <a:pt x="107485" y="29938"/>
                        <a:pt x="154060" y="0"/>
                      </a:cubicBezTo>
                      <a:lnTo>
                        <a:pt x="155470" y="2162"/>
                      </a:lnTo>
                      <a:cubicBezTo>
                        <a:pt x="108895" y="32147"/>
                        <a:pt x="54706" y="67066"/>
                        <a:pt x="1457" y="1028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64806F1-1555-F3C8-2A9C-9AC41A2DD215}"/>
                    </a:ext>
                  </a:extLst>
                </p:cNvPr>
                <p:cNvSpPr/>
                <p:nvPr/>
              </p:nvSpPr>
              <p:spPr>
                <a:xfrm>
                  <a:off x="9068007" y="1707857"/>
                  <a:ext cx="192363" cy="125955"/>
                </a:xfrm>
                <a:custGeom>
                  <a:avLst/>
                  <a:gdLst>
                    <a:gd name="connsiteX0" fmla="*/ 1457 w 192363"/>
                    <a:gd name="connsiteY0" fmla="*/ 125955 h 125955"/>
                    <a:gd name="connsiteX1" fmla="*/ 0 w 192363"/>
                    <a:gd name="connsiteY1" fmla="*/ 123793 h 125955"/>
                    <a:gd name="connsiteX2" fmla="*/ 175773 w 192363"/>
                    <a:gd name="connsiteY2" fmla="*/ 9682 h 125955"/>
                    <a:gd name="connsiteX3" fmla="*/ 191001 w 192363"/>
                    <a:gd name="connsiteY3" fmla="*/ 0 h 125955"/>
                    <a:gd name="connsiteX4" fmla="*/ 192364 w 192363"/>
                    <a:gd name="connsiteY4" fmla="*/ 2162 h 125955"/>
                    <a:gd name="connsiteX5" fmla="*/ 177136 w 192363"/>
                    <a:gd name="connsiteY5" fmla="*/ 11844 h 125955"/>
                    <a:gd name="connsiteX6" fmla="*/ 1457 w 192363"/>
                    <a:gd name="connsiteY6" fmla="*/ 125955 h 125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363" h="125955">
                      <a:moveTo>
                        <a:pt x="1457" y="125955"/>
                      </a:moveTo>
                      <a:lnTo>
                        <a:pt x="0" y="123793"/>
                      </a:lnTo>
                      <a:cubicBezTo>
                        <a:pt x="57855" y="84644"/>
                        <a:pt x="117825" y="46528"/>
                        <a:pt x="175773" y="9682"/>
                      </a:cubicBezTo>
                      <a:lnTo>
                        <a:pt x="191001" y="0"/>
                      </a:lnTo>
                      <a:lnTo>
                        <a:pt x="192364" y="2162"/>
                      </a:lnTo>
                      <a:lnTo>
                        <a:pt x="177136" y="11844"/>
                      </a:lnTo>
                      <a:cubicBezTo>
                        <a:pt x="119235" y="48737"/>
                        <a:pt x="59312" y="86853"/>
                        <a:pt x="1457" y="12595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5D548D1F-9773-5E27-984B-904AB6834C68}"/>
                    </a:ext>
                  </a:extLst>
                </p:cNvPr>
                <p:cNvSpPr/>
                <p:nvPr/>
              </p:nvSpPr>
              <p:spPr>
                <a:xfrm>
                  <a:off x="9056539" y="1710489"/>
                  <a:ext cx="228928" cy="147151"/>
                </a:xfrm>
                <a:custGeom>
                  <a:avLst/>
                  <a:gdLst>
                    <a:gd name="connsiteX0" fmla="*/ 1504 w 228928"/>
                    <a:gd name="connsiteY0" fmla="*/ 147152 h 147151"/>
                    <a:gd name="connsiteX1" fmla="*/ 0 w 228928"/>
                    <a:gd name="connsiteY1" fmla="*/ 145037 h 147151"/>
                    <a:gd name="connsiteX2" fmla="*/ 157491 w 228928"/>
                    <a:gd name="connsiteY2" fmla="*/ 43567 h 147151"/>
                    <a:gd name="connsiteX3" fmla="*/ 227566 w 228928"/>
                    <a:gd name="connsiteY3" fmla="*/ 0 h 147151"/>
                    <a:gd name="connsiteX4" fmla="*/ 228928 w 228928"/>
                    <a:gd name="connsiteY4" fmla="*/ 2162 h 147151"/>
                    <a:gd name="connsiteX5" fmla="*/ 158807 w 228928"/>
                    <a:gd name="connsiteY5" fmla="*/ 45776 h 147151"/>
                    <a:gd name="connsiteX6" fmla="*/ 1504 w 228928"/>
                    <a:gd name="connsiteY6" fmla="*/ 147152 h 147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928" h="147151">
                      <a:moveTo>
                        <a:pt x="1504" y="147152"/>
                      </a:moveTo>
                      <a:lnTo>
                        <a:pt x="0" y="145037"/>
                      </a:lnTo>
                      <a:cubicBezTo>
                        <a:pt x="51134" y="109083"/>
                        <a:pt x="105182" y="75761"/>
                        <a:pt x="157491" y="43567"/>
                      </a:cubicBezTo>
                      <a:cubicBezTo>
                        <a:pt x="180520" y="29374"/>
                        <a:pt x="204348" y="14663"/>
                        <a:pt x="227566" y="0"/>
                      </a:cubicBezTo>
                      <a:lnTo>
                        <a:pt x="228928" y="2162"/>
                      </a:lnTo>
                      <a:cubicBezTo>
                        <a:pt x="205664" y="16872"/>
                        <a:pt x="181836" y="31583"/>
                        <a:pt x="158807" y="45776"/>
                      </a:cubicBezTo>
                      <a:cubicBezTo>
                        <a:pt x="106592" y="77970"/>
                        <a:pt x="52591" y="111245"/>
                        <a:pt x="1504" y="147152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8CC2BB1E-DE9E-F329-1F20-379D3EF8422F}"/>
                    </a:ext>
                  </a:extLst>
                </p:cNvPr>
                <p:cNvSpPr/>
                <p:nvPr/>
              </p:nvSpPr>
              <p:spPr>
                <a:xfrm>
                  <a:off x="9046388" y="1726704"/>
                  <a:ext cx="230620" cy="153966"/>
                </a:xfrm>
                <a:custGeom>
                  <a:avLst/>
                  <a:gdLst>
                    <a:gd name="connsiteX0" fmla="*/ 1457 w 230620"/>
                    <a:gd name="connsiteY0" fmla="*/ 153966 h 153966"/>
                    <a:gd name="connsiteX1" fmla="*/ 0 w 230620"/>
                    <a:gd name="connsiteY1" fmla="*/ 151804 h 153966"/>
                    <a:gd name="connsiteX2" fmla="*/ 88686 w 230620"/>
                    <a:gd name="connsiteY2" fmla="*/ 93621 h 153966"/>
                    <a:gd name="connsiteX3" fmla="*/ 111903 w 230620"/>
                    <a:gd name="connsiteY3" fmla="*/ 78628 h 153966"/>
                    <a:gd name="connsiteX4" fmla="*/ 163084 w 230620"/>
                    <a:gd name="connsiteY4" fmla="*/ 44084 h 153966"/>
                    <a:gd name="connsiteX5" fmla="*/ 229257 w 230620"/>
                    <a:gd name="connsiteY5" fmla="*/ 0 h 153966"/>
                    <a:gd name="connsiteX6" fmla="*/ 230620 w 230620"/>
                    <a:gd name="connsiteY6" fmla="*/ 2209 h 153966"/>
                    <a:gd name="connsiteX7" fmla="*/ 164541 w 230620"/>
                    <a:gd name="connsiteY7" fmla="*/ 46246 h 153966"/>
                    <a:gd name="connsiteX8" fmla="*/ 113313 w 230620"/>
                    <a:gd name="connsiteY8" fmla="*/ 80837 h 153966"/>
                    <a:gd name="connsiteX9" fmla="*/ 90096 w 230620"/>
                    <a:gd name="connsiteY9" fmla="*/ 95829 h 153966"/>
                    <a:gd name="connsiteX10" fmla="*/ 1457 w 230620"/>
                    <a:gd name="connsiteY10" fmla="*/ 153966 h 153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0620" h="153966">
                      <a:moveTo>
                        <a:pt x="1457" y="153966"/>
                      </a:moveTo>
                      <a:lnTo>
                        <a:pt x="0" y="151804"/>
                      </a:lnTo>
                      <a:cubicBezTo>
                        <a:pt x="29280" y="132018"/>
                        <a:pt x="59500" y="112467"/>
                        <a:pt x="88686" y="93621"/>
                      </a:cubicBezTo>
                      <a:cubicBezTo>
                        <a:pt x="96440" y="88639"/>
                        <a:pt x="104148" y="83610"/>
                        <a:pt x="111903" y="78628"/>
                      </a:cubicBezTo>
                      <a:cubicBezTo>
                        <a:pt x="129151" y="67443"/>
                        <a:pt x="146400" y="55552"/>
                        <a:pt x="163084" y="44084"/>
                      </a:cubicBezTo>
                      <a:cubicBezTo>
                        <a:pt x="184562" y="29280"/>
                        <a:pt x="206792" y="13958"/>
                        <a:pt x="229257" y="0"/>
                      </a:cubicBezTo>
                      <a:lnTo>
                        <a:pt x="230620" y="2209"/>
                      </a:lnTo>
                      <a:cubicBezTo>
                        <a:pt x="208202" y="16167"/>
                        <a:pt x="186019" y="31442"/>
                        <a:pt x="164541" y="46246"/>
                      </a:cubicBezTo>
                      <a:cubicBezTo>
                        <a:pt x="147857" y="57761"/>
                        <a:pt x="130561" y="69651"/>
                        <a:pt x="113313" y="80837"/>
                      </a:cubicBezTo>
                      <a:cubicBezTo>
                        <a:pt x="105558" y="85866"/>
                        <a:pt x="97850" y="90848"/>
                        <a:pt x="90096" y="95829"/>
                      </a:cubicBezTo>
                      <a:cubicBezTo>
                        <a:pt x="60910" y="114629"/>
                        <a:pt x="30737" y="134133"/>
                        <a:pt x="1457" y="15396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6719A46E-119A-597F-796A-4047ACA4EECA}"/>
                    </a:ext>
                  </a:extLst>
                </p:cNvPr>
                <p:cNvSpPr/>
                <p:nvPr/>
              </p:nvSpPr>
              <p:spPr>
                <a:xfrm>
                  <a:off x="9036142" y="1757629"/>
                  <a:ext cx="224416" cy="146117"/>
                </a:xfrm>
                <a:custGeom>
                  <a:avLst/>
                  <a:gdLst>
                    <a:gd name="connsiteX0" fmla="*/ 1363 w 224416"/>
                    <a:gd name="connsiteY0" fmla="*/ 146118 h 146117"/>
                    <a:gd name="connsiteX1" fmla="*/ 0 w 224416"/>
                    <a:gd name="connsiteY1" fmla="*/ 143956 h 146117"/>
                    <a:gd name="connsiteX2" fmla="*/ 223007 w 224416"/>
                    <a:gd name="connsiteY2" fmla="*/ 0 h 146117"/>
                    <a:gd name="connsiteX3" fmla="*/ 224417 w 224416"/>
                    <a:gd name="connsiteY3" fmla="*/ 2162 h 146117"/>
                    <a:gd name="connsiteX4" fmla="*/ 1363 w 224416"/>
                    <a:gd name="connsiteY4" fmla="*/ 146118 h 14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416" h="146117">
                      <a:moveTo>
                        <a:pt x="1363" y="146118"/>
                      </a:moveTo>
                      <a:lnTo>
                        <a:pt x="0" y="143956"/>
                      </a:lnTo>
                      <a:cubicBezTo>
                        <a:pt x="82341" y="91929"/>
                        <a:pt x="162426" y="39667"/>
                        <a:pt x="223007" y="0"/>
                      </a:cubicBezTo>
                      <a:lnTo>
                        <a:pt x="224417" y="2162"/>
                      </a:lnTo>
                      <a:cubicBezTo>
                        <a:pt x="163789" y="41828"/>
                        <a:pt x="83704" y="94091"/>
                        <a:pt x="1363" y="146118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ED052A2D-1D73-5DF1-0A5D-7F6BFEBD8EDB}"/>
                    </a:ext>
                  </a:extLst>
                </p:cNvPr>
                <p:cNvSpPr/>
                <p:nvPr/>
              </p:nvSpPr>
              <p:spPr>
                <a:xfrm>
                  <a:off x="9028434" y="1775817"/>
                  <a:ext cx="224886" cy="149266"/>
                </a:xfrm>
                <a:custGeom>
                  <a:avLst/>
                  <a:gdLst>
                    <a:gd name="connsiteX0" fmla="*/ 1457 w 224886"/>
                    <a:gd name="connsiteY0" fmla="*/ 149267 h 149266"/>
                    <a:gd name="connsiteX1" fmla="*/ 0 w 224886"/>
                    <a:gd name="connsiteY1" fmla="*/ 147105 h 149266"/>
                    <a:gd name="connsiteX2" fmla="*/ 223477 w 224886"/>
                    <a:gd name="connsiteY2" fmla="*/ 0 h 149266"/>
                    <a:gd name="connsiteX3" fmla="*/ 224887 w 224886"/>
                    <a:gd name="connsiteY3" fmla="*/ 2162 h 149266"/>
                    <a:gd name="connsiteX4" fmla="*/ 1457 w 224886"/>
                    <a:gd name="connsiteY4" fmla="*/ 149267 h 149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886" h="149266">
                      <a:moveTo>
                        <a:pt x="1457" y="149267"/>
                      </a:moveTo>
                      <a:lnTo>
                        <a:pt x="0" y="147105"/>
                      </a:lnTo>
                      <a:cubicBezTo>
                        <a:pt x="69510" y="100670"/>
                        <a:pt x="142593" y="52544"/>
                        <a:pt x="223477" y="0"/>
                      </a:cubicBezTo>
                      <a:lnTo>
                        <a:pt x="224887" y="2162"/>
                      </a:lnTo>
                      <a:cubicBezTo>
                        <a:pt x="144050" y="54706"/>
                        <a:pt x="70967" y="102785"/>
                        <a:pt x="1457" y="14926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A3DB207E-A581-9D5B-6155-2C3695824D7D}"/>
                    </a:ext>
                  </a:extLst>
                </p:cNvPr>
                <p:cNvSpPr/>
                <p:nvPr/>
              </p:nvSpPr>
              <p:spPr>
                <a:xfrm>
                  <a:off x="9019505" y="1801948"/>
                  <a:ext cx="220891" cy="145365"/>
                </a:xfrm>
                <a:custGeom>
                  <a:avLst/>
                  <a:gdLst>
                    <a:gd name="connsiteX0" fmla="*/ 1363 w 220891"/>
                    <a:gd name="connsiteY0" fmla="*/ 145366 h 145365"/>
                    <a:gd name="connsiteX1" fmla="*/ 0 w 220891"/>
                    <a:gd name="connsiteY1" fmla="*/ 143204 h 145365"/>
                    <a:gd name="connsiteX2" fmla="*/ 139679 w 220891"/>
                    <a:gd name="connsiteY2" fmla="*/ 52403 h 145365"/>
                    <a:gd name="connsiteX3" fmla="*/ 219482 w 220891"/>
                    <a:gd name="connsiteY3" fmla="*/ 0 h 145365"/>
                    <a:gd name="connsiteX4" fmla="*/ 220892 w 220891"/>
                    <a:gd name="connsiteY4" fmla="*/ 2162 h 145365"/>
                    <a:gd name="connsiteX5" fmla="*/ 141136 w 220891"/>
                    <a:gd name="connsiteY5" fmla="*/ 54565 h 145365"/>
                    <a:gd name="connsiteX6" fmla="*/ 1363 w 220891"/>
                    <a:gd name="connsiteY6" fmla="*/ 145366 h 145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891" h="145365">
                      <a:moveTo>
                        <a:pt x="1363" y="145366"/>
                      </a:moveTo>
                      <a:lnTo>
                        <a:pt x="0" y="143204"/>
                      </a:lnTo>
                      <a:cubicBezTo>
                        <a:pt x="46904" y="113642"/>
                        <a:pt x="94044" y="82529"/>
                        <a:pt x="139679" y="52403"/>
                      </a:cubicBezTo>
                      <a:cubicBezTo>
                        <a:pt x="165810" y="35155"/>
                        <a:pt x="192787" y="17342"/>
                        <a:pt x="219482" y="0"/>
                      </a:cubicBezTo>
                      <a:lnTo>
                        <a:pt x="220892" y="2162"/>
                      </a:lnTo>
                      <a:cubicBezTo>
                        <a:pt x="194244" y="19504"/>
                        <a:pt x="167220" y="37317"/>
                        <a:pt x="141136" y="54565"/>
                      </a:cubicBezTo>
                      <a:cubicBezTo>
                        <a:pt x="95454" y="84691"/>
                        <a:pt x="48267" y="115804"/>
                        <a:pt x="1363" y="14536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D585A82B-8C7F-3AA5-A6F2-ECED8386B616}"/>
                    </a:ext>
                  </a:extLst>
                </p:cNvPr>
                <p:cNvSpPr/>
                <p:nvPr/>
              </p:nvSpPr>
              <p:spPr>
                <a:xfrm>
                  <a:off x="9015886" y="1825776"/>
                  <a:ext cx="208437" cy="140195"/>
                </a:xfrm>
                <a:custGeom>
                  <a:avLst/>
                  <a:gdLst>
                    <a:gd name="connsiteX0" fmla="*/ 1457 w 208437"/>
                    <a:gd name="connsiteY0" fmla="*/ 140196 h 140195"/>
                    <a:gd name="connsiteX1" fmla="*/ 0 w 208437"/>
                    <a:gd name="connsiteY1" fmla="*/ 138081 h 140195"/>
                    <a:gd name="connsiteX2" fmla="*/ 207027 w 208437"/>
                    <a:gd name="connsiteY2" fmla="*/ 0 h 140195"/>
                    <a:gd name="connsiteX3" fmla="*/ 208437 w 208437"/>
                    <a:gd name="connsiteY3" fmla="*/ 2162 h 140195"/>
                    <a:gd name="connsiteX4" fmla="*/ 1457 w 208437"/>
                    <a:gd name="connsiteY4" fmla="*/ 140196 h 14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437" h="140195">
                      <a:moveTo>
                        <a:pt x="1457" y="140196"/>
                      </a:moveTo>
                      <a:lnTo>
                        <a:pt x="0" y="138081"/>
                      </a:lnTo>
                      <a:cubicBezTo>
                        <a:pt x="64059" y="94137"/>
                        <a:pt x="131783" y="48972"/>
                        <a:pt x="207027" y="0"/>
                      </a:cubicBezTo>
                      <a:lnTo>
                        <a:pt x="208437" y="2162"/>
                      </a:lnTo>
                      <a:cubicBezTo>
                        <a:pt x="133193" y="51087"/>
                        <a:pt x="65516" y="96252"/>
                        <a:pt x="1457" y="14019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F8AF5F53-1DA0-D20A-505F-323248BCAF08}"/>
                    </a:ext>
                  </a:extLst>
                </p:cNvPr>
                <p:cNvSpPr/>
                <p:nvPr/>
              </p:nvSpPr>
              <p:spPr>
                <a:xfrm>
                  <a:off x="9015134" y="1859756"/>
                  <a:ext cx="187476" cy="123135"/>
                </a:xfrm>
                <a:custGeom>
                  <a:avLst/>
                  <a:gdLst>
                    <a:gd name="connsiteX0" fmla="*/ 1410 w 187476"/>
                    <a:gd name="connsiteY0" fmla="*/ 123135 h 123135"/>
                    <a:gd name="connsiteX1" fmla="*/ 0 w 187476"/>
                    <a:gd name="connsiteY1" fmla="*/ 120974 h 123135"/>
                    <a:gd name="connsiteX2" fmla="*/ 165810 w 187476"/>
                    <a:gd name="connsiteY2" fmla="*/ 13160 h 123135"/>
                    <a:gd name="connsiteX3" fmla="*/ 186066 w 187476"/>
                    <a:gd name="connsiteY3" fmla="*/ 0 h 123135"/>
                    <a:gd name="connsiteX4" fmla="*/ 187476 w 187476"/>
                    <a:gd name="connsiteY4" fmla="*/ 2162 h 123135"/>
                    <a:gd name="connsiteX5" fmla="*/ 167267 w 187476"/>
                    <a:gd name="connsiteY5" fmla="*/ 15321 h 123135"/>
                    <a:gd name="connsiteX6" fmla="*/ 1410 w 187476"/>
                    <a:gd name="connsiteY6" fmla="*/ 123135 h 12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476" h="123135">
                      <a:moveTo>
                        <a:pt x="1410" y="123135"/>
                      </a:moveTo>
                      <a:lnTo>
                        <a:pt x="0" y="120974"/>
                      </a:lnTo>
                      <a:cubicBezTo>
                        <a:pt x="55270" y="85020"/>
                        <a:pt x="110540" y="49113"/>
                        <a:pt x="165810" y="13160"/>
                      </a:cubicBezTo>
                      <a:lnTo>
                        <a:pt x="186066" y="0"/>
                      </a:lnTo>
                      <a:lnTo>
                        <a:pt x="187476" y="2162"/>
                      </a:lnTo>
                      <a:lnTo>
                        <a:pt x="167267" y="15321"/>
                      </a:lnTo>
                      <a:cubicBezTo>
                        <a:pt x="111950" y="51228"/>
                        <a:pt x="56680" y="87135"/>
                        <a:pt x="1410" y="12313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18E45A85-F2E1-C818-F6CB-3B35093A6FAD}"/>
                    </a:ext>
                  </a:extLst>
                </p:cNvPr>
                <p:cNvSpPr/>
                <p:nvPr/>
              </p:nvSpPr>
              <p:spPr>
                <a:xfrm>
                  <a:off x="9036424" y="1888331"/>
                  <a:ext cx="147762" cy="97051"/>
                </a:xfrm>
                <a:custGeom>
                  <a:avLst/>
                  <a:gdLst>
                    <a:gd name="connsiteX0" fmla="*/ 1410 w 147762"/>
                    <a:gd name="connsiteY0" fmla="*/ 97051 h 97051"/>
                    <a:gd name="connsiteX1" fmla="*/ 0 w 147762"/>
                    <a:gd name="connsiteY1" fmla="*/ 94889 h 97051"/>
                    <a:gd name="connsiteX2" fmla="*/ 146400 w 147762"/>
                    <a:gd name="connsiteY2" fmla="*/ 0 h 97051"/>
                    <a:gd name="connsiteX3" fmla="*/ 147763 w 147762"/>
                    <a:gd name="connsiteY3" fmla="*/ 2162 h 97051"/>
                    <a:gd name="connsiteX4" fmla="*/ 1410 w 147762"/>
                    <a:gd name="connsiteY4" fmla="*/ 97051 h 97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762" h="97051">
                      <a:moveTo>
                        <a:pt x="1410" y="97051"/>
                      </a:moveTo>
                      <a:lnTo>
                        <a:pt x="0" y="94889"/>
                      </a:lnTo>
                      <a:cubicBezTo>
                        <a:pt x="50993" y="60863"/>
                        <a:pt x="102644" y="27823"/>
                        <a:pt x="146400" y="0"/>
                      </a:cubicBezTo>
                      <a:lnTo>
                        <a:pt x="147763" y="2162"/>
                      </a:lnTo>
                      <a:cubicBezTo>
                        <a:pt x="104007" y="30032"/>
                        <a:pt x="52356" y="63072"/>
                        <a:pt x="1410" y="97051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CE373166-3297-3342-E16B-B1B522BD272F}"/>
                    </a:ext>
                  </a:extLst>
                </p:cNvPr>
                <p:cNvSpPr/>
                <p:nvPr/>
              </p:nvSpPr>
              <p:spPr>
                <a:xfrm>
                  <a:off x="9056304" y="1915543"/>
                  <a:ext cx="110915" cy="73270"/>
                </a:xfrm>
                <a:custGeom>
                  <a:avLst/>
                  <a:gdLst>
                    <a:gd name="connsiteX0" fmla="*/ 1410 w 110915"/>
                    <a:gd name="connsiteY0" fmla="*/ 73270 h 73270"/>
                    <a:gd name="connsiteX1" fmla="*/ 0 w 110915"/>
                    <a:gd name="connsiteY1" fmla="*/ 71108 h 73270"/>
                    <a:gd name="connsiteX2" fmla="*/ 109506 w 110915"/>
                    <a:gd name="connsiteY2" fmla="*/ 0 h 73270"/>
                    <a:gd name="connsiteX3" fmla="*/ 110916 w 110915"/>
                    <a:gd name="connsiteY3" fmla="*/ 2162 h 73270"/>
                    <a:gd name="connsiteX4" fmla="*/ 1410 w 110915"/>
                    <a:gd name="connsiteY4" fmla="*/ 73270 h 73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915" h="73270">
                      <a:moveTo>
                        <a:pt x="1410" y="73270"/>
                      </a:moveTo>
                      <a:lnTo>
                        <a:pt x="0" y="71108"/>
                      </a:lnTo>
                      <a:cubicBezTo>
                        <a:pt x="31442" y="50570"/>
                        <a:pt x="65234" y="28622"/>
                        <a:pt x="109506" y="0"/>
                      </a:cubicBezTo>
                      <a:lnTo>
                        <a:pt x="110916" y="2162"/>
                      </a:lnTo>
                      <a:cubicBezTo>
                        <a:pt x="66597" y="30831"/>
                        <a:pt x="32852" y="52732"/>
                        <a:pt x="1410" y="7327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B0E3B26D-58DC-5217-3D2C-ED37686388CB}"/>
                    </a:ext>
                  </a:extLst>
                </p:cNvPr>
                <p:cNvSpPr/>
                <p:nvPr/>
              </p:nvSpPr>
              <p:spPr>
                <a:xfrm>
                  <a:off x="9077501" y="1941251"/>
                  <a:ext cx="73270" cy="50100"/>
                </a:xfrm>
                <a:custGeom>
                  <a:avLst/>
                  <a:gdLst>
                    <a:gd name="connsiteX0" fmla="*/ 1457 w 73270"/>
                    <a:gd name="connsiteY0" fmla="*/ 50100 h 50100"/>
                    <a:gd name="connsiteX1" fmla="*/ 0 w 73270"/>
                    <a:gd name="connsiteY1" fmla="*/ 47985 h 50100"/>
                    <a:gd name="connsiteX2" fmla="*/ 71860 w 73270"/>
                    <a:gd name="connsiteY2" fmla="*/ 0 h 50100"/>
                    <a:gd name="connsiteX3" fmla="*/ 73270 w 73270"/>
                    <a:gd name="connsiteY3" fmla="*/ 2162 h 50100"/>
                    <a:gd name="connsiteX4" fmla="*/ 1457 w 73270"/>
                    <a:gd name="connsiteY4" fmla="*/ 50100 h 5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70" h="50100">
                      <a:moveTo>
                        <a:pt x="1457" y="50100"/>
                      </a:moveTo>
                      <a:lnTo>
                        <a:pt x="0" y="47985"/>
                      </a:lnTo>
                      <a:cubicBezTo>
                        <a:pt x="22653" y="32570"/>
                        <a:pt x="46152" y="16872"/>
                        <a:pt x="71860" y="0"/>
                      </a:cubicBezTo>
                      <a:lnTo>
                        <a:pt x="73270" y="2162"/>
                      </a:lnTo>
                      <a:cubicBezTo>
                        <a:pt x="47562" y="18987"/>
                        <a:pt x="24063" y="34685"/>
                        <a:pt x="1457" y="5010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36709E1D-F165-9340-2D12-1F5BCA7684A6}"/>
                    </a:ext>
                  </a:extLst>
                </p:cNvPr>
                <p:cNvSpPr/>
                <p:nvPr/>
              </p:nvSpPr>
              <p:spPr>
                <a:xfrm>
                  <a:off x="9100154" y="1976453"/>
                  <a:ext cx="25332" cy="16637"/>
                </a:xfrm>
                <a:custGeom>
                  <a:avLst/>
                  <a:gdLst>
                    <a:gd name="connsiteX0" fmla="*/ 1316 w 25332"/>
                    <a:gd name="connsiteY0" fmla="*/ 16637 h 16637"/>
                    <a:gd name="connsiteX1" fmla="*/ 0 w 25332"/>
                    <a:gd name="connsiteY1" fmla="*/ 14428 h 16637"/>
                    <a:gd name="connsiteX2" fmla="*/ 23969 w 25332"/>
                    <a:gd name="connsiteY2" fmla="*/ 0 h 16637"/>
                    <a:gd name="connsiteX3" fmla="*/ 25332 w 25332"/>
                    <a:gd name="connsiteY3" fmla="*/ 2209 h 16637"/>
                    <a:gd name="connsiteX4" fmla="*/ 1316 w 25332"/>
                    <a:gd name="connsiteY4" fmla="*/ 16637 h 1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332" h="16637">
                      <a:moveTo>
                        <a:pt x="1316" y="16637"/>
                      </a:moveTo>
                      <a:lnTo>
                        <a:pt x="0" y="14428"/>
                      </a:lnTo>
                      <a:cubicBezTo>
                        <a:pt x="8037" y="9682"/>
                        <a:pt x="16026" y="4841"/>
                        <a:pt x="23969" y="0"/>
                      </a:cubicBezTo>
                      <a:lnTo>
                        <a:pt x="25332" y="2209"/>
                      </a:lnTo>
                      <a:cubicBezTo>
                        <a:pt x="17342" y="7050"/>
                        <a:pt x="9353" y="11844"/>
                        <a:pt x="1316" y="1663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16" name="Graphic 111">
                <a:extLst>
                  <a:ext uri="{FF2B5EF4-FFF2-40B4-BE49-F238E27FC236}">
                    <a16:creationId xmlns:a16="http://schemas.microsoft.com/office/drawing/2014/main" id="{A69F378F-7CF9-5F8A-A9FF-A88D1E6364AD}"/>
                  </a:ext>
                </a:extLst>
              </p:cNvPr>
              <p:cNvGrpSpPr/>
              <p:nvPr/>
            </p:nvGrpSpPr>
            <p:grpSpPr>
              <a:xfrm>
                <a:off x="9081730" y="1904686"/>
                <a:ext cx="488052" cy="416169"/>
                <a:chOff x="9081730" y="1904686"/>
                <a:chExt cx="488052" cy="416169"/>
              </a:xfrm>
              <a:grpFill/>
            </p:grpSpPr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1BFCB3D8-1B42-612E-4212-0B23A209AFD3}"/>
                    </a:ext>
                  </a:extLst>
                </p:cNvPr>
                <p:cNvSpPr/>
                <p:nvPr/>
              </p:nvSpPr>
              <p:spPr>
                <a:xfrm rot="-2989129">
                  <a:off x="9087567" y="2299976"/>
                  <a:ext cx="2584" cy="16261"/>
                </a:xfrm>
                <a:custGeom>
                  <a:avLst/>
                  <a:gdLst>
                    <a:gd name="connsiteX0" fmla="*/ 0 w 2584"/>
                    <a:gd name="connsiteY0" fmla="*/ 0 h 16261"/>
                    <a:gd name="connsiteX1" fmla="*/ 2585 w 2584"/>
                    <a:gd name="connsiteY1" fmla="*/ 0 h 16261"/>
                    <a:gd name="connsiteX2" fmla="*/ 2585 w 2584"/>
                    <a:gd name="connsiteY2" fmla="*/ 16261 h 16261"/>
                    <a:gd name="connsiteX3" fmla="*/ 0 w 2584"/>
                    <a:gd name="connsiteY3" fmla="*/ 16261 h 1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626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6261"/>
                      </a:lnTo>
                      <a:lnTo>
                        <a:pt x="0" y="162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6FBDE9F6-9B03-0157-C51C-C296D2AAA044}"/>
                    </a:ext>
                  </a:extLst>
                </p:cNvPr>
                <p:cNvSpPr/>
                <p:nvPr/>
              </p:nvSpPr>
              <p:spPr>
                <a:xfrm rot="-2989129">
                  <a:off x="9099614" y="2289220"/>
                  <a:ext cx="2584" cy="22041"/>
                </a:xfrm>
                <a:custGeom>
                  <a:avLst/>
                  <a:gdLst>
                    <a:gd name="connsiteX0" fmla="*/ 0 w 2584"/>
                    <a:gd name="connsiteY0" fmla="*/ 0 h 22041"/>
                    <a:gd name="connsiteX1" fmla="*/ 2585 w 2584"/>
                    <a:gd name="connsiteY1" fmla="*/ 0 h 22041"/>
                    <a:gd name="connsiteX2" fmla="*/ 2585 w 2584"/>
                    <a:gd name="connsiteY2" fmla="*/ 22042 h 22041"/>
                    <a:gd name="connsiteX3" fmla="*/ 0 w 2584"/>
                    <a:gd name="connsiteY3" fmla="*/ 22042 h 22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204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2042"/>
                      </a:lnTo>
                      <a:lnTo>
                        <a:pt x="0" y="2204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3AAE0432-B10F-A89A-9B2F-7B874B9FBBC0}"/>
                    </a:ext>
                  </a:extLst>
                </p:cNvPr>
                <p:cNvSpPr/>
                <p:nvPr/>
              </p:nvSpPr>
              <p:spPr>
                <a:xfrm rot="-2988382">
                  <a:off x="9112200" y="2280319"/>
                  <a:ext cx="2585" cy="25286"/>
                </a:xfrm>
                <a:custGeom>
                  <a:avLst/>
                  <a:gdLst>
                    <a:gd name="connsiteX0" fmla="*/ 0 w 2585"/>
                    <a:gd name="connsiteY0" fmla="*/ 0 h 25286"/>
                    <a:gd name="connsiteX1" fmla="*/ 2585 w 2585"/>
                    <a:gd name="connsiteY1" fmla="*/ 0 h 25286"/>
                    <a:gd name="connsiteX2" fmla="*/ 2585 w 2585"/>
                    <a:gd name="connsiteY2" fmla="*/ 25286 h 25286"/>
                    <a:gd name="connsiteX3" fmla="*/ 0 w 2585"/>
                    <a:gd name="connsiteY3" fmla="*/ 25286 h 2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2528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5286"/>
                      </a:lnTo>
                      <a:lnTo>
                        <a:pt x="0" y="2528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12607CA2-A58C-479A-651F-9C08D5EC2965}"/>
                    </a:ext>
                  </a:extLst>
                </p:cNvPr>
                <p:cNvSpPr/>
                <p:nvPr/>
              </p:nvSpPr>
              <p:spPr>
                <a:xfrm rot="-2989129">
                  <a:off x="9123957" y="2270434"/>
                  <a:ext cx="2584" cy="29044"/>
                </a:xfrm>
                <a:custGeom>
                  <a:avLst/>
                  <a:gdLst>
                    <a:gd name="connsiteX0" fmla="*/ 0 w 2584"/>
                    <a:gd name="connsiteY0" fmla="*/ 0 h 29044"/>
                    <a:gd name="connsiteX1" fmla="*/ 2585 w 2584"/>
                    <a:gd name="connsiteY1" fmla="*/ 0 h 29044"/>
                    <a:gd name="connsiteX2" fmla="*/ 2585 w 2584"/>
                    <a:gd name="connsiteY2" fmla="*/ 29045 h 29044"/>
                    <a:gd name="connsiteX3" fmla="*/ 0 w 2584"/>
                    <a:gd name="connsiteY3" fmla="*/ 29045 h 2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904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9045"/>
                      </a:lnTo>
                      <a:lnTo>
                        <a:pt x="0" y="2904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58836F53-6B38-2A96-8DD6-C35104A526E6}"/>
                    </a:ext>
                  </a:extLst>
                </p:cNvPr>
                <p:cNvSpPr/>
                <p:nvPr/>
              </p:nvSpPr>
              <p:spPr>
                <a:xfrm rot="-2988645">
                  <a:off x="9138993" y="2263543"/>
                  <a:ext cx="2584" cy="32287"/>
                </a:xfrm>
                <a:custGeom>
                  <a:avLst/>
                  <a:gdLst>
                    <a:gd name="connsiteX0" fmla="*/ 0 w 2584"/>
                    <a:gd name="connsiteY0" fmla="*/ 0 h 32287"/>
                    <a:gd name="connsiteX1" fmla="*/ 2585 w 2584"/>
                    <a:gd name="connsiteY1" fmla="*/ 0 h 32287"/>
                    <a:gd name="connsiteX2" fmla="*/ 2585 w 2584"/>
                    <a:gd name="connsiteY2" fmla="*/ 32287 h 32287"/>
                    <a:gd name="connsiteX3" fmla="*/ 0 w 2584"/>
                    <a:gd name="connsiteY3" fmla="*/ 32287 h 3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228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2287"/>
                      </a:lnTo>
                      <a:lnTo>
                        <a:pt x="0" y="3228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9F730580-4BBB-22AF-7C39-494C12D90CD9}"/>
                    </a:ext>
                  </a:extLst>
                </p:cNvPr>
                <p:cNvSpPr/>
                <p:nvPr/>
              </p:nvSpPr>
              <p:spPr>
                <a:xfrm rot="-2988645">
                  <a:off x="9149637" y="2252759"/>
                  <a:ext cx="2584" cy="36140"/>
                </a:xfrm>
                <a:custGeom>
                  <a:avLst/>
                  <a:gdLst>
                    <a:gd name="connsiteX0" fmla="*/ 0 w 2584"/>
                    <a:gd name="connsiteY0" fmla="*/ 0 h 36140"/>
                    <a:gd name="connsiteX1" fmla="*/ 2585 w 2584"/>
                    <a:gd name="connsiteY1" fmla="*/ 0 h 36140"/>
                    <a:gd name="connsiteX2" fmla="*/ 2585 w 2584"/>
                    <a:gd name="connsiteY2" fmla="*/ 36141 h 36140"/>
                    <a:gd name="connsiteX3" fmla="*/ 0 w 2584"/>
                    <a:gd name="connsiteY3" fmla="*/ 36141 h 36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614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6141"/>
                      </a:lnTo>
                      <a:lnTo>
                        <a:pt x="0" y="361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F7A94753-5E30-EA20-5323-97002F5C1EF9}"/>
                    </a:ext>
                  </a:extLst>
                </p:cNvPr>
                <p:cNvSpPr/>
                <p:nvPr/>
              </p:nvSpPr>
              <p:spPr>
                <a:xfrm rot="-2988645">
                  <a:off x="9161575" y="2241897"/>
                  <a:ext cx="2584" cy="42015"/>
                </a:xfrm>
                <a:custGeom>
                  <a:avLst/>
                  <a:gdLst>
                    <a:gd name="connsiteX0" fmla="*/ 0 w 2584"/>
                    <a:gd name="connsiteY0" fmla="*/ 0 h 42015"/>
                    <a:gd name="connsiteX1" fmla="*/ 2585 w 2584"/>
                    <a:gd name="connsiteY1" fmla="*/ 0 h 42015"/>
                    <a:gd name="connsiteX2" fmla="*/ 2585 w 2584"/>
                    <a:gd name="connsiteY2" fmla="*/ 42015 h 42015"/>
                    <a:gd name="connsiteX3" fmla="*/ 0 w 2584"/>
                    <a:gd name="connsiteY3" fmla="*/ 42015 h 4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4201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2015"/>
                      </a:lnTo>
                      <a:lnTo>
                        <a:pt x="0" y="420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0A1FC182-0900-CA40-63CA-457B88423F77}"/>
                    </a:ext>
                  </a:extLst>
                </p:cNvPr>
                <p:cNvSpPr/>
                <p:nvPr/>
              </p:nvSpPr>
              <p:spPr>
                <a:xfrm rot="-2988382">
                  <a:off x="9172406" y="2229430"/>
                  <a:ext cx="2585" cy="49209"/>
                </a:xfrm>
                <a:custGeom>
                  <a:avLst/>
                  <a:gdLst>
                    <a:gd name="connsiteX0" fmla="*/ 0 w 2585"/>
                    <a:gd name="connsiteY0" fmla="*/ 0 h 49209"/>
                    <a:gd name="connsiteX1" fmla="*/ 2585 w 2585"/>
                    <a:gd name="connsiteY1" fmla="*/ 0 h 49209"/>
                    <a:gd name="connsiteX2" fmla="*/ 2585 w 2585"/>
                    <a:gd name="connsiteY2" fmla="*/ 49209 h 49209"/>
                    <a:gd name="connsiteX3" fmla="*/ 0 w 2585"/>
                    <a:gd name="connsiteY3" fmla="*/ 49209 h 4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4920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9209"/>
                      </a:lnTo>
                      <a:lnTo>
                        <a:pt x="0" y="4920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8334CC86-073A-F0C5-D036-E6A4E7193051}"/>
                    </a:ext>
                  </a:extLst>
                </p:cNvPr>
                <p:cNvSpPr/>
                <p:nvPr/>
              </p:nvSpPr>
              <p:spPr>
                <a:xfrm rot="-2988645">
                  <a:off x="9183018" y="2215941"/>
                  <a:ext cx="2584" cy="58229"/>
                </a:xfrm>
                <a:custGeom>
                  <a:avLst/>
                  <a:gdLst>
                    <a:gd name="connsiteX0" fmla="*/ 0 w 2584"/>
                    <a:gd name="connsiteY0" fmla="*/ 0 h 58229"/>
                    <a:gd name="connsiteX1" fmla="*/ 2585 w 2584"/>
                    <a:gd name="connsiteY1" fmla="*/ 0 h 58229"/>
                    <a:gd name="connsiteX2" fmla="*/ 2585 w 2584"/>
                    <a:gd name="connsiteY2" fmla="*/ 58230 h 58229"/>
                    <a:gd name="connsiteX3" fmla="*/ 0 w 2584"/>
                    <a:gd name="connsiteY3" fmla="*/ 58230 h 5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5822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58230"/>
                      </a:lnTo>
                      <a:lnTo>
                        <a:pt x="0" y="582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8EEFD9AE-1AFB-1374-70C2-814AA0C7FAFB}"/>
                    </a:ext>
                  </a:extLst>
                </p:cNvPr>
                <p:cNvSpPr/>
                <p:nvPr/>
              </p:nvSpPr>
              <p:spPr>
                <a:xfrm rot="-2988645">
                  <a:off x="9194362" y="2207619"/>
                  <a:ext cx="2584" cy="58229"/>
                </a:xfrm>
                <a:custGeom>
                  <a:avLst/>
                  <a:gdLst>
                    <a:gd name="connsiteX0" fmla="*/ 0 w 2584"/>
                    <a:gd name="connsiteY0" fmla="*/ 0 h 58229"/>
                    <a:gd name="connsiteX1" fmla="*/ 2585 w 2584"/>
                    <a:gd name="connsiteY1" fmla="*/ 0 h 58229"/>
                    <a:gd name="connsiteX2" fmla="*/ 2585 w 2584"/>
                    <a:gd name="connsiteY2" fmla="*/ 58230 h 58229"/>
                    <a:gd name="connsiteX3" fmla="*/ 0 w 2584"/>
                    <a:gd name="connsiteY3" fmla="*/ 58230 h 5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5822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58230"/>
                      </a:lnTo>
                      <a:lnTo>
                        <a:pt x="0" y="582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2A1C6383-318F-B555-2DB6-AED6BEADCDB9}"/>
                    </a:ext>
                  </a:extLst>
                </p:cNvPr>
                <p:cNvSpPr/>
                <p:nvPr/>
              </p:nvSpPr>
              <p:spPr>
                <a:xfrm rot="-2988645">
                  <a:off x="9207537" y="2198738"/>
                  <a:ext cx="2584" cy="62271"/>
                </a:xfrm>
                <a:custGeom>
                  <a:avLst/>
                  <a:gdLst>
                    <a:gd name="connsiteX0" fmla="*/ 0 w 2584"/>
                    <a:gd name="connsiteY0" fmla="*/ 0 h 62271"/>
                    <a:gd name="connsiteX1" fmla="*/ 2585 w 2584"/>
                    <a:gd name="connsiteY1" fmla="*/ 0 h 62271"/>
                    <a:gd name="connsiteX2" fmla="*/ 2585 w 2584"/>
                    <a:gd name="connsiteY2" fmla="*/ 62271 h 62271"/>
                    <a:gd name="connsiteX3" fmla="*/ 0 w 2584"/>
                    <a:gd name="connsiteY3" fmla="*/ 62271 h 6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227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2271"/>
                      </a:lnTo>
                      <a:lnTo>
                        <a:pt x="0" y="6227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667F0863-08AF-AE9D-E87D-5A9CBB1EF99F}"/>
                    </a:ext>
                  </a:extLst>
                </p:cNvPr>
                <p:cNvSpPr/>
                <p:nvPr/>
              </p:nvSpPr>
              <p:spPr>
                <a:xfrm rot="-2988645">
                  <a:off x="9220149" y="2189768"/>
                  <a:ext cx="2584" cy="65561"/>
                </a:xfrm>
                <a:custGeom>
                  <a:avLst/>
                  <a:gdLst>
                    <a:gd name="connsiteX0" fmla="*/ 0 w 2584"/>
                    <a:gd name="connsiteY0" fmla="*/ 0 h 65561"/>
                    <a:gd name="connsiteX1" fmla="*/ 2585 w 2584"/>
                    <a:gd name="connsiteY1" fmla="*/ 0 h 65561"/>
                    <a:gd name="connsiteX2" fmla="*/ 2585 w 2584"/>
                    <a:gd name="connsiteY2" fmla="*/ 65561 h 65561"/>
                    <a:gd name="connsiteX3" fmla="*/ 0 w 2584"/>
                    <a:gd name="connsiteY3" fmla="*/ 65561 h 6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556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5561"/>
                      </a:lnTo>
                      <a:lnTo>
                        <a:pt x="0" y="655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2CE6B12F-1A65-081F-0F8C-FBAD2A7FA39E}"/>
                    </a:ext>
                  </a:extLst>
                </p:cNvPr>
                <p:cNvSpPr/>
                <p:nvPr/>
              </p:nvSpPr>
              <p:spPr>
                <a:xfrm rot="-2988645">
                  <a:off x="9232067" y="2179060"/>
                  <a:ext cx="2584" cy="71294"/>
                </a:xfrm>
                <a:custGeom>
                  <a:avLst/>
                  <a:gdLst>
                    <a:gd name="connsiteX0" fmla="*/ 0 w 2584"/>
                    <a:gd name="connsiteY0" fmla="*/ 0 h 71294"/>
                    <a:gd name="connsiteX1" fmla="*/ 2585 w 2584"/>
                    <a:gd name="connsiteY1" fmla="*/ 0 h 71294"/>
                    <a:gd name="connsiteX2" fmla="*/ 2585 w 2584"/>
                    <a:gd name="connsiteY2" fmla="*/ 71295 h 71294"/>
                    <a:gd name="connsiteX3" fmla="*/ 0 w 2584"/>
                    <a:gd name="connsiteY3" fmla="*/ 71295 h 7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7129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1295"/>
                      </a:lnTo>
                      <a:lnTo>
                        <a:pt x="0" y="712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EA14AC72-B86D-CBBF-90DA-05E9564BCEB1}"/>
                    </a:ext>
                  </a:extLst>
                </p:cNvPr>
                <p:cNvSpPr/>
                <p:nvPr/>
              </p:nvSpPr>
              <p:spPr>
                <a:xfrm rot="-2988645">
                  <a:off x="9244038" y="2169093"/>
                  <a:ext cx="2584" cy="75477"/>
                </a:xfrm>
                <a:custGeom>
                  <a:avLst/>
                  <a:gdLst>
                    <a:gd name="connsiteX0" fmla="*/ 0 w 2584"/>
                    <a:gd name="connsiteY0" fmla="*/ 0 h 75477"/>
                    <a:gd name="connsiteX1" fmla="*/ 2585 w 2584"/>
                    <a:gd name="connsiteY1" fmla="*/ 0 h 75477"/>
                    <a:gd name="connsiteX2" fmla="*/ 2585 w 2584"/>
                    <a:gd name="connsiteY2" fmla="*/ 75477 h 75477"/>
                    <a:gd name="connsiteX3" fmla="*/ 0 w 2584"/>
                    <a:gd name="connsiteY3" fmla="*/ 75477 h 7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7547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5477"/>
                      </a:lnTo>
                      <a:lnTo>
                        <a:pt x="0" y="7547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EA9099B6-A23D-00FB-B74F-1EBCDF3E357F}"/>
                    </a:ext>
                  </a:extLst>
                </p:cNvPr>
                <p:cNvSpPr/>
                <p:nvPr/>
              </p:nvSpPr>
              <p:spPr>
                <a:xfrm rot="-2988382">
                  <a:off x="9257352" y="2161114"/>
                  <a:ext cx="2585" cy="77926"/>
                </a:xfrm>
                <a:custGeom>
                  <a:avLst/>
                  <a:gdLst>
                    <a:gd name="connsiteX0" fmla="*/ 0 w 2585"/>
                    <a:gd name="connsiteY0" fmla="*/ 0 h 77926"/>
                    <a:gd name="connsiteX1" fmla="*/ 2585 w 2585"/>
                    <a:gd name="connsiteY1" fmla="*/ 0 h 77926"/>
                    <a:gd name="connsiteX2" fmla="*/ 2585 w 2585"/>
                    <a:gd name="connsiteY2" fmla="*/ 77926 h 77926"/>
                    <a:gd name="connsiteX3" fmla="*/ 0 w 2585"/>
                    <a:gd name="connsiteY3" fmla="*/ 77926 h 77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7792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7926"/>
                      </a:lnTo>
                      <a:lnTo>
                        <a:pt x="0" y="7792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A8038E4F-A75C-C6B5-0F8F-97E8D4DA99E8}"/>
                    </a:ext>
                  </a:extLst>
                </p:cNvPr>
                <p:cNvSpPr/>
                <p:nvPr/>
              </p:nvSpPr>
              <p:spPr>
                <a:xfrm rot="-2988645">
                  <a:off x="9269169" y="2149436"/>
                  <a:ext cx="2584" cy="85440"/>
                </a:xfrm>
                <a:custGeom>
                  <a:avLst/>
                  <a:gdLst>
                    <a:gd name="connsiteX0" fmla="*/ 0 w 2584"/>
                    <a:gd name="connsiteY0" fmla="*/ 0 h 85440"/>
                    <a:gd name="connsiteX1" fmla="*/ 2585 w 2584"/>
                    <a:gd name="connsiteY1" fmla="*/ 0 h 85440"/>
                    <a:gd name="connsiteX2" fmla="*/ 2585 w 2584"/>
                    <a:gd name="connsiteY2" fmla="*/ 85441 h 85440"/>
                    <a:gd name="connsiteX3" fmla="*/ 0 w 2584"/>
                    <a:gd name="connsiteY3" fmla="*/ 85441 h 8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544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5441"/>
                      </a:lnTo>
                      <a:lnTo>
                        <a:pt x="0" y="854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9C237DCB-4EE5-7B45-77A2-56E88D25479E}"/>
                    </a:ext>
                  </a:extLst>
                </p:cNvPr>
                <p:cNvSpPr/>
                <p:nvPr/>
              </p:nvSpPr>
              <p:spPr>
                <a:xfrm rot="-2988645">
                  <a:off x="9281739" y="2140427"/>
                  <a:ext cx="2584" cy="88730"/>
                </a:xfrm>
                <a:custGeom>
                  <a:avLst/>
                  <a:gdLst>
                    <a:gd name="connsiteX0" fmla="*/ 0 w 2584"/>
                    <a:gd name="connsiteY0" fmla="*/ 0 h 88730"/>
                    <a:gd name="connsiteX1" fmla="*/ 2585 w 2584"/>
                    <a:gd name="connsiteY1" fmla="*/ 0 h 88730"/>
                    <a:gd name="connsiteX2" fmla="*/ 2585 w 2584"/>
                    <a:gd name="connsiteY2" fmla="*/ 88731 h 88730"/>
                    <a:gd name="connsiteX3" fmla="*/ 0 w 2584"/>
                    <a:gd name="connsiteY3" fmla="*/ 88731 h 88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873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8731"/>
                      </a:lnTo>
                      <a:lnTo>
                        <a:pt x="0" y="887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E3287A86-684E-FABC-34FA-E301A06BD831}"/>
                    </a:ext>
                  </a:extLst>
                </p:cNvPr>
                <p:cNvSpPr/>
                <p:nvPr/>
              </p:nvSpPr>
              <p:spPr>
                <a:xfrm rot="-2988645">
                  <a:off x="9293106" y="2130442"/>
                  <a:ext cx="2584" cy="92067"/>
                </a:xfrm>
                <a:custGeom>
                  <a:avLst/>
                  <a:gdLst>
                    <a:gd name="connsiteX0" fmla="*/ 0 w 2584"/>
                    <a:gd name="connsiteY0" fmla="*/ 0 h 92067"/>
                    <a:gd name="connsiteX1" fmla="*/ 2585 w 2584"/>
                    <a:gd name="connsiteY1" fmla="*/ 0 h 92067"/>
                    <a:gd name="connsiteX2" fmla="*/ 2585 w 2584"/>
                    <a:gd name="connsiteY2" fmla="*/ 92068 h 92067"/>
                    <a:gd name="connsiteX3" fmla="*/ 0 w 2584"/>
                    <a:gd name="connsiteY3" fmla="*/ 92068 h 92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206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2068"/>
                      </a:lnTo>
                      <a:lnTo>
                        <a:pt x="0" y="920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765C124A-D2A0-55B5-0555-4516DD883016}"/>
                    </a:ext>
                  </a:extLst>
                </p:cNvPr>
                <p:cNvSpPr/>
                <p:nvPr/>
              </p:nvSpPr>
              <p:spPr>
                <a:xfrm rot="-2988645">
                  <a:off x="9305661" y="2120688"/>
                  <a:ext cx="2584" cy="96861"/>
                </a:xfrm>
                <a:custGeom>
                  <a:avLst/>
                  <a:gdLst>
                    <a:gd name="connsiteX0" fmla="*/ 0 w 2584"/>
                    <a:gd name="connsiteY0" fmla="*/ 0 h 96861"/>
                    <a:gd name="connsiteX1" fmla="*/ 2585 w 2584"/>
                    <a:gd name="connsiteY1" fmla="*/ 0 h 96861"/>
                    <a:gd name="connsiteX2" fmla="*/ 2585 w 2584"/>
                    <a:gd name="connsiteY2" fmla="*/ 96861 h 96861"/>
                    <a:gd name="connsiteX3" fmla="*/ 0 w 2584"/>
                    <a:gd name="connsiteY3" fmla="*/ 96861 h 96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686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6861"/>
                      </a:lnTo>
                      <a:lnTo>
                        <a:pt x="0" y="968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4C6DCBA1-EA58-2811-907E-6FE459AD86C4}"/>
                    </a:ext>
                  </a:extLst>
                </p:cNvPr>
                <p:cNvSpPr/>
                <p:nvPr/>
              </p:nvSpPr>
              <p:spPr>
                <a:xfrm rot="-2988645">
                  <a:off x="9318879" y="2113380"/>
                  <a:ext cx="2584" cy="97848"/>
                </a:xfrm>
                <a:custGeom>
                  <a:avLst/>
                  <a:gdLst>
                    <a:gd name="connsiteX0" fmla="*/ 0 w 2584"/>
                    <a:gd name="connsiteY0" fmla="*/ 0 h 97848"/>
                    <a:gd name="connsiteX1" fmla="*/ 2585 w 2584"/>
                    <a:gd name="connsiteY1" fmla="*/ 0 h 97848"/>
                    <a:gd name="connsiteX2" fmla="*/ 2585 w 2584"/>
                    <a:gd name="connsiteY2" fmla="*/ 97848 h 97848"/>
                    <a:gd name="connsiteX3" fmla="*/ 0 w 2584"/>
                    <a:gd name="connsiteY3" fmla="*/ 97848 h 97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784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7848"/>
                      </a:lnTo>
                      <a:lnTo>
                        <a:pt x="0" y="978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4286CDED-5912-27BE-AA12-25E4D7AD980F}"/>
                    </a:ext>
                  </a:extLst>
                </p:cNvPr>
                <p:cNvSpPr/>
                <p:nvPr/>
              </p:nvSpPr>
              <p:spPr>
                <a:xfrm rot="-2988645">
                  <a:off x="9331487" y="2102774"/>
                  <a:ext cx="2584" cy="104474"/>
                </a:xfrm>
                <a:custGeom>
                  <a:avLst/>
                  <a:gdLst>
                    <a:gd name="connsiteX0" fmla="*/ 0 w 2584"/>
                    <a:gd name="connsiteY0" fmla="*/ 0 h 104474"/>
                    <a:gd name="connsiteX1" fmla="*/ 2585 w 2584"/>
                    <a:gd name="connsiteY1" fmla="*/ 0 h 104474"/>
                    <a:gd name="connsiteX2" fmla="*/ 2585 w 2584"/>
                    <a:gd name="connsiteY2" fmla="*/ 104475 h 104474"/>
                    <a:gd name="connsiteX3" fmla="*/ 0 w 2584"/>
                    <a:gd name="connsiteY3" fmla="*/ 104475 h 104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447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4475"/>
                      </a:lnTo>
                      <a:lnTo>
                        <a:pt x="0" y="10447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AF828380-5822-BD54-BE51-309CEAD5A084}"/>
                    </a:ext>
                  </a:extLst>
                </p:cNvPr>
                <p:cNvSpPr/>
                <p:nvPr/>
              </p:nvSpPr>
              <p:spPr>
                <a:xfrm rot="-2988645">
                  <a:off x="9344675" y="2094834"/>
                  <a:ext cx="2584" cy="106871"/>
                </a:xfrm>
                <a:custGeom>
                  <a:avLst/>
                  <a:gdLst>
                    <a:gd name="connsiteX0" fmla="*/ 0 w 2584"/>
                    <a:gd name="connsiteY0" fmla="*/ 0 h 106871"/>
                    <a:gd name="connsiteX1" fmla="*/ 2585 w 2584"/>
                    <a:gd name="connsiteY1" fmla="*/ 0 h 106871"/>
                    <a:gd name="connsiteX2" fmla="*/ 2585 w 2584"/>
                    <a:gd name="connsiteY2" fmla="*/ 106872 h 106871"/>
                    <a:gd name="connsiteX3" fmla="*/ 0 w 2584"/>
                    <a:gd name="connsiteY3" fmla="*/ 106872 h 10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687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6872"/>
                      </a:lnTo>
                      <a:lnTo>
                        <a:pt x="0" y="10687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53CD98B6-0FB3-71DD-D4E4-66301ADE862D}"/>
                    </a:ext>
                  </a:extLst>
                </p:cNvPr>
                <p:cNvSpPr/>
                <p:nvPr/>
              </p:nvSpPr>
              <p:spPr>
                <a:xfrm rot="-2988645">
                  <a:off x="9356609" y="2084781"/>
                  <a:ext cx="2584" cy="111101"/>
                </a:xfrm>
                <a:custGeom>
                  <a:avLst/>
                  <a:gdLst>
                    <a:gd name="connsiteX0" fmla="*/ 0 w 2584"/>
                    <a:gd name="connsiteY0" fmla="*/ 0 h 111101"/>
                    <a:gd name="connsiteX1" fmla="*/ 2585 w 2584"/>
                    <a:gd name="connsiteY1" fmla="*/ 0 h 111101"/>
                    <a:gd name="connsiteX2" fmla="*/ 2585 w 2584"/>
                    <a:gd name="connsiteY2" fmla="*/ 111101 h 111101"/>
                    <a:gd name="connsiteX3" fmla="*/ 0 w 2584"/>
                    <a:gd name="connsiteY3" fmla="*/ 111101 h 111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110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1101"/>
                      </a:lnTo>
                      <a:lnTo>
                        <a:pt x="0" y="11110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207E06C8-C777-56C4-6E98-35B7E93BCCFC}"/>
                    </a:ext>
                  </a:extLst>
                </p:cNvPr>
                <p:cNvSpPr/>
                <p:nvPr/>
              </p:nvSpPr>
              <p:spPr>
                <a:xfrm rot="-2988645">
                  <a:off x="9369818" y="2075081"/>
                  <a:ext cx="2584" cy="116788"/>
                </a:xfrm>
                <a:custGeom>
                  <a:avLst/>
                  <a:gdLst>
                    <a:gd name="connsiteX0" fmla="*/ 0 w 2584"/>
                    <a:gd name="connsiteY0" fmla="*/ 0 h 116788"/>
                    <a:gd name="connsiteX1" fmla="*/ 2585 w 2584"/>
                    <a:gd name="connsiteY1" fmla="*/ 0 h 116788"/>
                    <a:gd name="connsiteX2" fmla="*/ 2585 w 2584"/>
                    <a:gd name="connsiteY2" fmla="*/ 116788 h 116788"/>
                    <a:gd name="connsiteX3" fmla="*/ 0 w 2584"/>
                    <a:gd name="connsiteY3" fmla="*/ 116788 h 116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678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6788"/>
                      </a:lnTo>
                      <a:lnTo>
                        <a:pt x="0" y="11678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126F9428-D256-1902-80D5-C9A96DE0717E}"/>
                    </a:ext>
                  </a:extLst>
                </p:cNvPr>
                <p:cNvSpPr/>
                <p:nvPr/>
              </p:nvSpPr>
              <p:spPr>
                <a:xfrm rot="-2988645">
                  <a:off x="9382399" y="2066136"/>
                  <a:ext cx="2584" cy="120171"/>
                </a:xfrm>
                <a:custGeom>
                  <a:avLst/>
                  <a:gdLst>
                    <a:gd name="connsiteX0" fmla="*/ 0 w 2584"/>
                    <a:gd name="connsiteY0" fmla="*/ 0 h 120171"/>
                    <a:gd name="connsiteX1" fmla="*/ 2585 w 2584"/>
                    <a:gd name="connsiteY1" fmla="*/ 0 h 120171"/>
                    <a:gd name="connsiteX2" fmla="*/ 2585 w 2584"/>
                    <a:gd name="connsiteY2" fmla="*/ 120172 h 120171"/>
                    <a:gd name="connsiteX3" fmla="*/ 0 w 2584"/>
                    <a:gd name="connsiteY3" fmla="*/ 120172 h 120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017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0172"/>
                      </a:lnTo>
                      <a:lnTo>
                        <a:pt x="0" y="12017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7DB8C981-FA2C-0470-0343-68474837BD1A}"/>
                    </a:ext>
                  </a:extLst>
                </p:cNvPr>
                <p:cNvSpPr/>
                <p:nvPr/>
              </p:nvSpPr>
              <p:spPr>
                <a:xfrm rot="-2988645">
                  <a:off x="9394355" y="2056117"/>
                  <a:ext cx="2584" cy="124448"/>
                </a:xfrm>
                <a:custGeom>
                  <a:avLst/>
                  <a:gdLst>
                    <a:gd name="connsiteX0" fmla="*/ 0 w 2584"/>
                    <a:gd name="connsiteY0" fmla="*/ 0 h 124448"/>
                    <a:gd name="connsiteX1" fmla="*/ 2585 w 2584"/>
                    <a:gd name="connsiteY1" fmla="*/ 0 h 124448"/>
                    <a:gd name="connsiteX2" fmla="*/ 2585 w 2584"/>
                    <a:gd name="connsiteY2" fmla="*/ 124449 h 124448"/>
                    <a:gd name="connsiteX3" fmla="*/ 0 w 2584"/>
                    <a:gd name="connsiteY3" fmla="*/ 124449 h 124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444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4449"/>
                      </a:lnTo>
                      <a:lnTo>
                        <a:pt x="0" y="1244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DD925E09-0FE0-CA4E-95E8-2905EA0F203D}"/>
                    </a:ext>
                  </a:extLst>
                </p:cNvPr>
                <p:cNvSpPr/>
                <p:nvPr/>
              </p:nvSpPr>
              <p:spPr>
                <a:xfrm rot="-2988645">
                  <a:off x="9405686" y="2044331"/>
                  <a:ext cx="2584" cy="131122"/>
                </a:xfrm>
                <a:custGeom>
                  <a:avLst/>
                  <a:gdLst>
                    <a:gd name="connsiteX0" fmla="*/ 0 w 2584"/>
                    <a:gd name="connsiteY0" fmla="*/ 0 h 131122"/>
                    <a:gd name="connsiteX1" fmla="*/ 2585 w 2584"/>
                    <a:gd name="connsiteY1" fmla="*/ 0 h 131122"/>
                    <a:gd name="connsiteX2" fmla="*/ 2585 w 2584"/>
                    <a:gd name="connsiteY2" fmla="*/ 131122 h 131122"/>
                    <a:gd name="connsiteX3" fmla="*/ 0 w 2584"/>
                    <a:gd name="connsiteY3" fmla="*/ 131122 h 131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3112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31122"/>
                      </a:lnTo>
                      <a:lnTo>
                        <a:pt x="0" y="1311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2D96959E-B492-1758-2267-084F83653C7D}"/>
                    </a:ext>
                  </a:extLst>
                </p:cNvPr>
                <p:cNvSpPr/>
                <p:nvPr/>
              </p:nvSpPr>
              <p:spPr>
                <a:xfrm rot="-2988645">
                  <a:off x="9418859" y="2034787"/>
                  <a:ext cx="2584" cy="136714"/>
                </a:xfrm>
                <a:custGeom>
                  <a:avLst/>
                  <a:gdLst>
                    <a:gd name="connsiteX0" fmla="*/ 0 w 2584"/>
                    <a:gd name="connsiteY0" fmla="*/ 0 h 136714"/>
                    <a:gd name="connsiteX1" fmla="*/ 2585 w 2584"/>
                    <a:gd name="connsiteY1" fmla="*/ 0 h 136714"/>
                    <a:gd name="connsiteX2" fmla="*/ 2585 w 2584"/>
                    <a:gd name="connsiteY2" fmla="*/ 136715 h 136714"/>
                    <a:gd name="connsiteX3" fmla="*/ 0 w 2584"/>
                    <a:gd name="connsiteY3" fmla="*/ 136715 h 13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3671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36715"/>
                      </a:lnTo>
                      <a:lnTo>
                        <a:pt x="0" y="1367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F1BAE3FF-C042-609C-44C7-F8598A0538ED}"/>
                    </a:ext>
                  </a:extLst>
                </p:cNvPr>
                <p:cNvSpPr/>
                <p:nvPr/>
              </p:nvSpPr>
              <p:spPr>
                <a:xfrm rot="-2988382">
                  <a:off x="9429703" y="2023683"/>
                  <a:ext cx="2585" cy="141094"/>
                </a:xfrm>
                <a:custGeom>
                  <a:avLst/>
                  <a:gdLst>
                    <a:gd name="connsiteX0" fmla="*/ 0 w 2585"/>
                    <a:gd name="connsiteY0" fmla="*/ 0 h 141094"/>
                    <a:gd name="connsiteX1" fmla="*/ 2585 w 2585"/>
                    <a:gd name="connsiteY1" fmla="*/ 0 h 141094"/>
                    <a:gd name="connsiteX2" fmla="*/ 2585 w 2585"/>
                    <a:gd name="connsiteY2" fmla="*/ 141095 h 141094"/>
                    <a:gd name="connsiteX3" fmla="*/ 0 w 2585"/>
                    <a:gd name="connsiteY3" fmla="*/ 141095 h 14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14109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1095"/>
                      </a:lnTo>
                      <a:lnTo>
                        <a:pt x="0" y="1410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D80C58E1-4C74-2E28-0231-DD4EF3AD0A7F}"/>
                    </a:ext>
                  </a:extLst>
                </p:cNvPr>
                <p:cNvSpPr/>
                <p:nvPr/>
              </p:nvSpPr>
              <p:spPr>
                <a:xfrm rot="-2988645">
                  <a:off x="9441552" y="2013031"/>
                  <a:ext cx="2584" cy="146631"/>
                </a:xfrm>
                <a:custGeom>
                  <a:avLst/>
                  <a:gdLst>
                    <a:gd name="connsiteX0" fmla="*/ 0 w 2584"/>
                    <a:gd name="connsiteY0" fmla="*/ 0 h 146631"/>
                    <a:gd name="connsiteX1" fmla="*/ 2585 w 2584"/>
                    <a:gd name="connsiteY1" fmla="*/ 0 h 146631"/>
                    <a:gd name="connsiteX2" fmla="*/ 2585 w 2584"/>
                    <a:gd name="connsiteY2" fmla="*/ 146631 h 146631"/>
                    <a:gd name="connsiteX3" fmla="*/ 0 w 2584"/>
                    <a:gd name="connsiteY3" fmla="*/ 146631 h 14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663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6631"/>
                      </a:lnTo>
                      <a:lnTo>
                        <a:pt x="0" y="1466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C70C95DE-B27F-DD9B-F638-6651A0F942EC}"/>
                    </a:ext>
                  </a:extLst>
                </p:cNvPr>
                <p:cNvSpPr/>
                <p:nvPr/>
              </p:nvSpPr>
              <p:spPr>
                <a:xfrm rot="-2988645">
                  <a:off x="9452833" y="2002984"/>
                  <a:ext cx="2584" cy="149968"/>
                </a:xfrm>
                <a:custGeom>
                  <a:avLst/>
                  <a:gdLst>
                    <a:gd name="connsiteX0" fmla="*/ 0 w 2584"/>
                    <a:gd name="connsiteY0" fmla="*/ 0 h 149968"/>
                    <a:gd name="connsiteX1" fmla="*/ 2585 w 2584"/>
                    <a:gd name="connsiteY1" fmla="*/ 0 h 149968"/>
                    <a:gd name="connsiteX2" fmla="*/ 2585 w 2584"/>
                    <a:gd name="connsiteY2" fmla="*/ 149968 h 149968"/>
                    <a:gd name="connsiteX3" fmla="*/ 0 w 2584"/>
                    <a:gd name="connsiteY3" fmla="*/ 149968 h 149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996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9968"/>
                      </a:lnTo>
                      <a:lnTo>
                        <a:pt x="0" y="1499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39F26920-9B90-E07A-77E1-73773786944B}"/>
                    </a:ext>
                  </a:extLst>
                </p:cNvPr>
                <p:cNvSpPr/>
                <p:nvPr/>
              </p:nvSpPr>
              <p:spPr>
                <a:xfrm rot="-2988645">
                  <a:off x="9464755" y="1992832"/>
                  <a:ext cx="2584" cy="154338"/>
                </a:xfrm>
                <a:custGeom>
                  <a:avLst/>
                  <a:gdLst>
                    <a:gd name="connsiteX0" fmla="*/ 0 w 2584"/>
                    <a:gd name="connsiteY0" fmla="*/ 0 h 154338"/>
                    <a:gd name="connsiteX1" fmla="*/ 2585 w 2584"/>
                    <a:gd name="connsiteY1" fmla="*/ 0 h 154338"/>
                    <a:gd name="connsiteX2" fmla="*/ 2585 w 2584"/>
                    <a:gd name="connsiteY2" fmla="*/ 154339 h 154338"/>
                    <a:gd name="connsiteX3" fmla="*/ 0 w 2584"/>
                    <a:gd name="connsiteY3" fmla="*/ 154339 h 15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433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4339"/>
                      </a:lnTo>
                      <a:lnTo>
                        <a:pt x="0" y="15433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6437B294-F702-5E20-3BD1-D270473278A4}"/>
                    </a:ext>
                  </a:extLst>
                </p:cNvPr>
                <p:cNvSpPr/>
                <p:nvPr/>
              </p:nvSpPr>
              <p:spPr>
                <a:xfrm rot="-2988645">
                  <a:off x="9476707" y="1983898"/>
                  <a:ext cx="2584" cy="156594"/>
                </a:xfrm>
                <a:custGeom>
                  <a:avLst/>
                  <a:gdLst>
                    <a:gd name="connsiteX0" fmla="*/ 0 w 2584"/>
                    <a:gd name="connsiteY0" fmla="*/ 0 h 156594"/>
                    <a:gd name="connsiteX1" fmla="*/ 2585 w 2584"/>
                    <a:gd name="connsiteY1" fmla="*/ 0 h 156594"/>
                    <a:gd name="connsiteX2" fmla="*/ 2585 w 2584"/>
                    <a:gd name="connsiteY2" fmla="*/ 156595 h 156594"/>
                    <a:gd name="connsiteX3" fmla="*/ 0 w 2584"/>
                    <a:gd name="connsiteY3" fmla="*/ 156595 h 15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659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6595"/>
                      </a:lnTo>
                      <a:lnTo>
                        <a:pt x="0" y="1565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BC746ECC-2C5F-793D-C6C1-96A77F32679D}"/>
                    </a:ext>
                  </a:extLst>
                </p:cNvPr>
                <p:cNvSpPr/>
                <p:nvPr/>
              </p:nvSpPr>
              <p:spPr>
                <a:xfrm>
                  <a:off x="9427449" y="2001221"/>
                  <a:ext cx="121302" cy="103067"/>
                </a:xfrm>
                <a:custGeom>
                  <a:avLst/>
                  <a:gdLst>
                    <a:gd name="connsiteX0" fmla="*/ 119658 w 121302"/>
                    <a:gd name="connsiteY0" fmla="*/ 103067 h 103067"/>
                    <a:gd name="connsiteX1" fmla="*/ 0 w 121302"/>
                    <a:gd name="connsiteY1" fmla="*/ 1974 h 103067"/>
                    <a:gd name="connsiteX2" fmla="*/ 1645 w 121302"/>
                    <a:gd name="connsiteY2" fmla="*/ 0 h 103067"/>
                    <a:gd name="connsiteX3" fmla="*/ 121302 w 121302"/>
                    <a:gd name="connsiteY3" fmla="*/ 101093 h 10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302" h="103067">
                      <a:moveTo>
                        <a:pt x="119658" y="103067"/>
                      </a:moveTo>
                      <a:lnTo>
                        <a:pt x="0" y="1974"/>
                      </a:lnTo>
                      <a:lnTo>
                        <a:pt x="1645" y="0"/>
                      </a:lnTo>
                      <a:lnTo>
                        <a:pt x="121302" y="10109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8400032B-DA44-ED2A-5A1A-423CF5AB594C}"/>
                    </a:ext>
                  </a:extLst>
                </p:cNvPr>
                <p:cNvSpPr/>
                <p:nvPr/>
              </p:nvSpPr>
              <p:spPr>
                <a:xfrm rot="-2988645">
                  <a:off x="9499930" y="1967039"/>
                  <a:ext cx="2584" cy="157675"/>
                </a:xfrm>
                <a:custGeom>
                  <a:avLst/>
                  <a:gdLst>
                    <a:gd name="connsiteX0" fmla="*/ 0 w 2584"/>
                    <a:gd name="connsiteY0" fmla="*/ 0 h 157675"/>
                    <a:gd name="connsiteX1" fmla="*/ 2585 w 2584"/>
                    <a:gd name="connsiteY1" fmla="*/ 0 h 157675"/>
                    <a:gd name="connsiteX2" fmla="*/ 2585 w 2584"/>
                    <a:gd name="connsiteY2" fmla="*/ 157676 h 157675"/>
                    <a:gd name="connsiteX3" fmla="*/ 0 w 2584"/>
                    <a:gd name="connsiteY3" fmla="*/ 157676 h 15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767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7676"/>
                      </a:lnTo>
                      <a:lnTo>
                        <a:pt x="0" y="15767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11C8FBAE-29FC-337D-3543-EB7341CC37F8}"/>
                    </a:ext>
                  </a:extLst>
                </p:cNvPr>
                <p:cNvSpPr/>
                <p:nvPr/>
              </p:nvSpPr>
              <p:spPr>
                <a:xfrm rot="-2988645">
                  <a:off x="9508652" y="1958073"/>
                  <a:ext cx="2584" cy="154479"/>
                </a:xfrm>
                <a:custGeom>
                  <a:avLst/>
                  <a:gdLst>
                    <a:gd name="connsiteX0" fmla="*/ 0 w 2584"/>
                    <a:gd name="connsiteY0" fmla="*/ 0 h 154479"/>
                    <a:gd name="connsiteX1" fmla="*/ 2585 w 2584"/>
                    <a:gd name="connsiteY1" fmla="*/ 0 h 154479"/>
                    <a:gd name="connsiteX2" fmla="*/ 2585 w 2584"/>
                    <a:gd name="connsiteY2" fmla="*/ 154480 h 154479"/>
                    <a:gd name="connsiteX3" fmla="*/ 0 w 2584"/>
                    <a:gd name="connsiteY3" fmla="*/ 154480 h 15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447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4480"/>
                      </a:lnTo>
                      <a:lnTo>
                        <a:pt x="0" y="15448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FB7060BF-ACE2-F347-B407-CEDC1ABD4978}"/>
                    </a:ext>
                  </a:extLst>
                </p:cNvPr>
                <p:cNvSpPr/>
                <p:nvPr/>
              </p:nvSpPr>
              <p:spPr>
                <a:xfrm>
                  <a:off x="9461476" y="1976077"/>
                  <a:ext cx="107109" cy="91082"/>
                </a:xfrm>
                <a:custGeom>
                  <a:avLst/>
                  <a:gdLst>
                    <a:gd name="connsiteX0" fmla="*/ 105464 w 107109"/>
                    <a:gd name="connsiteY0" fmla="*/ 91083 h 91082"/>
                    <a:gd name="connsiteX1" fmla="*/ 0 w 107109"/>
                    <a:gd name="connsiteY1" fmla="*/ 1974 h 91082"/>
                    <a:gd name="connsiteX2" fmla="*/ 1645 w 107109"/>
                    <a:gd name="connsiteY2" fmla="*/ 0 h 91082"/>
                    <a:gd name="connsiteX3" fmla="*/ 107109 w 107109"/>
                    <a:gd name="connsiteY3" fmla="*/ 89109 h 9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109" h="91082">
                      <a:moveTo>
                        <a:pt x="105464" y="91083"/>
                      </a:moveTo>
                      <a:lnTo>
                        <a:pt x="0" y="1974"/>
                      </a:lnTo>
                      <a:lnTo>
                        <a:pt x="1645" y="0"/>
                      </a:lnTo>
                      <a:lnTo>
                        <a:pt x="107109" y="8910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C9D51171-AA0F-CACA-61D3-C6B2A082BA9C}"/>
                    </a:ext>
                  </a:extLst>
                </p:cNvPr>
                <p:cNvSpPr/>
                <p:nvPr/>
              </p:nvSpPr>
              <p:spPr>
                <a:xfrm>
                  <a:off x="9471487" y="1966583"/>
                  <a:ext cx="97098" cy="82622"/>
                </a:xfrm>
                <a:custGeom>
                  <a:avLst/>
                  <a:gdLst>
                    <a:gd name="connsiteX0" fmla="*/ 95453 w 97098"/>
                    <a:gd name="connsiteY0" fmla="*/ 82623 h 82622"/>
                    <a:gd name="connsiteX1" fmla="*/ 0 w 97098"/>
                    <a:gd name="connsiteY1" fmla="*/ 1974 h 82622"/>
                    <a:gd name="connsiteX2" fmla="*/ 1645 w 97098"/>
                    <a:gd name="connsiteY2" fmla="*/ 0 h 82622"/>
                    <a:gd name="connsiteX3" fmla="*/ 97098 w 97098"/>
                    <a:gd name="connsiteY3" fmla="*/ 80649 h 82622"/>
                    <a:gd name="connsiteX4" fmla="*/ 95453 w 97098"/>
                    <a:gd name="connsiteY4" fmla="*/ 82623 h 82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098" h="82622">
                      <a:moveTo>
                        <a:pt x="95453" y="82623"/>
                      </a:moveTo>
                      <a:cubicBezTo>
                        <a:pt x="63636" y="55740"/>
                        <a:pt x="31818" y="28857"/>
                        <a:pt x="0" y="1974"/>
                      </a:cubicBezTo>
                      <a:lnTo>
                        <a:pt x="1645" y="0"/>
                      </a:lnTo>
                      <a:cubicBezTo>
                        <a:pt x="33463" y="26883"/>
                        <a:pt x="65280" y="53766"/>
                        <a:pt x="97098" y="80649"/>
                      </a:cubicBezTo>
                      <a:lnTo>
                        <a:pt x="95453" y="8262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B4B4968C-1CF2-7797-C2AC-B9DE08601D97}"/>
                    </a:ext>
                  </a:extLst>
                </p:cNvPr>
                <p:cNvSpPr/>
                <p:nvPr/>
              </p:nvSpPr>
              <p:spPr>
                <a:xfrm>
                  <a:off x="9480041" y="1955867"/>
                  <a:ext cx="88450" cy="75291"/>
                </a:xfrm>
                <a:custGeom>
                  <a:avLst/>
                  <a:gdLst>
                    <a:gd name="connsiteX0" fmla="*/ 86759 w 88450"/>
                    <a:gd name="connsiteY0" fmla="*/ 75291 h 75291"/>
                    <a:gd name="connsiteX1" fmla="*/ 0 w 88450"/>
                    <a:gd name="connsiteY1" fmla="*/ 1974 h 75291"/>
                    <a:gd name="connsiteX2" fmla="*/ 1692 w 88450"/>
                    <a:gd name="connsiteY2" fmla="*/ 0 h 75291"/>
                    <a:gd name="connsiteX3" fmla="*/ 88451 w 88450"/>
                    <a:gd name="connsiteY3" fmla="*/ 73317 h 75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450" h="75291">
                      <a:moveTo>
                        <a:pt x="86759" y="75291"/>
                      </a:moveTo>
                      <a:lnTo>
                        <a:pt x="0" y="1974"/>
                      </a:lnTo>
                      <a:lnTo>
                        <a:pt x="1692" y="0"/>
                      </a:lnTo>
                      <a:lnTo>
                        <a:pt x="88451" y="733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18BFAD46-B9B3-2977-680E-9DBC25AFDC70}"/>
                    </a:ext>
                  </a:extLst>
                </p:cNvPr>
                <p:cNvSpPr/>
                <p:nvPr/>
              </p:nvSpPr>
              <p:spPr>
                <a:xfrm rot="-2988645">
                  <a:off x="9528044" y="1929610"/>
                  <a:ext cx="2584" cy="100574"/>
                </a:xfrm>
                <a:custGeom>
                  <a:avLst/>
                  <a:gdLst>
                    <a:gd name="connsiteX0" fmla="*/ 0 w 2584"/>
                    <a:gd name="connsiteY0" fmla="*/ 0 h 100574"/>
                    <a:gd name="connsiteX1" fmla="*/ 2585 w 2584"/>
                    <a:gd name="connsiteY1" fmla="*/ 0 h 100574"/>
                    <a:gd name="connsiteX2" fmla="*/ 2585 w 2584"/>
                    <a:gd name="connsiteY2" fmla="*/ 100574 h 100574"/>
                    <a:gd name="connsiteX3" fmla="*/ 0 w 2584"/>
                    <a:gd name="connsiteY3" fmla="*/ 100574 h 10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057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0574"/>
                      </a:lnTo>
                      <a:lnTo>
                        <a:pt x="0" y="10057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EAC7E0CA-CD73-5D18-E328-3E2850131750}"/>
                    </a:ext>
                  </a:extLst>
                </p:cNvPr>
                <p:cNvSpPr/>
                <p:nvPr/>
              </p:nvSpPr>
              <p:spPr>
                <a:xfrm rot="-2988645">
                  <a:off x="9534797" y="1926700"/>
                  <a:ext cx="2584" cy="81822"/>
                </a:xfrm>
                <a:custGeom>
                  <a:avLst/>
                  <a:gdLst>
                    <a:gd name="connsiteX0" fmla="*/ 0 w 2584"/>
                    <a:gd name="connsiteY0" fmla="*/ 0 h 81822"/>
                    <a:gd name="connsiteX1" fmla="*/ 2585 w 2584"/>
                    <a:gd name="connsiteY1" fmla="*/ 0 h 81822"/>
                    <a:gd name="connsiteX2" fmla="*/ 2585 w 2584"/>
                    <a:gd name="connsiteY2" fmla="*/ 81822 h 81822"/>
                    <a:gd name="connsiteX3" fmla="*/ 0 w 2584"/>
                    <a:gd name="connsiteY3" fmla="*/ 81822 h 8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182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1822"/>
                      </a:lnTo>
                      <a:lnTo>
                        <a:pt x="0" y="818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808EAA8F-73B2-219B-5675-BCF869440E75}"/>
                    </a:ext>
                  </a:extLst>
                </p:cNvPr>
                <p:cNvSpPr/>
                <p:nvPr/>
              </p:nvSpPr>
              <p:spPr>
                <a:xfrm>
                  <a:off x="9516605" y="1932885"/>
                  <a:ext cx="51651" cy="44178"/>
                </a:xfrm>
                <a:custGeom>
                  <a:avLst/>
                  <a:gdLst>
                    <a:gd name="connsiteX0" fmla="*/ 49959 w 51651"/>
                    <a:gd name="connsiteY0" fmla="*/ 44178 h 44178"/>
                    <a:gd name="connsiteX1" fmla="*/ 0 w 51651"/>
                    <a:gd name="connsiteY1" fmla="*/ 1927 h 44178"/>
                    <a:gd name="connsiteX2" fmla="*/ 1645 w 51651"/>
                    <a:gd name="connsiteY2" fmla="*/ 0 h 44178"/>
                    <a:gd name="connsiteX3" fmla="*/ 51651 w 51651"/>
                    <a:gd name="connsiteY3" fmla="*/ 42204 h 4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1" h="44178">
                      <a:moveTo>
                        <a:pt x="49959" y="44178"/>
                      </a:moveTo>
                      <a:lnTo>
                        <a:pt x="0" y="1927"/>
                      </a:lnTo>
                      <a:lnTo>
                        <a:pt x="1645" y="0"/>
                      </a:lnTo>
                      <a:lnTo>
                        <a:pt x="51651" y="4220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127B9C56-0D8C-E95D-B73B-314F1E709D67}"/>
                    </a:ext>
                  </a:extLst>
                </p:cNvPr>
                <p:cNvSpPr/>
                <p:nvPr/>
              </p:nvSpPr>
              <p:spPr>
                <a:xfrm rot="-2988382">
                  <a:off x="9546278" y="1916787"/>
                  <a:ext cx="2585" cy="49068"/>
                </a:xfrm>
                <a:custGeom>
                  <a:avLst/>
                  <a:gdLst>
                    <a:gd name="connsiteX0" fmla="*/ 0 w 2585"/>
                    <a:gd name="connsiteY0" fmla="*/ 0 h 49068"/>
                    <a:gd name="connsiteX1" fmla="*/ 2585 w 2585"/>
                    <a:gd name="connsiteY1" fmla="*/ 0 h 49068"/>
                    <a:gd name="connsiteX2" fmla="*/ 2585 w 2585"/>
                    <a:gd name="connsiteY2" fmla="*/ 49068 h 49068"/>
                    <a:gd name="connsiteX3" fmla="*/ 0 w 2585"/>
                    <a:gd name="connsiteY3" fmla="*/ 49068 h 49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4906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9068"/>
                      </a:lnTo>
                      <a:lnTo>
                        <a:pt x="0" y="490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71FAF21D-526B-1822-8A41-02C730D1704A}"/>
                    </a:ext>
                  </a:extLst>
                </p:cNvPr>
                <p:cNvSpPr/>
                <p:nvPr/>
              </p:nvSpPr>
              <p:spPr>
                <a:xfrm rot="-2988382">
                  <a:off x="9552555" y="1912313"/>
                  <a:ext cx="2585" cy="32665"/>
                </a:xfrm>
                <a:custGeom>
                  <a:avLst/>
                  <a:gdLst>
                    <a:gd name="connsiteX0" fmla="*/ 0 w 2585"/>
                    <a:gd name="connsiteY0" fmla="*/ 0 h 32665"/>
                    <a:gd name="connsiteX1" fmla="*/ 2585 w 2585"/>
                    <a:gd name="connsiteY1" fmla="*/ 0 h 32665"/>
                    <a:gd name="connsiteX2" fmla="*/ 2585 w 2585"/>
                    <a:gd name="connsiteY2" fmla="*/ 32665 h 32665"/>
                    <a:gd name="connsiteX3" fmla="*/ 0 w 2585"/>
                    <a:gd name="connsiteY3" fmla="*/ 32665 h 32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3266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2665"/>
                      </a:lnTo>
                      <a:lnTo>
                        <a:pt x="0" y="3266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CC3C71BF-C863-B681-A080-2C8F133A15E9}"/>
                    </a:ext>
                  </a:extLst>
                </p:cNvPr>
                <p:cNvSpPr/>
                <p:nvPr/>
              </p:nvSpPr>
              <p:spPr>
                <a:xfrm rot="-2989129">
                  <a:off x="9558262" y="1907674"/>
                  <a:ext cx="2584" cy="15979"/>
                </a:xfrm>
                <a:custGeom>
                  <a:avLst/>
                  <a:gdLst>
                    <a:gd name="connsiteX0" fmla="*/ 0 w 2584"/>
                    <a:gd name="connsiteY0" fmla="*/ 0 h 15979"/>
                    <a:gd name="connsiteX1" fmla="*/ 2585 w 2584"/>
                    <a:gd name="connsiteY1" fmla="*/ 0 h 15979"/>
                    <a:gd name="connsiteX2" fmla="*/ 2585 w 2584"/>
                    <a:gd name="connsiteY2" fmla="*/ 15979 h 15979"/>
                    <a:gd name="connsiteX3" fmla="*/ 0 w 2584"/>
                    <a:gd name="connsiteY3" fmla="*/ 15979 h 15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97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979"/>
                      </a:lnTo>
                      <a:lnTo>
                        <a:pt x="0" y="1597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CD8A9FBB-C48D-6197-D38D-92F04D629B9D}"/>
                    </a:ext>
                  </a:extLst>
                </p:cNvPr>
                <p:cNvSpPr/>
                <p:nvPr/>
              </p:nvSpPr>
              <p:spPr>
                <a:xfrm>
                  <a:off x="9081730" y="2292657"/>
                  <a:ext cx="8694" cy="28198"/>
                </a:xfrm>
                <a:custGeom>
                  <a:avLst/>
                  <a:gdLst>
                    <a:gd name="connsiteX0" fmla="*/ 2491 w 8694"/>
                    <a:gd name="connsiteY0" fmla="*/ 28199 h 28198"/>
                    <a:gd name="connsiteX1" fmla="*/ 0 w 8694"/>
                    <a:gd name="connsiteY1" fmla="*/ 27682 h 28198"/>
                    <a:gd name="connsiteX2" fmla="*/ 6157 w 8694"/>
                    <a:gd name="connsiteY2" fmla="*/ 0 h 28198"/>
                    <a:gd name="connsiteX3" fmla="*/ 8695 w 8694"/>
                    <a:gd name="connsiteY3" fmla="*/ 564 h 28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94" h="28198">
                      <a:moveTo>
                        <a:pt x="2491" y="28199"/>
                      </a:moveTo>
                      <a:lnTo>
                        <a:pt x="0" y="27682"/>
                      </a:lnTo>
                      <a:lnTo>
                        <a:pt x="6157" y="0"/>
                      </a:lnTo>
                      <a:lnTo>
                        <a:pt x="869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B6C4C4BE-DF96-86E9-B952-DE8CE7EB7B1A}"/>
                    </a:ext>
                  </a:extLst>
                </p:cNvPr>
                <p:cNvSpPr/>
                <p:nvPr/>
              </p:nvSpPr>
              <p:spPr>
                <a:xfrm>
                  <a:off x="9097522" y="2283680"/>
                  <a:ext cx="8976" cy="29420"/>
                </a:xfrm>
                <a:custGeom>
                  <a:avLst/>
                  <a:gdLst>
                    <a:gd name="connsiteX0" fmla="*/ 2491 w 8976"/>
                    <a:gd name="connsiteY0" fmla="*/ 29421 h 29420"/>
                    <a:gd name="connsiteX1" fmla="*/ 0 w 8976"/>
                    <a:gd name="connsiteY1" fmla="*/ 28904 h 29420"/>
                    <a:gd name="connsiteX2" fmla="*/ 6439 w 8976"/>
                    <a:gd name="connsiteY2" fmla="*/ 0 h 29420"/>
                    <a:gd name="connsiteX3" fmla="*/ 8977 w 8976"/>
                    <a:gd name="connsiteY3" fmla="*/ 564 h 2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76" h="29420">
                      <a:moveTo>
                        <a:pt x="2491" y="29421"/>
                      </a:moveTo>
                      <a:lnTo>
                        <a:pt x="0" y="28904"/>
                      </a:lnTo>
                      <a:lnTo>
                        <a:pt x="6439" y="0"/>
                      </a:lnTo>
                      <a:lnTo>
                        <a:pt x="897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E64FF04D-81C0-C2BC-CD1E-A57767073D98}"/>
                    </a:ext>
                  </a:extLst>
                </p:cNvPr>
                <p:cNvSpPr/>
                <p:nvPr/>
              </p:nvSpPr>
              <p:spPr>
                <a:xfrm>
                  <a:off x="9113407" y="2273199"/>
                  <a:ext cx="9493" cy="31770"/>
                </a:xfrm>
                <a:custGeom>
                  <a:avLst/>
                  <a:gdLst>
                    <a:gd name="connsiteX0" fmla="*/ 2491 w 9493"/>
                    <a:gd name="connsiteY0" fmla="*/ 31771 h 31770"/>
                    <a:gd name="connsiteX1" fmla="*/ 0 w 9493"/>
                    <a:gd name="connsiteY1" fmla="*/ 31207 h 31770"/>
                    <a:gd name="connsiteX2" fmla="*/ 6956 w 9493"/>
                    <a:gd name="connsiteY2" fmla="*/ 0 h 31770"/>
                    <a:gd name="connsiteX3" fmla="*/ 9494 w 9493"/>
                    <a:gd name="connsiteY3" fmla="*/ 564 h 3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93" h="31770">
                      <a:moveTo>
                        <a:pt x="2491" y="31771"/>
                      </a:moveTo>
                      <a:lnTo>
                        <a:pt x="0" y="31207"/>
                      </a:lnTo>
                      <a:lnTo>
                        <a:pt x="6956" y="0"/>
                      </a:lnTo>
                      <a:lnTo>
                        <a:pt x="949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D786CDB2-06AA-1F60-5387-7B845AA7B1EA}"/>
                    </a:ext>
                  </a:extLst>
                </p:cNvPr>
                <p:cNvSpPr/>
                <p:nvPr/>
              </p:nvSpPr>
              <p:spPr>
                <a:xfrm>
                  <a:off x="9128588" y="2258630"/>
                  <a:ext cx="11655" cy="41264"/>
                </a:xfrm>
                <a:custGeom>
                  <a:avLst/>
                  <a:gdLst>
                    <a:gd name="connsiteX0" fmla="*/ 2538 w 11655"/>
                    <a:gd name="connsiteY0" fmla="*/ 41265 h 41264"/>
                    <a:gd name="connsiteX1" fmla="*/ 0 w 11655"/>
                    <a:gd name="connsiteY1" fmla="*/ 40701 h 41264"/>
                    <a:gd name="connsiteX2" fmla="*/ 9118 w 11655"/>
                    <a:gd name="connsiteY2" fmla="*/ 0 h 41264"/>
                    <a:gd name="connsiteX3" fmla="*/ 11656 w 11655"/>
                    <a:gd name="connsiteY3" fmla="*/ 564 h 41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55" h="41264">
                      <a:moveTo>
                        <a:pt x="2538" y="41265"/>
                      </a:moveTo>
                      <a:lnTo>
                        <a:pt x="0" y="40701"/>
                      </a:lnTo>
                      <a:lnTo>
                        <a:pt x="9118" y="0"/>
                      </a:lnTo>
                      <a:lnTo>
                        <a:pt x="11656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F1CD2541-85D2-FDC1-93E6-58BC8D6B16B6}"/>
                    </a:ext>
                  </a:extLst>
                </p:cNvPr>
                <p:cNvSpPr/>
                <p:nvPr/>
              </p:nvSpPr>
              <p:spPr>
                <a:xfrm>
                  <a:off x="9144191" y="2229585"/>
                  <a:ext cx="16590" cy="63353"/>
                </a:xfrm>
                <a:custGeom>
                  <a:avLst/>
                  <a:gdLst>
                    <a:gd name="connsiteX0" fmla="*/ 2538 w 16590"/>
                    <a:gd name="connsiteY0" fmla="*/ 63354 h 63353"/>
                    <a:gd name="connsiteX1" fmla="*/ 0 w 16590"/>
                    <a:gd name="connsiteY1" fmla="*/ 62790 h 63353"/>
                    <a:gd name="connsiteX2" fmla="*/ 14099 w 16590"/>
                    <a:gd name="connsiteY2" fmla="*/ 0 h 63353"/>
                    <a:gd name="connsiteX3" fmla="*/ 16590 w 16590"/>
                    <a:gd name="connsiteY3" fmla="*/ 564 h 63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590" h="63353">
                      <a:moveTo>
                        <a:pt x="2538" y="63354"/>
                      </a:moveTo>
                      <a:lnTo>
                        <a:pt x="0" y="62790"/>
                      </a:lnTo>
                      <a:lnTo>
                        <a:pt x="14099" y="0"/>
                      </a:lnTo>
                      <a:lnTo>
                        <a:pt x="16590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38B3B443-1F1E-495C-376B-C6041E5AE0A0}"/>
                    </a:ext>
                  </a:extLst>
                </p:cNvPr>
                <p:cNvSpPr/>
                <p:nvPr/>
              </p:nvSpPr>
              <p:spPr>
                <a:xfrm>
                  <a:off x="9159841" y="2215909"/>
                  <a:ext cx="18047" cy="69980"/>
                </a:xfrm>
                <a:custGeom>
                  <a:avLst/>
                  <a:gdLst>
                    <a:gd name="connsiteX0" fmla="*/ 2538 w 18047"/>
                    <a:gd name="connsiteY0" fmla="*/ 69980 h 69980"/>
                    <a:gd name="connsiteX1" fmla="*/ 0 w 18047"/>
                    <a:gd name="connsiteY1" fmla="*/ 69416 h 69980"/>
                    <a:gd name="connsiteX2" fmla="*/ 15556 w 18047"/>
                    <a:gd name="connsiteY2" fmla="*/ 0 h 69980"/>
                    <a:gd name="connsiteX3" fmla="*/ 18047 w 18047"/>
                    <a:gd name="connsiteY3" fmla="*/ 564 h 6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47" h="69980">
                      <a:moveTo>
                        <a:pt x="2538" y="69980"/>
                      </a:moveTo>
                      <a:lnTo>
                        <a:pt x="0" y="69416"/>
                      </a:lnTo>
                      <a:lnTo>
                        <a:pt x="15556" y="0"/>
                      </a:lnTo>
                      <a:lnTo>
                        <a:pt x="1804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5D382922-A4B7-AD24-4F4C-3C8EE21873A2}"/>
                    </a:ext>
                  </a:extLst>
                </p:cNvPr>
                <p:cNvSpPr/>
                <p:nvPr/>
              </p:nvSpPr>
              <p:spPr>
                <a:xfrm>
                  <a:off x="9175445" y="2202232"/>
                  <a:ext cx="19598" cy="76795"/>
                </a:xfrm>
                <a:custGeom>
                  <a:avLst/>
                  <a:gdLst>
                    <a:gd name="connsiteX0" fmla="*/ 2491 w 19598"/>
                    <a:gd name="connsiteY0" fmla="*/ 76795 h 76795"/>
                    <a:gd name="connsiteX1" fmla="*/ 0 w 19598"/>
                    <a:gd name="connsiteY1" fmla="*/ 76231 h 76795"/>
                    <a:gd name="connsiteX2" fmla="*/ 17060 w 19598"/>
                    <a:gd name="connsiteY2" fmla="*/ 0 h 76795"/>
                    <a:gd name="connsiteX3" fmla="*/ 19598 w 19598"/>
                    <a:gd name="connsiteY3" fmla="*/ 564 h 7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98" h="76795">
                      <a:moveTo>
                        <a:pt x="2491" y="76795"/>
                      </a:moveTo>
                      <a:lnTo>
                        <a:pt x="0" y="76231"/>
                      </a:lnTo>
                      <a:lnTo>
                        <a:pt x="17060" y="0"/>
                      </a:lnTo>
                      <a:lnTo>
                        <a:pt x="19598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177DB90D-0FAA-C0F4-1084-07511F33761F}"/>
                    </a:ext>
                  </a:extLst>
                </p:cNvPr>
                <p:cNvSpPr/>
                <p:nvPr/>
              </p:nvSpPr>
              <p:spPr>
                <a:xfrm>
                  <a:off x="9191377" y="2187804"/>
                  <a:ext cx="20914" cy="82810"/>
                </a:xfrm>
                <a:custGeom>
                  <a:avLst/>
                  <a:gdLst>
                    <a:gd name="connsiteX0" fmla="*/ 2538 w 20914"/>
                    <a:gd name="connsiteY0" fmla="*/ 82811 h 82810"/>
                    <a:gd name="connsiteX1" fmla="*/ 0 w 20914"/>
                    <a:gd name="connsiteY1" fmla="*/ 82247 h 82810"/>
                    <a:gd name="connsiteX2" fmla="*/ 18423 w 20914"/>
                    <a:gd name="connsiteY2" fmla="*/ 0 h 82810"/>
                    <a:gd name="connsiteX3" fmla="*/ 20914 w 20914"/>
                    <a:gd name="connsiteY3" fmla="*/ 564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14" h="82810">
                      <a:moveTo>
                        <a:pt x="2538" y="82811"/>
                      </a:moveTo>
                      <a:lnTo>
                        <a:pt x="0" y="82247"/>
                      </a:lnTo>
                      <a:lnTo>
                        <a:pt x="18423" y="0"/>
                      </a:lnTo>
                      <a:lnTo>
                        <a:pt x="2091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FE654297-FA9A-018C-2607-15848D925C36}"/>
                    </a:ext>
                  </a:extLst>
                </p:cNvPr>
                <p:cNvSpPr/>
                <p:nvPr/>
              </p:nvSpPr>
              <p:spPr>
                <a:xfrm>
                  <a:off x="9207404" y="2172200"/>
                  <a:ext cx="22465" cy="89625"/>
                </a:xfrm>
                <a:custGeom>
                  <a:avLst/>
                  <a:gdLst>
                    <a:gd name="connsiteX0" fmla="*/ 2538 w 22465"/>
                    <a:gd name="connsiteY0" fmla="*/ 89626 h 89625"/>
                    <a:gd name="connsiteX1" fmla="*/ 0 w 22465"/>
                    <a:gd name="connsiteY1" fmla="*/ 89062 h 89625"/>
                    <a:gd name="connsiteX2" fmla="*/ 19927 w 22465"/>
                    <a:gd name="connsiteY2" fmla="*/ 0 h 89625"/>
                    <a:gd name="connsiteX3" fmla="*/ 22465 w 22465"/>
                    <a:gd name="connsiteY3" fmla="*/ 564 h 8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65" h="89625">
                      <a:moveTo>
                        <a:pt x="2538" y="89626"/>
                      </a:moveTo>
                      <a:lnTo>
                        <a:pt x="0" y="89062"/>
                      </a:lnTo>
                      <a:lnTo>
                        <a:pt x="19927" y="0"/>
                      </a:lnTo>
                      <a:lnTo>
                        <a:pt x="2246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34E9AEE1-977E-3511-6D50-A4C529A2A27B}"/>
                    </a:ext>
                  </a:extLst>
                </p:cNvPr>
                <p:cNvSpPr/>
                <p:nvPr/>
              </p:nvSpPr>
              <p:spPr>
                <a:xfrm>
                  <a:off x="9223383" y="2157584"/>
                  <a:ext cx="23828" cy="95688"/>
                </a:xfrm>
                <a:custGeom>
                  <a:avLst/>
                  <a:gdLst>
                    <a:gd name="connsiteX0" fmla="*/ 2491 w 23828"/>
                    <a:gd name="connsiteY0" fmla="*/ 95688 h 95688"/>
                    <a:gd name="connsiteX1" fmla="*/ 0 w 23828"/>
                    <a:gd name="connsiteY1" fmla="*/ 95124 h 95688"/>
                    <a:gd name="connsiteX2" fmla="*/ 21290 w 23828"/>
                    <a:gd name="connsiteY2" fmla="*/ 0 h 95688"/>
                    <a:gd name="connsiteX3" fmla="*/ 23828 w 23828"/>
                    <a:gd name="connsiteY3" fmla="*/ 564 h 95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28" h="95688">
                      <a:moveTo>
                        <a:pt x="2491" y="95688"/>
                      </a:moveTo>
                      <a:lnTo>
                        <a:pt x="0" y="95124"/>
                      </a:lnTo>
                      <a:lnTo>
                        <a:pt x="21290" y="0"/>
                      </a:lnTo>
                      <a:lnTo>
                        <a:pt x="23828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76037C3C-C5DA-0F55-336C-0AF69EAEB732}"/>
                    </a:ext>
                  </a:extLst>
                </p:cNvPr>
                <p:cNvSpPr/>
                <p:nvPr/>
              </p:nvSpPr>
              <p:spPr>
                <a:xfrm>
                  <a:off x="9239080" y="2143390"/>
                  <a:ext cx="25379" cy="102644"/>
                </a:xfrm>
                <a:custGeom>
                  <a:avLst/>
                  <a:gdLst>
                    <a:gd name="connsiteX0" fmla="*/ 2491 w 25379"/>
                    <a:gd name="connsiteY0" fmla="*/ 102644 h 102644"/>
                    <a:gd name="connsiteX1" fmla="*/ 0 w 25379"/>
                    <a:gd name="connsiteY1" fmla="*/ 102080 h 102644"/>
                    <a:gd name="connsiteX2" fmla="*/ 22841 w 25379"/>
                    <a:gd name="connsiteY2" fmla="*/ 0 h 102644"/>
                    <a:gd name="connsiteX3" fmla="*/ 25379 w 25379"/>
                    <a:gd name="connsiteY3" fmla="*/ 564 h 102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79" h="102644">
                      <a:moveTo>
                        <a:pt x="2491" y="102644"/>
                      </a:moveTo>
                      <a:lnTo>
                        <a:pt x="0" y="102080"/>
                      </a:lnTo>
                      <a:lnTo>
                        <a:pt x="22841" y="0"/>
                      </a:lnTo>
                      <a:lnTo>
                        <a:pt x="25379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C3695A51-CAD0-5EA8-1CAB-0A3A91E43480}"/>
                    </a:ext>
                  </a:extLst>
                </p:cNvPr>
                <p:cNvSpPr/>
                <p:nvPr/>
              </p:nvSpPr>
              <p:spPr>
                <a:xfrm>
                  <a:off x="9254355" y="2131782"/>
                  <a:ext cx="26742" cy="108706"/>
                </a:xfrm>
                <a:custGeom>
                  <a:avLst/>
                  <a:gdLst>
                    <a:gd name="connsiteX0" fmla="*/ 2538 w 26742"/>
                    <a:gd name="connsiteY0" fmla="*/ 108707 h 108706"/>
                    <a:gd name="connsiteX1" fmla="*/ 0 w 26742"/>
                    <a:gd name="connsiteY1" fmla="*/ 108143 h 108706"/>
                    <a:gd name="connsiteX2" fmla="*/ 24204 w 26742"/>
                    <a:gd name="connsiteY2" fmla="*/ 0 h 108706"/>
                    <a:gd name="connsiteX3" fmla="*/ 26742 w 26742"/>
                    <a:gd name="connsiteY3" fmla="*/ 564 h 108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742" h="108706">
                      <a:moveTo>
                        <a:pt x="2538" y="108707"/>
                      </a:moveTo>
                      <a:lnTo>
                        <a:pt x="0" y="108143"/>
                      </a:lnTo>
                      <a:lnTo>
                        <a:pt x="24204" y="0"/>
                      </a:lnTo>
                      <a:lnTo>
                        <a:pt x="26742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DA18DB36-6DAD-6E4D-BD70-3A3CD330ADF7}"/>
                    </a:ext>
                  </a:extLst>
                </p:cNvPr>
                <p:cNvSpPr/>
                <p:nvPr/>
              </p:nvSpPr>
              <p:spPr>
                <a:xfrm>
                  <a:off x="9270052" y="2117494"/>
                  <a:ext cx="28293" cy="115615"/>
                </a:xfrm>
                <a:custGeom>
                  <a:avLst/>
                  <a:gdLst>
                    <a:gd name="connsiteX0" fmla="*/ 2538 w 28293"/>
                    <a:gd name="connsiteY0" fmla="*/ 115616 h 115615"/>
                    <a:gd name="connsiteX1" fmla="*/ 0 w 28293"/>
                    <a:gd name="connsiteY1" fmla="*/ 115052 h 115615"/>
                    <a:gd name="connsiteX2" fmla="*/ 25802 w 28293"/>
                    <a:gd name="connsiteY2" fmla="*/ 0 h 115615"/>
                    <a:gd name="connsiteX3" fmla="*/ 28293 w 28293"/>
                    <a:gd name="connsiteY3" fmla="*/ 564 h 11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293" h="115615">
                      <a:moveTo>
                        <a:pt x="2538" y="115616"/>
                      </a:moveTo>
                      <a:lnTo>
                        <a:pt x="0" y="115052"/>
                      </a:lnTo>
                      <a:lnTo>
                        <a:pt x="25802" y="0"/>
                      </a:lnTo>
                      <a:lnTo>
                        <a:pt x="28293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D331E20C-BC3C-43DC-9490-4CE9170DB781}"/>
                    </a:ext>
                  </a:extLst>
                </p:cNvPr>
                <p:cNvSpPr/>
                <p:nvPr/>
              </p:nvSpPr>
              <p:spPr>
                <a:xfrm>
                  <a:off x="9285468" y="2104664"/>
                  <a:ext cx="29796" cy="122477"/>
                </a:xfrm>
                <a:custGeom>
                  <a:avLst/>
                  <a:gdLst>
                    <a:gd name="connsiteX0" fmla="*/ 2538 w 29796"/>
                    <a:gd name="connsiteY0" fmla="*/ 122477 h 122477"/>
                    <a:gd name="connsiteX1" fmla="*/ 0 w 29796"/>
                    <a:gd name="connsiteY1" fmla="*/ 121913 h 122477"/>
                    <a:gd name="connsiteX2" fmla="*/ 27306 w 29796"/>
                    <a:gd name="connsiteY2" fmla="*/ 0 h 122477"/>
                    <a:gd name="connsiteX3" fmla="*/ 29797 w 29796"/>
                    <a:gd name="connsiteY3" fmla="*/ 564 h 122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796" h="122477">
                      <a:moveTo>
                        <a:pt x="2538" y="122477"/>
                      </a:moveTo>
                      <a:lnTo>
                        <a:pt x="0" y="121913"/>
                      </a:lnTo>
                      <a:lnTo>
                        <a:pt x="27306" y="0"/>
                      </a:lnTo>
                      <a:lnTo>
                        <a:pt x="2979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30234F85-5E7B-9748-2109-DD8A3A434F90}"/>
                    </a:ext>
                  </a:extLst>
                </p:cNvPr>
                <p:cNvSpPr/>
                <p:nvPr/>
              </p:nvSpPr>
              <p:spPr>
                <a:xfrm>
                  <a:off x="9301447" y="2090940"/>
                  <a:ext cx="30971" cy="127553"/>
                </a:xfrm>
                <a:custGeom>
                  <a:avLst/>
                  <a:gdLst>
                    <a:gd name="connsiteX0" fmla="*/ 2538 w 30971"/>
                    <a:gd name="connsiteY0" fmla="*/ 127553 h 127553"/>
                    <a:gd name="connsiteX1" fmla="*/ 0 w 30971"/>
                    <a:gd name="connsiteY1" fmla="*/ 126989 h 127553"/>
                    <a:gd name="connsiteX2" fmla="*/ 28434 w 30971"/>
                    <a:gd name="connsiteY2" fmla="*/ 0 h 127553"/>
                    <a:gd name="connsiteX3" fmla="*/ 30972 w 30971"/>
                    <a:gd name="connsiteY3" fmla="*/ 564 h 127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71" h="127553">
                      <a:moveTo>
                        <a:pt x="2538" y="127553"/>
                      </a:moveTo>
                      <a:lnTo>
                        <a:pt x="0" y="126989"/>
                      </a:lnTo>
                      <a:lnTo>
                        <a:pt x="28434" y="0"/>
                      </a:lnTo>
                      <a:lnTo>
                        <a:pt x="30972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121A577B-7159-3790-1E4F-32B74F87AF45}"/>
                    </a:ext>
                  </a:extLst>
                </p:cNvPr>
                <p:cNvSpPr/>
                <p:nvPr/>
              </p:nvSpPr>
              <p:spPr>
                <a:xfrm>
                  <a:off x="9316487" y="2076559"/>
                  <a:ext cx="33227" cy="137516"/>
                </a:xfrm>
                <a:custGeom>
                  <a:avLst/>
                  <a:gdLst>
                    <a:gd name="connsiteX0" fmla="*/ 2538 w 33227"/>
                    <a:gd name="connsiteY0" fmla="*/ 137517 h 137516"/>
                    <a:gd name="connsiteX1" fmla="*/ 0 w 33227"/>
                    <a:gd name="connsiteY1" fmla="*/ 137000 h 137516"/>
                    <a:gd name="connsiteX2" fmla="*/ 30690 w 33227"/>
                    <a:gd name="connsiteY2" fmla="*/ 0 h 137516"/>
                    <a:gd name="connsiteX3" fmla="*/ 33228 w 33227"/>
                    <a:gd name="connsiteY3" fmla="*/ 564 h 137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227" h="137516">
                      <a:moveTo>
                        <a:pt x="2538" y="137517"/>
                      </a:moveTo>
                      <a:lnTo>
                        <a:pt x="0" y="137000"/>
                      </a:lnTo>
                      <a:lnTo>
                        <a:pt x="30690" y="0"/>
                      </a:lnTo>
                      <a:lnTo>
                        <a:pt x="33228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3AE65195-A2B4-E8C0-DA22-5F075A74A48A}"/>
                    </a:ext>
                  </a:extLst>
                </p:cNvPr>
                <p:cNvSpPr/>
                <p:nvPr/>
              </p:nvSpPr>
              <p:spPr>
                <a:xfrm>
                  <a:off x="9332278" y="2058934"/>
                  <a:ext cx="35436" cy="147527"/>
                </a:xfrm>
                <a:custGeom>
                  <a:avLst/>
                  <a:gdLst>
                    <a:gd name="connsiteX0" fmla="*/ 2491 w 35436"/>
                    <a:gd name="connsiteY0" fmla="*/ 147528 h 147527"/>
                    <a:gd name="connsiteX1" fmla="*/ 0 w 35436"/>
                    <a:gd name="connsiteY1" fmla="*/ 146964 h 147527"/>
                    <a:gd name="connsiteX2" fmla="*/ 32899 w 35436"/>
                    <a:gd name="connsiteY2" fmla="*/ 0 h 147527"/>
                    <a:gd name="connsiteX3" fmla="*/ 35437 w 35436"/>
                    <a:gd name="connsiteY3" fmla="*/ 564 h 14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436" h="147527">
                      <a:moveTo>
                        <a:pt x="2491" y="147528"/>
                      </a:moveTo>
                      <a:lnTo>
                        <a:pt x="0" y="146964"/>
                      </a:lnTo>
                      <a:lnTo>
                        <a:pt x="32899" y="0"/>
                      </a:lnTo>
                      <a:lnTo>
                        <a:pt x="3543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F9EE4E68-444F-6EFA-0602-D1479F3F20B7}"/>
                    </a:ext>
                  </a:extLst>
                </p:cNvPr>
                <p:cNvSpPr/>
                <p:nvPr/>
              </p:nvSpPr>
              <p:spPr>
                <a:xfrm>
                  <a:off x="9347646" y="2040934"/>
                  <a:ext cx="38162" cy="159653"/>
                </a:xfrm>
                <a:custGeom>
                  <a:avLst/>
                  <a:gdLst>
                    <a:gd name="connsiteX0" fmla="*/ 2538 w 38162"/>
                    <a:gd name="connsiteY0" fmla="*/ 159653 h 159653"/>
                    <a:gd name="connsiteX1" fmla="*/ 0 w 38162"/>
                    <a:gd name="connsiteY1" fmla="*/ 159089 h 159653"/>
                    <a:gd name="connsiteX2" fmla="*/ 35625 w 38162"/>
                    <a:gd name="connsiteY2" fmla="*/ 0 h 159653"/>
                    <a:gd name="connsiteX3" fmla="*/ 38163 w 38162"/>
                    <a:gd name="connsiteY3" fmla="*/ 517 h 159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62" h="159653">
                      <a:moveTo>
                        <a:pt x="2538" y="159653"/>
                      </a:moveTo>
                      <a:lnTo>
                        <a:pt x="0" y="159089"/>
                      </a:lnTo>
                      <a:lnTo>
                        <a:pt x="35625" y="0"/>
                      </a:lnTo>
                      <a:lnTo>
                        <a:pt x="38163" y="5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F4DEDD93-3D8F-6AFF-7EE7-C73470257704}"/>
                    </a:ext>
                  </a:extLst>
                </p:cNvPr>
                <p:cNvSpPr/>
                <p:nvPr/>
              </p:nvSpPr>
              <p:spPr>
                <a:xfrm>
                  <a:off x="9363814" y="2021665"/>
                  <a:ext cx="40371" cy="169522"/>
                </a:xfrm>
                <a:custGeom>
                  <a:avLst/>
                  <a:gdLst>
                    <a:gd name="connsiteX0" fmla="*/ 2538 w 40371"/>
                    <a:gd name="connsiteY0" fmla="*/ 169523 h 169522"/>
                    <a:gd name="connsiteX1" fmla="*/ 0 w 40371"/>
                    <a:gd name="connsiteY1" fmla="*/ 168959 h 169522"/>
                    <a:gd name="connsiteX2" fmla="*/ 37834 w 40371"/>
                    <a:gd name="connsiteY2" fmla="*/ 0 h 169522"/>
                    <a:gd name="connsiteX3" fmla="*/ 40371 w 40371"/>
                    <a:gd name="connsiteY3" fmla="*/ 564 h 169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371" h="169522">
                      <a:moveTo>
                        <a:pt x="2538" y="169523"/>
                      </a:moveTo>
                      <a:lnTo>
                        <a:pt x="0" y="168959"/>
                      </a:lnTo>
                      <a:lnTo>
                        <a:pt x="37834" y="0"/>
                      </a:lnTo>
                      <a:lnTo>
                        <a:pt x="40371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45450701-95AF-E9C4-1085-A7CEE658A727}"/>
                    </a:ext>
                  </a:extLst>
                </p:cNvPr>
                <p:cNvSpPr/>
                <p:nvPr/>
              </p:nvSpPr>
              <p:spPr>
                <a:xfrm>
                  <a:off x="9379182" y="2006954"/>
                  <a:ext cx="42345" cy="178264"/>
                </a:xfrm>
                <a:custGeom>
                  <a:avLst/>
                  <a:gdLst>
                    <a:gd name="connsiteX0" fmla="*/ 2538 w 42345"/>
                    <a:gd name="connsiteY0" fmla="*/ 178264 h 178264"/>
                    <a:gd name="connsiteX1" fmla="*/ 0 w 42345"/>
                    <a:gd name="connsiteY1" fmla="*/ 177700 h 178264"/>
                    <a:gd name="connsiteX2" fmla="*/ 39808 w 42345"/>
                    <a:gd name="connsiteY2" fmla="*/ 0 h 178264"/>
                    <a:gd name="connsiteX3" fmla="*/ 42345 w 42345"/>
                    <a:gd name="connsiteY3" fmla="*/ 564 h 17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345" h="178264">
                      <a:moveTo>
                        <a:pt x="2538" y="178264"/>
                      </a:moveTo>
                      <a:lnTo>
                        <a:pt x="0" y="177700"/>
                      </a:lnTo>
                      <a:lnTo>
                        <a:pt x="39808" y="0"/>
                      </a:lnTo>
                      <a:lnTo>
                        <a:pt x="4234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23169ECC-807E-28B7-04D0-42B56352F7E0}"/>
                    </a:ext>
                  </a:extLst>
                </p:cNvPr>
                <p:cNvSpPr/>
                <p:nvPr/>
              </p:nvSpPr>
              <p:spPr>
                <a:xfrm>
                  <a:off x="9394692" y="1997320"/>
                  <a:ext cx="43050" cy="181648"/>
                </a:xfrm>
                <a:custGeom>
                  <a:avLst/>
                  <a:gdLst>
                    <a:gd name="connsiteX0" fmla="*/ 2491 w 43050"/>
                    <a:gd name="connsiteY0" fmla="*/ 181648 h 181648"/>
                    <a:gd name="connsiteX1" fmla="*/ 0 w 43050"/>
                    <a:gd name="connsiteY1" fmla="*/ 181084 h 181648"/>
                    <a:gd name="connsiteX2" fmla="*/ 40512 w 43050"/>
                    <a:gd name="connsiteY2" fmla="*/ 0 h 181648"/>
                    <a:gd name="connsiteX3" fmla="*/ 43050 w 43050"/>
                    <a:gd name="connsiteY3" fmla="*/ 564 h 18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50" h="181648">
                      <a:moveTo>
                        <a:pt x="2491" y="181648"/>
                      </a:moveTo>
                      <a:lnTo>
                        <a:pt x="0" y="181084"/>
                      </a:lnTo>
                      <a:lnTo>
                        <a:pt x="40512" y="0"/>
                      </a:lnTo>
                      <a:lnTo>
                        <a:pt x="43050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3DEF575B-5B93-C537-911E-112DE5DC9DBD}"/>
                    </a:ext>
                  </a:extLst>
                </p:cNvPr>
                <p:cNvSpPr/>
                <p:nvPr/>
              </p:nvSpPr>
              <p:spPr>
                <a:xfrm>
                  <a:off x="9410154" y="1984536"/>
                  <a:ext cx="44507" cy="188133"/>
                </a:xfrm>
                <a:custGeom>
                  <a:avLst/>
                  <a:gdLst>
                    <a:gd name="connsiteX0" fmla="*/ 2491 w 44507"/>
                    <a:gd name="connsiteY0" fmla="*/ 188134 h 188133"/>
                    <a:gd name="connsiteX1" fmla="*/ 0 w 44507"/>
                    <a:gd name="connsiteY1" fmla="*/ 187570 h 188133"/>
                    <a:gd name="connsiteX2" fmla="*/ 41970 w 44507"/>
                    <a:gd name="connsiteY2" fmla="*/ 0 h 188133"/>
                    <a:gd name="connsiteX3" fmla="*/ 44507 w 44507"/>
                    <a:gd name="connsiteY3" fmla="*/ 564 h 188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507" h="188133">
                      <a:moveTo>
                        <a:pt x="2491" y="188134"/>
                      </a:moveTo>
                      <a:lnTo>
                        <a:pt x="0" y="187570"/>
                      </a:lnTo>
                      <a:lnTo>
                        <a:pt x="41970" y="0"/>
                      </a:lnTo>
                      <a:lnTo>
                        <a:pt x="4450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9C34C570-D403-37F4-2A15-49FE323BAE22}"/>
                    </a:ext>
                  </a:extLst>
                </p:cNvPr>
                <p:cNvSpPr/>
                <p:nvPr/>
              </p:nvSpPr>
              <p:spPr>
                <a:xfrm>
                  <a:off x="9425664" y="1967241"/>
                  <a:ext cx="46904" cy="198849"/>
                </a:xfrm>
                <a:custGeom>
                  <a:avLst/>
                  <a:gdLst>
                    <a:gd name="connsiteX0" fmla="*/ 2491 w 46904"/>
                    <a:gd name="connsiteY0" fmla="*/ 198850 h 198849"/>
                    <a:gd name="connsiteX1" fmla="*/ 0 w 46904"/>
                    <a:gd name="connsiteY1" fmla="*/ 198286 h 198849"/>
                    <a:gd name="connsiteX2" fmla="*/ 44413 w 46904"/>
                    <a:gd name="connsiteY2" fmla="*/ 0 h 198849"/>
                    <a:gd name="connsiteX3" fmla="*/ 46904 w 46904"/>
                    <a:gd name="connsiteY3" fmla="*/ 564 h 198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904" h="198849">
                      <a:moveTo>
                        <a:pt x="2491" y="198850"/>
                      </a:moveTo>
                      <a:lnTo>
                        <a:pt x="0" y="198286"/>
                      </a:lnTo>
                      <a:lnTo>
                        <a:pt x="44413" y="0"/>
                      </a:lnTo>
                      <a:lnTo>
                        <a:pt x="4690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02349147-33F7-0211-C452-2B6B1690C6D7}"/>
                    </a:ext>
                  </a:extLst>
                </p:cNvPr>
                <p:cNvSpPr/>
                <p:nvPr/>
              </p:nvSpPr>
              <p:spPr>
                <a:xfrm>
                  <a:off x="9441079" y="1949570"/>
                  <a:ext cx="49489" cy="210458"/>
                </a:xfrm>
                <a:custGeom>
                  <a:avLst/>
                  <a:gdLst>
                    <a:gd name="connsiteX0" fmla="*/ 2538 w 49489"/>
                    <a:gd name="connsiteY0" fmla="*/ 210458 h 210458"/>
                    <a:gd name="connsiteX1" fmla="*/ 0 w 49489"/>
                    <a:gd name="connsiteY1" fmla="*/ 209894 h 210458"/>
                    <a:gd name="connsiteX2" fmla="*/ 46998 w 49489"/>
                    <a:gd name="connsiteY2" fmla="*/ 0 h 210458"/>
                    <a:gd name="connsiteX3" fmla="*/ 49489 w 49489"/>
                    <a:gd name="connsiteY3" fmla="*/ 564 h 210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89" h="210458">
                      <a:moveTo>
                        <a:pt x="2538" y="210458"/>
                      </a:moveTo>
                      <a:lnTo>
                        <a:pt x="0" y="209894"/>
                      </a:lnTo>
                      <a:lnTo>
                        <a:pt x="46998" y="0"/>
                      </a:lnTo>
                      <a:lnTo>
                        <a:pt x="49489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EAA7B1DE-4EB3-F91F-1B43-AE07FFB8DD3F}"/>
                    </a:ext>
                  </a:extLst>
                </p:cNvPr>
                <p:cNvSpPr/>
                <p:nvPr/>
              </p:nvSpPr>
              <p:spPr>
                <a:xfrm>
                  <a:off x="9456588" y="1936974"/>
                  <a:ext cx="50899" cy="216661"/>
                </a:xfrm>
                <a:custGeom>
                  <a:avLst/>
                  <a:gdLst>
                    <a:gd name="connsiteX0" fmla="*/ 2491 w 50899"/>
                    <a:gd name="connsiteY0" fmla="*/ 216662 h 216661"/>
                    <a:gd name="connsiteX1" fmla="*/ 0 w 50899"/>
                    <a:gd name="connsiteY1" fmla="*/ 216098 h 216661"/>
                    <a:gd name="connsiteX2" fmla="*/ 48361 w 50899"/>
                    <a:gd name="connsiteY2" fmla="*/ 0 h 216661"/>
                    <a:gd name="connsiteX3" fmla="*/ 50899 w 50899"/>
                    <a:gd name="connsiteY3" fmla="*/ 517 h 216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899" h="216661">
                      <a:moveTo>
                        <a:pt x="2491" y="216662"/>
                      </a:moveTo>
                      <a:lnTo>
                        <a:pt x="0" y="216098"/>
                      </a:lnTo>
                      <a:lnTo>
                        <a:pt x="48361" y="0"/>
                      </a:lnTo>
                      <a:lnTo>
                        <a:pt x="50899" y="5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55DB6003-B095-D07E-C9E2-C33C719B3996}"/>
                    </a:ext>
                  </a:extLst>
                </p:cNvPr>
                <p:cNvSpPr/>
                <p:nvPr/>
              </p:nvSpPr>
              <p:spPr>
                <a:xfrm>
                  <a:off x="9472098" y="1929360"/>
                  <a:ext cx="51133" cy="217695"/>
                </a:xfrm>
                <a:custGeom>
                  <a:avLst/>
                  <a:gdLst>
                    <a:gd name="connsiteX0" fmla="*/ 2538 w 51133"/>
                    <a:gd name="connsiteY0" fmla="*/ 217696 h 217695"/>
                    <a:gd name="connsiteX1" fmla="*/ 0 w 51133"/>
                    <a:gd name="connsiteY1" fmla="*/ 217132 h 217695"/>
                    <a:gd name="connsiteX2" fmla="*/ 48643 w 51133"/>
                    <a:gd name="connsiteY2" fmla="*/ 0 h 217695"/>
                    <a:gd name="connsiteX3" fmla="*/ 51134 w 51133"/>
                    <a:gd name="connsiteY3" fmla="*/ 564 h 217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33" h="217695">
                      <a:moveTo>
                        <a:pt x="2538" y="217696"/>
                      </a:moveTo>
                      <a:lnTo>
                        <a:pt x="0" y="217132"/>
                      </a:lnTo>
                      <a:lnTo>
                        <a:pt x="48643" y="0"/>
                      </a:lnTo>
                      <a:lnTo>
                        <a:pt x="5113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16DF64FE-07C1-8031-A8CB-C5FD754FC84A}"/>
                    </a:ext>
                  </a:extLst>
                </p:cNvPr>
                <p:cNvSpPr/>
                <p:nvPr/>
              </p:nvSpPr>
              <p:spPr>
                <a:xfrm>
                  <a:off x="9487654" y="1918645"/>
                  <a:ext cx="52026" cy="221784"/>
                </a:xfrm>
                <a:custGeom>
                  <a:avLst/>
                  <a:gdLst>
                    <a:gd name="connsiteX0" fmla="*/ 2491 w 52026"/>
                    <a:gd name="connsiteY0" fmla="*/ 221785 h 221784"/>
                    <a:gd name="connsiteX1" fmla="*/ 0 w 52026"/>
                    <a:gd name="connsiteY1" fmla="*/ 221221 h 221784"/>
                    <a:gd name="connsiteX2" fmla="*/ 49536 w 52026"/>
                    <a:gd name="connsiteY2" fmla="*/ 0 h 221784"/>
                    <a:gd name="connsiteX3" fmla="*/ 52027 w 52026"/>
                    <a:gd name="connsiteY3" fmla="*/ 564 h 221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026" h="221784">
                      <a:moveTo>
                        <a:pt x="2491" y="221785"/>
                      </a:moveTo>
                      <a:lnTo>
                        <a:pt x="0" y="221221"/>
                      </a:lnTo>
                      <a:lnTo>
                        <a:pt x="49536" y="0"/>
                      </a:lnTo>
                      <a:lnTo>
                        <a:pt x="5202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58C88DF6-8B5A-8351-3303-3F49B0C4213E}"/>
                    </a:ext>
                  </a:extLst>
                </p:cNvPr>
                <p:cNvSpPr/>
                <p:nvPr/>
              </p:nvSpPr>
              <p:spPr>
                <a:xfrm>
                  <a:off x="9504198" y="1904686"/>
                  <a:ext cx="52684" cy="224557"/>
                </a:xfrm>
                <a:custGeom>
                  <a:avLst/>
                  <a:gdLst>
                    <a:gd name="connsiteX0" fmla="*/ 2538 w 52684"/>
                    <a:gd name="connsiteY0" fmla="*/ 224558 h 224557"/>
                    <a:gd name="connsiteX1" fmla="*/ 0 w 52684"/>
                    <a:gd name="connsiteY1" fmla="*/ 223994 h 224557"/>
                    <a:gd name="connsiteX2" fmla="*/ 50147 w 52684"/>
                    <a:gd name="connsiteY2" fmla="*/ 0 h 224557"/>
                    <a:gd name="connsiteX3" fmla="*/ 52685 w 52684"/>
                    <a:gd name="connsiteY3" fmla="*/ 564 h 22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684" h="224557">
                      <a:moveTo>
                        <a:pt x="2538" y="224558"/>
                      </a:moveTo>
                      <a:lnTo>
                        <a:pt x="0" y="223994"/>
                      </a:lnTo>
                      <a:lnTo>
                        <a:pt x="50147" y="0"/>
                      </a:lnTo>
                      <a:lnTo>
                        <a:pt x="5268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82974AE2-3B8A-33D0-FAB8-BCEC8060FAE2}"/>
                    </a:ext>
                  </a:extLst>
                </p:cNvPr>
                <p:cNvSpPr/>
                <p:nvPr/>
              </p:nvSpPr>
              <p:spPr>
                <a:xfrm>
                  <a:off x="9519660" y="1922358"/>
                  <a:ext cx="47327" cy="200682"/>
                </a:xfrm>
                <a:custGeom>
                  <a:avLst/>
                  <a:gdLst>
                    <a:gd name="connsiteX0" fmla="*/ 2491 w 47327"/>
                    <a:gd name="connsiteY0" fmla="*/ 200683 h 200682"/>
                    <a:gd name="connsiteX1" fmla="*/ 0 w 47327"/>
                    <a:gd name="connsiteY1" fmla="*/ 200119 h 200682"/>
                    <a:gd name="connsiteX2" fmla="*/ 44789 w 47327"/>
                    <a:gd name="connsiteY2" fmla="*/ 0 h 200682"/>
                    <a:gd name="connsiteX3" fmla="*/ 47327 w 47327"/>
                    <a:gd name="connsiteY3" fmla="*/ 517 h 200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327" h="200682">
                      <a:moveTo>
                        <a:pt x="2491" y="200683"/>
                      </a:moveTo>
                      <a:lnTo>
                        <a:pt x="0" y="200119"/>
                      </a:lnTo>
                      <a:lnTo>
                        <a:pt x="44789" y="0"/>
                      </a:lnTo>
                      <a:lnTo>
                        <a:pt x="47327" y="5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DD27D6B7-7A9D-18A0-39A4-FE2B39E3043B}"/>
                    </a:ext>
                  </a:extLst>
                </p:cNvPr>
                <p:cNvSpPr/>
                <p:nvPr/>
              </p:nvSpPr>
              <p:spPr>
                <a:xfrm>
                  <a:off x="9535874" y="1976312"/>
                  <a:ext cx="33086" cy="137093"/>
                </a:xfrm>
                <a:custGeom>
                  <a:avLst/>
                  <a:gdLst>
                    <a:gd name="connsiteX0" fmla="*/ 2538 w 33086"/>
                    <a:gd name="connsiteY0" fmla="*/ 137094 h 137093"/>
                    <a:gd name="connsiteX1" fmla="*/ 0 w 33086"/>
                    <a:gd name="connsiteY1" fmla="*/ 136530 h 137093"/>
                    <a:gd name="connsiteX2" fmla="*/ 30596 w 33086"/>
                    <a:gd name="connsiteY2" fmla="*/ 0 h 137093"/>
                    <a:gd name="connsiteX3" fmla="*/ 33087 w 33086"/>
                    <a:gd name="connsiteY3" fmla="*/ 564 h 137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086" h="137093">
                      <a:moveTo>
                        <a:pt x="2538" y="137094"/>
                      </a:moveTo>
                      <a:lnTo>
                        <a:pt x="0" y="136530"/>
                      </a:lnTo>
                      <a:lnTo>
                        <a:pt x="30596" y="0"/>
                      </a:lnTo>
                      <a:lnTo>
                        <a:pt x="3308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AC849302-EDFC-FBC2-EFDA-6711E8A29EE9}"/>
                    </a:ext>
                  </a:extLst>
                </p:cNvPr>
                <p:cNvSpPr/>
                <p:nvPr/>
              </p:nvSpPr>
              <p:spPr>
                <a:xfrm>
                  <a:off x="9552841" y="2039242"/>
                  <a:ext cx="16073" cy="61097"/>
                </a:xfrm>
                <a:custGeom>
                  <a:avLst/>
                  <a:gdLst>
                    <a:gd name="connsiteX0" fmla="*/ 2538 w 16073"/>
                    <a:gd name="connsiteY0" fmla="*/ 61098 h 61097"/>
                    <a:gd name="connsiteX1" fmla="*/ 0 w 16073"/>
                    <a:gd name="connsiteY1" fmla="*/ 60534 h 61097"/>
                    <a:gd name="connsiteX2" fmla="*/ 13582 w 16073"/>
                    <a:gd name="connsiteY2" fmla="*/ 0 h 61097"/>
                    <a:gd name="connsiteX3" fmla="*/ 16073 w 16073"/>
                    <a:gd name="connsiteY3" fmla="*/ 564 h 61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073" h="61097">
                      <a:moveTo>
                        <a:pt x="2538" y="61098"/>
                      </a:moveTo>
                      <a:lnTo>
                        <a:pt x="0" y="60534"/>
                      </a:lnTo>
                      <a:lnTo>
                        <a:pt x="13582" y="0"/>
                      </a:lnTo>
                      <a:lnTo>
                        <a:pt x="16073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780ACEF8-3311-D215-5645-7EE96B0EC7DC}"/>
                  </a:ext>
                </a:extLst>
              </p:cNvPr>
              <p:cNvSpPr/>
              <p:nvPr/>
            </p:nvSpPr>
            <p:spPr>
              <a:xfrm>
                <a:off x="8910751" y="1824413"/>
                <a:ext cx="598052" cy="463214"/>
              </a:xfrm>
              <a:custGeom>
                <a:avLst/>
                <a:gdLst>
                  <a:gd name="connsiteX0" fmla="*/ 425522 w 598052"/>
                  <a:gd name="connsiteY0" fmla="*/ 0 h 463214"/>
                  <a:gd name="connsiteX1" fmla="*/ 190907 w 598052"/>
                  <a:gd name="connsiteY1" fmla="*/ 231137 h 463214"/>
                  <a:gd name="connsiteX2" fmla="*/ 150206 w 598052"/>
                  <a:gd name="connsiteY2" fmla="*/ 204912 h 463214"/>
                  <a:gd name="connsiteX3" fmla="*/ 0 w 598052"/>
                  <a:gd name="connsiteY3" fmla="*/ 420728 h 463214"/>
                  <a:gd name="connsiteX4" fmla="*/ 16543 w 598052"/>
                  <a:gd name="connsiteY4" fmla="*/ 428436 h 463214"/>
                  <a:gd name="connsiteX5" fmla="*/ 91036 w 598052"/>
                  <a:gd name="connsiteY5" fmla="*/ 463215 h 463214"/>
                  <a:gd name="connsiteX6" fmla="*/ 578595 w 598052"/>
                  <a:gd name="connsiteY6" fmla="*/ 28481 h 463214"/>
                  <a:gd name="connsiteX7" fmla="*/ 598053 w 598052"/>
                  <a:gd name="connsiteY7" fmla="*/ 11139 h 46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052" h="463214">
                    <a:moveTo>
                      <a:pt x="425522" y="0"/>
                    </a:moveTo>
                    <a:lnTo>
                      <a:pt x="190907" y="231137"/>
                    </a:lnTo>
                    <a:lnTo>
                      <a:pt x="150206" y="204912"/>
                    </a:lnTo>
                    <a:lnTo>
                      <a:pt x="0" y="420728"/>
                    </a:lnTo>
                    <a:lnTo>
                      <a:pt x="16543" y="428436"/>
                    </a:lnTo>
                    <a:lnTo>
                      <a:pt x="91036" y="463215"/>
                    </a:lnTo>
                    <a:lnTo>
                      <a:pt x="578595" y="28481"/>
                    </a:lnTo>
                    <a:lnTo>
                      <a:pt x="598053" y="1113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18" name="Graphic 111">
                <a:extLst>
                  <a:ext uri="{FF2B5EF4-FFF2-40B4-BE49-F238E27FC236}">
                    <a16:creationId xmlns:a16="http://schemas.microsoft.com/office/drawing/2014/main" id="{9B7DCD5D-3291-3B6D-D518-5CE99C227A24}"/>
                  </a:ext>
                </a:extLst>
              </p:cNvPr>
              <p:cNvGrpSpPr/>
              <p:nvPr/>
            </p:nvGrpSpPr>
            <p:grpSpPr>
              <a:xfrm>
                <a:off x="8729196" y="2261168"/>
                <a:ext cx="272589" cy="197392"/>
                <a:chOff x="8729196" y="2261168"/>
                <a:chExt cx="272589" cy="197392"/>
              </a:xfrm>
              <a:grpFill/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C08E4188-4112-EA54-AA46-7A8AF02208DE}"/>
                    </a:ext>
                  </a:extLst>
                </p:cNvPr>
                <p:cNvSpPr/>
                <p:nvPr/>
              </p:nvSpPr>
              <p:spPr>
                <a:xfrm>
                  <a:off x="8729196" y="2261168"/>
                  <a:ext cx="272589" cy="197392"/>
                </a:xfrm>
                <a:custGeom>
                  <a:avLst/>
                  <a:gdLst>
                    <a:gd name="connsiteX0" fmla="*/ 0 w 272589"/>
                    <a:gd name="connsiteY0" fmla="*/ 45071 h 197392"/>
                    <a:gd name="connsiteX1" fmla="*/ 0 w 272589"/>
                    <a:gd name="connsiteY1" fmla="*/ 126895 h 197392"/>
                    <a:gd name="connsiteX2" fmla="*/ 128493 w 272589"/>
                    <a:gd name="connsiteY2" fmla="*/ 197393 h 197392"/>
                    <a:gd name="connsiteX3" fmla="*/ 272590 w 272589"/>
                    <a:gd name="connsiteY3" fmla="*/ 153919 h 197392"/>
                    <a:gd name="connsiteX4" fmla="*/ 272590 w 272589"/>
                    <a:gd name="connsiteY4" fmla="*/ 68147 h 197392"/>
                    <a:gd name="connsiteX5" fmla="*/ 127318 w 272589"/>
                    <a:gd name="connsiteY5" fmla="*/ 0 h 19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589" h="197392">
                      <a:moveTo>
                        <a:pt x="0" y="45071"/>
                      </a:moveTo>
                      <a:lnTo>
                        <a:pt x="0" y="126895"/>
                      </a:lnTo>
                      <a:lnTo>
                        <a:pt x="128493" y="197393"/>
                      </a:lnTo>
                      <a:lnTo>
                        <a:pt x="272590" y="153919"/>
                      </a:lnTo>
                      <a:lnTo>
                        <a:pt x="272590" y="68147"/>
                      </a:lnTo>
                      <a:lnTo>
                        <a:pt x="12731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574F6496-3969-1828-E9F6-20C33505CA38}"/>
                    </a:ext>
                  </a:extLst>
                </p:cNvPr>
                <p:cNvSpPr/>
                <p:nvPr/>
              </p:nvSpPr>
              <p:spPr>
                <a:xfrm>
                  <a:off x="8729196" y="2261168"/>
                  <a:ext cx="272589" cy="197392"/>
                </a:xfrm>
                <a:custGeom>
                  <a:avLst/>
                  <a:gdLst>
                    <a:gd name="connsiteX0" fmla="*/ 0 w 272589"/>
                    <a:gd name="connsiteY0" fmla="*/ 45071 h 197392"/>
                    <a:gd name="connsiteX1" fmla="*/ 0 w 272589"/>
                    <a:gd name="connsiteY1" fmla="*/ 126895 h 197392"/>
                    <a:gd name="connsiteX2" fmla="*/ 128493 w 272589"/>
                    <a:gd name="connsiteY2" fmla="*/ 197393 h 197392"/>
                    <a:gd name="connsiteX3" fmla="*/ 272590 w 272589"/>
                    <a:gd name="connsiteY3" fmla="*/ 153919 h 197392"/>
                    <a:gd name="connsiteX4" fmla="*/ 272590 w 272589"/>
                    <a:gd name="connsiteY4" fmla="*/ 68147 h 197392"/>
                    <a:gd name="connsiteX5" fmla="*/ 127318 w 272589"/>
                    <a:gd name="connsiteY5" fmla="*/ 0 h 19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589" h="197392">
                      <a:moveTo>
                        <a:pt x="0" y="45071"/>
                      </a:moveTo>
                      <a:lnTo>
                        <a:pt x="0" y="126895"/>
                      </a:lnTo>
                      <a:lnTo>
                        <a:pt x="128493" y="197393"/>
                      </a:lnTo>
                      <a:lnTo>
                        <a:pt x="272590" y="153919"/>
                      </a:lnTo>
                      <a:lnTo>
                        <a:pt x="272590" y="68147"/>
                      </a:lnTo>
                      <a:lnTo>
                        <a:pt x="12731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1D9B8C90-24BD-AA96-1319-2661D87AA2E0}"/>
                    </a:ext>
                  </a:extLst>
                </p:cNvPr>
                <p:cNvSpPr/>
                <p:nvPr/>
              </p:nvSpPr>
              <p:spPr>
                <a:xfrm>
                  <a:off x="8729196" y="2302620"/>
                  <a:ext cx="272589" cy="155940"/>
                </a:xfrm>
                <a:custGeom>
                  <a:avLst/>
                  <a:gdLst>
                    <a:gd name="connsiteX0" fmla="*/ 215628 w 272589"/>
                    <a:gd name="connsiteY0" fmla="*/ 0 h 155940"/>
                    <a:gd name="connsiteX1" fmla="*/ 270381 w 272589"/>
                    <a:gd name="connsiteY1" fmla="*/ 28387 h 155940"/>
                    <a:gd name="connsiteX2" fmla="*/ 270381 w 272589"/>
                    <a:gd name="connsiteY2" fmla="*/ 108519 h 155940"/>
                    <a:gd name="connsiteX3" fmla="*/ 126237 w 272589"/>
                    <a:gd name="connsiteY3" fmla="*/ 151992 h 155940"/>
                    <a:gd name="connsiteX4" fmla="*/ 1410 w 272589"/>
                    <a:gd name="connsiteY4" fmla="*/ 83516 h 155940"/>
                    <a:gd name="connsiteX5" fmla="*/ 0 w 272589"/>
                    <a:gd name="connsiteY5" fmla="*/ 53296 h 155940"/>
                    <a:gd name="connsiteX6" fmla="*/ 0 w 272589"/>
                    <a:gd name="connsiteY6" fmla="*/ 85443 h 155940"/>
                    <a:gd name="connsiteX7" fmla="*/ 128493 w 272589"/>
                    <a:gd name="connsiteY7" fmla="*/ 155940 h 155940"/>
                    <a:gd name="connsiteX8" fmla="*/ 272590 w 272589"/>
                    <a:gd name="connsiteY8" fmla="*/ 112467 h 155940"/>
                    <a:gd name="connsiteX9" fmla="*/ 272590 w 272589"/>
                    <a:gd name="connsiteY9" fmla="*/ 26695 h 155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589" h="155940">
                      <a:moveTo>
                        <a:pt x="215628" y="0"/>
                      </a:moveTo>
                      <a:lnTo>
                        <a:pt x="270381" y="28387"/>
                      </a:lnTo>
                      <a:lnTo>
                        <a:pt x="270381" y="108519"/>
                      </a:lnTo>
                      <a:lnTo>
                        <a:pt x="126237" y="151992"/>
                      </a:lnTo>
                      <a:lnTo>
                        <a:pt x="1410" y="83516"/>
                      </a:lnTo>
                      <a:lnTo>
                        <a:pt x="0" y="53296"/>
                      </a:lnTo>
                      <a:lnTo>
                        <a:pt x="0" y="85443"/>
                      </a:lnTo>
                      <a:lnTo>
                        <a:pt x="128493" y="155940"/>
                      </a:lnTo>
                      <a:lnTo>
                        <a:pt x="272590" y="112467"/>
                      </a:lnTo>
                      <a:lnTo>
                        <a:pt x="272590" y="266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71A80C17-C20D-B04C-0382-933670BDD0DB}"/>
                    </a:ext>
                  </a:extLst>
                </p:cNvPr>
                <p:cNvSpPr/>
                <p:nvPr/>
              </p:nvSpPr>
              <p:spPr>
                <a:xfrm>
                  <a:off x="8729196" y="2261168"/>
                  <a:ext cx="272589" cy="68147"/>
                </a:xfrm>
                <a:custGeom>
                  <a:avLst/>
                  <a:gdLst>
                    <a:gd name="connsiteX0" fmla="*/ 272590 w 272589"/>
                    <a:gd name="connsiteY0" fmla="*/ 68147 h 68147"/>
                    <a:gd name="connsiteX1" fmla="*/ 127318 w 272589"/>
                    <a:gd name="connsiteY1" fmla="*/ 0 h 68147"/>
                    <a:gd name="connsiteX2" fmla="*/ 0 w 272589"/>
                    <a:gd name="connsiteY2" fmla="*/ 45071 h 68147"/>
                    <a:gd name="connsiteX3" fmla="*/ 127318 w 272589"/>
                    <a:gd name="connsiteY3" fmla="*/ 5405 h 68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2589" h="68147">
                      <a:moveTo>
                        <a:pt x="272590" y="68147"/>
                      </a:moveTo>
                      <a:lnTo>
                        <a:pt x="127318" y="0"/>
                      </a:lnTo>
                      <a:lnTo>
                        <a:pt x="0" y="45071"/>
                      </a:lnTo>
                      <a:lnTo>
                        <a:pt x="127318" y="540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128" name="Graphic 111">
                  <a:extLst>
                    <a:ext uri="{FF2B5EF4-FFF2-40B4-BE49-F238E27FC236}">
                      <a16:creationId xmlns:a16="http://schemas.microsoft.com/office/drawing/2014/main" id="{8A8E9730-8526-8422-8C53-35D3214BB98C}"/>
                    </a:ext>
                  </a:extLst>
                </p:cNvPr>
                <p:cNvGrpSpPr/>
                <p:nvPr/>
              </p:nvGrpSpPr>
              <p:grpSpPr>
                <a:xfrm>
                  <a:off x="8747996" y="2291576"/>
                  <a:ext cx="227377" cy="150347"/>
                  <a:chOff x="8747996" y="2291576"/>
                  <a:chExt cx="227377" cy="150347"/>
                </a:xfrm>
                <a:grpFill/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26CA1177-F227-989C-C478-1DF6118F0A95}"/>
                      </a:ext>
                    </a:extLst>
                  </p:cNvPr>
                  <p:cNvSpPr/>
                  <p:nvPr/>
                </p:nvSpPr>
                <p:spPr>
                  <a:xfrm>
                    <a:off x="8747996" y="2300881"/>
                    <a:ext cx="49771" cy="80131"/>
                  </a:xfrm>
                  <a:custGeom>
                    <a:avLst/>
                    <a:gdLst>
                      <a:gd name="connsiteX0" fmla="*/ 49771 w 49771"/>
                      <a:gd name="connsiteY0" fmla="*/ 0 h 80131"/>
                      <a:gd name="connsiteX1" fmla="*/ 0 w 49771"/>
                      <a:gd name="connsiteY1" fmla="*/ 18470 h 80131"/>
                      <a:gd name="connsiteX2" fmla="*/ 0 w 49771"/>
                      <a:gd name="connsiteY2" fmla="*/ 80132 h 80131"/>
                      <a:gd name="connsiteX3" fmla="*/ 49771 w 49771"/>
                      <a:gd name="connsiteY3" fmla="*/ 53108 h 80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771" h="80131">
                        <a:moveTo>
                          <a:pt x="49771" y="0"/>
                        </a:moveTo>
                        <a:lnTo>
                          <a:pt x="0" y="18470"/>
                        </a:lnTo>
                        <a:lnTo>
                          <a:pt x="0" y="80132"/>
                        </a:lnTo>
                        <a:lnTo>
                          <a:pt x="49771" y="53108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94865ECA-D67F-A90E-AB17-228737B5A4A0}"/>
                      </a:ext>
                    </a:extLst>
                  </p:cNvPr>
                  <p:cNvSpPr/>
                  <p:nvPr/>
                </p:nvSpPr>
                <p:spPr>
                  <a:xfrm>
                    <a:off x="8747996" y="2353989"/>
                    <a:ext cx="136905" cy="81682"/>
                  </a:xfrm>
                  <a:custGeom>
                    <a:avLst/>
                    <a:gdLst>
                      <a:gd name="connsiteX0" fmla="*/ 49771 w 136905"/>
                      <a:gd name="connsiteY0" fmla="*/ 0 h 81682"/>
                      <a:gd name="connsiteX1" fmla="*/ 0 w 136905"/>
                      <a:gd name="connsiteY1" fmla="*/ 27024 h 81682"/>
                      <a:gd name="connsiteX2" fmla="*/ 108519 w 136905"/>
                      <a:gd name="connsiteY2" fmla="*/ 81683 h 81682"/>
                      <a:gd name="connsiteX3" fmla="*/ 136906 w 136905"/>
                      <a:gd name="connsiteY3" fmla="*/ 45635 h 81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6905" h="81682">
                        <a:moveTo>
                          <a:pt x="49771" y="0"/>
                        </a:moveTo>
                        <a:lnTo>
                          <a:pt x="0" y="27024"/>
                        </a:lnTo>
                        <a:lnTo>
                          <a:pt x="108519" y="81683"/>
                        </a:lnTo>
                        <a:lnTo>
                          <a:pt x="136906" y="45635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A03D034E-BDB2-256C-9CA4-6DABFD71DBF7}"/>
                      </a:ext>
                    </a:extLst>
                  </p:cNvPr>
                  <p:cNvSpPr/>
                  <p:nvPr/>
                </p:nvSpPr>
                <p:spPr>
                  <a:xfrm>
                    <a:off x="8856515" y="2370251"/>
                    <a:ext cx="118858" cy="65421"/>
                  </a:xfrm>
                  <a:custGeom>
                    <a:avLst/>
                    <a:gdLst>
                      <a:gd name="connsiteX0" fmla="*/ 28387 w 118858"/>
                      <a:gd name="connsiteY0" fmla="*/ 29374 h 65421"/>
                      <a:gd name="connsiteX1" fmla="*/ 0 w 118858"/>
                      <a:gd name="connsiteY1" fmla="*/ 65421 h 65421"/>
                      <a:gd name="connsiteX2" fmla="*/ 118859 w 118858"/>
                      <a:gd name="connsiteY2" fmla="*/ 27541 h 65421"/>
                      <a:gd name="connsiteX3" fmla="*/ 118859 w 118858"/>
                      <a:gd name="connsiteY3" fmla="*/ 0 h 65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858" h="65421">
                        <a:moveTo>
                          <a:pt x="28387" y="29374"/>
                        </a:moveTo>
                        <a:lnTo>
                          <a:pt x="0" y="65421"/>
                        </a:lnTo>
                        <a:lnTo>
                          <a:pt x="118859" y="27541"/>
                        </a:lnTo>
                        <a:lnTo>
                          <a:pt x="118859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9219ECB1-70B5-22C2-0FCD-E37F8C29E2DE}"/>
                      </a:ext>
                    </a:extLst>
                  </p:cNvPr>
                  <p:cNvSpPr/>
                  <p:nvPr/>
                </p:nvSpPr>
                <p:spPr>
                  <a:xfrm>
                    <a:off x="8747996" y="2381013"/>
                    <a:ext cx="227377" cy="60909"/>
                  </a:xfrm>
                  <a:custGeom>
                    <a:avLst/>
                    <a:gdLst>
                      <a:gd name="connsiteX0" fmla="*/ 0 w 227377"/>
                      <a:gd name="connsiteY0" fmla="*/ 0 h 60909"/>
                      <a:gd name="connsiteX1" fmla="*/ 108519 w 227377"/>
                      <a:gd name="connsiteY1" fmla="*/ 60910 h 60909"/>
                      <a:gd name="connsiteX2" fmla="*/ 227377 w 227377"/>
                      <a:gd name="connsiteY2" fmla="*/ 16778 h 60909"/>
                      <a:gd name="connsiteX3" fmla="*/ 108519 w 227377"/>
                      <a:gd name="connsiteY3" fmla="*/ 54659 h 6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7377" h="60909">
                        <a:moveTo>
                          <a:pt x="0" y="0"/>
                        </a:moveTo>
                        <a:lnTo>
                          <a:pt x="108519" y="60910"/>
                        </a:lnTo>
                        <a:lnTo>
                          <a:pt x="227377" y="16778"/>
                        </a:lnTo>
                        <a:lnTo>
                          <a:pt x="108519" y="5465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0A312302-9A0B-F516-0FD8-285108CA5D96}"/>
                      </a:ext>
                    </a:extLst>
                  </p:cNvPr>
                  <p:cNvSpPr/>
                  <p:nvPr/>
                </p:nvSpPr>
                <p:spPr>
                  <a:xfrm>
                    <a:off x="8797767" y="2291576"/>
                    <a:ext cx="177606" cy="108049"/>
                  </a:xfrm>
                  <a:custGeom>
                    <a:avLst/>
                    <a:gdLst>
                      <a:gd name="connsiteX0" fmla="*/ 149407 w 177606"/>
                      <a:gd name="connsiteY0" fmla="*/ 33651 h 108049"/>
                      <a:gd name="connsiteX1" fmla="*/ 149407 w 177606"/>
                      <a:gd name="connsiteY1" fmla="*/ 59594 h 108049"/>
                      <a:gd name="connsiteX2" fmla="*/ 85960 w 177606"/>
                      <a:gd name="connsiteY2" fmla="*/ 82529 h 108049"/>
                      <a:gd name="connsiteX3" fmla="*/ 24862 w 177606"/>
                      <a:gd name="connsiteY3" fmla="*/ 49066 h 108049"/>
                      <a:gd name="connsiteX4" fmla="*/ 24862 w 177606"/>
                      <a:gd name="connsiteY4" fmla="*/ 0 h 108049"/>
                      <a:gd name="connsiteX5" fmla="*/ 3995 w 177606"/>
                      <a:gd name="connsiteY5" fmla="*/ 7755 h 108049"/>
                      <a:gd name="connsiteX6" fmla="*/ 0 w 177606"/>
                      <a:gd name="connsiteY6" fmla="*/ 9306 h 108049"/>
                      <a:gd name="connsiteX7" fmla="*/ 0 w 177606"/>
                      <a:gd name="connsiteY7" fmla="*/ 62414 h 108049"/>
                      <a:gd name="connsiteX8" fmla="*/ 87135 w 177606"/>
                      <a:gd name="connsiteY8" fmla="*/ 108049 h 108049"/>
                      <a:gd name="connsiteX9" fmla="*/ 177606 w 177606"/>
                      <a:gd name="connsiteY9" fmla="*/ 78675 h 108049"/>
                      <a:gd name="connsiteX10" fmla="*/ 177606 w 177606"/>
                      <a:gd name="connsiteY10" fmla="*/ 47139 h 108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7606" h="108049">
                        <a:moveTo>
                          <a:pt x="149407" y="33651"/>
                        </a:moveTo>
                        <a:lnTo>
                          <a:pt x="149407" y="59594"/>
                        </a:lnTo>
                        <a:lnTo>
                          <a:pt x="85960" y="82529"/>
                        </a:lnTo>
                        <a:lnTo>
                          <a:pt x="24862" y="49066"/>
                        </a:lnTo>
                        <a:lnTo>
                          <a:pt x="24862" y="0"/>
                        </a:lnTo>
                        <a:lnTo>
                          <a:pt x="3995" y="7755"/>
                        </a:lnTo>
                        <a:lnTo>
                          <a:pt x="0" y="9306"/>
                        </a:lnTo>
                        <a:lnTo>
                          <a:pt x="0" y="62414"/>
                        </a:lnTo>
                        <a:lnTo>
                          <a:pt x="87135" y="108049"/>
                        </a:lnTo>
                        <a:lnTo>
                          <a:pt x="177606" y="78675"/>
                        </a:lnTo>
                        <a:lnTo>
                          <a:pt x="177606" y="4713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050496C8-03E7-B26A-4AB9-CBFB350DF614}"/>
                      </a:ext>
                    </a:extLst>
                  </p:cNvPr>
                  <p:cNvSpPr/>
                  <p:nvPr/>
                </p:nvSpPr>
                <p:spPr>
                  <a:xfrm>
                    <a:off x="8797767" y="2291576"/>
                    <a:ext cx="177606" cy="108049"/>
                  </a:xfrm>
                  <a:custGeom>
                    <a:avLst/>
                    <a:gdLst>
                      <a:gd name="connsiteX0" fmla="*/ 149407 w 177606"/>
                      <a:gd name="connsiteY0" fmla="*/ 33651 h 108049"/>
                      <a:gd name="connsiteX1" fmla="*/ 149407 w 177606"/>
                      <a:gd name="connsiteY1" fmla="*/ 59594 h 108049"/>
                      <a:gd name="connsiteX2" fmla="*/ 85960 w 177606"/>
                      <a:gd name="connsiteY2" fmla="*/ 82529 h 108049"/>
                      <a:gd name="connsiteX3" fmla="*/ 24862 w 177606"/>
                      <a:gd name="connsiteY3" fmla="*/ 49066 h 108049"/>
                      <a:gd name="connsiteX4" fmla="*/ 24862 w 177606"/>
                      <a:gd name="connsiteY4" fmla="*/ 0 h 108049"/>
                      <a:gd name="connsiteX5" fmla="*/ 3995 w 177606"/>
                      <a:gd name="connsiteY5" fmla="*/ 7755 h 108049"/>
                      <a:gd name="connsiteX6" fmla="*/ 0 w 177606"/>
                      <a:gd name="connsiteY6" fmla="*/ 9306 h 108049"/>
                      <a:gd name="connsiteX7" fmla="*/ 0 w 177606"/>
                      <a:gd name="connsiteY7" fmla="*/ 62414 h 108049"/>
                      <a:gd name="connsiteX8" fmla="*/ 87135 w 177606"/>
                      <a:gd name="connsiteY8" fmla="*/ 108049 h 108049"/>
                      <a:gd name="connsiteX9" fmla="*/ 177606 w 177606"/>
                      <a:gd name="connsiteY9" fmla="*/ 78675 h 108049"/>
                      <a:gd name="connsiteX10" fmla="*/ 177606 w 177606"/>
                      <a:gd name="connsiteY10" fmla="*/ 47139 h 108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7606" h="108049">
                        <a:moveTo>
                          <a:pt x="149407" y="33651"/>
                        </a:moveTo>
                        <a:lnTo>
                          <a:pt x="149407" y="59594"/>
                        </a:lnTo>
                        <a:lnTo>
                          <a:pt x="85960" y="82529"/>
                        </a:lnTo>
                        <a:lnTo>
                          <a:pt x="24862" y="49066"/>
                        </a:lnTo>
                        <a:lnTo>
                          <a:pt x="24862" y="0"/>
                        </a:lnTo>
                        <a:lnTo>
                          <a:pt x="3995" y="7755"/>
                        </a:lnTo>
                        <a:lnTo>
                          <a:pt x="0" y="9306"/>
                        </a:lnTo>
                        <a:lnTo>
                          <a:pt x="0" y="62414"/>
                        </a:lnTo>
                        <a:lnTo>
                          <a:pt x="87135" y="108049"/>
                        </a:lnTo>
                        <a:lnTo>
                          <a:pt x="177606" y="78675"/>
                        </a:lnTo>
                        <a:lnTo>
                          <a:pt x="177606" y="4713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247C6539-4C22-917F-FA2A-2593E5432EF1}"/>
                    </a:ext>
                  </a:extLst>
                </p:cNvPr>
                <p:cNvSpPr/>
                <p:nvPr/>
              </p:nvSpPr>
              <p:spPr>
                <a:xfrm>
                  <a:off x="8822629" y="2280202"/>
                  <a:ext cx="124545" cy="93902"/>
                </a:xfrm>
                <a:custGeom>
                  <a:avLst/>
                  <a:gdLst>
                    <a:gd name="connsiteX0" fmla="*/ 121678 w 124545"/>
                    <a:gd name="connsiteY0" fmla="*/ 43661 h 93902"/>
                    <a:gd name="connsiteX1" fmla="*/ 30549 w 124545"/>
                    <a:gd name="connsiteY1" fmla="*/ 0 h 93902"/>
                    <a:gd name="connsiteX2" fmla="*/ 6157 w 124545"/>
                    <a:gd name="connsiteY2" fmla="*/ 9071 h 93902"/>
                    <a:gd name="connsiteX3" fmla="*/ 0 w 124545"/>
                    <a:gd name="connsiteY3" fmla="*/ 11374 h 93902"/>
                    <a:gd name="connsiteX4" fmla="*/ 0 w 124545"/>
                    <a:gd name="connsiteY4" fmla="*/ 60440 h 93902"/>
                    <a:gd name="connsiteX5" fmla="*/ 61098 w 124545"/>
                    <a:gd name="connsiteY5" fmla="*/ 93902 h 93902"/>
                    <a:gd name="connsiteX6" fmla="*/ 124545 w 124545"/>
                    <a:gd name="connsiteY6" fmla="*/ 70967 h 93902"/>
                    <a:gd name="connsiteX7" fmla="*/ 124545 w 124545"/>
                    <a:gd name="connsiteY7" fmla="*/ 45024 h 93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545" h="93902">
                      <a:moveTo>
                        <a:pt x="121678" y="43661"/>
                      </a:moveTo>
                      <a:lnTo>
                        <a:pt x="30549" y="0"/>
                      </a:lnTo>
                      <a:lnTo>
                        <a:pt x="6157" y="9071"/>
                      </a:lnTo>
                      <a:lnTo>
                        <a:pt x="0" y="11374"/>
                      </a:lnTo>
                      <a:lnTo>
                        <a:pt x="0" y="60440"/>
                      </a:lnTo>
                      <a:lnTo>
                        <a:pt x="61098" y="93902"/>
                      </a:lnTo>
                      <a:lnTo>
                        <a:pt x="124545" y="70967"/>
                      </a:lnTo>
                      <a:lnTo>
                        <a:pt x="124545" y="4502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AD6B5E75-47CA-FCC6-FC08-9DF22B86826A}"/>
                    </a:ext>
                  </a:extLst>
                </p:cNvPr>
                <p:cNvSpPr/>
                <p:nvPr/>
              </p:nvSpPr>
              <p:spPr>
                <a:xfrm>
                  <a:off x="8822629" y="2334203"/>
                  <a:ext cx="62836" cy="39901"/>
                </a:xfrm>
                <a:custGeom>
                  <a:avLst/>
                  <a:gdLst>
                    <a:gd name="connsiteX0" fmla="*/ 6157 w 62836"/>
                    <a:gd name="connsiteY0" fmla="*/ 0 h 39901"/>
                    <a:gd name="connsiteX1" fmla="*/ 0 w 62836"/>
                    <a:gd name="connsiteY1" fmla="*/ 6439 h 39901"/>
                    <a:gd name="connsiteX2" fmla="*/ 61098 w 62836"/>
                    <a:gd name="connsiteY2" fmla="*/ 39901 h 39901"/>
                    <a:gd name="connsiteX3" fmla="*/ 62837 w 62836"/>
                    <a:gd name="connsiteY3" fmla="*/ 31066 h 3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36" h="39901">
                      <a:moveTo>
                        <a:pt x="6157" y="0"/>
                      </a:moveTo>
                      <a:lnTo>
                        <a:pt x="0" y="6439"/>
                      </a:lnTo>
                      <a:lnTo>
                        <a:pt x="61098" y="39901"/>
                      </a:lnTo>
                      <a:lnTo>
                        <a:pt x="62837" y="3106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D6061029-7248-C424-80BF-E8B54F7D9AD6}"/>
                    </a:ext>
                  </a:extLst>
                </p:cNvPr>
                <p:cNvSpPr/>
                <p:nvPr/>
              </p:nvSpPr>
              <p:spPr>
                <a:xfrm>
                  <a:off x="8822629" y="2289273"/>
                  <a:ext cx="6156" cy="51369"/>
                </a:xfrm>
                <a:custGeom>
                  <a:avLst/>
                  <a:gdLst>
                    <a:gd name="connsiteX0" fmla="*/ 6157 w 6156"/>
                    <a:gd name="connsiteY0" fmla="*/ 0 h 51369"/>
                    <a:gd name="connsiteX1" fmla="*/ 0 w 6156"/>
                    <a:gd name="connsiteY1" fmla="*/ 2303 h 51369"/>
                    <a:gd name="connsiteX2" fmla="*/ 0 w 6156"/>
                    <a:gd name="connsiteY2" fmla="*/ 51369 h 51369"/>
                    <a:gd name="connsiteX3" fmla="*/ 6157 w 6156"/>
                    <a:gd name="connsiteY3" fmla="*/ 44930 h 51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" h="51369">
                      <a:moveTo>
                        <a:pt x="6157" y="0"/>
                      </a:moveTo>
                      <a:lnTo>
                        <a:pt x="0" y="2303"/>
                      </a:lnTo>
                      <a:lnTo>
                        <a:pt x="0" y="51369"/>
                      </a:lnTo>
                      <a:lnTo>
                        <a:pt x="6157" y="449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4477A263-5493-9049-148D-EF3C7B5507CE}"/>
                    </a:ext>
                  </a:extLst>
                </p:cNvPr>
                <p:cNvSpPr/>
                <p:nvPr/>
              </p:nvSpPr>
              <p:spPr>
                <a:xfrm>
                  <a:off x="8883727" y="2342898"/>
                  <a:ext cx="63447" cy="31206"/>
                </a:xfrm>
                <a:custGeom>
                  <a:avLst/>
                  <a:gdLst>
                    <a:gd name="connsiteX0" fmla="*/ 1739 w 63447"/>
                    <a:gd name="connsiteY0" fmla="*/ 22371 h 31206"/>
                    <a:gd name="connsiteX1" fmla="*/ 0 w 63447"/>
                    <a:gd name="connsiteY1" fmla="*/ 31207 h 31206"/>
                    <a:gd name="connsiteX2" fmla="*/ 63448 w 63447"/>
                    <a:gd name="connsiteY2" fmla="*/ 8272 h 31206"/>
                    <a:gd name="connsiteX3" fmla="*/ 63448 w 63447"/>
                    <a:gd name="connsiteY3" fmla="*/ 0 h 3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447" h="31206">
                      <a:moveTo>
                        <a:pt x="1739" y="22371"/>
                      </a:moveTo>
                      <a:lnTo>
                        <a:pt x="0" y="31207"/>
                      </a:lnTo>
                      <a:lnTo>
                        <a:pt x="63448" y="8272"/>
                      </a:lnTo>
                      <a:lnTo>
                        <a:pt x="6344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133" name="Graphic 111">
                  <a:extLst>
                    <a:ext uri="{FF2B5EF4-FFF2-40B4-BE49-F238E27FC236}">
                      <a16:creationId xmlns:a16="http://schemas.microsoft.com/office/drawing/2014/main" id="{26FE097A-F387-021D-84B0-18116267BD9A}"/>
                    </a:ext>
                  </a:extLst>
                </p:cNvPr>
                <p:cNvGrpSpPr/>
                <p:nvPr/>
              </p:nvGrpSpPr>
              <p:grpSpPr>
                <a:xfrm>
                  <a:off x="8832311" y="2280202"/>
                  <a:ext cx="108377" cy="85066"/>
                  <a:chOff x="8832311" y="2280202"/>
                  <a:chExt cx="108377" cy="85066"/>
                </a:xfrm>
                <a:grpFill/>
              </p:grpSpPr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CAE60CB3-EF5A-2454-523C-BD0D7AE30A83}"/>
                      </a:ext>
                    </a:extLst>
                  </p:cNvPr>
                  <p:cNvSpPr/>
                  <p:nvPr/>
                </p:nvSpPr>
                <p:spPr>
                  <a:xfrm>
                    <a:off x="8852943" y="2280202"/>
                    <a:ext cx="5169" cy="70074"/>
                  </a:xfrm>
                  <a:custGeom>
                    <a:avLst/>
                    <a:gdLst>
                      <a:gd name="connsiteX0" fmla="*/ 235 w 5169"/>
                      <a:gd name="connsiteY0" fmla="*/ 0 h 70074"/>
                      <a:gd name="connsiteX1" fmla="*/ 0 w 5169"/>
                      <a:gd name="connsiteY1" fmla="*/ 94 h 70074"/>
                      <a:gd name="connsiteX2" fmla="*/ 0 w 5169"/>
                      <a:gd name="connsiteY2" fmla="*/ 67254 h 70074"/>
                      <a:gd name="connsiteX3" fmla="*/ 5170 w 5169"/>
                      <a:gd name="connsiteY3" fmla="*/ 70074 h 70074"/>
                      <a:gd name="connsiteX4" fmla="*/ 5170 w 5169"/>
                      <a:gd name="connsiteY4" fmla="*/ 2397 h 70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69" h="70074">
                        <a:moveTo>
                          <a:pt x="235" y="0"/>
                        </a:moveTo>
                        <a:lnTo>
                          <a:pt x="0" y="94"/>
                        </a:lnTo>
                        <a:lnTo>
                          <a:pt x="0" y="67254"/>
                        </a:lnTo>
                        <a:lnTo>
                          <a:pt x="5170" y="70074"/>
                        </a:lnTo>
                        <a:lnTo>
                          <a:pt x="5170" y="239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E4241D15-2DF2-2138-4650-2E492065CB3D}"/>
                      </a:ext>
                    </a:extLst>
                  </p:cNvPr>
                  <p:cNvSpPr/>
                  <p:nvPr/>
                </p:nvSpPr>
                <p:spPr>
                  <a:xfrm>
                    <a:off x="8863282" y="2285043"/>
                    <a:ext cx="5169" cy="70873"/>
                  </a:xfrm>
                  <a:custGeom>
                    <a:avLst/>
                    <a:gdLst>
                      <a:gd name="connsiteX0" fmla="*/ 0 w 5169"/>
                      <a:gd name="connsiteY0" fmla="*/ 0 h 70873"/>
                      <a:gd name="connsiteX1" fmla="*/ 0 w 5169"/>
                      <a:gd name="connsiteY1" fmla="*/ 68054 h 70873"/>
                      <a:gd name="connsiteX2" fmla="*/ 5170 w 5169"/>
                      <a:gd name="connsiteY2" fmla="*/ 70873 h 70873"/>
                      <a:gd name="connsiteX3" fmla="*/ 5170 w 5169"/>
                      <a:gd name="connsiteY3" fmla="*/ 2491 h 70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70873">
                        <a:moveTo>
                          <a:pt x="0" y="0"/>
                        </a:moveTo>
                        <a:lnTo>
                          <a:pt x="0" y="68054"/>
                        </a:lnTo>
                        <a:lnTo>
                          <a:pt x="5170" y="70873"/>
                        </a:lnTo>
                        <a:lnTo>
                          <a:pt x="5170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25A290E5-3FB1-B891-8E4B-73DAE702CCBB}"/>
                      </a:ext>
                    </a:extLst>
                  </p:cNvPr>
                  <p:cNvSpPr/>
                  <p:nvPr/>
                </p:nvSpPr>
                <p:spPr>
                  <a:xfrm>
                    <a:off x="8873622" y="2290025"/>
                    <a:ext cx="5122" cy="71531"/>
                  </a:xfrm>
                  <a:custGeom>
                    <a:avLst/>
                    <a:gdLst>
                      <a:gd name="connsiteX0" fmla="*/ 0 w 5122"/>
                      <a:gd name="connsiteY0" fmla="*/ 0 h 71531"/>
                      <a:gd name="connsiteX1" fmla="*/ 0 w 5122"/>
                      <a:gd name="connsiteY1" fmla="*/ 68711 h 71531"/>
                      <a:gd name="connsiteX2" fmla="*/ 5123 w 5122"/>
                      <a:gd name="connsiteY2" fmla="*/ 71531 h 71531"/>
                      <a:gd name="connsiteX3" fmla="*/ 5123 w 5122"/>
                      <a:gd name="connsiteY3" fmla="*/ 2444 h 71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22" h="71531">
                        <a:moveTo>
                          <a:pt x="0" y="0"/>
                        </a:moveTo>
                        <a:lnTo>
                          <a:pt x="0" y="68711"/>
                        </a:lnTo>
                        <a:lnTo>
                          <a:pt x="5123" y="71531"/>
                        </a:lnTo>
                        <a:lnTo>
                          <a:pt x="5123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DFC2EF0B-0AE9-354E-E68E-F11F206FCCB5}"/>
                      </a:ext>
                    </a:extLst>
                  </p:cNvPr>
                  <p:cNvSpPr/>
                  <p:nvPr/>
                </p:nvSpPr>
                <p:spPr>
                  <a:xfrm>
                    <a:off x="8832311" y="2286077"/>
                    <a:ext cx="5169" cy="52873"/>
                  </a:xfrm>
                  <a:custGeom>
                    <a:avLst/>
                    <a:gdLst>
                      <a:gd name="connsiteX0" fmla="*/ 0 w 5169"/>
                      <a:gd name="connsiteY0" fmla="*/ 1880 h 52873"/>
                      <a:gd name="connsiteX1" fmla="*/ 0 w 5169"/>
                      <a:gd name="connsiteY1" fmla="*/ 50053 h 52873"/>
                      <a:gd name="connsiteX2" fmla="*/ 5170 w 5169"/>
                      <a:gd name="connsiteY2" fmla="*/ 52873 h 52873"/>
                      <a:gd name="connsiteX3" fmla="*/ 5170 w 5169"/>
                      <a:gd name="connsiteY3" fmla="*/ 0 h 52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52873">
                        <a:moveTo>
                          <a:pt x="0" y="1880"/>
                        </a:moveTo>
                        <a:lnTo>
                          <a:pt x="0" y="50053"/>
                        </a:lnTo>
                        <a:lnTo>
                          <a:pt x="5170" y="52873"/>
                        </a:lnTo>
                        <a:lnTo>
                          <a:pt x="5170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0BEF304E-1208-3DFF-4532-DC526100F7FE}"/>
                      </a:ext>
                    </a:extLst>
                  </p:cNvPr>
                  <p:cNvSpPr/>
                  <p:nvPr/>
                </p:nvSpPr>
                <p:spPr>
                  <a:xfrm>
                    <a:off x="8842650" y="2282223"/>
                    <a:ext cx="5169" cy="62366"/>
                  </a:xfrm>
                  <a:custGeom>
                    <a:avLst/>
                    <a:gdLst>
                      <a:gd name="connsiteX0" fmla="*/ 0 w 5169"/>
                      <a:gd name="connsiteY0" fmla="*/ 1927 h 62366"/>
                      <a:gd name="connsiteX1" fmla="*/ 0 w 5169"/>
                      <a:gd name="connsiteY1" fmla="*/ 59547 h 62366"/>
                      <a:gd name="connsiteX2" fmla="*/ 5170 w 5169"/>
                      <a:gd name="connsiteY2" fmla="*/ 62367 h 62366"/>
                      <a:gd name="connsiteX3" fmla="*/ 5170 w 5169"/>
                      <a:gd name="connsiteY3" fmla="*/ 0 h 62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62366">
                        <a:moveTo>
                          <a:pt x="0" y="1927"/>
                        </a:moveTo>
                        <a:lnTo>
                          <a:pt x="0" y="59547"/>
                        </a:lnTo>
                        <a:lnTo>
                          <a:pt x="5170" y="62367"/>
                        </a:lnTo>
                        <a:lnTo>
                          <a:pt x="5170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7CB75780-4E44-FB2A-898F-B8973A137EAA}"/>
                      </a:ext>
                    </a:extLst>
                  </p:cNvPr>
                  <p:cNvSpPr/>
                  <p:nvPr/>
                </p:nvSpPr>
                <p:spPr>
                  <a:xfrm>
                    <a:off x="8925226" y="2314746"/>
                    <a:ext cx="5169" cy="36141"/>
                  </a:xfrm>
                  <a:custGeom>
                    <a:avLst/>
                    <a:gdLst>
                      <a:gd name="connsiteX0" fmla="*/ 0 w 5169"/>
                      <a:gd name="connsiteY0" fmla="*/ 0 h 36141"/>
                      <a:gd name="connsiteX1" fmla="*/ 0 w 5169"/>
                      <a:gd name="connsiteY1" fmla="*/ 36142 h 36141"/>
                      <a:gd name="connsiteX2" fmla="*/ 5170 w 5169"/>
                      <a:gd name="connsiteY2" fmla="*/ 34262 h 36141"/>
                      <a:gd name="connsiteX3" fmla="*/ 5170 w 5169"/>
                      <a:gd name="connsiteY3" fmla="*/ 2444 h 36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36141">
                        <a:moveTo>
                          <a:pt x="0" y="0"/>
                        </a:moveTo>
                        <a:lnTo>
                          <a:pt x="0" y="36142"/>
                        </a:lnTo>
                        <a:lnTo>
                          <a:pt x="5170" y="34262"/>
                        </a:lnTo>
                        <a:lnTo>
                          <a:pt x="5170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8A8AA7AF-3912-6F6E-5857-53171B0E0F91}"/>
                      </a:ext>
                    </a:extLst>
                  </p:cNvPr>
                  <p:cNvSpPr/>
                  <p:nvPr/>
                </p:nvSpPr>
                <p:spPr>
                  <a:xfrm>
                    <a:off x="8914887" y="2309764"/>
                    <a:ext cx="5169" cy="44836"/>
                  </a:xfrm>
                  <a:custGeom>
                    <a:avLst/>
                    <a:gdLst>
                      <a:gd name="connsiteX0" fmla="*/ 0 w 5169"/>
                      <a:gd name="connsiteY0" fmla="*/ 0 h 44836"/>
                      <a:gd name="connsiteX1" fmla="*/ 0 w 5169"/>
                      <a:gd name="connsiteY1" fmla="*/ 44836 h 44836"/>
                      <a:gd name="connsiteX2" fmla="*/ 5170 w 5169"/>
                      <a:gd name="connsiteY2" fmla="*/ 42956 h 44836"/>
                      <a:gd name="connsiteX3" fmla="*/ 5170 w 5169"/>
                      <a:gd name="connsiteY3" fmla="*/ 2491 h 44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44836">
                        <a:moveTo>
                          <a:pt x="0" y="0"/>
                        </a:moveTo>
                        <a:lnTo>
                          <a:pt x="0" y="44836"/>
                        </a:lnTo>
                        <a:lnTo>
                          <a:pt x="5170" y="42956"/>
                        </a:lnTo>
                        <a:lnTo>
                          <a:pt x="5170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49CEE0FC-E01D-80AD-D8B4-EE55E314E0DD}"/>
                      </a:ext>
                    </a:extLst>
                  </p:cNvPr>
                  <p:cNvSpPr/>
                  <p:nvPr/>
                </p:nvSpPr>
                <p:spPr>
                  <a:xfrm>
                    <a:off x="8883915" y="2294960"/>
                    <a:ext cx="5169" cy="70309"/>
                  </a:xfrm>
                  <a:custGeom>
                    <a:avLst/>
                    <a:gdLst>
                      <a:gd name="connsiteX0" fmla="*/ 0 w 5169"/>
                      <a:gd name="connsiteY0" fmla="*/ 0 h 70309"/>
                      <a:gd name="connsiteX1" fmla="*/ 0 w 5169"/>
                      <a:gd name="connsiteY1" fmla="*/ 69463 h 70309"/>
                      <a:gd name="connsiteX2" fmla="*/ 1551 w 5169"/>
                      <a:gd name="connsiteY2" fmla="*/ 70309 h 70309"/>
                      <a:gd name="connsiteX3" fmla="*/ 5170 w 5169"/>
                      <a:gd name="connsiteY3" fmla="*/ 68993 h 70309"/>
                      <a:gd name="connsiteX4" fmla="*/ 5170 w 5169"/>
                      <a:gd name="connsiteY4" fmla="*/ 2444 h 70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69" h="70309">
                        <a:moveTo>
                          <a:pt x="0" y="0"/>
                        </a:moveTo>
                        <a:lnTo>
                          <a:pt x="0" y="69463"/>
                        </a:lnTo>
                        <a:lnTo>
                          <a:pt x="1551" y="70309"/>
                        </a:lnTo>
                        <a:lnTo>
                          <a:pt x="5170" y="68993"/>
                        </a:lnTo>
                        <a:lnTo>
                          <a:pt x="5170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BDD7152D-17CC-2EFB-A01C-511D288408DD}"/>
                      </a:ext>
                    </a:extLst>
                  </p:cNvPr>
                  <p:cNvSpPr/>
                  <p:nvPr/>
                </p:nvSpPr>
                <p:spPr>
                  <a:xfrm>
                    <a:off x="8935519" y="2319681"/>
                    <a:ext cx="5169" cy="27446"/>
                  </a:xfrm>
                  <a:custGeom>
                    <a:avLst/>
                    <a:gdLst>
                      <a:gd name="connsiteX0" fmla="*/ 0 w 5169"/>
                      <a:gd name="connsiteY0" fmla="*/ 0 h 27446"/>
                      <a:gd name="connsiteX1" fmla="*/ 0 w 5169"/>
                      <a:gd name="connsiteY1" fmla="*/ 27447 h 27446"/>
                      <a:gd name="connsiteX2" fmla="*/ 5170 w 5169"/>
                      <a:gd name="connsiteY2" fmla="*/ 25614 h 27446"/>
                      <a:gd name="connsiteX3" fmla="*/ 5170 w 5169"/>
                      <a:gd name="connsiteY3" fmla="*/ 2444 h 27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27446">
                        <a:moveTo>
                          <a:pt x="0" y="0"/>
                        </a:moveTo>
                        <a:lnTo>
                          <a:pt x="0" y="27447"/>
                        </a:lnTo>
                        <a:lnTo>
                          <a:pt x="5170" y="25614"/>
                        </a:lnTo>
                        <a:lnTo>
                          <a:pt x="5170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46B6CE8F-E17B-DED9-FD61-EEBB90BDC53F}"/>
                      </a:ext>
                    </a:extLst>
                  </p:cNvPr>
                  <p:cNvSpPr/>
                  <p:nvPr/>
                </p:nvSpPr>
                <p:spPr>
                  <a:xfrm>
                    <a:off x="8894254" y="2299895"/>
                    <a:ext cx="5169" cy="62178"/>
                  </a:xfrm>
                  <a:custGeom>
                    <a:avLst/>
                    <a:gdLst>
                      <a:gd name="connsiteX0" fmla="*/ 0 w 5169"/>
                      <a:gd name="connsiteY0" fmla="*/ 0 h 62178"/>
                      <a:gd name="connsiteX1" fmla="*/ 0 w 5169"/>
                      <a:gd name="connsiteY1" fmla="*/ 62179 h 62178"/>
                      <a:gd name="connsiteX2" fmla="*/ 5170 w 5169"/>
                      <a:gd name="connsiteY2" fmla="*/ 60299 h 62178"/>
                      <a:gd name="connsiteX3" fmla="*/ 5170 w 5169"/>
                      <a:gd name="connsiteY3" fmla="*/ 2491 h 62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62178">
                        <a:moveTo>
                          <a:pt x="0" y="0"/>
                        </a:moveTo>
                        <a:lnTo>
                          <a:pt x="0" y="62179"/>
                        </a:lnTo>
                        <a:lnTo>
                          <a:pt x="5170" y="60299"/>
                        </a:lnTo>
                        <a:lnTo>
                          <a:pt x="5170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010C7752-EF5A-6AE4-C89D-84D6CB0BEEDC}"/>
                      </a:ext>
                    </a:extLst>
                  </p:cNvPr>
                  <p:cNvSpPr/>
                  <p:nvPr/>
                </p:nvSpPr>
                <p:spPr>
                  <a:xfrm>
                    <a:off x="8904594" y="2304829"/>
                    <a:ext cx="5122" cy="53531"/>
                  </a:xfrm>
                  <a:custGeom>
                    <a:avLst/>
                    <a:gdLst>
                      <a:gd name="connsiteX0" fmla="*/ 0 w 5122"/>
                      <a:gd name="connsiteY0" fmla="*/ 0 h 53531"/>
                      <a:gd name="connsiteX1" fmla="*/ 0 w 5122"/>
                      <a:gd name="connsiteY1" fmla="*/ 53531 h 53531"/>
                      <a:gd name="connsiteX2" fmla="*/ 5123 w 5122"/>
                      <a:gd name="connsiteY2" fmla="*/ 51651 h 53531"/>
                      <a:gd name="connsiteX3" fmla="*/ 5123 w 5122"/>
                      <a:gd name="connsiteY3" fmla="*/ 2491 h 5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22" h="53531">
                        <a:moveTo>
                          <a:pt x="0" y="0"/>
                        </a:moveTo>
                        <a:lnTo>
                          <a:pt x="0" y="53531"/>
                        </a:lnTo>
                        <a:lnTo>
                          <a:pt x="5123" y="51651"/>
                        </a:lnTo>
                        <a:lnTo>
                          <a:pt x="5123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B856352A-8144-CE47-39C6-22F13D987DF3}"/>
                    </a:ext>
                  </a:extLst>
                </p:cNvPr>
                <p:cNvSpPr/>
                <p:nvPr/>
              </p:nvSpPr>
              <p:spPr>
                <a:xfrm>
                  <a:off x="8825637" y="2326448"/>
                  <a:ext cx="149689" cy="73176"/>
                </a:xfrm>
                <a:custGeom>
                  <a:avLst/>
                  <a:gdLst>
                    <a:gd name="connsiteX0" fmla="*/ 124075 w 149689"/>
                    <a:gd name="connsiteY0" fmla="*/ 0 h 73176"/>
                    <a:gd name="connsiteX1" fmla="*/ 121537 w 149689"/>
                    <a:gd name="connsiteY1" fmla="*/ 2867 h 73176"/>
                    <a:gd name="connsiteX2" fmla="*/ 121537 w 149689"/>
                    <a:gd name="connsiteY2" fmla="*/ 24721 h 73176"/>
                    <a:gd name="connsiteX3" fmla="*/ 58090 w 149689"/>
                    <a:gd name="connsiteY3" fmla="*/ 47656 h 73176"/>
                    <a:gd name="connsiteX4" fmla="*/ 46528 w 149689"/>
                    <a:gd name="connsiteY4" fmla="*/ 41312 h 73176"/>
                    <a:gd name="connsiteX5" fmla="*/ 0 w 149689"/>
                    <a:gd name="connsiteY5" fmla="*/ 42157 h 73176"/>
                    <a:gd name="connsiteX6" fmla="*/ 59218 w 149689"/>
                    <a:gd name="connsiteY6" fmla="*/ 73176 h 73176"/>
                    <a:gd name="connsiteX7" fmla="*/ 149689 w 149689"/>
                    <a:gd name="connsiteY7" fmla="*/ 43802 h 73176"/>
                    <a:gd name="connsiteX8" fmla="*/ 149689 w 149689"/>
                    <a:gd name="connsiteY8" fmla="*/ 12266 h 73176"/>
                    <a:gd name="connsiteX9" fmla="*/ 124075 w 149689"/>
                    <a:gd name="connsiteY9" fmla="*/ 0 h 73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689" h="73176">
                      <a:moveTo>
                        <a:pt x="124075" y="0"/>
                      </a:moveTo>
                      <a:cubicBezTo>
                        <a:pt x="123276" y="987"/>
                        <a:pt x="122383" y="1927"/>
                        <a:pt x="121537" y="2867"/>
                      </a:cubicBezTo>
                      <a:lnTo>
                        <a:pt x="121537" y="24721"/>
                      </a:lnTo>
                      <a:lnTo>
                        <a:pt x="58090" y="47656"/>
                      </a:lnTo>
                      <a:lnTo>
                        <a:pt x="46528" y="41312"/>
                      </a:lnTo>
                      <a:cubicBezTo>
                        <a:pt x="32570" y="43426"/>
                        <a:pt x="17107" y="43896"/>
                        <a:pt x="0" y="42157"/>
                      </a:cubicBezTo>
                      <a:lnTo>
                        <a:pt x="59218" y="73176"/>
                      </a:lnTo>
                      <a:lnTo>
                        <a:pt x="149689" y="43802"/>
                      </a:lnTo>
                      <a:lnTo>
                        <a:pt x="149689" y="12266"/>
                      </a:lnTo>
                      <a:lnTo>
                        <a:pt x="12407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A95F524-678F-94BA-14A7-1D828C2AB9E1}"/>
                  </a:ext>
                </a:extLst>
              </p:cNvPr>
              <p:cNvSpPr/>
              <p:nvPr/>
            </p:nvSpPr>
            <p:spPr>
              <a:xfrm>
                <a:off x="8987123" y="1977440"/>
                <a:ext cx="60486" cy="37598"/>
              </a:xfrm>
              <a:custGeom>
                <a:avLst/>
                <a:gdLst>
                  <a:gd name="connsiteX0" fmla="*/ 60487 w 60486"/>
                  <a:gd name="connsiteY0" fmla="*/ 0 h 37598"/>
                  <a:gd name="connsiteX1" fmla="*/ 0 w 60486"/>
                  <a:gd name="connsiteY1" fmla="*/ 19363 h 37598"/>
                  <a:gd name="connsiteX2" fmla="*/ 35155 w 60486"/>
                  <a:gd name="connsiteY2" fmla="*/ 37599 h 3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486" h="37598">
                    <a:moveTo>
                      <a:pt x="60487" y="0"/>
                    </a:moveTo>
                    <a:lnTo>
                      <a:pt x="0" y="19363"/>
                    </a:lnTo>
                    <a:lnTo>
                      <a:pt x="35155" y="3759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E885FE7-4661-ACEB-F702-1FD14F676625}"/>
                  </a:ext>
                </a:extLst>
              </p:cNvPr>
              <p:cNvSpPr/>
              <p:nvPr/>
            </p:nvSpPr>
            <p:spPr>
              <a:xfrm>
                <a:off x="9022278" y="1790010"/>
                <a:ext cx="582261" cy="326637"/>
              </a:xfrm>
              <a:custGeom>
                <a:avLst/>
                <a:gdLst>
                  <a:gd name="connsiteX0" fmla="*/ 296747 w 582261"/>
                  <a:gd name="connsiteY0" fmla="*/ 0 h 326637"/>
                  <a:gd name="connsiteX1" fmla="*/ 74398 w 582261"/>
                  <a:gd name="connsiteY1" fmla="*/ 222396 h 326637"/>
                  <a:gd name="connsiteX2" fmla="*/ 25332 w 582261"/>
                  <a:gd name="connsiteY2" fmla="*/ 187429 h 326637"/>
                  <a:gd name="connsiteX3" fmla="*/ 0 w 582261"/>
                  <a:gd name="connsiteY3" fmla="*/ 225028 h 326637"/>
                  <a:gd name="connsiteX4" fmla="*/ 79568 w 582261"/>
                  <a:gd name="connsiteY4" fmla="*/ 266292 h 326637"/>
                  <a:gd name="connsiteX5" fmla="*/ 91741 w 582261"/>
                  <a:gd name="connsiteY5" fmla="*/ 284339 h 326637"/>
                  <a:gd name="connsiteX6" fmla="*/ 177935 w 582261"/>
                  <a:gd name="connsiteY6" fmla="*/ 320716 h 326637"/>
                  <a:gd name="connsiteX7" fmla="*/ 189121 w 582261"/>
                  <a:gd name="connsiteY7" fmla="*/ 310000 h 326637"/>
                  <a:gd name="connsiteX8" fmla="*/ 223571 w 582261"/>
                  <a:gd name="connsiteY8" fmla="*/ 326638 h 326637"/>
                  <a:gd name="connsiteX9" fmla="*/ 582261 w 582261"/>
                  <a:gd name="connsiteY9" fmla="*/ 14099 h 326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2261" h="326637">
                    <a:moveTo>
                      <a:pt x="296747" y="0"/>
                    </a:moveTo>
                    <a:lnTo>
                      <a:pt x="74398" y="222396"/>
                    </a:lnTo>
                    <a:lnTo>
                      <a:pt x="25332" y="187429"/>
                    </a:lnTo>
                    <a:lnTo>
                      <a:pt x="0" y="225028"/>
                    </a:lnTo>
                    <a:lnTo>
                      <a:pt x="79568" y="266292"/>
                    </a:lnTo>
                    <a:lnTo>
                      <a:pt x="91741" y="284339"/>
                    </a:lnTo>
                    <a:lnTo>
                      <a:pt x="177935" y="320716"/>
                    </a:lnTo>
                    <a:lnTo>
                      <a:pt x="189121" y="310000"/>
                    </a:lnTo>
                    <a:lnTo>
                      <a:pt x="223571" y="326638"/>
                    </a:lnTo>
                    <a:lnTo>
                      <a:pt x="582261" y="1409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1FDA907-25B9-552D-7640-B42C0863CB89}"/>
                  </a:ext>
                </a:extLst>
              </p:cNvPr>
              <p:cNvSpPr/>
              <p:nvPr/>
            </p:nvSpPr>
            <p:spPr>
              <a:xfrm>
                <a:off x="9319024" y="1695920"/>
                <a:ext cx="346612" cy="108189"/>
              </a:xfrm>
              <a:custGeom>
                <a:avLst/>
                <a:gdLst>
                  <a:gd name="connsiteX0" fmla="*/ 0 w 346612"/>
                  <a:gd name="connsiteY0" fmla="*/ 94091 h 108189"/>
                  <a:gd name="connsiteX1" fmla="*/ 285514 w 346612"/>
                  <a:gd name="connsiteY1" fmla="*/ 108190 h 108189"/>
                  <a:gd name="connsiteX2" fmla="*/ 346612 w 346612"/>
                  <a:gd name="connsiteY2" fmla="*/ 62978 h 108189"/>
                  <a:gd name="connsiteX3" fmla="*/ 0 w 346612"/>
                  <a:gd name="connsiteY3" fmla="*/ 0 h 10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612" h="108189">
                    <a:moveTo>
                      <a:pt x="0" y="94091"/>
                    </a:moveTo>
                    <a:lnTo>
                      <a:pt x="285514" y="108190"/>
                    </a:lnTo>
                    <a:lnTo>
                      <a:pt x="346612" y="6297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57602D-9FEA-B5B3-945C-F05ACF027897}"/>
                  </a:ext>
                </a:extLst>
              </p:cNvPr>
              <p:cNvSpPr/>
              <p:nvPr/>
            </p:nvSpPr>
            <p:spPr>
              <a:xfrm>
                <a:off x="9604539" y="1804110"/>
                <a:ext cx="122195" cy="357985"/>
              </a:xfrm>
              <a:custGeom>
                <a:avLst/>
                <a:gdLst>
                  <a:gd name="connsiteX0" fmla="*/ 0 w 122195"/>
                  <a:gd name="connsiteY0" fmla="*/ 0 h 357985"/>
                  <a:gd name="connsiteX1" fmla="*/ 2961 w 122195"/>
                  <a:gd name="connsiteY1" fmla="*/ 323113 h 357985"/>
                  <a:gd name="connsiteX2" fmla="*/ 122195 w 122195"/>
                  <a:gd name="connsiteY2" fmla="*/ 357986 h 357985"/>
                  <a:gd name="connsiteX3" fmla="*/ 122195 w 122195"/>
                  <a:gd name="connsiteY3" fmla="*/ 25238 h 357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95" h="357985">
                    <a:moveTo>
                      <a:pt x="0" y="0"/>
                    </a:moveTo>
                    <a:lnTo>
                      <a:pt x="2961" y="323113"/>
                    </a:lnTo>
                    <a:lnTo>
                      <a:pt x="122195" y="357986"/>
                    </a:lnTo>
                    <a:lnTo>
                      <a:pt x="122195" y="2523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F9C937B-DB47-BE6A-CD7B-A90475872B52}"/>
                  </a:ext>
                </a:extLst>
              </p:cNvPr>
              <p:cNvSpPr/>
              <p:nvPr/>
            </p:nvSpPr>
            <p:spPr>
              <a:xfrm>
                <a:off x="9023829" y="1709361"/>
                <a:ext cx="253461" cy="269628"/>
              </a:xfrm>
              <a:custGeom>
                <a:avLst/>
                <a:gdLst>
                  <a:gd name="connsiteX0" fmla="*/ 253462 w 253461"/>
                  <a:gd name="connsiteY0" fmla="*/ 0 h 269628"/>
                  <a:gd name="connsiteX1" fmla="*/ 66690 w 253461"/>
                  <a:gd name="connsiteY1" fmla="*/ 265117 h 269628"/>
                  <a:gd name="connsiteX2" fmla="*/ 30784 w 253461"/>
                  <a:gd name="connsiteY2" fmla="*/ 241383 h 269628"/>
                  <a:gd name="connsiteX3" fmla="*/ 0 w 253461"/>
                  <a:gd name="connsiteY3" fmla="*/ 250172 h 269628"/>
                  <a:gd name="connsiteX4" fmla="*/ 29092 w 253461"/>
                  <a:gd name="connsiteY4" fmla="*/ 245378 h 269628"/>
                  <a:gd name="connsiteX5" fmla="*/ 68664 w 253461"/>
                  <a:gd name="connsiteY5" fmla="*/ 269629 h 269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461" h="269628">
                    <a:moveTo>
                      <a:pt x="253462" y="0"/>
                    </a:moveTo>
                    <a:lnTo>
                      <a:pt x="66690" y="265117"/>
                    </a:lnTo>
                    <a:lnTo>
                      <a:pt x="30784" y="241383"/>
                    </a:lnTo>
                    <a:lnTo>
                      <a:pt x="0" y="250172"/>
                    </a:lnTo>
                    <a:lnTo>
                      <a:pt x="29092" y="245378"/>
                    </a:lnTo>
                    <a:lnTo>
                      <a:pt x="68664" y="26962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9121D9C-6975-3459-C1B1-6FFF301BF2DE}"/>
                </a:ext>
              </a:extLst>
            </p:cNvPr>
            <p:cNvSpPr/>
            <p:nvPr/>
          </p:nvSpPr>
          <p:spPr>
            <a:xfrm>
              <a:off x="9864627" y="1758569"/>
              <a:ext cx="336272" cy="208484"/>
            </a:xfrm>
            <a:custGeom>
              <a:avLst/>
              <a:gdLst>
                <a:gd name="connsiteX0" fmla="*/ 314418 w 336272"/>
                <a:gd name="connsiteY0" fmla="*/ 0 h 208484"/>
                <a:gd name="connsiteX1" fmla="*/ 0 w 336272"/>
                <a:gd name="connsiteY1" fmla="*/ 28904 h 208484"/>
                <a:gd name="connsiteX2" fmla="*/ 0 w 336272"/>
                <a:gd name="connsiteY2" fmla="*/ 208484 h 208484"/>
                <a:gd name="connsiteX3" fmla="*/ 336272 w 336272"/>
                <a:gd name="connsiteY3" fmla="*/ 86665 h 208484"/>
                <a:gd name="connsiteX4" fmla="*/ 312961 w 336272"/>
                <a:gd name="connsiteY4" fmla="*/ 893 h 20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72" h="208484">
                  <a:moveTo>
                    <a:pt x="314418" y="0"/>
                  </a:moveTo>
                  <a:lnTo>
                    <a:pt x="0" y="28904"/>
                  </a:lnTo>
                  <a:lnTo>
                    <a:pt x="0" y="208484"/>
                  </a:lnTo>
                  <a:lnTo>
                    <a:pt x="336272" y="86665"/>
                  </a:lnTo>
                  <a:lnTo>
                    <a:pt x="312961" y="893"/>
                  </a:ln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588EA99-A510-737A-AB45-6F9EABEF422A}"/>
              </a:ext>
            </a:extLst>
          </p:cNvPr>
          <p:cNvSpPr/>
          <p:nvPr/>
        </p:nvSpPr>
        <p:spPr>
          <a:xfrm>
            <a:off x="1270687" y="595502"/>
            <a:ext cx="10154328" cy="5843750"/>
          </a:xfrm>
          <a:prstGeom prst="roundRect">
            <a:avLst>
              <a:gd name="adj" fmla="val 3579"/>
            </a:avLst>
          </a:prstGeom>
          <a:noFill/>
          <a:ln w="73025">
            <a:solidFill>
              <a:schemeClr val="bg1">
                <a:alpha val="91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A710652-9312-D6BC-4522-399157F7673A}"/>
              </a:ext>
            </a:extLst>
          </p:cNvPr>
          <p:cNvSpPr/>
          <p:nvPr/>
        </p:nvSpPr>
        <p:spPr>
          <a:xfrm>
            <a:off x="1432874" y="746725"/>
            <a:ext cx="9844726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F02266-7DCA-E917-79A7-C26677CE47AC}"/>
              </a:ext>
            </a:extLst>
          </p:cNvPr>
          <p:cNvGrpSpPr/>
          <p:nvPr/>
        </p:nvGrpSpPr>
        <p:grpSpPr>
          <a:xfrm>
            <a:off x="380345" y="543952"/>
            <a:ext cx="678593" cy="678593"/>
            <a:chOff x="437495" y="543952"/>
            <a:chExt cx="678593" cy="67859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F8B1939-E501-F551-3957-6545C3E9F546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C70FFE0-81B7-7EFC-7317-66DC61C80E9A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B24899B-D4B1-91E8-F7FE-E602F0B3B483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pic>
        <p:nvPicPr>
          <p:cNvPr id="24" name="Picture Placeholder 23" descr="A picture containing person, dark&#10;&#10;Description automatically generated">
            <a:extLst>
              <a:ext uri="{FF2B5EF4-FFF2-40B4-BE49-F238E27FC236}">
                <a16:creationId xmlns:a16="http://schemas.microsoft.com/office/drawing/2014/main" id="{52F2EBF1-51B3-C2D6-372E-7C18BEE8787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2000" contrast="1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870" t="3688" r="8077" b="44277"/>
          <a:stretch/>
        </p:blipFill>
        <p:spPr>
          <a:xfrm>
            <a:off x="2040716" y="2579914"/>
            <a:ext cx="1776185" cy="1776185"/>
          </a:xfrm>
        </p:spPr>
      </p:pic>
      <p:pic>
        <p:nvPicPr>
          <p:cNvPr id="22" name="Picture Placeholder 21" descr="A picture containing person, person&#10;&#10;Description automatically generated">
            <a:extLst>
              <a:ext uri="{FF2B5EF4-FFF2-40B4-BE49-F238E27FC236}">
                <a16:creationId xmlns:a16="http://schemas.microsoft.com/office/drawing/2014/main" id="{B0CAAE11-D03E-B10C-8000-BE51EB7A815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4000" contrast="9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433" t="14332" r="6730" b="29111"/>
          <a:stretch/>
        </p:blipFill>
        <p:spPr>
          <a:xfrm>
            <a:off x="4303741" y="2579914"/>
            <a:ext cx="1776185" cy="1776185"/>
          </a:xfrm>
        </p:spPr>
      </p:pic>
      <p:pic>
        <p:nvPicPr>
          <p:cNvPr id="18" name="Picture Placeholder 17" descr="A person in a suit and tie&#10;&#10;Description automatically generated with medium confidence">
            <a:extLst>
              <a:ext uri="{FF2B5EF4-FFF2-40B4-BE49-F238E27FC236}">
                <a16:creationId xmlns:a16="http://schemas.microsoft.com/office/drawing/2014/main" id="{B18704D6-3BFE-2DE5-9E4B-B62F420078A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15000" contrast="1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148" t="1773" r="2436" b="40567"/>
          <a:stretch/>
        </p:blipFill>
        <p:spPr>
          <a:xfrm>
            <a:off x="6566766" y="2579914"/>
            <a:ext cx="1776185" cy="1776185"/>
          </a:xfrm>
        </p:spPr>
      </p:pic>
      <p:pic>
        <p:nvPicPr>
          <p:cNvPr id="20" name="Picture Placeholder 19" descr="A person smiling for the camera&#10;&#10;Description automatically generated with medium confidence">
            <a:extLst>
              <a:ext uri="{FF2B5EF4-FFF2-40B4-BE49-F238E27FC236}">
                <a16:creationId xmlns:a16="http://schemas.microsoft.com/office/drawing/2014/main" id="{B92204C4-92BD-324F-8CA8-E26DB0EAF9B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2000" contrast="4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453" t="10723" r="12242" b="37121"/>
          <a:stretch/>
        </p:blipFill>
        <p:spPr>
          <a:xfrm>
            <a:off x="8858820" y="2608942"/>
            <a:ext cx="1776185" cy="1776185"/>
          </a:xfrm>
        </p:spPr>
      </p:pic>
      <p:sp>
        <p:nvSpPr>
          <p:cNvPr id="37" name="Oval 36">
            <a:extLst>
              <a:ext uri="{FF2B5EF4-FFF2-40B4-BE49-F238E27FC236}">
                <a16:creationId xmlns:a16="http://schemas.microsoft.com/office/drawing/2014/main" id="{70D1D9D6-2A37-4D53-5F96-826600CAEBEA}"/>
              </a:ext>
            </a:extLst>
          </p:cNvPr>
          <p:cNvSpPr/>
          <p:nvPr/>
        </p:nvSpPr>
        <p:spPr>
          <a:xfrm rot="2816780">
            <a:off x="1885465" y="2651845"/>
            <a:ext cx="1940850" cy="1897358"/>
          </a:xfrm>
          <a:prstGeom prst="ellipse">
            <a:avLst/>
          </a:prstGeom>
          <a:noFill/>
          <a:ln w="44450">
            <a:solidFill>
              <a:schemeClr val="bg1"/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D5A099FE-8C61-2093-5F49-9CCF45127FCD}"/>
              </a:ext>
            </a:extLst>
          </p:cNvPr>
          <p:cNvSpPr/>
          <p:nvPr/>
        </p:nvSpPr>
        <p:spPr>
          <a:xfrm rot="18010268">
            <a:off x="4193015" y="2651845"/>
            <a:ext cx="1940850" cy="1897358"/>
          </a:xfrm>
          <a:prstGeom prst="ellipse">
            <a:avLst/>
          </a:prstGeom>
          <a:noFill/>
          <a:ln w="44450">
            <a:solidFill>
              <a:schemeClr val="bg1"/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0F579D60-6A50-1D96-D416-89D360F56F44}"/>
              </a:ext>
            </a:extLst>
          </p:cNvPr>
          <p:cNvSpPr/>
          <p:nvPr/>
        </p:nvSpPr>
        <p:spPr>
          <a:xfrm rot="4994878">
            <a:off x="6500565" y="2651845"/>
            <a:ext cx="1940850" cy="1897358"/>
          </a:xfrm>
          <a:prstGeom prst="ellipse">
            <a:avLst/>
          </a:prstGeom>
          <a:noFill/>
          <a:ln w="44450">
            <a:solidFill>
              <a:schemeClr val="bg1"/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10E43A2E-ED6A-FA36-65AC-DF82D7BDD5E2}"/>
              </a:ext>
            </a:extLst>
          </p:cNvPr>
          <p:cNvSpPr/>
          <p:nvPr/>
        </p:nvSpPr>
        <p:spPr>
          <a:xfrm rot="18515045">
            <a:off x="8808116" y="2651845"/>
            <a:ext cx="1940850" cy="1897358"/>
          </a:xfrm>
          <a:prstGeom prst="ellipse">
            <a:avLst/>
          </a:prstGeom>
          <a:noFill/>
          <a:ln w="44450">
            <a:solidFill>
              <a:schemeClr val="bg1"/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CC52CFBD-D15D-BD3D-2F21-786AD154B704}"/>
              </a:ext>
            </a:extLst>
          </p:cNvPr>
          <p:cNvGrpSpPr/>
          <p:nvPr/>
        </p:nvGrpSpPr>
        <p:grpSpPr>
          <a:xfrm>
            <a:off x="5477542" y="1267408"/>
            <a:ext cx="1755390" cy="646331"/>
            <a:chOff x="6042721" y="1442033"/>
            <a:chExt cx="2973120" cy="646331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85CD1632-18FE-6C25-8119-F3E9E47A3B60}"/>
                </a:ext>
              </a:extLst>
            </p:cNvPr>
            <p:cNvSpPr txBox="1"/>
            <p:nvPr/>
          </p:nvSpPr>
          <p:spPr>
            <a:xfrm>
              <a:off x="6042721" y="1442033"/>
              <a:ext cx="29731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spc="300" dirty="0">
                  <a:solidFill>
                    <a:schemeClr val="bg1"/>
                  </a:solidFill>
                  <a:latin typeface="Amatic SC" panose="00000500000000000000" pitchFamily="2" charset="-79"/>
                  <a:cs typeface="Amatic SC" panose="00000500000000000000" pitchFamily="2" charset="-79"/>
                </a:rPr>
                <a:t>Our team</a:t>
              </a:r>
              <a:endParaRPr lang="en-IN" sz="3600" b="1" spc="300" dirty="0">
                <a:solidFill>
                  <a:schemeClr val="bg1"/>
                </a:solidFill>
                <a:latin typeface="Amatic SC" panose="00000500000000000000" pitchFamily="2" charset="-79"/>
                <a:cs typeface="Amatic SC" panose="00000500000000000000" pitchFamily="2" charset="-79"/>
              </a:endParaRPr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0C79E39-7F6C-0C01-F41E-A37A43579B76}"/>
                </a:ext>
              </a:extLst>
            </p:cNvPr>
            <p:cNvCxnSpPr/>
            <p:nvPr/>
          </p:nvCxnSpPr>
          <p:spPr>
            <a:xfrm>
              <a:off x="6124673" y="2076450"/>
              <a:ext cx="2749550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CE092EE-5266-C497-998A-16A08C7B3E1F}"/>
              </a:ext>
            </a:extLst>
          </p:cNvPr>
          <p:cNvSpPr txBox="1"/>
          <p:nvPr/>
        </p:nvSpPr>
        <p:spPr>
          <a:xfrm>
            <a:off x="2069598" y="4852130"/>
            <a:ext cx="1537831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Ann </a:t>
            </a:r>
            <a:r>
              <a:rPr lang="en-US" sz="1600" dirty="0" err="1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Therasa</a:t>
            </a:r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38B10DA-FBD7-684B-6FD5-CE1E3F67524E}"/>
              </a:ext>
            </a:extLst>
          </p:cNvPr>
          <p:cNvSpPr txBox="1"/>
          <p:nvPr/>
        </p:nvSpPr>
        <p:spPr>
          <a:xfrm>
            <a:off x="4425194" y="4852130"/>
            <a:ext cx="1537831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John Thomas</a:t>
            </a:r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623C852-B8D0-FFF4-1263-238985E87204}"/>
              </a:ext>
            </a:extLst>
          </p:cNvPr>
          <p:cNvSpPr txBox="1"/>
          <p:nvPr/>
        </p:nvSpPr>
        <p:spPr>
          <a:xfrm>
            <a:off x="6774346" y="4852130"/>
            <a:ext cx="1498647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Jerold Sam</a:t>
            </a:r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5BCF2C7-F8B7-8E5F-155E-5EB954B07C32}"/>
              </a:ext>
            </a:extLst>
          </p:cNvPr>
          <p:cNvSpPr txBox="1"/>
          <p:nvPr/>
        </p:nvSpPr>
        <p:spPr>
          <a:xfrm>
            <a:off x="9088892" y="4852130"/>
            <a:ext cx="1470202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 err="1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Samual</a:t>
            </a:r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 Vin</a:t>
            </a:r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DAB7E3B-1254-5504-7A64-4E37048518D1}"/>
              </a:ext>
            </a:extLst>
          </p:cNvPr>
          <p:cNvSpPr txBox="1"/>
          <p:nvPr/>
        </p:nvSpPr>
        <p:spPr>
          <a:xfrm>
            <a:off x="2147015" y="5202465"/>
            <a:ext cx="1376726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Designation</a:t>
            </a:r>
            <a:endParaRPr lang="en-IN" sz="1400" b="1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D825B69-0AEA-B8B3-71D2-4528D4CB1A57}"/>
              </a:ext>
            </a:extLst>
          </p:cNvPr>
          <p:cNvSpPr txBox="1"/>
          <p:nvPr/>
        </p:nvSpPr>
        <p:spPr>
          <a:xfrm>
            <a:off x="4505746" y="5202465"/>
            <a:ext cx="1376726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Designation</a:t>
            </a:r>
            <a:endParaRPr lang="en-IN" sz="1400" b="1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0C0B692-BD58-63A6-1ACD-C55AE058752C}"/>
              </a:ext>
            </a:extLst>
          </p:cNvPr>
          <p:cNvSpPr txBox="1"/>
          <p:nvPr/>
        </p:nvSpPr>
        <p:spPr>
          <a:xfrm>
            <a:off x="6807025" y="5202465"/>
            <a:ext cx="1376726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Designation</a:t>
            </a:r>
            <a:endParaRPr lang="en-IN" sz="1400" b="1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EAD619A-B2E0-95B6-A985-FF106CA3A876}"/>
              </a:ext>
            </a:extLst>
          </p:cNvPr>
          <p:cNvSpPr txBox="1"/>
          <p:nvPr/>
        </p:nvSpPr>
        <p:spPr>
          <a:xfrm>
            <a:off x="9090178" y="5202465"/>
            <a:ext cx="1376726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Designation</a:t>
            </a:r>
            <a:endParaRPr lang="en-IN" sz="1400" b="1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970" name="Graphic 1156">
            <a:extLst>
              <a:ext uri="{FF2B5EF4-FFF2-40B4-BE49-F238E27FC236}">
                <a16:creationId xmlns:a16="http://schemas.microsoft.com/office/drawing/2014/main" id="{4404377A-4689-9CCA-D0A2-2658093F4294}"/>
              </a:ext>
            </a:extLst>
          </p:cNvPr>
          <p:cNvGrpSpPr/>
          <p:nvPr/>
        </p:nvGrpSpPr>
        <p:grpSpPr>
          <a:xfrm rot="3125947">
            <a:off x="10759475" y="1132644"/>
            <a:ext cx="228506" cy="293445"/>
            <a:chOff x="9194577" y="1647608"/>
            <a:chExt cx="228506" cy="293445"/>
          </a:xfrm>
        </p:grpSpPr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71DD391-5034-4ED5-45E2-7B88C45B435E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E8B7ED62-847B-2E59-BC60-BC2BE006E528}"/>
                </a:ext>
              </a:extLst>
            </p:cNvPr>
            <p:cNvSpPr/>
            <p:nvPr/>
          </p:nvSpPr>
          <p:spPr>
            <a:xfrm>
              <a:off x="9199129" y="1734994"/>
              <a:ext cx="60211" cy="35843"/>
            </a:xfrm>
            <a:custGeom>
              <a:avLst/>
              <a:gdLst>
                <a:gd name="connsiteX0" fmla="*/ 60211 w 60211"/>
                <a:gd name="connsiteY0" fmla="*/ 32983 h 35843"/>
                <a:gd name="connsiteX1" fmla="*/ 0 w 60211"/>
                <a:gd name="connsiteY1" fmla="*/ 35844 h 35843"/>
                <a:gd name="connsiteX2" fmla="*/ 5238 w 60211"/>
                <a:gd name="connsiteY2" fmla="*/ 10077 h 35843"/>
                <a:gd name="connsiteX3" fmla="*/ 46581 w 60211"/>
                <a:gd name="connsiteY3" fmla="*/ 3076 h 35843"/>
                <a:gd name="connsiteX4" fmla="*/ 59008 w 60211"/>
                <a:gd name="connsiteY4" fmla="*/ 0 h 35843"/>
                <a:gd name="connsiteX5" fmla="*/ 60211 w 60211"/>
                <a:gd name="connsiteY5" fmla="*/ 32983 h 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11" h="35843">
                  <a:moveTo>
                    <a:pt x="60211" y="32983"/>
                  </a:moveTo>
                  <a:cubicBezTo>
                    <a:pt x="37763" y="26095"/>
                    <a:pt x="15534" y="30477"/>
                    <a:pt x="0" y="35844"/>
                  </a:cubicBezTo>
                  <a:cubicBezTo>
                    <a:pt x="2592" y="20396"/>
                    <a:pt x="5238" y="10077"/>
                    <a:pt x="5238" y="10077"/>
                  </a:cubicBezTo>
                  <a:lnTo>
                    <a:pt x="46581" y="3076"/>
                  </a:lnTo>
                  <a:lnTo>
                    <a:pt x="59008" y="0"/>
                  </a:lnTo>
                  <a:lnTo>
                    <a:pt x="60211" y="32983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AAA6EBD3-4826-B02E-93ED-0CFD63352332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E90579D5-934E-0658-083D-12FC650FED61}"/>
                </a:ext>
              </a:extLst>
            </p:cNvPr>
            <p:cNvSpPr/>
            <p:nvPr/>
          </p:nvSpPr>
          <p:spPr>
            <a:xfrm>
              <a:off x="9243686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059FA426-3B1A-3397-406F-A70F4FA2DF43}"/>
                </a:ext>
              </a:extLst>
            </p:cNvPr>
            <p:cNvSpPr/>
            <p:nvPr/>
          </p:nvSpPr>
          <p:spPr>
            <a:xfrm>
              <a:off x="9242951" y="1688209"/>
              <a:ext cx="166867" cy="252843"/>
            </a:xfrm>
            <a:custGeom>
              <a:avLst/>
              <a:gdLst>
                <a:gd name="connsiteX0" fmla="*/ 166868 w 166867"/>
                <a:gd name="connsiteY0" fmla="*/ 109521 h 252843"/>
                <a:gd name="connsiteX1" fmla="*/ 146941 w 166867"/>
                <a:gd name="connsiteY1" fmla="*/ 249574 h 252843"/>
                <a:gd name="connsiteX2" fmla="*/ 103807 w 166867"/>
                <a:gd name="connsiteY2" fmla="*/ 250133 h 252843"/>
                <a:gd name="connsiteX3" fmla="*/ 100441 w 166867"/>
                <a:gd name="connsiteY3" fmla="*/ 203078 h 252843"/>
                <a:gd name="connsiteX4" fmla="*/ 71325 w 166867"/>
                <a:gd name="connsiteY4" fmla="*/ 202519 h 252843"/>
                <a:gd name="connsiteX5" fmla="*/ 69077 w 166867"/>
                <a:gd name="connsiteY5" fmla="*/ 246771 h 252843"/>
                <a:gd name="connsiteX6" fmla="*/ 11942 w 166867"/>
                <a:gd name="connsiteY6" fmla="*/ 249578 h 252843"/>
                <a:gd name="connsiteX7" fmla="*/ 172 w 166867"/>
                <a:gd name="connsiteY7" fmla="*/ 102239 h 252843"/>
                <a:gd name="connsiteX8" fmla="*/ 20674 w 166867"/>
                <a:gd name="connsiteY8" fmla="*/ 0 h 252843"/>
                <a:gd name="connsiteX9" fmla="*/ 20530 w 166867"/>
                <a:gd name="connsiteY9" fmla="*/ 80314 h 252843"/>
                <a:gd name="connsiteX10" fmla="*/ 41864 w 166867"/>
                <a:gd name="connsiteY10" fmla="*/ 148605 h 252843"/>
                <a:gd name="connsiteX11" fmla="*/ 70074 w 166867"/>
                <a:gd name="connsiteY11" fmla="*/ 157908 h 252843"/>
                <a:gd name="connsiteX12" fmla="*/ 166868 w 166867"/>
                <a:gd name="connsiteY12" fmla="*/ 109521 h 2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867" h="252843">
                  <a:moveTo>
                    <a:pt x="166868" y="109521"/>
                  </a:moveTo>
                  <a:cubicBezTo>
                    <a:pt x="163749" y="178394"/>
                    <a:pt x="146941" y="249574"/>
                    <a:pt x="146941" y="249574"/>
                  </a:cubicBezTo>
                  <a:lnTo>
                    <a:pt x="103807" y="250133"/>
                  </a:lnTo>
                  <a:lnTo>
                    <a:pt x="100441" y="203078"/>
                  </a:lnTo>
                  <a:lnTo>
                    <a:pt x="71325" y="202519"/>
                  </a:lnTo>
                  <a:cubicBezTo>
                    <a:pt x="66271" y="206999"/>
                    <a:pt x="69077" y="246771"/>
                    <a:pt x="69077" y="246771"/>
                  </a:cubicBezTo>
                  <a:cubicBezTo>
                    <a:pt x="55076" y="258541"/>
                    <a:pt x="11942" y="249578"/>
                    <a:pt x="11942" y="249578"/>
                  </a:cubicBezTo>
                  <a:cubicBezTo>
                    <a:pt x="11942" y="249578"/>
                    <a:pt x="4097" y="221563"/>
                    <a:pt x="172" y="102239"/>
                  </a:cubicBezTo>
                  <a:cubicBezTo>
                    <a:pt x="-973" y="67407"/>
                    <a:pt x="3335" y="30559"/>
                    <a:pt x="20674" y="0"/>
                  </a:cubicBezTo>
                  <a:cubicBezTo>
                    <a:pt x="19353" y="26721"/>
                    <a:pt x="18806" y="53598"/>
                    <a:pt x="20530" y="80314"/>
                  </a:cubicBezTo>
                  <a:cubicBezTo>
                    <a:pt x="21976" y="102704"/>
                    <a:pt x="20190" y="135022"/>
                    <a:pt x="41864" y="148605"/>
                  </a:cubicBezTo>
                  <a:cubicBezTo>
                    <a:pt x="50307" y="153898"/>
                    <a:pt x="60263" y="156173"/>
                    <a:pt x="70074" y="157908"/>
                  </a:cubicBezTo>
                  <a:cubicBezTo>
                    <a:pt x="113907" y="165659"/>
                    <a:pt x="149224" y="152108"/>
                    <a:pt x="166868" y="109521"/>
                  </a:cubicBez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8575403-F646-ADD8-0BEE-AE41CBAAC055}"/>
                </a:ext>
              </a:extLst>
            </p:cNvPr>
            <p:cNvSpPr/>
            <p:nvPr/>
          </p:nvSpPr>
          <p:spPr>
            <a:xfrm>
              <a:off x="9242709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F8AC0F0-AA29-4FA3-208D-B2CB252B95E4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solidFill>
              <a:srgbClr val="99C7DC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42284DC-119F-C685-C52E-82E08E2BC560}"/>
                </a:ext>
              </a:extLst>
            </p:cNvPr>
            <p:cNvSpPr/>
            <p:nvPr/>
          </p:nvSpPr>
          <p:spPr>
            <a:xfrm>
              <a:off x="9293562" y="1703157"/>
              <a:ext cx="129428" cy="77328"/>
            </a:xfrm>
            <a:custGeom>
              <a:avLst/>
              <a:gdLst>
                <a:gd name="connsiteX0" fmla="*/ 129421 w 129428"/>
                <a:gd name="connsiteY0" fmla="*/ 39471 h 77328"/>
                <a:gd name="connsiteX1" fmla="*/ 116581 w 129428"/>
                <a:gd name="connsiteY1" fmla="*/ 71606 h 77328"/>
                <a:gd name="connsiteX2" fmla="*/ 39862 w 129428"/>
                <a:gd name="connsiteY2" fmla="*/ 74928 h 77328"/>
                <a:gd name="connsiteX3" fmla="*/ 508 w 129428"/>
                <a:gd name="connsiteY3" fmla="*/ 34714 h 77328"/>
                <a:gd name="connsiteX4" fmla="*/ 422 w 129428"/>
                <a:gd name="connsiteY4" fmla="*/ 34128 h 77328"/>
                <a:gd name="connsiteX5" fmla="*/ 14307 w 129428"/>
                <a:gd name="connsiteY5" fmla="*/ 0 h 77328"/>
                <a:gd name="connsiteX6" fmla="*/ 21874 w 129428"/>
                <a:gd name="connsiteY6" fmla="*/ 24387 h 77328"/>
                <a:gd name="connsiteX7" fmla="*/ 46222 w 129428"/>
                <a:gd name="connsiteY7" fmla="*/ 50166 h 77328"/>
                <a:gd name="connsiteX8" fmla="*/ 71844 w 129428"/>
                <a:gd name="connsiteY8" fmla="*/ 55329 h 77328"/>
                <a:gd name="connsiteX9" fmla="*/ 104209 w 129428"/>
                <a:gd name="connsiteY9" fmla="*/ 53519 h 77328"/>
                <a:gd name="connsiteX10" fmla="*/ 129421 w 129428"/>
                <a:gd name="connsiteY10" fmla="*/ 39471 h 7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428" h="77328">
                  <a:moveTo>
                    <a:pt x="129421" y="39471"/>
                  </a:moveTo>
                  <a:cubicBezTo>
                    <a:pt x="129562" y="47617"/>
                    <a:pt x="127729" y="70112"/>
                    <a:pt x="116581" y="71606"/>
                  </a:cubicBezTo>
                  <a:cubicBezTo>
                    <a:pt x="91486" y="74971"/>
                    <a:pt x="65043" y="80553"/>
                    <a:pt x="39862" y="74928"/>
                  </a:cubicBezTo>
                  <a:cubicBezTo>
                    <a:pt x="20291" y="70562"/>
                    <a:pt x="3573" y="54888"/>
                    <a:pt x="508" y="34714"/>
                  </a:cubicBezTo>
                  <a:cubicBezTo>
                    <a:pt x="481" y="34515"/>
                    <a:pt x="450" y="34327"/>
                    <a:pt x="422" y="34128"/>
                  </a:cubicBezTo>
                  <a:cubicBezTo>
                    <a:pt x="-1638" y="19212"/>
                    <a:pt x="3972" y="7071"/>
                    <a:pt x="14307" y="0"/>
                  </a:cubicBezTo>
                  <a:cubicBezTo>
                    <a:pt x="10038" y="2920"/>
                    <a:pt x="20338" y="21248"/>
                    <a:pt x="21874" y="24387"/>
                  </a:cubicBezTo>
                  <a:cubicBezTo>
                    <a:pt x="27382" y="35641"/>
                    <a:pt x="34109" y="45225"/>
                    <a:pt x="46222" y="50166"/>
                  </a:cubicBezTo>
                  <a:cubicBezTo>
                    <a:pt x="54321" y="53469"/>
                    <a:pt x="63128" y="54618"/>
                    <a:pt x="71844" y="55329"/>
                  </a:cubicBezTo>
                  <a:cubicBezTo>
                    <a:pt x="82582" y="56205"/>
                    <a:pt x="93730" y="56377"/>
                    <a:pt x="104209" y="53519"/>
                  </a:cubicBezTo>
                  <a:cubicBezTo>
                    <a:pt x="108048" y="52468"/>
                    <a:pt x="129511" y="44494"/>
                    <a:pt x="129421" y="39471"/>
                  </a:cubicBezTo>
                  <a:close/>
                </a:path>
              </a:pathLst>
            </a:custGeom>
            <a:solidFill>
              <a:srgbClr val="4B656F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BEBB9B5-3119-2A72-DF7D-469423F544E3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9CDEBE1D-07B3-78EB-E8BB-0B2ED82AAC68}"/>
                </a:ext>
              </a:extLst>
            </p:cNvPr>
            <p:cNvSpPr/>
            <p:nvPr/>
          </p:nvSpPr>
          <p:spPr>
            <a:xfrm>
              <a:off x="9320897" y="1889779"/>
              <a:ext cx="42019" cy="2736"/>
            </a:xfrm>
            <a:custGeom>
              <a:avLst/>
              <a:gdLst>
                <a:gd name="connsiteX0" fmla="*/ 0 w 42019"/>
                <a:gd name="connsiteY0" fmla="*/ 137 h 2736"/>
                <a:gd name="connsiteX1" fmla="*/ 5253 w 42019"/>
                <a:gd name="connsiteY1" fmla="*/ 70 h 2736"/>
                <a:gd name="connsiteX2" fmla="*/ 10507 w 42019"/>
                <a:gd name="connsiteY2" fmla="*/ 47 h 2736"/>
                <a:gd name="connsiteX3" fmla="*/ 21010 w 42019"/>
                <a:gd name="connsiteY3" fmla="*/ 0 h 2736"/>
                <a:gd name="connsiteX4" fmla="*/ 31513 w 42019"/>
                <a:gd name="connsiteY4" fmla="*/ 47 h 2736"/>
                <a:gd name="connsiteX5" fmla="*/ 36766 w 42019"/>
                <a:gd name="connsiteY5" fmla="*/ 70 h 2736"/>
                <a:gd name="connsiteX6" fmla="*/ 42020 w 42019"/>
                <a:gd name="connsiteY6" fmla="*/ 137 h 2736"/>
                <a:gd name="connsiteX7" fmla="*/ 42020 w 42019"/>
                <a:gd name="connsiteY7" fmla="*/ 410 h 2736"/>
                <a:gd name="connsiteX8" fmla="*/ 31517 w 42019"/>
                <a:gd name="connsiteY8" fmla="*/ 2232 h 2736"/>
                <a:gd name="connsiteX9" fmla="*/ 21014 w 42019"/>
                <a:gd name="connsiteY9" fmla="*/ 2736 h 2736"/>
                <a:gd name="connsiteX10" fmla="*/ 10511 w 42019"/>
                <a:gd name="connsiteY10" fmla="*/ 2240 h 2736"/>
                <a:gd name="connsiteX11" fmla="*/ 8 w 42019"/>
                <a:gd name="connsiteY11" fmla="*/ 410 h 2736"/>
                <a:gd name="connsiteX12" fmla="*/ 8 w 42019"/>
                <a:gd name="connsiteY12" fmla="*/ 137 h 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19" h="2736">
                  <a:moveTo>
                    <a:pt x="0" y="137"/>
                  </a:moveTo>
                  <a:lnTo>
                    <a:pt x="5253" y="70"/>
                  </a:lnTo>
                  <a:lnTo>
                    <a:pt x="10507" y="47"/>
                  </a:lnTo>
                  <a:lnTo>
                    <a:pt x="21010" y="0"/>
                  </a:lnTo>
                  <a:lnTo>
                    <a:pt x="31513" y="47"/>
                  </a:lnTo>
                  <a:lnTo>
                    <a:pt x="36766" y="70"/>
                  </a:lnTo>
                  <a:lnTo>
                    <a:pt x="42020" y="137"/>
                  </a:lnTo>
                  <a:lnTo>
                    <a:pt x="42020" y="410"/>
                  </a:lnTo>
                  <a:cubicBezTo>
                    <a:pt x="38517" y="1372"/>
                    <a:pt x="35019" y="1872"/>
                    <a:pt x="31517" y="2232"/>
                  </a:cubicBezTo>
                  <a:cubicBezTo>
                    <a:pt x="28014" y="2572"/>
                    <a:pt x="24516" y="2732"/>
                    <a:pt x="21014" y="2736"/>
                  </a:cubicBezTo>
                  <a:cubicBezTo>
                    <a:pt x="17511" y="2740"/>
                    <a:pt x="14013" y="2580"/>
                    <a:pt x="10511" y="2240"/>
                  </a:cubicBezTo>
                  <a:cubicBezTo>
                    <a:pt x="7009" y="1880"/>
                    <a:pt x="3510" y="1380"/>
                    <a:pt x="8" y="410"/>
                  </a:cubicBezTo>
                  <a:lnTo>
                    <a:pt x="8" y="137"/>
                  </a:lnTo>
                  <a:close/>
                </a:path>
              </a:pathLst>
            </a:custGeom>
            <a:solidFill>
              <a:srgbClr val="010101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0744D139-E202-07A4-F6EB-53463D3958FA}"/>
                </a:ext>
              </a:extLst>
            </p:cNvPr>
            <p:cNvSpPr/>
            <p:nvPr/>
          </p:nvSpPr>
          <p:spPr>
            <a:xfrm rot="-4998595">
              <a:off x="9360828" y="1690426"/>
              <a:ext cx="22968" cy="56084"/>
            </a:xfrm>
            <a:custGeom>
              <a:avLst/>
              <a:gdLst>
                <a:gd name="connsiteX0" fmla="*/ 22968 w 22968"/>
                <a:gd name="connsiteY0" fmla="*/ 28042 h 56084"/>
                <a:gd name="connsiteX1" fmla="*/ 11484 w 22968"/>
                <a:gd name="connsiteY1" fmla="*/ 56084 h 56084"/>
                <a:gd name="connsiteX2" fmla="*/ 0 w 22968"/>
                <a:gd name="connsiteY2" fmla="*/ 28042 h 56084"/>
                <a:gd name="connsiteX3" fmla="*/ 11484 w 22968"/>
                <a:gd name="connsiteY3" fmla="*/ 0 h 56084"/>
                <a:gd name="connsiteX4" fmla="*/ 22968 w 22968"/>
                <a:gd name="connsiteY4" fmla="*/ 28042 h 5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68" h="56084">
                  <a:moveTo>
                    <a:pt x="22968" y="28042"/>
                  </a:moveTo>
                  <a:cubicBezTo>
                    <a:pt x="22968" y="43529"/>
                    <a:pt x="17827" y="56084"/>
                    <a:pt x="11484" y="56084"/>
                  </a:cubicBezTo>
                  <a:cubicBezTo>
                    <a:pt x="5142" y="56084"/>
                    <a:pt x="0" y="43529"/>
                    <a:pt x="0" y="28042"/>
                  </a:cubicBezTo>
                  <a:cubicBezTo>
                    <a:pt x="0" y="12555"/>
                    <a:pt x="5142" y="0"/>
                    <a:pt x="11484" y="0"/>
                  </a:cubicBezTo>
                  <a:cubicBezTo>
                    <a:pt x="17827" y="0"/>
                    <a:pt x="22968" y="12555"/>
                    <a:pt x="22968" y="28042"/>
                  </a:cubicBezTo>
                  <a:close/>
                </a:path>
              </a:pathLst>
            </a:custGeom>
            <a:solidFill>
              <a:srgbClr val="FCFDFD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pic>
        <p:nvPicPr>
          <p:cNvPr id="982" name="Graphic 981">
            <a:extLst>
              <a:ext uri="{FF2B5EF4-FFF2-40B4-BE49-F238E27FC236}">
                <a16:creationId xmlns:a16="http://schemas.microsoft.com/office/drawing/2014/main" id="{CADE8432-B9F8-9D69-E3DF-D226950871F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9491755">
            <a:off x="2939711" y="1329563"/>
            <a:ext cx="183499" cy="234953"/>
          </a:xfrm>
          <a:prstGeom prst="rect">
            <a:avLst/>
          </a:prstGeom>
        </p:spPr>
      </p:pic>
      <p:grpSp>
        <p:nvGrpSpPr>
          <p:cNvPr id="983" name="Graphic 1172">
            <a:extLst>
              <a:ext uri="{FF2B5EF4-FFF2-40B4-BE49-F238E27FC236}">
                <a16:creationId xmlns:a16="http://schemas.microsoft.com/office/drawing/2014/main" id="{A04D4DAE-2113-B3EC-BAAC-4C9462EF0DF8}"/>
              </a:ext>
            </a:extLst>
          </p:cNvPr>
          <p:cNvGrpSpPr/>
          <p:nvPr/>
        </p:nvGrpSpPr>
        <p:grpSpPr>
          <a:xfrm rot="9058771">
            <a:off x="598669" y="5974437"/>
            <a:ext cx="346220" cy="444616"/>
            <a:chOff x="7467276" y="5997958"/>
            <a:chExt cx="149894" cy="192493"/>
          </a:xfrm>
        </p:grpSpPr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B41ED08E-2F31-F30A-00D4-C2D69F4759F9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2322982C-68D1-59EA-9687-C8E2FC2C96B2}"/>
                </a:ext>
              </a:extLst>
            </p:cNvPr>
            <p:cNvSpPr/>
            <p:nvPr/>
          </p:nvSpPr>
          <p:spPr>
            <a:xfrm>
              <a:off x="7470262" y="6055281"/>
              <a:ext cx="39497" cy="23512"/>
            </a:xfrm>
            <a:custGeom>
              <a:avLst/>
              <a:gdLst>
                <a:gd name="connsiteX0" fmla="*/ 39497 w 39497"/>
                <a:gd name="connsiteY0" fmla="*/ 21636 h 23512"/>
                <a:gd name="connsiteX1" fmla="*/ 0 w 39497"/>
                <a:gd name="connsiteY1" fmla="*/ 23513 h 23512"/>
                <a:gd name="connsiteX2" fmla="*/ 3436 w 39497"/>
                <a:gd name="connsiteY2" fmla="*/ 6610 h 23512"/>
                <a:gd name="connsiteX3" fmla="*/ 30556 w 39497"/>
                <a:gd name="connsiteY3" fmla="*/ 2018 h 23512"/>
                <a:gd name="connsiteX4" fmla="*/ 38707 w 39497"/>
                <a:gd name="connsiteY4" fmla="*/ 0 h 23512"/>
                <a:gd name="connsiteX5" fmla="*/ 39497 w 39497"/>
                <a:gd name="connsiteY5" fmla="*/ 21636 h 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97" h="23512">
                  <a:moveTo>
                    <a:pt x="39497" y="21636"/>
                  </a:moveTo>
                  <a:cubicBezTo>
                    <a:pt x="24772" y="17118"/>
                    <a:pt x="10190" y="19992"/>
                    <a:pt x="0" y="23513"/>
                  </a:cubicBezTo>
                  <a:cubicBezTo>
                    <a:pt x="1700" y="13379"/>
                    <a:pt x="3436" y="6610"/>
                    <a:pt x="3436" y="6610"/>
                  </a:cubicBezTo>
                  <a:lnTo>
                    <a:pt x="30556" y="2018"/>
                  </a:lnTo>
                  <a:lnTo>
                    <a:pt x="38707" y="0"/>
                  </a:lnTo>
                  <a:lnTo>
                    <a:pt x="39497" y="2163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F8C56144-C2BB-7337-80F7-9BCD59D0E260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6F1B77-79BF-2272-ED50-451977B72578}"/>
                </a:ext>
              </a:extLst>
            </p:cNvPr>
            <p:cNvSpPr/>
            <p:nvPr/>
          </p:nvSpPr>
          <p:spPr>
            <a:xfrm>
              <a:off x="7499489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2E60AC1-0BB3-B250-4B6A-02EBFC8B8826}"/>
                </a:ext>
              </a:extLst>
            </p:cNvPr>
            <p:cNvSpPr/>
            <p:nvPr/>
          </p:nvSpPr>
          <p:spPr>
            <a:xfrm>
              <a:off x="7499007" y="6024591"/>
              <a:ext cx="109461" cy="165859"/>
            </a:xfrm>
            <a:custGeom>
              <a:avLst/>
              <a:gdLst>
                <a:gd name="connsiteX0" fmla="*/ 109461 w 109461"/>
                <a:gd name="connsiteY0" fmla="*/ 71843 h 165859"/>
                <a:gd name="connsiteX1" fmla="*/ 96390 w 109461"/>
                <a:gd name="connsiteY1" fmla="*/ 163715 h 165859"/>
                <a:gd name="connsiteX2" fmla="*/ 68095 w 109461"/>
                <a:gd name="connsiteY2" fmla="*/ 164081 h 165859"/>
                <a:gd name="connsiteX3" fmla="*/ 65887 w 109461"/>
                <a:gd name="connsiteY3" fmla="*/ 133215 h 165859"/>
                <a:gd name="connsiteX4" fmla="*/ 46787 w 109461"/>
                <a:gd name="connsiteY4" fmla="*/ 132848 h 165859"/>
                <a:gd name="connsiteX5" fmla="*/ 45313 w 109461"/>
                <a:gd name="connsiteY5" fmla="*/ 161876 h 165859"/>
                <a:gd name="connsiteX6" fmla="*/ 7834 w 109461"/>
                <a:gd name="connsiteY6" fmla="*/ 163717 h 165859"/>
                <a:gd name="connsiteX7" fmla="*/ 113 w 109461"/>
                <a:gd name="connsiteY7" fmla="*/ 67066 h 165859"/>
                <a:gd name="connsiteX8" fmla="*/ 13562 w 109461"/>
                <a:gd name="connsiteY8" fmla="*/ 0 h 165859"/>
                <a:gd name="connsiteX9" fmla="*/ 13467 w 109461"/>
                <a:gd name="connsiteY9" fmla="*/ 52684 h 165859"/>
                <a:gd name="connsiteX10" fmla="*/ 27462 w 109461"/>
                <a:gd name="connsiteY10" fmla="*/ 97482 h 165859"/>
                <a:gd name="connsiteX11" fmla="*/ 45967 w 109461"/>
                <a:gd name="connsiteY11" fmla="*/ 103584 h 165859"/>
                <a:gd name="connsiteX12" fmla="*/ 109461 w 109461"/>
                <a:gd name="connsiteY12" fmla="*/ 71843 h 16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61" h="165859">
                  <a:moveTo>
                    <a:pt x="109461" y="71843"/>
                  </a:moveTo>
                  <a:cubicBezTo>
                    <a:pt x="107415" y="117022"/>
                    <a:pt x="96390" y="163715"/>
                    <a:pt x="96390" y="163715"/>
                  </a:cubicBezTo>
                  <a:lnTo>
                    <a:pt x="68095" y="164081"/>
                  </a:lnTo>
                  <a:lnTo>
                    <a:pt x="65887" y="133215"/>
                  </a:lnTo>
                  <a:lnTo>
                    <a:pt x="46787" y="132848"/>
                  </a:lnTo>
                  <a:cubicBezTo>
                    <a:pt x="43472" y="135787"/>
                    <a:pt x="45313" y="161876"/>
                    <a:pt x="45313" y="161876"/>
                  </a:cubicBezTo>
                  <a:cubicBezTo>
                    <a:pt x="36128" y="169597"/>
                    <a:pt x="7834" y="163717"/>
                    <a:pt x="7834" y="163717"/>
                  </a:cubicBezTo>
                  <a:cubicBezTo>
                    <a:pt x="7834" y="163717"/>
                    <a:pt x="2687" y="145340"/>
                    <a:pt x="113" y="67066"/>
                  </a:cubicBezTo>
                  <a:cubicBezTo>
                    <a:pt x="-638" y="44218"/>
                    <a:pt x="2187" y="20046"/>
                    <a:pt x="13562" y="0"/>
                  </a:cubicBezTo>
                  <a:cubicBezTo>
                    <a:pt x="12695" y="17528"/>
                    <a:pt x="12336" y="35159"/>
                    <a:pt x="13467" y="52684"/>
                  </a:cubicBezTo>
                  <a:cubicBezTo>
                    <a:pt x="14416" y="67371"/>
                    <a:pt x="13244" y="88571"/>
                    <a:pt x="27462" y="97482"/>
                  </a:cubicBezTo>
                  <a:cubicBezTo>
                    <a:pt x="33000" y="100953"/>
                    <a:pt x="39531" y="102446"/>
                    <a:pt x="45967" y="103584"/>
                  </a:cubicBezTo>
                  <a:cubicBezTo>
                    <a:pt x="74720" y="108669"/>
                    <a:pt x="97887" y="99779"/>
                    <a:pt x="109461" y="71843"/>
                  </a:cubicBez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1DC37FE-70B0-84EA-C2A2-6F38F267D2F3}"/>
                </a:ext>
              </a:extLst>
            </p:cNvPr>
            <p:cNvSpPr/>
            <p:nvPr/>
          </p:nvSpPr>
          <p:spPr>
            <a:xfrm>
              <a:off x="7498848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6029340-F74A-87BB-06D2-A0DC3DCD74C4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solidFill>
              <a:srgbClr val="99C7DC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02268950-6C25-30A8-70D6-2B1DDBEFAE69}"/>
                </a:ext>
              </a:extLst>
            </p:cNvPr>
            <p:cNvSpPr/>
            <p:nvPr/>
          </p:nvSpPr>
          <p:spPr>
            <a:xfrm>
              <a:off x="7532207" y="6034396"/>
              <a:ext cx="84901" cy="50725"/>
            </a:xfrm>
            <a:custGeom>
              <a:avLst/>
              <a:gdLst>
                <a:gd name="connsiteX0" fmla="*/ 84897 w 84901"/>
                <a:gd name="connsiteY0" fmla="*/ 25892 h 50725"/>
                <a:gd name="connsiteX1" fmla="*/ 76474 w 84901"/>
                <a:gd name="connsiteY1" fmla="*/ 46972 h 50725"/>
                <a:gd name="connsiteX2" fmla="*/ 26149 w 84901"/>
                <a:gd name="connsiteY2" fmla="*/ 49151 h 50725"/>
                <a:gd name="connsiteX3" fmla="*/ 333 w 84901"/>
                <a:gd name="connsiteY3" fmla="*/ 22772 h 50725"/>
                <a:gd name="connsiteX4" fmla="*/ 277 w 84901"/>
                <a:gd name="connsiteY4" fmla="*/ 22387 h 50725"/>
                <a:gd name="connsiteX5" fmla="*/ 9385 w 84901"/>
                <a:gd name="connsiteY5" fmla="*/ 0 h 50725"/>
                <a:gd name="connsiteX6" fmla="*/ 14349 w 84901"/>
                <a:gd name="connsiteY6" fmla="*/ 15997 h 50725"/>
                <a:gd name="connsiteX7" fmla="*/ 30321 w 84901"/>
                <a:gd name="connsiteY7" fmla="*/ 32908 h 50725"/>
                <a:gd name="connsiteX8" fmla="*/ 47128 w 84901"/>
                <a:gd name="connsiteY8" fmla="*/ 36295 h 50725"/>
                <a:gd name="connsiteX9" fmla="*/ 68359 w 84901"/>
                <a:gd name="connsiteY9" fmla="*/ 35108 h 50725"/>
                <a:gd name="connsiteX10" fmla="*/ 84897 w 84901"/>
                <a:gd name="connsiteY10" fmla="*/ 25892 h 5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01" h="50725">
                  <a:moveTo>
                    <a:pt x="84897" y="25892"/>
                  </a:moveTo>
                  <a:cubicBezTo>
                    <a:pt x="84989" y="31236"/>
                    <a:pt x="83787" y="45992"/>
                    <a:pt x="76474" y="46972"/>
                  </a:cubicBezTo>
                  <a:cubicBezTo>
                    <a:pt x="60013" y="49179"/>
                    <a:pt x="42667" y="52841"/>
                    <a:pt x="26149" y="49151"/>
                  </a:cubicBezTo>
                  <a:cubicBezTo>
                    <a:pt x="13310" y="46287"/>
                    <a:pt x="2344" y="36005"/>
                    <a:pt x="333" y="22772"/>
                  </a:cubicBezTo>
                  <a:cubicBezTo>
                    <a:pt x="316" y="22641"/>
                    <a:pt x="295" y="22518"/>
                    <a:pt x="277" y="22387"/>
                  </a:cubicBezTo>
                  <a:cubicBezTo>
                    <a:pt x="-1074" y="12602"/>
                    <a:pt x="2605" y="4638"/>
                    <a:pt x="9385" y="0"/>
                  </a:cubicBezTo>
                  <a:cubicBezTo>
                    <a:pt x="6585" y="1915"/>
                    <a:pt x="13341" y="13938"/>
                    <a:pt x="14349" y="15997"/>
                  </a:cubicBezTo>
                  <a:cubicBezTo>
                    <a:pt x="17962" y="23379"/>
                    <a:pt x="22374" y="29667"/>
                    <a:pt x="30321" y="32908"/>
                  </a:cubicBezTo>
                  <a:cubicBezTo>
                    <a:pt x="35633" y="35074"/>
                    <a:pt x="41410" y="35828"/>
                    <a:pt x="47128" y="36295"/>
                  </a:cubicBezTo>
                  <a:cubicBezTo>
                    <a:pt x="54172" y="36869"/>
                    <a:pt x="61484" y="36982"/>
                    <a:pt x="68359" y="35108"/>
                  </a:cubicBezTo>
                  <a:cubicBezTo>
                    <a:pt x="70877" y="34418"/>
                    <a:pt x="84956" y="29187"/>
                    <a:pt x="84897" y="25892"/>
                  </a:cubicBezTo>
                  <a:close/>
                </a:path>
              </a:pathLst>
            </a:custGeom>
            <a:solidFill>
              <a:srgbClr val="4B656F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A6D56C00-181F-AA35-7132-8FB4809BC2AF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CBFF1FD3-9384-5D68-5AB8-69A1B1D72051}"/>
                </a:ext>
              </a:extLst>
            </p:cNvPr>
            <p:cNvSpPr/>
            <p:nvPr/>
          </p:nvSpPr>
          <p:spPr>
            <a:xfrm>
              <a:off x="7550138" y="6156816"/>
              <a:ext cx="27563" cy="1794"/>
            </a:xfrm>
            <a:custGeom>
              <a:avLst/>
              <a:gdLst>
                <a:gd name="connsiteX0" fmla="*/ 0 w 27563"/>
                <a:gd name="connsiteY0" fmla="*/ 90 h 1794"/>
                <a:gd name="connsiteX1" fmla="*/ 3446 w 27563"/>
                <a:gd name="connsiteY1" fmla="*/ 46 h 1794"/>
                <a:gd name="connsiteX2" fmla="*/ 6892 w 27563"/>
                <a:gd name="connsiteY2" fmla="*/ 31 h 1794"/>
                <a:gd name="connsiteX3" fmla="*/ 13782 w 27563"/>
                <a:gd name="connsiteY3" fmla="*/ 0 h 1794"/>
                <a:gd name="connsiteX4" fmla="*/ 20672 w 27563"/>
                <a:gd name="connsiteY4" fmla="*/ 31 h 1794"/>
                <a:gd name="connsiteX5" fmla="*/ 24118 w 27563"/>
                <a:gd name="connsiteY5" fmla="*/ 46 h 1794"/>
                <a:gd name="connsiteX6" fmla="*/ 27564 w 27563"/>
                <a:gd name="connsiteY6" fmla="*/ 90 h 1794"/>
                <a:gd name="connsiteX7" fmla="*/ 27564 w 27563"/>
                <a:gd name="connsiteY7" fmla="*/ 269 h 1794"/>
                <a:gd name="connsiteX8" fmla="*/ 20674 w 27563"/>
                <a:gd name="connsiteY8" fmla="*/ 1464 h 1794"/>
                <a:gd name="connsiteX9" fmla="*/ 13785 w 27563"/>
                <a:gd name="connsiteY9" fmla="*/ 1795 h 1794"/>
                <a:gd name="connsiteX10" fmla="*/ 6895 w 27563"/>
                <a:gd name="connsiteY10" fmla="*/ 1469 h 1794"/>
                <a:gd name="connsiteX11" fmla="*/ 5 w 27563"/>
                <a:gd name="connsiteY11" fmla="*/ 269 h 1794"/>
                <a:gd name="connsiteX12" fmla="*/ 5 w 27563"/>
                <a:gd name="connsiteY12" fmla="*/ 90 h 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63" h="1794">
                  <a:moveTo>
                    <a:pt x="0" y="90"/>
                  </a:moveTo>
                  <a:lnTo>
                    <a:pt x="3446" y="46"/>
                  </a:lnTo>
                  <a:lnTo>
                    <a:pt x="6892" y="31"/>
                  </a:lnTo>
                  <a:lnTo>
                    <a:pt x="13782" y="0"/>
                  </a:lnTo>
                  <a:lnTo>
                    <a:pt x="20672" y="31"/>
                  </a:lnTo>
                  <a:lnTo>
                    <a:pt x="24118" y="46"/>
                  </a:lnTo>
                  <a:lnTo>
                    <a:pt x="27564" y="90"/>
                  </a:lnTo>
                  <a:lnTo>
                    <a:pt x="27564" y="269"/>
                  </a:lnTo>
                  <a:cubicBezTo>
                    <a:pt x="25267" y="900"/>
                    <a:pt x="22972" y="1228"/>
                    <a:pt x="20674" y="1464"/>
                  </a:cubicBezTo>
                  <a:cubicBezTo>
                    <a:pt x="18377" y="1687"/>
                    <a:pt x="16082" y="1792"/>
                    <a:pt x="13785" y="1795"/>
                  </a:cubicBezTo>
                  <a:cubicBezTo>
                    <a:pt x="11487" y="1797"/>
                    <a:pt x="9192" y="1692"/>
                    <a:pt x="6895" y="1469"/>
                  </a:cubicBezTo>
                  <a:cubicBezTo>
                    <a:pt x="4597" y="1233"/>
                    <a:pt x="2303" y="905"/>
                    <a:pt x="5" y="269"/>
                  </a:cubicBezTo>
                  <a:lnTo>
                    <a:pt x="5" y="90"/>
                  </a:lnTo>
                  <a:close/>
                </a:path>
              </a:pathLst>
            </a:custGeom>
            <a:solidFill>
              <a:srgbClr val="010101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3A9F757-8ABF-A079-CAC8-A2549E20F60E}"/>
                </a:ext>
              </a:extLst>
            </p:cNvPr>
            <p:cNvSpPr/>
            <p:nvPr/>
          </p:nvSpPr>
          <p:spPr>
            <a:xfrm rot="-4998595">
              <a:off x="7576332" y="6026045"/>
              <a:ext cx="15066" cy="36789"/>
            </a:xfrm>
            <a:custGeom>
              <a:avLst/>
              <a:gdLst>
                <a:gd name="connsiteX0" fmla="*/ 15067 w 15066"/>
                <a:gd name="connsiteY0" fmla="*/ 18395 h 36789"/>
                <a:gd name="connsiteX1" fmla="*/ 7533 w 15066"/>
                <a:gd name="connsiteY1" fmla="*/ 36790 h 36789"/>
                <a:gd name="connsiteX2" fmla="*/ 0 w 15066"/>
                <a:gd name="connsiteY2" fmla="*/ 18395 h 36789"/>
                <a:gd name="connsiteX3" fmla="*/ 7533 w 15066"/>
                <a:gd name="connsiteY3" fmla="*/ 0 h 36789"/>
                <a:gd name="connsiteX4" fmla="*/ 15067 w 15066"/>
                <a:gd name="connsiteY4" fmla="*/ 18395 h 3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6" h="36789">
                  <a:moveTo>
                    <a:pt x="15067" y="18395"/>
                  </a:moveTo>
                  <a:cubicBezTo>
                    <a:pt x="15067" y="28554"/>
                    <a:pt x="11694" y="36790"/>
                    <a:pt x="7533" y="36790"/>
                  </a:cubicBezTo>
                  <a:cubicBezTo>
                    <a:pt x="3373" y="36790"/>
                    <a:pt x="0" y="28554"/>
                    <a:pt x="0" y="18395"/>
                  </a:cubicBezTo>
                  <a:cubicBezTo>
                    <a:pt x="0" y="8236"/>
                    <a:pt x="3373" y="0"/>
                    <a:pt x="7533" y="0"/>
                  </a:cubicBezTo>
                  <a:cubicBezTo>
                    <a:pt x="11694" y="0"/>
                    <a:pt x="15067" y="8236"/>
                    <a:pt x="15067" y="18395"/>
                  </a:cubicBezTo>
                  <a:close/>
                </a:path>
              </a:pathLst>
            </a:custGeom>
            <a:solidFill>
              <a:srgbClr val="FCFDFD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4148164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0A9F0A6-14CD-1906-E0F9-16D7106FAF59}"/>
              </a:ext>
            </a:extLst>
          </p:cNvPr>
          <p:cNvSpPr/>
          <p:nvPr/>
        </p:nvSpPr>
        <p:spPr>
          <a:xfrm>
            <a:off x="2527241" y="607115"/>
            <a:ext cx="7137519" cy="4564494"/>
          </a:xfrm>
          <a:prstGeom prst="roundRect">
            <a:avLst>
              <a:gd name="adj" fmla="val 3579"/>
            </a:avLst>
          </a:prstGeom>
          <a:noFill/>
          <a:ln w="73025">
            <a:solidFill>
              <a:schemeClr val="bg1">
                <a:alpha val="91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A6E0642-C03F-E40B-4F1C-2B6212FA8EA8}"/>
              </a:ext>
            </a:extLst>
          </p:cNvPr>
          <p:cNvSpPr/>
          <p:nvPr/>
        </p:nvSpPr>
        <p:spPr>
          <a:xfrm>
            <a:off x="2654017" y="735933"/>
            <a:ext cx="6883966" cy="4358581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8CD7C50-A852-F53E-8161-3E0C50F6B7B7}"/>
              </a:ext>
            </a:extLst>
          </p:cNvPr>
          <p:cNvGrpSpPr/>
          <p:nvPr/>
        </p:nvGrpSpPr>
        <p:grpSpPr>
          <a:xfrm>
            <a:off x="1624239" y="607114"/>
            <a:ext cx="678593" cy="678593"/>
            <a:chOff x="3184525" y="1026214"/>
            <a:chExt cx="678593" cy="67859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CC83B7F-B78D-4DF0-71A8-56539E5E67DA}"/>
                </a:ext>
              </a:extLst>
            </p:cNvPr>
            <p:cNvSpPr/>
            <p:nvPr/>
          </p:nvSpPr>
          <p:spPr>
            <a:xfrm>
              <a:off x="3184525" y="1026214"/>
              <a:ext cx="678593" cy="67859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52A0D9D-8800-B789-B77A-6526E2BFD471}"/>
                </a:ext>
              </a:extLst>
            </p:cNvPr>
            <p:cNvSpPr/>
            <p:nvPr/>
          </p:nvSpPr>
          <p:spPr>
            <a:xfrm>
              <a:off x="3377223" y="1228987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79CF51C-8AFA-4787-B2AA-34C0A81D3975}"/>
                </a:ext>
              </a:extLst>
            </p:cNvPr>
            <p:cNvSpPr/>
            <p:nvPr/>
          </p:nvSpPr>
          <p:spPr>
            <a:xfrm>
              <a:off x="3384604" y="1228987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33867A89-37D4-991A-81D0-A94BBFFE8C11}"/>
              </a:ext>
            </a:extLst>
          </p:cNvPr>
          <p:cNvSpPr txBox="1"/>
          <p:nvPr/>
        </p:nvSpPr>
        <p:spPr>
          <a:xfrm>
            <a:off x="4732707" y="1156051"/>
            <a:ext cx="2853584" cy="1446550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8800" b="1" spc="300" dirty="0">
                <a:solidFill>
                  <a:schemeClr val="bg1"/>
                </a:solidFill>
                <a:latin typeface="Amatic SC" panose="00000500000000000000" pitchFamily="2" charset="-79"/>
                <a:cs typeface="Amatic SC" panose="00000500000000000000" pitchFamily="2" charset="-79"/>
              </a:rPr>
              <a:t>Thanks</a:t>
            </a:r>
            <a:endParaRPr lang="en-IN" sz="8800" b="1" spc="300" dirty="0">
              <a:solidFill>
                <a:schemeClr val="bg1"/>
              </a:solidFill>
              <a:latin typeface="Amatic SC" panose="00000500000000000000" pitchFamily="2" charset="-79"/>
              <a:cs typeface="Amatic SC" panose="00000500000000000000" pitchFamily="2" charset="-79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DC6D5B0-FC81-5AC2-C5A3-23B0BBF821F0}"/>
              </a:ext>
            </a:extLst>
          </p:cNvPr>
          <p:cNvSpPr txBox="1"/>
          <p:nvPr/>
        </p:nvSpPr>
        <p:spPr>
          <a:xfrm>
            <a:off x="3351669" y="2648267"/>
            <a:ext cx="5488661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Do you have any questions?</a:t>
            </a:r>
            <a:endParaRPr lang="en-IN" sz="1400" b="1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A62991E-95CC-539F-3D8C-D0107B457AE3}"/>
              </a:ext>
            </a:extLst>
          </p:cNvPr>
          <p:cNvSpPr txBox="1"/>
          <p:nvPr/>
        </p:nvSpPr>
        <p:spPr>
          <a:xfrm>
            <a:off x="4780984" y="3084863"/>
            <a:ext cx="2630030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amongusgames@gmail.com</a:t>
            </a:r>
            <a:endParaRPr lang="en-IN" sz="1400" b="1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D8734B6-B7B7-6690-1572-F790F2C6597D}"/>
              </a:ext>
            </a:extLst>
          </p:cNvPr>
          <p:cNvSpPr txBox="1"/>
          <p:nvPr/>
        </p:nvSpPr>
        <p:spPr>
          <a:xfrm>
            <a:off x="5101941" y="3498652"/>
            <a:ext cx="1988115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Amongusgames.com</a:t>
            </a:r>
            <a:endParaRPr lang="en-IN" sz="1400" b="1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C655537-6600-A03B-512E-8634AF816E66}"/>
              </a:ext>
            </a:extLst>
          </p:cNvPr>
          <p:cNvGrpSpPr/>
          <p:nvPr/>
        </p:nvGrpSpPr>
        <p:grpSpPr>
          <a:xfrm>
            <a:off x="6669758" y="4109906"/>
            <a:ext cx="292028" cy="292928"/>
            <a:chOff x="7352076" y="3968632"/>
            <a:chExt cx="1688969" cy="1694173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B899A50-0C49-21FC-BD3A-46E78CEF0ED9}"/>
                </a:ext>
              </a:extLst>
            </p:cNvPr>
            <p:cNvSpPr/>
            <p:nvPr/>
          </p:nvSpPr>
          <p:spPr>
            <a:xfrm>
              <a:off x="7352076" y="3968632"/>
              <a:ext cx="1688969" cy="1694173"/>
            </a:xfrm>
            <a:custGeom>
              <a:avLst/>
              <a:gdLst>
                <a:gd name="connsiteX0" fmla="*/ 779404 w 1688969"/>
                <a:gd name="connsiteY0" fmla="*/ 0 h 1694173"/>
                <a:gd name="connsiteX1" fmla="*/ 911504 w 1688969"/>
                <a:gd name="connsiteY1" fmla="*/ 0 h 1694173"/>
                <a:gd name="connsiteX2" fmla="*/ 919934 w 1688969"/>
                <a:gd name="connsiteY2" fmla="*/ 3266 h 1694173"/>
                <a:gd name="connsiteX3" fmla="*/ 1267154 w 1688969"/>
                <a:gd name="connsiteY3" fmla="*/ 113563 h 1694173"/>
                <a:gd name="connsiteX4" fmla="*/ 1685832 w 1688969"/>
                <a:gd name="connsiteY4" fmla="*/ 931983 h 1694173"/>
                <a:gd name="connsiteX5" fmla="*/ 1483732 w 1688969"/>
                <a:gd name="connsiteY5" fmla="*/ 1401771 h 1694173"/>
                <a:gd name="connsiteX6" fmla="*/ 969058 w 1688969"/>
                <a:gd name="connsiteY6" fmla="*/ 1685126 h 1694173"/>
                <a:gd name="connsiteX7" fmla="*/ 911504 w 1688969"/>
                <a:gd name="connsiteY7" fmla="*/ 1694174 h 1694173"/>
                <a:gd name="connsiteX8" fmla="*/ 776094 w 1688969"/>
                <a:gd name="connsiteY8" fmla="*/ 1694174 h 1694173"/>
                <a:gd name="connsiteX9" fmla="*/ 731604 w 1688969"/>
                <a:gd name="connsiteY9" fmla="*/ 1686803 h 1694173"/>
                <a:gd name="connsiteX10" fmla="*/ 253210 w 1688969"/>
                <a:gd name="connsiteY10" fmla="*/ 1450983 h 1694173"/>
                <a:gd name="connsiteX11" fmla="*/ 9180 w 1688969"/>
                <a:gd name="connsiteY11" fmla="*/ 972545 h 1694173"/>
                <a:gd name="connsiteX12" fmla="*/ 0 w 1688969"/>
                <a:gd name="connsiteY12" fmla="*/ 916580 h 1694173"/>
                <a:gd name="connsiteX13" fmla="*/ 0 w 1688969"/>
                <a:gd name="connsiteY13" fmla="*/ 774284 h 1694173"/>
                <a:gd name="connsiteX14" fmla="*/ 3663 w 1688969"/>
                <a:gd name="connsiteY14" fmla="*/ 764398 h 1694173"/>
                <a:gd name="connsiteX15" fmla="*/ 15977 w 1688969"/>
                <a:gd name="connsiteY15" fmla="*/ 682834 h 1694173"/>
                <a:gd name="connsiteX16" fmla="*/ 720217 w 1688969"/>
                <a:gd name="connsiteY16" fmla="*/ 9180 h 1694173"/>
                <a:gd name="connsiteX17" fmla="*/ 779404 w 1688969"/>
                <a:gd name="connsiteY17" fmla="*/ 0 h 1694173"/>
                <a:gd name="connsiteX18" fmla="*/ 720305 w 1688969"/>
                <a:gd name="connsiteY18" fmla="*/ 1141410 h 1694173"/>
                <a:gd name="connsiteX19" fmla="*/ 720350 w 1688969"/>
                <a:gd name="connsiteY19" fmla="*/ 1349778 h 1694173"/>
                <a:gd name="connsiteX20" fmla="*/ 746876 w 1688969"/>
                <a:gd name="connsiteY20" fmla="*/ 1376481 h 1694173"/>
                <a:gd name="connsiteX21" fmla="*/ 882197 w 1688969"/>
                <a:gd name="connsiteY21" fmla="*/ 1376525 h 1694173"/>
                <a:gd name="connsiteX22" fmla="*/ 914770 w 1688969"/>
                <a:gd name="connsiteY22" fmla="*/ 1344129 h 1694173"/>
                <a:gd name="connsiteX23" fmla="*/ 914902 w 1688969"/>
                <a:gd name="connsiteY23" fmla="*/ 935691 h 1694173"/>
                <a:gd name="connsiteX24" fmla="*/ 931145 w 1688969"/>
                <a:gd name="connsiteY24" fmla="*/ 919007 h 1694173"/>
                <a:gd name="connsiteX25" fmla="*/ 1063156 w 1688969"/>
                <a:gd name="connsiteY25" fmla="*/ 919272 h 1694173"/>
                <a:gd name="connsiteX26" fmla="*/ 1096656 w 1688969"/>
                <a:gd name="connsiteY26" fmla="*/ 889127 h 1694173"/>
                <a:gd name="connsiteX27" fmla="*/ 1112324 w 1688969"/>
                <a:gd name="connsiteY27" fmla="*/ 756232 h 1694173"/>
                <a:gd name="connsiteX28" fmla="*/ 1075868 w 1688969"/>
                <a:gd name="connsiteY28" fmla="*/ 715450 h 1694173"/>
                <a:gd name="connsiteX29" fmla="*/ 927349 w 1688969"/>
                <a:gd name="connsiteY29" fmla="*/ 715539 h 1694173"/>
                <a:gd name="connsiteX30" fmla="*/ 914373 w 1688969"/>
                <a:gd name="connsiteY30" fmla="*/ 704372 h 1694173"/>
                <a:gd name="connsiteX31" fmla="*/ 915211 w 1688969"/>
                <a:gd name="connsiteY31" fmla="*/ 575406 h 1694173"/>
                <a:gd name="connsiteX32" fmla="*/ 989139 w 1688969"/>
                <a:gd name="connsiteY32" fmla="*/ 499579 h 1694173"/>
                <a:gd name="connsiteX33" fmla="*/ 1074897 w 1688969"/>
                <a:gd name="connsiteY33" fmla="*/ 498211 h 1694173"/>
                <a:gd name="connsiteX34" fmla="*/ 1107028 w 1688969"/>
                <a:gd name="connsiteY34" fmla="*/ 465506 h 1694173"/>
                <a:gd name="connsiteX35" fmla="*/ 1107028 w 1688969"/>
                <a:gd name="connsiteY35" fmla="*/ 349736 h 1694173"/>
                <a:gd name="connsiteX36" fmla="*/ 1076000 w 1688969"/>
                <a:gd name="connsiteY36" fmla="*/ 317826 h 1694173"/>
                <a:gd name="connsiteX37" fmla="*/ 948931 w 1688969"/>
                <a:gd name="connsiteY37" fmla="*/ 318047 h 1694173"/>
                <a:gd name="connsiteX38" fmla="*/ 722865 w 1688969"/>
                <a:gd name="connsiteY38" fmla="*/ 531534 h 1694173"/>
                <a:gd name="connsiteX39" fmla="*/ 720526 w 1688969"/>
                <a:gd name="connsiteY39" fmla="*/ 701768 h 1694173"/>
                <a:gd name="connsiteX40" fmla="*/ 706755 w 1688969"/>
                <a:gd name="connsiteY40" fmla="*/ 715671 h 1694173"/>
                <a:gd name="connsiteX41" fmla="*/ 612701 w 1688969"/>
                <a:gd name="connsiteY41" fmla="*/ 715450 h 1694173"/>
                <a:gd name="connsiteX42" fmla="*/ 577656 w 1688969"/>
                <a:gd name="connsiteY42" fmla="*/ 750186 h 1694173"/>
                <a:gd name="connsiteX43" fmla="*/ 577966 w 1688969"/>
                <a:gd name="connsiteY43" fmla="*/ 884140 h 1694173"/>
                <a:gd name="connsiteX44" fmla="*/ 612833 w 1688969"/>
                <a:gd name="connsiteY44" fmla="*/ 919316 h 1694173"/>
                <a:gd name="connsiteX45" fmla="*/ 705255 w 1688969"/>
                <a:gd name="connsiteY45" fmla="*/ 919051 h 1694173"/>
                <a:gd name="connsiteX46" fmla="*/ 720614 w 1688969"/>
                <a:gd name="connsiteY46" fmla="*/ 934764 h 1694173"/>
                <a:gd name="connsiteX47" fmla="*/ 720305 w 1688969"/>
                <a:gd name="connsiteY47" fmla="*/ 1141410 h 169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88969" h="1694173">
                  <a:moveTo>
                    <a:pt x="779404" y="0"/>
                  </a:moveTo>
                  <a:cubicBezTo>
                    <a:pt x="823452" y="0"/>
                    <a:pt x="867456" y="0"/>
                    <a:pt x="911504" y="0"/>
                  </a:cubicBezTo>
                  <a:cubicBezTo>
                    <a:pt x="913137" y="4061"/>
                    <a:pt x="916888" y="3001"/>
                    <a:pt x="919934" y="3266"/>
                  </a:cubicBezTo>
                  <a:cubicBezTo>
                    <a:pt x="1043824" y="14300"/>
                    <a:pt x="1161404" y="48020"/>
                    <a:pt x="1267154" y="113563"/>
                  </a:cubicBezTo>
                  <a:cubicBezTo>
                    <a:pt x="1570504" y="301495"/>
                    <a:pt x="1712358" y="575538"/>
                    <a:pt x="1685832" y="931983"/>
                  </a:cubicBezTo>
                  <a:cubicBezTo>
                    <a:pt x="1672547" y="1110029"/>
                    <a:pt x="1601223" y="1267155"/>
                    <a:pt x="1483732" y="1401771"/>
                  </a:cubicBezTo>
                  <a:cubicBezTo>
                    <a:pt x="1346777" y="1558631"/>
                    <a:pt x="1175042" y="1653348"/>
                    <a:pt x="969058" y="1685126"/>
                  </a:cubicBezTo>
                  <a:cubicBezTo>
                    <a:pt x="949859" y="1688083"/>
                    <a:pt x="930041" y="1687068"/>
                    <a:pt x="911504" y="1694174"/>
                  </a:cubicBezTo>
                  <a:cubicBezTo>
                    <a:pt x="866352" y="1694174"/>
                    <a:pt x="821245" y="1694174"/>
                    <a:pt x="776094" y="1694174"/>
                  </a:cubicBezTo>
                  <a:cubicBezTo>
                    <a:pt x="762014" y="1687156"/>
                    <a:pt x="746478" y="1688922"/>
                    <a:pt x="731604" y="1686803"/>
                  </a:cubicBezTo>
                  <a:cubicBezTo>
                    <a:pt x="546673" y="1660012"/>
                    <a:pt x="386370" y="1582377"/>
                    <a:pt x="253210" y="1450983"/>
                  </a:cubicBezTo>
                  <a:cubicBezTo>
                    <a:pt x="119256" y="1318838"/>
                    <a:pt x="37913" y="1159065"/>
                    <a:pt x="9180" y="972545"/>
                  </a:cubicBezTo>
                  <a:cubicBezTo>
                    <a:pt x="6311" y="953875"/>
                    <a:pt x="7547" y="934455"/>
                    <a:pt x="0" y="916580"/>
                  </a:cubicBezTo>
                  <a:cubicBezTo>
                    <a:pt x="0" y="869133"/>
                    <a:pt x="0" y="821731"/>
                    <a:pt x="0" y="774284"/>
                  </a:cubicBezTo>
                  <a:cubicBezTo>
                    <a:pt x="5031" y="772430"/>
                    <a:pt x="3222" y="767884"/>
                    <a:pt x="3663" y="764398"/>
                  </a:cubicBezTo>
                  <a:cubicBezTo>
                    <a:pt x="7194" y="737121"/>
                    <a:pt x="10813" y="709889"/>
                    <a:pt x="15977" y="682834"/>
                  </a:cubicBezTo>
                  <a:cubicBezTo>
                    <a:pt x="82579" y="334907"/>
                    <a:pt x="370083" y="59981"/>
                    <a:pt x="720217" y="9180"/>
                  </a:cubicBezTo>
                  <a:cubicBezTo>
                    <a:pt x="739946" y="6356"/>
                    <a:pt x="760293" y="7018"/>
                    <a:pt x="779404" y="0"/>
                  </a:cubicBezTo>
                  <a:close/>
                  <a:moveTo>
                    <a:pt x="720305" y="1141410"/>
                  </a:moveTo>
                  <a:cubicBezTo>
                    <a:pt x="720305" y="1210881"/>
                    <a:pt x="720217" y="1280307"/>
                    <a:pt x="720350" y="1349778"/>
                  </a:cubicBezTo>
                  <a:cubicBezTo>
                    <a:pt x="720394" y="1370169"/>
                    <a:pt x="726661" y="1376436"/>
                    <a:pt x="746876" y="1376481"/>
                  </a:cubicBezTo>
                  <a:cubicBezTo>
                    <a:pt x="791983" y="1376613"/>
                    <a:pt x="837090" y="1376525"/>
                    <a:pt x="882197" y="1376525"/>
                  </a:cubicBezTo>
                  <a:cubicBezTo>
                    <a:pt x="910224" y="1376525"/>
                    <a:pt x="914726" y="1372023"/>
                    <a:pt x="914770" y="1344129"/>
                  </a:cubicBezTo>
                  <a:cubicBezTo>
                    <a:pt x="914902" y="1207968"/>
                    <a:pt x="915211" y="1071807"/>
                    <a:pt x="914902" y="935691"/>
                  </a:cubicBezTo>
                  <a:cubicBezTo>
                    <a:pt x="914858" y="922979"/>
                    <a:pt x="917816" y="918742"/>
                    <a:pt x="931145" y="919007"/>
                  </a:cubicBezTo>
                  <a:cubicBezTo>
                    <a:pt x="975149" y="919846"/>
                    <a:pt x="1019152" y="919493"/>
                    <a:pt x="1063156" y="919272"/>
                  </a:cubicBezTo>
                  <a:cubicBezTo>
                    <a:pt x="1084960" y="919184"/>
                    <a:pt x="1094096" y="910621"/>
                    <a:pt x="1096656" y="889127"/>
                  </a:cubicBezTo>
                  <a:cubicBezTo>
                    <a:pt x="1101908" y="844814"/>
                    <a:pt x="1107293" y="800545"/>
                    <a:pt x="1112324" y="756232"/>
                  </a:cubicBezTo>
                  <a:cubicBezTo>
                    <a:pt x="1115723" y="726440"/>
                    <a:pt x="1105792" y="715450"/>
                    <a:pt x="1075868" y="715450"/>
                  </a:cubicBezTo>
                  <a:cubicBezTo>
                    <a:pt x="1026347" y="715406"/>
                    <a:pt x="976826" y="715318"/>
                    <a:pt x="927349" y="715539"/>
                  </a:cubicBezTo>
                  <a:cubicBezTo>
                    <a:pt x="919183" y="715583"/>
                    <a:pt x="914196" y="714965"/>
                    <a:pt x="914373" y="704372"/>
                  </a:cubicBezTo>
                  <a:cubicBezTo>
                    <a:pt x="915079" y="661383"/>
                    <a:pt x="913932" y="618350"/>
                    <a:pt x="915211" y="575406"/>
                  </a:cubicBezTo>
                  <a:cubicBezTo>
                    <a:pt x="916668" y="527738"/>
                    <a:pt x="941561" y="502360"/>
                    <a:pt x="989139" y="499579"/>
                  </a:cubicBezTo>
                  <a:cubicBezTo>
                    <a:pt x="1017652" y="497902"/>
                    <a:pt x="1046341" y="498917"/>
                    <a:pt x="1074897" y="498211"/>
                  </a:cubicBezTo>
                  <a:cubicBezTo>
                    <a:pt x="1097494" y="497637"/>
                    <a:pt x="1106851" y="488104"/>
                    <a:pt x="1107028" y="465506"/>
                  </a:cubicBezTo>
                  <a:cubicBezTo>
                    <a:pt x="1107293" y="426931"/>
                    <a:pt x="1107293" y="388356"/>
                    <a:pt x="1107028" y="349736"/>
                  </a:cubicBezTo>
                  <a:cubicBezTo>
                    <a:pt x="1106851" y="328110"/>
                    <a:pt x="1097009" y="317958"/>
                    <a:pt x="1076000" y="317826"/>
                  </a:cubicBezTo>
                  <a:cubicBezTo>
                    <a:pt x="1033629" y="317605"/>
                    <a:pt x="991258" y="317031"/>
                    <a:pt x="948931" y="318047"/>
                  </a:cubicBezTo>
                  <a:cubicBezTo>
                    <a:pt x="822613" y="321092"/>
                    <a:pt x="734076" y="405216"/>
                    <a:pt x="722865" y="531534"/>
                  </a:cubicBezTo>
                  <a:cubicBezTo>
                    <a:pt x="717833" y="588249"/>
                    <a:pt x="721188" y="645009"/>
                    <a:pt x="720526" y="701768"/>
                  </a:cubicBezTo>
                  <a:cubicBezTo>
                    <a:pt x="720394" y="712449"/>
                    <a:pt x="717657" y="715892"/>
                    <a:pt x="706755" y="715671"/>
                  </a:cubicBezTo>
                  <a:cubicBezTo>
                    <a:pt x="675418" y="714965"/>
                    <a:pt x="644038" y="715318"/>
                    <a:pt x="612701" y="715450"/>
                  </a:cubicBezTo>
                  <a:cubicBezTo>
                    <a:pt x="587102" y="715539"/>
                    <a:pt x="577656" y="724896"/>
                    <a:pt x="577656" y="750186"/>
                  </a:cubicBezTo>
                  <a:cubicBezTo>
                    <a:pt x="577656" y="794852"/>
                    <a:pt x="577789" y="839473"/>
                    <a:pt x="577966" y="884140"/>
                  </a:cubicBezTo>
                  <a:cubicBezTo>
                    <a:pt x="578054" y="909474"/>
                    <a:pt x="587631" y="919184"/>
                    <a:pt x="612833" y="919316"/>
                  </a:cubicBezTo>
                  <a:cubicBezTo>
                    <a:pt x="643641" y="919493"/>
                    <a:pt x="674492" y="920022"/>
                    <a:pt x="705255" y="919051"/>
                  </a:cubicBezTo>
                  <a:cubicBezTo>
                    <a:pt x="717922" y="918654"/>
                    <a:pt x="720702" y="922671"/>
                    <a:pt x="720614" y="934764"/>
                  </a:cubicBezTo>
                  <a:cubicBezTo>
                    <a:pt x="719996" y="1003617"/>
                    <a:pt x="720305" y="1072513"/>
                    <a:pt x="720305" y="1141410"/>
                  </a:cubicBezTo>
                  <a:close/>
                </a:path>
              </a:pathLst>
            </a:custGeom>
            <a:solidFill>
              <a:srgbClr val="22A94A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2DE496-85AD-5CA2-8E9D-41B44A843C59}"/>
                </a:ext>
              </a:extLst>
            </p:cNvPr>
            <p:cNvSpPr/>
            <p:nvPr/>
          </p:nvSpPr>
          <p:spPr>
            <a:xfrm>
              <a:off x="7929688" y="4286051"/>
              <a:ext cx="535304" cy="1059089"/>
            </a:xfrm>
            <a:custGeom>
              <a:avLst/>
              <a:gdLst>
                <a:gd name="connsiteX0" fmla="*/ 142693 w 535304"/>
                <a:gd name="connsiteY0" fmla="*/ 823990 h 1059089"/>
                <a:gd name="connsiteX1" fmla="*/ 142958 w 535304"/>
                <a:gd name="connsiteY1" fmla="*/ 617300 h 1059089"/>
                <a:gd name="connsiteX2" fmla="*/ 127598 w 535304"/>
                <a:gd name="connsiteY2" fmla="*/ 601587 h 1059089"/>
                <a:gd name="connsiteX3" fmla="*/ 35177 w 535304"/>
                <a:gd name="connsiteY3" fmla="*/ 601852 h 1059089"/>
                <a:gd name="connsiteX4" fmla="*/ 309 w 535304"/>
                <a:gd name="connsiteY4" fmla="*/ 566676 h 1059089"/>
                <a:gd name="connsiteX5" fmla="*/ 0 w 535304"/>
                <a:gd name="connsiteY5" fmla="*/ 432722 h 1059089"/>
                <a:gd name="connsiteX6" fmla="*/ 35045 w 535304"/>
                <a:gd name="connsiteY6" fmla="*/ 397986 h 1059089"/>
                <a:gd name="connsiteX7" fmla="*/ 129099 w 535304"/>
                <a:gd name="connsiteY7" fmla="*/ 398207 h 1059089"/>
                <a:gd name="connsiteX8" fmla="*/ 142869 w 535304"/>
                <a:gd name="connsiteY8" fmla="*/ 384304 h 1059089"/>
                <a:gd name="connsiteX9" fmla="*/ 145209 w 535304"/>
                <a:gd name="connsiteY9" fmla="*/ 214070 h 1059089"/>
                <a:gd name="connsiteX10" fmla="*/ 371275 w 535304"/>
                <a:gd name="connsiteY10" fmla="*/ 583 h 1059089"/>
                <a:gd name="connsiteX11" fmla="*/ 498344 w 535304"/>
                <a:gd name="connsiteY11" fmla="*/ 362 h 1059089"/>
                <a:gd name="connsiteX12" fmla="*/ 529372 w 535304"/>
                <a:gd name="connsiteY12" fmla="*/ 32273 h 1059089"/>
                <a:gd name="connsiteX13" fmla="*/ 529372 w 535304"/>
                <a:gd name="connsiteY13" fmla="*/ 148042 h 1059089"/>
                <a:gd name="connsiteX14" fmla="*/ 497240 w 535304"/>
                <a:gd name="connsiteY14" fmla="*/ 180747 h 1059089"/>
                <a:gd name="connsiteX15" fmla="*/ 411483 w 535304"/>
                <a:gd name="connsiteY15" fmla="*/ 182115 h 1059089"/>
                <a:gd name="connsiteX16" fmla="*/ 337555 w 535304"/>
                <a:gd name="connsiteY16" fmla="*/ 257942 h 1059089"/>
                <a:gd name="connsiteX17" fmla="*/ 336716 w 535304"/>
                <a:gd name="connsiteY17" fmla="*/ 386908 h 1059089"/>
                <a:gd name="connsiteX18" fmla="*/ 349692 w 535304"/>
                <a:gd name="connsiteY18" fmla="*/ 398075 h 1059089"/>
                <a:gd name="connsiteX19" fmla="*/ 498211 w 535304"/>
                <a:gd name="connsiteY19" fmla="*/ 397986 h 1059089"/>
                <a:gd name="connsiteX20" fmla="*/ 534668 w 535304"/>
                <a:gd name="connsiteY20" fmla="*/ 438768 h 1059089"/>
                <a:gd name="connsiteX21" fmla="*/ 519000 w 535304"/>
                <a:gd name="connsiteY21" fmla="*/ 571663 h 1059089"/>
                <a:gd name="connsiteX22" fmla="*/ 485500 w 535304"/>
                <a:gd name="connsiteY22" fmla="*/ 601808 h 1059089"/>
                <a:gd name="connsiteX23" fmla="*/ 353488 w 535304"/>
                <a:gd name="connsiteY23" fmla="*/ 601543 h 1059089"/>
                <a:gd name="connsiteX24" fmla="*/ 337246 w 535304"/>
                <a:gd name="connsiteY24" fmla="*/ 618227 h 1059089"/>
                <a:gd name="connsiteX25" fmla="*/ 337113 w 535304"/>
                <a:gd name="connsiteY25" fmla="*/ 1026665 h 1059089"/>
                <a:gd name="connsiteX26" fmla="*/ 304541 w 535304"/>
                <a:gd name="connsiteY26" fmla="*/ 1059061 h 1059089"/>
                <a:gd name="connsiteX27" fmla="*/ 169219 w 535304"/>
                <a:gd name="connsiteY27" fmla="*/ 1059017 h 1059089"/>
                <a:gd name="connsiteX28" fmla="*/ 142693 w 535304"/>
                <a:gd name="connsiteY28" fmla="*/ 1032314 h 1059089"/>
                <a:gd name="connsiteX29" fmla="*/ 142693 w 535304"/>
                <a:gd name="connsiteY29" fmla="*/ 823990 h 105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5304" h="1059089">
                  <a:moveTo>
                    <a:pt x="142693" y="823990"/>
                  </a:moveTo>
                  <a:cubicBezTo>
                    <a:pt x="142693" y="755094"/>
                    <a:pt x="142384" y="686197"/>
                    <a:pt x="142958" y="617300"/>
                  </a:cubicBezTo>
                  <a:cubicBezTo>
                    <a:pt x="143046" y="605207"/>
                    <a:pt x="140265" y="601190"/>
                    <a:pt x="127598" y="601587"/>
                  </a:cubicBezTo>
                  <a:cubicBezTo>
                    <a:pt x="96835" y="602558"/>
                    <a:pt x="65984" y="602029"/>
                    <a:pt x="35177" y="601852"/>
                  </a:cubicBezTo>
                  <a:cubicBezTo>
                    <a:pt x="9975" y="601720"/>
                    <a:pt x="398" y="592010"/>
                    <a:pt x="309" y="566676"/>
                  </a:cubicBezTo>
                  <a:cubicBezTo>
                    <a:pt x="133" y="522010"/>
                    <a:pt x="0" y="477388"/>
                    <a:pt x="0" y="432722"/>
                  </a:cubicBezTo>
                  <a:cubicBezTo>
                    <a:pt x="0" y="407432"/>
                    <a:pt x="9445" y="398075"/>
                    <a:pt x="35045" y="397986"/>
                  </a:cubicBezTo>
                  <a:cubicBezTo>
                    <a:pt x="66381" y="397854"/>
                    <a:pt x="97762" y="397501"/>
                    <a:pt x="129099" y="398207"/>
                  </a:cubicBezTo>
                  <a:cubicBezTo>
                    <a:pt x="140001" y="398428"/>
                    <a:pt x="142737" y="394985"/>
                    <a:pt x="142869" y="384304"/>
                  </a:cubicBezTo>
                  <a:cubicBezTo>
                    <a:pt x="143532" y="327589"/>
                    <a:pt x="140177" y="270785"/>
                    <a:pt x="145209" y="214070"/>
                  </a:cubicBezTo>
                  <a:cubicBezTo>
                    <a:pt x="156420" y="87752"/>
                    <a:pt x="244957" y="3628"/>
                    <a:pt x="371275" y="583"/>
                  </a:cubicBezTo>
                  <a:cubicBezTo>
                    <a:pt x="413602" y="-433"/>
                    <a:pt x="455973" y="141"/>
                    <a:pt x="498344" y="362"/>
                  </a:cubicBezTo>
                  <a:cubicBezTo>
                    <a:pt x="519353" y="494"/>
                    <a:pt x="529195" y="10646"/>
                    <a:pt x="529372" y="32273"/>
                  </a:cubicBezTo>
                  <a:cubicBezTo>
                    <a:pt x="529680" y="70848"/>
                    <a:pt x="529636" y="109423"/>
                    <a:pt x="529372" y="148042"/>
                  </a:cubicBezTo>
                  <a:cubicBezTo>
                    <a:pt x="529195" y="170640"/>
                    <a:pt x="519838" y="180173"/>
                    <a:pt x="497240" y="180747"/>
                  </a:cubicBezTo>
                  <a:cubicBezTo>
                    <a:pt x="468640" y="181453"/>
                    <a:pt x="439996" y="180438"/>
                    <a:pt x="411483" y="182115"/>
                  </a:cubicBezTo>
                  <a:cubicBezTo>
                    <a:pt x="363949" y="184896"/>
                    <a:pt x="339012" y="210230"/>
                    <a:pt x="337555" y="257942"/>
                  </a:cubicBezTo>
                  <a:cubicBezTo>
                    <a:pt x="336231" y="300886"/>
                    <a:pt x="337379" y="343919"/>
                    <a:pt x="336716" y="386908"/>
                  </a:cubicBezTo>
                  <a:cubicBezTo>
                    <a:pt x="336540" y="397545"/>
                    <a:pt x="341483" y="398119"/>
                    <a:pt x="349692" y="398075"/>
                  </a:cubicBezTo>
                  <a:cubicBezTo>
                    <a:pt x="399214" y="397854"/>
                    <a:pt x="448735" y="397942"/>
                    <a:pt x="498211" y="397986"/>
                  </a:cubicBezTo>
                  <a:cubicBezTo>
                    <a:pt x="528136" y="398031"/>
                    <a:pt x="538066" y="409020"/>
                    <a:pt x="534668" y="438768"/>
                  </a:cubicBezTo>
                  <a:cubicBezTo>
                    <a:pt x="529592" y="483081"/>
                    <a:pt x="524252" y="527394"/>
                    <a:pt x="519000" y="571663"/>
                  </a:cubicBezTo>
                  <a:cubicBezTo>
                    <a:pt x="516440" y="593157"/>
                    <a:pt x="507304" y="601720"/>
                    <a:pt x="485500" y="601808"/>
                  </a:cubicBezTo>
                  <a:cubicBezTo>
                    <a:pt x="441496" y="602029"/>
                    <a:pt x="397448" y="602426"/>
                    <a:pt x="353488" y="601543"/>
                  </a:cubicBezTo>
                  <a:cubicBezTo>
                    <a:pt x="340159" y="601278"/>
                    <a:pt x="337202" y="605516"/>
                    <a:pt x="337246" y="618227"/>
                  </a:cubicBezTo>
                  <a:cubicBezTo>
                    <a:pt x="337555" y="754387"/>
                    <a:pt x="337246" y="890548"/>
                    <a:pt x="337113" y="1026665"/>
                  </a:cubicBezTo>
                  <a:cubicBezTo>
                    <a:pt x="337069" y="1054559"/>
                    <a:pt x="332568" y="1059061"/>
                    <a:pt x="304541" y="1059061"/>
                  </a:cubicBezTo>
                  <a:cubicBezTo>
                    <a:pt x="259434" y="1059061"/>
                    <a:pt x="214326" y="1059149"/>
                    <a:pt x="169219" y="1059017"/>
                  </a:cubicBezTo>
                  <a:cubicBezTo>
                    <a:pt x="149004" y="1058972"/>
                    <a:pt x="142737" y="1052705"/>
                    <a:pt x="142693" y="1032314"/>
                  </a:cubicBezTo>
                  <a:cubicBezTo>
                    <a:pt x="142649" y="962888"/>
                    <a:pt x="142693" y="893461"/>
                    <a:pt x="142693" y="823990"/>
                  </a:cubicBezTo>
                  <a:close/>
                </a:path>
              </a:pathLst>
            </a:custGeom>
            <a:solidFill>
              <a:srgbClr val="FDFDFE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8E0C0ED-9F1D-7D0C-8E15-572AB277F63A}"/>
              </a:ext>
            </a:extLst>
          </p:cNvPr>
          <p:cNvGrpSpPr/>
          <p:nvPr/>
        </p:nvGrpSpPr>
        <p:grpSpPr>
          <a:xfrm>
            <a:off x="5841801" y="4104861"/>
            <a:ext cx="287029" cy="287037"/>
            <a:chOff x="5335309" y="3985712"/>
            <a:chExt cx="1660056" cy="1660100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F15E5B2-52F3-2DAB-ED24-139C523DDAE5}"/>
                </a:ext>
              </a:extLst>
            </p:cNvPr>
            <p:cNvSpPr/>
            <p:nvPr/>
          </p:nvSpPr>
          <p:spPr>
            <a:xfrm>
              <a:off x="5335309" y="3985712"/>
              <a:ext cx="1660056" cy="1660100"/>
            </a:xfrm>
            <a:custGeom>
              <a:avLst/>
              <a:gdLst>
                <a:gd name="connsiteX0" fmla="*/ 1660057 w 1660056"/>
                <a:gd name="connsiteY0" fmla="*/ 402038 h 1660100"/>
                <a:gd name="connsiteX1" fmla="*/ 1660057 w 1660056"/>
                <a:gd name="connsiteY1" fmla="*/ 1258019 h 1660100"/>
                <a:gd name="connsiteX2" fmla="*/ 1657188 w 1660056"/>
                <a:gd name="connsiteY2" fmla="*/ 1270509 h 1660100"/>
                <a:gd name="connsiteX3" fmla="*/ 1357105 w 1660056"/>
                <a:gd name="connsiteY3" fmla="*/ 1637988 h 1660100"/>
                <a:gd name="connsiteX4" fmla="*/ 1258018 w 1660056"/>
                <a:gd name="connsiteY4" fmla="*/ 1660101 h 1660100"/>
                <a:gd name="connsiteX5" fmla="*/ 402038 w 1660056"/>
                <a:gd name="connsiteY5" fmla="*/ 1660101 h 1660100"/>
                <a:gd name="connsiteX6" fmla="*/ 391181 w 1660056"/>
                <a:gd name="connsiteY6" fmla="*/ 1657408 h 1660100"/>
                <a:gd name="connsiteX7" fmla="*/ 22024 w 1660056"/>
                <a:gd name="connsiteY7" fmla="*/ 1357105 h 1660100"/>
                <a:gd name="connsiteX8" fmla="*/ 0 w 1660056"/>
                <a:gd name="connsiteY8" fmla="*/ 1258063 h 1660100"/>
                <a:gd name="connsiteX9" fmla="*/ 0 w 1660056"/>
                <a:gd name="connsiteY9" fmla="*/ 402082 h 1660100"/>
                <a:gd name="connsiteX10" fmla="*/ 3090 w 1660056"/>
                <a:gd name="connsiteY10" fmla="*/ 386546 h 1660100"/>
                <a:gd name="connsiteX11" fmla="*/ 308910 w 1660056"/>
                <a:gd name="connsiteY11" fmla="*/ 19817 h 1660100"/>
                <a:gd name="connsiteX12" fmla="*/ 402038 w 1660056"/>
                <a:gd name="connsiteY12" fmla="*/ 0 h 1660100"/>
                <a:gd name="connsiteX13" fmla="*/ 1258018 w 1660056"/>
                <a:gd name="connsiteY13" fmla="*/ 0 h 1660100"/>
                <a:gd name="connsiteX14" fmla="*/ 1270509 w 1660056"/>
                <a:gd name="connsiteY14" fmla="*/ 2869 h 1660100"/>
                <a:gd name="connsiteX15" fmla="*/ 1636488 w 1660056"/>
                <a:gd name="connsiteY15" fmla="*/ 298406 h 1660100"/>
                <a:gd name="connsiteX16" fmla="*/ 1660057 w 1660056"/>
                <a:gd name="connsiteY16" fmla="*/ 402038 h 1660100"/>
                <a:gd name="connsiteX17" fmla="*/ 1368227 w 1660056"/>
                <a:gd name="connsiteY17" fmla="*/ 830337 h 1660100"/>
                <a:gd name="connsiteX18" fmla="*/ 1368227 w 1660056"/>
                <a:gd name="connsiteY18" fmla="*/ 588823 h 1660100"/>
                <a:gd name="connsiteX19" fmla="*/ 1071896 w 1660056"/>
                <a:gd name="connsiteY19" fmla="*/ 291830 h 1660100"/>
                <a:gd name="connsiteX20" fmla="*/ 587234 w 1660056"/>
                <a:gd name="connsiteY20" fmla="*/ 292006 h 1660100"/>
                <a:gd name="connsiteX21" fmla="*/ 530872 w 1660056"/>
                <a:gd name="connsiteY21" fmla="*/ 296905 h 1660100"/>
                <a:gd name="connsiteX22" fmla="*/ 291830 w 1660056"/>
                <a:gd name="connsiteY22" fmla="*/ 588117 h 1660100"/>
                <a:gd name="connsiteX23" fmla="*/ 291830 w 1660056"/>
                <a:gd name="connsiteY23" fmla="*/ 1069556 h 1660100"/>
                <a:gd name="connsiteX24" fmla="*/ 589794 w 1660056"/>
                <a:gd name="connsiteY24" fmla="*/ 1368227 h 1660100"/>
                <a:gd name="connsiteX25" fmla="*/ 1069600 w 1660056"/>
                <a:gd name="connsiteY25" fmla="*/ 1368227 h 1660100"/>
                <a:gd name="connsiteX26" fmla="*/ 1368271 w 1660056"/>
                <a:gd name="connsiteY26" fmla="*/ 1070263 h 1660100"/>
                <a:gd name="connsiteX27" fmla="*/ 1368227 w 1660056"/>
                <a:gd name="connsiteY27" fmla="*/ 830337 h 166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0056" h="1660100">
                  <a:moveTo>
                    <a:pt x="1660057" y="402038"/>
                  </a:moveTo>
                  <a:cubicBezTo>
                    <a:pt x="1660057" y="687380"/>
                    <a:pt x="1660057" y="972677"/>
                    <a:pt x="1660057" y="1258019"/>
                  </a:cubicBezTo>
                  <a:cubicBezTo>
                    <a:pt x="1659086" y="1262167"/>
                    <a:pt x="1657806" y="1266272"/>
                    <a:pt x="1657188" y="1270509"/>
                  </a:cubicBezTo>
                  <a:cubicBezTo>
                    <a:pt x="1630662" y="1453013"/>
                    <a:pt x="1530516" y="1576021"/>
                    <a:pt x="1357105" y="1637988"/>
                  </a:cubicBezTo>
                  <a:cubicBezTo>
                    <a:pt x="1325459" y="1649287"/>
                    <a:pt x="1291121" y="1652907"/>
                    <a:pt x="1258018" y="1660101"/>
                  </a:cubicBezTo>
                  <a:cubicBezTo>
                    <a:pt x="972677" y="1660101"/>
                    <a:pt x="687380" y="1660101"/>
                    <a:pt x="402038" y="1660101"/>
                  </a:cubicBezTo>
                  <a:cubicBezTo>
                    <a:pt x="398419" y="1659174"/>
                    <a:pt x="394844" y="1657894"/>
                    <a:pt x="391181" y="1657408"/>
                  </a:cubicBezTo>
                  <a:cubicBezTo>
                    <a:pt x="207838" y="1631412"/>
                    <a:pt x="84345" y="1531090"/>
                    <a:pt x="22024" y="1357105"/>
                  </a:cubicBezTo>
                  <a:cubicBezTo>
                    <a:pt x="10725" y="1325503"/>
                    <a:pt x="7150" y="1291165"/>
                    <a:pt x="0" y="1258063"/>
                  </a:cubicBezTo>
                  <a:cubicBezTo>
                    <a:pt x="0" y="972721"/>
                    <a:pt x="0" y="687424"/>
                    <a:pt x="0" y="402082"/>
                  </a:cubicBezTo>
                  <a:cubicBezTo>
                    <a:pt x="1059" y="396918"/>
                    <a:pt x="2560" y="391798"/>
                    <a:pt x="3090" y="386546"/>
                  </a:cubicBezTo>
                  <a:cubicBezTo>
                    <a:pt x="20435" y="218828"/>
                    <a:pt x="146400" y="66999"/>
                    <a:pt x="308910" y="19817"/>
                  </a:cubicBezTo>
                  <a:cubicBezTo>
                    <a:pt x="339320" y="10990"/>
                    <a:pt x="370966" y="6488"/>
                    <a:pt x="402038" y="0"/>
                  </a:cubicBezTo>
                  <a:cubicBezTo>
                    <a:pt x="687380" y="0"/>
                    <a:pt x="972677" y="0"/>
                    <a:pt x="1258018" y="0"/>
                  </a:cubicBezTo>
                  <a:cubicBezTo>
                    <a:pt x="1262167" y="971"/>
                    <a:pt x="1266316" y="2251"/>
                    <a:pt x="1270509" y="2869"/>
                  </a:cubicBezTo>
                  <a:cubicBezTo>
                    <a:pt x="1451248" y="28689"/>
                    <a:pt x="1573417" y="127775"/>
                    <a:pt x="1636488" y="298406"/>
                  </a:cubicBezTo>
                  <a:cubicBezTo>
                    <a:pt x="1648669" y="331287"/>
                    <a:pt x="1652421" y="367391"/>
                    <a:pt x="1660057" y="402038"/>
                  </a:cubicBezTo>
                  <a:close/>
                  <a:moveTo>
                    <a:pt x="1368227" y="830337"/>
                  </a:moveTo>
                  <a:cubicBezTo>
                    <a:pt x="1368227" y="749833"/>
                    <a:pt x="1368315" y="669328"/>
                    <a:pt x="1368227" y="588823"/>
                  </a:cubicBezTo>
                  <a:cubicBezTo>
                    <a:pt x="1367962" y="420487"/>
                    <a:pt x="1239923" y="292050"/>
                    <a:pt x="1071896" y="291830"/>
                  </a:cubicBezTo>
                  <a:cubicBezTo>
                    <a:pt x="910356" y="291609"/>
                    <a:pt x="748773" y="291609"/>
                    <a:pt x="587234" y="292006"/>
                  </a:cubicBezTo>
                  <a:cubicBezTo>
                    <a:pt x="568432" y="292050"/>
                    <a:pt x="549277" y="293286"/>
                    <a:pt x="530872" y="296905"/>
                  </a:cubicBezTo>
                  <a:cubicBezTo>
                    <a:pt x="388312" y="324976"/>
                    <a:pt x="291962" y="442599"/>
                    <a:pt x="291830" y="588117"/>
                  </a:cubicBezTo>
                  <a:cubicBezTo>
                    <a:pt x="291653" y="748597"/>
                    <a:pt x="291741" y="909077"/>
                    <a:pt x="291830" y="1069556"/>
                  </a:cubicBezTo>
                  <a:cubicBezTo>
                    <a:pt x="291918" y="1239967"/>
                    <a:pt x="419693" y="1368050"/>
                    <a:pt x="589794" y="1368227"/>
                  </a:cubicBezTo>
                  <a:cubicBezTo>
                    <a:pt x="749744" y="1368359"/>
                    <a:pt x="909650" y="1368359"/>
                    <a:pt x="1069600" y="1368227"/>
                  </a:cubicBezTo>
                  <a:cubicBezTo>
                    <a:pt x="1240099" y="1368095"/>
                    <a:pt x="1368050" y="1240364"/>
                    <a:pt x="1368271" y="1070263"/>
                  </a:cubicBezTo>
                  <a:cubicBezTo>
                    <a:pt x="1368315" y="990287"/>
                    <a:pt x="1368227" y="910312"/>
                    <a:pt x="1368227" y="830337"/>
                  </a:cubicBezTo>
                  <a:close/>
                </a:path>
              </a:pathLst>
            </a:custGeom>
            <a:solidFill>
              <a:srgbClr val="22A94A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5849327-1E57-0D50-A2A3-721E0C212547}"/>
                </a:ext>
              </a:extLst>
            </p:cNvPr>
            <p:cNvSpPr/>
            <p:nvPr/>
          </p:nvSpPr>
          <p:spPr>
            <a:xfrm>
              <a:off x="5627011" y="4277407"/>
              <a:ext cx="1076572" cy="1076631"/>
            </a:xfrm>
            <a:custGeom>
              <a:avLst/>
              <a:gdLst>
                <a:gd name="connsiteX0" fmla="*/ 1076525 w 1076572"/>
                <a:gd name="connsiteY0" fmla="*/ 538643 h 1076631"/>
                <a:gd name="connsiteX1" fmla="*/ 1076525 w 1076572"/>
                <a:gd name="connsiteY1" fmla="*/ 778568 h 1076631"/>
                <a:gd name="connsiteX2" fmla="*/ 777854 w 1076572"/>
                <a:gd name="connsiteY2" fmla="*/ 1076532 h 1076631"/>
                <a:gd name="connsiteX3" fmla="*/ 298048 w 1076572"/>
                <a:gd name="connsiteY3" fmla="*/ 1076532 h 1076631"/>
                <a:gd name="connsiteX4" fmla="*/ 84 w 1076572"/>
                <a:gd name="connsiteY4" fmla="*/ 777862 h 1076631"/>
                <a:gd name="connsiteX5" fmla="*/ 84 w 1076572"/>
                <a:gd name="connsiteY5" fmla="*/ 296422 h 1076631"/>
                <a:gd name="connsiteX6" fmla="*/ 239126 w 1076572"/>
                <a:gd name="connsiteY6" fmla="*/ 5211 h 1076631"/>
                <a:gd name="connsiteX7" fmla="*/ 295488 w 1076572"/>
                <a:gd name="connsiteY7" fmla="*/ 311 h 1076631"/>
                <a:gd name="connsiteX8" fmla="*/ 780150 w 1076572"/>
                <a:gd name="connsiteY8" fmla="*/ 135 h 1076631"/>
                <a:gd name="connsiteX9" fmla="*/ 1076481 w 1076572"/>
                <a:gd name="connsiteY9" fmla="*/ 297128 h 1076631"/>
                <a:gd name="connsiteX10" fmla="*/ 1076525 w 1076572"/>
                <a:gd name="connsiteY10" fmla="*/ 538643 h 1076631"/>
                <a:gd name="connsiteX11" fmla="*/ 979249 w 1076572"/>
                <a:gd name="connsiteY11" fmla="*/ 538245 h 1076631"/>
                <a:gd name="connsiteX12" fmla="*/ 979204 w 1076572"/>
                <a:gd name="connsiteY12" fmla="*/ 295186 h 1076631"/>
                <a:gd name="connsiteX13" fmla="*/ 780900 w 1076572"/>
                <a:gd name="connsiteY13" fmla="*/ 97411 h 1076631"/>
                <a:gd name="connsiteX14" fmla="*/ 296371 w 1076572"/>
                <a:gd name="connsiteY14" fmla="*/ 97411 h 1076631"/>
                <a:gd name="connsiteX15" fmla="*/ 97360 w 1076572"/>
                <a:gd name="connsiteY15" fmla="*/ 296113 h 1076631"/>
                <a:gd name="connsiteX16" fmla="*/ 97360 w 1076572"/>
                <a:gd name="connsiteY16" fmla="*/ 780642 h 1076631"/>
                <a:gd name="connsiteX17" fmla="*/ 296459 w 1076572"/>
                <a:gd name="connsiteY17" fmla="*/ 979256 h 1076631"/>
                <a:gd name="connsiteX18" fmla="*/ 779399 w 1076572"/>
                <a:gd name="connsiteY18" fmla="*/ 979256 h 1076631"/>
                <a:gd name="connsiteX19" fmla="*/ 979249 w 1076572"/>
                <a:gd name="connsiteY19" fmla="*/ 779715 h 1076631"/>
                <a:gd name="connsiteX20" fmla="*/ 979249 w 1076572"/>
                <a:gd name="connsiteY20" fmla="*/ 538245 h 107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76572" h="1076631">
                  <a:moveTo>
                    <a:pt x="1076525" y="538643"/>
                  </a:moveTo>
                  <a:cubicBezTo>
                    <a:pt x="1076525" y="618618"/>
                    <a:pt x="1076613" y="698593"/>
                    <a:pt x="1076525" y="778568"/>
                  </a:cubicBezTo>
                  <a:cubicBezTo>
                    <a:pt x="1076304" y="948713"/>
                    <a:pt x="948353" y="1076444"/>
                    <a:pt x="777854" y="1076532"/>
                  </a:cubicBezTo>
                  <a:cubicBezTo>
                    <a:pt x="617904" y="1076665"/>
                    <a:pt x="457998" y="1076665"/>
                    <a:pt x="298048" y="1076532"/>
                  </a:cubicBezTo>
                  <a:cubicBezTo>
                    <a:pt x="127902" y="1076400"/>
                    <a:pt x="172" y="948272"/>
                    <a:pt x="84" y="777862"/>
                  </a:cubicBezTo>
                  <a:cubicBezTo>
                    <a:pt x="-5" y="617382"/>
                    <a:pt x="-49" y="456902"/>
                    <a:pt x="84" y="296422"/>
                  </a:cubicBezTo>
                  <a:cubicBezTo>
                    <a:pt x="216" y="150905"/>
                    <a:pt x="96610" y="33281"/>
                    <a:pt x="239126" y="5211"/>
                  </a:cubicBezTo>
                  <a:cubicBezTo>
                    <a:pt x="257531" y="1591"/>
                    <a:pt x="276686" y="356"/>
                    <a:pt x="295488" y="311"/>
                  </a:cubicBezTo>
                  <a:cubicBezTo>
                    <a:pt x="457027" y="-42"/>
                    <a:pt x="618611" y="-86"/>
                    <a:pt x="780150" y="135"/>
                  </a:cubicBezTo>
                  <a:cubicBezTo>
                    <a:pt x="948177" y="356"/>
                    <a:pt x="1076216" y="128792"/>
                    <a:pt x="1076481" y="297128"/>
                  </a:cubicBezTo>
                  <a:cubicBezTo>
                    <a:pt x="1076658" y="377633"/>
                    <a:pt x="1076525" y="458138"/>
                    <a:pt x="1076525" y="538643"/>
                  </a:cubicBezTo>
                  <a:close/>
                  <a:moveTo>
                    <a:pt x="979249" y="538245"/>
                  </a:moveTo>
                  <a:cubicBezTo>
                    <a:pt x="979249" y="457211"/>
                    <a:pt x="979425" y="376177"/>
                    <a:pt x="979204" y="295186"/>
                  </a:cubicBezTo>
                  <a:cubicBezTo>
                    <a:pt x="978940" y="182815"/>
                    <a:pt x="893492" y="97544"/>
                    <a:pt x="780900" y="97411"/>
                  </a:cubicBezTo>
                  <a:cubicBezTo>
                    <a:pt x="619405" y="97235"/>
                    <a:pt x="457866" y="97279"/>
                    <a:pt x="296371" y="97411"/>
                  </a:cubicBezTo>
                  <a:cubicBezTo>
                    <a:pt x="182852" y="97500"/>
                    <a:pt x="97448" y="182771"/>
                    <a:pt x="97360" y="296113"/>
                  </a:cubicBezTo>
                  <a:cubicBezTo>
                    <a:pt x="97228" y="457608"/>
                    <a:pt x="97228" y="619147"/>
                    <a:pt x="97360" y="780642"/>
                  </a:cubicBezTo>
                  <a:cubicBezTo>
                    <a:pt x="97448" y="893896"/>
                    <a:pt x="182896" y="979168"/>
                    <a:pt x="296459" y="979256"/>
                  </a:cubicBezTo>
                  <a:cubicBezTo>
                    <a:pt x="457425" y="979432"/>
                    <a:pt x="618390" y="979388"/>
                    <a:pt x="779399" y="979256"/>
                  </a:cubicBezTo>
                  <a:cubicBezTo>
                    <a:pt x="894065" y="979168"/>
                    <a:pt x="979072" y="894205"/>
                    <a:pt x="979249" y="779715"/>
                  </a:cubicBezTo>
                  <a:cubicBezTo>
                    <a:pt x="979337" y="699211"/>
                    <a:pt x="979249" y="618750"/>
                    <a:pt x="979249" y="538245"/>
                  </a:cubicBezTo>
                  <a:close/>
                </a:path>
              </a:pathLst>
            </a:custGeom>
            <a:solidFill>
              <a:srgbClr val="FFFFFF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6C23FDA-C981-EDBA-808E-0736289069F5}"/>
                </a:ext>
              </a:extLst>
            </p:cNvPr>
            <p:cNvSpPr/>
            <p:nvPr/>
          </p:nvSpPr>
          <p:spPr>
            <a:xfrm>
              <a:off x="5724227" y="4374702"/>
              <a:ext cx="882089" cy="882077"/>
            </a:xfrm>
            <a:custGeom>
              <a:avLst/>
              <a:gdLst>
                <a:gd name="connsiteX0" fmla="*/ 882032 w 882089"/>
                <a:gd name="connsiteY0" fmla="*/ 440950 h 882077"/>
                <a:gd name="connsiteX1" fmla="*/ 881988 w 882089"/>
                <a:gd name="connsiteY1" fmla="*/ 682420 h 882077"/>
                <a:gd name="connsiteX2" fmla="*/ 682138 w 882089"/>
                <a:gd name="connsiteY2" fmla="*/ 881961 h 882077"/>
                <a:gd name="connsiteX3" fmla="*/ 199198 w 882089"/>
                <a:gd name="connsiteY3" fmla="*/ 881961 h 882077"/>
                <a:gd name="connsiteX4" fmla="*/ 99 w 882089"/>
                <a:gd name="connsiteY4" fmla="*/ 683347 h 882077"/>
                <a:gd name="connsiteX5" fmla="*/ 99 w 882089"/>
                <a:gd name="connsiteY5" fmla="*/ 198818 h 882077"/>
                <a:gd name="connsiteX6" fmla="*/ 199110 w 882089"/>
                <a:gd name="connsiteY6" fmla="*/ 116 h 882077"/>
                <a:gd name="connsiteX7" fmla="*/ 683639 w 882089"/>
                <a:gd name="connsiteY7" fmla="*/ 116 h 882077"/>
                <a:gd name="connsiteX8" fmla="*/ 881944 w 882089"/>
                <a:gd name="connsiteY8" fmla="*/ 197891 h 882077"/>
                <a:gd name="connsiteX9" fmla="*/ 882032 w 882089"/>
                <a:gd name="connsiteY9" fmla="*/ 440950 h 882077"/>
                <a:gd name="connsiteX10" fmla="*/ 197918 w 882089"/>
                <a:gd name="connsiteY10" fmla="*/ 440774 h 882077"/>
                <a:gd name="connsiteX11" fmla="*/ 440845 w 882089"/>
                <a:gd name="connsiteY11" fmla="*/ 684186 h 882077"/>
                <a:gd name="connsiteX12" fmla="*/ 684257 w 882089"/>
                <a:gd name="connsiteY12" fmla="*/ 441215 h 882077"/>
                <a:gd name="connsiteX13" fmla="*/ 441330 w 882089"/>
                <a:gd name="connsiteY13" fmla="*/ 197847 h 882077"/>
                <a:gd name="connsiteX14" fmla="*/ 197918 w 882089"/>
                <a:gd name="connsiteY14" fmla="*/ 440774 h 882077"/>
                <a:gd name="connsiteX15" fmla="*/ 768513 w 882089"/>
                <a:gd name="connsiteY15" fmla="*/ 162803 h 882077"/>
                <a:gd name="connsiteX16" fmla="*/ 720978 w 882089"/>
                <a:gd name="connsiteY16" fmla="*/ 113591 h 882077"/>
                <a:gd name="connsiteX17" fmla="*/ 671369 w 882089"/>
                <a:gd name="connsiteY17" fmla="*/ 160729 h 882077"/>
                <a:gd name="connsiteX18" fmla="*/ 719698 w 882089"/>
                <a:gd name="connsiteY18" fmla="*/ 210779 h 882077"/>
                <a:gd name="connsiteX19" fmla="*/ 768513 w 882089"/>
                <a:gd name="connsiteY19" fmla="*/ 162803 h 88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82089" h="882077">
                  <a:moveTo>
                    <a:pt x="882032" y="440950"/>
                  </a:moveTo>
                  <a:cubicBezTo>
                    <a:pt x="882032" y="521455"/>
                    <a:pt x="882120" y="601916"/>
                    <a:pt x="881988" y="682420"/>
                  </a:cubicBezTo>
                  <a:cubicBezTo>
                    <a:pt x="881811" y="796866"/>
                    <a:pt x="796805" y="881873"/>
                    <a:pt x="682138" y="881961"/>
                  </a:cubicBezTo>
                  <a:cubicBezTo>
                    <a:pt x="521173" y="882093"/>
                    <a:pt x="360208" y="882137"/>
                    <a:pt x="199198" y="881961"/>
                  </a:cubicBezTo>
                  <a:cubicBezTo>
                    <a:pt x="85635" y="881828"/>
                    <a:pt x="188" y="796601"/>
                    <a:pt x="99" y="683347"/>
                  </a:cubicBezTo>
                  <a:cubicBezTo>
                    <a:pt x="-33" y="521852"/>
                    <a:pt x="-33" y="360313"/>
                    <a:pt x="99" y="198818"/>
                  </a:cubicBezTo>
                  <a:cubicBezTo>
                    <a:pt x="188" y="85476"/>
                    <a:pt x="85591" y="249"/>
                    <a:pt x="199110" y="116"/>
                  </a:cubicBezTo>
                  <a:cubicBezTo>
                    <a:pt x="360605" y="-16"/>
                    <a:pt x="522144" y="-60"/>
                    <a:pt x="683639" y="116"/>
                  </a:cubicBezTo>
                  <a:cubicBezTo>
                    <a:pt x="796231" y="249"/>
                    <a:pt x="881679" y="85520"/>
                    <a:pt x="881944" y="197891"/>
                  </a:cubicBezTo>
                  <a:cubicBezTo>
                    <a:pt x="882209" y="278926"/>
                    <a:pt x="882032" y="359916"/>
                    <a:pt x="882032" y="440950"/>
                  </a:cubicBezTo>
                  <a:close/>
                  <a:moveTo>
                    <a:pt x="197918" y="440774"/>
                  </a:moveTo>
                  <a:cubicBezTo>
                    <a:pt x="197830" y="574728"/>
                    <a:pt x="307024" y="684142"/>
                    <a:pt x="440845" y="684186"/>
                  </a:cubicBezTo>
                  <a:cubicBezTo>
                    <a:pt x="574843" y="684230"/>
                    <a:pt x="684169" y="575125"/>
                    <a:pt x="684257" y="441215"/>
                  </a:cubicBezTo>
                  <a:cubicBezTo>
                    <a:pt x="684345" y="307217"/>
                    <a:pt x="575240" y="197936"/>
                    <a:pt x="441330" y="197847"/>
                  </a:cubicBezTo>
                  <a:cubicBezTo>
                    <a:pt x="307288" y="197803"/>
                    <a:pt x="198007" y="306864"/>
                    <a:pt x="197918" y="440774"/>
                  </a:cubicBezTo>
                  <a:close/>
                  <a:moveTo>
                    <a:pt x="768513" y="162803"/>
                  </a:moveTo>
                  <a:cubicBezTo>
                    <a:pt x="768866" y="136542"/>
                    <a:pt x="747240" y="114165"/>
                    <a:pt x="720978" y="113591"/>
                  </a:cubicBezTo>
                  <a:cubicBezTo>
                    <a:pt x="694761" y="113017"/>
                    <a:pt x="672164" y="134512"/>
                    <a:pt x="671369" y="160729"/>
                  </a:cubicBezTo>
                  <a:cubicBezTo>
                    <a:pt x="670575" y="187608"/>
                    <a:pt x="692819" y="210647"/>
                    <a:pt x="719698" y="210779"/>
                  </a:cubicBezTo>
                  <a:cubicBezTo>
                    <a:pt x="745915" y="210868"/>
                    <a:pt x="768116" y="189064"/>
                    <a:pt x="768513" y="162803"/>
                  </a:cubicBezTo>
                  <a:close/>
                </a:path>
              </a:pathLst>
            </a:custGeom>
            <a:solidFill>
              <a:srgbClr val="22A94A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B794695-D943-03DB-5260-B0C48E0071F6}"/>
                </a:ext>
              </a:extLst>
            </p:cNvPr>
            <p:cNvSpPr/>
            <p:nvPr/>
          </p:nvSpPr>
          <p:spPr>
            <a:xfrm>
              <a:off x="5922146" y="4572549"/>
              <a:ext cx="486294" cy="486338"/>
            </a:xfrm>
            <a:custGeom>
              <a:avLst/>
              <a:gdLst>
                <a:gd name="connsiteX0" fmla="*/ 0 w 486294"/>
                <a:gd name="connsiteY0" fmla="*/ 242926 h 486338"/>
                <a:gd name="connsiteX1" fmla="*/ 243368 w 486294"/>
                <a:gd name="connsiteY1" fmla="*/ 0 h 486338"/>
                <a:gd name="connsiteX2" fmla="*/ 486294 w 486294"/>
                <a:gd name="connsiteY2" fmla="*/ 243368 h 486338"/>
                <a:gd name="connsiteX3" fmla="*/ 242883 w 486294"/>
                <a:gd name="connsiteY3" fmla="*/ 486339 h 486338"/>
                <a:gd name="connsiteX4" fmla="*/ 0 w 486294"/>
                <a:gd name="connsiteY4" fmla="*/ 242926 h 486338"/>
                <a:gd name="connsiteX5" fmla="*/ 242706 w 486294"/>
                <a:gd name="connsiteY5" fmla="*/ 97321 h 486338"/>
                <a:gd name="connsiteX6" fmla="*/ 97277 w 486294"/>
                <a:gd name="connsiteY6" fmla="*/ 242794 h 486338"/>
                <a:gd name="connsiteX7" fmla="*/ 243589 w 486294"/>
                <a:gd name="connsiteY7" fmla="*/ 389018 h 486338"/>
                <a:gd name="connsiteX8" fmla="*/ 388974 w 486294"/>
                <a:gd name="connsiteY8" fmla="*/ 243500 h 486338"/>
                <a:gd name="connsiteX9" fmla="*/ 242706 w 486294"/>
                <a:gd name="connsiteY9" fmla="*/ 97321 h 48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6294" h="486338">
                  <a:moveTo>
                    <a:pt x="0" y="242926"/>
                  </a:moveTo>
                  <a:cubicBezTo>
                    <a:pt x="88" y="109017"/>
                    <a:pt x="109370" y="-44"/>
                    <a:pt x="243368" y="0"/>
                  </a:cubicBezTo>
                  <a:cubicBezTo>
                    <a:pt x="377322" y="88"/>
                    <a:pt x="486383" y="109370"/>
                    <a:pt x="486294" y="243368"/>
                  </a:cubicBezTo>
                  <a:cubicBezTo>
                    <a:pt x="486206" y="377278"/>
                    <a:pt x="376925" y="486383"/>
                    <a:pt x="242883" y="486339"/>
                  </a:cubicBezTo>
                  <a:cubicBezTo>
                    <a:pt x="109105" y="486294"/>
                    <a:pt x="-88" y="376880"/>
                    <a:pt x="0" y="242926"/>
                  </a:cubicBezTo>
                  <a:close/>
                  <a:moveTo>
                    <a:pt x="242706" y="97321"/>
                  </a:moveTo>
                  <a:cubicBezTo>
                    <a:pt x="162731" y="97497"/>
                    <a:pt x="97453" y="162819"/>
                    <a:pt x="97277" y="242794"/>
                  </a:cubicBezTo>
                  <a:cubicBezTo>
                    <a:pt x="97100" y="323475"/>
                    <a:pt x="162907" y="389239"/>
                    <a:pt x="243589" y="389018"/>
                  </a:cubicBezTo>
                  <a:cubicBezTo>
                    <a:pt x="323564" y="388841"/>
                    <a:pt x="388841" y="323520"/>
                    <a:pt x="388974" y="243500"/>
                  </a:cubicBezTo>
                  <a:cubicBezTo>
                    <a:pt x="389194" y="162775"/>
                    <a:pt x="323519" y="97144"/>
                    <a:pt x="242706" y="97321"/>
                  </a:cubicBezTo>
                  <a:close/>
                </a:path>
              </a:pathLst>
            </a:custGeom>
            <a:solidFill>
              <a:srgbClr val="FFFFFF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440F0B7-48F5-A082-F645-AAF7C5619374}"/>
                </a:ext>
              </a:extLst>
            </p:cNvPr>
            <p:cNvSpPr/>
            <p:nvPr/>
          </p:nvSpPr>
          <p:spPr>
            <a:xfrm>
              <a:off x="6395576" y="4488282"/>
              <a:ext cx="97169" cy="97199"/>
            </a:xfrm>
            <a:custGeom>
              <a:avLst/>
              <a:gdLst>
                <a:gd name="connsiteX0" fmla="*/ 97165 w 97169"/>
                <a:gd name="connsiteY0" fmla="*/ 49223 h 97199"/>
                <a:gd name="connsiteX1" fmla="*/ 48350 w 97169"/>
                <a:gd name="connsiteY1" fmla="*/ 97199 h 97199"/>
                <a:gd name="connsiteX2" fmla="*/ 21 w 97169"/>
                <a:gd name="connsiteY2" fmla="*/ 47149 h 97199"/>
                <a:gd name="connsiteX3" fmla="*/ 49630 w 97169"/>
                <a:gd name="connsiteY3" fmla="*/ 11 h 97199"/>
                <a:gd name="connsiteX4" fmla="*/ 97165 w 97169"/>
                <a:gd name="connsiteY4" fmla="*/ 49223 h 9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69" h="97199">
                  <a:moveTo>
                    <a:pt x="97165" y="49223"/>
                  </a:moveTo>
                  <a:cubicBezTo>
                    <a:pt x="96812" y="75484"/>
                    <a:pt x="74611" y="97288"/>
                    <a:pt x="48350" y="97199"/>
                  </a:cubicBezTo>
                  <a:cubicBezTo>
                    <a:pt x="21471" y="97067"/>
                    <a:pt x="-774" y="74028"/>
                    <a:pt x="21" y="47149"/>
                  </a:cubicBezTo>
                  <a:cubicBezTo>
                    <a:pt x="815" y="20932"/>
                    <a:pt x="23413" y="-563"/>
                    <a:pt x="49630" y="11"/>
                  </a:cubicBezTo>
                  <a:cubicBezTo>
                    <a:pt x="75891" y="585"/>
                    <a:pt x="97518" y="22962"/>
                    <a:pt x="97165" y="49223"/>
                  </a:cubicBezTo>
                  <a:close/>
                </a:path>
              </a:pathLst>
            </a:custGeom>
            <a:solidFill>
              <a:srgbClr val="FFFFFF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335A527-F159-C766-F7CB-4F3C9A469BB3}"/>
                </a:ext>
              </a:extLst>
            </p:cNvPr>
            <p:cNvSpPr/>
            <p:nvPr/>
          </p:nvSpPr>
          <p:spPr>
            <a:xfrm>
              <a:off x="6019422" y="4669870"/>
              <a:ext cx="291697" cy="291741"/>
            </a:xfrm>
            <a:custGeom>
              <a:avLst/>
              <a:gdLst>
                <a:gd name="connsiteX0" fmla="*/ 145429 w 291697"/>
                <a:gd name="connsiteY0" fmla="*/ 0 h 291741"/>
                <a:gd name="connsiteX1" fmla="*/ 291697 w 291697"/>
                <a:gd name="connsiteY1" fmla="*/ 146224 h 291741"/>
                <a:gd name="connsiteX2" fmla="*/ 146312 w 291697"/>
                <a:gd name="connsiteY2" fmla="*/ 291742 h 291741"/>
                <a:gd name="connsiteX3" fmla="*/ 0 w 291697"/>
                <a:gd name="connsiteY3" fmla="*/ 145518 h 291741"/>
                <a:gd name="connsiteX4" fmla="*/ 145429 w 291697"/>
                <a:gd name="connsiteY4" fmla="*/ 0 h 29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697" h="291741">
                  <a:moveTo>
                    <a:pt x="145429" y="0"/>
                  </a:moveTo>
                  <a:cubicBezTo>
                    <a:pt x="226199" y="-176"/>
                    <a:pt x="291874" y="65455"/>
                    <a:pt x="291697" y="146224"/>
                  </a:cubicBezTo>
                  <a:cubicBezTo>
                    <a:pt x="291521" y="226243"/>
                    <a:pt x="226287" y="291521"/>
                    <a:pt x="146312" y="291742"/>
                  </a:cubicBezTo>
                  <a:cubicBezTo>
                    <a:pt x="65631" y="291918"/>
                    <a:pt x="-132" y="226199"/>
                    <a:pt x="0" y="145518"/>
                  </a:cubicBezTo>
                  <a:cubicBezTo>
                    <a:pt x="177" y="65499"/>
                    <a:pt x="65498" y="177"/>
                    <a:pt x="145429" y="0"/>
                  </a:cubicBezTo>
                  <a:close/>
                </a:path>
              </a:pathLst>
            </a:custGeom>
            <a:solidFill>
              <a:srgbClr val="22A94A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1AA6540-2F15-FDF0-0535-C1CCCBD0E3B0}"/>
              </a:ext>
            </a:extLst>
          </p:cNvPr>
          <p:cNvGrpSpPr/>
          <p:nvPr/>
        </p:nvGrpSpPr>
        <p:grpSpPr>
          <a:xfrm>
            <a:off x="5004936" y="4104861"/>
            <a:ext cx="292935" cy="292316"/>
            <a:chOff x="3149898" y="3970405"/>
            <a:chExt cx="1694217" cy="1690634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9AECDC1-EFB3-181D-062C-A4DAC513A4FD}"/>
                </a:ext>
              </a:extLst>
            </p:cNvPr>
            <p:cNvSpPr/>
            <p:nvPr/>
          </p:nvSpPr>
          <p:spPr>
            <a:xfrm>
              <a:off x="3149898" y="3970405"/>
              <a:ext cx="1694217" cy="1690634"/>
            </a:xfrm>
            <a:custGeom>
              <a:avLst/>
              <a:gdLst>
                <a:gd name="connsiteX0" fmla="*/ 0 w 1694217"/>
                <a:gd name="connsiteY0" fmla="*/ 914585 h 1690634"/>
                <a:gd name="connsiteX1" fmla="*/ 0 w 1694217"/>
                <a:gd name="connsiteY1" fmla="*/ 775865 h 1690634"/>
                <a:gd name="connsiteX2" fmla="*/ 3575 w 1694217"/>
                <a:gd name="connsiteY2" fmla="*/ 764125 h 1690634"/>
                <a:gd name="connsiteX3" fmla="*/ 21494 w 1694217"/>
                <a:gd name="connsiteY3" fmla="*/ 655240 h 1690634"/>
                <a:gd name="connsiteX4" fmla="*/ 1069909 w 1694217"/>
                <a:gd name="connsiteY4" fmla="*/ 29431 h 1690634"/>
                <a:gd name="connsiteX5" fmla="*/ 1685170 w 1694217"/>
                <a:gd name="connsiteY5" fmla="*/ 721621 h 1690634"/>
                <a:gd name="connsiteX6" fmla="*/ 1694218 w 1694217"/>
                <a:gd name="connsiteY6" fmla="*/ 779175 h 1690634"/>
                <a:gd name="connsiteX7" fmla="*/ 1694218 w 1694217"/>
                <a:gd name="connsiteY7" fmla="*/ 911275 h 1690634"/>
                <a:gd name="connsiteX8" fmla="*/ 1690908 w 1694217"/>
                <a:gd name="connsiteY8" fmla="*/ 919838 h 1690634"/>
                <a:gd name="connsiteX9" fmla="*/ 1533959 w 1694217"/>
                <a:gd name="connsiteY9" fmla="*/ 1339221 h 1690634"/>
                <a:gd name="connsiteX10" fmla="*/ 971000 w 1694217"/>
                <a:gd name="connsiteY10" fmla="*/ 1681587 h 1690634"/>
                <a:gd name="connsiteX11" fmla="*/ 913314 w 1694217"/>
                <a:gd name="connsiteY11" fmla="*/ 1690635 h 1690634"/>
                <a:gd name="connsiteX12" fmla="*/ 777638 w 1694217"/>
                <a:gd name="connsiteY12" fmla="*/ 1690635 h 1690634"/>
                <a:gd name="connsiteX13" fmla="*/ 733061 w 1694217"/>
                <a:gd name="connsiteY13" fmla="*/ 1683264 h 1690634"/>
                <a:gd name="connsiteX14" fmla="*/ 254932 w 1694217"/>
                <a:gd name="connsiteY14" fmla="*/ 1449077 h 1690634"/>
                <a:gd name="connsiteX15" fmla="*/ 9224 w 1694217"/>
                <a:gd name="connsiteY15" fmla="*/ 970462 h 1690634"/>
                <a:gd name="connsiteX16" fmla="*/ 0 w 1694217"/>
                <a:gd name="connsiteY16" fmla="*/ 914585 h 1690634"/>
                <a:gd name="connsiteX17" fmla="*/ 1388044 w 1694217"/>
                <a:gd name="connsiteY17" fmla="*/ 509325 h 1690634"/>
                <a:gd name="connsiteX18" fmla="*/ 1274879 w 1694217"/>
                <a:gd name="connsiteY18" fmla="*/ 537617 h 1690634"/>
                <a:gd name="connsiteX19" fmla="*/ 1364475 w 1694217"/>
                <a:gd name="connsiteY19" fmla="*/ 417522 h 1690634"/>
                <a:gd name="connsiteX20" fmla="*/ 1239261 w 1694217"/>
                <a:gd name="connsiteY20" fmla="*/ 467970 h 1690634"/>
                <a:gd name="connsiteX21" fmla="*/ 1211499 w 1694217"/>
                <a:gd name="connsiteY21" fmla="*/ 461128 h 1690634"/>
                <a:gd name="connsiteX22" fmla="*/ 877916 w 1694217"/>
                <a:gd name="connsiteY22" fmla="*/ 490700 h 1690634"/>
                <a:gd name="connsiteX23" fmla="*/ 836207 w 1694217"/>
                <a:gd name="connsiteY23" fmla="*/ 660625 h 1690634"/>
                <a:gd name="connsiteX24" fmla="*/ 822349 w 1694217"/>
                <a:gd name="connsiteY24" fmla="*/ 674881 h 1690634"/>
                <a:gd name="connsiteX25" fmla="*/ 771459 w 1694217"/>
                <a:gd name="connsiteY25" fmla="*/ 669187 h 1690634"/>
                <a:gd name="connsiteX26" fmla="*/ 404686 w 1694217"/>
                <a:gd name="connsiteY26" fmla="*/ 475076 h 1690634"/>
                <a:gd name="connsiteX27" fmla="*/ 374541 w 1694217"/>
                <a:gd name="connsiteY27" fmla="*/ 442017 h 1690634"/>
                <a:gd name="connsiteX28" fmla="*/ 344573 w 1694217"/>
                <a:gd name="connsiteY28" fmla="*/ 570101 h 1690634"/>
                <a:gd name="connsiteX29" fmla="*/ 441010 w 1694217"/>
                <a:gd name="connsiteY29" fmla="*/ 740335 h 1690634"/>
                <a:gd name="connsiteX30" fmla="*/ 355739 w 1694217"/>
                <a:gd name="connsiteY30" fmla="*/ 720209 h 1690634"/>
                <a:gd name="connsiteX31" fmla="*/ 342939 w 1694217"/>
                <a:gd name="connsiteY31" fmla="*/ 729124 h 1690634"/>
                <a:gd name="connsiteX32" fmla="*/ 424150 w 1694217"/>
                <a:gd name="connsiteY32" fmla="*/ 889295 h 1690634"/>
                <a:gd name="connsiteX33" fmla="*/ 519485 w 1694217"/>
                <a:gd name="connsiteY33" fmla="*/ 936698 h 1690634"/>
                <a:gd name="connsiteX34" fmla="*/ 421414 w 1694217"/>
                <a:gd name="connsiteY34" fmla="*/ 941376 h 1690634"/>
                <a:gd name="connsiteX35" fmla="*/ 500506 w 1694217"/>
                <a:gd name="connsiteY35" fmla="*/ 1051232 h 1690634"/>
                <a:gd name="connsiteX36" fmla="*/ 630444 w 1694217"/>
                <a:gd name="connsiteY36" fmla="*/ 1097266 h 1690634"/>
                <a:gd name="connsiteX37" fmla="*/ 304982 w 1694217"/>
                <a:gd name="connsiteY37" fmla="*/ 1191011 h 1690634"/>
                <a:gd name="connsiteX38" fmla="*/ 308910 w 1694217"/>
                <a:gd name="connsiteY38" fmla="*/ 1195602 h 1690634"/>
                <a:gd name="connsiteX39" fmla="*/ 321622 w 1694217"/>
                <a:gd name="connsiteY39" fmla="*/ 1203281 h 1690634"/>
                <a:gd name="connsiteX40" fmla="*/ 608331 w 1694217"/>
                <a:gd name="connsiteY40" fmla="*/ 1289038 h 1690634"/>
                <a:gd name="connsiteX41" fmla="*/ 952418 w 1694217"/>
                <a:gd name="connsiteY41" fmla="*/ 1214360 h 1690634"/>
                <a:gd name="connsiteX42" fmla="*/ 1283927 w 1694217"/>
                <a:gd name="connsiteY42" fmla="*/ 638733 h 1690634"/>
                <a:gd name="connsiteX43" fmla="*/ 1297256 w 1694217"/>
                <a:gd name="connsiteY43" fmla="*/ 611633 h 1690634"/>
                <a:gd name="connsiteX44" fmla="*/ 1390075 w 1694217"/>
                <a:gd name="connsiteY44" fmla="*/ 511974 h 1690634"/>
                <a:gd name="connsiteX45" fmla="*/ 1392149 w 1694217"/>
                <a:gd name="connsiteY45" fmla="*/ 509855 h 1690634"/>
                <a:gd name="connsiteX46" fmla="*/ 1388044 w 1694217"/>
                <a:gd name="connsiteY46" fmla="*/ 509325 h 1690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94217" h="1690634">
                  <a:moveTo>
                    <a:pt x="0" y="914585"/>
                  </a:moveTo>
                  <a:cubicBezTo>
                    <a:pt x="0" y="868330"/>
                    <a:pt x="0" y="822120"/>
                    <a:pt x="0" y="775865"/>
                  </a:cubicBezTo>
                  <a:cubicBezTo>
                    <a:pt x="5208" y="773217"/>
                    <a:pt x="3134" y="768185"/>
                    <a:pt x="3575" y="764125"/>
                  </a:cubicBezTo>
                  <a:cubicBezTo>
                    <a:pt x="7680" y="727536"/>
                    <a:pt x="12976" y="691079"/>
                    <a:pt x="21494" y="655240"/>
                  </a:cubicBezTo>
                  <a:cubicBezTo>
                    <a:pt x="132850" y="185541"/>
                    <a:pt x="602461" y="-94769"/>
                    <a:pt x="1069909" y="29431"/>
                  </a:cubicBezTo>
                  <a:cubicBezTo>
                    <a:pt x="1391663" y="114923"/>
                    <a:pt x="1636708" y="390819"/>
                    <a:pt x="1685170" y="721621"/>
                  </a:cubicBezTo>
                  <a:cubicBezTo>
                    <a:pt x="1687995" y="740821"/>
                    <a:pt x="1687068" y="760682"/>
                    <a:pt x="1694218" y="779175"/>
                  </a:cubicBezTo>
                  <a:cubicBezTo>
                    <a:pt x="1694218" y="823223"/>
                    <a:pt x="1694218" y="867227"/>
                    <a:pt x="1694218" y="911275"/>
                  </a:cubicBezTo>
                  <a:cubicBezTo>
                    <a:pt x="1690378" y="913085"/>
                    <a:pt x="1691217" y="916704"/>
                    <a:pt x="1690908" y="919838"/>
                  </a:cubicBezTo>
                  <a:cubicBezTo>
                    <a:pt x="1676828" y="1073874"/>
                    <a:pt x="1625763" y="1214580"/>
                    <a:pt x="1533959" y="1339221"/>
                  </a:cubicBezTo>
                  <a:cubicBezTo>
                    <a:pt x="1393517" y="1529890"/>
                    <a:pt x="1205805" y="1644601"/>
                    <a:pt x="971000" y="1681587"/>
                  </a:cubicBezTo>
                  <a:cubicBezTo>
                    <a:pt x="951756" y="1684632"/>
                    <a:pt x="931851" y="1683529"/>
                    <a:pt x="913314" y="1690635"/>
                  </a:cubicBezTo>
                  <a:cubicBezTo>
                    <a:pt x="868074" y="1690635"/>
                    <a:pt x="822878" y="1690635"/>
                    <a:pt x="777638" y="1690635"/>
                  </a:cubicBezTo>
                  <a:cubicBezTo>
                    <a:pt x="763559" y="1683617"/>
                    <a:pt x="747979" y="1685427"/>
                    <a:pt x="733061" y="1683264"/>
                  </a:cubicBezTo>
                  <a:cubicBezTo>
                    <a:pt x="548394" y="1656606"/>
                    <a:pt x="388179" y="1579544"/>
                    <a:pt x="254932" y="1449077"/>
                  </a:cubicBezTo>
                  <a:cubicBezTo>
                    <a:pt x="120051" y="1316977"/>
                    <a:pt x="38134" y="1157203"/>
                    <a:pt x="9224" y="970462"/>
                  </a:cubicBezTo>
                  <a:cubicBezTo>
                    <a:pt x="6311" y="951836"/>
                    <a:pt x="7591" y="932461"/>
                    <a:pt x="0" y="914585"/>
                  </a:cubicBezTo>
                  <a:close/>
                  <a:moveTo>
                    <a:pt x="1388044" y="509325"/>
                  </a:moveTo>
                  <a:cubicBezTo>
                    <a:pt x="1351588" y="522831"/>
                    <a:pt x="1314822" y="535278"/>
                    <a:pt x="1274879" y="537617"/>
                  </a:cubicBezTo>
                  <a:cubicBezTo>
                    <a:pt x="1316323" y="507295"/>
                    <a:pt x="1347174" y="469691"/>
                    <a:pt x="1364475" y="417522"/>
                  </a:cubicBezTo>
                  <a:cubicBezTo>
                    <a:pt x="1322855" y="441179"/>
                    <a:pt x="1282117" y="457156"/>
                    <a:pt x="1239261" y="467970"/>
                  </a:cubicBezTo>
                  <a:cubicBezTo>
                    <a:pt x="1228403" y="470706"/>
                    <a:pt x="1220547" y="469735"/>
                    <a:pt x="1211499" y="461128"/>
                  </a:cubicBezTo>
                  <a:cubicBezTo>
                    <a:pt x="1114752" y="369369"/>
                    <a:pt x="957185" y="383493"/>
                    <a:pt x="877916" y="490700"/>
                  </a:cubicBezTo>
                  <a:cubicBezTo>
                    <a:pt x="840400" y="541457"/>
                    <a:pt x="826983" y="598525"/>
                    <a:pt x="836207" y="660625"/>
                  </a:cubicBezTo>
                  <a:cubicBezTo>
                    <a:pt x="838149" y="673822"/>
                    <a:pt x="835634" y="677132"/>
                    <a:pt x="822349" y="674881"/>
                  </a:cubicBezTo>
                  <a:cubicBezTo>
                    <a:pt x="805577" y="672012"/>
                    <a:pt x="788275" y="672012"/>
                    <a:pt x="771459" y="669187"/>
                  </a:cubicBezTo>
                  <a:cubicBezTo>
                    <a:pt x="627663" y="645089"/>
                    <a:pt x="504920" y="581224"/>
                    <a:pt x="404686" y="475076"/>
                  </a:cubicBezTo>
                  <a:cubicBezTo>
                    <a:pt x="394756" y="464527"/>
                    <a:pt x="385134" y="453669"/>
                    <a:pt x="374541" y="442017"/>
                  </a:cubicBezTo>
                  <a:cubicBezTo>
                    <a:pt x="350796" y="482844"/>
                    <a:pt x="341042" y="525170"/>
                    <a:pt x="344573" y="570101"/>
                  </a:cubicBezTo>
                  <a:cubicBezTo>
                    <a:pt x="350001" y="639483"/>
                    <a:pt x="381735" y="695228"/>
                    <a:pt x="441010" y="740335"/>
                  </a:cubicBezTo>
                  <a:cubicBezTo>
                    <a:pt x="407379" y="740203"/>
                    <a:pt x="380853" y="732479"/>
                    <a:pt x="355739" y="720209"/>
                  </a:cubicBezTo>
                  <a:cubicBezTo>
                    <a:pt x="343999" y="714471"/>
                    <a:pt x="342145" y="717163"/>
                    <a:pt x="342939" y="729124"/>
                  </a:cubicBezTo>
                  <a:cubicBezTo>
                    <a:pt x="347353" y="794049"/>
                    <a:pt x="374762" y="847189"/>
                    <a:pt x="424150" y="889295"/>
                  </a:cubicBezTo>
                  <a:cubicBezTo>
                    <a:pt x="450941" y="912158"/>
                    <a:pt x="482366" y="926370"/>
                    <a:pt x="519485" y="936698"/>
                  </a:cubicBezTo>
                  <a:cubicBezTo>
                    <a:pt x="485323" y="946364"/>
                    <a:pt x="454384" y="944995"/>
                    <a:pt x="421414" y="941376"/>
                  </a:cubicBezTo>
                  <a:cubicBezTo>
                    <a:pt x="437391" y="987499"/>
                    <a:pt x="463564" y="1023249"/>
                    <a:pt x="500506" y="1051232"/>
                  </a:cubicBezTo>
                  <a:cubicBezTo>
                    <a:pt x="537757" y="1079391"/>
                    <a:pt x="580349" y="1093558"/>
                    <a:pt x="630444" y="1097266"/>
                  </a:cubicBezTo>
                  <a:cubicBezTo>
                    <a:pt x="532329" y="1171327"/>
                    <a:pt x="424901" y="1199486"/>
                    <a:pt x="304982" y="1191011"/>
                  </a:cubicBezTo>
                  <a:cubicBezTo>
                    <a:pt x="307763" y="1194322"/>
                    <a:pt x="308204" y="1195160"/>
                    <a:pt x="308910" y="1195602"/>
                  </a:cubicBezTo>
                  <a:cubicBezTo>
                    <a:pt x="313103" y="1198206"/>
                    <a:pt x="317340" y="1200810"/>
                    <a:pt x="321622" y="1203281"/>
                  </a:cubicBezTo>
                  <a:cubicBezTo>
                    <a:pt x="410292" y="1254789"/>
                    <a:pt x="505758" y="1283742"/>
                    <a:pt x="608331" y="1289038"/>
                  </a:cubicBezTo>
                  <a:cubicBezTo>
                    <a:pt x="729795" y="1295261"/>
                    <a:pt x="846756" y="1275488"/>
                    <a:pt x="952418" y="1214360"/>
                  </a:cubicBezTo>
                  <a:cubicBezTo>
                    <a:pt x="1173100" y="1086761"/>
                    <a:pt x="1279248" y="891193"/>
                    <a:pt x="1283927" y="638733"/>
                  </a:cubicBezTo>
                  <a:cubicBezTo>
                    <a:pt x="1284147" y="626331"/>
                    <a:pt x="1287546" y="619181"/>
                    <a:pt x="1297256" y="611633"/>
                  </a:cubicBezTo>
                  <a:cubicBezTo>
                    <a:pt x="1333448" y="583474"/>
                    <a:pt x="1365888" y="551476"/>
                    <a:pt x="1390075" y="511974"/>
                  </a:cubicBezTo>
                  <a:cubicBezTo>
                    <a:pt x="1390781" y="511267"/>
                    <a:pt x="1392281" y="510164"/>
                    <a:pt x="1392149" y="509855"/>
                  </a:cubicBezTo>
                  <a:cubicBezTo>
                    <a:pt x="1391222" y="507736"/>
                    <a:pt x="1389589" y="508575"/>
                    <a:pt x="1388044" y="509325"/>
                  </a:cubicBezTo>
                  <a:close/>
                </a:path>
              </a:pathLst>
            </a:custGeom>
            <a:solidFill>
              <a:srgbClr val="22A94A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76B166-7CDF-3650-8530-0097D5BA7D3D}"/>
                </a:ext>
              </a:extLst>
            </p:cNvPr>
            <p:cNvSpPr/>
            <p:nvPr/>
          </p:nvSpPr>
          <p:spPr>
            <a:xfrm>
              <a:off x="3454924" y="4370809"/>
              <a:ext cx="1085092" cy="889724"/>
            </a:xfrm>
            <a:custGeom>
              <a:avLst/>
              <a:gdLst>
                <a:gd name="connsiteX0" fmla="*/ 1085092 w 1085092"/>
                <a:gd name="connsiteY0" fmla="*/ 111569 h 889724"/>
                <a:gd name="connsiteX1" fmla="*/ 992273 w 1085092"/>
                <a:gd name="connsiteY1" fmla="*/ 211229 h 889724"/>
                <a:gd name="connsiteX2" fmla="*/ 978944 w 1085092"/>
                <a:gd name="connsiteY2" fmla="*/ 238329 h 889724"/>
                <a:gd name="connsiteX3" fmla="*/ 647436 w 1085092"/>
                <a:gd name="connsiteY3" fmla="*/ 813955 h 889724"/>
                <a:gd name="connsiteX4" fmla="*/ 303349 w 1085092"/>
                <a:gd name="connsiteY4" fmla="*/ 888634 h 889724"/>
                <a:gd name="connsiteX5" fmla="*/ 16639 w 1085092"/>
                <a:gd name="connsiteY5" fmla="*/ 802877 h 889724"/>
                <a:gd name="connsiteX6" fmla="*/ 3928 w 1085092"/>
                <a:gd name="connsiteY6" fmla="*/ 795197 h 889724"/>
                <a:gd name="connsiteX7" fmla="*/ 0 w 1085092"/>
                <a:gd name="connsiteY7" fmla="*/ 790607 h 889724"/>
                <a:gd name="connsiteX8" fmla="*/ 325461 w 1085092"/>
                <a:gd name="connsiteY8" fmla="*/ 696862 h 889724"/>
                <a:gd name="connsiteX9" fmla="*/ 195524 w 1085092"/>
                <a:gd name="connsiteY9" fmla="*/ 650827 h 889724"/>
                <a:gd name="connsiteX10" fmla="*/ 116432 w 1085092"/>
                <a:gd name="connsiteY10" fmla="*/ 540972 h 889724"/>
                <a:gd name="connsiteX11" fmla="*/ 214503 w 1085092"/>
                <a:gd name="connsiteY11" fmla="*/ 536294 h 889724"/>
                <a:gd name="connsiteX12" fmla="*/ 119168 w 1085092"/>
                <a:gd name="connsiteY12" fmla="*/ 488891 h 889724"/>
                <a:gd name="connsiteX13" fmla="*/ 37957 w 1085092"/>
                <a:gd name="connsiteY13" fmla="*/ 328720 h 889724"/>
                <a:gd name="connsiteX14" fmla="*/ 50757 w 1085092"/>
                <a:gd name="connsiteY14" fmla="*/ 319805 h 889724"/>
                <a:gd name="connsiteX15" fmla="*/ 136028 w 1085092"/>
                <a:gd name="connsiteY15" fmla="*/ 339931 h 889724"/>
                <a:gd name="connsiteX16" fmla="*/ 39590 w 1085092"/>
                <a:gd name="connsiteY16" fmla="*/ 169697 h 889724"/>
                <a:gd name="connsiteX17" fmla="*/ 69559 w 1085092"/>
                <a:gd name="connsiteY17" fmla="*/ 41613 h 889724"/>
                <a:gd name="connsiteX18" fmla="*/ 99704 w 1085092"/>
                <a:gd name="connsiteY18" fmla="*/ 74671 h 889724"/>
                <a:gd name="connsiteX19" fmla="*/ 466477 w 1085092"/>
                <a:gd name="connsiteY19" fmla="*/ 268783 h 889724"/>
                <a:gd name="connsiteX20" fmla="*/ 517366 w 1085092"/>
                <a:gd name="connsiteY20" fmla="*/ 274477 h 889724"/>
                <a:gd name="connsiteX21" fmla="*/ 531225 w 1085092"/>
                <a:gd name="connsiteY21" fmla="*/ 260221 h 889724"/>
                <a:gd name="connsiteX22" fmla="*/ 572934 w 1085092"/>
                <a:gd name="connsiteY22" fmla="*/ 90296 h 889724"/>
                <a:gd name="connsiteX23" fmla="*/ 906517 w 1085092"/>
                <a:gd name="connsiteY23" fmla="*/ 60724 h 889724"/>
                <a:gd name="connsiteX24" fmla="*/ 934278 w 1085092"/>
                <a:gd name="connsiteY24" fmla="*/ 67565 h 889724"/>
                <a:gd name="connsiteX25" fmla="*/ 1059493 w 1085092"/>
                <a:gd name="connsiteY25" fmla="*/ 17118 h 889724"/>
                <a:gd name="connsiteX26" fmla="*/ 969896 w 1085092"/>
                <a:gd name="connsiteY26" fmla="*/ 137213 h 889724"/>
                <a:gd name="connsiteX27" fmla="*/ 1083062 w 1085092"/>
                <a:gd name="connsiteY27" fmla="*/ 108921 h 889724"/>
                <a:gd name="connsiteX28" fmla="*/ 1085092 w 1085092"/>
                <a:gd name="connsiteY28" fmla="*/ 111569 h 88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5092" h="889724">
                  <a:moveTo>
                    <a:pt x="1085092" y="111569"/>
                  </a:moveTo>
                  <a:cubicBezTo>
                    <a:pt x="1060906" y="151071"/>
                    <a:pt x="1028465" y="183070"/>
                    <a:pt x="992273" y="211229"/>
                  </a:cubicBezTo>
                  <a:cubicBezTo>
                    <a:pt x="982564" y="218777"/>
                    <a:pt x="979165" y="225927"/>
                    <a:pt x="978944" y="238329"/>
                  </a:cubicBezTo>
                  <a:cubicBezTo>
                    <a:pt x="974266" y="490745"/>
                    <a:pt x="868074" y="686357"/>
                    <a:pt x="647436" y="813955"/>
                  </a:cubicBezTo>
                  <a:cubicBezTo>
                    <a:pt x="541774" y="875040"/>
                    <a:pt x="424812" y="894857"/>
                    <a:pt x="303349" y="888634"/>
                  </a:cubicBezTo>
                  <a:cubicBezTo>
                    <a:pt x="200776" y="883382"/>
                    <a:pt x="105309" y="854428"/>
                    <a:pt x="16639" y="802877"/>
                  </a:cubicBezTo>
                  <a:cubicBezTo>
                    <a:pt x="12358" y="800406"/>
                    <a:pt x="8121" y="797802"/>
                    <a:pt x="3928" y="795197"/>
                  </a:cubicBezTo>
                  <a:cubicBezTo>
                    <a:pt x="3222" y="794756"/>
                    <a:pt x="2781" y="793873"/>
                    <a:pt x="0" y="790607"/>
                  </a:cubicBezTo>
                  <a:cubicBezTo>
                    <a:pt x="119918" y="799081"/>
                    <a:pt x="227346" y="770922"/>
                    <a:pt x="325461" y="696862"/>
                  </a:cubicBezTo>
                  <a:cubicBezTo>
                    <a:pt x="275367" y="693154"/>
                    <a:pt x="232731" y="678986"/>
                    <a:pt x="195524" y="650827"/>
                  </a:cubicBezTo>
                  <a:cubicBezTo>
                    <a:pt x="158538" y="622889"/>
                    <a:pt x="132409" y="587095"/>
                    <a:pt x="116432" y="540972"/>
                  </a:cubicBezTo>
                  <a:cubicBezTo>
                    <a:pt x="149402" y="544591"/>
                    <a:pt x="180341" y="545959"/>
                    <a:pt x="214503" y="536294"/>
                  </a:cubicBezTo>
                  <a:cubicBezTo>
                    <a:pt x="177384" y="526010"/>
                    <a:pt x="146003" y="511754"/>
                    <a:pt x="119168" y="488891"/>
                  </a:cubicBezTo>
                  <a:cubicBezTo>
                    <a:pt x="69780" y="446785"/>
                    <a:pt x="42371" y="393645"/>
                    <a:pt x="37957" y="328720"/>
                  </a:cubicBezTo>
                  <a:cubicBezTo>
                    <a:pt x="37163" y="316759"/>
                    <a:pt x="39017" y="314111"/>
                    <a:pt x="50757" y="319805"/>
                  </a:cubicBezTo>
                  <a:cubicBezTo>
                    <a:pt x="75915" y="332075"/>
                    <a:pt x="102396" y="339754"/>
                    <a:pt x="136028" y="339931"/>
                  </a:cubicBezTo>
                  <a:cubicBezTo>
                    <a:pt x="76753" y="294824"/>
                    <a:pt x="45019" y="239079"/>
                    <a:pt x="39590" y="169697"/>
                  </a:cubicBezTo>
                  <a:cubicBezTo>
                    <a:pt x="36059" y="124766"/>
                    <a:pt x="45814" y="82439"/>
                    <a:pt x="69559" y="41613"/>
                  </a:cubicBezTo>
                  <a:cubicBezTo>
                    <a:pt x="80152" y="53265"/>
                    <a:pt x="89729" y="64123"/>
                    <a:pt x="99704" y="74671"/>
                  </a:cubicBezTo>
                  <a:cubicBezTo>
                    <a:pt x="199938" y="180819"/>
                    <a:pt x="322725" y="244685"/>
                    <a:pt x="466477" y="268783"/>
                  </a:cubicBezTo>
                  <a:cubicBezTo>
                    <a:pt x="483293" y="271608"/>
                    <a:pt x="500550" y="271608"/>
                    <a:pt x="517366" y="274477"/>
                  </a:cubicBezTo>
                  <a:cubicBezTo>
                    <a:pt x="530651" y="276772"/>
                    <a:pt x="533167" y="273417"/>
                    <a:pt x="531225" y="260221"/>
                  </a:cubicBezTo>
                  <a:cubicBezTo>
                    <a:pt x="522001" y="198121"/>
                    <a:pt x="535374" y="141053"/>
                    <a:pt x="572934" y="90296"/>
                  </a:cubicBezTo>
                  <a:cubicBezTo>
                    <a:pt x="652203" y="-16912"/>
                    <a:pt x="809770" y="-31035"/>
                    <a:pt x="906517" y="60724"/>
                  </a:cubicBezTo>
                  <a:cubicBezTo>
                    <a:pt x="915564" y="69331"/>
                    <a:pt x="923421" y="70302"/>
                    <a:pt x="934278" y="67565"/>
                  </a:cubicBezTo>
                  <a:cubicBezTo>
                    <a:pt x="977135" y="56752"/>
                    <a:pt x="1017873" y="40775"/>
                    <a:pt x="1059493" y="17118"/>
                  </a:cubicBezTo>
                  <a:cubicBezTo>
                    <a:pt x="1042236" y="69287"/>
                    <a:pt x="1011385" y="106891"/>
                    <a:pt x="969896" y="137213"/>
                  </a:cubicBezTo>
                  <a:cubicBezTo>
                    <a:pt x="1009884" y="134873"/>
                    <a:pt x="1046605" y="122427"/>
                    <a:pt x="1083062" y="108921"/>
                  </a:cubicBezTo>
                  <a:cubicBezTo>
                    <a:pt x="1083724" y="109804"/>
                    <a:pt x="1084386" y="110687"/>
                    <a:pt x="1085092" y="111569"/>
                  </a:cubicBezTo>
                  <a:close/>
                </a:path>
              </a:pathLst>
            </a:custGeom>
            <a:solidFill>
              <a:srgbClr val="FDFEFE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ACC8F06-6AD6-1E4A-D2F0-6DDE933FF043}"/>
                </a:ext>
              </a:extLst>
            </p:cNvPr>
            <p:cNvSpPr/>
            <p:nvPr/>
          </p:nvSpPr>
          <p:spPr>
            <a:xfrm>
              <a:off x="4537942" y="4478916"/>
              <a:ext cx="4113" cy="3462"/>
            </a:xfrm>
            <a:custGeom>
              <a:avLst/>
              <a:gdLst>
                <a:gd name="connsiteX0" fmla="*/ 0 w 4113"/>
                <a:gd name="connsiteY0" fmla="*/ 814 h 3462"/>
                <a:gd name="connsiteX1" fmla="*/ 4105 w 4113"/>
                <a:gd name="connsiteY1" fmla="*/ 1344 h 3462"/>
                <a:gd name="connsiteX2" fmla="*/ 2030 w 4113"/>
                <a:gd name="connsiteY2" fmla="*/ 3462 h 3462"/>
                <a:gd name="connsiteX3" fmla="*/ 0 w 4113"/>
                <a:gd name="connsiteY3" fmla="*/ 814 h 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3" h="3462">
                  <a:moveTo>
                    <a:pt x="0" y="814"/>
                  </a:moveTo>
                  <a:cubicBezTo>
                    <a:pt x="1501" y="64"/>
                    <a:pt x="3134" y="-775"/>
                    <a:pt x="4105" y="1344"/>
                  </a:cubicBezTo>
                  <a:cubicBezTo>
                    <a:pt x="4237" y="1697"/>
                    <a:pt x="2781" y="2756"/>
                    <a:pt x="2030" y="3462"/>
                  </a:cubicBezTo>
                  <a:cubicBezTo>
                    <a:pt x="1368" y="2580"/>
                    <a:pt x="706" y="1697"/>
                    <a:pt x="0" y="814"/>
                  </a:cubicBezTo>
                  <a:close/>
                </a:path>
              </a:pathLst>
            </a:custGeom>
            <a:solidFill>
              <a:srgbClr val="FDFEFE"/>
            </a:solidFill>
            <a:ln w="44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2" name="Graphic 1156">
            <a:extLst>
              <a:ext uri="{FF2B5EF4-FFF2-40B4-BE49-F238E27FC236}">
                <a16:creationId xmlns:a16="http://schemas.microsoft.com/office/drawing/2014/main" id="{3B1E38C4-3A86-BD11-1106-4E6DEC8C232E}"/>
              </a:ext>
            </a:extLst>
          </p:cNvPr>
          <p:cNvGrpSpPr/>
          <p:nvPr/>
        </p:nvGrpSpPr>
        <p:grpSpPr>
          <a:xfrm rot="3125947">
            <a:off x="9800828" y="5348057"/>
            <a:ext cx="433602" cy="556827"/>
            <a:chOff x="9194577" y="1647608"/>
            <a:chExt cx="228506" cy="293445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CEA3C7-ACA4-B6E1-3E7E-846EFB636B7B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BFAC09C-9113-CE86-96AB-631B6ADE8FC7}"/>
                </a:ext>
              </a:extLst>
            </p:cNvPr>
            <p:cNvSpPr/>
            <p:nvPr/>
          </p:nvSpPr>
          <p:spPr>
            <a:xfrm>
              <a:off x="9199129" y="1734994"/>
              <a:ext cx="60211" cy="35843"/>
            </a:xfrm>
            <a:custGeom>
              <a:avLst/>
              <a:gdLst>
                <a:gd name="connsiteX0" fmla="*/ 60211 w 60211"/>
                <a:gd name="connsiteY0" fmla="*/ 32983 h 35843"/>
                <a:gd name="connsiteX1" fmla="*/ 0 w 60211"/>
                <a:gd name="connsiteY1" fmla="*/ 35844 h 35843"/>
                <a:gd name="connsiteX2" fmla="*/ 5238 w 60211"/>
                <a:gd name="connsiteY2" fmla="*/ 10077 h 35843"/>
                <a:gd name="connsiteX3" fmla="*/ 46581 w 60211"/>
                <a:gd name="connsiteY3" fmla="*/ 3076 h 35843"/>
                <a:gd name="connsiteX4" fmla="*/ 59008 w 60211"/>
                <a:gd name="connsiteY4" fmla="*/ 0 h 35843"/>
                <a:gd name="connsiteX5" fmla="*/ 60211 w 60211"/>
                <a:gd name="connsiteY5" fmla="*/ 32983 h 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11" h="35843">
                  <a:moveTo>
                    <a:pt x="60211" y="32983"/>
                  </a:moveTo>
                  <a:cubicBezTo>
                    <a:pt x="37763" y="26095"/>
                    <a:pt x="15534" y="30477"/>
                    <a:pt x="0" y="35844"/>
                  </a:cubicBezTo>
                  <a:cubicBezTo>
                    <a:pt x="2592" y="20396"/>
                    <a:pt x="5238" y="10077"/>
                    <a:pt x="5238" y="10077"/>
                  </a:cubicBezTo>
                  <a:lnTo>
                    <a:pt x="46581" y="3076"/>
                  </a:lnTo>
                  <a:lnTo>
                    <a:pt x="59008" y="0"/>
                  </a:lnTo>
                  <a:lnTo>
                    <a:pt x="60211" y="32983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7669A69-486E-14B6-25DF-E100554997F6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675CA22-490A-A5AE-8B6A-EB2895083EB5}"/>
                </a:ext>
              </a:extLst>
            </p:cNvPr>
            <p:cNvSpPr/>
            <p:nvPr/>
          </p:nvSpPr>
          <p:spPr>
            <a:xfrm>
              <a:off x="9243686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C856B96-12B6-F2A2-C3B9-A0631A94D273}"/>
                </a:ext>
              </a:extLst>
            </p:cNvPr>
            <p:cNvSpPr/>
            <p:nvPr/>
          </p:nvSpPr>
          <p:spPr>
            <a:xfrm>
              <a:off x="9242951" y="1688209"/>
              <a:ext cx="166867" cy="252843"/>
            </a:xfrm>
            <a:custGeom>
              <a:avLst/>
              <a:gdLst>
                <a:gd name="connsiteX0" fmla="*/ 166868 w 166867"/>
                <a:gd name="connsiteY0" fmla="*/ 109521 h 252843"/>
                <a:gd name="connsiteX1" fmla="*/ 146941 w 166867"/>
                <a:gd name="connsiteY1" fmla="*/ 249574 h 252843"/>
                <a:gd name="connsiteX2" fmla="*/ 103807 w 166867"/>
                <a:gd name="connsiteY2" fmla="*/ 250133 h 252843"/>
                <a:gd name="connsiteX3" fmla="*/ 100441 w 166867"/>
                <a:gd name="connsiteY3" fmla="*/ 203078 h 252843"/>
                <a:gd name="connsiteX4" fmla="*/ 71325 w 166867"/>
                <a:gd name="connsiteY4" fmla="*/ 202519 h 252843"/>
                <a:gd name="connsiteX5" fmla="*/ 69077 w 166867"/>
                <a:gd name="connsiteY5" fmla="*/ 246771 h 252843"/>
                <a:gd name="connsiteX6" fmla="*/ 11942 w 166867"/>
                <a:gd name="connsiteY6" fmla="*/ 249578 h 252843"/>
                <a:gd name="connsiteX7" fmla="*/ 172 w 166867"/>
                <a:gd name="connsiteY7" fmla="*/ 102239 h 252843"/>
                <a:gd name="connsiteX8" fmla="*/ 20674 w 166867"/>
                <a:gd name="connsiteY8" fmla="*/ 0 h 252843"/>
                <a:gd name="connsiteX9" fmla="*/ 20530 w 166867"/>
                <a:gd name="connsiteY9" fmla="*/ 80314 h 252843"/>
                <a:gd name="connsiteX10" fmla="*/ 41864 w 166867"/>
                <a:gd name="connsiteY10" fmla="*/ 148605 h 252843"/>
                <a:gd name="connsiteX11" fmla="*/ 70074 w 166867"/>
                <a:gd name="connsiteY11" fmla="*/ 157908 h 252843"/>
                <a:gd name="connsiteX12" fmla="*/ 166868 w 166867"/>
                <a:gd name="connsiteY12" fmla="*/ 109521 h 2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867" h="252843">
                  <a:moveTo>
                    <a:pt x="166868" y="109521"/>
                  </a:moveTo>
                  <a:cubicBezTo>
                    <a:pt x="163749" y="178394"/>
                    <a:pt x="146941" y="249574"/>
                    <a:pt x="146941" y="249574"/>
                  </a:cubicBezTo>
                  <a:lnTo>
                    <a:pt x="103807" y="250133"/>
                  </a:lnTo>
                  <a:lnTo>
                    <a:pt x="100441" y="203078"/>
                  </a:lnTo>
                  <a:lnTo>
                    <a:pt x="71325" y="202519"/>
                  </a:lnTo>
                  <a:cubicBezTo>
                    <a:pt x="66271" y="206999"/>
                    <a:pt x="69077" y="246771"/>
                    <a:pt x="69077" y="246771"/>
                  </a:cubicBezTo>
                  <a:cubicBezTo>
                    <a:pt x="55076" y="258541"/>
                    <a:pt x="11942" y="249578"/>
                    <a:pt x="11942" y="249578"/>
                  </a:cubicBezTo>
                  <a:cubicBezTo>
                    <a:pt x="11942" y="249578"/>
                    <a:pt x="4097" y="221563"/>
                    <a:pt x="172" y="102239"/>
                  </a:cubicBezTo>
                  <a:cubicBezTo>
                    <a:pt x="-973" y="67407"/>
                    <a:pt x="3335" y="30559"/>
                    <a:pt x="20674" y="0"/>
                  </a:cubicBezTo>
                  <a:cubicBezTo>
                    <a:pt x="19353" y="26721"/>
                    <a:pt x="18806" y="53598"/>
                    <a:pt x="20530" y="80314"/>
                  </a:cubicBezTo>
                  <a:cubicBezTo>
                    <a:pt x="21976" y="102704"/>
                    <a:pt x="20190" y="135022"/>
                    <a:pt x="41864" y="148605"/>
                  </a:cubicBezTo>
                  <a:cubicBezTo>
                    <a:pt x="50307" y="153898"/>
                    <a:pt x="60263" y="156173"/>
                    <a:pt x="70074" y="157908"/>
                  </a:cubicBezTo>
                  <a:cubicBezTo>
                    <a:pt x="113907" y="165659"/>
                    <a:pt x="149224" y="152108"/>
                    <a:pt x="166868" y="109521"/>
                  </a:cubicBez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E033D66-001B-49A5-F575-0B5E64F0EC1F}"/>
                </a:ext>
              </a:extLst>
            </p:cNvPr>
            <p:cNvSpPr/>
            <p:nvPr/>
          </p:nvSpPr>
          <p:spPr>
            <a:xfrm>
              <a:off x="9242709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179B139-D16F-9704-0CBA-F286DBB3F1DE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solidFill>
              <a:srgbClr val="99C7DC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5D2EFB-EDCD-3ABC-C645-F3DC7C78581F}"/>
                </a:ext>
              </a:extLst>
            </p:cNvPr>
            <p:cNvSpPr/>
            <p:nvPr/>
          </p:nvSpPr>
          <p:spPr>
            <a:xfrm>
              <a:off x="9293562" y="1703157"/>
              <a:ext cx="129428" cy="77328"/>
            </a:xfrm>
            <a:custGeom>
              <a:avLst/>
              <a:gdLst>
                <a:gd name="connsiteX0" fmla="*/ 129421 w 129428"/>
                <a:gd name="connsiteY0" fmla="*/ 39471 h 77328"/>
                <a:gd name="connsiteX1" fmla="*/ 116581 w 129428"/>
                <a:gd name="connsiteY1" fmla="*/ 71606 h 77328"/>
                <a:gd name="connsiteX2" fmla="*/ 39862 w 129428"/>
                <a:gd name="connsiteY2" fmla="*/ 74928 h 77328"/>
                <a:gd name="connsiteX3" fmla="*/ 508 w 129428"/>
                <a:gd name="connsiteY3" fmla="*/ 34714 h 77328"/>
                <a:gd name="connsiteX4" fmla="*/ 422 w 129428"/>
                <a:gd name="connsiteY4" fmla="*/ 34128 h 77328"/>
                <a:gd name="connsiteX5" fmla="*/ 14307 w 129428"/>
                <a:gd name="connsiteY5" fmla="*/ 0 h 77328"/>
                <a:gd name="connsiteX6" fmla="*/ 21874 w 129428"/>
                <a:gd name="connsiteY6" fmla="*/ 24387 h 77328"/>
                <a:gd name="connsiteX7" fmla="*/ 46222 w 129428"/>
                <a:gd name="connsiteY7" fmla="*/ 50166 h 77328"/>
                <a:gd name="connsiteX8" fmla="*/ 71844 w 129428"/>
                <a:gd name="connsiteY8" fmla="*/ 55329 h 77328"/>
                <a:gd name="connsiteX9" fmla="*/ 104209 w 129428"/>
                <a:gd name="connsiteY9" fmla="*/ 53519 h 77328"/>
                <a:gd name="connsiteX10" fmla="*/ 129421 w 129428"/>
                <a:gd name="connsiteY10" fmla="*/ 39471 h 7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428" h="77328">
                  <a:moveTo>
                    <a:pt x="129421" y="39471"/>
                  </a:moveTo>
                  <a:cubicBezTo>
                    <a:pt x="129562" y="47617"/>
                    <a:pt x="127729" y="70112"/>
                    <a:pt x="116581" y="71606"/>
                  </a:cubicBezTo>
                  <a:cubicBezTo>
                    <a:pt x="91486" y="74971"/>
                    <a:pt x="65043" y="80553"/>
                    <a:pt x="39862" y="74928"/>
                  </a:cubicBezTo>
                  <a:cubicBezTo>
                    <a:pt x="20291" y="70562"/>
                    <a:pt x="3573" y="54888"/>
                    <a:pt x="508" y="34714"/>
                  </a:cubicBezTo>
                  <a:cubicBezTo>
                    <a:pt x="481" y="34515"/>
                    <a:pt x="450" y="34327"/>
                    <a:pt x="422" y="34128"/>
                  </a:cubicBezTo>
                  <a:cubicBezTo>
                    <a:pt x="-1638" y="19212"/>
                    <a:pt x="3972" y="7071"/>
                    <a:pt x="14307" y="0"/>
                  </a:cubicBezTo>
                  <a:cubicBezTo>
                    <a:pt x="10038" y="2920"/>
                    <a:pt x="20338" y="21248"/>
                    <a:pt x="21874" y="24387"/>
                  </a:cubicBezTo>
                  <a:cubicBezTo>
                    <a:pt x="27382" y="35641"/>
                    <a:pt x="34109" y="45225"/>
                    <a:pt x="46222" y="50166"/>
                  </a:cubicBezTo>
                  <a:cubicBezTo>
                    <a:pt x="54321" y="53469"/>
                    <a:pt x="63128" y="54618"/>
                    <a:pt x="71844" y="55329"/>
                  </a:cubicBezTo>
                  <a:cubicBezTo>
                    <a:pt x="82582" y="56205"/>
                    <a:pt x="93730" y="56377"/>
                    <a:pt x="104209" y="53519"/>
                  </a:cubicBezTo>
                  <a:cubicBezTo>
                    <a:pt x="108048" y="52468"/>
                    <a:pt x="129511" y="44494"/>
                    <a:pt x="129421" y="39471"/>
                  </a:cubicBezTo>
                  <a:close/>
                </a:path>
              </a:pathLst>
            </a:custGeom>
            <a:solidFill>
              <a:srgbClr val="4B656F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B5E76FD-56C7-3DAE-34C8-4ACC53E21E73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9596CFB-2508-EEBB-6FAA-51946EDEEE9B}"/>
                </a:ext>
              </a:extLst>
            </p:cNvPr>
            <p:cNvSpPr/>
            <p:nvPr/>
          </p:nvSpPr>
          <p:spPr>
            <a:xfrm>
              <a:off x="9320897" y="1889779"/>
              <a:ext cx="42019" cy="2736"/>
            </a:xfrm>
            <a:custGeom>
              <a:avLst/>
              <a:gdLst>
                <a:gd name="connsiteX0" fmla="*/ 0 w 42019"/>
                <a:gd name="connsiteY0" fmla="*/ 137 h 2736"/>
                <a:gd name="connsiteX1" fmla="*/ 5253 w 42019"/>
                <a:gd name="connsiteY1" fmla="*/ 70 h 2736"/>
                <a:gd name="connsiteX2" fmla="*/ 10507 w 42019"/>
                <a:gd name="connsiteY2" fmla="*/ 47 h 2736"/>
                <a:gd name="connsiteX3" fmla="*/ 21010 w 42019"/>
                <a:gd name="connsiteY3" fmla="*/ 0 h 2736"/>
                <a:gd name="connsiteX4" fmla="*/ 31513 w 42019"/>
                <a:gd name="connsiteY4" fmla="*/ 47 h 2736"/>
                <a:gd name="connsiteX5" fmla="*/ 36766 w 42019"/>
                <a:gd name="connsiteY5" fmla="*/ 70 h 2736"/>
                <a:gd name="connsiteX6" fmla="*/ 42020 w 42019"/>
                <a:gd name="connsiteY6" fmla="*/ 137 h 2736"/>
                <a:gd name="connsiteX7" fmla="*/ 42020 w 42019"/>
                <a:gd name="connsiteY7" fmla="*/ 410 h 2736"/>
                <a:gd name="connsiteX8" fmla="*/ 31517 w 42019"/>
                <a:gd name="connsiteY8" fmla="*/ 2232 h 2736"/>
                <a:gd name="connsiteX9" fmla="*/ 21014 w 42019"/>
                <a:gd name="connsiteY9" fmla="*/ 2736 h 2736"/>
                <a:gd name="connsiteX10" fmla="*/ 10511 w 42019"/>
                <a:gd name="connsiteY10" fmla="*/ 2240 h 2736"/>
                <a:gd name="connsiteX11" fmla="*/ 8 w 42019"/>
                <a:gd name="connsiteY11" fmla="*/ 410 h 2736"/>
                <a:gd name="connsiteX12" fmla="*/ 8 w 42019"/>
                <a:gd name="connsiteY12" fmla="*/ 137 h 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19" h="2736">
                  <a:moveTo>
                    <a:pt x="0" y="137"/>
                  </a:moveTo>
                  <a:lnTo>
                    <a:pt x="5253" y="70"/>
                  </a:lnTo>
                  <a:lnTo>
                    <a:pt x="10507" y="47"/>
                  </a:lnTo>
                  <a:lnTo>
                    <a:pt x="21010" y="0"/>
                  </a:lnTo>
                  <a:lnTo>
                    <a:pt x="31513" y="47"/>
                  </a:lnTo>
                  <a:lnTo>
                    <a:pt x="36766" y="70"/>
                  </a:lnTo>
                  <a:lnTo>
                    <a:pt x="42020" y="137"/>
                  </a:lnTo>
                  <a:lnTo>
                    <a:pt x="42020" y="410"/>
                  </a:lnTo>
                  <a:cubicBezTo>
                    <a:pt x="38517" y="1372"/>
                    <a:pt x="35019" y="1872"/>
                    <a:pt x="31517" y="2232"/>
                  </a:cubicBezTo>
                  <a:cubicBezTo>
                    <a:pt x="28014" y="2572"/>
                    <a:pt x="24516" y="2732"/>
                    <a:pt x="21014" y="2736"/>
                  </a:cubicBezTo>
                  <a:cubicBezTo>
                    <a:pt x="17511" y="2740"/>
                    <a:pt x="14013" y="2580"/>
                    <a:pt x="10511" y="2240"/>
                  </a:cubicBezTo>
                  <a:cubicBezTo>
                    <a:pt x="7009" y="1880"/>
                    <a:pt x="3510" y="1380"/>
                    <a:pt x="8" y="410"/>
                  </a:cubicBezTo>
                  <a:lnTo>
                    <a:pt x="8" y="137"/>
                  </a:lnTo>
                  <a:close/>
                </a:path>
              </a:pathLst>
            </a:custGeom>
            <a:solidFill>
              <a:srgbClr val="010101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0B1D6A2-3409-E78E-CAFB-1C7537CFE3AC}"/>
                </a:ext>
              </a:extLst>
            </p:cNvPr>
            <p:cNvSpPr/>
            <p:nvPr/>
          </p:nvSpPr>
          <p:spPr>
            <a:xfrm rot="-4998595">
              <a:off x="9360828" y="1690426"/>
              <a:ext cx="22968" cy="56084"/>
            </a:xfrm>
            <a:custGeom>
              <a:avLst/>
              <a:gdLst>
                <a:gd name="connsiteX0" fmla="*/ 22968 w 22968"/>
                <a:gd name="connsiteY0" fmla="*/ 28042 h 56084"/>
                <a:gd name="connsiteX1" fmla="*/ 11484 w 22968"/>
                <a:gd name="connsiteY1" fmla="*/ 56084 h 56084"/>
                <a:gd name="connsiteX2" fmla="*/ 0 w 22968"/>
                <a:gd name="connsiteY2" fmla="*/ 28042 h 56084"/>
                <a:gd name="connsiteX3" fmla="*/ 11484 w 22968"/>
                <a:gd name="connsiteY3" fmla="*/ 0 h 56084"/>
                <a:gd name="connsiteX4" fmla="*/ 22968 w 22968"/>
                <a:gd name="connsiteY4" fmla="*/ 28042 h 5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68" h="56084">
                  <a:moveTo>
                    <a:pt x="22968" y="28042"/>
                  </a:moveTo>
                  <a:cubicBezTo>
                    <a:pt x="22968" y="43529"/>
                    <a:pt x="17827" y="56084"/>
                    <a:pt x="11484" y="56084"/>
                  </a:cubicBezTo>
                  <a:cubicBezTo>
                    <a:pt x="5142" y="56084"/>
                    <a:pt x="0" y="43529"/>
                    <a:pt x="0" y="28042"/>
                  </a:cubicBezTo>
                  <a:cubicBezTo>
                    <a:pt x="0" y="12555"/>
                    <a:pt x="5142" y="0"/>
                    <a:pt x="11484" y="0"/>
                  </a:cubicBezTo>
                  <a:cubicBezTo>
                    <a:pt x="17827" y="0"/>
                    <a:pt x="22968" y="12555"/>
                    <a:pt x="22968" y="28042"/>
                  </a:cubicBezTo>
                  <a:close/>
                </a:path>
              </a:pathLst>
            </a:custGeom>
            <a:solidFill>
              <a:srgbClr val="FCFDFD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pic>
        <p:nvPicPr>
          <p:cNvPr id="54" name="Graphic 53">
            <a:extLst>
              <a:ext uri="{FF2B5EF4-FFF2-40B4-BE49-F238E27FC236}">
                <a16:creationId xmlns:a16="http://schemas.microsoft.com/office/drawing/2014/main" id="{89D95377-9F44-B051-1F74-6B95590C23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491755">
            <a:off x="1822651" y="5379593"/>
            <a:ext cx="388150" cy="496989"/>
          </a:xfrm>
          <a:prstGeom prst="rect">
            <a:avLst/>
          </a:prstGeom>
        </p:spPr>
      </p:pic>
      <p:grpSp>
        <p:nvGrpSpPr>
          <p:cNvPr id="55" name="Graphic 1172">
            <a:extLst>
              <a:ext uri="{FF2B5EF4-FFF2-40B4-BE49-F238E27FC236}">
                <a16:creationId xmlns:a16="http://schemas.microsoft.com/office/drawing/2014/main" id="{903D8545-9F23-4BAB-4C27-430141D654D7}"/>
              </a:ext>
            </a:extLst>
          </p:cNvPr>
          <p:cNvGrpSpPr/>
          <p:nvPr/>
        </p:nvGrpSpPr>
        <p:grpSpPr>
          <a:xfrm rot="9058771">
            <a:off x="10461174" y="785023"/>
            <a:ext cx="346220" cy="444616"/>
            <a:chOff x="7467276" y="5997958"/>
            <a:chExt cx="149894" cy="192493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F84B7D-2914-9B7C-AA08-6976AC7175F8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3C1F8F7-56A5-5196-3C7F-A8D385421198}"/>
                </a:ext>
              </a:extLst>
            </p:cNvPr>
            <p:cNvSpPr/>
            <p:nvPr/>
          </p:nvSpPr>
          <p:spPr>
            <a:xfrm>
              <a:off x="7470262" y="6055281"/>
              <a:ext cx="39497" cy="23512"/>
            </a:xfrm>
            <a:custGeom>
              <a:avLst/>
              <a:gdLst>
                <a:gd name="connsiteX0" fmla="*/ 39497 w 39497"/>
                <a:gd name="connsiteY0" fmla="*/ 21636 h 23512"/>
                <a:gd name="connsiteX1" fmla="*/ 0 w 39497"/>
                <a:gd name="connsiteY1" fmla="*/ 23513 h 23512"/>
                <a:gd name="connsiteX2" fmla="*/ 3436 w 39497"/>
                <a:gd name="connsiteY2" fmla="*/ 6610 h 23512"/>
                <a:gd name="connsiteX3" fmla="*/ 30556 w 39497"/>
                <a:gd name="connsiteY3" fmla="*/ 2018 h 23512"/>
                <a:gd name="connsiteX4" fmla="*/ 38707 w 39497"/>
                <a:gd name="connsiteY4" fmla="*/ 0 h 23512"/>
                <a:gd name="connsiteX5" fmla="*/ 39497 w 39497"/>
                <a:gd name="connsiteY5" fmla="*/ 21636 h 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97" h="23512">
                  <a:moveTo>
                    <a:pt x="39497" y="21636"/>
                  </a:moveTo>
                  <a:cubicBezTo>
                    <a:pt x="24772" y="17118"/>
                    <a:pt x="10190" y="19992"/>
                    <a:pt x="0" y="23513"/>
                  </a:cubicBezTo>
                  <a:cubicBezTo>
                    <a:pt x="1700" y="13379"/>
                    <a:pt x="3436" y="6610"/>
                    <a:pt x="3436" y="6610"/>
                  </a:cubicBezTo>
                  <a:lnTo>
                    <a:pt x="30556" y="2018"/>
                  </a:lnTo>
                  <a:lnTo>
                    <a:pt x="38707" y="0"/>
                  </a:lnTo>
                  <a:lnTo>
                    <a:pt x="39497" y="2163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A979A38-AC96-4CD1-8F20-F6284A9597AF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D17DB37-B01A-0391-1A1F-4F8D39EA3D0F}"/>
                </a:ext>
              </a:extLst>
            </p:cNvPr>
            <p:cNvSpPr/>
            <p:nvPr/>
          </p:nvSpPr>
          <p:spPr>
            <a:xfrm>
              <a:off x="7499489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CF98B5E-01E8-122F-6017-659B35961A94}"/>
                </a:ext>
              </a:extLst>
            </p:cNvPr>
            <p:cNvSpPr/>
            <p:nvPr/>
          </p:nvSpPr>
          <p:spPr>
            <a:xfrm>
              <a:off x="7499007" y="6024591"/>
              <a:ext cx="109461" cy="165859"/>
            </a:xfrm>
            <a:custGeom>
              <a:avLst/>
              <a:gdLst>
                <a:gd name="connsiteX0" fmla="*/ 109461 w 109461"/>
                <a:gd name="connsiteY0" fmla="*/ 71843 h 165859"/>
                <a:gd name="connsiteX1" fmla="*/ 96390 w 109461"/>
                <a:gd name="connsiteY1" fmla="*/ 163715 h 165859"/>
                <a:gd name="connsiteX2" fmla="*/ 68095 w 109461"/>
                <a:gd name="connsiteY2" fmla="*/ 164081 h 165859"/>
                <a:gd name="connsiteX3" fmla="*/ 65887 w 109461"/>
                <a:gd name="connsiteY3" fmla="*/ 133215 h 165859"/>
                <a:gd name="connsiteX4" fmla="*/ 46787 w 109461"/>
                <a:gd name="connsiteY4" fmla="*/ 132848 h 165859"/>
                <a:gd name="connsiteX5" fmla="*/ 45313 w 109461"/>
                <a:gd name="connsiteY5" fmla="*/ 161876 h 165859"/>
                <a:gd name="connsiteX6" fmla="*/ 7834 w 109461"/>
                <a:gd name="connsiteY6" fmla="*/ 163717 h 165859"/>
                <a:gd name="connsiteX7" fmla="*/ 113 w 109461"/>
                <a:gd name="connsiteY7" fmla="*/ 67066 h 165859"/>
                <a:gd name="connsiteX8" fmla="*/ 13562 w 109461"/>
                <a:gd name="connsiteY8" fmla="*/ 0 h 165859"/>
                <a:gd name="connsiteX9" fmla="*/ 13467 w 109461"/>
                <a:gd name="connsiteY9" fmla="*/ 52684 h 165859"/>
                <a:gd name="connsiteX10" fmla="*/ 27462 w 109461"/>
                <a:gd name="connsiteY10" fmla="*/ 97482 h 165859"/>
                <a:gd name="connsiteX11" fmla="*/ 45967 w 109461"/>
                <a:gd name="connsiteY11" fmla="*/ 103584 h 165859"/>
                <a:gd name="connsiteX12" fmla="*/ 109461 w 109461"/>
                <a:gd name="connsiteY12" fmla="*/ 71843 h 16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61" h="165859">
                  <a:moveTo>
                    <a:pt x="109461" y="71843"/>
                  </a:moveTo>
                  <a:cubicBezTo>
                    <a:pt x="107415" y="117022"/>
                    <a:pt x="96390" y="163715"/>
                    <a:pt x="96390" y="163715"/>
                  </a:cubicBezTo>
                  <a:lnTo>
                    <a:pt x="68095" y="164081"/>
                  </a:lnTo>
                  <a:lnTo>
                    <a:pt x="65887" y="133215"/>
                  </a:lnTo>
                  <a:lnTo>
                    <a:pt x="46787" y="132848"/>
                  </a:lnTo>
                  <a:cubicBezTo>
                    <a:pt x="43472" y="135787"/>
                    <a:pt x="45313" y="161876"/>
                    <a:pt x="45313" y="161876"/>
                  </a:cubicBezTo>
                  <a:cubicBezTo>
                    <a:pt x="36128" y="169597"/>
                    <a:pt x="7834" y="163717"/>
                    <a:pt x="7834" y="163717"/>
                  </a:cubicBezTo>
                  <a:cubicBezTo>
                    <a:pt x="7834" y="163717"/>
                    <a:pt x="2687" y="145340"/>
                    <a:pt x="113" y="67066"/>
                  </a:cubicBezTo>
                  <a:cubicBezTo>
                    <a:pt x="-638" y="44218"/>
                    <a:pt x="2187" y="20046"/>
                    <a:pt x="13562" y="0"/>
                  </a:cubicBezTo>
                  <a:cubicBezTo>
                    <a:pt x="12695" y="17528"/>
                    <a:pt x="12336" y="35159"/>
                    <a:pt x="13467" y="52684"/>
                  </a:cubicBezTo>
                  <a:cubicBezTo>
                    <a:pt x="14416" y="67371"/>
                    <a:pt x="13244" y="88571"/>
                    <a:pt x="27462" y="97482"/>
                  </a:cubicBezTo>
                  <a:cubicBezTo>
                    <a:pt x="33000" y="100953"/>
                    <a:pt x="39531" y="102446"/>
                    <a:pt x="45967" y="103584"/>
                  </a:cubicBezTo>
                  <a:cubicBezTo>
                    <a:pt x="74720" y="108669"/>
                    <a:pt x="97887" y="99779"/>
                    <a:pt x="109461" y="71843"/>
                  </a:cubicBez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B7AC963-17BC-EDF6-089D-D6DFC04C4F78}"/>
                </a:ext>
              </a:extLst>
            </p:cNvPr>
            <p:cNvSpPr/>
            <p:nvPr/>
          </p:nvSpPr>
          <p:spPr>
            <a:xfrm>
              <a:off x="7498848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FA5A150-7B24-46E8-2239-095C8E997219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solidFill>
              <a:srgbClr val="99C7DC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9D880B7-A8DF-A7C4-97B6-B1403C78978E}"/>
                </a:ext>
              </a:extLst>
            </p:cNvPr>
            <p:cNvSpPr/>
            <p:nvPr/>
          </p:nvSpPr>
          <p:spPr>
            <a:xfrm>
              <a:off x="7532207" y="6034396"/>
              <a:ext cx="84901" cy="50725"/>
            </a:xfrm>
            <a:custGeom>
              <a:avLst/>
              <a:gdLst>
                <a:gd name="connsiteX0" fmla="*/ 84897 w 84901"/>
                <a:gd name="connsiteY0" fmla="*/ 25892 h 50725"/>
                <a:gd name="connsiteX1" fmla="*/ 76474 w 84901"/>
                <a:gd name="connsiteY1" fmla="*/ 46972 h 50725"/>
                <a:gd name="connsiteX2" fmla="*/ 26149 w 84901"/>
                <a:gd name="connsiteY2" fmla="*/ 49151 h 50725"/>
                <a:gd name="connsiteX3" fmla="*/ 333 w 84901"/>
                <a:gd name="connsiteY3" fmla="*/ 22772 h 50725"/>
                <a:gd name="connsiteX4" fmla="*/ 277 w 84901"/>
                <a:gd name="connsiteY4" fmla="*/ 22387 h 50725"/>
                <a:gd name="connsiteX5" fmla="*/ 9385 w 84901"/>
                <a:gd name="connsiteY5" fmla="*/ 0 h 50725"/>
                <a:gd name="connsiteX6" fmla="*/ 14349 w 84901"/>
                <a:gd name="connsiteY6" fmla="*/ 15997 h 50725"/>
                <a:gd name="connsiteX7" fmla="*/ 30321 w 84901"/>
                <a:gd name="connsiteY7" fmla="*/ 32908 h 50725"/>
                <a:gd name="connsiteX8" fmla="*/ 47128 w 84901"/>
                <a:gd name="connsiteY8" fmla="*/ 36295 h 50725"/>
                <a:gd name="connsiteX9" fmla="*/ 68359 w 84901"/>
                <a:gd name="connsiteY9" fmla="*/ 35108 h 50725"/>
                <a:gd name="connsiteX10" fmla="*/ 84897 w 84901"/>
                <a:gd name="connsiteY10" fmla="*/ 25892 h 5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01" h="50725">
                  <a:moveTo>
                    <a:pt x="84897" y="25892"/>
                  </a:moveTo>
                  <a:cubicBezTo>
                    <a:pt x="84989" y="31236"/>
                    <a:pt x="83787" y="45992"/>
                    <a:pt x="76474" y="46972"/>
                  </a:cubicBezTo>
                  <a:cubicBezTo>
                    <a:pt x="60013" y="49179"/>
                    <a:pt x="42667" y="52841"/>
                    <a:pt x="26149" y="49151"/>
                  </a:cubicBezTo>
                  <a:cubicBezTo>
                    <a:pt x="13310" y="46287"/>
                    <a:pt x="2344" y="36005"/>
                    <a:pt x="333" y="22772"/>
                  </a:cubicBezTo>
                  <a:cubicBezTo>
                    <a:pt x="316" y="22641"/>
                    <a:pt x="295" y="22518"/>
                    <a:pt x="277" y="22387"/>
                  </a:cubicBezTo>
                  <a:cubicBezTo>
                    <a:pt x="-1074" y="12602"/>
                    <a:pt x="2605" y="4638"/>
                    <a:pt x="9385" y="0"/>
                  </a:cubicBezTo>
                  <a:cubicBezTo>
                    <a:pt x="6585" y="1915"/>
                    <a:pt x="13341" y="13938"/>
                    <a:pt x="14349" y="15997"/>
                  </a:cubicBezTo>
                  <a:cubicBezTo>
                    <a:pt x="17962" y="23379"/>
                    <a:pt x="22374" y="29667"/>
                    <a:pt x="30321" y="32908"/>
                  </a:cubicBezTo>
                  <a:cubicBezTo>
                    <a:pt x="35633" y="35074"/>
                    <a:pt x="41410" y="35828"/>
                    <a:pt x="47128" y="36295"/>
                  </a:cubicBezTo>
                  <a:cubicBezTo>
                    <a:pt x="54172" y="36869"/>
                    <a:pt x="61484" y="36982"/>
                    <a:pt x="68359" y="35108"/>
                  </a:cubicBezTo>
                  <a:cubicBezTo>
                    <a:pt x="70877" y="34418"/>
                    <a:pt x="84956" y="29187"/>
                    <a:pt x="84897" y="25892"/>
                  </a:cubicBezTo>
                  <a:close/>
                </a:path>
              </a:pathLst>
            </a:custGeom>
            <a:solidFill>
              <a:srgbClr val="4B656F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7BE96EA-5133-380D-BC8A-A811A88C9C60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F439CE2-45C4-A413-B5DD-7B759B2CBB23}"/>
                </a:ext>
              </a:extLst>
            </p:cNvPr>
            <p:cNvSpPr/>
            <p:nvPr/>
          </p:nvSpPr>
          <p:spPr>
            <a:xfrm>
              <a:off x="7550138" y="6156816"/>
              <a:ext cx="27563" cy="1794"/>
            </a:xfrm>
            <a:custGeom>
              <a:avLst/>
              <a:gdLst>
                <a:gd name="connsiteX0" fmla="*/ 0 w 27563"/>
                <a:gd name="connsiteY0" fmla="*/ 90 h 1794"/>
                <a:gd name="connsiteX1" fmla="*/ 3446 w 27563"/>
                <a:gd name="connsiteY1" fmla="*/ 46 h 1794"/>
                <a:gd name="connsiteX2" fmla="*/ 6892 w 27563"/>
                <a:gd name="connsiteY2" fmla="*/ 31 h 1794"/>
                <a:gd name="connsiteX3" fmla="*/ 13782 w 27563"/>
                <a:gd name="connsiteY3" fmla="*/ 0 h 1794"/>
                <a:gd name="connsiteX4" fmla="*/ 20672 w 27563"/>
                <a:gd name="connsiteY4" fmla="*/ 31 h 1794"/>
                <a:gd name="connsiteX5" fmla="*/ 24118 w 27563"/>
                <a:gd name="connsiteY5" fmla="*/ 46 h 1794"/>
                <a:gd name="connsiteX6" fmla="*/ 27564 w 27563"/>
                <a:gd name="connsiteY6" fmla="*/ 90 h 1794"/>
                <a:gd name="connsiteX7" fmla="*/ 27564 w 27563"/>
                <a:gd name="connsiteY7" fmla="*/ 269 h 1794"/>
                <a:gd name="connsiteX8" fmla="*/ 20674 w 27563"/>
                <a:gd name="connsiteY8" fmla="*/ 1464 h 1794"/>
                <a:gd name="connsiteX9" fmla="*/ 13785 w 27563"/>
                <a:gd name="connsiteY9" fmla="*/ 1795 h 1794"/>
                <a:gd name="connsiteX10" fmla="*/ 6895 w 27563"/>
                <a:gd name="connsiteY10" fmla="*/ 1469 h 1794"/>
                <a:gd name="connsiteX11" fmla="*/ 5 w 27563"/>
                <a:gd name="connsiteY11" fmla="*/ 269 h 1794"/>
                <a:gd name="connsiteX12" fmla="*/ 5 w 27563"/>
                <a:gd name="connsiteY12" fmla="*/ 90 h 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63" h="1794">
                  <a:moveTo>
                    <a:pt x="0" y="90"/>
                  </a:moveTo>
                  <a:lnTo>
                    <a:pt x="3446" y="46"/>
                  </a:lnTo>
                  <a:lnTo>
                    <a:pt x="6892" y="31"/>
                  </a:lnTo>
                  <a:lnTo>
                    <a:pt x="13782" y="0"/>
                  </a:lnTo>
                  <a:lnTo>
                    <a:pt x="20672" y="31"/>
                  </a:lnTo>
                  <a:lnTo>
                    <a:pt x="24118" y="46"/>
                  </a:lnTo>
                  <a:lnTo>
                    <a:pt x="27564" y="90"/>
                  </a:lnTo>
                  <a:lnTo>
                    <a:pt x="27564" y="269"/>
                  </a:lnTo>
                  <a:cubicBezTo>
                    <a:pt x="25267" y="900"/>
                    <a:pt x="22972" y="1228"/>
                    <a:pt x="20674" y="1464"/>
                  </a:cubicBezTo>
                  <a:cubicBezTo>
                    <a:pt x="18377" y="1687"/>
                    <a:pt x="16082" y="1792"/>
                    <a:pt x="13785" y="1795"/>
                  </a:cubicBezTo>
                  <a:cubicBezTo>
                    <a:pt x="11487" y="1797"/>
                    <a:pt x="9192" y="1692"/>
                    <a:pt x="6895" y="1469"/>
                  </a:cubicBezTo>
                  <a:cubicBezTo>
                    <a:pt x="4597" y="1233"/>
                    <a:pt x="2303" y="905"/>
                    <a:pt x="5" y="269"/>
                  </a:cubicBezTo>
                  <a:lnTo>
                    <a:pt x="5" y="90"/>
                  </a:lnTo>
                  <a:close/>
                </a:path>
              </a:pathLst>
            </a:custGeom>
            <a:solidFill>
              <a:srgbClr val="010101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3D2905F-D66B-47DF-218C-6AB67870F692}"/>
                </a:ext>
              </a:extLst>
            </p:cNvPr>
            <p:cNvSpPr/>
            <p:nvPr/>
          </p:nvSpPr>
          <p:spPr>
            <a:xfrm rot="-4998595">
              <a:off x="7576332" y="6026045"/>
              <a:ext cx="15066" cy="36789"/>
            </a:xfrm>
            <a:custGeom>
              <a:avLst/>
              <a:gdLst>
                <a:gd name="connsiteX0" fmla="*/ 15067 w 15066"/>
                <a:gd name="connsiteY0" fmla="*/ 18395 h 36789"/>
                <a:gd name="connsiteX1" fmla="*/ 7533 w 15066"/>
                <a:gd name="connsiteY1" fmla="*/ 36790 h 36789"/>
                <a:gd name="connsiteX2" fmla="*/ 0 w 15066"/>
                <a:gd name="connsiteY2" fmla="*/ 18395 h 36789"/>
                <a:gd name="connsiteX3" fmla="*/ 7533 w 15066"/>
                <a:gd name="connsiteY3" fmla="*/ 0 h 36789"/>
                <a:gd name="connsiteX4" fmla="*/ 15067 w 15066"/>
                <a:gd name="connsiteY4" fmla="*/ 18395 h 3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6" h="36789">
                  <a:moveTo>
                    <a:pt x="15067" y="18395"/>
                  </a:moveTo>
                  <a:cubicBezTo>
                    <a:pt x="15067" y="28554"/>
                    <a:pt x="11694" y="36790"/>
                    <a:pt x="7533" y="36790"/>
                  </a:cubicBezTo>
                  <a:cubicBezTo>
                    <a:pt x="3373" y="36790"/>
                    <a:pt x="0" y="28554"/>
                    <a:pt x="0" y="18395"/>
                  </a:cubicBezTo>
                  <a:cubicBezTo>
                    <a:pt x="0" y="8236"/>
                    <a:pt x="3373" y="0"/>
                    <a:pt x="7533" y="0"/>
                  </a:cubicBezTo>
                  <a:cubicBezTo>
                    <a:pt x="11694" y="0"/>
                    <a:pt x="15067" y="8236"/>
                    <a:pt x="15067" y="18395"/>
                  </a:cubicBezTo>
                  <a:close/>
                </a:path>
              </a:pathLst>
            </a:custGeom>
            <a:solidFill>
              <a:srgbClr val="FCFDFD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45518141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30;p24">
            <a:extLst>
              <a:ext uri="{FF2B5EF4-FFF2-40B4-BE49-F238E27FC236}">
                <a16:creationId xmlns:a16="http://schemas.microsoft.com/office/drawing/2014/main" id="{67EB4F62-5209-3958-7AA9-797F8BA50D55}"/>
              </a:ext>
            </a:extLst>
          </p:cNvPr>
          <p:cNvSpPr txBox="1"/>
          <p:nvPr/>
        </p:nvSpPr>
        <p:spPr>
          <a:xfrm>
            <a:off x="2373775" y="837978"/>
            <a:ext cx="7444450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N" sz="4400" dirty="0">
                <a:solidFill>
                  <a:schemeClr val="bg1"/>
                </a:solidFill>
                <a:latin typeface="Arial" panose="020B0604020202020204" pitchFamily="34" charset="0"/>
                <a:ea typeface="Bellefair"/>
                <a:cs typeface="Arial" panose="020B0604020202020204" pitchFamily="34" charset="0"/>
                <a:sym typeface="Bellefair"/>
              </a:rPr>
              <a:t>INSTRUCTIONS FOR USE</a:t>
            </a:r>
            <a:endParaRPr sz="4400" dirty="0">
              <a:solidFill>
                <a:schemeClr val="bg1"/>
              </a:solidFill>
              <a:latin typeface="Arial" panose="020B0604020202020204" pitchFamily="34" charset="0"/>
              <a:ea typeface="Bellefair"/>
              <a:cs typeface="Arial" panose="020B0604020202020204" pitchFamily="34" charset="0"/>
              <a:sym typeface="Bellefair"/>
            </a:endParaRPr>
          </a:p>
        </p:txBody>
      </p:sp>
      <p:sp>
        <p:nvSpPr>
          <p:cNvPr id="3" name="Google Shape;531;p24">
            <a:extLst>
              <a:ext uri="{FF2B5EF4-FFF2-40B4-BE49-F238E27FC236}">
                <a16:creationId xmlns:a16="http://schemas.microsoft.com/office/drawing/2014/main" id="{DF094C4D-1981-4E9A-2D75-C35EDDA75781}"/>
              </a:ext>
            </a:extLst>
          </p:cNvPr>
          <p:cNvSpPr txBox="1"/>
          <p:nvPr/>
        </p:nvSpPr>
        <p:spPr>
          <a:xfrm>
            <a:off x="4232656" y="2915211"/>
            <a:ext cx="3708401" cy="3385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600" b="1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What you are allowed to do :</a:t>
            </a:r>
            <a:endParaRPr sz="1600" b="1">
              <a:solidFill>
                <a:schemeClr val="bg1"/>
              </a:solidFill>
              <a:latin typeface="Arial" panose="020B0604020202020204" pitchFamily="34" charset="0"/>
              <a:ea typeface="Rubik"/>
              <a:cs typeface="Arial" panose="020B0604020202020204" pitchFamily="34" charset="0"/>
              <a:sym typeface="Rubik"/>
            </a:endParaRPr>
          </a:p>
        </p:txBody>
      </p:sp>
      <p:sp>
        <p:nvSpPr>
          <p:cNvPr id="4" name="Google Shape;532;p24">
            <a:extLst>
              <a:ext uri="{FF2B5EF4-FFF2-40B4-BE49-F238E27FC236}">
                <a16:creationId xmlns:a16="http://schemas.microsoft.com/office/drawing/2014/main" id="{AFF40916-3B93-9CF1-42C3-E5FA06E860F0}"/>
              </a:ext>
            </a:extLst>
          </p:cNvPr>
          <p:cNvSpPr txBox="1"/>
          <p:nvPr/>
        </p:nvSpPr>
        <p:spPr>
          <a:xfrm>
            <a:off x="3138306" y="3244088"/>
            <a:ext cx="5897100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Modify this template</a:t>
            </a:r>
            <a:endParaRPr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Use it for personal or commercial projects</a:t>
            </a:r>
            <a:endParaRPr sz="1200" dirty="0">
              <a:solidFill>
                <a:schemeClr val="bg1"/>
              </a:solidFill>
              <a:latin typeface="Arial" panose="020B0604020202020204" pitchFamily="34" charset="0"/>
              <a:ea typeface="Rubik"/>
              <a:cs typeface="Arial" panose="020B0604020202020204" pitchFamily="34" charset="0"/>
              <a:sym typeface="Rubik"/>
            </a:endParaRPr>
          </a:p>
        </p:txBody>
      </p:sp>
      <p:sp>
        <p:nvSpPr>
          <p:cNvPr id="5" name="Google Shape;533;p24">
            <a:extLst>
              <a:ext uri="{FF2B5EF4-FFF2-40B4-BE49-F238E27FC236}">
                <a16:creationId xmlns:a16="http://schemas.microsoft.com/office/drawing/2014/main" id="{F01739EB-E8D1-C9CE-6D07-62A4312B95B9}"/>
              </a:ext>
            </a:extLst>
          </p:cNvPr>
          <p:cNvSpPr txBox="1"/>
          <p:nvPr/>
        </p:nvSpPr>
        <p:spPr>
          <a:xfrm>
            <a:off x="3138306" y="2220837"/>
            <a:ext cx="5897100" cy="3385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6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You must credit </a:t>
            </a:r>
            <a:r>
              <a:rPr lang="en-IN" sz="1600" dirty="0" err="1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Slidechef</a:t>
            </a:r>
            <a:r>
              <a:rPr lang="en-IN" sz="16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 in order to use this template</a:t>
            </a:r>
            <a:endParaRPr sz="1600" dirty="0">
              <a:solidFill>
                <a:schemeClr val="bg1"/>
              </a:solidFill>
              <a:latin typeface="Arial" panose="020B0604020202020204" pitchFamily="34" charset="0"/>
              <a:ea typeface="Rubik"/>
              <a:cs typeface="Arial" panose="020B0604020202020204" pitchFamily="34" charset="0"/>
              <a:sym typeface="Rubik"/>
            </a:endParaRPr>
          </a:p>
        </p:txBody>
      </p:sp>
      <p:sp>
        <p:nvSpPr>
          <p:cNvPr id="16" name="Google Shape;534;p24">
            <a:extLst>
              <a:ext uri="{FF2B5EF4-FFF2-40B4-BE49-F238E27FC236}">
                <a16:creationId xmlns:a16="http://schemas.microsoft.com/office/drawing/2014/main" id="{B810A949-FF97-477A-C93E-0803219F4A8C}"/>
              </a:ext>
            </a:extLst>
          </p:cNvPr>
          <p:cNvSpPr txBox="1"/>
          <p:nvPr/>
        </p:nvSpPr>
        <p:spPr>
          <a:xfrm>
            <a:off x="4171538" y="4213858"/>
            <a:ext cx="3830637" cy="3385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600" b="1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What you are not allowed to do :</a:t>
            </a:r>
            <a:endParaRPr sz="1600" b="1">
              <a:solidFill>
                <a:schemeClr val="bg1"/>
              </a:solidFill>
              <a:latin typeface="Arial" panose="020B0604020202020204" pitchFamily="34" charset="0"/>
              <a:ea typeface="Rubik"/>
              <a:cs typeface="Arial" panose="020B0604020202020204" pitchFamily="34" charset="0"/>
              <a:sym typeface="Rubik"/>
            </a:endParaRPr>
          </a:p>
        </p:txBody>
      </p:sp>
      <p:sp>
        <p:nvSpPr>
          <p:cNvPr id="17" name="Google Shape;535;p24">
            <a:extLst>
              <a:ext uri="{FF2B5EF4-FFF2-40B4-BE49-F238E27FC236}">
                <a16:creationId xmlns:a16="http://schemas.microsoft.com/office/drawing/2014/main" id="{44FC56FB-4DA8-15F6-61FE-914A13DFE5CE}"/>
              </a:ext>
            </a:extLst>
          </p:cNvPr>
          <p:cNvSpPr txBox="1"/>
          <p:nvPr/>
        </p:nvSpPr>
        <p:spPr>
          <a:xfrm>
            <a:off x="3138306" y="4542736"/>
            <a:ext cx="5897100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Offer </a:t>
            </a:r>
            <a:r>
              <a:rPr lang="en-IN" sz="1200" dirty="0" err="1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Slidechef</a:t>
            </a: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 templates for download</a:t>
            </a:r>
            <a:endParaRPr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Sublicense, sell or rent any </a:t>
            </a:r>
            <a:r>
              <a:rPr lang="en-IN" sz="1200" dirty="0" err="1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Slidechef</a:t>
            </a: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 content</a:t>
            </a:r>
            <a:endParaRPr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Distribute </a:t>
            </a:r>
            <a:r>
              <a:rPr lang="en-IN" sz="1200" dirty="0" err="1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Slidechef</a:t>
            </a: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 content unless it has been authorized</a:t>
            </a:r>
            <a:endParaRPr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Include </a:t>
            </a:r>
            <a:r>
              <a:rPr lang="en-IN" sz="1200" dirty="0" err="1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Slidechef</a:t>
            </a: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 content in an online or offline file</a:t>
            </a:r>
            <a:endParaRPr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Acquire the copyright of </a:t>
            </a:r>
            <a:r>
              <a:rPr lang="en-IN" sz="1200" dirty="0" err="1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Slidechef</a:t>
            </a:r>
            <a:r>
              <a:rPr lang="en-IN" sz="1200" dirty="0">
                <a:solidFill>
                  <a:schemeClr val="bg1"/>
                </a:solidFill>
                <a:latin typeface="Arial" panose="020B0604020202020204" pitchFamily="34" charset="0"/>
                <a:ea typeface="Rubik"/>
                <a:cs typeface="Arial" panose="020B0604020202020204" pitchFamily="34" charset="0"/>
                <a:sym typeface="Rubik"/>
              </a:rPr>
              <a:t> content</a:t>
            </a:r>
            <a:endParaRPr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457369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541;p25" descr="Icon&#10;&#10;Description automatically generated">
            <a:hlinkClick r:id="rId2"/>
            <a:extLst>
              <a:ext uri="{FF2B5EF4-FFF2-40B4-BE49-F238E27FC236}">
                <a16:creationId xmlns:a16="http://schemas.microsoft.com/office/drawing/2014/main" id="{8DA486D3-73F5-1B74-07DD-D2618EC4BFB8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468616" y="2944738"/>
            <a:ext cx="968524" cy="968524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Box 6">
            <a:hlinkClick r:id="rId2"/>
            <a:extLst>
              <a:ext uri="{FF2B5EF4-FFF2-40B4-BE49-F238E27FC236}">
                <a16:creationId xmlns:a16="http://schemas.microsoft.com/office/drawing/2014/main" id="{623628FB-D150-968E-D930-F6F88E4ED463}"/>
              </a:ext>
            </a:extLst>
          </p:cNvPr>
          <p:cNvSpPr txBox="1"/>
          <p:nvPr/>
        </p:nvSpPr>
        <p:spPr>
          <a:xfrm>
            <a:off x="5606786" y="3136613"/>
            <a:ext cx="21165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Product sans" panose="020B0403030502040203" pitchFamily="34" charset="0"/>
              </a:rPr>
              <a:t>Slide </a:t>
            </a:r>
            <a:r>
              <a:rPr lang="en-US" sz="3200" b="1" dirty="0">
                <a:solidFill>
                  <a:schemeClr val="bg1"/>
                </a:solidFill>
                <a:latin typeface="Product sans" panose="020B0403030502040203" pitchFamily="34" charset="0"/>
              </a:rPr>
              <a:t>Chef</a:t>
            </a:r>
            <a:endParaRPr lang="en-IN" sz="3200" b="1" dirty="0">
              <a:solidFill>
                <a:schemeClr val="bg1"/>
              </a:solidFill>
              <a:latin typeface="Product sans" panose="020B040303050204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20313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ED580E84-B584-45ED-BABC-D0C07D7C4223}"/>
              </a:ext>
            </a:extLst>
          </p:cNvPr>
          <p:cNvSpPr/>
          <p:nvPr/>
        </p:nvSpPr>
        <p:spPr>
          <a:xfrm>
            <a:off x="1328939" y="1026214"/>
            <a:ext cx="10050261" cy="4870465"/>
          </a:xfrm>
          <a:prstGeom prst="roundRect">
            <a:avLst>
              <a:gd name="adj" fmla="val 3579"/>
            </a:avLst>
          </a:prstGeom>
          <a:noFill/>
          <a:ln w="73025">
            <a:solidFill>
              <a:schemeClr val="bg1">
                <a:alpha val="91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0EED8900-9B4D-7454-5FBF-3042EA611CFC}"/>
              </a:ext>
            </a:extLst>
          </p:cNvPr>
          <p:cNvSpPr/>
          <p:nvPr/>
        </p:nvSpPr>
        <p:spPr>
          <a:xfrm>
            <a:off x="1540176" y="1155033"/>
            <a:ext cx="9712023" cy="4617117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423C6D07-148F-EAE2-E8DC-58D88A1A82AB}"/>
              </a:ext>
            </a:extLst>
          </p:cNvPr>
          <p:cNvGrpSpPr/>
          <p:nvPr/>
        </p:nvGrpSpPr>
        <p:grpSpPr>
          <a:xfrm>
            <a:off x="4792579" y="1508708"/>
            <a:ext cx="2973120" cy="646331"/>
            <a:chOff x="6042721" y="1442033"/>
            <a:chExt cx="2973120" cy="646331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0B1E04E-7BA9-DFE7-8676-86E920733B49}"/>
                </a:ext>
              </a:extLst>
            </p:cNvPr>
            <p:cNvSpPr txBox="1"/>
            <p:nvPr/>
          </p:nvSpPr>
          <p:spPr>
            <a:xfrm>
              <a:off x="6042721" y="1442033"/>
              <a:ext cx="29731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spc="300" dirty="0">
                  <a:solidFill>
                    <a:schemeClr val="bg1"/>
                  </a:solidFill>
                  <a:latin typeface="Amatic SC" panose="00000500000000000000" pitchFamily="2" charset="-79"/>
                  <a:cs typeface="Amatic SC" panose="00000500000000000000" pitchFamily="2" charset="-79"/>
                </a:rPr>
                <a:t>TABLE OF CONTENT</a:t>
              </a:r>
              <a:endParaRPr lang="en-IN" sz="3600" b="1" spc="300" dirty="0">
                <a:solidFill>
                  <a:schemeClr val="bg1"/>
                </a:solidFill>
                <a:latin typeface="Amatic SC" panose="00000500000000000000" pitchFamily="2" charset="-79"/>
                <a:cs typeface="Amatic SC" panose="00000500000000000000" pitchFamily="2" charset="-79"/>
              </a:endParaRPr>
            </a:p>
          </p:txBody>
        </p: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E284D028-3B0C-64FF-0945-1F43279239AC}"/>
                </a:ext>
              </a:extLst>
            </p:cNvPr>
            <p:cNvCxnSpPr/>
            <p:nvPr/>
          </p:nvCxnSpPr>
          <p:spPr>
            <a:xfrm>
              <a:off x="6124673" y="2076450"/>
              <a:ext cx="2749550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Oval 35">
            <a:extLst>
              <a:ext uri="{FF2B5EF4-FFF2-40B4-BE49-F238E27FC236}">
                <a16:creationId xmlns:a16="http://schemas.microsoft.com/office/drawing/2014/main" id="{19F73A13-0612-FA02-E72E-EECF4F74782C}"/>
              </a:ext>
            </a:extLst>
          </p:cNvPr>
          <p:cNvSpPr/>
          <p:nvPr/>
        </p:nvSpPr>
        <p:spPr>
          <a:xfrm>
            <a:off x="1828387" y="2691187"/>
            <a:ext cx="751743" cy="751743"/>
          </a:xfrm>
          <a:prstGeom prst="ellipse">
            <a:avLst/>
          </a:prstGeom>
          <a:solidFill>
            <a:schemeClr val="tx1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solidFill>
                <a:schemeClr val="bg1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04D0838-0967-2897-AC9A-98CEB95CD4ED}"/>
              </a:ext>
            </a:extLst>
          </p:cNvPr>
          <p:cNvSpPr txBox="1"/>
          <p:nvPr/>
        </p:nvSpPr>
        <p:spPr>
          <a:xfrm>
            <a:off x="1853540" y="2749169"/>
            <a:ext cx="11670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chemeClr val="bg1">
                    <a:alpha val="91000"/>
                  </a:schemeClr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01</a:t>
            </a:r>
            <a:endParaRPr lang="en-IN" sz="3600" b="1" dirty="0">
              <a:solidFill>
                <a:schemeClr val="bg1">
                  <a:alpha val="91000"/>
                </a:schemeClr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DC36684-5F48-F51B-94B3-D7FCD3FD042A}"/>
              </a:ext>
            </a:extLst>
          </p:cNvPr>
          <p:cNvSpPr txBox="1"/>
          <p:nvPr/>
        </p:nvSpPr>
        <p:spPr>
          <a:xfrm>
            <a:off x="2719831" y="2609867"/>
            <a:ext cx="1790700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Gameplay</a:t>
            </a:r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8E90FC0-642A-0377-9F5D-1CDE4A8F04AA}"/>
              </a:ext>
            </a:extLst>
          </p:cNvPr>
          <p:cNvSpPr txBox="1"/>
          <p:nvPr/>
        </p:nvSpPr>
        <p:spPr>
          <a:xfrm>
            <a:off x="2719831" y="2912793"/>
            <a:ext cx="26828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You can describe </a:t>
            </a:r>
          </a:p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the topic of this </a:t>
            </a:r>
          </a:p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section here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F087A3F-E46E-5DA9-1805-225B9CF46C22}"/>
              </a:ext>
            </a:extLst>
          </p:cNvPr>
          <p:cNvGrpSpPr/>
          <p:nvPr/>
        </p:nvGrpSpPr>
        <p:grpSpPr>
          <a:xfrm>
            <a:off x="1828387" y="4187449"/>
            <a:ext cx="3574295" cy="1041590"/>
            <a:chOff x="4452105" y="4181865"/>
            <a:chExt cx="3574295" cy="1041590"/>
          </a:xfrm>
        </p:grpSpPr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1F128005-220E-7E60-A8A1-C20122CCFDFF}"/>
                </a:ext>
              </a:extLst>
            </p:cNvPr>
            <p:cNvSpPr/>
            <p:nvPr/>
          </p:nvSpPr>
          <p:spPr>
            <a:xfrm>
              <a:off x="4452105" y="4263185"/>
              <a:ext cx="751743" cy="751743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>
                <a:solidFill>
                  <a:schemeClr val="bg1"/>
                </a:solidFill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270BB1AE-F84B-3D58-3FB6-07A0E0F2650B}"/>
                </a:ext>
              </a:extLst>
            </p:cNvPr>
            <p:cNvSpPr txBox="1"/>
            <p:nvPr/>
          </p:nvSpPr>
          <p:spPr>
            <a:xfrm>
              <a:off x="4477258" y="4321167"/>
              <a:ext cx="11670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chemeClr val="bg1">
                      <a:alpha val="91000"/>
                    </a:schemeClr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04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A8315FB-04BC-EB6B-1EAD-C7A10E6B966F}"/>
                </a:ext>
              </a:extLst>
            </p:cNvPr>
            <p:cNvSpPr txBox="1"/>
            <p:nvPr/>
          </p:nvSpPr>
          <p:spPr>
            <a:xfrm>
              <a:off x="5343549" y="4181865"/>
              <a:ext cx="1790700" cy="33855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rgbClr val="5BA932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Map</a:t>
              </a:r>
              <a:endParaRPr lang="en-IN" sz="1600" dirty="0">
                <a:solidFill>
                  <a:srgbClr val="5BA932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8A78F729-E4D3-7452-796D-007DA65BD8A2}"/>
                </a:ext>
              </a:extLst>
            </p:cNvPr>
            <p:cNvSpPr txBox="1"/>
            <p:nvPr/>
          </p:nvSpPr>
          <p:spPr>
            <a:xfrm>
              <a:off x="5343549" y="4484791"/>
              <a:ext cx="268285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You can describe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the topic of this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section here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233B168B-647C-EC46-E95C-203959500DA8}"/>
              </a:ext>
            </a:extLst>
          </p:cNvPr>
          <p:cNvGrpSpPr/>
          <p:nvPr/>
        </p:nvGrpSpPr>
        <p:grpSpPr>
          <a:xfrm>
            <a:off x="5089722" y="2609867"/>
            <a:ext cx="3574295" cy="1041590"/>
            <a:chOff x="7785836" y="2670958"/>
            <a:chExt cx="3574295" cy="1041590"/>
          </a:xfrm>
        </p:grpSpPr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9A87600A-01B1-6623-C8E0-F3483782F2A9}"/>
                </a:ext>
              </a:extLst>
            </p:cNvPr>
            <p:cNvSpPr/>
            <p:nvPr/>
          </p:nvSpPr>
          <p:spPr>
            <a:xfrm>
              <a:off x="7785836" y="2752278"/>
              <a:ext cx="751743" cy="751743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>
                <a:solidFill>
                  <a:schemeClr val="bg1"/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E4BCAD16-F2B6-A6D2-1CCD-8139C000A02B}"/>
                </a:ext>
              </a:extLst>
            </p:cNvPr>
            <p:cNvSpPr txBox="1"/>
            <p:nvPr/>
          </p:nvSpPr>
          <p:spPr>
            <a:xfrm>
              <a:off x="7810989" y="2810260"/>
              <a:ext cx="11670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chemeClr val="bg1">
                      <a:alpha val="91000"/>
                    </a:schemeClr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02</a:t>
              </a:r>
              <a:endParaRPr lang="en-IN" sz="3600" b="1" dirty="0">
                <a:solidFill>
                  <a:schemeClr val="bg1">
                    <a:alpha val="91000"/>
                  </a:schemeClr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A609E938-70AF-21C9-8937-21F754F524EE}"/>
                </a:ext>
              </a:extLst>
            </p:cNvPr>
            <p:cNvSpPr txBox="1"/>
            <p:nvPr/>
          </p:nvSpPr>
          <p:spPr>
            <a:xfrm>
              <a:off x="8677280" y="2670958"/>
              <a:ext cx="1790700" cy="33855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rgbClr val="5BA932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Rules</a:t>
              </a:r>
              <a:endParaRPr lang="en-IN" sz="1600" dirty="0">
                <a:solidFill>
                  <a:srgbClr val="5BA932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58E5A92D-C45F-936D-A12E-5C9987490A1B}"/>
                </a:ext>
              </a:extLst>
            </p:cNvPr>
            <p:cNvSpPr txBox="1"/>
            <p:nvPr/>
          </p:nvSpPr>
          <p:spPr>
            <a:xfrm>
              <a:off x="8677280" y="2973884"/>
              <a:ext cx="268285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You can describe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the topic of this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section here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49980E24-FC20-EE45-4F79-D71E02B8482C}"/>
              </a:ext>
            </a:extLst>
          </p:cNvPr>
          <p:cNvGrpSpPr/>
          <p:nvPr/>
        </p:nvGrpSpPr>
        <p:grpSpPr>
          <a:xfrm>
            <a:off x="5089722" y="4187449"/>
            <a:ext cx="3574295" cy="1041590"/>
            <a:chOff x="7785836" y="4266068"/>
            <a:chExt cx="3574295" cy="1041590"/>
          </a:xfrm>
        </p:grpSpPr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8DF51389-C21F-C5E7-C592-ABB9769B49D7}"/>
                </a:ext>
              </a:extLst>
            </p:cNvPr>
            <p:cNvSpPr/>
            <p:nvPr/>
          </p:nvSpPr>
          <p:spPr>
            <a:xfrm>
              <a:off x="7785836" y="4347388"/>
              <a:ext cx="751743" cy="751743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>
                <a:solidFill>
                  <a:schemeClr val="bg1"/>
                </a:solidFill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4452B869-757E-C5B9-5E82-DCB619FD6386}"/>
                </a:ext>
              </a:extLst>
            </p:cNvPr>
            <p:cNvSpPr txBox="1"/>
            <p:nvPr/>
          </p:nvSpPr>
          <p:spPr>
            <a:xfrm>
              <a:off x="7810989" y="4405370"/>
              <a:ext cx="11670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chemeClr val="bg1">
                      <a:alpha val="91000"/>
                    </a:schemeClr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05</a:t>
              </a:r>
              <a:endParaRPr lang="en-IN" sz="3600" b="1" dirty="0">
                <a:solidFill>
                  <a:schemeClr val="bg1">
                    <a:alpha val="91000"/>
                  </a:schemeClr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B1972283-BB33-CCBC-9F21-AAB9C2B7A3F1}"/>
                </a:ext>
              </a:extLst>
            </p:cNvPr>
            <p:cNvSpPr txBox="1"/>
            <p:nvPr/>
          </p:nvSpPr>
          <p:spPr>
            <a:xfrm>
              <a:off x="8677280" y="4266068"/>
              <a:ext cx="1790700" cy="33855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rgbClr val="5BA932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Characters</a:t>
              </a:r>
              <a:endParaRPr lang="en-IN" sz="1600" dirty="0">
                <a:solidFill>
                  <a:srgbClr val="5BA932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A56B3E2-655C-81F6-2DF2-018A00EE3980}"/>
                </a:ext>
              </a:extLst>
            </p:cNvPr>
            <p:cNvSpPr txBox="1"/>
            <p:nvPr/>
          </p:nvSpPr>
          <p:spPr>
            <a:xfrm>
              <a:off x="8677280" y="4568994"/>
              <a:ext cx="268285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You can describe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the topic of this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section here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A006F2A9-EE8B-16A1-ED35-AE07463E4DA4}"/>
              </a:ext>
            </a:extLst>
          </p:cNvPr>
          <p:cNvGrpSpPr/>
          <p:nvPr/>
        </p:nvGrpSpPr>
        <p:grpSpPr>
          <a:xfrm>
            <a:off x="417110" y="1018457"/>
            <a:ext cx="678593" cy="678593"/>
            <a:chOff x="3184525" y="1026214"/>
            <a:chExt cx="678593" cy="67859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DF8AD287-844B-1142-BD7A-C35A2EA69141}"/>
                </a:ext>
              </a:extLst>
            </p:cNvPr>
            <p:cNvSpPr/>
            <p:nvPr/>
          </p:nvSpPr>
          <p:spPr>
            <a:xfrm>
              <a:off x="3184525" y="1026214"/>
              <a:ext cx="678593" cy="67859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DD3CDDD-9220-F187-6FB8-1DDD644C352E}"/>
                </a:ext>
              </a:extLst>
            </p:cNvPr>
            <p:cNvSpPr/>
            <p:nvPr/>
          </p:nvSpPr>
          <p:spPr>
            <a:xfrm>
              <a:off x="3377223" y="1228987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5E103D3-F25E-029B-058F-41FEAD55C8B6}"/>
                </a:ext>
              </a:extLst>
            </p:cNvPr>
            <p:cNvSpPr/>
            <p:nvPr/>
          </p:nvSpPr>
          <p:spPr>
            <a:xfrm>
              <a:off x="3384604" y="1228987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2" name="Graphic 4">
            <a:extLst>
              <a:ext uri="{FF2B5EF4-FFF2-40B4-BE49-F238E27FC236}">
                <a16:creationId xmlns:a16="http://schemas.microsoft.com/office/drawing/2014/main" id="{460C4B8A-3888-5E9C-C8A1-DA4995759EC9}"/>
              </a:ext>
            </a:extLst>
          </p:cNvPr>
          <p:cNvGrpSpPr/>
          <p:nvPr/>
        </p:nvGrpSpPr>
        <p:grpSpPr>
          <a:xfrm rot="19310595">
            <a:off x="1857072" y="327640"/>
            <a:ext cx="230898" cy="296516"/>
            <a:chOff x="1412571" y="1356611"/>
            <a:chExt cx="230898" cy="296516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E9240E0-CC2F-2A59-3F1D-943075A60428}"/>
                </a:ext>
              </a:extLst>
            </p:cNvPr>
            <p:cNvSpPr/>
            <p:nvPr/>
          </p:nvSpPr>
          <p:spPr>
            <a:xfrm>
              <a:off x="1412571" y="1444916"/>
              <a:ext cx="70031" cy="155083"/>
            </a:xfrm>
            <a:custGeom>
              <a:avLst/>
              <a:gdLst>
                <a:gd name="connsiteX0" fmla="*/ 52095 w 70031"/>
                <a:gd name="connsiteY0" fmla="*/ 3101 h 155083"/>
                <a:gd name="connsiteX1" fmla="*/ 10315 w 70031"/>
                <a:gd name="connsiteY1" fmla="*/ 10186 h 155083"/>
                <a:gd name="connsiteX2" fmla="*/ 10315 w 70031"/>
                <a:gd name="connsiteY2" fmla="*/ 147171 h 155083"/>
                <a:gd name="connsiteX3" fmla="*/ 52091 w 70031"/>
                <a:gd name="connsiteY3" fmla="*/ 152831 h 155083"/>
                <a:gd name="connsiteX4" fmla="*/ 69747 w 70031"/>
                <a:gd name="connsiteY4" fmla="*/ 139812 h 155083"/>
                <a:gd name="connsiteX5" fmla="*/ 64651 w 70031"/>
                <a:gd name="connsiteY5" fmla="*/ 0 h 155083"/>
                <a:gd name="connsiteX6" fmla="*/ 52095 w 70031"/>
                <a:gd name="connsiteY6" fmla="*/ 3101 h 15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31" h="155083">
                  <a:moveTo>
                    <a:pt x="52095" y="3101"/>
                  </a:moveTo>
                  <a:lnTo>
                    <a:pt x="10315" y="10186"/>
                  </a:lnTo>
                  <a:cubicBezTo>
                    <a:pt x="10315" y="10186"/>
                    <a:pt x="-12894" y="100753"/>
                    <a:pt x="10315" y="147171"/>
                  </a:cubicBezTo>
                  <a:cubicBezTo>
                    <a:pt x="10315" y="147171"/>
                    <a:pt x="30474" y="160189"/>
                    <a:pt x="52091" y="152831"/>
                  </a:cubicBezTo>
                  <a:cubicBezTo>
                    <a:pt x="73708" y="145472"/>
                    <a:pt x="69747" y="139812"/>
                    <a:pt x="69747" y="139812"/>
                  </a:cubicBezTo>
                  <a:lnTo>
                    <a:pt x="64651" y="0"/>
                  </a:lnTo>
                  <a:lnTo>
                    <a:pt x="52095" y="3101"/>
                  </a:lnTo>
                  <a:close/>
                </a:path>
              </a:pathLst>
            </a:custGeom>
            <a:solidFill>
              <a:srgbClr val="C85928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5C660E2-73FD-3D19-268E-BC44C023D704}"/>
                </a:ext>
              </a:extLst>
            </p:cNvPr>
            <p:cNvSpPr/>
            <p:nvPr/>
          </p:nvSpPr>
          <p:spPr>
            <a:xfrm>
              <a:off x="1417170" y="1444912"/>
              <a:ext cx="60841" cy="36218"/>
            </a:xfrm>
            <a:custGeom>
              <a:avLst/>
              <a:gdLst>
                <a:gd name="connsiteX0" fmla="*/ 60842 w 60841"/>
                <a:gd name="connsiteY0" fmla="*/ 33328 h 36218"/>
                <a:gd name="connsiteX1" fmla="*/ 0 w 60841"/>
                <a:gd name="connsiteY1" fmla="*/ 36219 h 36218"/>
                <a:gd name="connsiteX2" fmla="*/ 5293 w 60841"/>
                <a:gd name="connsiteY2" fmla="*/ 10182 h 36218"/>
                <a:gd name="connsiteX3" fmla="*/ 47069 w 60841"/>
                <a:gd name="connsiteY3" fmla="*/ 3108 h 36218"/>
                <a:gd name="connsiteX4" fmla="*/ 59625 w 60841"/>
                <a:gd name="connsiteY4" fmla="*/ 0 h 36218"/>
                <a:gd name="connsiteX5" fmla="*/ 60842 w 60841"/>
                <a:gd name="connsiteY5" fmla="*/ 33328 h 3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1" h="36218">
                  <a:moveTo>
                    <a:pt x="60842" y="33328"/>
                  </a:moveTo>
                  <a:cubicBezTo>
                    <a:pt x="38158" y="26368"/>
                    <a:pt x="15696" y="30796"/>
                    <a:pt x="0" y="36219"/>
                  </a:cubicBezTo>
                  <a:cubicBezTo>
                    <a:pt x="2619" y="20610"/>
                    <a:pt x="5293" y="10182"/>
                    <a:pt x="5293" y="10182"/>
                  </a:cubicBezTo>
                  <a:lnTo>
                    <a:pt x="47069" y="3108"/>
                  </a:lnTo>
                  <a:lnTo>
                    <a:pt x="59625" y="0"/>
                  </a:lnTo>
                  <a:lnTo>
                    <a:pt x="60842" y="33328"/>
                  </a:lnTo>
                  <a:close/>
                </a:path>
              </a:pathLst>
            </a:custGeom>
            <a:solidFill>
              <a:srgbClr val="F47C20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E483524-7A7F-CEA4-0E6E-0AB993668209}"/>
                </a:ext>
              </a:extLst>
            </p:cNvPr>
            <p:cNvSpPr/>
            <p:nvPr/>
          </p:nvSpPr>
          <p:spPr>
            <a:xfrm>
              <a:off x="1412571" y="1444916"/>
              <a:ext cx="70031" cy="155083"/>
            </a:xfrm>
            <a:custGeom>
              <a:avLst/>
              <a:gdLst>
                <a:gd name="connsiteX0" fmla="*/ 52095 w 70031"/>
                <a:gd name="connsiteY0" fmla="*/ 3101 h 155083"/>
                <a:gd name="connsiteX1" fmla="*/ 10315 w 70031"/>
                <a:gd name="connsiteY1" fmla="*/ 10186 h 155083"/>
                <a:gd name="connsiteX2" fmla="*/ 10315 w 70031"/>
                <a:gd name="connsiteY2" fmla="*/ 147171 h 155083"/>
                <a:gd name="connsiteX3" fmla="*/ 52091 w 70031"/>
                <a:gd name="connsiteY3" fmla="*/ 152831 h 155083"/>
                <a:gd name="connsiteX4" fmla="*/ 69747 w 70031"/>
                <a:gd name="connsiteY4" fmla="*/ 139812 h 155083"/>
                <a:gd name="connsiteX5" fmla="*/ 64651 w 70031"/>
                <a:gd name="connsiteY5" fmla="*/ 0 h 155083"/>
                <a:gd name="connsiteX6" fmla="*/ 52095 w 70031"/>
                <a:gd name="connsiteY6" fmla="*/ 3101 h 15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31" h="155083">
                  <a:moveTo>
                    <a:pt x="52095" y="3101"/>
                  </a:moveTo>
                  <a:lnTo>
                    <a:pt x="10315" y="10186"/>
                  </a:lnTo>
                  <a:cubicBezTo>
                    <a:pt x="10315" y="10186"/>
                    <a:pt x="-12894" y="100753"/>
                    <a:pt x="10315" y="147171"/>
                  </a:cubicBezTo>
                  <a:cubicBezTo>
                    <a:pt x="10315" y="147171"/>
                    <a:pt x="30474" y="160189"/>
                    <a:pt x="52091" y="152831"/>
                  </a:cubicBezTo>
                  <a:cubicBezTo>
                    <a:pt x="73708" y="145472"/>
                    <a:pt x="69747" y="139812"/>
                    <a:pt x="69747" y="139812"/>
                  </a:cubicBezTo>
                  <a:lnTo>
                    <a:pt x="64651" y="0"/>
                  </a:lnTo>
                  <a:lnTo>
                    <a:pt x="52095" y="3101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4F789B3-037A-5C51-471B-D75BBB8DBAD0}"/>
                </a:ext>
              </a:extLst>
            </p:cNvPr>
            <p:cNvSpPr/>
            <p:nvPr/>
          </p:nvSpPr>
          <p:spPr>
            <a:xfrm>
              <a:off x="1462193" y="1356611"/>
              <a:ext cx="169106" cy="296509"/>
            </a:xfrm>
            <a:custGeom>
              <a:avLst/>
              <a:gdLst>
                <a:gd name="connsiteX0" fmla="*/ 148479 w 169106"/>
                <a:gd name="connsiteY0" fmla="*/ 293208 h 296509"/>
                <a:gd name="connsiteX1" fmla="*/ 148479 w 169106"/>
                <a:gd name="connsiteY1" fmla="*/ 39055 h 296509"/>
                <a:gd name="connsiteX2" fmla="*/ 63046 w 169106"/>
                <a:gd name="connsiteY2" fmla="*/ 2204 h 296509"/>
                <a:gd name="connsiteX3" fmla="*/ 33818 w 169106"/>
                <a:gd name="connsiteY3" fmla="*/ 22380 h 296509"/>
                <a:gd name="connsiteX4" fmla="*/ 174 w 169106"/>
                <a:gd name="connsiteY4" fmla="*/ 144339 h 296509"/>
                <a:gd name="connsiteX5" fmla="*/ 12063 w 169106"/>
                <a:gd name="connsiteY5" fmla="*/ 293208 h 296509"/>
                <a:gd name="connsiteX6" fmla="*/ 69800 w 169106"/>
                <a:gd name="connsiteY6" fmla="*/ 290376 h 296509"/>
                <a:gd name="connsiteX7" fmla="*/ 72063 w 169106"/>
                <a:gd name="connsiteY7" fmla="*/ 245657 h 296509"/>
                <a:gd name="connsiteX8" fmla="*/ 101497 w 169106"/>
                <a:gd name="connsiteY8" fmla="*/ 246222 h 296509"/>
                <a:gd name="connsiteX9" fmla="*/ 104893 w 169106"/>
                <a:gd name="connsiteY9" fmla="*/ 293769 h 296509"/>
                <a:gd name="connsiteX10" fmla="*/ 148479 w 169106"/>
                <a:gd name="connsiteY10" fmla="*/ 293208 h 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06" h="296509">
                  <a:moveTo>
                    <a:pt x="148479" y="293208"/>
                  </a:moveTo>
                  <a:cubicBezTo>
                    <a:pt x="148479" y="293208"/>
                    <a:pt x="194892" y="96702"/>
                    <a:pt x="148479" y="39055"/>
                  </a:cubicBezTo>
                  <a:cubicBezTo>
                    <a:pt x="128687" y="14472"/>
                    <a:pt x="96275" y="-7085"/>
                    <a:pt x="63046" y="2204"/>
                  </a:cubicBezTo>
                  <a:cubicBezTo>
                    <a:pt x="51473" y="5439"/>
                    <a:pt x="41555" y="13181"/>
                    <a:pt x="33818" y="22380"/>
                  </a:cubicBezTo>
                  <a:cubicBezTo>
                    <a:pt x="5467" y="56079"/>
                    <a:pt x="-1228" y="101702"/>
                    <a:pt x="174" y="144339"/>
                  </a:cubicBezTo>
                  <a:cubicBezTo>
                    <a:pt x="4136" y="264908"/>
                    <a:pt x="12063" y="293208"/>
                    <a:pt x="12063" y="293208"/>
                  </a:cubicBezTo>
                  <a:cubicBezTo>
                    <a:pt x="12063" y="293208"/>
                    <a:pt x="55648" y="302265"/>
                    <a:pt x="69800" y="290376"/>
                  </a:cubicBezTo>
                  <a:cubicBezTo>
                    <a:pt x="69800" y="290376"/>
                    <a:pt x="66968" y="250188"/>
                    <a:pt x="72063" y="245657"/>
                  </a:cubicBezTo>
                  <a:lnTo>
                    <a:pt x="101497" y="246222"/>
                  </a:lnTo>
                  <a:lnTo>
                    <a:pt x="104893" y="293769"/>
                  </a:lnTo>
                  <a:lnTo>
                    <a:pt x="148479" y="293208"/>
                  </a:lnTo>
                  <a:close/>
                </a:path>
              </a:pathLst>
            </a:custGeom>
            <a:solidFill>
              <a:srgbClr val="F47C20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658E7C1-B848-18D6-3A0A-A939003DFD5A}"/>
                </a:ext>
              </a:extLst>
            </p:cNvPr>
            <p:cNvSpPr/>
            <p:nvPr/>
          </p:nvSpPr>
          <p:spPr>
            <a:xfrm>
              <a:off x="1461450" y="1397638"/>
              <a:ext cx="168614" cy="255490"/>
            </a:xfrm>
            <a:custGeom>
              <a:avLst/>
              <a:gdLst>
                <a:gd name="connsiteX0" fmla="*/ 168614 w 168614"/>
                <a:gd name="connsiteY0" fmla="*/ 110667 h 255490"/>
                <a:gd name="connsiteX1" fmla="*/ 148479 w 168614"/>
                <a:gd name="connsiteY1" fmla="*/ 252186 h 255490"/>
                <a:gd name="connsiteX2" fmla="*/ 104893 w 168614"/>
                <a:gd name="connsiteY2" fmla="*/ 252751 h 255490"/>
                <a:gd name="connsiteX3" fmla="*/ 101493 w 168614"/>
                <a:gd name="connsiteY3" fmla="*/ 205204 h 255490"/>
                <a:gd name="connsiteX4" fmla="*/ 72071 w 168614"/>
                <a:gd name="connsiteY4" fmla="*/ 204639 h 255490"/>
                <a:gd name="connsiteX5" fmla="*/ 69800 w 168614"/>
                <a:gd name="connsiteY5" fmla="*/ 249354 h 255490"/>
                <a:gd name="connsiteX6" fmla="*/ 12067 w 168614"/>
                <a:gd name="connsiteY6" fmla="*/ 252190 h 255490"/>
                <a:gd name="connsiteX7" fmla="*/ 174 w 168614"/>
                <a:gd name="connsiteY7" fmla="*/ 103309 h 255490"/>
                <a:gd name="connsiteX8" fmla="*/ 20891 w 168614"/>
                <a:gd name="connsiteY8" fmla="*/ 0 h 255490"/>
                <a:gd name="connsiteX9" fmla="*/ 20744 w 168614"/>
                <a:gd name="connsiteY9" fmla="*/ 81155 h 255490"/>
                <a:gd name="connsiteX10" fmla="*/ 42302 w 168614"/>
                <a:gd name="connsiteY10" fmla="*/ 150161 h 255490"/>
                <a:gd name="connsiteX11" fmla="*/ 70807 w 168614"/>
                <a:gd name="connsiteY11" fmla="*/ 159561 h 255490"/>
                <a:gd name="connsiteX12" fmla="*/ 168614 w 168614"/>
                <a:gd name="connsiteY12" fmla="*/ 110667 h 25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614" h="255490">
                  <a:moveTo>
                    <a:pt x="168614" y="110667"/>
                  </a:moveTo>
                  <a:cubicBezTo>
                    <a:pt x="165463" y="180261"/>
                    <a:pt x="148479" y="252186"/>
                    <a:pt x="148479" y="252186"/>
                  </a:cubicBezTo>
                  <a:lnTo>
                    <a:pt x="104893" y="252751"/>
                  </a:lnTo>
                  <a:lnTo>
                    <a:pt x="101493" y="205204"/>
                  </a:lnTo>
                  <a:lnTo>
                    <a:pt x="72071" y="204639"/>
                  </a:lnTo>
                  <a:cubicBezTo>
                    <a:pt x="66964" y="209165"/>
                    <a:pt x="69800" y="249354"/>
                    <a:pt x="69800" y="249354"/>
                  </a:cubicBezTo>
                  <a:cubicBezTo>
                    <a:pt x="55652" y="261247"/>
                    <a:pt x="12067" y="252190"/>
                    <a:pt x="12067" y="252190"/>
                  </a:cubicBezTo>
                  <a:cubicBezTo>
                    <a:pt x="12067" y="252190"/>
                    <a:pt x="4140" y="223882"/>
                    <a:pt x="174" y="103309"/>
                  </a:cubicBezTo>
                  <a:cubicBezTo>
                    <a:pt x="-983" y="68113"/>
                    <a:pt x="3370" y="30879"/>
                    <a:pt x="20891" y="0"/>
                  </a:cubicBezTo>
                  <a:cubicBezTo>
                    <a:pt x="19556" y="27000"/>
                    <a:pt x="19003" y="54159"/>
                    <a:pt x="20744" y="81155"/>
                  </a:cubicBezTo>
                  <a:cubicBezTo>
                    <a:pt x="22206" y="103779"/>
                    <a:pt x="20401" y="136435"/>
                    <a:pt x="42302" y="150161"/>
                  </a:cubicBezTo>
                  <a:cubicBezTo>
                    <a:pt x="50834" y="155508"/>
                    <a:pt x="60893" y="157807"/>
                    <a:pt x="70807" y="159561"/>
                  </a:cubicBezTo>
                  <a:cubicBezTo>
                    <a:pt x="115100" y="167393"/>
                    <a:pt x="150785" y="153700"/>
                    <a:pt x="168614" y="110667"/>
                  </a:cubicBezTo>
                  <a:close/>
                </a:path>
              </a:pathLst>
            </a:custGeom>
            <a:solidFill>
              <a:srgbClr val="C85928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28E6950-2B52-32FE-639A-0B38EBE03F20}"/>
                </a:ext>
              </a:extLst>
            </p:cNvPr>
            <p:cNvSpPr/>
            <p:nvPr/>
          </p:nvSpPr>
          <p:spPr>
            <a:xfrm>
              <a:off x="1461206" y="1356611"/>
              <a:ext cx="169106" cy="296509"/>
            </a:xfrm>
            <a:custGeom>
              <a:avLst/>
              <a:gdLst>
                <a:gd name="connsiteX0" fmla="*/ 148479 w 169106"/>
                <a:gd name="connsiteY0" fmla="*/ 293208 h 296509"/>
                <a:gd name="connsiteX1" fmla="*/ 148479 w 169106"/>
                <a:gd name="connsiteY1" fmla="*/ 39055 h 296509"/>
                <a:gd name="connsiteX2" fmla="*/ 63046 w 169106"/>
                <a:gd name="connsiteY2" fmla="*/ 2204 h 296509"/>
                <a:gd name="connsiteX3" fmla="*/ 33818 w 169106"/>
                <a:gd name="connsiteY3" fmla="*/ 22380 h 296509"/>
                <a:gd name="connsiteX4" fmla="*/ 174 w 169106"/>
                <a:gd name="connsiteY4" fmla="*/ 144339 h 296509"/>
                <a:gd name="connsiteX5" fmla="*/ 12063 w 169106"/>
                <a:gd name="connsiteY5" fmla="*/ 293208 h 296509"/>
                <a:gd name="connsiteX6" fmla="*/ 69800 w 169106"/>
                <a:gd name="connsiteY6" fmla="*/ 290376 h 296509"/>
                <a:gd name="connsiteX7" fmla="*/ 72063 w 169106"/>
                <a:gd name="connsiteY7" fmla="*/ 245657 h 296509"/>
                <a:gd name="connsiteX8" fmla="*/ 101497 w 169106"/>
                <a:gd name="connsiteY8" fmla="*/ 246222 h 296509"/>
                <a:gd name="connsiteX9" fmla="*/ 104893 w 169106"/>
                <a:gd name="connsiteY9" fmla="*/ 293769 h 296509"/>
                <a:gd name="connsiteX10" fmla="*/ 148479 w 169106"/>
                <a:gd name="connsiteY10" fmla="*/ 293208 h 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06" h="296509">
                  <a:moveTo>
                    <a:pt x="148479" y="293208"/>
                  </a:moveTo>
                  <a:cubicBezTo>
                    <a:pt x="148479" y="293208"/>
                    <a:pt x="194892" y="96702"/>
                    <a:pt x="148479" y="39055"/>
                  </a:cubicBezTo>
                  <a:cubicBezTo>
                    <a:pt x="128687" y="14472"/>
                    <a:pt x="96275" y="-7085"/>
                    <a:pt x="63046" y="2204"/>
                  </a:cubicBezTo>
                  <a:cubicBezTo>
                    <a:pt x="51473" y="5439"/>
                    <a:pt x="41555" y="13181"/>
                    <a:pt x="33818" y="22380"/>
                  </a:cubicBezTo>
                  <a:cubicBezTo>
                    <a:pt x="5467" y="56079"/>
                    <a:pt x="-1228" y="101702"/>
                    <a:pt x="174" y="144339"/>
                  </a:cubicBezTo>
                  <a:cubicBezTo>
                    <a:pt x="4136" y="264908"/>
                    <a:pt x="12063" y="293208"/>
                    <a:pt x="12063" y="293208"/>
                  </a:cubicBezTo>
                  <a:cubicBezTo>
                    <a:pt x="12063" y="293208"/>
                    <a:pt x="55648" y="302265"/>
                    <a:pt x="69800" y="290376"/>
                  </a:cubicBezTo>
                  <a:cubicBezTo>
                    <a:pt x="69800" y="290376"/>
                    <a:pt x="66968" y="250188"/>
                    <a:pt x="72063" y="245657"/>
                  </a:cubicBezTo>
                  <a:lnTo>
                    <a:pt x="101497" y="246222"/>
                  </a:lnTo>
                  <a:lnTo>
                    <a:pt x="104893" y="293769"/>
                  </a:lnTo>
                  <a:lnTo>
                    <a:pt x="148479" y="293208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77E4EAA-2360-4E14-B186-E1D5A9C70F9E}"/>
                </a:ext>
              </a:extLst>
            </p:cNvPr>
            <p:cNvSpPr/>
            <p:nvPr/>
          </p:nvSpPr>
          <p:spPr>
            <a:xfrm>
              <a:off x="1512496" y="1404915"/>
              <a:ext cx="130972" cy="85957"/>
            </a:xfrm>
            <a:custGeom>
              <a:avLst/>
              <a:gdLst>
                <a:gd name="connsiteX0" fmla="*/ 515 w 130972"/>
                <a:gd name="connsiteY0" fmla="*/ 42900 h 85957"/>
                <a:gd name="connsiteX1" fmla="*/ 428 w 130972"/>
                <a:gd name="connsiteY1" fmla="*/ 42307 h 85957"/>
                <a:gd name="connsiteX2" fmla="*/ 36054 w 130972"/>
                <a:gd name="connsiteY2" fmla="*/ 938 h 85957"/>
                <a:gd name="connsiteX3" fmla="*/ 123790 w 130972"/>
                <a:gd name="connsiteY3" fmla="*/ 17353 h 85957"/>
                <a:gd name="connsiteX4" fmla="*/ 117810 w 130972"/>
                <a:gd name="connsiteY4" fmla="*/ 80177 h 85957"/>
                <a:gd name="connsiteX5" fmla="*/ 40284 w 130972"/>
                <a:gd name="connsiteY5" fmla="*/ 83530 h 85957"/>
                <a:gd name="connsiteX6" fmla="*/ 515 w 130972"/>
                <a:gd name="connsiteY6" fmla="*/ 42900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72" h="85957">
                  <a:moveTo>
                    <a:pt x="515" y="42900"/>
                  </a:moveTo>
                  <a:cubicBezTo>
                    <a:pt x="483" y="42702"/>
                    <a:pt x="455" y="42505"/>
                    <a:pt x="428" y="42307"/>
                  </a:cubicBezTo>
                  <a:cubicBezTo>
                    <a:pt x="-2827" y="18775"/>
                    <a:pt x="12822" y="2087"/>
                    <a:pt x="36054" y="938"/>
                  </a:cubicBezTo>
                  <a:cubicBezTo>
                    <a:pt x="81903" y="-1325"/>
                    <a:pt x="110771" y="-761"/>
                    <a:pt x="123790" y="17353"/>
                  </a:cubicBezTo>
                  <a:cubicBezTo>
                    <a:pt x="136808" y="35466"/>
                    <a:pt x="130508" y="78471"/>
                    <a:pt x="117810" y="80177"/>
                  </a:cubicBezTo>
                  <a:cubicBezTo>
                    <a:pt x="92456" y="83582"/>
                    <a:pt x="65729" y="89214"/>
                    <a:pt x="40284" y="83530"/>
                  </a:cubicBezTo>
                  <a:cubicBezTo>
                    <a:pt x="20512" y="79115"/>
                    <a:pt x="3611" y="63288"/>
                    <a:pt x="515" y="42900"/>
                  </a:cubicBezTo>
                  <a:close/>
                </a:path>
              </a:pathLst>
            </a:custGeom>
            <a:solidFill>
              <a:srgbClr val="99C7DC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74AD158-9759-5AAA-D243-BD660D51C227}"/>
                </a:ext>
              </a:extLst>
            </p:cNvPr>
            <p:cNvSpPr/>
            <p:nvPr/>
          </p:nvSpPr>
          <p:spPr>
            <a:xfrm>
              <a:off x="1512592" y="1412741"/>
              <a:ext cx="130783" cy="78137"/>
            </a:xfrm>
            <a:custGeom>
              <a:avLst/>
              <a:gdLst>
                <a:gd name="connsiteX0" fmla="*/ 130776 w 130783"/>
                <a:gd name="connsiteY0" fmla="*/ 39884 h 78137"/>
                <a:gd name="connsiteX1" fmla="*/ 117801 w 130783"/>
                <a:gd name="connsiteY1" fmla="*/ 72355 h 78137"/>
                <a:gd name="connsiteX2" fmla="*/ 40280 w 130783"/>
                <a:gd name="connsiteY2" fmla="*/ 75712 h 78137"/>
                <a:gd name="connsiteX3" fmla="*/ 514 w 130783"/>
                <a:gd name="connsiteY3" fmla="*/ 35077 h 78137"/>
                <a:gd name="connsiteX4" fmla="*/ 427 w 130783"/>
                <a:gd name="connsiteY4" fmla="*/ 34485 h 78137"/>
                <a:gd name="connsiteX5" fmla="*/ 14456 w 130783"/>
                <a:gd name="connsiteY5" fmla="*/ 0 h 78137"/>
                <a:gd name="connsiteX6" fmla="*/ 22103 w 130783"/>
                <a:gd name="connsiteY6" fmla="*/ 24642 h 78137"/>
                <a:gd name="connsiteX7" fmla="*/ 46706 w 130783"/>
                <a:gd name="connsiteY7" fmla="*/ 50691 h 78137"/>
                <a:gd name="connsiteX8" fmla="*/ 72596 w 130783"/>
                <a:gd name="connsiteY8" fmla="*/ 55908 h 78137"/>
                <a:gd name="connsiteX9" fmla="*/ 105300 w 130783"/>
                <a:gd name="connsiteY9" fmla="*/ 54080 h 78137"/>
                <a:gd name="connsiteX10" fmla="*/ 130776 w 130783"/>
                <a:gd name="connsiteY10" fmla="*/ 39884 h 7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83" h="78137">
                  <a:moveTo>
                    <a:pt x="130776" y="39884"/>
                  </a:moveTo>
                  <a:cubicBezTo>
                    <a:pt x="130918" y="48116"/>
                    <a:pt x="129066" y="70846"/>
                    <a:pt x="117801" y="72355"/>
                  </a:cubicBezTo>
                  <a:cubicBezTo>
                    <a:pt x="92444" y="75756"/>
                    <a:pt x="65724" y="81396"/>
                    <a:pt x="40280" y="75712"/>
                  </a:cubicBezTo>
                  <a:cubicBezTo>
                    <a:pt x="20503" y="71300"/>
                    <a:pt x="3610" y="55462"/>
                    <a:pt x="514" y="35077"/>
                  </a:cubicBezTo>
                  <a:cubicBezTo>
                    <a:pt x="486" y="34876"/>
                    <a:pt x="454" y="34686"/>
                    <a:pt x="427" y="34485"/>
                  </a:cubicBezTo>
                  <a:cubicBezTo>
                    <a:pt x="-1655" y="19413"/>
                    <a:pt x="4013" y="7145"/>
                    <a:pt x="14456" y="0"/>
                  </a:cubicBezTo>
                  <a:cubicBezTo>
                    <a:pt x="10143" y="2950"/>
                    <a:pt x="20551" y="21471"/>
                    <a:pt x="22103" y="24642"/>
                  </a:cubicBezTo>
                  <a:cubicBezTo>
                    <a:pt x="27668" y="36014"/>
                    <a:pt x="34466" y="45698"/>
                    <a:pt x="46706" y="50691"/>
                  </a:cubicBezTo>
                  <a:cubicBezTo>
                    <a:pt x="54890" y="54028"/>
                    <a:pt x="63788" y="55189"/>
                    <a:pt x="72596" y="55908"/>
                  </a:cubicBezTo>
                  <a:cubicBezTo>
                    <a:pt x="83446" y="56793"/>
                    <a:pt x="94711" y="56967"/>
                    <a:pt x="105300" y="54080"/>
                  </a:cubicBezTo>
                  <a:cubicBezTo>
                    <a:pt x="109179" y="53017"/>
                    <a:pt x="130867" y="44960"/>
                    <a:pt x="130776" y="39884"/>
                  </a:cubicBezTo>
                  <a:close/>
                </a:path>
              </a:pathLst>
            </a:custGeom>
            <a:solidFill>
              <a:srgbClr val="4B656F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1DBE1FF-5AE9-B525-CB67-686F505196CA}"/>
                </a:ext>
              </a:extLst>
            </p:cNvPr>
            <p:cNvSpPr/>
            <p:nvPr/>
          </p:nvSpPr>
          <p:spPr>
            <a:xfrm>
              <a:off x="1512496" y="1404915"/>
              <a:ext cx="130972" cy="85957"/>
            </a:xfrm>
            <a:custGeom>
              <a:avLst/>
              <a:gdLst>
                <a:gd name="connsiteX0" fmla="*/ 515 w 130972"/>
                <a:gd name="connsiteY0" fmla="*/ 42900 h 85957"/>
                <a:gd name="connsiteX1" fmla="*/ 428 w 130972"/>
                <a:gd name="connsiteY1" fmla="*/ 42307 h 85957"/>
                <a:gd name="connsiteX2" fmla="*/ 36054 w 130972"/>
                <a:gd name="connsiteY2" fmla="*/ 938 h 85957"/>
                <a:gd name="connsiteX3" fmla="*/ 123790 w 130972"/>
                <a:gd name="connsiteY3" fmla="*/ 17353 h 85957"/>
                <a:gd name="connsiteX4" fmla="*/ 117810 w 130972"/>
                <a:gd name="connsiteY4" fmla="*/ 80177 h 85957"/>
                <a:gd name="connsiteX5" fmla="*/ 40284 w 130972"/>
                <a:gd name="connsiteY5" fmla="*/ 83530 h 85957"/>
                <a:gd name="connsiteX6" fmla="*/ 515 w 130972"/>
                <a:gd name="connsiteY6" fmla="*/ 42900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72" h="85957">
                  <a:moveTo>
                    <a:pt x="515" y="42900"/>
                  </a:moveTo>
                  <a:cubicBezTo>
                    <a:pt x="483" y="42702"/>
                    <a:pt x="455" y="42505"/>
                    <a:pt x="428" y="42307"/>
                  </a:cubicBezTo>
                  <a:cubicBezTo>
                    <a:pt x="-2827" y="18775"/>
                    <a:pt x="12822" y="2087"/>
                    <a:pt x="36054" y="938"/>
                  </a:cubicBezTo>
                  <a:cubicBezTo>
                    <a:pt x="81903" y="-1325"/>
                    <a:pt x="110771" y="-761"/>
                    <a:pt x="123790" y="17353"/>
                  </a:cubicBezTo>
                  <a:cubicBezTo>
                    <a:pt x="136808" y="35466"/>
                    <a:pt x="130508" y="78471"/>
                    <a:pt x="117810" y="80177"/>
                  </a:cubicBezTo>
                  <a:cubicBezTo>
                    <a:pt x="92456" y="83582"/>
                    <a:pt x="65729" y="89214"/>
                    <a:pt x="40284" y="83530"/>
                  </a:cubicBezTo>
                  <a:cubicBezTo>
                    <a:pt x="20512" y="79115"/>
                    <a:pt x="3611" y="63288"/>
                    <a:pt x="515" y="42900"/>
                  </a:cubicBez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5D2182D-7045-05FC-1379-4BE742E267D1}"/>
                </a:ext>
              </a:extLst>
            </p:cNvPr>
            <p:cNvSpPr/>
            <p:nvPr/>
          </p:nvSpPr>
          <p:spPr>
            <a:xfrm>
              <a:off x="1540212" y="1601317"/>
              <a:ext cx="42459" cy="2764"/>
            </a:xfrm>
            <a:custGeom>
              <a:avLst/>
              <a:gdLst>
                <a:gd name="connsiteX0" fmla="*/ 0 w 42459"/>
                <a:gd name="connsiteY0" fmla="*/ 138 h 2764"/>
                <a:gd name="connsiteX1" fmla="*/ 5308 w 42459"/>
                <a:gd name="connsiteY1" fmla="*/ 71 h 2764"/>
                <a:gd name="connsiteX2" fmla="*/ 10617 w 42459"/>
                <a:gd name="connsiteY2" fmla="*/ 47 h 2764"/>
                <a:gd name="connsiteX3" fmla="*/ 21230 w 42459"/>
                <a:gd name="connsiteY3" fmla="*/ 0 h 2764"/>
                <a:gd name="connsiteX4" fmla="*/ 31843 w 42459"/>
                <a:gd name="connsiteY4" fmla="*/ 47 h 2764"/>
                <a:gd name="connsiteX5" fmla="*/ 37151 w 42459"/>
                <a:gd name="connsiteY5" fmla="*/ 71 h 2764"/>
                <a:gd name="connsiteX6" fmla="*/ 42460 w 42459"/>
                <a:gd name="connsiteY6" fmla="*/ 138 h 2764"/>
                <a:gd name="connsiteX7" fmla="*/ 42460 w 42459"/>
                <a:gd name="connsiteY7" fmla="*/ 415 h 2764"/>
                <a:gd name="connsiteX8" fmla="*/ 31847 w 42459"/>
                <a:gd name="connsiteY8" fmla="*/ 2255 h 2764"/>
                <a:gd name="connsiteX9" fmla="*/ 21234 w 42459"/>
                <a:gd name="connsiteY9" fmla="*/ 2765 h 2764"/>
                <a:gd name="connsiteX10" fmla="*/ 10621 w 42459"/>
                <a:gd name="connsiteY10" fmla="*/ 2263 h 2764"/>
                <a:gd name="connsiteX11" fmla="*/ 8 w 42459"/>
                <a:gd name="connsiteY11" fmla="*/ 415 h 2764"/>
                <a:gd name="connsiteX12" fmla="*/ 8 w 42459"/>
                <a:gd name="connsiteY12" fmla="*/ 138 h 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459" h="2764">
                  <a:moveTo>
                    <a:pt x="0" y="138"/>
                  </a:moveTo>
                  <a:lnTo>
                    <a:pt x="5308" y="71"/>
                  </a:lnTo>
                  <a:lnTo>
                    <a:pt x="10617" y="47"/>
                  </a:lnTo>
                  <a:lnTo>
                    <a:pt x="21230" y="0"/>
                  </a:lnTo>
                  <a:lnTo>
                    <a:pt x="31843" y="47"/>
                  </a:lnTo>
                  <a:lnTo>
                    <a:pt x="37151" y="71"/>
                  </a:lnTo>
                  <a:lnTo>
                    <a:pt x="42460" y="138"/>
                  </a:lnTo>
                  <a:lnTo>
                    <a:pt x="42460" y="415"/>
                  </a:lnTo>
                  <a:cubicBezTo>
                    <a:pt x="38921" y="1386"/>
                    <a:pt x="35386" y="1892"/>
                    <a:pt x="31847" y="2255"/>
                  </a:cubicBezTo>
                  <a:cubicBezTo>
                    <a:pt x="28308" y="2599"/>
                    <a:pt x="24773" y="2761"/>
                    <a:pt x="21234" y="2765"/>
                  </a:cubicBezTo>
                  <a:cubicBezTo>
                    <a:pt x="17695" y="2769"/>
                    <a:pt x="14160" y="2607"/>
                    <a:pt x="10621" y="2263"/>
                  </a:cubicBezTo>
                  <a:cubicBezTo>
                    <a:pt x="7082" y="1900"/>
                    <a:pt x="3547" y="1394"/>
                    <a:pt x="8" y="415"/>
                  </a:cubicBezTo>
                  <a:lnTo>
                    <a:pt x="8" y="138"/>
                  </a:lnTo>
                  <a:close/>
                </a:path>
              </a:pathLst>
            </a:custGeom>
            <a:solidFill>
              <a:srgbClr val="010101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447614A-EF63-7D1B-F8A2-CE6489F02B36}"/>
                </a:ext>
              </a:extLst>
            </p:cNvPr>
            <p:cNvSpPr/>
            <p:nvPr/>
          </p:nvSpPr>
          <p:spPr>
            <a:xfrm rot="-4998595">
              <a:off x="1580562" y="1399878"/>
              <a:ext cx="23208" cy="56671"/>
            </a:xfrm>
            <a:custGeom>
              <a:avLst/>
              <a:gdLst>
                <a:gd name="connsiteX0" fmla="*/ 23209 w 23208"/>
                <a:gd name="connsiteY0" fmla="*/ 28336 h 56671"/>
                <a:gd name="connsiteX1" fmla="*/ 11604 w 23208"/>
                <a:gd name="connsiteY1" fmla="*/ 56671 h 56671"/>
                <a:gd name="connsiteX2" fmla="*/ 0 w 23208"/>
                <a:gd name="connsiteY2" fmla="*/ 28336 h 56671"/>
                <a:gd name="connsiteX3" fmla="*/ 11604 w 23208"/>
                <a:gd name="connsiteY3" fmla="*/ 0 h 56671"/>
                <a:gd name="connsiteX4" fmla="*/ 23209 w 23208"/>
                <a:gd name="connsiteY4" fmla="*/ 28336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08" h="56671">
                  <a:moveTo>
                    <a:pt x="23209" y="28336"/>
                  </a:moveTo>
                  <a:cubicBezTo>
                    <a:pt x="23209" y="43985"/>
                    <a:pt x="18013" y="56671"/>
                    <a:pt x="11604" y="56671"/>
                  </a:cubicBezTo>
                  <a:cubicBezTo>
                    <a:pt x="5195" y="56671"/>
                    <a:pt x="0" y="43985"/>
                    <a:pt x="0" y="28336"/>
                  </a:cubicBezTo>
                  <a:cubicBezTo>
                    <a:pt x="0" y="12686"/>
                    <a:pt x="5195" y="0"/>
                    <a:pt x="11604" y="0"/>
                  </a:cubicBezTo>
                  <a:cubicBezTo>
                    <a:pt x="18013" y="0"/>
                    <a:pt x="23209" y="12686"/>
                    <a:pt x="23209" y="28336"/>
                  </a:cubicBezTo>
                  <a:close/>
                </a:path>
              </a:pathLst>
            </a:custGeom>
            <a:solidFill>
              <a:srgbClr val="FCFDFD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8" name="Graphic 41">
            <a:extLst>
              <a:ext uri="{FF2B5EF4-FFF2-40B4-BE49-F238E27FC236}">
                <a16:creationId xmlns:a16="http://schemas.microsoft.com/office/drawing/2014/main" id="{4B3B24DC-7734-86E8-46D9-CF45E645C468}"/>
              </a:ext>
            </a:extLst>
          </p:cNvPr>
          <p:cNvGrpSpPr/>
          <p:nvPr/>
        </p:nvGrpSpPr>
        <p:grpSpPr>
          <a:xfrm rot="9109345">
            <a:off x="9259817" y="6308484"/>
            <a:ext cx="243070" cy="312148"/>
            <a:chOff x="11163383" y="6059446"/>
            <a:chExt cx="243070" cy="312148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EF7BB9C-A75A-BC3C-9A6D-7B0E15BDF8BB}"/>
                </a:ext>
              </a:extLst>
            </p:cNvPr>
            <p:cNvSpPr/>
            <p:nvPr/>
          </p:nvSpPr>
          <p:spPr>
            <a:xfrm>
              <a:off x="11163383" y="6152406"/>
              <a:ext cx="73723" cy="163260"/>
            </a:xfrm>
            <a:custGeom>
              <a:avLst/>
              <a:gdLst>
                <a:gd name="connsiteX0" fmla="*/ 54842 w 73723"/>
                <a:gd name="connsiteY0" fmla="*/ 3264 h 163260"/>
                <a:gd name="connsiteX1" fmla="*/ 10859 w 73723"/>
                <a:gd name="connsiteY1" fmla="*/ 10723 h 163260"/>
                <a:gd name="connsiteX2" fmla="*/ 10859 w 73723"/>
                <a:gd name="connsiteY2" fmla="*/ 154930 h 163260"/>
                <a:gd name="connsiteX3" fmla="*/ 54837 w 73723"/>
                <a:gd name="connsiteY3" fmla="*/ 160888 h 163260"/>
                <a:gd name="connsiteX4" fmla="*/ 73424 w 73723"/>
                <a:gd name="connsiteY4" fmla="*/ 147183 h 163260"/>
                <a:gd name="connsiteX5" fmla="*/ 68060 w 73723"/>
                <a:gd name="connsiteY5" fmla="*/ 0 h 163260"/>
                <a:gd name="connsiteX6" fmla="*/ 54842 w 73723"/>
                <a:gd name="connsiteY6" fmla="*/ 3264 h 1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23" h="163260">
                  <a:moveTo>
                    <a:pt x="54842" y="3264"/>
                  </a:moveTo>
                  <a:lnTo>
                    <a:pt x="10859" y="10723"/>
                  </a:lnTo>
                  <a:cubicBezTo>
                    <a:pt x="10859" y="10723"/>
                    <a:pt x="-13573" y="106065"/>
                    <a:pt x="10859" y="154930"/>
                  </a:cubicBezTo>
                  <a:cubicBezTo>
                    <a:pt x="10859" y="154930"/>
                    <a:pt x="32081" y="168634"/>
                    <a:pt x="54837" y="160888"/>
                  </a:cubicBezTo>
                  <a:cubicBezTo>
                    <a:pt x="77594" y="153142"/>
                    <a:pt x="73424" y="147183"/>
                    <a:pt x="73424" y="147183"/>
                  </a:cubicBezTo>
                  <a:lnTo>
                    <a:pt x="68060" y="0"/>
                  </a:lnTo>
                  <a:lnTo>
                    <a:pt x="54842" y="3264"/>
                  </a:lnTo>
                  <a:close/>
                </a:path>
              </a:pathLst>
            </a:custGeom>
            <a:solidFill>
              <a:srgbClr val="17844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817DC37-5C88-823F-E755-5C3B5916929A}"/>
                </a:ext>
              </a:extLst>
            </p:cNvPr>
            <p:cNvSpPr/>
            <p:nvPr/>
          </p:nvSpPr>
          <p:spPr>
            <a:xfrm>
              <a:off x="11168226" y="6152402"/>
              <a:ext cx="64049" cy="38128"/>
            </a:xfrm>
            <a:custGeom>
              <a:avLst/>
              <a:gdLst>
                <a:gd name="connsiteX0" fmla="*/ 64049 w 64049"/>
                <a:gd name="connsiteY0" fmla="*/ 35085 h 38128"/>
                <a:gd name="connsiteX1" fmla="*/ 0 w 64049"/>
                <a:gd name="connsiteY1" fmla="*/ 38128 h 38128"/>
                <a:gd name="connsiteX2" fmla="*/ 5572 w 64049"/>
                <a:gd name="connsiteY2" fmla="*/ 10719 h 38128"/>
                <a:gd name="connsiteX3" fmla="*/ 49550 w 64049"/>
                <a:gd name="connsiteY3" fmla="*/ 3272 h 38128"/>
                <a:gd name="connsiteX4" fmla="*/ 62769 w 64049"/>
                <a:gd name="connsiteY4" fmla="*/ 0 h 38128"/>
                <a:gd name="connsiteX5" fmla="*/ 64049 w 64049"/>
                <a:gd name="connsiteY5" fmla="*/ 35085 h 3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49" h="38128">
                  <a:moveTo>
                    <a:pt x="64049" y="35085"/>
                  </a:moveTo>
                  <a:cubicBezTo>
                    <a:pt x="40170" y="27759"/>
                    <a:pt x="16524" y="32420"/>
                    <a:pt x="0" y="38128"/>
                  </a:cubicBezTo>
                  <a:cubicBezTo>
                    <a:pt x="2757" y="21696"/>
                    <a:pt x="5572" y="10719"/>
                    <a:pt x="5572" y="10719"/>
                  </a:cubicBezTo>
                  <a:lnTo>
                    <a:pt x="49550" y="3272"/>
                  </a:lnTo>
                  <a:lnTo>
                    <a:pt x="62769" y="0"/>
                  </a:lnTo>
                  <a:lnTo>
                    <a:pt x="64049" y="35085"/>
                  </a:lnTo>
                  <a:close/>
                </a:path>
              </a:pathLst>
            </a:custGeom>
            <a:solidFill>
              <a:srgbClr val="1FA249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A594C62D-310F-10AC-00E3-258AE0DABF11}"/>
                </a:ext>
              </a:extLst>
            </p:cNvPr>
            <p:cNvSpPr/>
            <p:nvPr/>
          </p:nvSpPr>
          <p:spPr>
            <a:xfrm>
              <a:off x="11163383" y="6152406"/>
              <a:ext cx="73723" cy="163260"/>
            </a:xfrm>
            <a:custGeom>
              <a:avLst/>
              <a:gdLst>
                <a:gd name="connsiteX0" fmla="*/ 54842 w 73723"/>
                <a:gd name="connsiteY0" fmla="*/ 3264 h 163260"/>
                <a:gd name="connsiteX1" fmla="*/ 10859 w 73723"/>
                <a:gd name="connsiteY1" fmla="*/ 10723 h 163260"/>
                <a:gd name="connsiteX2" fmla="*/ 10859 w 73723"/>
                <a:gd name="connsiteY2" fmla="*/ 154930 h 163260"/>
                <a:gd name="connsiteX3" fmla="*/ 54837 w 73723"/>
                <a:gd name="connsiteY3" fmla="*/ 160888 h 163260"/>
                <a:gd name="connsiteX4" fmla="*/ 73424 w 73723"/>
                <a:gd name="connsiteY4" fmla="*/ 147183 h 163260"/>
                <a:gd name="connsiteX5" fmla="*/ 68060 w 73723"/>
                <a:gd name="connsiteY5" fmla="*/ 0 h 163260"/>
                <a:gd name="connsiteX6" fmla="*/ 54842 w 73723"/>
                <a:gd name="connsiteY6" fmla="*/ 3264 h 1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23" h="163260">
                  <a:moveTo>
                    <a:pt x="54842" y="3264"/>
                  </a:moveTo>
                  <a:lnTo>
                    <a:pt x="10859" y="10723"/>
                  </a:lnTo>
                  <a:cubicBezTo>
                    <a:pt x="10859" y="10723"/>
                    <a:pt x="-13573" y="106065"/>
                    <a:pt x="10859" y="154930"/>
                  </a:cubicBezTo>
                  <a:cubicBezTo>
                    <a:pt x="10859" y="154930"/>
                    <a:pt x="32081" y="168634"/>
                    <a:pt x="54837" y="160888"/>
                  </a:cubicBezTo>
                  <a:cubicBezTo>
                    <a:pt x="77594" y="153142"/>
                    <a:pt x="73424" y="147183"/>
                    <a:pt x="73424" y="147183"/>
                  </a:cubicBezTo>
                  <a:lnTo>
                    <a:pt x="68060" y="0"/>
                  </a:lnTo>
                  <a:lnTo>
                    <a:pt x="54842" y="3264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EA65B32-1239-9207-A1DF-6A192F5B2216}"/>
                </a:ext>
              </a:extLst>
            </p:cNvPr>
            <p:cNvSpPr/>
            <p:nvPr/>
          </p:nvSpPr>
          <p:spPr>
            <a:xfrm>
              <a:off x="11215622" y="6059446"/>
              <a:ext cx="178021" cy="312141"/>
            </a:xfrm>
            <a:custGeom>
              <a:avLst/>
              <a:gdLst>
                <a:gd name="connsiteX0" fmla="*/ 156306 w 178021"/>
                <a:gd name="connsiteY0" fmla="*/ 308666 h 312141"/>
                <a:gd name="connsiteX1" fmla="*/ 156306 w 178021"/>
                <a:gd name="connsiteY1" fmla="*/ 41114 h 312141"/>
                <a:gd name="connsiteX2" fmla="*/ 66370 w 178021"/>
                <a:gd name="connsiteY2" fmla="*/ 2321 h 312141"/>
                <a:gd name="connsiteX3" fmla="*/ 35601 w 178021"/>
                <a:gd name="connsiteY3" fmla="*/ 23560 h 312141"/>
                <a:gd name="connsiteX4" fmla="*/ 183 w 178021"/>
                <a:gd name="connsiteY4" fmla="*/ 151949 h 312141"/>
                <a:gd name="connsiteX5" fmla="*/ 12699 w 178021"/>
                <a:gd name="connsiteY5" fmla="*/ 308666 h 312141"/>
                <a:gd name="connsiteX6" fmla="*/ 73480 w 178021"/>
                <a:gd name="connsiteY6" fmla="*/ 305685 h 312141"/>
                <a:gd name="connsiteX7" fmla="*/ 75862 w 178021"/>
                <a:gd name="connsiteY7" fmla="*/ 258609 h 312141"/>
                <a:gd name="connsiteX8" fmla="*/ 106847 w 178021"/>
                <a:gd name="connsiteY8" fmla="*/ 259203 h 312141"/>
                <a:gd name="connsiteX9" fmla="*/ 110423 w 178021"/>
                <a:gd name="connsiteY9" fmla="*/ 309257 h 312141"/>
                <a:gd name="connsiteX10" fmla="*/ 156306 w 178021"/>
                <a:gd name="connsiteY10" fmla="*/ 308666 h 3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021" h="312141">
                  <a:moveTo>
                    <a:pt x="156306" y="308666"/>
                  </a:moveTo>
                  <a:cubicBezTo>
                    <a:pt x="156306" y="308666"/>
                    <a:pt x="205166" y="101800"/>
                    <a:pt x="156306" y="41114"/>
                  </a:cubicBezTo>
                  <a:cubicBezTo>
                    <a:pt x="135471" y="15235"/>
                    <a:pt x="101351" y="-7459"/>
                    <a:pt x="66370" y="2321"/>
                  </a:cubicBezTo>
                  <a:cubicBezTo>
                    <a:pt x="54187" y="5726"/>
                    <a:pt x="43746" y="13876"/>
                    <a:pt x="35601" y="23560"/>
                  </a:cubicBezTo>
                  <a:cubicBezTo>
                    <a:pt x="5755" y="59035"/>
                    <a:pt x="-1293" y="107064"/>
                    <a:pt x="183" y="151949"/>
                  </a:cubicBezTo>
                  <a:cubicBezTo>
                    <a:pt x="4354" y="278875"/>
                    <a:pt x="12699" y="308666"/>
                    <a:pt x="12699" y="308666"/>
                  </a:cubicBezTo>
                  <a:cubicBezTo>
                    <a:pt x="12699" y="308666"/>
                    <a:pt x="58582" y="318201"/>
                    <a:pt x="73480" y="305685"/>
                  </a:cubicBezTo>
                  <a:cubicBezTo>
                    <a:pt x="73480" y="305685"/>
                    <a:pt x="70499" y="263378"/>
                    <a:pt x="75862" y="258609"/>
                  </a:cubicBezTo>
                  <a:lnTo>
                    <a:pt x="106847" y="259203"/>
                  </a:lnTo>
                  <a:lnTo>
                    <a:pt x="110423" y="309257"/>
                  </a:lnTo>
                  <a:lnTo>
                    <a:pt x="156306" y="308666"/>
                  </a:lnTo>
                  <a:close/>
                </a:path>
              </a:pathLst>
            </a:custGeom>
            <a:solidFill>
              <a:srgbClr val="1FA249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145C85A-2AC6-8122-0088-5A3E97089A1D}"/>
                </a:ext>
              </a:extLst>
            </p:cNvPr>
            <p:cNvSpPr/>
            <p:nvPr/>
          </p:nvSpPr>
          <p:spPr>
            <a:xfrm>
              <a:off x="11214840" y="6102635"/>
              <a:ext cx="177503" cy="268959"/>
            </a:xfrm>
            <a:custGeom>
              <a:avLst/>
              <a:gdLst>
                <a:gd name="connsiteX0" fmla="*/ 177504 w 177503"/>
                <a:gd name="connsiteY0" fmla="*/ 116502 h 268959"/>
                <a:gd name="connsiteX1" fmla="*/ 156306 w 177503"/>
                <a:gd name="connsiteY1" fmla="*/ 265481 h 268959"/>
                <a:gd name="connsiteX2" fmla="*/ 110423 w 177503"/>
                <a:gd name="connsiteY2" fmla="*/ 266076 h 268959"/>
                <a:gd name="connsiteX3" fmla="*/ 106843 w 177503"/>
                <a:gd name="connsiteY3" fmla="*/ 216022 h 268959"/>
                <a:gd name="connsiteX4" fmla="*/ 75871 w 177503"/>
                <a:gd name="connsiteY4" fmla="*/ 215428 h 268959"/>
                <a:gd name="connsiteX5" fmla="*/ 73480 w 177503"/>
                <a:gd name="connsiteY5" fmla="*/ 262500 h 268959"/>
                <a:gd name="connsiteX6" fmla="*/ 12703 w 177503"/>
                <a:gd name="connsiteY6" fmla="*/ 265485 h 268959"/>
                <a:gd name="connsiteX7" fmla="*/ 183 w 177503"/>
                <a:gd name="connsiteY7" fmla="*/ 108755 h 268959"/>
                <a:gd name="connsiteX8" fmla="*/ 21992 w 177503"/>
                <a:gd name="connsiteY8" fmla="*/ 0 h 268959"/>
                <a:gd name="connsiteX9" fmla="*/ 21838 w 177503"/>
                <a:gd name="connsiteY9" fmla="*/ 85434 h 268959"/>
                <a:gd name="connsiteX10" fmla="*/ 44532 w 177503"/>
                <a:gd name="connsiteY10" fmla="*/ 158077 h 268959"/>
                <a:gd name="connsiteX11" fmla="*/ 74540 w 177503"/>
                <a:gd name="connsiteY11" fmla="*/ 167973 h 268959"/>
                <a:gd name="connsiteX12" fmla="*/ 177504 w 177503"/>
                <a:gd name="connsiteY12" fmla="*/ 116502 h 26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503" h="268959">
                  <a:moveTo>
                    <a:pt x="177504" y="116502"/>
                  </a:moveTo>
                  <a:cubicBezTo>
                    <a:pt x="174186" y="189765"/>
                    <a:pt x="156306" y="265481"/>
                    <a:pt x="156306" y="265481"/>
                  </a:cubicBezTo>
                  <a:lnTo>
                    <a:pt x="110423" y="266076"/>
                  </a:lnTo>
                  <a:lnTo>
                    <a:pt x="106843" y="216022"/>
                  </a:lnTo>
                  <a:lnTo>
                    <a:pt x="75871" y="215428"/>
                  </a:lnTo>
                  <a:cubicBezTo>
                    <a:pt x="70495" y="220193"/>
                    <a:pt x="73480" y="262500"/>
                    <a:pt x="73480" y="262500"/>
                  </a:cubicBezTo>
                  <a:cubicBezTo>
                    <a:pt x="58586" y="275020"/>
                    <a:pt x="12703" y="265485"/>
                    <a:pt x="12703" y="265485"/>
                  </a:cubicBezTo>
                  <a:cubicBezTo>
                    <a:pt x="12703" y="265485"/>
                    <a:pt x="4358" y="235685"/>
                    <a:pt x="183" y="108755"/>
                  </a:cubicBezTo>
                  <a:cubicBezTo>
                    <a:pt x="-1035" y="71704"/>
                    <a:pt x="3547" y="32507"/>
                    <a:pt x="21992" y="0"/>
                  </a:cubicBezTo>
                  <a:cubicBezTo>
                    <a:pt x="20587" y="28424"/>
                    <a:pt x="20004" y="57014"/>
                    <a:pt x="21838" y="85434"/>
                  </a:cubicBezTo>
                  <a:cubicBezTo>
                    <a:pt x="23377" y="109250"/>
                    <a:pt x="21476" y="143628"/>
                    <a:pt x="44532" y="158077"/>
                  </a:cubicBezTo>
                  <a:cubicBezTo>
                    <a:pt x="53513" y="163707"/>
                    <a:pt x="64104" y="166127"/>
                    <a:pt x="74540" y="167973"/>
                  </a:cubicBezTo>
                  <a:cubicBezTo>
                    <a:pt x="121168" y="176218"/>
                    <a:pt x="158735" y="161803"/>
                    <a:pt x="177504" y="116502"/>
                  </a:cubicBezTo>
                  <a:close/>
                </a:path>
              </a:pathLst>
            </a:custGeom>
            <a:solidFill>
              <a:srgbClr val="17844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F8CDEDA-6020-49DB-EEDF-CB4E390B8DBC}"/>
                </a:ext>
              </a:extLst>
            </p:cNvPr>
            <p:cNvSpPr/>
            <p:nvPr/>
          </p:nvSpPr>
          <p:spPr>
            <a:xfrm>
              <a:off x="11214582" y="6059446"/>
              <a:ext cx="178021" cy="312141"/>
            </a:xfrm>
            <a:custGeom>
              <a:avLst/>
              <a:gdLst>
                <a:gd name="connsiteX0" fmla="*/ 156306 w 178021"/>
                <a:gd name="connsiteY0" fmla="*/ 308666 h 312141"/>
                <a:gd name="connsiteX1" fmla="*/ 156306 w 178021"/>
                <a:gd name="connsiteY1" fmla="*/ 41114 h 312141"/>
                <a:gd name="connsiteX2" fmla="*/ 66370 w 178021"/>
                <a:gd name="connsiteY2" fmla="*/ 2321 h 312141"/>
                <a:gd name="connsiteX3" fmla="*/ 35601 w 178021"/>
                <a:gd name="connsiteY3" fmla="*/ 23560 h 312141"/>
                <a:gd name="connsiteX4" fmla="*/ 183 w 178021"/>
                <a:gd name="connsiteY4" fmla="*/ 151949 h 312141"/>
                <a:gd name="connsiteX5" fmla="*/ 12699 w 178021"/>
                <a:gd name="connsiteY5" fmla="*/ 308666 h 312141"/>
                <a:gd name="connsiteX6" fmla="*/ 73480 w 178021"/>
                <a:gd name="connsiteY6" fmla="*/ 305685 h 312141"/>
                <a:gd name="connsiteX7" fmla="*/ 75862 w 178021"/>
                <a:gd name="connsiteY7" fmla="*/ 258609 h 312141"/>
                <a:gd name="connsiteX8" fmla="*/ 106847 w 178021"/>
                <a:gd name="connsiteY8" fmla="*/ 259203 h 312141"/>
                <a:gd name="connsiteX9" fmla="*/ 110423 w 178021"/>
                <a:gd name="connsiteY9" fmla="*/ 309257 h 312141"/>
                <a:gd name="connsiteX10" fmla="*/ 156306 w 178021"/>
                <a:gd name="connsiteY10" fmla="*/ 308666 h 3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021" h="312141">
                  <a:moveTo>
                    <a:pt x="156306" y="308666"/>
                  </a:moveTo>
                  <a:cubicBezTo>
                    <a:pt x="156306" y="308666"/>
                    <a:pt x="205166" y="101800"/>
                    <a:pt x="156306" y="41114"/>
                  </a:cubicBezTo>
                  <a:cubicBezTo>
                    <a:pt x="135471" y="15235"/>
                    <a:pt x="101351" y="-7459"/>
                    <a:pt x="66370" y="2321"/>
                  </a:cubicBezTo>
                  <a:cubicBezTo>
                    <a:pt x="54187" y="5726"/>
                    <a:pt x="43746" y="13876"/>
                    <a:pt x="35601" y="23560"/>
                  </a:cubicBezTo>
                  <a:cubicBezTo>
                    <a:pt x="5755" y="59035"/>
                    <a:pt x="-1293" y="107064"/>
                    <a:pt x="183" y="151949"/>
                  </a:cubicBezTo>
                  <a:cubicBezTo>
                    <a:pt x="4354" y="278875"/>
                    <a:pt x="12699" y="308666"/>
                    <a:pt x="12699" y="308666"/>
                  </a:cubicBezTo>
                  <a:cubicBezTo>
                    <a:pt x="12699" y="308666"/>
                    <a:pt x="58582" y="318201"/>
                    <a:pt x="73480" y="305685"/>
                  </a:cubicBezTo>
                  <a:cubicBezTo>
                    <a:pt x="73480" y="305685"/>
                    <a:pt x="70499" y="263378"/>
                    <a:pt x="75862" y="258609"/>
                  </a:cubicBezTo>
                  <a:lnTo>
                    <a:pt x="106847" y="259203"/>
                  </a:lnTo>
                  <a:lnTo>
                    <a:pt x="110423" y="309257"/>
                  </a:lnTo>
                  <a:lnTo>
                    <a:pt x="156306" y="308666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01B263D-0A26-4ED6-1930-8C22872E594F}"/>
                </a:ext>
              </a:extLst>
            </p:cNvPr>
            <p:cNvSpPr/>
            <p:nvPr/>
          </p:nvSpPr>
          <p:spPr>
            <a:xfrm>
              <a:off x="11268577" y="6110297"/>
              <a:ext cx="137877" cy="90489"/>
            </a:xfrm>
            <a:custGeom>
              <a:avLst/>
              <a:gdLst>
                <a:gd name="connsiteX0" fmla="*/ 542 w 137877"/>
                <a:gd name="connsiteY0" fmla="*/ 45161 h 90489"/>
                <a:gd name="connsiteX1" fmla="*/ 450 w 137877"/>
                <a:gd name="connsiteY1" fmla="*/ 44538 h 90489"/>
                <a:gd name="connsiteX2" fmla="*/ 37955 w 137877"/>
                <a:gd name="connsiteY2" fmla="*/ 987 h 90489"/>
                <a:gd name="connsiteX3" fmla="*/ 130316 w 137877"/>
                <a:gd name="connsiteY3" fmla="*/ 18268 h 90489"/>
                <a:gd name="connsiteX4" fmla="*/ 124021 w 137877"/>
                <a:gd name="connsiteY4" fmla="*/ 84404 h 90489"/>
                <a:gd name="connsiteX5" fmla="*/ 42408 w 137877"/>
                <a:gd name="connsiteY5" fmla="*/ 87934 h 90489"/>
                <a:gd name="connsiteX6" fmla="*/ 542 w 137877"/>
                <a:gd name="connsiteY6" fmla="*/ 45161 h 9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77" h="90489">
                  <a:moveTo>
                    <a:pt x="542" y="45161"/>
                  </a:moveTo>
                  <a:cubicBezTo>
                    <a:pt x="509" y="44953"/>
                    <a:pt x="479" y="44745"/>
                    <a:pt x="450" y="44538"/>
                  </a:cubicBezTo>
                  <a:cubicBezTo>
                    <a:pt x="-2976" y="19764"/>
                    <a:pt x="13498" y="2197"/>
                    <a:pt x="37955" y="987"/>
                  </a:cubicBezTo>
                  <a:cubicBezTo>
                    <a:pt x="86221" y="-1395"/>
                    <a:pt x="116611" y="-801"/>
                    <a:pt x="130316" y="18268"/>
                  </a:cubicBezTo>
                  <a:cubicBezTo>
                    <a:pt x="144020" y="37336"/>
                    <a:pt x="137388" y="82608"/>
                    <a:pt x="124021" y="84404"/>
                  </a:cubicBezTo>
                  <a:cubicBezTo>
                    <a:pt x="97331" y="87988"/>
                    <a:pt x="69194" y="93917"/>
                    <a:pt x="42408" y="87934"/>
                  </a:cubicBezTo>
                  <a:cubicBezTo>
                    <a:pt x="21594" y="83286"/>
                    <a:pt x="3802" y="66625"/>
                    <a:pt x="542" y="45161"/>
                  </a:cubicBezTo>
                  <a:close/>
                </a:path>
              </a:pathLst>
            </a:custGeom>
            <a:solidFill>
              <a:srgbClr val="99C7DC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458DBFD-6DDB-27E8-39DA-DFFA002A9EBC}"/>
                </a:ext>
              </a:extLst>
            </p:cNvPr>
            <p:cNvSpPr/>
            <p:nvPr/>
          </p:nvSpPr>
          <p:spPr>
            <a:xfrm>
              <a:off x="11268677" y="6118535"/>
              <a:ext cx="137677" cy="82257"/>
            </a:xfrm>
            <a:custGeom>
              <a:avLst/>
              <a:gdLst>
                <a:gd name="connsiteX0" fmla="*/ 137670 w 137677"/>
                <a:gd name="connsiteY0" fmla="*/ 41987 h 82257"/>
                <a:gd name="connsiteX1" fmla="*/ 124011 w 137677"/>
                <a:gd name="connsiteY1" fmla="*/ 76170 h 82257"/>
                <a:gd name="connsiteX2" fmla="*/ 42403 w 137677"/>
                <a:gd name="connsiteY2" fmla="*/ 79704 h 82257"/>
                <a:gd name="connsiteX3" fmla="*/ 541 w 137677"/>
                <a:gd name="connsiteY3" fmla="*/ 36927 h 82257"/>
                <a:gd name="connsiteX4" fmla="*/ 449 w 137677"/>
                <a:gd name="connsiteY4" fmla="*/ 36303 h 82257"/>
                <a:gd name="connsiteX5" fmla="*/ 15218 w 137677"/>
                <a:gd name="connsiteY5" fmla="*/ 0 h 82257"/>
                <a:gd name="connsiteX6" fmla="*/ 23268 w 137677"/>
                <a:gd name="connsiteY6" fmla="*/ 25941 h 82257"/>
                <a:gd name="connsiteX7" fmla="*/ 49168 w 137677"/>
                <a:gd name="connsiteY7" fmla="*/ 53363 h 82257"/>
                <a:gd name="connsiteX8" fmla="*/ 76424 w 137677"/>
                <a:gd name="connsiteY8" fmla="*/ 58856 h 82257"/>
                <a:gd name="connsiteX9" fmla="*/ 110851 w 137677"/>
                <a:gd name="connsiteY9" fmla="*/ 56931 h 82257"/>
                <a:gd name="connsiteX10" fmla="*/ 137670 w 137677"/>
                <a:gd name="connsiteY10" fmla="*/ 41987 h 8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77" h="82257">
                  <a:moveTo>
                    <a:pt x="137670" y="41987"/>
                  </a:moveTo>
                  <a:cubicBezTo>
                    <a:pt x="137820" y="50652"/>
                    <a:pt x="135870" y="74581"/>
                    <a:pt x="124011" y="76170"/>
                  </a:cubicBezTo>
                  <a:cubicBezTo>
                    <a:pt x="97317" y="79750"/>
                    <a:pt x="69189" y="85687"/>
                    <a:pt x="42403" y="79704"/>
                  </a:cubicBezTo>
                  <a:cubicBezTo>
                    <a:pt x="21584" y="75059"/>
                    <a:pt x="3801" y="58386"/>
                    <a:pt x="541" y="36927"/>
                  </a:cubicBezTo>
                  <a:cubicBezTo>
                    <a:pt x="512" y="36715"/>
                    <a:pt x="478" y="36515"/>
                    <a:pt x="449" y="36303"/>
                  </a:cubicBezTo>
                  <a:cubicBezTo>
                    <a:pt x="-1742" y="20436"/>
                    <a:pt x="4225" y="7522"/>
                    <a:pt x="15218" y="0"/>
                  </a:cubicBezTo>
                  <a:cubicBezTo>
                    <a:pt x="10678" y="3106"/>
                    <a:pt x="21634" y="22603"/>
                    <a:pt x="23268" y="25941"/>
                  </a:cubicBezTo>
                  <a:cubicBezTo>
                    <a:pt x="29127" y="37912"/>
                    <a:pt x="36283" y="48108"/>
                    <a:pt x="49168" y="53363"/>
                  </a:cubicBezTo>
                  <a:cubicBezTo>
                    <a:pt x="57783" y="56877"/>
                    <a:pt x="67151" y="58099"/>
                    <a:pt x="76424" y="58856"/>
                  </a:cubicBezTo>
                  <a:cubicBezTo>
                    <a:pt x="87845" y="59787"/>
                    <a:pt x="99704" y="59970"/>
                    <a:pt x="110851" y="56931"/>
                  </a:cubicBezTo>
                  <a:cubicBezTo>
                    <a:pt x="114935" y="55812"/>
                    <a:pt x="137766" y="47330"/>
                    <a:pt x="137670" y="41987"/>
                  </a:cubicBezTo>
                  <a:close/>
                </a:path>
              </a:pathLst>
            </a:custGeom>
            <a:solidFill>
              <a:srgbClr val="4B656F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C6D283B-A241-02FA-6670-04360C1A1DA9}"/>
                </a:ext>
              </a:extLst>
            </p:cNvPr>
            <p:cNvSpPr/>
            <p:nvPr/>
          </p:nvSpPr>
          <p:spPr>
            <a:xfrm>
              <a:off x="11268577" y="6110297"/>
              <a:ext cx="137877" cy="90489"/>
            </a:xfrm>
            <a:custGeom>
              <a:avLst/>
              <a:gdLst>
                <a:gd name="connsiteX0" fmla="*/ 542 w 137877"/>
                <a:gd name="connsiteY0" fmla="*/ 45161 h 90489"/>
                <a:gd name="connsiteX1" fmla="*/ 450 w 137877"/>
                <a:gd name="connsiteY1" fmla="*/ 44538 h 90489"/>
                <a:gd name="connsiteX2" fmla="*/ 37955 w 137877"/>
                <a:gd name="connsiteY2" fmla="*/ 987 h 90489"/>
                <a:gd name="connsiteX3" fmla="*/ 130316 w 137877"/>
                <a:gd name="connsiteY3" fmla="*/ 18268 h 90489"/>
                <a:gd name="connsiteX4" fmla="*/ 124021 w 137877"/>
                <a:gd name="connsiteY4" fmla="*/ 84404 h 90489"/>
                <a:gd name="connsiteX5" fmla="*/ 42408 w 137877"/>
                <a:gd name="connsiteY5" fmla="*/ 87934 h 90489"/>
                <a:gd name="connsiteX6" fmla="*/ 542 w 137877"/>
                <a:gd name="connsiteY6" fmla="*/ 45161 h 9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77" h="90489">
                  <a:moveTo>
                    <a:pt x="542" y="45161"/>
                  </a:moveTo>
                  <a:cubicBezTo>
                    <a:pt x="509" y="44953"/>
                    <a:pt x="479" y="44745"/>
                    <a:pt x="450" y="44538"/>
                  </a:cubicBezTo>
                  <a:cubicBezTo>
                    <a:pt x="-2976" y="19764"/>
                    <a:pt x="13498" y="2197"/>
                    <a:pt x="37955" y="987"/>
                  </a:cubicBezTo>
                  <a:cubicBezTo>
                    <a:pt x="86221" y="-1395"/>
                    <a:pt x="116611" y="-801"/>
                    <a:pt x="130316" y="18268"/>
                  </a:cubicBezTo>
                  <a:cubicBezTo>
                    <a:pt x="144020" y="37336"/>
                    <a:pt x="137388" y="82608"/>
                    <a:pt x="124021" y="84404"/>
                  </a:cubicBezTo>
                  <a:cubicBezTo>
                    <a:pt x="97331" y="87988"/>
                    <a:pt x="69194" y="93917"/>
                    <a:pt x="42408" y="87934"/>
                  </a:cubicBezTo>
                  <a:cubicBezTo>
                    <a:pt x="21594" y="83286"/>
                    <a:pt x="3802" y="66625"/>
                    <a:pt x="542" y="45161"/>
                  </a:cubicBez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9F22D49-CCBA-A221-794C-E455E0C564B9}"/>
                </a:ext>
              </a:extLst>
            </p:cNvPr>
            <p:cNvSpPr/>
            <p:nvPr/>
          </p:nvSpPr>
          <p:spPr>
            <a:xfrm>
              <a:off x="11297754" y="6317053"/>
              <a:ext cx="44698" cy="2910"/>
            </a:xfrm>
            <a:custGeom>
              <a:avLst/>
              <a:gdLst>
                <a:gd name="connsiteX0" fmla="*/ 0 w 44698"/>
                <a:gd name="connsiteY0" fmla="*/ 146 h 2910"/>
                <a:gd name="connsiteX1" fmla="*/ 5588 w 44698"/>
                <a:gd name="connsiteY1" fmla="*/ 75 h 2910"/>
                <a:gd name="connsiteX2" fmla="*/ 11177 w 44698"/>
                <a:gd name="connsiteY2" fmla="*/ 50 h 2910"/>
                <a:gd name="connsiteX3" fmla="*/ 22349 w 44698"/>
                <a:gd name="connsiteY3" fmla="*/ 0 h 2910"/>
                <a:gd name="connsiteX4" fmla="*/ 33521 w 44698"/>
                <a:gd name="connsiteY4" fmla="*/ 50 h 2910"/>
                <a:gd name="connsiteX5" fmla="*/ 39110 w 44698"/>
                <a:gd name="connsiteY5" fmla="*/ 75 h 2910"/>
                <a:gd name="connsiteX6" fmla="*/ 44698 w 44698"/>
                <a:gd name="connsiteY6" fmla="*/ 146 h 2910"/>
                <a:gd name="connsiteX7" fmla="*/ 44698 w 44698"/>
                <a:gd name="connsiteY7" fmla="*/ 437 h 2910"/>
                <a:gd name="connsiteX8" fmla="*/ 33526 w 44698"/>
                <a:gd name="connsiteY8" fmla="*/ 2374 h 2910"/>
                <a:gd name="connsiteX9" fmla="*/ 22353 w 44698"/>
                <a:gd name="connsiteY9" fmla="*/ 2911 h 2910"/>
                <a:gd name="connsiteX10" fmla="*/ 11181 w 44698"/>
                <a:gd name="connsiteY10" fmla="*/ 2383 h 2910"/>
                <a:gd name="connsiteX11" fmla="*/ 8 w 44698"/>
                <a:gd name="connsiteY11" fmla="*/ 437 h 2910"/>
                <a:gd name="connsiteX12" fmla="*/ 8 w 44698"/>
                <a:gd name="connsiteY12" fmla="*/ 146 h 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698" h="2910">
                  <a:moveTo>
                    <a:pt x="0" y="146"/>
                  </a:moveTo>
                  <a:lnTo>
                    <a:pt x="5588" y="75"/>
                  </a:lnTo>
                  <a:lnTo>
                    <a:pt x="11177" y="50"/>
                  </a:lnTo>
                  <a:lnTo>
                    <a:pt x="22349" y="0"/>
                  </a:lnTo>
                  <a:lnTo>
                    <a:pt x="33521" y="50"/>
                  </a:lnTo>
                  <a:lnTo>
                    <a:pt x="39110" y="75"/>
                  </a:lnTo>
                  <a:lnTo>
                    <a:pt x="44698" y="146"/>
                  </a:lnTo>
                  <a:lnTo>
                    <a:pt x="44698" y="437"/>
                  </a:lnTo>
                  <a:cubicBezTo>
                    <a:pt x="40973" y="1459"/>
                    <a:pt x="37251" y="1992"/>
                    <a:pt x="33526" y="2374"/>
                  </a:cubicBezTo>
                  <a:cubicBezTo>
                    <a:pt x="29800" y="2736"/>
                    <a:pt x="26079" y="2906"/>
                    <a:pt x="22353" y="2911"/>
                  </a:cubicBezTo>
                  <a:cubicBezTo>
                    <a:pt x="18628" y="2915"/>
                    <a:pt x="14906" y="2744"/>
                    <a:pt x="11181" y="2383"/>
                  </a:cubicBezTo>
                  <a:cubicBezTo>
                    <a:pt x="7455" y="2000"/>
                    <a:pt x="3734" y="1468"/>
                    <a:pt x="8" y="437"/>
                  </a:cubicBezTo>
                  <a:lnTo>
                    <a:pt x="8" y="146"/>
                  </a:lnTo>
                  <a:close/>
                </a:path>
              </a:pathLst>
            </a:custGeom>
            <a:solidFill>
              <a:srgbClr val="010101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82E78E2-2EC3-F3C3-979A-ACB240E2ADA8}"/>
                </a:ext>
              </a:extLst>
            </p:cNvPr>
            <p:cNvSpPr/>
            <p:nvPr/>
          </p:nvSpPr>
          <p:spPr>
            <a:xfrm rot="-4998595">
              <a:off x="11340231" y="6104994"/>
              <a:ext cx="24432" cy="59658"/>
            </a:xfrm>
            <a:custGeom>
              <a:avLst/>
              <a:gdLst>
                <a:gd name="connsiteX0" fmla="*/ 24432 w 24432"/>
                <a:gd name="connsiteY0" fmla="*/ 29829 h 59658"/>
                <a:gd name="connsiteX1" fmla="*/ 12216 w 24432"/>
                <a:gd name="connsiteY1" fmla="*/ 59659 h 59658"/>
                <a:gd name="connsiteX2" fmla="*/ 0 w 24432"/>
                <a:gd name="connsiteY2" fmla="*/ 29829 h 59658"/>
                <a:gd name="connsiteX3" fmla="*/ 12216 w 24432"/>
                <a:gd name="connsiteY3" fmla="*/ 0 h 59658"/>
                <a:gd name="connsiteX4" fmla="*/ 24432 w 24432"/>
                <a:gd name="connsiteY4" fmla="*/ 29829 h 5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2" h="59658">
                  <a:moveTo>
                    <a:pt x="24432" y="29829"/>
                  </a:moveTo>
                  <a:cubicBezTo>
                    <a:pt x="24432" y="46304"/>
                    <a:pt x="18963" y="59659"/>
                    <a:pt x="12216" y="59659"/>
                  </a:cubicBezTo>
                  <a:cubicBezTo>
                    <a:pt x="5469" y="59659"/>
                    <a:pt x="0" y="46304"/>
                    <a:pt x="0" y="29829"/>
                  </a:cubicBezTo>
                  <a:cubicBezTo>
                    <a:pt x="0" y="13355"/>
                    <a:pt x="5469" y="0"/>
                    <a:pt x="12216" y="0"/>
                  </a:cubicBezTo>
                  <a:cubicBezTo>
                    <a:pt x="18963" y="0"/>
                    <a:pt x="24432" y="13355"/>
                    <a:pt x="24432" y="29829"/>
                  </a:cubicBezTo>
                  <a:close/>
                </a:path>
              </a:pathLst>
            </a:custGeom>
            <a:solidFill>
              <a:srgbClr val="FCFDFD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6" name="Graphic 44">
            <a:extLst>
              <a:ext uri="{FF2B5EF4-FFF2-40B4-BE49-F238E27FC236}">
                <a16:creationId xmlns:a16="http://schemas.microsoft.com/office/drawing/2014/main" id="{7FBC51D0-33D3-7C4E-23B2-8B66669B6971}"/>
              </a:ext>
            </a:extLst>
          </p:cNvPr>
          <p:cNvGrpSpPr/>
          <p:nvPr/>
        </p:nvGrpSpPr>
        <p:grpSpPr>
          <a:xfrm rot="3024054">
            <a:off x="9840219" y="571362"/>
            <a:ext cx="235780" cy="302788"/>
            <a:chOff x="11349936" y="389653"/>
            <a:chExt cx="235780" cy="302788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65225CA-9CFC-CA90-D562-0EFE7A75AF31}"/>
                </a:ext>
              </a:extLst>
            </p:cNvPr>
            <p:cNvSpPr/>
            <p:nvPr/>
          </p:nvSpPr>
          <p:spPr>
            <a:xfrm>
              <a:off x="11514203" y="479825"/>
              <a:ext cx="71512" cy="158364"/>
            </a:xfrm>
            <a:custGeom>
              <a:avLst/>
              <a:gdLst>
                <a:gd name="connsiteX0" fmla="*/ 18320 w 71512"/>
                <a:gd name="connsiteY0" fmla="*/ 3166 h 158364"/>
                <a:gd name="connsiteX1" fmla="*/ 60980 w 71512"/>
                <a:gd name="connsiteY1" fmla="*/ 10402 h 158364"/>
                <a:gd name="connsiteX2" fmla="*/ 60980 w 71512"/>
                <a:gd name="connsiteY2" fmla="*/ 150284 h 158364"/>
                <a:gd name="connsiteX3" fmla="*/ 18320 w 71512"/>
                <a:gd name="connsiteY3" fmla="*/ 156063 h 158364"/>
                <a:gd name="connsiteX4" fmla="*/ 291 w 71512"/>
                <a:gd name="connsiteY4" fmla="*/ 142770 h 158364"/>
                <a:gd name="connsiteX5" fmla="*/ 5494 w 71512"/>
                <a:gd name="connsiteY5" fmla="*/ 0 h 158364"/>
                <a:gd name="connsiteX6" fmla="*/ 18320 w 71512"/>
                <a:gd name="connsiteY6" fmla="*/ 3166 h 1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12" h="158364">
                  <a:moveTo>
                    <a:pt x="18320" y="3166"/>
                  </a:moveTo>
                  <a:lnTo>
                    <a:pt x="60980" y="10402"/>
                  </a:lnTo>
                  <a:cubicBezTo>
                    <a:pt x="60980" y="10402"/>
                    <a:pt x="84679" y="102885"/>
                    <a:pt x="60980" y="150284"/>
                  </a:cubicBezTo>
                  <a:cubicBezTo>
                    <a:pt x="60980" y="150284"/>
                    <a:pt x="40394" y="163577"/>
                    <a:pt x="18320" y="156063"/>
                  </a:cubicBezTo>
                  <a:cubicBezTo>
                    <a:pt x="-3754" y="148549"/>
                    <a:pt x="291" y="142770"/>
                    <a:pt x="291" y="142770"/>
                  </a:cubicBezTo>
                  <a:lnTo>
                    <a:pt x="5494" y="0"/>
                  </a:lnTo>
                  <a:lnTo>
                    <a:pt x="18320" y="3166"/>
                  </a:lnTo>
                  <a:close/>
                </a:path>
              </a:pathLst>
            </a:custGeom>
            <a:solidFill>
              <a:srgbClr val="23232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366FAE6-AB19-DA00-2DB1-37380605E71D}"/>
                </a:ext>
              </a:extLst>
            </p:cNvPr>
            <p:cNvSpPr/>
            <p:nvPr/>
          </p:nvSpPr>
          <p:spPr>
            <a:xfrm>
              <a:off x="11518894" y="479821"/>
              <a:ext cx="62128" cy="36985"/>
            </a:xfrm>
            <a:custGeom>
              <a:avLst/>
              <a:gdLst>
                <a:gd name="connsiteX0" fmla="*/ 0 w 62128"/>
                <a:gd name="connsiteY0" fmla="*/ 34033 h 36985"/>
                <a:gd name="connsiteX1" fmla="*/ 62129 w 62128"/>
                <a:gd name="connsiteY1" fmla="*/ 36985 h 36985"/>
                <a:gd name="connsiteX2" fmla="*/ 56724 w 62128"/>
                <a:gd name="connsiteY2" fmla="*/ 10398 h 36985"/>
                <a:gd name="connsiteX3" fmla="*/ 14064 w 62128"/>
                <a:gd name="connsiteY3" fmla="*/ 3174 h 36985"/>
                <a:gd name="connsiteX4" fmla="*/ 1242 w 62128"/>
                <a:gd name="connsiteY4" fmla="*/ 0 h 36985"/>
                <a:gd name="connsiteX5" fmla="*/ 0 w 62128"/>
                <a:gd name="connsiteY5" fmla="*/ 34033 h 3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128" h="36985">
                  <a:moveTo>
                    <a:pt x="0" y="34033"/>
                  </a:moveTo>
                  <a:cubicBezTo>
                    <a:pt x="23163" y="26926"/>
                    <a:pt x="46100" y="31447"/>
                    <a:pt x="62129" y="36985"/>
                  </a:cubicBezTo>
                  <a:cubicBezTo>
                    <a:pt x="59455" y="21046"/>
                    <a:pt x="56724" y="10398"/>
                    <a:pt x="56724" y="10398"/>
                  </a:cubicBezTo>
                  <a:lnTo>
                    <a:pt x="14064" y="3174"/>
                  </a:lnTo>
                  <a:lnTo>
                    <a:pt x="1242" y="0"/>
                  </a:lnTo>
                  <a:lnTo>
                    <a:pt x="0" y="34033"/>
                  </a:lnTo>
                  <a:close/>
                </a:path>
              </a:pathLst>
            </a:custGeom>
            <a:solidFill>
              <a:srgbClr val="303030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B94EB44-919E-9DF3-DFB9-E71F4FE08DF0}"/>
                </a:ext>
              </a:extLst>
            </p:cNvPr>
            <p:cNvSpPr/>
            <p:nvPr/>
          </p:nvSpPr>
          <p:spPr>
            <a:xfrm>
              <a:off x="11514203" y="479825"/>
              <a:ext cx="71512" cy="158364"/>
            </a:xfrm>
            <a:custGeom>
              <a:avLst/>
              <a:gdLst>
                <a:gd name="connsiteX0" fmla="*/ 18320 w 71512"/>
                <a:gd name="connsiteY0" fmla="*/ 3166 h 158364"/>
                <a:gd name="connsiteX1" fmla="*/ 60980 w 71512"/>
                <a:gd name="connsiteY1" fmla="*/ 10402 h 158364"/>
                <a:gd name="connsiteX2" fmla="*/ 60980 w 71512"/>
                <a:gd name="connsiteY2" fmla="*/ 150284 h 158364"/>
                <a:gd name="connsiteX3" fmla="*/ 18320 w 71512"/>
                <a:gd name="connsiteY3" fmla="*/ 156063 h 158364"/>
                <a:gd name="connsiteX4" fmla="*/ 291 w 71512"/>
                <a:gd name="connsiteY4" fmla="*/ 142770 h 158364"/>
                <a:gd name="connsiteX5" fmla="*/ 5494 w 71512"/>
                <a:gd name="connsiteY5" fmla="*/ 0 h 158364"/>
                <a:gd name="connsiteX6" fmla="*/ 18320 w 71512"/>
                <a:gd name="connsiteY6" fmla="*/ 3166 h 1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12" h="158364">
                  <a:moveTo>
                    <a:pt x="18320" y="3166"/>
                  </a:moveTo>
                  <a:lnTo>
                    <a:pt x="60980" y="10402"/>
                  </a:lnTo>
                  <a:cubicBezTo>
                    <a:pt x="60980" y="10402"/>
                    <a:pt x="84679" y="102885"/>
                    <a:pt x="60980" y="150284"/>
                  </a:cubicBezTo>
                  <a:cubicBezTo>
                    <a:pt x="60980" y="150284"/>
                    <a:pt x="40394" y="163577"/>
                    <a:pt x="18320" y="156063"/>
                  </a:cubicBezTo>
                  <a:cubicBezTo>
                    <a:pt x="-3754" y="148549"/>
                    <a:pt x="291" y="142770"/>
                    <a:pt x="291" y="142770"/>
                  </a:cubicBezTo>
                  <a:lnTo>
                    <a:pt x="5494" y="0"/>
                  </a:lnTo>
                  <a:lnTo>
                    <a:pt x="18320" y="3166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7AE2D78-24C1-030A-91E9-4983924E0805}"/>
                </a:ext>
              </a:extLst>
            </p:cNvPr>
            <p:cNvSpPr/>
            <p:nvPr/>
          </p:nvSpPr>
          <p:spPr>
            <a:xfrm>
              <a:off x="11362364" y="389653"/>
              <a:ext cx="172683" cy="302781"/>
            </a:xfrm>
            <a:custGeom>
              <a:avLst/>
              <a:gdLst>
                <a:gd name="connsiteX0" fmla="*/ 21064 w 172683"/>
                <a:gd name="connsiteY0" fmla="*/ 299410 h 302781"/>
                <a:gd name="connsiteX1" fmla="*/ 21064 w 172683"/>
                <a:gd name="connsiteY1" fmla="*/ 39882 h 302781"/>
                <a:gd name="connsiteX2" fmla="*/ 108304 w 172683"/>
                <a:gd name="connsiteY2" fmla="*/ 2251 h 302781"/>
                <a:gd name="connsiteX3" fmla="*/ 138150 w 172683"/>
                <a:gd name="connsiteY3" fmla="*/ 22853 h 302781"/>
                <a:gd name="connsiteX4" fmla="*/ 172506 w 172683"/>
                <a:gd name="connsiteY4" fmla="*/ 147392 h 302781"/>
                <a:gd name="connsiteX5" fmla="*/ 160366 w 172683"/>
                <a:gd name="connsiteY5" fmla="*/ 299410 h 302781"/>
                <a:gd name="connsiteX6" fmla="*/ 101407 w 172683"/>
                <a:gd name="connsiteY6" fmla="*/ 296519 h 302781"/>
                <a:gd name="connsiteX7" fmla="*/ 99096 w 172683"/>
                <a:gd name="connsiteY7" fmla="*/ 250854 h 302781"/>
                <a:gd name="connsiteX8" fmla="*/ 69040 w 172683"/>
                <a:gd name="connsiteY8" fmla="*/ 251431 h 302781"/>
                <a:gd name="connsiteX9" fmla="*/ 65572 w 172683"/>
                <a:gd name="connsiteY9" fmla="*/ 299983 h 302781"/>
                <a:gd name="connsiteX10" fmla="*/ 21064 w 172683"/>
                <a:gd name="connsiteY10" fmla="*/ 299410 h 30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83" h="302781">
                  <a:moveTo>
                    <a:pt x="21064" y="299410"/>
                  </a:moveTo>
                  <a:cubicBezTo>
                    <a:pt x="21064" y="299410"/>
                    <a:pt x="-26331" y="98747"/>
                    <a:pt x="21064" y="39882"/>
                  </a:cubicBezTo>
                  <a:cubicBezTo>
                    <a:pt x="41275" y="14778"/>
                    <a:pt x="74372" y="-7235"/>
                    <a:pt x="108304" y="2251"/>
                  </a:cubicBezTo>
                  <a:cubicBezTo>
                    <a:pt x="120122" y="5554"/>
                    <a:pt x="130249" y="13460"/>
                    <a:pt x="138150" y="22853"/>
                  </a:cubicBezTo>
                  <a:cubicBezTo>
                    <a:pt x="167101" y="57265"/>
                    <a:pt x="173938" y="103853"/>
                    <a:pt x="172506" y="147392"/>
                  </a:cubicBezTo>
                  <a:cubicBezTo>
                    <a:pt x="168461" y="270512"/>
                    <a:pt x="160366" y="299410"/>
                    <a:pt x="160366" y="299410"/>
                  </a:cubicBezTo>
                  <a:cubicBezTo>
                    <a:pt x="160366" y="299410"/>
                    <a:pt x="115859" y="308659"/>
                    <a:pt x="101407" y="296519"/>
                  </a:cubicBezTo>
                  <a:cubicBezTo>
                    <a:pt x="101407" y="296519"/>
                    <a:pt x="104299" y="255480"/>
                    <a:pt x="99096" y="250854"/>
                  </a:cubicBezTo>
                  <a:lnTo>
                    <a:pt x="69040" y="251431"/>
                  </a:lnTo>
                  <a:lnTo>
                    <a:pt x="65572" y="299983"/>
                  </a:lnTo>
                  <a:lnTo>
                    <a:pt x="21064" y="299410"/>
                  </a:lnTo>
                  <a:close/>
                </a:path>
              </a:pathLst>
            </a:custGeom>
            <a:solidFill>
              <a:srgbClr val="303030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76B55DA-27CC-8006-8E7E-15A21F668C9C}"/>
                </a:ext>
              </a:extLst>
            </p:cNvPr>
            <p:cNvSpPr/>
            <p:nvPr/>
          </p:nvSpPr>
          <p:spPr>
            <a:xfrm>
              <a:off x="11363625" y="431547"/>
              <a:ext cx="172181" cy="260894"/>
            </a:xfrm>
            <a:custGeom>
              <a:avLst/>
              <a:gdLst>
                <a:gd name="connsiteX0" fmla="*/ 0 w 172181"/>
                <a:gd name="connsiteY0" fmla="*/ 113008 h 260894"/>
                <a:gd name="connsiteX1" fmla="*/ 20562 w 172181"/>
                <a:gd name="connsiteY1" fmla="*/ 257520 h 260894"/>
                <a:gd name="connsiteX2" fmla="*/ 65069 w 172181"/>
                <a:gd name="connsiteY2" fmla="*/ 258097 h 260894"/>
                <a:gd name="connsiteX3" fmla="*/ 68542 w 172181"/>
                <a:gd name="connsiteY3" fmla="*/ 209545 h 260894"/>
                <a:gd name="connsiteX4" fmla="*/ 98585 w 172181"/>
                <a:gd name="connsiteY4" fmla="*/ 208968 h 260894"/>
                <a:gd name="connsiteX5" fmla="*/ 100905 w 172181"/>
                <a:gd name="connsiteY5" fmla="*/ 254629 h 260894"/>
                <a:gd name="connsiteX6" fmla="*/ 159859 w 172181"/>
                <a:gd name="connsiteY6" fmla="*/ 257524 h 260894"/>
                <a:gd name="connsiteX7" fmla="*/ 172003 w 172181"/>
                <a:gd name="connsiteY7" fmla="*/ 105494 h 260894"/>
                <a:gd name="connsiteX8" fmla="*/ 150849 w 172181"/>
                <a:gd name="connsiteY8" fmla="*/ 0 h 260894"/>
                <a:gd name="connsiteX9" fmla="*/ 150998 w 172181"/>
                <a:gd name="connsiteY9" fmla="*/ 82872 h 260894"/>
                <a:gd name="connsiteX10" fmla="*/ 128984 w 172181"/>
                <a:gd name="connsiteY10" fmla="*/ 153337 h 260894"/>
                <a:gd name="connsiteX11" fmla="*/ 99876 w 172181"/>
                <a:gd name="connsiteY11" fmla="*/ 162936 h 260894"/>
                <a:gd name="connsiteX12" fmla="*/ 0 w 172181"/>
                <a:gd name="connsiteY12" fmla="*/ 113008 h 26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181" h="260894">
                  <a:moveTo>
                    <a:pt x="0" y="113008"/>
                  </a:moveTo>
                  <a:cubicBezTo>
                    <a:pt x="3219" y="184075"/>
                    <a:pt x="20562" y="257520"/>
                    <a:pt x="20562" y="257520"/>
                  </a:cubicBezTo>
                  <a:lnTo>
                    <a:pt x="65069" y="258097"/>
                  </a:lnTo>
                  <a:lnTo>
                    <a:pt x="68542" y="209545"/>
                  </a:lnTo>
                  <a:lnTo>
                    <a:pt x="98585" y="208968"/>
                  </a:lnTo>
                  <a:cubicBezTo>
                    <a:pt x="103800" y="213590"/>
                    <a:pt x="100905" y="254629"/>
                    <a:pt x="100905" y="254629"/>
                  </a:cubicBezTo>
                  <a:cubicBezTo>
                    <a:pt x="115352" y="266773"/>
                    <a:pt x="159859" y="257524"/>
                    <a:pt x="159859" y="257524"/>
                  </a:cubicBezTo>
                  <a:cubicBezTo>
                    <a:pt x="159859" y="257524"/>
                    <a:pt x="167954" y="228618"/>
                    <a:pt x="172003" y="105494"/>
                  </a:cubicBezTo>
                  <a:cubicBezTo>
                    <a:pt x="173185" y="69554"/>
                    <a:pt x="168740" y="31532"/>
                    <a:pt x="150849" y="0"/>
                  </a:cubicBezTo>
                  <a:cubicBezTo>
                    <a:pt x="152212" y="27571"/>
                    <a:pt x="152777" y="55304"/>
                    <a:pt x="150998" y="82872"/>
                  </a:cubicBezTo>
                  <a:cubicBezTo>
                    <a:pt x="149506" y="105974"/>
                    <a:pt x="151349" y="139321"/>
                    <a:pt x="128984" y="153337"/>
                  </a:cubicBezTo>
                  <a:cubicBezTo>
                    <a:pt x="120272" y="158798"/>
                    <a:pt x="110000" y="161145"/>
                    <a:pt x="99876" y="162936"/>
                  </a:cubicBezTo>
                  <a:cubicBezTo>
                    <a:pt x="54647" y="170934"/>
                    <a:pt x="18206" y="156951"/>
                    <a:pt x="0" y="113008"/>
                  </a:cubicBezTo>
                  <a:close/>
                </a:path>
              </a:pathLst>
            </a:custGeom>
            <a:solidFill>
              <a:srgbClr val="23232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48754F4-4BAD-83AC-2C79-3665F392A0EC}"/>
                </a:ext>
              </a:extLst>
            </p:cNvPr>
            <p:cNvSpPr/>
            <p:nvPr/>
          </p:nvSpPr>
          <p:spPr>
            <a:xfrm>
              <a:off x="11363372" y="389653"/>
              <a:ext cx="172683" cy="302781"/>
            </a:xfrm>
            <a:custGeom>
              <a:avLst/>
              <a:gdLst>
                <a:gd name="connsiteX0" fmla="*/ 21064 w 172683"/>
                <a:gd name="connsiteY0" fmla="*/ 299410 h 302781"/>
                <a:gd name="connsiteX1" fmla="*/ 21064 w 172683"/>
                <a:gd name="connsiteY1" fmla="*/ 39882 h 302781"/>
                <a:gd name="connsiteX2" fmla="*/ 108304 w 172683"/>
                <a:gd name="connsiteY2" fmla="*/ 2251 h 302781"/>
                <a:gd name="connsiteX3" fmla="*/ 138150 w 172683"/>
                <a:gd name="connsiteY3" fmla="*/ 22853 h 302781"/>
                <a:gd name="connsiteX4" fmla="*/ 172506 w 172683"/>
                <a:gd name="connsiteY4" fmla="*/ 147392 h 302781"/>
                <a:gd name="connsiteX5" fmla="*/ 160366 w 172683"/>
                <a:gd name="connsiteY5" fmla="*/ 299410 h 302781"/>
                <a:gd name="connsiteX6" fmla="*/ 101407 w 172683"/>
                <a:gd name="connsiteY6" fmla="*/ 296519 h 302781"/>
                <a:gd name="connsiteX7" fmla="*/ 99096 w 172683"/>
                <a:gd name="connsiteY7" fmla="*/ 250854 h 302781"/>
                <a:gd name="connsiteX8" fmla="*/ 69040 w 172683"/>
                <a:gd name="connsiteY8" fmla="*/ 251431 h 302781"/>
                <a:gd name="connsiteX9" fmla="*/ 65572 w 172683"/>
                <a:gd name="connsiteY9" fmla="*/ 299983 h 302781"/>
                <a:gd name="connsiteX10" fmla="*/ 21064 w 172683"/>
                <a:gd name="connsiteY10" fmla="*/ 299410 h 30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83" h="302781">
                  <a:moveTo>
                    <a:pt x="21064" y="299410"/>
                  </a:moveTo>
                  <a:cubicBezTo>
                    <a:pt x="21064" y="299410"/>
                    <a:pt x="-26331" y="98747"/>
                    <a:pt x="21064" y="39882"/>
                  </a:cubicBezTo>
                  <a:cubicBezTo>
                    <a:pt x="41275" y="14778"/>
                    <a:pt x="74372" y="-7235"/>
                    <a:pt x="108304" y="2251"/>
                  </a:cubicBezTo>
                  <a:cubicBezTo>
                    <a:pt x="120122" y="5554"/>
                    <a:pt x="130249" y="13460"/>
                    <a:pt x="138150" y="22853"/>
                  </a:cubicBezTo>
                  <a:cubicBezTo>
                    <a:pt x="167101" y="57265"/>
                    <a:pt x="173938" y="103853"/>
                    <a:pt x="172506" y="147392"/>
                  </a:cubicBezTo>
                  <a:cubicBezTo>
                    <a:pt x="168461" y="270512"/>
                    <a:pt x="160366" y="299410"/>
                    <a:pt x="160366" y="299410"/>
                  </a:cubicBezTo>
                  <a:cubicBezTo>
                    <a:pt x="160366" y="299410"/>
                    <a:pt x="115859" y="308659"/>
                    <a:pt x="101407" y="296519"/>
                  </a:cubicBezTo>
                  <a:cubicBezTo>
                    <a:pt x="101407" y="296519"/>
                    <a:pt x="104299" y="255480"/>
                    <a:pt x="99096" y="250854"/>
                  </a:cubicBezTo>
                  <a:lnTo>
                    <a:pt x="69040" y="251431"/>
                  </a:lnTo>
                  <a:lnTo>
                    <a:pt x="65572" y="299983"/>
                  </a:lnTo>
                  <a:lnTo>
                    <a:pt x="21064" y="299410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5F17B96-64CE-C18E-466A-1C43DE686473}"/>
                </a:ext>
              </a:extLst>
            </p:cNvPr>
            <p:cNvSpPr/>
            <p:nvPr/>
          </p:nvSpPr>
          <p:spPr>
            <a:xfrm>
              <a:off x="11349936" y="438978"/>
              <a:ext cx="133745" cy="87779"/>
            </a:xfrm>
            <a:custGeom>
              <a:avLst/>
              <a:gdLst>
                <a:gd name="connsiteX0" fmla="*/ 133220 w 133745"/>
                <a:gd name="connsiteY0" fmla="*/ 43807 h 87779"/>
                <a:gd name="connsiteX1" fmla="*/ 133308 w 133745"/>
                <a:gd name="connsiteY1" fmla="*/ 43202 h 87779"/>
                <a:gd name="connsiteX2" fmla="*/ 96928 w 133745"/>
                <a:gd name="connsiteY2" fmla="*/ 958 h 87779"/>
                <a:gd name="connsiteX3" fmla="*/ 7337 w 133745"/>
                <a:gd name="connsiteY3" fmla="*/ 17720 h 87779"/>
                <a:gd name="connsiteX4" fmla="*/ 13443 w 133745"/>
                <a:gd name="connsiteY4" fmla="*/ 81877 h 87779"/>
                <a:gd name="connsiteX5" fmla="*/ 92609 w 133745"/>
                <a:gd name="connsiteY5" fmla="*/ 85301 h 87779"/>
                <a:gd name="connsiteX6" fmla="*/ 133220 w 133745"/>
                <a:gd name="connsiteY6" fmla="*/ 43807 h 8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5" h="87779">
                  <a:moveTo>
                    <a:pt x="133220" y="43807"/>
                  </a:moveTo>
                  <a:cubicBezTo>
                    <a:pt x="133252" y="43605"/>
                    <a:pt x="133280" y="43404"/>
                    <a:pt x="133308" y="43202"/>
                  </a:cubicBezTo>
                  <a:cubicBezTo>
                    <a:pt x="136632" y="19172"/>
                    <a:pt x="120652" y="2131"/>
                    <a:pt x="96928" y="958"/>
                  </a:cubicBezTo>
                  <a:cubicBezTo>
                    <a:pt x="50110" y="-1354"/>
                    <a:pt x="20631" y="-777"/>
                    <a:pt x="7337" y="17720"/>
                  </a:cubicBezTo>
                  <a:cubicBezTo>
                    <a:pt x="-5961" y="36220"/>
                    <a:pt x="476" y="80135"/>
                    <a:pt x="13443" y="81877"/>
                  </a:cubicBezTo>
                  <a:cubicBezTo>
                    <a:pt x="39333" y="85354"/>
                    <a:pt x="66626" y="91105"/>
                    <a:pt x="92609" y="85301"/>
                  </a:cubicBezTo>
                  <a:cubicBezTo>
                    <a:pt x="112799" y="80788"/>
                    <a:pt x="130058" y="64627"/>
                    <a:pt x="133220" y="43807"/>
                  </a:cubicBezTo>
                  <a:close/>
                </a:path>
              </a:pathLst>
            </a:custGeom>
            <a:solidFill>
              <a:srgbClr val="99C7DC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5866426-44E0-DD99-4753-D99C003AA8F3}"/>
                </a:ext>
              </a:extLst>
            </p:cNvPr>
            <p:cNvSpPr/>
            <p:nvPr/>
          </p:nvSpPr>
          <p:spPr>
            <a:xfrm>
              <a:off x="11350034" y="446970"/>
              <a:ext cx="133549" cy="79790"/>
            </a:xfrm>
            <a:custGeom>
              <a:avLst/>
              <a:gdLst>
                <a:gd name="connsiteX0" fmla="*/ 7 w 133549"/>
                <a:gd name="connsiteY0" fmla="*/ 40728 h 79790"/>
                <a:gd name="connsiteX1" fmla="*/ 13257 w 133549"/>
                <a:gd name="connsiteY1" fmla="*/ 73886 h 79790"/>
                <a:gd name="connsiteX2" fmla="*/ 92418 w 133549"/>
                <a:gd name="connsiteY2" fmla="*/ 77314 h 79790"/>
                <a:gd name="connsiteX3" fmla="*/ 133025 w 133549"/>
                <a:gd name="connsiteY3" fmla="*/ 35819 h 79790"/>
                <a:gd name="connsiteX4" fmla="*/ 133114 w 133549"/>
                <a:gd name="connsiteY4" fmla="*/ 35214 h 79790"/>
                <a:gd name="connsiteX5" fmla="*/ 118787 w 133549"/>
                <a:gd name="connsiteY5" fmla="*/ 0 h 79790"/>
                <a:gd name="connsiteX6" fmla="*/ 110979 w 133549"/>
                <a:gd name="connsiteY6" fmla="*/ 25164 h 79790"/>
                <a:gd name="connsiteX7" fmla="*/ 85856 w 133549"/>
                <a:gd name="connsiteY7" fmla="*/ 51763 h 79790"/>
                <a:gd name="connsiteX8" fmla="*/ 59418 w 133549"/>
                <a:gd name="connsiteY8" fmla="*/ 57091 h 79790"/>
                <a:gd name="connsiteX9" fmla="*/ 26022 w 133549"/>
                <a:gd name="connsiteY9" fmla="*/ 55224 h 79790"/>
                <a:gd name="connsiteX10" fmla="*/ 7 w 133549"/>
                <a:gd name="connsiteY10" fmla="*/ 40728 h 7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549" h="79790">
                  <a:moveTo>
                    <a:pt x="7" y="40728"/>
                  </a:moveTo>
                  <a:cubicBezTo>
                    <a:pt x="-138" y="49133"/>
                    <a:pt x="1754" y="72345"/>
                    <a:pt x="13257" y="73886"/>
                  </a:cubicBezTo>
                  <a:cubicBezTo>
                    <a:pt x="39150" y="77358"/>
                    <a:pt x="66436" y="83118"/>
                    <a:pt x="92418" y="77314"/>
                  </a:cubicBezTo>
                  <a:cubicBezTo>
                    <a:pt x="112613" y="72809"/>
                    <a:pt x="129863" y="56635"/>
                    <a:pt x="133025" y="35819"/>
                  </a:cubicBezTo>
                  <a:cubicBezTo>
                    <a:pt x="133053" y="35614"/>
                    <a:pt x="133085" y="35420"/>
                    <a:pt x="133114" y="35214"/>
                  </a:cubicBezTo>
                  <a:cubicBezTo>
                    <a:pt x="135239" y="19824"/>
                    <a:pt x="129451" y="7296"/>
                    <a:pt x="118787" y="0"/>
                  </a:cubicBezTo>
                  <a:cubicBezTo>
                    <a:pt x="123192" y="3013"/>
                    <a:pt x="112564" y="21925"/>
                    <a:pt x="110979" y="25164"/>
                  </a:cubicBezTo>
                  <a:cubicBezTo>
                    <a:pt x="105296" y="36775"/>
                    <a:pt x="98355" y="46665"/>
                    <a:pt x="85856" y="51763"/>
                  </a:cubicBezTo>
                  <a:cubicBezTo>
                    <a:pt x="77499" y="55171"/>
                    <a:pt x="68412" y="56357"/>
                    <a:pt x="59418" y="57091"/>
                  </a:cubicBezTo>
                  <a:cubicBezTo>
                    <a:pt x="48338" y="57994"/>
                    <a:pt x="36835" y="58172"/>
                    <a:pt x="26022" y="55224"/>
                  </a:cubicBezTo>
                  <a:cubicBezTo>
                    <a:pt x="22061" y="54139"/>
                    <a:pt x="-85" y="45911"/>
                    <a:pt x="7" y="40728"/>
                  </a:cubicBezTo>
                  <a:close/>
                </a:path>
              </a:pathLst>
            </a:custGeom>
            <a:solidFill>
              <a:srgbClr val="4B656F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802241A-2492-4EAF-E523-512169A5445D}"/>
                </a:ext>
              </a:extLst>
            </p:cNvPr>
            <p:cNvSpPr/>
            <p:nvPr/>
          </p:nvSpPr>
          <p:spPr>
            <a:xfrm>
              <a:off x="11349936" y="438978"/>
              <a:ext cx="133745" cy="87779"/>
            </a:xfrm>
            <a:custGeom>
              <a:avLst/>
              <a:gdLst>
                <a:gd name="connsiteX0" fmla="*/ 133220 w 133745"/>
                <a:gd name="connsiteY0" fmla="*/ 43807 h 87779"/>
                <a:gd name="connsiteX1" fmla="*/ 133308 w 133745"/>
                <a:gd name="connsiteY1" fmla="*/ 43202 h 87779"/>
                <a:gd name="connsiteX2" fmla="*/ 96928 w 133745"/>
                <a:gd name="connsiteY2" fmla="*/ 958 h 87779"/>
                <a:gd name="connsiteX3" fmla="*/ 7337 w 133745"/>
                <a:gd name="connsiteY3" fmla="*/ 17720 h 87779"/>
                <a:gd name="connsiteX4" fmla="*/ 13443 w 133745"/>
                <a:gd name="connsiteY4" fmla="*/ 81877 h 87779"/>
                <a:gd name="connsiteX5" fmla="*/ 92609 w 133745"/>
                <a:gd name="connsiteY5" fmla="*/ 85301 h 87779"/>
                <a:gd name="connsiteX6" fmla="*/ 133220 w 133745"/>
                <a:gd name="connsiteY6" fmla="*/ 43807 h 8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5" h="87779">
                  <a:moveTo>
                    <a:pt x="133220" y="43807"/>
                  </a:moveTo>
                  <a:cubicBezTo>
                    <a:pt x="133252" y="43605"/>
                    <a:pt x="133280" y="43404"/>
                    <a:pt x="133308" y="43202"/>
                  </a:cubicBezTo>
                  <a:cubicBezTo>
                    <a:pt x="136632" y="19172"/>
                    <a:pt x="120652" y="2131"/>
                    <a:pt x="96928" y="958"/>
                  </a:cubicBezTo>
                  <a:cubicBezTo>
                    <a:pt x="50110" y="-1354"/>
                    <a:pt x="20631" y="-777"/>
                    <a:pt x="7337" y="17720"/>
                  </a:cubicBezTo>
                  <a:cubicBezTo>
                    <a:pt x="-5961" y="36220"/>
                    <a:pt x="476" y="80135"/>
                    <a:pt x="13443" y="81877"/>
                  </a:cubicBezTo>
                  <a:cubicBezTo>
                    <a:pt x="39333" y="85354"/>
                    <a:pt x="66626" y="91105"/>
                    <a:pt x="92609" y="85301"/>
                  </a:cubicBezTo>
                  <a:cubicBezTo>
                    <a:pt x="112799" y="80788"/>
                    <a:pt x="130058" y="64627"/>
                    <a:pt x="133220" y="43807"/>
                  </a:cubicBez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3024BE1-9C82-BD5F-CECA-D0BBFA0EBA08}"/>
                </a:ext>
              </a:extLst>
            </p:cNvPr>
            <p:cNvSpPr/>
            <p:nvPr/>
          </p:nvSpPr>
          <p:spPr>
            <a:xfrm>
              <a:off x="11412016" y="637276"/>
              <a:ext cx="43357" cy="2823"/>
            </a:xfrm>
            <a:custGeom>
              <a:avLst/>
              <a:gdLst>
                <a:gd name="connsiteX0" fmla="*/ 43358 w 43357"/>
                <a:gd name="connsiteY0" fmla="*/ 2682 h 2823"/>
                <a:gd name="connsiteX1" fmla="*/ 37937 w 43357"/>
                <a:gd name="connsiteY1" fmla="*/ 2751 h 2823"/>
                <a:gd name="connsiteX2" fmla="*/ 32516 w 43357"/>
                <a:gd name="connsiteY2" fmla="*/ 2775 h 2823"/>
                <a:gd name="connsiteX3" fmla="*/ 21679 w 43357"/>
                <a:gd name="connsiteY3" fmla="*/ 2823 h 2823"/>
                <a:gd name="connsiteX4" fmla="*/ 10841 w 43357"/>
                <a:gd name="connsiteY4" fmla="*/ 2775 h 2823"/>
                <a:gd name="connsiteX5" fmla="*/ 5421 w 43357"/>
                <a:gd name="connsiteY5" fmla="*/ 2751 h 2823"/>
                <a:gd name="connsiteX6" fmla="*/ 0 w 43357"/>
                <a:gd name="connsiteY6" fmla="*/ 2682 h 2823"/>
                <a:gd name="connsiteX7" fmla="*/ 0 w 43357"/>
                <a:gd name="connsiteY7" fmla="*/ 2400 h 2823"/>
                <a:gd name="connsiteX8" fmla="*/ 10837 w 43357"/>
                <a:gd name="connsiteY8" fmla="*/ 520 h 2823"/>
                <a:gd name="connsiteX9" fmla="*/ 21675 w 43357"/>
                <a:gd name="connsiteY9" fmla="*/ 0 h 2823"/>
                <a:gd name="connsiteX10" fmla="*/ 32512 w 43357"/>
                <a:gd name="connsiteY10" fmla="*/ 512 h 2823"/>
                <a:gd name="connsiteX11" fmla="*/ 43350 w 43357"/>
                <a:gd name="connsiteY11" fmla="*/ 2400 h 2823"/>
                <a:gd name="connsiteX12" fmla="*/ 43350 w 43357"/>
                <a:gd name="connsiteY12" fmla="*/ 2682 h 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57" h="2823">
                  <a:moveTo>
                    <a:pt x="43358" y="2682"/>
                  </a:moveTo>
                  <a:lnTo>
                    <a:pt x="37937" y="2751"/>
                  </a:lnTo>
                  <a:lnTo>
                    <a:pt x="32516" y="2775"/>
                  </a:lnTo>
                  <a:lnTo>
                    <a:pt x="21679" y="2823"/>
                  </a:lnTo>
                  <a:lnTo>
                    <a:pt x="10841" y="2775"/>
                  </a:lnTo>
                  <a:lnTo>
                    <a:pt x="5421" y="2751"/>
                  </a:lnTo>
                  <a:lnTo>
                    <a:pt x="0" y="2682"/>
                  </a:lnTo>
                  <a:lnTo>
                    <a:pt x="0" y="2400"/>
                  </a:lnTo>
                  <a:cubicBezTo>
                    <a:pt x="3614" y="1408"/>
                    <a:pt x="7224" y="891"/>
                    <a:pt x="10837" y="520"/>
                  </a:cubicBezTo>
                  <a:cubicBezTo>
                    <a:pt x="14451" y="169"/>
                    <a:pt x="18061" y="4"/>
                    <a:pt x="21675" y="0"/>
                  </a:cubicBezTo>
                  <a:cubicBezTo>
                    <a:pt x="25289" y="-4"/>
                    <a:pt x="28898" y="161"/>
                    <a:pt x="32512" y="512"/>
                  </a:cubicBezTo>
                  <a:cubicBezTo>
                    <a:pt x="36126" y="883"/>
                    <a:pt x="39736" y="1400"/>
                    <a:pt x="43350" y="2400"/>
                  </a:cubicBezTo>
                  <a:lnTo>
                    <a:pt x="43350" y="2682"/>
                  </a:lnTo>
                  <a:close/>
                </a:path>
              </a:pathLst>
            </a:custGeom>
            <a:solidFill>
              <a:srgbClr val="010101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59978F3-6124-1083-F786-E03FAF5B8540}"/>
                </a:ext>
              </a:extLst>
            </p:cNvPr>
            <p:cNvSpPr/>
            <p:nvPr/>
          </p:nvSpPr>
          <p:spPr>
            <a:xfrm rot="-401405">
              <a:off x="11373385" y="450920"/>
              <a:ext cx="57869" cy="23699"/>
            </a:xfrm>
            <a:custGeom>
              <a:avLst/>
              <a:gdLst>
                <a:gd name="connsiteX0" fmla="*/ 57870 w 57869"/>
                <a:gd name="connsiteY0" fmla="*/ 11850 h 23699"/>
                <a:gd name="connsiteX1" fmla="*/ 28935 w 57869"/>
                <a:gd name="connsiteY1" fmla="*/ 23700 h 23699"/>
                <a:gd name="connsiteX2" fmla="*/ 0 w 57869"/>
                <a:gd name="connsiteY2" fmla="*/ 11850 h 23699"/>
                <a:gd name="connsiteX3" fmla="*/ 28935 w 57869"/>
                <a:gd name="connsiteY3" fmla="*/ 0 h 23699"/>
                <a:gd name="connsiteX4" fmla="*/ 57870 w 57869"/>
                <a:gd name="connsiteY4" fmla="*/ 11850 h 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69" h="23699">
                  <a:moveTo>
                    <a:pt x="57870" y="11850"/>
                  </a:moveTo>
                  <a:cubicBezTo>
                    <a:pt x="57870" y="18394"/>
                    <a:pt x="44915" y="23700"/>
                    <a:pt x="28935" y="23700"/>
                  </a:cubicBezTo>
                  <a:cubicBezTo>
                    <a:pt x="12955" y="23700"/>
                    <a:pt x="0" y="18394"/>
                    <a:pt x="0" y="11850"/>
                  </a:cubicBezTo>
                  <a:cubicBezTo>
                    <a:pt x="0" y="5305"/>
                    <a:pt x="12955" y="0"/>
                    <a:pt x="28935" y="0"/>
                  </a:cubicBezTo>
                  <a:cubicBezTo>
                    <a:pt x="44915" y="0"/>
                    <a:pt x="57870" y="5305"/>
                    <a:pt x="57870" y="11850"/>
                  </a:cubicBezTo>
                  <a:close/>
                </a:path>
              </a:pathLst>
            </a:custGeom>
            <a:solidFill>
              <a:srgbClr val="FCFDFD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CEF6C595-597E-FD31-8C19-49365E22F3DA}"/>
              </a:ext>
            </a:extLst>
          </p:cNvPr>
          <p:cNvGrpSpPr/>
          <p:nvPr/>
        </p:nvGrpSpPr>
        <p:grpSpPr>
          <a:xfrm>
            <a:off x="8171314" y="2609867"/>
            <a:ext cx="3574295" cy="1041590"/>
            <a:chOff x="7785836" y="2670958"/>
            <a:chExt cx="3574295" cy="1041590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9A23C9E-1E52-73CC-288E-916BD81206AF}"/>
                </a:ext>
              </a:extLst>
            </p:cNvPr>
            <p:cNvSpPr/>
            <p:nvPr/>
          </p:nvSpPr>
          <p:spPr>
            <a:xfrm>
              <a:off x="7785836" y="2752278"/>
              <a:ext cx="751743" cy="751743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>
                <a:solidFill>
                  <a:schemeClr val="bg1"/>
                </a:solidFill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C9F2A53E-23BE-8F83-1D2B-3796EA372025}"/>
                </a:ext>
              </a:extLst>
            </p:cNvPr>
            <p:cNvSpPr txBox="1"/>
            <p:nvPr/>
          </p:nvSpPr>
          <p:spPr>
            <a:xfrm>
              <a:off x="7810989" y="2810260"/>
              <a:ext cx="11670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chemeClr val="bg1">
                      <a:alpha val="91000"/>
                    </a:schemeClr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03</a:t>
              </a:r>
              <a:endParaRPr lang="en-IN" sz="3600" b="1" dirty="0">
                <a:solidFill>
                  <a:schemeClr val="bg1">
                    <a:alpha val="91000"/>
                  </a:schemeClr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98C7F2EE-52D2-AEEA-D3A7-565030F69E50}"/>
                </a:ext>
              </a:extLst>
            </p:cNvPr>
            <p:cNvSpPr txBox="1"/>
            <p:nvPr/>
          </p:nvSpPr>
          <p:spPr>
            <a:xfrm>
              <a:off x="8677280" y="2670958"/>
              <a:ext cx="1790700" cy="33855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rgbClr val="5BA932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How to play</a:t>
              </a:r>
              <a:endParaRPr lang="en-IN" sz="1600" dirty="0">
                <a:solidFill>
                  <a:srgbClr val="5BA932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EF31F4A-5C01-1AB5-7F5F-1D4771B20BE8}"/>
                </a:ext>
              </a:extLst>
            </p:cNvPr>
            <p:cNvSpPr txBox="1"/>
            <p:nvPr/>
          </p:nvSpPr>
          <p:spPr>
            <a:xfrm>
              <a:off x="8677280" y="2973884"/>
              <a:ext cx="268285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You can describe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the topic of this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section here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FC1BB9B-B945-C29C-F4C5-716B26E832D2}"/>
              </a:ext>
            </a:extLst>
          </p:cNvPr>
          <p:cNvGrpSpPr/>
          <p:nvPr/>
        </p:nvGrpSpPr>
        <p:grpSpPr>
          <a:xfrm>
            <a:off x="8171314" y="4187449"/>
            <a:ext cx="3574295" cy="1041590"/>
            <a:chOff x="7785836" y="4266068"/>
            <a:chExt cx="3574295" cy="1041590"/>
          </a:xfrm>
        </p:grpSpPr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97C50CDD-EF71-E736-65BA-407C6A76A88D}"/>
                </a:ext>
              </a:extLst>
            </p:cNvPr>
            <p:cNvSpPr/>
            <p:nvPr/>
          </p:nvSpPr>
          <p:spPr>
            <a:xfrm>
              <a:off x="7785836" y="4347388"/>
              <a:ext cx="751743" cy="751743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>
                <a:solidFill>
                  <a:schemeClr val="bg1"/>
                </a:solidFill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72DF5581-7B60-6BB3-27A7-AE6A89E9308F}"/>
                </a:ext>
              </a:extLst>
            </p:cNvPr>
            <p:cNvSpPr txBox="1"/>
            <p:nvPr/>
          </p:nvSpPr>
          <p:spPr>
            <a:xfrm>
              <a:off x="7810989" y="4405370"/>
              <a:ext cx="11670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>
                  <a:solidFill>
                    <a:schemeClr val="bg1">
                      <a:alpha val="91000"/>
                    </a:schemeClr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06</a:t>
              </a:r>
              <a:endParaRPr lang="en-IN" sz="3600" b="1" dirty="0">
                <a:solidFill>
                  <a:schemeClr val="bg1">
                    <a:alpha val="91000"/>
                  </a:schemeClr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5448218-AFFC-BBC6-AA43-3D230FD8E6A4}"/>
                </a:ext>
              </a:extLst>
            </p:cNvPr>
            <p:cNvSpPr txBox="1"/>
            <p:nvPr/>
          </p:nvSpPr>
          <p:spPr>
            <a:xfrm>
              <a:off x="8677280" y="4266068"/>
              <a:ext cx="1790700" cy="33855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rgbClr val="5BA932"/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Common Task</a:t>
              </a:r>
              <a:endParaRPr lang="en-IN" sz="1600" dirty="0">
                <a:solidFill>
                  <a:srgbClr val="5BA932"/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1410854D-749D-14FC-2E32-6F650042889C}"/>
                </a:ext>
              </a:extLst>
            </p:cNvPr>
            <p:cNvSpPr txBox="1"/>
            <p:nvPr/>
          </p:nvSpPr>
          <p:spPr>
            <a:xfrm>
              <a:off x="8677280" y="4568994"/>
              <a:ext cx="268285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You can describe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the topic of this 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section here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978777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aphic 111">
            <a:extLst>
              <a:ext uri="{FF2B5EF4-FFF2-40B4-BE49-F238E27FC236}">
                <a16:creationId xmlns:a16="http://schemas.microsoft.com/office/drawing/2014/main" id="{A1E32F67-D966-AB64-6962-525A675C582D}"/>
              </a:ext>
            </a:extLst>
          </p:cNvPr>
          <p:cNvGrpSpPr/>
          <p:nvPr/>
        </p:nvGrpSpPr>
        <p:grpSpPr>
          <a:xfrm rot="18930812" flipH="1">
            <a:off x="9320472" y="396318"/>
            <a:ext cx="2689881" cy="1618533"/>
            <a:chOff x="8003636" y="1116385"/>
            <a:chExt cx="2950819" cy="1342176"/>
          </a:xfrm>
          <a:solidFill>
            <a:schemeClr val="bg1">
              <a:alpha val="14000"/>
            </a:schemeClr>
          </a:solidFill>
        </p:grpSpPr>
        <p:grpSp>
          <p:nvGrpSpPr>
            <p:cNvPr id="36" name="Graphic 111">
              <a:extLst>
                <a:ext uri="{FF2B5EF4-FFF2-40B4-BE49-F238E27FC236}">
                  <a16:creationId xmlns:a16="http://schemas.microsoft.com/office/drawing/2014/main" id="{9F5021FE-0A79-8AE8-0A20-8FFC11DB0D93}"/>
                </a:ext>
              </a:extLst>
            </p:cNvPr>
            <p:cNvGrpSpPr/>
            <p:nvPr/>
          </p:nvGrpSpPr>
          <p:grpSpPr>
            <a:xfrm>
              <a:off x="8003636" y="1245395"/>
              <a:ext cx="788678" cy="690734"/>
              <a:chOff x="8003636" y="1245395"/>
              <a:chExt cx="788678" cy="690734"/>
            </a:xfrm>
            <a:grpFill/>
          </p:grpSpPr>
          <p:grpSp>
            <p:nvGrpSpPr>
              <p:cNvPr id="809" name="Graphic 111">
                <a:extLst>
                  <a:ext uri="{FF2B5EF4-FFF2-40B4-BE49-F238E27FC236}">
                    <a16:creationId xmlns:a16="http://schemas.microsoft.com/office/drawing/2014/main" id="{1A816485-76AA-6BCC-62C1-C5AE4EBFDEE6}"/>
                  </a:ext>
                </a:extLst>
              </p:cNvPr>
              <p:cNvGrpSpPr/>
              <p:nvPr/>
            </p:nvGrpSpPr>
            <p:grpSpPr>
              <a:xfrm>
                <a:off x="8003636" y="1321250"/>
                <a:ext cx="788678" cy="614879"/>
                <a:chOff x="8003636" y="1321250"/>
                <a:chExt cx="788678" cy="614879"/>
              </a:xfrm>
              <a:grpFill/>
            </p:grpSpPr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FF4F7C5C-625B-3C52-F4CD-F7C06702EA23}"/>
                    </a:ext>
                  </a:extLst>
                </p:cNvPr>
                <p:cNvSpPr/>
                <p:nvPr/>
              </p:nvSpPr>
              <p:spPr>
                <a:xfrm>
                  <a:off x="8100125" y="1321250"/>
                  <a:ext cx="690922" cy="589311"/>
                </a:xfrm>
                <a:custGeom>
                  <a:avLst/>
                  <a:gdLst>
                    <a:gd name="connsiteX0" fmla="*/ 508944 w 690922"/>
                    <a:gd name="connsiteY0" fmla="*/ 0 h 589311"/>
                    <a:gd name="connsiteX1" fmla="*/ 483753 w 690922"/>
                    <a:gd name="connsiteY1" fmla="*/ 5405 h 589311"/>
                    <a:gd name="connsiteX2" fmla="*/ 198756 w 690922"/>
                    <a:gd name="connsiteY2" fmla="*/ 155799 h 589311"/>
                    <a:gd name="connsiteX3" fmla="*/ 0 w 690922"/>
                    <a:gd name="connsiteY3" fmla="*/ 260840 h 589311"/>
                    <a:gd name="connsiteX4" fmla="*/ 0 w 690922"/>
                    <a:gd name="connsiteY4" fmla="*/ 260887 h 589311"/>
                    <a:gd name="connsiteX5" fmla="*/ 82717 w 690922"/>
                    <a:gd name="connsiteY5" fmla="*/ 240913 h 589311"/>
                    <a:gd name="connsiteX6" fmla="*/ 265399 w 690922"/>
                    <a:gd name="connsiteY6" fmla="*/ 429517 h 589311"/>
                    <a:gd name="connsiteX7" fmla="*/ 177747 w 690922"/>
                    <a:gd name="connsiteY7" fmla="*/ 589311 h 589311"/>
                    <a:gd name="connsiteX8" fmla="*/ 325463 w 690922"/>
                    <a:gd name="connsiteY8" fmla="*/ 508145 h 589311"/>
                    <a:gd name="connsiteX9" fmla="*/ 470170 w 690922"/>
                    <a:gd name="connsiteY9" fmla="*/ 428671 h 589311"/>
                    <a:gd name="connsiteX10" fmla="*/ 645709 w 690922"/>
                    <a:gd name="connsiteY10" fmla="*/ 330727 h 589311"/>
                    <a:gd name="connsiteX11" fmla="*/ 690921 w 690922"/>
                    <a:gd name="connsiteY11" fmla="*/ 200025 h 589311"/>
                    <a:gd name="connsiteX12" fmla="*/ 508944 w 690922"/>
                    <a:gd name="connsiteY12" fmla="*/ 0 h 58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90922" h="589311">
                      <a:moveTo>
                        <a:pt x="508944" y="0"/>
                      </a:moveTo>
                      <a:cubicBezTo>
                        <a:pt x="508944" y="0"/>
                        <a:pt x="491837" y="1598"/>
                        <a:pt x="483753" y="5405"/>
                      </a:cubicBezTo>
                      <a:cubicBezTo>
                        <a:pt x="481450" y="6486"/>
                        <a:pt x="364753" y="68100"/>
                        <a:pt x="198756" y="155799"/>
                      </a:cubicBezTo>
                      <a:cubicBezTo>
                        <a:pt x="138034" y="187899"/>
                        <a:pt x="70732" y="223430"/>
                        <a:pt x="0" y="260840"/>
                      </a:cubicBezTo>
                      <a:lnTo>
                        <a:pt x="0" y="260887"/>
                      </a:lnTo>
                      <a:cubicBezTo>
                        <a:pt x="24909" y="248057"/>
                        <a:pt x="52967" y="240819"/>
                        <a:pt x="82717" y="240913"/>
                      </a:cubicBezTo>
                      <a:cubicBezTo>
                        <a:pt x="183951" y="241242"/>
                        <a:pt x="265728" y="325698"/>
                        <a:pt x="265399" y="429517"/>
                      </a:cubicBezTo>
                      <a:cubicBezTo>
                        <a:pt x="265164" y="497195"/>
                        <a:pt x="230150" y="556365"/>
                        <a:pt x="177747" y="589311"/>
                      </a:cubicBezTo>
                      <a:lnTo>
                        <a:pt x="325463" y="508145"/>
                      </a:lnTo>
                      <a:lnTo>
                        <a:pt x="470170" y="428671"/>
                      </a:lnTo>
                      <a:cubicBezTo>
                        <a:pt x="470170" y="428671"/>
                        <a:pt x="641714" y="335709"/>
                        <a:pt x="645709" y="330727"/>
                      </a:cubicBezTo>
                      <a:cubicBezTo>
                        <a:pt x="673720" y="295760"/>
                        <a:pt x="690733" y="250078"/>
                        <a:pt x="690921" y="200025"/>
                      </a:cubicBezTo>
                      <a:cubicBezTo>
                        <a:pt x="691250" y="89908"/>
                        <a:pt x="609802" y="329"/>
                        <a:pt x="508944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2DCC5299-C139-538B-0800-B742AA351463}"/>
                    </a:ext>
                  </a:extLst>
                </p:cNvPr>
                <p:cNvSpPr/>
                <p:nvPr/>
              </p:nvSpPr>
              <p:spPr>
                <a:xfrm>
                  <a:off x="8100125" y="1321250"/>
                  <a:ext cx="543769" cy="260887"/>
                </a:xfrm>
                <a:custGeom>
                  <a:avLst/>
                  <a:gdLst>
                    <a:gd name="connsiteX0" fmla="*/ 508944 w 543769"/>
                    <a:gd name="connsiteY0" fmla="*/ 0 h 260887"/>
                    <a:gd name="connsiteX1" fmla="*/ 483753 w 543769"/>
                    <a:gd name="connsiteY1" fmla="*/ 5405 h 260887"/>
                    <a:gd name="connsiteX2" fmla="*/ 198756 w 543769"/>
                    <a:gd name="connsiteY2" fmla="*/ 155799 h 260887"/>
                    <a:gd name="connsiteX3" fmla="*/ 0 w 543769"/>
                    <a:gd name="connsiteY3" fmla="*/ 260840 h 260887"/>
                    <a:gd name="connsiteX4" fmla="*/ 0 w 543769"/>
                    <a:gd name="connsiteY4" fmla="*/ 260887 h 260887"/>
                    <a:gd name="connsiteX5" fmla="*/ 82717 w 543769"/>
                    <a:gd name="connsiteY5" fmla="*/ 240913 h 260887"/>
                    <a:gd name="connsiteX6" fmla="*/ 108989 w 543769"/>
                    <a:gd name="connsiteY6" fmla="*/ 242934 h 260887"/>
                    <a:gd name="connsiteX7" fmla="*/ 543770 w 543769"/>
                    <a:gd name="connsiteY7" fmla="*/ 3760 h 260887"/>
                    <a:gd name="connsiteX8" fmla="*/ 508944 w 543769"/>
                    <a:gd name="connsiteY8" fmla="*/ 0 h 26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769" h="260887">
                      <a:moveTo>
                        <a:pt x="508944" y="0"/>
                      </a:moveTo>
                      <a:cubicBezTo>
                        <a:pt x="508944" y="0"/>
                        <a:pt x="491837" y="1598"/>
                        <a:pt x="483753" y="5405"/>
                      </a:cubicBezTo>
                      <a:cubicBezTo>
                        <a:pt x="481450" y="6486"/>
                        <a:pt x="364753" y="68100"/>
                        <a:pt x="198756" y="155799"/>
                      </a:cubicBezTo>
                      <a:cubicBezTo>
                        <a:pt x="138034" y="187899"/>
                        <a:pt x="70732" y="223430"/>
                        <a:pt x="0" y="260840"/>
                      </a:cubicBezTo>
                      <a:lnTo>
                        <a:pt x="0" y="260887"/>
                      </a:lnTo>
                      <a:cubicBezTo>
                        <a:pt x="24909" y="248057"/>
                        <a:pt x="52967" y="240819"/>
                        <a:pt x="82717" y="240913"/>
                      </a:cubicBezTo>
                      <a:cubicBezTo>
                        <a:pt x="91647" y="240960"/>
                        <a:pt x="100388" y="241665"/>
                        <a:pt x="108989" y="242934"/>
                      </a:cubicBezTo>
                      <a:lnTo>
                        <a:pt x="543770" y="3760"/>
                      </a:lnTo>
                      <a:cubicBezTo>
                        <a:pt x="532490" y="1363"/>
                        <a:pt x="520835" y="47"/>
                        <a:pt x="508944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C53560E0-CEC9-4A27-2790-BC5E636E76D1}"/>
                    </a:ext>
                  </a:extLst>
                </p:cNvPr>
                <p:cNvSpPr/>
                <p:nvPr/>
              </p:nvSpPr>
              <p:spPr>
                <a:xfrm>
                  <a:off x="8277872" y="1471456"/>
                  <a:ext cx="513174" cy="439151"/>
                </a:xfrm>
                <a:custGeom>
                  <a:avLst/>
                  <a:gdLst>
                    <a:gd name="connsiteX0" fmla="*/ 84456 w 513174"/>
                    <a:gd name="connsiteY0" fmla="*/ 243921 h 439151"/>
                    <a:gd name="connsiteX1" fmla="*/ 87652 w 513174"/>
                    <a:gd name="connsiteY1" fmla="*/ 279358 h 439151"/>
                    <a:gd name="connsiteX2" fmla="*/ 0 w 513174"/>
                    <a:gd name="connsiteY2" fmla="*/ 439152 h 439151"/>
                    <a:gd name="connsiteX3" fmla="*/ 147716 w 513174"/>
                    <a:gd name="connsiteY3" fmla="*/ 357986 h 439151"/>
                    <a:gd name="connsiteX4" fmla="*/ 292423 w 513174"/>
                    <a:gd name="connsiteY4" fmla="*/ 278512 h 439151"/>
                    <a:gd name="connsiteX5" fmla="*/ 467962 w 513174"/>
                    <a:gd name="connsiteY5" fmla="*/ 180567 h 439151"/>
                    <a:gd name="connsiteX6" fmla="*/ 513174 w 513174"/>
                    <a:gd name="connsiteY6" fmla="*/ 49865 h 439151"/>
                    <a:gd name="connsiteX7" fmla="*/ 507581 w 513174"/>
                    <a:gd name="connsiteY7" fmla="*/ 0 h 439151"/>
                    <a:gd name="connsiteX8" fmla="*/ 84456 w 513174"/>
                    <a:gd name="connsiteY8" fmla="*/ 243921 h 439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3174" h="439151">
                      <a:moveTo>
                        <a:pt x="84456" y="243921"/>
                      </a:moveTo>
                      <a:cubicBezTo>
                        <a:pt x="86571" y="255388"/>
                        <a:pt x="87652" y="267232"/>
                        <a:pt x="87652" y="279358"/>
                      </a:cubicBezTo>
                      <a:cubicBezTo>
                        <a:pt x="87417" y="347035"/>
                        <a:pt x="52403" y="406206"/>
                        <a:pt x="0" y="439152"/>
                      </a:cubicBezTo>
                      <a:lnTo>
                        <a:pt x="147716" y="357986"/>
                      </a:lnTo>
                      <a:lnTo>
                        <a:pt x="292423" y="278512"/>
                      </a:lnTo>
                      <a:cubicBezTo>
                        <a:pt x="292423" y="278512"/>
                        <a:pt x="463967" y="185549"/>
                        <a:pt x="467962" y="180567"/>
                      </a:cubicBezTo>
                      <a:cubicBezTo>
                        <a:pt x="495973" y="145601"/>
                        <a:pt x="512986" y="99918"/>
                        <a:pt x="513174" y="49865"/>
                      </a:cubicBezTo>
                      <a:cubicBezTo>
                        <a:pt x="513221" y="32664"/>
                        <a:pt x="511294" y="15932"/>
                        <a:pt x="507581" y="0"/>
                      </a:cubicBezTo>
                      <a:lnTo>
                        <a:pt x="84456" y="2439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C2E8538F-4B6D-2A94-A0F5-458CE0BD0D47}"/>
                    </a:ext>
                  </a:extLst>
                </p:cNvPr>
                <p:cNvSpPr/>
                <p:nvPr/>
              </p:nvSpPr>
              <p:spPr>
                <a:xfrm>
                  <a:off x="8279141" y="1512157"/>
                  <a:ext cx="513173" cy="397605"/>
                </a:xfrm>
                <a:custGeom>
                  <a:avLst/>
                  <a:gdLst>
                    <a:gd name="connsiteX0" fmla="*/ 87182 w 513173"/>
                    <a:gd name="connsiteY0" fmla="*/ 250595 h 397605"/>
                    <a:gd name="connsiteX1" fmla="*/ 0 w 513173"/>
                    <a:gd name="connsiteY1" fmla="*/ 397605 h 397605"/>
                    <a:gd name="connsiteX2" fmla="*/ 147716 w 513173"/>
                    <a:gd name="connsiteY2" fmla="*/ 316439 h 397605"/>
                    <a:gd name="connsiteX3" fmla="*/ 292423 w 513173"/>
                    <a:gd name="connsiteY3" fmla="*/ 236965 h 397605"/>
                    <a:gd name="connsiteX4" fmla="*/ 467962 w 513173"/>
                    <a:gd name="connsiteY4" fmla="*/ 139021 h 397605"/>
                    <a:gd name="connsiteX5" fmla="*/ 513174 w 513173"/>
                    <a:gd name="connsiteY5" fmla="*/ 8319 h 397605"/>
                    <a:gd name="connsiteX6" fmla="*/ 512986 w 513173"/>
                    <a:gd name="connsiteY6" fmla="*/ 0 h 397605"/>
                    <a:gd name="connsiteX7" fmla="*/ 87182 w 513173"/>
                    <a:gd name="connsiteY7" fmla="*/ 250595 h 397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3173" h="397605">
                      <a:moveTo>
                        <a:pt x="87182" y="250595"/>
                      </a:moveTo>
                      <a:cubicBezTo>
                        <a:pt x="82905" y="312867"/>
                        <a:pt x="49066" y="366727"/>
                        <a:pt x="0" y="397605"/>
                      </a:cubicBezTo>
                      <a:lnTo>
                        <a:pt x="147716" y="316439"/>
                      </a:lnTo>
                      <a:lnTo>
                        <a:pt x="292423" y="236965"/>
                      </a:lnTo>
                      <a:cubicBezTo>
                        <a:pt x="292423" y="236965"/>
                        <a:pt x="463967" y="144003"/>
                        <a:pt x="467962" y="139021"/>
                      </a:cubicBezTo>
                      <a:cubicBezTo>
                        <a:pt x="495973" y="104054"/>
                        <a:pt x="512986" y="58372"/>
                        <a:pt x="513174" y="8319"/>
                      </a:cubicBezTo>
                      <a:cubicBezTo>
                        <a:pt x="513174" y="5546"/>
                        <a:pt x="513080" y="2773"/>
                        <a:pt x="512986" y="0"/>
                      </a:cubicBezTo>
                      <a:lnTo>
                        <a:pt x="87182" y="2505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56DE9360-0765-551D-46B6-36ED0025FB9E}"/>
                    </a:ext>
                  </a:extLst>
                </p:cNvPr>
                <p:cNvSpPr/>
                <p:nvPr/>
              </p:nvSpPr>
              <p:spPr>
                <a:xfrm>
                  <a:off x="8258368" y="1340895"/>
                  <a:ext cx="499638" cy="301728"/>
                </a:xfrm>
                <a:custGeom>
                  <a:avLst/>
                  <a:gdLst>
                    <a:gd name="connsiteX0" fmla="*/ 429235 w 499638"/>
                    <a:gd name="connsiteY0" fmla="*/ 0 h 301728"/>
                    <a:gd name="connsiteX1" fmla="*/ 0 w 499638"/>
                    <a:gd name="connsiteY1" fmla="*/ 238281 h 301728"/>
                    <a:gd name="connsiteX2" fmla="*/ 74116 w 499638"/>
                    <a:gd name="connsiteY2" fmla="*/ 301729 h 301728"/>
                    <a:gd name="connsiteX3" fmla="*/ 499638 w 499638"/>
                    <a:gd name="connsiteY3" fmla="*/ 65516 h 301728"/>
                    <a:gd name="connsiteX4" fmla="*/ 429235 w 499638"/>
                    <a:gd name="connsiteY4" fmla="*/ 0 h 30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638" h="301728">
                      <a:moveTo>
                        <a:pt x="429235" y="0"/>
                      </a:moveTo>
                      <a:lnTo>
                        <a:pt x="0" y="238281"/>
                      </a:lnTo>
                      <a:cubicBezTo>
                        <a:pt x="29891" y="252334"/>
                        <a:pt x="55458" y="274329"/>
                        <a:pt x="74116" y="301729"/>
                      </a:cubicBezTo>
                      <a:lnTo>
                        <a:pt x="499638" y="65516"/>
                      </a:lnTo>
                      <a:cubicBezTo>
                        <a:pt x="481779" y="37599"/>
                        <a:pt x="457575" y="14898"/>
                        <a:pt x="429235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843" name="Graphic 111">
                  <a:extLst>
                    <a:ext uri="{FF2B5EF4-FFF2-40B4-BE49-F238E27FC236}">
                      <a16:creationId xmlns:a16="http://schemas.microsoft.com/office/drawing/2014/main" id="{53A65AF6-271B-233C-DA29-F91E5B02430C}"/>
                    </a:ext>
                  </a:extLst>
                </p:cNvPr>
                <p:cNvGrpSpPr/>
                <p:nvPr/>
              </p:nvGrpSpPr>
              <p:grpSpPr>
                <a:xfrm>
                  <a:off x="8264290" y="1360754"/>
                  <a:ext cx="495643" cy="373009"/>
                  <a:chOff x="8264290" y="1360754"/>
                  <a:chExt cx="495643" cy="373009"/>
                </a:xfrm>
                <a:grpFill/>
              </p:grpSpPr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C248F8DD-2701-5D0C-CABD-A65BDC295512}"/>
                      </a:ext>
                    </a:extLst>
                  </p:cNvPr>
                  <p:cNvSpPr/>
                  <p:nvPr/>
                </p:nvSpPr>
                <p:spPr>
                  <a:xfrm>
                    <a:off x="8268379" y="1360754"/>
                    <a:ext cx="437741" cy="317212"/>
                  </a:xfrm>
                  <a:custGeom>
                    <a:avLst/>
                    <a:gdLst>
                      <a:gd name="connsiteX0" fmla="*/ 437695 w 437741"/>
                      <a:gd name="connsiteY0" fmla="*/ 164985 h 317212"/>
                      <a:gd name="connsiteX1" fmla="*/ 410530 w 437741"/>
                      <a:gd name="connsiteY1" fmla="*/ 85276 h 317212"/>
                      <a:gd name="connsiteX2" fmla="*/ 369735 w 437741"/>
                      <a:gd name="connsiteY2" fmla="*/ 38889 h 317212"/>
                      <a:gd name="connsiteX3" fmla="*/ 226485 w 437741"/>
                      <a:gd name="connsiteY3" fmla="*/ 4439 h 317212"/>
                      <a:gd name="connsiteX4" fmla="*/ 227847 w 437741"/>
                      <a:gd name="connsiteY4" fmla="*/ 8951 h 317212"/>
                      <a:gd name="connsiteX5" fmla="*/ 366680 w 437741"/>
                      <a:gd name="connsiteY5" fmla="*/ 42460 h 317212"/>
                      <a:gd name="connsiteX6" fmla="*/ 405219 w 437741"/>
                      <a:gd name="connsiteY6" fmla="*/ 85793 h 317212"/>
                      <a:gd name="connsiteX7" fmla="*/ 208014 w 437741"/>
                      <a:gd name="connsiteY7" fmla="*/ 203665 h 317212"/>
                      <a:gd name="connsiteX8" fmla="*/ 180896 w 437741"/>
                      <a:gd name="connsiteY8" fmla="*/ 157935 h 317212"/>
                      <a:gd name="connsiteX9" fmla="*/ 70215 w 437741"/>
                      <a:gd name="connsiteY9" fmla="*/ 86968 h 317212"/>
                      <a:gd name="connsiteX10" fmla="*/ 69322 w 437741"/>
                      <a:gd name="connsiteY10" fmla="*/ 91574 h 317212"/>
                      <a:gd name="connsiteX11" fmla="*/ 177183 w 437741"/>
                      <a:gd name="connsiteY11" fmla="*/ 160755 h 317212"/>
                      <a:gd name="connsiteX12" fmla="*/ 218636 w 437741"/>
                      <a:gd name="connsiteY12" fmla="*/ 286757 h 317212"/>
                      <a:gd name="connsiteX13" fmla="*/ 219576 w 437741"/>
                      <a:gd name="connsiteY13" fmla="*/ 286804 h 317212"/>
                      <a:gd name="connsiteX14" fmla="*/ 180614 w 437741"/>
                      <a:gd name="connsiteY14" fmla="*/ 309270 h 317212"/>
                      <a:gd name="connsiteX15" fmla="*/ 130279 w 437741"/>
                      <a:gd name="connsiteY15" fmla="*/ 178473 h 317212"/>
                      <a:gd name="connsiteX16" fmla="*/ 0 w 437741"/>
                      <a:gd name="connsiteY16" fmla="*/ 123485 h 317212"/>
                      <a:gd name="connsiteX17" fmla="*/ 611 w 437741"/>
                      <a:gd name="connsiteY17" fmla="*/ 128138 h 317212"/>
                      <a:gd name="connsiteX18" fmla="*/ 126519 w 437741"/>
                      <a:gd name="connsiteY18" fmla="*/ 181340 h 317212"/>
                      <a:gd name="connsiteX19" fmla="*/ 176149 w 437741"/>
                      <a:gd name="connsiteY19" fmla="*/ 313264 h 317212"/>
                      <a:gd name="connsiteX20" fmla="*/ 176243 w 437741"/>
                      <a:gd name="connsiteY20" fmla="*/ 317212 h 317212"/>
                      <a:gd name="connsiteX21" fmla="*/ 437742 w 437741"/>
                      <a:gd name="connsiteY21" fmla="*/ 166395 h 317212"/>
                      <a:gd name="connsiteX22" fmla="*/ 437695 w 437741"/>
                      <a:gd name="connsiteY22" fmla="*/ 164985 h 317212"/>
                      <a:gd name="connsiteX23" fmla="*/ 223383 w 437741"/>
                      <a:gd name="connsiteY23" fmla="*/ 284642 h 317212"/>
                      <a:gd name="connsiteX24" fmla="*/ 209753 w 437741"/>
                      <a:gd name="connsiteY24" fmla="*/ 208082 h 317212"/>
                      <a:gd name="connsiteX25" fmla="*/ 407710 w 437741"/>
                      <a:gd name="connsiteY25" fmla="*/ 89788 h 317212"/>
                      <a:gd name="connsiteX26" fmla="*/ 432854 w 437741"/>
                      <a:gd name="connsiteY26" fmla="*/ 163857 h 317212"/>
                      <a:gd name="connsiteX27" fmla="*/ 223383 w 437741"/>
                      <a:gd name="connsiteY27" fmla="*/ 284642 h 317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437741" h="317212">
                        <a:moveTo>
                          <a:pt x="437695" y="164985"/>
                        </a:moveTo>
                        <a:cubicBezTo>
                          <a:pt x="437601" y="163340"/>
                          <a:pt x="435157" y="123814"/>
                          <a:pt x="410530" y="85276"/>
                        </a:cubicBezTo>
                        <a:cubicBezTo>
                          <a:pt x="399908" y="68686"/>
                          <a:pt x="386232" y="53082"/>
                          <a:pt x="369735" y="38889"/>
                        </a:cubicBezTo>
                        <a:cubicBezTo>
                          <a:pt x="303891" y="-17932"/>
                          <a:pt x="227284" y="4204"/>
                          <a:pt x="226485" y="4439"/>
                        </a:cubicBezTo>
                        <a:lnTo>
                          <a:pt x="227847" y="8951"/>
                        </a:lnTo>
                        <a:cubicBezTo>
                          <a:pt x="228599" y="8716"/>
                          <a:pt x="302857" y="-12621"/>
                          <a:pt x="366680" y="42460"/>
                        </a:cubicBezTo>
                        <a:cubicBezTo>
                          <a:pt x="382143" y="55808"/>
                          <a:pt x="395067" y="70377"/>
                          <a:pt x="405219" y="85793"/>
                        </a:cubicBezTo>
                        <a:lnTo>
                          <a:pt x="208014" y="203665"/>
                        </a:lnTo>
                        <a:cubicBezTo>
                          <a:pt x="201623" y="188719"/>
                          <a:pt x="192881" y="173304"/>
                          <a:pt x="180896" y="157935"/>
                        </a:cubicBezTo>
                        <a:cubicBezTo>
                          <a:pt x="143157" y="109480"/>
                          <a:pt x="99871" y="92608"/>
                          <a:pt x="70215" y="86968"/>
                        </a:cubicBezTo>
                        <a:lnTo>
                          <a:pt x="69322" y="91574"/>
                        </a:lnTo>
                        <a:cubicBezTo>
                          <a:pt x="98179" y="97025"/>
                          <a:pt x="140337" y="113475"/>
                          <a:pt x="177183" y="160755"/>
                        </a:cubicBezTo>
                        <a:cubicBezTo>
                          <a:pt x="213795" y="207753"/>
                          <a:pt x="219952" y="255222"/>
                          <a:pt x="218636" y="286757"/>
                        </a:cubicBezTo>
                        <a:lnTo>
                          <a:pt x="219576" y="286804"/>
                        </a:lnTo>
                        <a:lnTo>
                          <a:pt x="180614" y="309270"/>
                        </a:lnTo>
                        <a:cubicBezTo>
                          <a:pt x="179392" y="293572"/>
                          <a:pt x="171967" y="232944"/>
                          <a:pt x="130279" y="178473"/>
                        </a:cubicBezTo>
                        <a:cubicBezTo>
                          <a:pt x="80461" y="113428"/>
                          <a:pt x="799" y="123344"/>
                          <a:pt x="0" y="123485"/>
                        </a:cubicBezTo>
                        <a:lnTo>
                          <a:pt x="611" y="128138"/>
                        </a:lnTo>
                        <a:cubicBezTo>
                          <a:pt x="1363" y="128044"/>
                          <a:pt x="78393" y="118457"/>
                          <a:pt x="126519" y="181340"/>
                        </a:cubicBezTo>
                        <a:cubicBezTo>
                          <a:pt x="173706" y="242955"/>
                          <a:pt x="176102" y="312559"/>
                          <a:pt x="176149" y="313264"/>
                        </a:cubicBezTo>
                        <a:lnTo>
                          <a:pt x="176243" y="317212"/>
                        </a:lnTo>
                        <a:lnTo>
                          <a:pt x="437742" y="166395"/>
                        </a:lnTo>
                        <a:lnTo>
                          <a:pt x="437695" y="164985"/>
                        </a:lnTo>
                        <a:close/>
                        <a:moveTo>
                          <a:pt x="223383" y="284642"/>
                        </a:moveTo>
                        <a:cubicBezTo>
                          <a:pt x="223994" y="263963"/>
                          <a:pt x="221315" y="237080"/>
                          <a:pt x="209753" y="208082"/>
                        </a:cubicBezTo>
                        <a:lnTo>
                          <a:pt x="407710" y="89788"/>
                        </a:lnTo>
                        <a:cubicBezTo>
                          <a:pt x="428060" y="122639"/>
                          <a:pt x="432196" y="156572"/>
                          <a:pt x="432854" y="163857"/>
                        </a:cubicBezTo>
                        <a:lnTo>
                          <a:pt x="223383" y="284642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CC7CC25B-AF35-B2FD-E882-A29D0F63EA78}"/>
                      </a:ext>
                    </a:extLst>
                  </p:cNvPr>
                  <p:cNvSpPr/>
                  <p:nvPr/>
                </p:nvSpPr>
                <p:spPr>
                  <a:xfrm>
                    <a:off x="8264290" y="1363007"/>
                    <a:ext cx="439480" cy="319894"/>
                  </a:xfrm>
                  <a:custGeom>
                    <a:avLst/>
                    <a:gdLst>
                      <a:gd name="connsiteX0" fmla="*/ 439434 w 439480"/>
                      <a:gd name="connsiteY0" fmla="*/ 165646 h 319894"/>
                      <a:gd name="connsiteX1" fmla="*/ 412175 w 439480"/>
                      <a:gd name="connsiteY1" fmla="*/ 85608 h 319894"/>
                      <a:gd name="connsiteX2" fmla="*/ 371239 w 439480"/>
                      <a:gd name="connsiteY2" fmla="*/ 39033 h 319894"/>
                      <a:gd name="connsiteX3" fmla="*/ 227425 w 439480"/>
                      <a:gd name="connsiteY3" fmla="*/ 4442 h 319894"/>
                      <a:gd name="connsiteX4" fmla="*/ 228787 w 439480"/>
                      <a:gd name="connsiteY4" fmla="*/ 8954 h 319894"/>
                      <a:gd name="connsiteX5" fmla="*/ 368184 w 439480"/>
                      <a:gd name="connsiteY5" fmla="*/ 42605 h 319894"/>
                      <a:gd name="connsiteX6" fmla="*/ 406911 w 439480"/>
                      <a:gd name="connsiteY6" fmla="*/ 86125 h 319894"/>
                      <a:gd name="connsiteX7" fmla="*/ 208813 w 439480"/>
                      <a:gd name="connsiteY7" fmla="*/ 204467 h 319894"/>
                      <a:gd name="connsiteX8" fmla="*/ 181601 w 439480"/>
                      <a:gd name="connsiteY8" fmla="*/ 158549 h 319894"/>
                      <a:gd name="connsiteX9" fmla="*/ 70450 w 439480"/>
                      <a:gd name="connsiteY9" fmla="*/ 87347 h 319894"/>
                      <a:gd name="connsiteX10" fmla="*/ 69557 w 439480"/>
                      <a:gd name="connsiteY10" fmla="*/ 92000 h 319894"/>
                      <a:gd name="connsiteX11" fmla="*/ 177841 w 439480"/>
                      <a:gd name="connsiteY11" fmla="*/ 161463 h 319894"/>
                      <a:gd name="connsiteX12" fmla="*/ 219482 w 439480"/>
                      <a:gd name="connsiteY12" fmla="*/ 287983 h 319894"/>
                      <a:gd name="connsiteX13" fmla="*/ 220422 w 439480"/>
                      <a:gd name="connsiteY13" fmla="*/ 288030 h 319894"/>
                      <a:gd name="connsiteX14" fmla="*/ 181319 w 439480"/>
                      <a:gd name="connsiteY14" fmla="*/ 310589 h 319894"/>
                      <a:gd name="connsiteX15" fmla="*/ 130796 w 439480"/>
                      <a:gd name="connsiteY15" fmla="*/ 179276 h 319894"/>
                      <a:gd name="connsiteX16" fmla="*/ 0 w 439480"/>
                      <a:gd name="connsiteY16" fmla="*/ 124006 h 319894"/>
                      <a:gd name="connsiteX17" fmla="*/ 611 w 439480"/>
                      <a:gd name="connsiteY17" fmla="*/ 128706 h 319894"/>
                      <a:gd name="connsiteX18" fmla="*/ 127036 w 439480"/>
                      <a:gd name="connsiteY18" fmla="*/ 182143 h 319894"/>
                      <a:gd name="connsiteX19" fmla="*/ 176854 w 439480"/>
                      <a:gd name="connsiteY19" fmla="*/ 314584 h 319894"/>
                      <a:gd name="connsiteX20" fmla="*/ 176948 w 439480"/>
                      <a:gd name="connsiteY20" fmla="*/ 319894 h 319894"/>
                      <a:gd name="connsiteX21" fmla="*/ 439481 w 439480"/>
                      <a:gd name="connsiteY21" fmla="*/ 168466 h 319894"/>
                      <a:gd name="connsiteX22" fmla="*/ 439434 w 439480"/>
                      <a:gd name="connsiteY22" fmla="*/ 165646 h 319894"/>
                      <a:gd name="connsiteX23" fmla="*/ 224276 w 439480"/>
                      <a:gd name="connsiteY23" fmla="*/ 285774 h 319894"/>
                      <a:gd name="connsiteX24" fmla="*/ 211962 w 439480"/>
                      <a:gd name="connsiteY24" fmla="*/ 210671 h 319894"/>
                      <a:gd name="connsiteX25" fmla="*/ 410718 w 439480"/>
                      <a:gd name="connsiteY25" fmla="*/ 91906 h 319894"/>
                      <a:gd name="connsiteX26" fmla="*/ 434593 w 439480"/>
                      <a:gd name="connsiteY26" fmla="*/ 164471 h 319894"/>
                      <a:gd name="connsiteX27" fmla="*/ 224276 w 439480"/>
                      <a:gd name="connsiteY27" fmla="*/ 285774 h 319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439480" h="319894">
                        <a:moveTo>
                          <a:pt x="439434" y="165646"/>
                        </a:moveTo>
                        <a:cubicBezTo>
                          <a:pt x="439340" y="163954"/>
                          <a:pt x="436896" y="124335"/>
                          <a:pt x="412175" y="85608"/>
                        </a:cubicBezTo>
                        <a:cubicBezTo>
                          <a:pt x="401553" y="68971"/>
                          <a:pt x="387736" y="53273"/>
                          <a:pt x="371239" y="39033"/>
                        </a:cubicBezTo>
                        <a:cubicBezTo>
                          <a:pt x="305113" y="-17976"/>
                          <a:pt x="228177" y="4207"/>
                          <a:pt x="227425" y="4442"/>
                        </a:cubicBezTo>
                        <a:lnTo>
                          <a:pt x="228787" y="8954"/>
                        </a:lnTo>
                        <a:cubicBezTo>
                          <a:pt x="229539" y="8719"/>
                          <a:pt x="304079" y="-12665"/>
                          <a:pt x="368184" y="42605"/>
                        </a:cubicBezTo>
                        <a:cubicBezTo>
                          <a:pt x="383694" y="55999"/>
                          <a:pt x="396665" y="70616"/>
                          <a:pt x="406911" y="86125"/>
                        </a:cubicBezTo>
                        <a:lnTo>
                          <a:pt x="208813" y="204467"/>
                        </a:lnTo>
                        <a:cubicBezTo>
                          <a:pt x="202421" y="189474"/>
                          <a:pt x="193633" y="173965"/>
                          <a:pt x="181601" y="158549"/>
                        </a:cubicBezTo>
                        <a:cubicBezTo>
                          <a:pt x="143721" y="109906"/>
                          <a:pt x="100247" y="92987"/>
                          <a:pt x="70450" y="87347"/>
                        </a:cubicBezTo>
                        <a:lnTo>
                          <a:pt x="69557" y="92000"/>
                        </a:lnTo>
                        <a:cubicBezTo>
                          <a:pt x="98555" y="97499"/>
                          <a:pt x="140901" y="113995"/>
                          <a:pt x="177841" y="161463"/>
                        </a:cubicBezTo>
                        <a:cubicBezTo>
                          <a:pt x="214594" y="208650"/>
                          <a:pt x="220751" y="256306"/>
                          <a:pt x="219482" y="287983"/>
                        </a:cubicBezTo>
                        <a:lnTo>
                          <a:pt x="220422" y="288030"/>
                        </a:lnTo>
                        <a:lnTo>
                          <a:pt x="181319" y="310589"/>
                        </a:lnTo>
                        <a:cubicBezTo>
                          <a:pt x="180050" y="294844"/>
                          <a:pt x="172672" y="233935"/>
                          <a:pt x="130796" y="179276"/>
                        </a:cubicBezTo>
                        <a:cubicBezTo>
                          <a:pt x="80790" y="113948"/>
                          <a:pt x="799" y="123865"/>
                          <a:pt x="0" y="124006"/>
                        </a:cubicBezTo>
                        <a:lnTo>
                          <a:pt x="611" y="128706"/>
                        </a:lnTo>
                        <a:cubicBezTo>
                          <a:pt x="1363" y="128612"/>
                          <a:pt x="78675" y="118977"/>
                          <a:pt x="127036" y="182143"/>
                        </a:cubicBezTo>
                        <a:cubicBezTo>
                          <a:pt x="174411" y="243992"/>
                          <a:pt x="176807" y="313926"/>
                          <a:pt x="176854" y="314584"/>
                        </a:cubicBezTo>
                        <a:lnTo>
                          <a:pt x="176948" y="319894"/>
                        </a:lnTo>
                        <a:lnTo>
                          <a:pt x="439481" y="168466"/>
                        </a:lnTo>
                        <a:lnTo>
                          <a:pt x="439434" y="165646"/>
                        </a:lnTo>
                        <a:close/>
                        <a:moveTo>
                          <a:pt x="224276" y="285774"/>
                        </a:moveTo>
                        <a:cubicBezTo>
                          <a:pt x="224887" y="265001"/>
                          <a:pt x="223571" y="239809"/>
                          <a:pt x="211962" y="210671"/>
                        </a:cubicBezTo>
                        <a:lnTo>
                          <a:pt x="410718" y="91906"/>
                        </a:lnTo>
                        <a:cubicBezTo>
                          <a:pt x="431115" y="124899"/>
                          <a:pt x="433935" y="157140"/>
                          <a:pt x="434593" y="164471"/>
                        </a:cubicBezTo>
                        <a:lnTo>
                          <a:pt x="224276" y="28577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405358A2-59C8-48BF-A489-F9913A06E858}"/>
                      </a:ext>
                    </a:extLst>
                  </p:cNvPr>
                  <p:cNvSpPr/>
                  <p:nvPr/>
                </p:nvSpPr>
                <p:spPr>
                  <a:xfrm>
                    <a:off x="8743625" y="1498287"/>
                    <a:ext cx="16308" cy="18603"/>
                  </a:xfrm>
                  <a:custGeom>
                    <a:avLst/>
                    <a:gdLst>
                      <a:gd name="connsiteX0" fmla="*/ 16308 w 16308"/>
                      <a:gd name="connsiteY0" fmla="*/ 7055 h 18603"/>
                      <a:gd name="connsiteX1" fmla="*/ 8131 w 16308"/>
                      <a:gd name="connsiteY1" fmla="*/ 18335 h 18603"/>
                      <a:gd name="connsiteX2" fmla="*/ 0 w 16308"/>
                      <a:gd name="connsiteY2" fmla="*/ 11520 h 18603"/>
                      <a:gd name="connsiteX3" fmla="*/ 8178 w 16308"/>
                      <a:gd name="connsiteY3" fmla="*/ 287 h 18603"/>
                      <a:gd name="connsiteX4" fmla="*/ 16308 w 16308"/>
                      <a:gd name="connsiteY4" fmla="*/ 7055 h 1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08" h="18603">
                        <a:moveTo>
                          <a:pt x="16308" y="7055"/>
                        </a:moveTo>
                        <a:cubicBezTo>
                          <a:pt x="16308" y="12037"/>
                          <a:pt x="12643" y="17066"/>
                          <a:pt x="8131" y="18335"/>
                        </a:cubicBezTo>
                        <a:cubicBezTo>
                          <a:pt x="3619" y="19557"/>
                          <a:pt x="0" y="16502"/>
                          <a:pt x="0" y="11520"/>
                        </a:cubicBezTo>
                        <a:cubicBezTo>
                          <a:pt x="0" y="6538"/>
                          <a:pt x="3666" y="1509"/>
                          <a:pt x="8178" y="287"/>
                        </a:cubicBezTo>
                        <a:cubicBezTo>
                          <a:pt x="12690" y="-982"/>
                          <a:pt x="16308" y="2073"/>
                          <a:pt x="16308" y="705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253A4EC5-9DDE-9B79-CBC1-045A53846BD1}"/>
                      </a:ext>
                    </a:extLst>
                  </p:cNvPr>
                  <p:cNvSpPr/>
                  <p:nvPr/>
                </p:nvSpPr>
                <p:spPr>
                  <a:xfrm>
                    <a:off x="8746633" y="1498258"/>
                    <a:ext cx="13253" cy="16295"/>
                  </a:xfrm>
                  <a:custGeom>
                    <a:avLst/>
                    <a:gdLst>
                      <a:gd name="connsiteX0" fmla="*/ 5170 w 13253"/>
                      <a:gd name="connsiteY0" fmla="*/ 269 h 16295"/>
                      <a:gd name="connsiteX1" fmla="*/ 0 w 13253"/>
                      <a:gd name="connsiteY1" fmla="*/ 3747 h 16295"/>
                      <a:gd name="connsiteX2" fmla="*/ 3666 w 13253"/>
                      <a:gd name="connsiteY2" fmla="*/ 1726 h 16295"/>
                      <a:gd name="connsiteX3" fmla="*/ 11797 w 13253"/>
                      <a:gd name="connsiteY3" fmla="*/ 8541 h 16295"/>
                      <a:gd name="connsiteX4" fmla="*/ 8789 w 13253"/>
                      <a:gd name="connsiteY4" fmla="*/ 16296 h 16295"/>
                      <a:gd name="connsiteX5" fmla="*/ 13254 w 13253"/>
                      <a:gd name="connsiteY5" fmla="*/ 7037 h 16295"/>
                      <a:gd name="connsiteX6" fmla="*/ 5170 w 13253"/>
                      <a:gd name="connsiteY6" fmla="*/ 269 h 16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253" h="16295">
                        <a:moveTo>
                          <a:pt x="5170" y="269"/>
                        </a:moveTo>
                        <a:cubicBezTo>
                          <a:pt x="3196" y="786"/>
                          <a:pt x="1410" y="2102"/>
                          <a:pt x="0" y="3747"/>
                        </a:cubicBezTo>
                        <a:cubicBezTo>
                          <a:pt x="1128" y="2807"/>
                          <a:pt x="2350" y="2102"/>
                          <a:pt x="3666" y="1726"/>
                        </a:cubicBezTo>
                        <a:cubicBezTo>
                          <a:pt x="8178" y="504"/>
                          <a:pt x="11797" y="3559"/>
                          <a:pt x="11797" y="8541"/>
                        </a:cubicBezTo>
                        <a:cubicBezTo>
                          <a:pt x="11797" y="11361"/>
                          <a:pt x="10622" y="14134"/>
                          <a:pt x="8789" y="16296"/>
                        </a:cubicBezTo>
                        <a:cubicBezTo>
                          <a:pt x="11421" y="14087"/>
                          <a:pt x="13254" y="10562"/>
                          <a:pt x="13254" y="7037"/>
                        </a:cubicBezTo>
                        <a:cubicBezTo>
                          <a:pt x="13301" y="2102"/>
                          <a:pt x="9682" y="-953"/>
                          <a:pt x="5170" y="269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01348752-E32F-B62C-1DEA-443FC0372F09}"/>
                      </a:ext>
                    </a:extLst>
                  </p:cNvPr>
                  <p:cNvSpPr/>
                  <p:nvPr/>
                </p:nvSpPr>
                <p:spPr>
                  <a:xfrm>
                    <a:off x="8387942" y="1713800"/>
                    <a:ext cx="17718" cy="19964"/>
                  </a:xfrm>
                  <a:custGeom>
                    <a:avLst/>
                    <a:gdLst>
                      <a:gd name="connsiteX0" fmla="*/ 17718 w 17718"/>
                      <a:gd name="connsiteY0" fmla="*/ 7593 h 19964"/>
                      <a:gd name="connsiteX1" fmla="*/ 8836 w 17718"/>
                      <a:gd name="connsiteY1" fmla="*/ 19671 h 19964"/>
                      <a:gd name="connsiteX2" fmla="*/ 0 w 17718"/>
                      <a:gd name="connsiteY2" fmla="*/ 12387 h 19964"/>
                      <a:gd name="connsiteX3" fmla="*/ 8883 w 17718"/>
                      <a:gd name="connsiteY3" fmla="*/ 308 h 19964"/>
                      <a:gd name="connsiteX4" fmla="*/ 17718 w 17718"/>
                      <a:gd name="connsiteY4" fmla="*/ 7593 h 19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718" h="19964">
                        <a:moveTo>
                          <a:pt x="17718" y="7593"/>
                        </a:moveTo>
                        <a:cubicBezTo>
                          <a:pt x="17718" y="12951"/>
                          <a:pt x="13724" y="18355"/>
                          <a:pt x="8836" y="19671"/>
                        </a:cubicBezTo>
                        <a:cubicBezTo>
                          <a:pt x="3948" y="20987"/>
                          <a:pt x="0" y="17744"/>
                          <a:pt x="0" y="12387"/>
                        </a:cubicBezTo>
                        <a:cubicBezTo>
                          <a:pt x="0" y="7029"/>
                          <a:pt x="3995" y="1624"/>
                          <a:pt x="8883" y="308"/>
                        </a:cubicBezTo>
                        <a:cubicBezTo>
                          <a:pt x="13817" y="-1055"/>
                          <a:pt x="17765" y="2235"/>
                          <a:pt x="17718" y="759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F0A45C84-7B7B-7CCD-77D2-2D1FCF3FE8DD}"/>
                      </a:ext>
                    </a:extLst>
                  </p:cNvPr>
                  <p:cNvSpPr/>
                  <p:nvPr/>
                </p:nvSpPr>
                <p:spPr>
                  <a:xfrm>
                    <a:off x="8391232" y="1713771"/>
                    <a:ext cx="14475" cy="17397"/>
                  </a:xfrm>
                  <a:custGeom>
                    <a:avLst/>
                    <a:gdLst>
                      <a:gd name="connsiteX0" fmla="*/ 5640 w 14475"/>
                      <a:gd name="connsiteY0" fmla="*/ 290 h 17397"/>
                      <a:gd name="connsiteX1" fmla="*/ 0 w 14475"/>
                      <a:gd name="connsiteY1" fmla="*/ 4097 h 17397"/>
                      <a:gd name="connsiteX2" fmla="*/ 4136 w 14475"/>
                      <a:gd name="connsiteY2" fmla="*/ 1841 h 17397"/>
                      <a:gd name="connsiteX3" fmla="*/ 12972 w 14475"/>
                      <a:gd name="connsiteY3" fmla="*/ 9126 h 17397"/>
                      <a:gd name="connsiteX4" fmla="*/ 9729 w 14475"/>
                      <a:gd name="connsiteY4" fmla="*/ 17397 h 17397"/>
                      <a:gd name="connsiteX5" fmla="*/ 14475 w 14475"/>
                      <a:gd name="connsiteY5" fmla="*/ 7575 h 17397"/>
                      <a:gd name="connsiteX6" fmla="*/ 5640 w 14475"/>
                      <a:gd name="connsiteY6" fmla="*/ 290 h 17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475" h="17397">
                        <a:moveTo>
                          <a:pt x="5640" y="290"/>
                        </a:moveTo>
                        <a:cubicBezTo>
                          <a:pt x="3478" y="854"/>
                          <a:pt x="1551" y="2264"/>
                          <a:pt x="0" y="4097"/>
                        </a:cubicBezTo>
                        <a:cubicBezTo>
                          <a:pt x="1222" y="3063"/>
                          <a:pt x="2632" y="2217"/>
                          <a:pt x="4136" y="1841"/>
                        </a:cubicBezTo>
                        <a:cubicBezTo>
                          <a:pt x="9024" y="525"/>
                          <a:pt x="12972" y="3815"/>
                          <a:pt x="12972" y="9126"/>
                        </a:cubicBezTo>
                        <a:cubicBezTo>
                          <a:pt x="12972" y="12134"/>
                          <a:pt x="11703" y="15095"/>
                          <a:pt x="9729" y="17397"/>
                        </a:cubicBezTo>
                        <a:cubicBezTo>
                          <a:pt x="12549" y="15000"/>
                          <a:pt x="14475" y="11288"/>
                          <a:pt x="14475" y="7575"/>
                        </a:cubicBezTo>
                        <a:cubicBezTo>
                          <a:pt x="14475" y="2264"/>
                          <a:pt x="10528" y="-1026"/>
                          <a:pt x="5640" y="29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44" name="Graphic 111">
                  <a:extLst>
                    <a:ext uri="{FF2B5EF4-FFF2-40B4-BE49-F238E27FC236}">
                      <a16:creationId xmlns:a16="http://schemas.microsoft.com/office/drawing/2014/main" id="{F11B68E5-0B81-8915-FF17-F67A1F5DEC92}"/>
                    </a:ext>
                  </a:extLst>
                </p:cNvPr>
                <p:cNvGrpSpPr/>
                <p:nvPr/>
              </p:nvGrpSpPr>
              <p:grpSpPr>
                <a:xfrm>
                  <a:off x="8003636" y="1560094"/>
                  <a:ext cx="366588" cy="376034"/>
                  <a:chOff x="8003636" y="1560094"/>
                  <a:chExt cx="366588" cy="376034"/>
                </a:xfrm>
                <a:grpFill/>
              </p:grpSpPr>
              <p:grpSp>
                <p:nvGrpSpPr>
                  <p:cNvPr id="846" name="Graphic 111">
                    <a:extLst>
                      <a:ext uri="{FF2B5EF4-FFF2-40B4-BE49-F238E27FC236}">
                        <a16:creationId xmlns:a16="http://schemas.microsoft.com/office/drawing/2014/main" id="{671EF774-10F5-4AC7-0EFD-FCF2E20A5DE3}"/>
                      </a:ext>
                    </a:extLst>
                  </p:cNvPr>
                  <p:cNvGrpSpPr/>
                  <p:nvPr/>
                </p:nvGrpSpPr>
                <p:grpSpPr>
                  <a:xfrm>
                    <a:off x="8003636" y="1560094"/>
                    <a:ext cx="366588" cy="376034"/>
                    <a:chOff x="8003636" y="1560094"/>
                    <a:chExt cx="366588" cy="376034"/>
                  </a:xfrm>
                  <a:grpFill/>
                </p:grpSpPr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6FA1A19D-455E-0F11-BE0C-E2A22E1CC4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18160" y="1743952"/>
                      <a:ext cx="335144" cy="192176"/>
                    </a:xfrm>
                    <a:custGeom>
                      <a:avLst/>
                      <a:gdLst>
                        <a:gd name="connsiteX0" fmla="*/ 184092 w 335144"/>
                        <a:gd name="connsiteY0" fmla="*/ 0 h 192176"/>
                        <a:gd name="connsiteX1" fmla="*/ 29938 w 335144"/>
                        <a:gd name="connsiteY1" fmla="*/ 77735 h 192176"/>
                        <a:gd name="connsiteX2" fmla="*/ 0 w 335144"/>
                        <a:gd name="connsiteY2" fmla="*/ 77641 h 192176"/>
                        <a:gd name="connsiteX3" fmla="*/ 168160 w 335144"/>
                        <a:gd name="connsiteY3" fmla="*/ 192176 h 192176"/>
                        <a:gd name="connsiteX4" fmla="*/ 335145 w 335144"/>
                        <a:gd name="connsiteY4" fmla="*/ 83046 h 192176"/>
                        <a:gd name="connsiteX5" fmla="*/ 304831 w 335144"/>
                        <a:gd name="connsiteY5" fmla="*/ 82952 h 192176"/>
                        <a:gd name="connsiteX6" fmla="*/ 184092 w 335144"/>
                        <a:gd name="connsiteY6" fmla="*/ 0 h 192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35144" h="192176">
                          <a:moveTo>
                            <a:pt x="184092" y="0"/>
                          </a:moveTo>
                          <a:lnTo>
                            <a:pt x="29938" y="77735"/>
                          </a:lnTo>
                          <a:lnTo>
                            <a:pt x="0" y="77641"/>
                          </a:lnTo>
                          <a:cubicBezTo>
                            <a:pt x="27823" y="144755"/>
                            <a:pt x="92540" y="191941"/>
                            <a:pt x="168160" y="192176"/>
                          </a:cubicBezTo>
                          <a:cubicBezTo>
                            <a:pt x="242135" y="192411"/>
                            <a:pt x="305959" y="147669"/>
                            <a:pt x="335145" y="83046"/>
                          </a:cubicBezTo>
                          <a:lnTo>
                            <a:pt x="304831" y="82952"/>
                          </a:lnTo>
                          <a:lnTo>
                            <a:pt x="184092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9317C1B9-CE3A-73A5-4572-BC065D4CB7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03636" y="1560094"/>
                      <a:ext cx="366588" cy="266904"/>
                    </a:xfrm>
                    <a:custGeom>
                      <a:avLst/>
                      <a:gdLst>
                        <a:gd name="connsiteX0" fmla="*/ 183905 w 366588"/>
                        <a:gd name="connsiteY0" fmla="*/ 1 h 266904"/>
                        <a:gd name="connsiteX1" fmla="*/ 1 w 366588"/>
                        <a:gd name="connsiteY1" fmla="*/ 187430 h 266904"/>
                        <a:gd name="connsiteX2" fmla="*/ 14524 w 366588"/>
                        <a:gd name="connsiteY2" fmla="*/ 261499 h 266904"/>
                        <a:gd name="connsiteX3" fmla="*/ 44462 w 366588"/>
                        <a:gd name="connsiteY3" fmla="*/ 261593 h 266904"/>
                        <a:gd name="connsiteX4" fmla="*/ 198616 w 366588"/>
                        <a:gd name="connsiteY4" fmla="*/ 183858 h 266904"/>
                        <a:gd name="connsiteX5" fmla="*/ 319354 w 366588"/>
                        <a:gd name="connsiteY5" fmla="*/ 266810 h 266904"/>
                        <a:gd name="connsiteX6" fmla="*/ 349668 w 366588"/>
                        <a:gd name="connsiteY6" fmla="*/ 266904 h 266904"/>
                        <a:gd name="connsiteX7" fmla="*/ 366588 w 366588"/>
                        <a:gd name="connsiteY7" fmla="*/ 188605 h 266904"/>
                        <a:gd name="connsiteX8" fmla="*/ 183905 w 366588"/>
                        <a:gd name="connsiteY8" fmla="*/ 1 h 266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66588" h="266904">
                          <a:moveTo>
                            <a:pt x="183905" y="1"/>
                          </a:moveTo>
                          <a:cubicBezTo>
                            <a:pt x="82671" y="-328"/>
                            <a:pt x="330" y="83611"/>
                            <a:pt x="1" y="187430"/>
                          </a:cubicBezTo>
                          <a:cubicBezTo>
                            <a:pt x="-93" y="213702"/>
                            <a:pt x="5124" y="238752"/>
                            <a:pt x="14524" y="261499"/>
                          </a:cubicBezTo>
                          <a:lnTo>
                            <a:pt x="44462" y="261593"/>
                          </a:lnTo>
                          <a:lnTo>
                            <a:pt x="198616" y="183858"/>
                          </a:lnTo>
                          <a:lnTo>
                            <a:pt x="319354" y="266810"/>
                          </a:lnTo>
                          <a:lnTo>
                            <a:pt x="349668" y="266904"/>
                          </a:lnTo>
                          <a:cubicBezTo>
                            <a:pt x="360431" y="243076"/>
                            <a:pt x="366494" y="216569"/>
                            <a:pt x="366588" y="188605"/>
                          </a:cubicBezTo>
                          <a:cubicBezTo>
                            <a:pt x="366917" y="84786"/>
                            <a:pt x="285140" y="330"/>
                            <a:pt x="183905" y="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2A1044D3-BA8B-79C7-B79B-2099AF3AA5FF}"/>
                      </a:ext>
                    </a:extLst>
                  </p:cNvPr>
                  <p:cNvSpPr/>
                  <p:nvPr/>
                </p:nvSpPr>
                <p:spPr>
                  <a:xfrm>
                    <a:off x="8047205" y="1560094"/>
                    <a:ext cx="322973" cy="313996"/>
                  </a:xfrm>
                  <a:custGeom>
                    <a:avLst/>
                    <a:gdLst>
                      <a:gd name="connsiteX0" fmla="*/ 140337 w 322973"/>
                      <a:gd name="connsiteY0" fmla="*/ 1 h 313996"/>
                      <a:gd name="connsiteX1" fmla="*/ 0 w 322973"/>
                      <a:gd name="connsiteY1" fmla="*/ 66410 h 313996"/>
                      <a:gd name="connsiteX2" fmla="*/ 135825 w 322973"/>
                      <a:gd name="connsiteY2" fmla="*/ 5312 h 313996"/>
                      <a:gd name="connsiteX3" fmla="*/ 318507 w 322973"/>
                      <a:gd name="connsiteY3" fmla="*/ 193916 h 313996"/>
                      <a:gd name="connsiteX4" fmla="*/ 301588 w 322973"/>
                      <a:gd name="connsiteY4" fmla="*/ 272215 h 313996"/>
                      <a:gd name="connsiteX5" fmla="*/ 275598 w 322973"/>
                      <a:gd name="connsiteY5" fmla="*/ 313996 h 313996"/>
                      <a:gd name="connsiteX6" fmla="*/ 306053 w 322973"/>
                      <a:gd name="connsiteY6" fmla="*/ 266904 h 313996"/>
                      <a:gd name="connsiteX7" fmla="*/ 322972 w 322973"/>
                      <a:gd name="connsiteY7" fmla="*/ 188605 h 313996"/>
                      <a:gd name="connsiteX8" fmla="*/ 140337 w 322973"/>
                      <a:gd name="connsiteY8" fmla="*/ 1 h 313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2973" h="313996">
                        <a:moveTo>
                          <a:pt x="140337" y="1"/>
                        </a:moveTo>
                        <a:cubicBezTo>
                          <a:pt x="84127" y="-187"/>
                          <a:pt x="33745" y="25662"/>
                          <a:pt x="0" y="66410"/>
                        </a:cubicBezTo>
                        <a:cubicBezTo>
                          <a:pt x="33651" y="28717"/>
                          <a:pt x="82059" y="5124"/>
                          <a:pt x="135825" y="5312"/>
                        </a:cubicBezTo>
                        <a:cubicBezTo>
                          <a:pt x="237059" y="5641"/>
                          <a:pt x="318836" y="90097"/>
                          <a:pt x="318507" y="193916"/>
                        </a:cubicBezTo>
                        <a:cubicBezTo>
                          <a:pt x="318413" y="221880"/>
                          <a:pt x="312350" y="248387"/>
                          <a:pt x="301588" y="272215"/>
                        </a:cubicBezTo>
                        <a:cubicBezTo>
                          <a:pt x="294773" y="287348"/>
                          <a:pt x="285937" y="301354"/>
                          <a:pt x="275598" y="313996"/>
                        </a:cubicBezTo>
                        <a:cubicBezTo>
                          <a:pt x="287911" y="300038"/>
                          <a:pt x="298251" y="284199"/>
                          <a:pt x="306053" y="266904"/>
                        </a:cubicBezTo>
                        <a:cubicBezTo>
                          <a:pt x="316815" y="243076"/>
                          <a:pt x="322878" y="216569"/>
                          <a:pt x="322972" y="188605"/>
                        </a:cubicBezTo>
                        <a:cubicBezTo>
                          <a:pt x="323348" y="84786"/>
                          <a:pt x="241571" y="330"/>
                          <a:pt x="140337" y="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848" name="Graphic 111">
                    <a:extLst>
                      <a:ext uri="{FF2B5EF4-FFF2-40B4-BE49-F238E27FC236}">
                        <a16:creationId xmlns:a16="http://schemas.microsoft.com/office/drawing/2014/main" id="{8EF88AF8-7CE3-65BF-AE4E-628F59D302EF}"/>
                      </a:ext>
                    </a:extLst>
                  </p:cNvPr>
                  <p:cNvGrpSpPr/>
                  <p:nvPr/>
                </p:nvGrpSpPr>
                <p:grpSpPr>
                  <a:xfrm>
                    <a:off x="8027512" y="1587823"/>
                    <a:ext cx="315689" cy="326075"/>
                    <a:chOff x="8027512" y="1587823"/>
                    <a:chExt cx="315689" cy="326075"/>
                  </a:xfrm>
                  <a:grpFill/>
                </p:grpSpPr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C62CA6A1-318B-0692-339C-F13B738CA2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8098" y="1733613"/>
                      <a:ext cx="274892" cy="174787"/>
                    </a:xfrm>
                    <a:custGeom>
                      <a:avLst/>
                      <a:gdLst>
                        <a:gd name="connsiteX0" fmla="*/ 0 w 274892"/>
                        <a:gd name="connsiteY0" fmla="*/ 88075 h 174787"/>
                        <a:gd name="connsiteX1" fmla="*/ 138316 w 274892"/>
                        <a:gd name="connsiteY1" fmla="*/ 174787 h 174787"/>
                        <a:gd name="connsiteX2" fmla="*/ 274893 w 274892"/>
                        <a:gd name="connsiteY2" fmla="*/ 93291 h 174787"/>
                        <a:gd name="connsiteX3" fmla="*/ 188369 w 274892"/>
                        <a:gd name="connsiteY3" fmla="*/ 0 h 174787"/>
                        <a:gd name="connsiteX4" fmla="*/ 0 w 274892"/>
                        <a:gd name="connsiteY4" fmla="*/ 88075 h 174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4892" h="174787">
                          <a:moveTo>
                            <a:pt x="0" y="88075"/>
                          </a:moveTo>
                          <a:cubicBezTo>
                            <a:pt x="25896" y="139397"/>
                            <a:pt x="78064" y="174598"/>
                            <a:pt x="138316" y="174787"/>
                          </a:cubicBezTo>
                          <a:cubicBezTo>
                            <a:pt x="196876" y="174974"/>
                            <a:pt x="247963" y="142076"/>
                            <a:pt x="274893" y="93291"/>
                          </a:cubicBezTo>
                          <a:lnTo>
                            <a:pt x="188369" y="0"/>
                          </a:lnTo>
                          <a:lnTo>
                            <a:pt x="0" y="88075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id="{E9B6AB24-66A5-F842-DCDC-D23ECE9472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30660" y="1587823"/>
                      <a:ext cx="312540" cy="239080"/>
                    </a:xfrm>
                    <a:custGeom>
                      <a:avLst/>
                      <a:gdLst>
                        <a:gd name="connsiteX0" fmla="*/ 156787 w 312540"/>
                        <a:gd name="connsiteY0" fmla="*/ 1 h 239080"/>
                        <a:gd name="connsiteX1" fmla="*/ 1 w 312540"/>
                        <a:gd name="connsiteY1" fmla="*/ 159795 h 239080"/>
                        <a:gd name="connsiteX2" fmla="*/ 17437 w 312540"/>
                        <a:gd name="connsiteY2" fmla="*/ 233864 h 239080"/>
                        <a:gd name="connsiteX3" fmla="*/ 205806 w 312540"/>
                        <a:gd name="connsiteY3" fmla="*/ 145789 h 239080"/>
                        <a:gd name="connsiteX4" fmla="*/ 292330 w 312540"/>
                        <a:gd name="connsiteY4" fmla="*/ 239081 h 239080"/>
                        <a:gd name="connsiteX5" fmla="*/ 312539 w 312540"/>
                        <a:gd name="connsiteY5" fmla="*/ 160782 h 239080"/>
                        <a:gd name="connsiteX6" fmla="*/ 156787 w 312540"/>
                        <a:gd name="connsiteY6" fmla="*/ 1 h 2390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2540" h="239080">
                          <a:moveTo>
                            <a:pt x="156787" y="1"/>
                          </a:moveTo>
                          <a:cubicBezTo>
                            <a:pt x="70498" y="-281"/>
                            <a:pt x="283" y="71250"/>
                            <a:pt x="1" y="159795"/>
                          </a:cubicBezTo>
                          <a:cubicBezTo>
                            <a:pt x="-93" y="186490"/>
                            <a:pt x="6252" y="211681"/>
                            <a:pt x="17437" y="233864"/>
                          </a:cubicBezTo>
                          <a:lnTo>
                            <a:pt x="205806" y="145789"/>
                          </a:lnTo>
                          <a:lnTo>
                            <a:pt x="292330" y="239081"/>
                          </a:lnTo>
                          <a:cubicBezTo>
                            <a:pt x="305067" y="215958"/>
                            <a:pt x="312445" y="189263"/>
                            <a:pt x="312539" y="160782"/>
                          </a:cubicBezTo>
                          <a:cubicBezTo>
                            <a:pt x="312821" y="72284"/>
                            <a:pt x="243076" y="283"/>
                            <a:pt x="156787" y="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id="{82BA5979-584F-BE9A-DF13-4BC8AC3F7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30660" y="1587823"/>
                      <a:ext cx="312540" cy="320576"/>
                    </a:xfrm>
                    <a:custGeom>
                      <a:avLst/>
                      <a:gdLst>
                        <a:gd name="connsiteX0" fmla="*/ 156787 w 312540"/>
                        <a:gd name="connsiteY0" fmla="*/ 1 h 320576"/>
                        <a:gd name="connsiteX1" fmla="*/ 1 w 312540"/>
                        <a:gd name="connsiteY1" fmla="*/ 159795 h 320576"/>
                        <a:gd name="connsiteX2" fmla="*/ 17437 w 312540"/>
                        <a:gd name="connsiteY2" fmla="*/ 233864 h 320576"/>
                        <a:gd name="connsiteX3" fmla="*/ 155753 w 312540"/>
                        <a:gd name="connsiteY3" fmla="*/ 320576 h 320576"/>
                        <a:gd name="connsiteX4" fmla="*/ 292330 w 312540"/>
                        <a:gd name="connsiteY4" fmla="*/ 239081 h 320576"/>
                        <a:gd name="connsiteX5" fmla="*/ 312539 w 312540"/>
                        <a:gd name="connsiteY5" fmla="*/ 160782 h 320576"/>
                        <a:gd name="connsiteX6" fmla="*/ 156787 w 312540"/>
                        <a:gd name="connsiteY6" fmla="*/ 1 h 3205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2540" h="320576">
                          <a:moveTo>
                            <a:pt x="156787" y="1"/>
                          </a:moveTo>
                          <a:cubicBezTo>
                            <a:pt x="70498" y="-281"/>
                            <a:pt x="283" y="71250"/>
                            <a:pt x="1" y="159795"/>
                          </a:cubicBezTo>
                          <a:cubicBezTo>
                            <a:pt x="-93" y="186490"/>
                            <a:pt x="6252" y="211681"/>
                            <a:pt x="17437" y="233864"/>
                          </a:cubicBezTo>
                          <a:cubicBezTo>
                            <a:pt x="43333" y="285186"/>
                            <a:pt x="95501" y="320388"/>
                            <a:pt x="155753" y="320576"/>
                          </a:cubicBezTo>
                          <a:cubicBezTo>
                            <a:pt x="214313" y="320764"/>
                            <a:pt x="265400" y="287865"/>
                            <a:pt x="292330" y="239081"/>
                          </a:cubicBezTo>
                          <a:cubicBezTo>
                            <a:pt x="305067" y="215958"/>
                            <a:pt x="312445" y="189263"/>
                            <a:pt x="312539" y="160782"/>
                          </a:cubicBezTo>
                          <a:cubicBezTo>
                            <a:pt x="312821" y="72284"/>
                            <a:pt x="243076" y="283"/>
                            <a:pt x="156787" y="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4409B3F8-5057-B7F2-6B54-CB1CEB684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27512" y="1669507"/>
                      <a:ext cx="293129" cy="244391"/>
                    </a:xfrm>
                    <a:custGeom>
                      <a:avLst/>
                      <a:gdLst>
                        <a:gd name="connsiteX0" fmla="*/ 158902 w 293129"/>
                        <a:gd name="connsiteY0" fmla="*/ 238939 h 244391"/>
                        <a:gd name="connsiteX1" fmla="*/ 20586 w 293129"/>
                        <a:gd name="connsiteY1" fmla="*/ 152227 h 244391"/>
                        <a:gd name="connsiteX2" fmla="*/ 3150 w 293129"/>
                        <a:gd name="connsiteY2" fmla="*/ 78158 h 244391"/>
                        <a:gd name="connsiteX3" fmla="*/ 23265 w 293129"/>
                        <a:gd name="connsiteY3" fmla="*/ 0 h 244391"/>
                        <a:gd name="connsiteX4" fmla="*/ 1 w 293129"/>
                        <a:gd name="connsiteY4" fmla="*/ 83610 h 244391"/>
                        <a:gd name="connsiteX5" fmla="*/ 17437 w 293129"/>
                        <a:gd name="connsiteY5" fmla="*/ 157679 h 244391"/>
                        <a:gd name="connsiteX6" fmla="*/ 155753 w 293129"/>
                        <a:gd name="connsiteY6" fmla="*/ 244391 h 244391"/>
                        <a:gd name="connsiteX7" fmla="*/ 292330 w 293129"/>
                        <a:gd name="connsiteY7" fmla="*/ 162896 h 244391"/>
                        <a:gd name="connsiteX8" fmla="*/ 293129 w 293129"/>
                        <a:gd name="connsiteY8" fmla="*/ 161345 h 244391"/>
                        <a:gd name="connsiteX9" fmla="*/ 158902 w 293129"/>
                        <a:gd name="connsiteY9" fmla="*/ 238939 h 2443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93129" h="244391">
                          <a:moveTo>
                            <a:pt x="158902" y="238939"/>
                          </a:moveTo>
                          <a:cubicBezTo>
                            <a:pt x="98650" y="238751"/>
                            <a:pt x="46482" y="203549"/>
                            <a:pt x="20586" y="152227"/>
                          </a:cubicBezTo>
                          <a:cubicBezTo>
                            <a:pt x="9401" y="130044"/>
                            <a:pt x="3056" y="104853"/>
                            <a:pt x="3150" y="78158"/>
                          </a:cubicBezTo>
                          <a:cubicBezTo>
                            <a:pt x="3244" y="49771"/>
                            <a:pt x="10576" y="23123"/>
                            <a:pt x="23265" y="0"/>
                          </a:cubicBezTo>
                          <a:cubicBezTo>
                            <a:pt x="8602" y="24298"/>
                            <a:pt x="95" y="52967"/>
                            <a:pt x="1" y="83610"/>
                          </a:cubicBezTo>
                          <a:cubicBezTo>
                            <a:pt x="-93" y="110305"/>
                            <a:pt x="6252" y="135496"/>
                            <a:pt x="17437" y="157679"/>
                          </a:cubicBezTo>
                          <a:cubicBezTo>
                            <a:pt x="43333" y="209001"/>
                            <a:pt x="95501" y="244203"/>
                            <a:pt x="155753" y="244391"/>
                          </a:cubicBezTo>
                          <a:cubicBezTo>
                            <a:pt x="214313" y="244579"/>
                            <a:pt x="265400" y="211680"/>
                            <a:pt x="292330" y="162896"/>
                          </a:cubicBezTo>
                          <a:cubicBezTo>
                            <a:pt x="292612" y="162379"/>
                            <a:pt x="292847" y="161862"/>
                            <a:pt x="293129" y="161345"/>
                          </a:cubicBezTo>
                          <a:cubicBezTo>
                            <a:pt x="265682" y="207967"/>
                            <a:pt x="215864" y="239127"/>
                            <a:pt x="158902" y="238939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849" name="Freeform: Shape 848">
                    <a:extLst>
                      <a:ext uri="{FF2B5EF4-FFF2-40B4-BE49-F238E27FC236}">
                        <a16:creationId xmlns:a16="http://schemas.microsoft.com/office/drawing/2014/main" id="{21271283-B6CE-CC3E-1E2A-1CEE1F0C3743}"/>
                      </a:ext>
                    </a:extLst>
                  </p:cNvPr>
                  <p:cNvSpPr/>
                  <p:nvPr/>
                </p:nvSpPr>
                <p:spPr>
                  <a:xfrm>
                    <a:off x="8085414" y="1613861"/>
                    <a:ext cx="246646" cy="246646"/>
                  </a:xfrm>
                  <a:custGeom>
                    <a:avLst/>
                    <a:gdLst>
                      <a:gd name="connsiteX0" fmla="*/ 246647 w 246646"/>
                      <a:gd name="connsiteY0" fmla="*/ 123323 h 246646"/>
                      <a:gd name="connsiteX1" fmla="*/ 123323 w 246646"/>
                      <a:gd name="connsiteY1" fmla="*/ 246647 h 246646"/>
                      <a:gd name="connsiteX2" fmla="*/ 0 w 246646"/>
                      <a:gd name="connsiteY2" fmla="*/ 123323 h 246646"/>
                      <a:gd name="connsiteX3" fmla="*/ 123323 w 246646"/>
                      <a:gd name="connsiteY3" fmla="*/ 0 h 246646"/>
                      <a:gd name="connsiteX4" fmla="*/ 246647 w 246646"/>
                      <a:gd name="connsiteY4" fmla="*/ 123323 h 2466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646" h="246646">
                        <a:moveTo>
                          <a:pt x="246647" y="123323"/>
                        </a:moveTo>
                        <a:cubicBezTo>
                          <a:pt x="246647" y="191424"/>
                          <a:pt x="191424" y="246647"/>
                          <a:pt x="123323" y="246647"/>
                        </a:cubicBezTo>
                        <a:cubicBezTo>
                          <a:pt x="55223" y="246647"/>
                          <a:pt x="0" y="191424"/>
                          <a:pt x="0" y="123323"/>
                        </a:cubicBezTo>
                        <a:cubicBezTo>
                          <a:pt x="0" y="55223"/>
                          <a:pt x="55223" y="0"/>
                          <a:pt x="123323" y="0"/>
                        </a:cubicBezTo>
                        <a:cubicBezTo>
                          <a:pt x="191424" y="0"/>
                          <a:pt x="246647" y="55223"/>
                          <a:pt x="246647" y="12332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850" name="Graphic 111">
                    <a:extLst>
                      <a:ext uri="{FF2B5EF4-FFF2-40B4-BE49-F238E27FC236}">
                        <a16:creationId xmlns:a16="http://schemas.microsoft.com/office/drawing/2014/main" id="{39A55F4E-81E6-0655-97B7-5D08013311AD}"/>
                      </a:ext>
                    </a:extLst>
                  </p:cNvPr>
                  <p:cNvGrpSpPr/>
                  <p:nvPr/>
                </p:nvGrpSpPr>
                <p:grpSpPr>
                  <a:xfrm>
                    <a:off x="8067837" y="1594263"/>
                    <a:ext cx="282130" cy="278793"/>
                    <a:chOff x="8067837" y="1594263"/>
                    <a:chExt cx="282130" cy="278793"/>
                  </a:xfrm>
                  <a:grpFill/>
                </p:grpSpPr>
                <p:grpSp>
                  <p:nvGrpSpPr>
                    <p:cNvPr id="851" name="Graphic 111">
                      <a:extLst>
                        <a:ext uri="{FF2B5EF4-FFF2-40B4-BE49-F238E27FC236}">
                          <a16:creationId xmlns:a16="http://schemas.microsoft.com/office/drawing/2014/main" id="{CC05FEDD-4773-7D2B-9EC6-BFC225ACFF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067837" y="1594263"/>
                      <a:ext cx="282130" cy="278746"/>
                      <a:chOff x="8067837" y="1594263"/>
                      <a:chExt cx="282130" cy="278746"/>
                    </a:xfrm>
                    <a:grpFill/>
                  </p:grpSpPr>
                  <p:grpSp>
                    <p:nvGrpSpPr>
                      <p:cNvPr id="853" name="Graphic 111">
                        <a:extLst>
                          <a:ext uri="{FF2B5EF4-FFF2-40B4-BE49-F238E27FC236}">
                            <a16:creationId xmlns:a16="http://schemas.microsoft.com/office/drawing/2014/main" id="{42FF8A12-7CDB-0679-4CAA-E934604606A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08550" y="1594263"/>
                        <a:ext cx="97756" cy="139067"/>
                        <a:chOff x="8208550" y="1594263"/>
                        <a:chExt cx="97756" cy="139067"/>
                      </a:xfrm>
                      <a:grpFill/>
                    </p:grpSpPr>
                    <p:grpSp>
                      <p:nvGrpSpPr>
                        <p:cNvPr id="908" name="Graphic 111">
                          <a:extLst>
                            <a:ext uri="{FF2B5EF4-FFF2-40B4-BE49-F238E27FC236}">
                              <a16:creationId xmlns:a16="http://schemas.microsoft.com/office/drawing/2014/main" id="{05493766-E85E-64B3-78B3-113DBF203E5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617245"/>
                          <a:ext cx="97709" cy="116085"/>
                          <a:chOff x="8208597" y="1617245"/>
                          <a:chExt cx="97709" cy="116085"/>
                        </a:xfrm>
                        <a:grpFill/>
                      </p:grpSpPr>
                      <p:sp>
                        <p:nvSpPr>
                          <p:cNvPr id="913" name="Freeform: Shape 912">
                            <a:extLst>
                              <a:ext uri="{FF2B5EF4-FFF2-40B4-BE49-F238E27FC236}">
                                <a16:creationId xmlns:a16="http://schemas.microsoft.com/office/drawing/2014/main" id="{07C57905-DA20-2ACB-4556-7E986B25A2E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17245"/>
                            <a:ext cx="97709" cy="116038"/>
                          </a:xfrm>
                          <a:custGeom>
                            <a:avLst/>
                            <a:gdLst>
                              <a:gd name="connsiteX0" fmla="*/ 0 w 97709"/>
                              <a:gd name="connsiteY0" fmla="*/ 116039 h 116038"/>
                              <a:gd name="connsiteX1" fmla="*/ 77782 w 97709"/>
                              <a:gd name="connsiteY1" fmla="*/ 0 h 116038"/>
                              <a:gd name="connsiteX2" fmla="*/ 97709 w 97709"/>
                              <a:gd name="connsiteY2" fmla="*/ 60581 h 11603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7709" h="116038">
                                <a:moveTo>
                                  <a:pt x="0" y="116039"/>
                                </a:moveTo>
                                <a:lnTo>
                                  <a:pt x="77782" y="0"/>
                                </a:lnTo>
                                <a:lnTo>
                                  <a:pt x="97709" y="60581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14" name="Freeform: Shape 913">
                            <a:extLst>
                              <a:ext uri="{FF2B5EF4-FFF2-40B4-BE49-F238E27FC236}">
                                <a16:creationId xmlns:a16="http://schemas.microsoft.com/office/drawing/2014/main" id="{2300E7B4-EB14-0230-C34E-F563A121100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21240"/>
                            <a:ext cx="97709" cy="112043"/>
                          </a:xfrm>
                          <a:custGeom>
                            <a:avLst/>
                            <a:gdLst>
                              <a:gd name="connsiteX0" fmla="*/ 24392 w 97709"/>
                              <a:gd name="connsiteY0" fmla="*/ 82482 h 112043"/>
                              <a:gd name="connsiteX1" fmla="*/ 34450 w 97709"/>
                              <a:gd name="connsiteY1" fmla="*/ 77124 h 112043"/>
                              <a:gd name="connsiteX2" fmla="*/ 66785 w 97709"/>
                              <a:gd name="connsiteY2" fmla="*/ 45212 h 112043"/>
                              <a:gd name="connsiteX3" fmla="*/ 79098 w 97709"/>
                              <a:gd name="connsiteY3" fmla="*/ 0 h 112043"/>
                              <a:gd name="connsiteX4" fmla="*/ 97709 w 97709"/>
                              <a:gd name="connsiteY4" fmla="*/ 56586 h 112043"/>
                              <a:gd name="connsiteX5" fmla="*/ 0 w 97709"/>
                              <a:gd name="connsiteY5" fmla="*/ 112044 h 112043"/>
                              <a:gd name="connsiteX6" fmla="*/ 21055 w 97709"/>
                              <a:gd name="connsiteY6" fmla="*/ 80555 h 112043"/>
                              <a:gd name="connsiteX7" fmla="*/ 24392 w 97709"/>
                              <a:gd name="connsiteY7" fmla="*/ 82482 h 1120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7709" h="112043">
                                <a:moveTo>
                                  <a:pt x="24392" y="82482"/>
                                </a:moveTo>
                                <a:cubicBezTo>
                                  <a:pt x="28904" y="82388"/>
                                  <a:pt x="31254" y="80085"/>
                                  <a:pt x="34450" y="77124"/>
                                </a:cubicBezTo>
                                <a:cubicBezTo>
                                  <a:pt x="45541" y="66832"/>
                                  <a:pt x="57338" y="57056"/>
                                  <a:pt x="66785" y="45212"/>
                                </a:cubicBezTo>
                                <a:cubicBezTo>
                                  <a:pt x="77077" y="32288"/>
                                  <a:pt x="78581" y="16120"/>
                                  <a:pt x="79098" y="0"/>
                                </a:cubicBezTo>
                                <a:lnTo>
                                  <a:pt x="97709" y="56586"/>
                                </a:lnTo>
                                <a:lnTo>
                                  <a:pt x="0" y="112044"/>
                                </a:lnTo>
                                <a:lnTo>
                                  <a:pt x="21055" y="80555"/>
                                </a:lnTo>
                                <a:cubicBezTo>
                                  <a:pt x="21901" y="81683"/>
                                  <a:pt x="23029" y="82529"/>
                                  <a:pt x="24392" y="82482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15" name="Freeform: Shape 914">
                            <a:extLst>
                              <a:ext uri="{FF2B5EF4-FFF2-40B4-BE49-F238E27FC236}">
                                <a16:creationId xmlns:a16="http://schemas.microsoft.com/office/drawing/2014/main" id="{F13012FC-CCFB-D689-AFDC-0C6529062D1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17245"/>
                            <a:ext cx="97709" cy="116085"/>
                          </a:xfrm>
                          <a:custGeom>
                            <a:avLst/>
                            <a:gdLst>
                              <a:gd name="connsiteX0" fmla="*/ 97709 w 97709"/>
                              <a:gd name="connsiteY0" fmla="*/ 60581 h 116085"/>
                              <a:gd name="connsiteX1" fmla="*/ 77782 w 97709"/>
                              <a:gd name="connsiteY1" fmla="*/ 0 h 116085"/>
                              <a:gd name="connsiteX2" fmla="*/ 0 w 97709"/>
                              <a:gd name="connsiteY2" fmla="*/ 116086 h 116085"/>
                              <a:gd name="connsiteX3" fmla="*/ 97709 w 97709"/>
                              <a:gd name="connsiteY3" fmla="*/ 60581 h 116085"/>
                              <a:gd name="connsiteX4" fmla="*/ 84691 w 97709"/>
                              <a:gd name="connsiteY4" fmla="*/ 37317 h 116085"/>
                              <a:gd name="connsiteX5" fmla="*/ 69557 w 97709"/>
                              <a:gd name="connsiteY5" fmla="*/ 67771 h 116085"/>
                              <a:gd name="connsiteX6" fmla="*/ 9306 w 97709"/>
                              <a:gd name="connsiteY6" fmla="*/ 105041 h 116085"/>
                              <a:gd name="connsiteX7" fmla="*/ 76466 w 97709"/>
                              <a:gd name="connsiteY7" fmla="*/ 5217 h 116085"/>
                              <a:gd name="connsiteX8" fmla="*/ 84691 w 97709"/>
                              <a:gd name="connsiteY8" fmla="*/ 37317 h 11608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97709" h="116085">
                                <a:moveTo>
                                  <a:pt x="97709" y="60581"/>
                                </a:moveTo>
                                <a:lnTo>
                                  <a:pt x="77782" y="0"/>
                                </a:lnTo>
                                <a:lnTo>
                                  <a:pt x="0" y="116086"/>
                                </a:lnTo>
                                <a:lnTo>
                                  <a:pt x="97709" y="60581"/>
                                </a:lnTo>
                                <a:close/>
                                <a:moveTo>
                                  <a:pt x="84691" y="37317"/>
                                </a:moveTo>
                                <a:cubicBezTo>
                                  <a:pt x="88075" y="52826"/>
                                  <a:pt x="89767" y="55270"/>
                                  <a:pt x="69557" y="67771"/>
                                </a:cubicBezTo>
                                <a:cubicBezTo>
                                  <a:pt x="49301" y="80273"/>
                                  <a:pt x="9306" y="105041"/>
                                  <a:pt x="9306" y="105041"/>
                                </a:cubicBezTo>
                                <a:lnTo>
                                  <a:pt x="76466" y="5217"/>
                                </a:lnTo>
                                <a:cubicBezTo>
                                  <a:pt x="76419" y="5264"/>
                                  <a:pt x="81213" y="21854"/>
                                  <a:pt x="84691" y="3731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909" name="Graphic 111">
                          <a:extLst>
                            <a:ext uri="{FF2B5EF4-FFF2-40B4-BE49-F238E27FC236}">
                              <a16:creationId xmlns:a16="http://schemas.microsoft.com/office/drawing/2014/main" id="{2482EE74-B003-9BE5-FA8C-95EFAB9625F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50" y="1594263"/>
                          <a:ext cx="62272" cy="139020"/>
                          <a:chOff x="8208550" y="1594263"/>
                          <a:chExt cx="62272" cy="139020"/>
                        </a:xfrm>
                        <a:grpFill/>
                      </p:grpSpPr>
                      <p:sp>
                        <p:nvSpPr>
                          <p:cNvPr id="910" name="Freeform: Shape 909">
                            <a:extLst>
                              <a:ext uri="{FF2B5EF4-FFF2-40B4-BE49-F238E27FC236}">
                                <a16:creationId xmlns:a16="http://schemas.microsoft.com/office/drawing/2014/main" id="{071E5E38-5BB6-6D65-8B9D-85D3CA498C8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594310"/>
                            <a:ext cx="62225" cy="138973"/>
                          </a:xfrm>
                          <a:custGeom>
                            <a:avLst/>
                            <a:gdLst>
                              <a:gd name="connsiteX0" fmla="*/ 0 w 62225"/>
                              <a:gd name="connsiteY0" fmla="*/ 138974 h 138973"/>
                              <a:gd name="connsiteX1" fmla="*/ 17483 w 62225"/>
                              <a:gd name="connsiteY1" fmla="*/ 0 h 138973"/>
                              <a:gd name="connsiteX2" fmla="*/ 62226 w 62225"/>
                              <a:gd name="connsiteY2" fmla="*/ 46105 h 1389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62225" h="138973">
                                <a:moveTo>
                                  <a:pt x="0" y="138974"/>
                                </a:moveTo>
                                <a:lnTo>
                                  <a:pt x="17483" y="0"/>
                                </a:lnTo>
                                <a:lnTo>
                                  <a:pt x="62226" y="4610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11" name="Freeform: Shape 910">
                            <a:extLst>
                              <a:ext uri="{FF2B5EF4-FFF2-40B4-BE49-F238E27FC236}">
                                <a16:creationId xmlns:a16="http://schemas.microsoft.com/office/drawing/2014/main" id="{6C343CEC-FA14-3697-E777-2E0A6C58BD2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50" y="1597318"/>
                            <a:ext cx="62225" cy="135965"/>
                          </a:xfrm>
                          <a:custGeom>
                            <a:avLst/>
                            <a:gdLst>
                              <a:gd name="connsiteX0" fmla="*/ 8554 w 62225"/>
                              <a:gd name="connsiteY0" fmla="*/ 98555 h 135965"/>
                              <a:gd name="connsiteX1" fmla="*/ 15133 w 62225"/>
                              <a:gd name="connsiteY1" fmla="*/ 89344 h 135965"/>
                              <a:gd name="connsiteX2" fmla="*/ 29656 w 62225"/>
                              <a:gd name="connsiteY2" fmla="*/ 46340 h 135965"/>
                              <a:gd name="connsiteX3" fmla="*/ 20444 w 62225"/>
                              <a:gd name="connsiteY3" fmla="*/ 0 h 135965"/>
                              <a:gd name="connsiteX4" fmla="*/ 62226 w 62225"/>
                              <a:gd name="connsiteY4" fmla="*/ 43097 h 135965"/>
                              <a:gd name="connsiteX5" fmla="*/ 0 w 62225"/>
                              <a:gd name="connsiteY5" fmla="*/ 135966 h 135965"/>
                              <a:gd name="connsiteX6" fmla="*/ 4747 w 62225"/>
                              <a:gd name="connsiteY6" fmla="*/ 98273 h 135965"/>
                              <a:gd name="connsiteX7" fmla="*/ 8554 w 62225"/>
                              <a:gd name="connsiteY7" fmla="*/ 98555 h 1359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2225" h="135965">
                                <a:moveTo>
                                  <a:pt x="8554" y="98555"/>
                                </a:moveTo>
                                <a:cubicBezTo>
                                  <a:pt x="12549" y="96534"/>
                                  <a:pt x="13629" y="93433"/>
                                  <a:pt x="15133" y="89344"/>
                                </a:cubicBezTo>
                                <a:cubicBezTo>
                                  <a:pt x="20444" y="75197"/>
                                  <a:pt x="26554" y="61145"/>
                                  <a:pt x="29656" y="46340"/>
                                </a:cubicBezTo>
                                <a:cubicBezTo>
                                  <a:pt x="33040" y="30126"/>
                                  <a:pt x="27165" y="14851"/>
                                  <a:pt x="20444" y="0"/>
                                </a:cubicBezTo>
                                <a:lnTo>
                                  <a:pt x="62226" y="43097"/>
                                </a:lnTo>
                                <a:lnTo>
                                  <a:pt x="0" y="135966"/>
                                </a:lnTo>
                                <a:lnTo>
                                  <a:pt x="4747" y="98273"/>
                                </a:lnTo>
                                <a:cubicBezTo>
                                  <a:pt x="5969" y="98931"/>
                                  <a:pt x="7379" y="99166"/>
                                  <a:pt x="8554" y="98555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12" name="Freeform: Shape 911">
                            <a:extLst>
                              <a:ext uri="{FF2B5EF4-FFF2-40B4-BE49-F238E27FC236}">
                                <a16:creationId xmlns:a16="http://schemas.microsoft.com/office/drawing/2014/main" id="{239FB75F-BA3D-B180-CB58-E35DABBE218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594263"/>
                            <a:ext cx="62225" cy="139020"/>
                          </a:xfrm>
                          <a:custGeom>
                            <a:avLst/>
                            <a:gdLst>
                              <a:gd name="connsiteX0" fmla="*/ 62226 w 62225"/>
                              <a:gd name="connsiteY0" fmla="*/ 46152 h 139020"/>
                              <a:gd name="connsiteX1" fmla="*/ 17483 w 62225"/>
                              <a:gd name="connsiteY1" fmla="*/ 0 h 139020"/>
                              <a:gd name="connsiteX2" fmla="*/ 0 w 62225"/>
                              <a:gd name="connsiteY2" fmla="*/ 139021 h 139020"/>
                              <a:gd name="connsiteX3" fmla="*/ 62226 w 62225"/>
                              <a:gd name="connsiteY3" fmla="*/ 46152 h 139020"/>
                              <a:gd name="connsiteX4" fmla="*/ 40277 w 62225"/>
                              <a:gd name="connsiteY4" fmla="*/ 30831 h 139020"/>
                              <a:gd name="connsiteX5" fmla="*/ 40371 w 62225"/>
                              <a:gd name="connsiteY5" fmla="*/ 64999 h 139020"/>
                              <a:gd name="connsiteX6" fmla="*/ 3337 w 62225"/>
                              <a:gd name="connsiteY6" fmla="*/ 125015 h 139020"/>
                              <a:gd name="connsiteX7" fmla="*/ 18611 w 62225"/>
                              <a:gd name="connsiteY7" fmla="*/ 5358 h 139020"/>
                              <a:gd name="connsiteX8" fmla="*/ 40277 w 62225"/>
                              <a:gd name="connsiteY8" fmla="*/ 30831 h 13902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62225" h="139020">
                                <a:moveTo>
                                  <a:pt x="62226" y="46152"/>
                                </a:moveTo>
                                <a:lnTo>
                                  <a:pt x="17483" y="0"/>
                                </a:lnTo>
                                <a:lnTo>
                                  <a:pt x="0" y="139021"/>
                                </a:lnTo>
                                <a:lnTo>
                                  <a:pt x="62226" y="46152"/>
                                </a:lnTo>
                                <a:close/>
                                <a:moveTo>
                                  <a:pt x="40277" y="30831"/>
                                </a:moveTo>
                                <a:cubicBezTo>
                                  <a:pt x="50241" y="43379"/>
                                  <a:pt x="52826" y="44836"/>
                                  <a:pt x="40371" y="64999"/>
                                </a:cubicBezTo>
                                <a:cubicBezTo>
                                  <a:pt x="27964" y="85161"/>
                                  <a:pt x="3337" y="125015"/>
                                  <a:pt x="3337" y="125015"/>
                                </a:cubicBezTo>
                                <a:lnTo>
                                  <a:pt x="18611" y="5358"/>
                                </a:lnTo>
                                <a:cubicBezTo>
                                  <a:pt x="18611" y="5358"/>
                                  <a:pt x="30314" y="18282"/>
                                  <a:pt x="40277" y="3083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54" name="Graphic 111">
                        <a:extLst>
                          <a:ext uri="{FF2B5EF4-FFF2-40B4-BE49-F238E27FC236}">
                            <a16:creationId xmlns:a16="http://schemas.microsoft.com/office/drawing/2014/main" id="{E6EBCDD8-6945-4747-4392-E34FA45221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108444" y="1599574"/>
                        <a:ext cx="114816" cy="133757"/>
                        <a:chOff x="8108444" y="1599574"/>
                        <a:chExt cx="114816" cy="133757"/>
                      </a:xfrm>
                      <a:grpFill/>
                    </p:grpSpPr>
                    <p:grpSp>
                      <p:nvGrpSpPr>
                        <p:cNvPr id="900" name="Graphic 111">
                          <a:extLst>
                            <a:ext uri="{FF2B5EF4-FFF2-40B4-BE49-F238E27FC236}">
                              <a16:creationId xmlns:a16="http://schemas.microsoft.com/office/drawing/2014/main" id="{10062DCE-19B3-055D-05FF-545ECF2D7C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63009" y="1599574"/>
                          <a:ext cx="60251" cy="133757"/>
                          <a:chOff x="8163009" y="1599574"/>
                          <a:chExt cx="60251" cy="133757"/>
                        </a:xfrm>
                        <a:grpFill/>
                      </p:grpSpPr>
                      <p:sp>
                        <p:nvSpPr>
                          <p:cNvPr id="905" name="Freeform: Shape 904">
                            <a:extLst>
                              <a:ext uri="{FF2B5EF4-FFF2-40B4-BE49-F238E27FC236}">
                                <a16:creationId xmlns:a16="http://schemas.microsoft.com/office/drawing/2014/main" id="{986D57EC-57D7-6C8C-47C5-3F158AC1ED5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63009" y="1599574"/>
                            <a:ext cx="60251" cy="133710"/>
                          </a:xfrm>
                          <a:custGeom>
                            <a:avLst/>
                            <a:gdLst>
                              <a:gd name="connsiteX0" fmla="*/ 45588 w 60251"/>
                              <a:gd name="connsiteY0" fmla="*/ 133710 h 133710"/>
                              <a:gd name="connsiteX1" fmla="*/ 0 w 60251"/>
                              <a:gd name="connsiteY1" fmla="*/ 0 h 133710"/>
                              <a:gd name="connsiteX2" fmla="*/ 60252 w 60251"/>
                              <a:gd name="connsiteY2" fmla="*/ 22559 h 1337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60251" h="133710">
                                <a:moveTo>
                                  <a:pt x="45588" y="133710"/>
                                </a:moveTo>
                                <a:lnTo>
                                  <a:pt x="0" y="0"/>
                                </a:lnTo>
                                <a:lnTo>
                                  <a:pt x="60252" y="22559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06" name="Freeform: Shape 905">
                            <a:extLst>
                              <a:ext uri="{FF2B5EF4-FFF2-40B4-BE49-F238E27FC236}">
                                <a16:creationId xmlns:a16="http://schemas.microsoft.com/office/drawing/2014/main" id="{9D2F65B7-2559-44A1-ACFF-944AF7AE4D5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67003" y="1601124"/>
                            <a:ext cx="56256" cy="132206"/>
                          </a:xfrm>
                          <a:custGeom>
                            <a:avLst/>
                            <a:gdLst>
                              <a:gd name="connsiteX0" fmla="*/ 32758 w 56256"/>
                              <a:gd name="connsiteY0" fmla="*/ 94513 h 132206"/>
                              <a:gd name="connsiteX1" fmla="*/ 34591 w 56256"/>
                              <a:gd name="connsiteY1" fmla="*/ 83328 h 132206"/>
                              <a:gd name="connsiteX2" fmla="*/ 28622 w 56256"/>
                              <a:gd name="connsiteY2" fmla="*/ 38069 h 132206"/>
                              <a:gd name="connsiteX3" fmla="*/ 0 w 56256"/>
                              <a:gd name="connsiteY3" fmla="*/ 0 h 132206"/>
                              <a:gd name="connsiteX4" fmla="*/ 56257 w 56256"/>
                              <a:gd name="connsiteY4" fmla="*/ 21055 h 132206"/>
                              <a:gd name="connsiteX5" fmla="*/ 41593 w 56256"/>
                              <a:gd name="connsiteY5" fmla="*/ 132206 h 132206"/>
                              <a:gd name="connsiteX6" fmla="*/ 29233 w 56256"/>
                              <a:gd name="connsiteY6" fmla="*/ 95923 h 132206"/>
                              <a:gd name="connsiteX7" fmla="*/ 32758 w 56256"/>
                              <a:gd name="connsiteY7" fmla="*/ 94513 h 1322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56256" h="132206">
                                <a:moveTo>
                                  <a:pt x="32758" y="94513"/>
                                </a:moveTo>
                                <a:cubicBezTo>
                                  <a:pt x="35437" y="90942"/>
                                  <a:pt x="35014" y="87652"/>
                                  <a:pt x="34591" y="83328"/>
                                </a:cubicBezTo>
                                <a:cubicBezTo>
                                  <a:pt x="33087" y="68194"/>
                                  <a:pt x="32382" y="52826"/>
                                  <a:pt x="28622" y="38069"/>
                                </a:cubicBezTo>
                                <a:cubicBezTo>
                                  <a:pt x="24533" y="21901"/>
                                  <a:pt x="12549" y="10575"/>
                                  <a:pt x="0" y="0"/>
                                </a:cubicBezTo>
                                <a:lnTo>
                                  <a:pt x="56257" y="21055"/>
                                </a:lnTo>
                                <a:lnTo>
                                  <a:pt x="41593" y="132206"/>
                                </a:lnTo>
                                <a:lnTo>
                                  <a:pt x="29233" y="95923"/>
                                </a:lnTo>
                                <a:cubicBezTo>
                                  <a:pt x="30596" y="95970"/>
                                  <a:pt x="31912" y="95594"/>
                                  <a:pt x="32758" y="9451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07" name="Freeform: Shape 906">
                            <a:extLst>
                              <a:ext uri="{FF2B5EF4-FFF2-40B4-BE49-F238E27FC236}">
                                <a16:creationId xmlns:a16="http://schemas.microsoft.com/office/drawing/2014/main" id="{EF191BC4-00C9-1B87-2659-1DA8E06A548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63009" y="1599574"/>
                            <a:ext cx="60251" cy="133710"/>
                          </a:xfrm>
                          <a:custGeom>
                            <a:avLst/>
                            <a:gdLst>
                              <a:gd name="connsiteX0" fmla="*/ 60252 w 60251"/>
                              <a:gd name="connsiteY0" fmla="*/ 22559 h 133710"/>
                              <a:gd name="connsiteX1" fmla="*/ 0 w 60251"/>
                              <a:gd name="connsiteY1" fmla="*/ 0 h 133710"/>
                              <a:gd name="connsiteX2" fmla="*/ 45588 w 60251"/>
                              <a:gd name="connsiteY2" fmla="*/ 133710 h 133710"/>
                              <a:gd name="connsiteX3" fmla="*/ 60252 w 60251"/>
                              <a:gd name="connsiteY3" fmla="*/ 22559 h 133710"/>
                              <a:gd name="connsiteX4" fmla="*/ 33886 w 60251"/>
                              <a:gd name="connsiteY4" fmla="*/ 18141 h 133710"/>
                              <a:gd name="connsiteX5" fmla="*/ 49019 w 60251"/>
                              <a:gd name="connsiteY5" fmla="*/ 49113 h 133710"/>
                              <a:gd name="connsiteX6" fmla="*/ 42439 w 60251"/>
                              <a:gd name="connsiteY6" fmla="*/ 119564 h 133710"/>
                              <a:gd name="connsiteX7" fmla="*/ 3384 w 60251"/>
                              <a:gd name="connsiteY7" fmla="*/ 4371 h 133710"/>
                              <a:gd name="connsiteX8" fmla="*/ 33886 w 60251"/>
                              <a:gd name="connsiteY8" fmla="*/ 18141 h 1337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60251" h="133710">
                                <a:moveTo>
                                  <a:pt x="60252" y="22559"/>
                                </a:moveTo>
                                <a:lnTo>
                                  <a:pt x="0" y="0"/>
                                </a:lnTo>
                                <a:lnTo>
                                  <a:pt x="45588" y="133710"/>
                                </a:lnTo>
                                <a:lnTo>
                                  <a:pt x="60252" y="22559"/>
                                </a:lnTo>
                                <a:close/>
                                <a:moveTo>
                                  <a:pt x="33886" y="18141"/>
                                </a:moveTo>
                                <a:cubicBezTo>
                                  <a:pt x="48314" y="25238"/>
                                  <a:pt x="51228" y="25473"/>
                                  <a:pt x="49019" y="49113"/>
                                </a:cubicBezTo>
                                <a:cubicBezTo>
                                  <a:pt x="46810" y="72753"/>
                                  <a:pt x="42439" y="119564"/>
                                  <a:pt x="42439" y="119564"/>
                                </a:cubicBezTo>
                                <a:lnTo>
                                  <a:pt x="3384" y="4371"/>
                                </a:lnTo>
                                <a:cubicBezTo>
                                  <a:pt x="3384" y="4371"/>
                                  <a:pt x="19457" y="11045"/>
                                  <a:pt x="33886" y="1814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901" name="Graphic 111">
                          <a:extLst>
                            <a:ext uri="{FF2B5EF4-FFF2-40B4-BE49-F238E27FC236}">
                              <a16:creationId xmlns:a16="http://schemas.microsoft.com/office/drawing/2014/main" id="{AE1F38FE-8271-1AE1-ADCB-006C8AF2E47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08444" y="1626316"/>
                          <a:ext cx="100200" cy="107015"/>
                          <a:chOff x="8108444" y="1626316"/>
                          <a:chExt cx="100200" cy="107015"/>
                        </a:xfrm>
                        <a:grpFill/>
                      </p:grpSpPr>
                      <p:sp>
                        <p:nvSpPr>
                          <p:cNvPr id="902" name="Freeform: Shape 901">
                            <a:extLst>
                              <a:ext uri="{FF2B5EF4-FFF2-40B4-BE49-F238E27FC236}">
                                <a16:creationId xmlns:a16="http://schemas.microsoft.com/office/drawing/2014/main" id="{C69CBA84-7941-0C4D-064A-CD52C2763A1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08444" y="1626316"/>
                            <a:ext cx="100153" cy="106967"/>
                          </a:xfrm>
                          <a:custGeom>
                            <a:avLst/>
                            <a:gdLst>
                              <a:gd name="connsiteX0" fmla="*/ 100153 w 100153"/>
                              <a:gd name="connsiteY0" fmla="*/ 106968 h 106967"/>
                              <a:gd name="connsiteX1" fmla="*/ 0 w 100153"/>
                              <a:gd name="connsiteY1" fmla="*/ 5875 h 106967"/>
                              <a:gd name="connsiteX2" fmla="*/ 63683 w 100153"/>
                              <a:gd name="connsiteY2" fmla="*/ 0 h 106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00153" h="106967">
                                <a:moveTo>
                                  <a:pt x="100153" y="106968"/>
                                </a:moveTo>
                                <a:lnTo>
                                  <a:pt x="0" y="5875"/>
                                </a:lnTo>
                                <a:lnTo>
                                  <a:pt x="63683" y="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03" name="Freeform: Shape 902">
                            <a:extLst>
                              <a:ext uri="{FF2B5EF4-FFF2-40B4-BE49-F238E27FC236}">
                                <a16:creationId xmlns:a16="http://schemas.microsoft.com/office/drawing/2014/main" id="{20048FDF-C016-75A6-4926-C9E332D425C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2673" y="1626363"/>
                            <a:ext cx="95970" cy="106968"/>
                          </a:xfrm>
                          <a:custGeom>
                            <a:avLst/>
                            <a:gdLst>
                              <a:gd name="connsiteX0" fmla="*/ 71249 w 95970"/>
                              <a:gd name="connsiteY0" fmla="*/ 76701 h 106968"/>
                              <a:gd name="connsiteX1" fmla="*/ 67865 w 95970"/>
                              <a:gd name="connsiteY1" fmla="*/ 65751 h 106968"/>
                              <a:gd name="connsiteX2" fmla="*/ 42392 w 95970"/>
                              <a:gd name="connsiteY2" fmla="*/ 27400 h 106968"/>
                              <a:gd name="connsiteX3" fmla="*/ 0 w 95970"/>
                              <a:gd name="connsiteY3" fmla="*/ 5452 h 106968"/>
                              <a:gd name="connsiteX4" fmla="*/ 59500 w 95970"/>
                              <a:gd name="connsiteY4" fmla="*/ 0 h 106968"/>
                              <a:gd name="connsiteX5" fmla="*/ 95970 w 95970"/>
                              <a:gd name="connsiteY5" fmla="*/ 106968 h 106968"/>
                              <a:gd name="connsiteX6" fmla="*/ 68805 w 95970"/>
                              <a:gd name="connsiteY6" fmla="*/ 79568 h 106968"/>
                              <a:gd name="connsiteX7" fmla="*/ 71249 w 95970"/>
                              <a:gd name="connsiteY7" fmla="*/ 76701 h 1069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5970" h="106968">
                                <a:moveTo>
                                  <a:pt x="71249" y="76701"/>
                                </a:moveTo>
                                <a:cubicBezTo>
                                  <a:pt x="72048" y="72330"/>
                                  <a:pt x="70168" y="69510"/>
                                  <a:pt x="67865" y="65751"/>
                                </a:cubicBezTo>
                                <a:cubicBezTo>
                                  <a:pt x="59829" y="52732"/>
                                  <a:pt x="52309" y="39150"/>
                                  <a:pt x="42392" y="27400"/>
                                </a:cubicBezTo>
                                <a:cubicBezTo>
                                  <a:pt x="31536" y="14522"/>
                                  <a:pt x="15838" y="9494"/>
                                  <a:pt x="0" y="5452"/>
                                </a:cubicBezTo>
                                <a:lnTo>
                                  <a:pt x="59500" y="0"/>
                                </a:lnTo>
                                <a:lnTo>
                                  <a:pt x="95970" y="106968"/>
                                </a:lnTo>
                                <a:lnTo>
                                  <a:pt x="68805" y="79568"/>
                                </a:lnTo>
                                <a:cubicBezTo>
                                  <a:pt x="69980" y="78957"/>
                                  <a:pt x="71014" y="78017"/>
                                  <a:pt x="71249" y="7670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904" name="Freeform: Shape 903">
                            <a:extLst>
                              <a:ext uri="{FF2B5EF4-FFF2-40B4-BE49-F238E27FC236}">
                                <a16:creationId xmlns:a16="http://schemas.microsoft.com/office/drawing/2014/main" id="{336390E3-3DF9-655A-CAF2-8F1B73A0E05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08444" y="1626316"/>
                            <a:ext cx="100153" cy="106967"/>
                          </a:xfrm>
                          <a:custGeom>
                            <a:avLst/>
                            <a:gdLst>
                              <a:gd name="connsiteX0" fmla="*/ 63683 w 100153"/>
                              <a:gd name="connsiteY0" fmla="*/ 0 h 106967"/>
                              <a:gd name="connsiteX1" fmla="*/ 0 w 100153"/>
                              <a:gd name="connsiteY1" fmla="*/ 5875 h 106967"/>
                              <a:gd name="connsiteX2" fmla="*/ 100153 w 100153"/>
                              <a:gd name="connsiteY2" fmla="*/ 106968 h 106967"/>
                              <a:gd name="connsiteX3" fmla="*/ 63683 w 100153"/>
                              <a:gd name="connsiteY3" fmla="*/ 0 h 106967"/>
                              <a:gd name="connsiteX4" fmla="*/ 38210 w 100153"/>
                              <a:gd name="connsiteY4" fmla="*/ 7473 h 106967"/>
                              <a:gd name="connsiteX5" fmla="*/ 65469 w 100153"/>
                              <a:gd name="connsiteY5" fmla="*/ 28904 h 106967"/>
                              <a:gd name="connsiteX6" fmla="*/ 90989 w 100153"/>
                              <a:gd name="connsiteY6" fmla="*/ 95547 h 106967"/>
                              <a:gd name="connsiteX7" fmla="*/ 4888 w 100153"/>
                              <a:gd name="connsiteY7" fmla="*/ 8366 h 106967"/>
                              <a:gd name="connsiteX8" fmla="*/ 38210 w 100153"/>
                              <a:gd name="connsiteY8" fmla="*/ 7473 h 106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00153" h="106967">
                                <a:moveTo>
                                  <a:pt x="63683" y="0"/>
                                </a:moveTo>
                                <a:lnTo>
                                  <a:pt x="0" y="5875"/>
                                </a:lnTo>
                                <a:lnTo>
                                  <a:pt x="100153" y="106968"/>
                                </a:lnTo>
                                <a:lnTo>
                                  <a:pt x="63683" y="0"/>
                                </a:lnTo>
                                <a:close/>
                                <a:moveTo>
                                  <a:pt x="38210" y="7473"/>
                                </a:moveTo>
                                <a:cubicBezTo>
                                  <a:pt x="54189" y="7614"/>
                                  <a:pt x="56915" y="6486"/>
                                  <a:pt x="65469" y="28904"/>
                                </a:cubicBezTo>
                                <a:cubicBezTo>
                                  <a:pt x="74069" y="51275"/>
                                  <a:pt x="90989" y="95547"/>
                                  <a:pt x="90989" y="95547"/>
                                </a:cubicBezTo>
                                <a:lnTo>
                                  <a:pt x="4888" y="8366"/>
                                </a:lnTo>
                                <a:cubicBezTo>
                                  <a:pt x="4935" y="8319"/>
                                  <a:pt x="22230" y="7332"/>
                                  <a:pt x="38210" y="747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55" name="Graphic 111">
                        <a:extLst>
                          <a:ext uri="{FF2B5EF4-FFF2-40B4-BE49-F238E27FC236}">
                            <a16:creationId xmlns:a16="http://schemas.microsoft.com/office/drawing/2014/main" id="{C08EE369-D98D-A783-388A-BB1675EA5D9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067837" y="1652212"/>
                        <a:ext cx="140759" cy="96111"/>
                        <a:chOff x="8067837" y="1652212"/>
                        <a:chExt cx="140759" cy="96111"/>
                      </a:xfrm>
                      <a:grpFill/>
                    </p:grpSpPr>
                    <p:grpSp>
                      <p:nvGrpSpPr>
                        <p:cNvPr id="892" name="Graphic 111">
                          <a:extLst>
                            <a:ext uri="{FF2B5EF4-FFF2-40B4-BE49-F238E27FC236}">
                              <a16:creationId xmlns:a16="http://schemas.microsoft.com/office/drawing/2014/main" id="{F35B59F9-3509-6D7B-E6C4-B69E535FC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074511" y="1652212"/>
                          <a:ext cx="134086" cy="81118"/>
                          <a:chOff x="8074511" y="1652212"/>
                          <a:chExt cx="134086" cy="81118"/>
                        </a:xfrm>
                        <a:grpFill/>
                      </p:grpSpPr>
                      <p:sp>
                        <p:nvSpPr>
                          <p:cNvPr id="897" name="Freeform: Shape 896">
                            <a:extLst>
                              <a:ext uri="{FF2B5EF4-FFF2-40B4-BE49-F238E27FC236}">
                                <a16:creationId xmlns:a16="http://schemas.microsoft.com/office/drawing/2014/main" id="{E12D76B0-37F7-DB03-1F1B-84F37774AF3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4511" y="1652212"/>
                            <a:ext cx="134086" cy="81071"/>
                          </a:xfrm>
                          <a:custGeom>
                            <a:avLst/>
                            <a:gdLst>
                              <a:gd name="connsiteX0" fmla="*/ 134086 w 134086"/>
                              <a:gd name="connsiteY0" fmla="*/ 81072 h 81071"/>
                              <a:gd name="connsiteX1" fmla="*/ 0 w 134086"/>
                              <a:gd name="connsiteY1" fmla="*/ 32993 h 81071"/>
                              <a:gd name="connsiteX2" fmla="*/ 54142 w 134086"/>
                              <a:gd name="connsiteY2" fmla="*/ 0 h 8107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34086" h="81071">
                                <a:moveTo>
                                  <a:pt x="134086" y="81072"/>
                                </a:moveTo>
                                <a:lnTo>
                                  <a:pt x="0" y="32993"/>
                                </a:lnTo>
                                <a:lnTo>
                                  <a:pt x="54142" y="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98" name="Freeform: Shape 897">
                            <a:extLst>
                              <a:ext uri="{FF2B5EF4-FFF2-40B4-BE49-F238E27FC236}">
                                <a16:creationId xmlns:a16="http://schemas.microsoft.com/office/drawing/2014/main" id="{6125E689-4A8E-01E4-4CEA-5956177D279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8130" y="1652259"/>
                            <a:ext cx="130467" cy="81072"/>
                          </a:xfrm>
                          <a:custGeom>
                            <a:avLst/>
                            <a:gdLst>
                              <a:gd name="connsiteX0" fmla="*/ 95077 w 130467"/>
                              <a:gd name="connsiteY0" fmla="*/ 64388 h 81072"/>
                              <a:gd name="connsiteX1" fmla="*/ 87229 w 130467"/>
                              <a:gd name="connsiteY1" fmla="*/ 55928 h 81072"/>
                              <a:gd name="connsiteX2" fmla="*/ 47515 w 130467"/>
                              <a:gd name="connsiteY2" fmla="*/ 32241 h 81072"/>
                              <a:gd name="connsiteX3" fmla="*/ 0 w 130467"/>
                              <a:gd name="connsiteY3" fmla="*/ 30784 h 81072"/>
                              <a:gd name="connsiteX4" fmla="*/ 50523 w 130467"/>
                              <a:gd name="connsiteY4" fmla="*/ 0 h 81072"/>
                              <a:gd name="connsiteX5" fmla="*/ 130467 w 130467"/>
                              <a:gd name="connsiteY5" fmla="*/ 81072 h 81072"/>
                              <a:gd name="connsiteX6" fmla="*/ 94090 w 130467"/>
                              <a:gd name="connsiteY6" fmla="*/ 68007 h 81072"/>
                              <a:gd name="connsiteX7" fmla="*/ 95077 w 130467"/>
                              <a:gd name="connsiteY7" fmla="*/ 64388 h 81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0467" h="81072">
                                <a:moveTo>
                                  <a:pt x="95077" y="64388"/>
                                </a:moveTo>
                                <a:cubicBezTo>
                                  <a:pt x="93856" y="60064"/>
                                  <a:pt x="90942" y="58325"/>
                                  <a:pt x="87229" y="55928"/>
                                </a:cubicBezTo>
                                <a:cubicBezTo>
                                  <a:pt x="74257" y="47609"/>
                                  <a:pt x="61568" y="38539"/>
                                  <a:pt x="47515" y="32241"/>
                                </a:cubicBezTo>
                                <a:cubicBezTo>
                                  <a:pt x="32147" y="25332"/>
                                  <a:pt x="15932" y="27588"/>
                                  <a:pt x="0" y="30784"/>
                                </a:cubicBezTo>
                                <a:lnTo>
                                  <a:pt x="50523" y="0"/>
                                </a:lnTo>
                                <a:lnTo>
                                  <a:pt x="130467" y="81072"/>
                                </a:lnTo>
                                <a:lnTo>
                                  <a:pt x="94090" y="68007"/>
                                </a:lnTo>
                                <a:cubicBezTo>
                                  <a:pt x="94936" y="66973"/>
                                  <a:pt x="95453" y="65657"/>
                                  <a:pt x="95077" y="6438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99" name="Freeform: Shape 898">
                            <a:extLst>
                              <a:ext uri="{FF2B5EF4-FFF2-40B4-BE49-F238E27FC236}">
                                <a16:creationId xmlns:a16="http://schemas.microsoft.com/office/drawing/2014/main" id="{7A181BA3-D342-EF16-14AD-1BEF2EA858E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4511" y="1652212"/>
                            <a:ext cx="134086" cy="81071"/>
                          </a:xfrm>
                          <a:custGeom>
                            <a:avLst/>
                            <a:gdLst>
                              <a:gd name="connsiteX0" fmla="*/ 54142 w 134086"/>
                              <a:gd name="connsiteY0" fmla="*/ 0 h 81071"/>
                              <a:gd name="connsiteX1" fmla="*/ 0 w 134086"/>
                              <a:gd name="connsiteY1" fmla="*/ 32993 h 81071"/>
                              <a:gd name="connsiteX2" fmla="*/ 134086 w 134086"/>
                              <a:gd name="connsiteY2" fmla="*/ 81072 h 81071"/>
                              <a:gd name="connsiteX3" fmla="*/ 54142 w 134086"/>
                              <a:gd name="connsiteY3" fmla="*/ 0 h 81071"/>
                              <a:gd name="connsiteX4" fmla="*/ 34779 w 134086"/>
                              <a:gd name="connsiteY4" fmla="*/ 17859 h 81071"/>
                              <a:gd name="connsiteX5" fmla="*/ 68570 w 134086"/>
                              <a:gd name="connsiteY5" fmla="*/ 25426 h 81071"/>
                              <a:gd name="connsiteX6" fmla="*/ 120879 w 134086"/>
                              <a:gd name="connsiteY6" fmla="*/ 74680 h 81071"/>
                              <a:gd name="connsiteX7" fmla="*/ 5499 w 134086"/>
                              <a:gd name="connsiteY7" fmla="*/ 33087 h 81071"/>
                              <a:gd name="connsiteX8" fmla="*/ 34779 w 134086"/>
                              <a:gd name="connsiteY8" fmla="*/ 17859 h 8107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34086" h="81071">
                                <a:moveTo>
                                  <a:pt x="54142" y="0"/>
                                </a:moveTo>
                                <a:lnTo>
                                  <a:pt x="0" y="32993"/>
                                </a:lnTo>
                                <a:lnTo>
                                  <a:pt x="134086" y="81072"/>
                                </a:lnTo>
                                <a:lnTo>
                                  <a:pt x="54142" y="0"/>
                                </a:lnTo>
                                <a:close/>
                                <a:moveTo>
                                  <a:pt x="34779" y="17859"/>
                                </a:moveTo>
                                <a:cubicBezTo>
                                  <a:pt x="49066" y="11045"/>
                                  <a:pt x="51040" y="8836"/>
                                  <a:pt x="68570" y="25426"/>
                                </a:cubicBezTo>
                                <a:cubicBezTo>
                                  <a:pt x="86101" y="41969"/>
                                  <a:pt x="120879" y="74680"/>
                                  <a:pt x="120879" y="74680"/>
                                </a:cubicBezTo>
                                <a:lnTo>
                                  <a:pt x="5499" y="33087"/>
                                </a:lnTo>
                                <a:cubicBezTo>
                                  <a:pt x="5499" y="33087"/>
                                  <a:pt x="20491" y="24674"/>
                                  <a:pt x="34779" y="1785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893" name="Graphic 111">
                          <a:extLst>
                            <a:ext uri="{FF2B5EF4-FFF2-40B4-BE49-F238E27FC236}">
                              <a16:creationId xmlns:a16="http://schemas.microsoft.com/office/drawing/2014/main" id="{BF12EA84-7EC3-048C-BB88-ED44E0180F4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067837" y="1694792"/>
                          <a:ext cx="140759" cy="53531"/>
                          <a:chOff x="8067837" y="1694792"/>
                          <a:chExt cx="140759" cy="53531"/>
                        </a:xfrm>
                        <a:grpFill/>
                      </p:grpSpPr>
                      <p:sp>
                        <p:nvSpPr>
                          <p:cNvPr id="894" name="Freeform: Shape 893">
                            <a:extLst>
                              <a:ext uri="{FF2B5EF4-FFF2-40B4-BE49-F238E27FC236}">
                                <a16:creationId xmlns:a16="http://schemas.microsoft.com/office/drawing/2014/main" id="{83197EC7-97DE-F82E-F0D0-58E00F1D9A8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67837" y="1694792"/>
                            <a:ext cx="140759" cy="53531"/>
                          </a:xfrm>
                          <a:custGeom>
                            <a:avLst/>
                            <a:gdLst>
                              <a:gd name="connsiteX0" fmla="*/ 140760 w 140759"/>
                              <a:gd name="connsiteY0" fmla="*/ 38492 h 53531"/>
                              <a:gd name="connsiteX1" fmla="*/ 0 w 140759"/>
                              <a:gd name="connsiteY1" fmla="*/ 53531 h 53531"/>
                              <a:gd name="connsiteX2" fmla="*/ 33463 w 140759"/>
                              <a:gd name="connsiteY2" fmla="*/ 0 h 5353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40759" h="53531">
                                <a:moveTo>
                                  <a:pt x="140760" y="38492"/>
                                </a:moveTo>
                                <a:lnTo>
                                  <a:pt x="0" y="53531"/>
                                </a:lnTo>
                                <a:lnTo>
                                  <a:pt x="33463" y="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95" name="Freeform: Shape 894">
                            <a:extLst>
                              <a:ext uri="{FF2B5EF4-FFF2-40B4-BE49-F238E27FC236}">
                                <a16:creationId xmlns:a16="http://schemas.microsoft.com/office/drawing/2014/main" id="{A38CFF04-9DE8-B960-E8DB-DEC0829B528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0046" y="1694792"/>
                            <a:ext cx="138550" cy="49959"/>
                          </a:xfrm>
                          <a:custGeom>
                            <a:avLst/>
                            <a:gdLst>
                              <a:gd name="connsiteX0" fmla="*/ 99636 w 138550"/>
                              <a:gd name="connsiteY0" fmla="*/ 38868 h 49959"/>
                              <a:gd name="connsiteX1" fmla="*/ 88874 w 138550"/>
                              <a:gd name="connsiteY1" fmla="*/ 34638 h 49959"/>
                              <a:gd name="connsiteX2" fmla="*/ 42956 w 138550"/>
                              <a:gd name="connsiteY2" fmla="*/ 30549 h 49959"/>
                              <a:gd name="connsiteX3" fmla="*/ 0 w 138550"/>
                              <a:gd name="connsiteY3" fmla="*/ 49959 h 49959"/>
                              <a:gd name="connsiteX4" fmla="*/ 31254 w 138550"/>
                              <a:gd name="connsiteY4" fmla="*/ 0 h 49959"/>
                              <a:gd name="connsiteX5" fmla="*/ 138551 w 138550"/>
                              <a:gd name="connsiteY5" fmla="*/ 38492 h 49959"/>
                              <a:gd name="connsiteX6" fmla="*/ 100388 w 138550"/>
                              <a:gd name="connsiteY6" fmla="*/ 42533 h 49959"/>
                              <a:gd name="connsiteX7" fmla="*/ 99636 w 138550"/>
                              <a:gd name="connsiteY7" fmla="*/ 38868 h 499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8550" h="49959">
                                <a:moveTo>
                                  <a:pt x="99636" y="38868"/>
                                </a:moveTo>
                                <a:cubicBezTo>
                                  <a:pt x="96581" y="35531"/>
                                  <a:pt x="93245" y="35202"/>
                                  <a:pt x="88874" y="34638"/>
                                </a:cubicBezTo>
                                <a:cubicBezTo>
                                  <a:pt x="73646" y="32805"/>
                                  <a:pt x="58278" y="30126"/>
                                  <a:pt x="42956" y="30549"/>
                                </a:cubicBezTo>
                                <a:cubicBezTo>
                                  <a:pt x="26178" y="30972"/>
                                  <a:pt x="12737" y="40137"/>
                                  <a:pt x="0" y="49959"/>
                                </a:cubicBezTo>
                                <a:lnTo>
                                  <a:pt x="31254" y="0"/>
                                </a:lnTo>
                                <a:lnTo>
                                  <a:pt x="138551" y="38492"/>
                                </a:lnTo>
                                <a:lnTo>
                                  <a:pt x="100388" y="42533"/>
                                </a:lnTo>
                                <a:cubicBezTo>
                                  <a:pt x="100670" y="41264"/>
                                  <a:pt x="100529" y="39902"/>
                                  <a:pt x="99636" y="3886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96" name="Freeform: Shape 895">
                            <a:extLst>
                              <a:ext uri="{FF2B5EF4-FFF2-40B4-BE49-F238E27FC236}">
                                <a16:creationId xmlns:a16="http://schemas.microsoft.com/office/drawing/2014/main" id="{B813E59D-3556-61F2-80BA-F2CCDCC7042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67837" y="1694792"/>
                            <a:ext cx="140759" cy="53483"/>
                          </a:xfrm>
                          <a:custGeom>
                            <a:avLst/>
                            <a:gdLst>
                              <a:gd name="connsiteX0" fmla="*/ 33463 w 140759"/>
                              <a:gd name="connsiteY0" fmla="*/ 0 h 53483"/>
                              <a:gd name="connsiteX1" fmla="*/ 0 w 140759"/>
                              <a:gd name="connsiteY1" fmla="*/ 53484 h 53483"/>
                              <a:gd name="connsiteX2" fmla="*/ 140760 w 140759"/>
                              <a:gd name="connsiteY2" fmla="*/ 38492 h 53483"/>
                              <a:gd name="connsiteX3" fmla="*/ 33463 w 140759"/>
                              <a:gd name="connsiteY3" fmla="*/ 0 h 53483"/>
                              <a:gd name="connsiteX4" fmla="*/ 24204 w 140759"/>
                              <a:gd name="connsiteY4" fmla="*/ 24627 h 53483"/>
                              <a:gd name="connsiteX5" fmla="*/ 57620 w 140759"/>
                              <a:gd name="connsiteY5" fmla="*/ 16731 h 53483"/>
                              <a:gd name="connsiteX6" fmla="*/ 126143 w 140759"/>
                              <a:gd name="connsiteY6" fmla="*/ 38492 h 53483"/>
                              <a:gd name="connsiteX7" fmla="*/ 4935 w 140759"/>
                              <a:gd name="connsiteY7" fmla="*/ 51228 h 53483"/>
                              <a:gd name="connsiteX8" fmla="*/ 24204 w 140759"/>
                              <a:gd name="connsiteY8" fmla="*/ 24627 h 534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40759" h="53483">
                                <a:moveTo>
                                  <a:pt x="33463" y="0"/>
                                </a:moveTo>
                                <a:lnTo>
                                  <a:pt x="0" y="53484"/>
                                </a:lnTo>
                                <a:lnTo>
                                  <a:pt x="140760" y="38492"/>
                                </a:lnTo>
                                <a:lnTo>
                                  <a:pt x="33463" y="0"/>
                                </a:lnTo>
                                <a:close/>
                                <a:moveTo>
                                  <a:pt x="24204" y="24627"/>
                                </a:moveTo>
                                <a:cubicBezTo>
                                  <a:pt x="33886" y="12220"/>
                                  <a:pt x="34638" y="9353"/>
                                  <a:pt x="57620" y="16731"/>
                                </a:cubicBezTo>
                                <a:cubicBezTo>
                                  <a:pt x="80602" y="24063"/>
                                  <a:pt x="126143" y="38492"/>
                                  <a:pt x="126143" y="38492"/>
                                </a:cubicBezTo>
                                <a:lnTo>
                                  <a:pt x="4935" y="51228"/>
                                </a:lnTo>
                                <a:cubicBezTo>
                                  <a:pt x="4935" y="51181"/>
                                  <a:pt x="14522" y="37035"/>
                                  <a:pt x="24204" y="2462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56" name="Graphic 111">
                        <a:extLst>
                          <a:ext uri="{FF2B5EF4-FFF2-40B4-BE49-F238E27FC236}">
                            <a16:creationId xmlns:a16="http://schemas.microsoft.com/office/drawing/2014/main" id="{65855326-E206-131E-586A-45E8D73C0B1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089550" y="1733237"/>
                        <a:ext cx="119046" cy="119328"/>
                        <a:chOff x="8089550" y="1733237"/>
                        <a:chExt cx="119046" cy="119328"/>
                      </a:xfrm>
                      <a:grpFill/>
                    </p:grpSpPr>
                    <p:grpSp>
                      <p:nvGrpSpPr>
                        <p:cNvPr id="884" name="Graphic 111">
                          <a:extLst>
                            <a:ext uri="{FF2B5EF4-FFF2-40B4-BE49-F238E27FC236}">
                              <a16:creationId xmlns:a16="http://schemas.microsoft.com/office/drawing/2014/main" id="{25654129-4ABB-29BF-6519-00DC9ACD890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089550" y="1733237"/>
                          <a:ext cx="119046" cy="74398"/>
                          <a:chOff x="8089550" y="1733237"/>
                          <a:chExt cx="119046" cy="74398"/>
                        </a:xfrm>
                        <a:grpFill/>
                      </p:grpSpPr>
                      <p:sp>
                        <p:nvSpPr>
                          <p:cNvPr id="889" name="Freeform: Shape 888">
                            <a:extLst>
                              <a:ext uri="{FF2B5EF4-FFF2-40B4-BE49-F238E27FC236}">
                                <a16:creationId xmlns:a16="http://schemas.microsoft.com/office/drawing/2014/main" id="{3D65DCCD-D60B-95C7-EB27-0A73F0076F2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89550" y="1733284"/>
                            <a:ext cx="119046" cy="74351"/>
                          </a:xfrm>
                          <a:custGeom>
                            <a:avLst/>
                            <a:gdLst>
                              <a:gd name="connsiteX0" fmla="*/ 119047 w 119046"/>
                              <a:gd name="connsiteY0" fmla="*/ 0 h 74351"/>
                              <a:gd name="connsiteX1" fmla="*/ 0 w 119046"/>
                              <a:gd name="connsiteY1" fmla="*/ 74351 h 74351"/>
                              <a:gd name="connsiteX2" fmla="*/ 6345 w 119046"/>
                              <a:gd name="connsiteY2" fmla="*/ 11374 h 743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19046" h="74351">
                                <a:moveTo>
                                  <a:pt x="119047" y="0"/>
                                </a:moveTo>
                                <a:lnTo>
                                  <a:pt x="0" y="74351"/>
                                </a:lnTo>
                                <a:lnTo>
                                  <a:pt x="6345" y="11374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90" name="Freeform: Shape 889">
                            <a:extLst>
                              <a:ext uri="{FF2B5EF4-FFF2-40B4-BE49-F238E27FC236}">
                                <a16:creationId xmlns:a16="http://schemas.microsoft.com/office/drawing/2014/main" id="{A33D6E2E-E7CE-BF06-173F-504B998A76C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89926" y="1733237"/>
                            <a:ext cx="118623" cy="70168"/>
                          </a:xfrm>
                          <a:custGeom>
                            <a:avLst/>
                            <a:gdLst>
                              <a:gd name="connsiteX0" fmla="*/ 84080 w 118623"/>
                              <a:gd name="connsiteY0" fmla="*/ 17154 h 70168"/>
                              <a:gd name="connsiteX1" fmla="*/ 72612 w 118623"/>
                              <a:gd name="connsiteY1" fmla="*/ 17953 h 70168"/>
                              <a:gd name="connsiteX2" fmla="*/ 29797 w 118623"/>
                              <a:gd name="connsiteY2" fmla="*/ 34027 h 70168"/>
                              <a:gd name="connsiteX3" fmla="*/ 0 w 118623"/>
                              <a:gd name="connsiteY3" fmla="*/ 70168 h 70168"/>
                              <a:gd name="connsiteX4" fmla="*/ 5922 w 118623"/>
                              <a:gd name="connsiteY4" fmla="*/ 11374 h 70168"/>
                              <a:gd name="connsiteX5" fmla="*/ 118624 w 118623"/>
                              <a:gd name="connsiteY5" fmla="*/ 0 h 70168"/>
                              <a:gd name="connsiteX6" fmla="*/ 86336 w 118623"/>
                              <a:gd name="connsiteY6" fmla="*/ 20162 h 70168"/>
                              <a:gd name="connsiteX7" fmla="*/ 84080 w 118623"/>
                              <a:gd name="connsiteY7" fmla="*/ 17154 h 701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18623" h="70168">
                                <a:moveTo>
                                  <a:pt x="84080" y="17154"/>
                                </a:moveTo>
                                <a:cubicBezTo>
                                  <a:pt x="79897" y="15415"/>
                                  <a:pt x="76748" y="16543"/>
                                  <a:pt x="72612" y="17953"/>
                                </a:cubicBezTo>
                                <a:cubicBezTo>
                                  <a:pt x="58184" y="22841"/>
                                  <a:pt x="43285" y="27024"/>
                                  <a:pt x="29797" y="34027"/>
                                </a:cubicBezTo>
                                <a:cubicBezTo>
                                  <a:pt x="15039" y="41640"/>
                                  <a:pt x="7050" y="55740"/>
                                  <a:pt x="0" y="70168"/>
                                </a:cubicBezTo>
                                <a:lnTo>
                                  <a:pt x="5922" y="11374"/>
                                </a:lnTo>
                                <a:lnTo>
                                  <a:pt x="118624" y="0"/>
                                </a:lnTo>
                                <a:lnTo>
                                  <a:pt x="86336" y="20162"/>
                                </a:lnTo>
                                <a:cubicBezTo>
                                  <a:pt x="86101" y="18893"/>
                                  <a:pt x="85349" y="17671"/>
                                  <a:pt x="84080" y="1715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91" name="Freeform: Shape 890">
                            <a:extLst>
                              <a:ext uri="{FF2B5EF4-FFF2-40B4-BE49-F238E27FC236}">
                                <a16:creationId xmlns:a16="http://schemas.microsoft.com/office/drawing/2014/main" id="{435FE6D0-7534-FC3D-3E52-66CDBB72C20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89550" y="1733331"/>
                            <a:ext cx="119046" cy="74304"/>
                          </a:xfrm>
                          <a:custGeom>
                            <a:avLst/>
                            <a:gdLst>
                              <a:gd name="connsiteX0" fmla="*/ 6345 w 119046"/>
                              <a:gd name="connsiteY0" fmla="*/ 11327 h 74304"/>
                              <a:gd name="connsiteX1" fmla="*/ 0 w 119046"/>
                              <a:gd name="connsiteY1" fmla="*/ 74304 h 74304"/>
                              <a:gd name="connsiteX2" fmla="*/ 119047 w 119046"/>
                              <a:gd name="connsiteY2" fmla="*/ 0 h 74304"/>
                              <a:gd name="connsiteX3" fmla="*/ 6345 w 119046"/>
                              <a:gd name="connsiteY3" fmla="*/ 11327 h 74304"/>
                              <a:gd name="connsiteX4" fmla="*/ 8883 w 119046"/>
                              <a:gd name="connsiteY4" fmla="*/ 37646 h 74304"/>
                              <a:gd name="connsiteX5" fmla="*/ 35249 w 119046"/>
                              <a:gd name="connsiteY5" fmla="*/ 16026 h 74304"/>
                              <a:gd name="connsiteX6" fmla="*/ 105981 w 119046"/>
                              <a:gd name="connsiteY6" fmla="*/ 6251 h 74304"/>
                              <a:gd name="connsiteX7" fmla="*/ 3384 w 119046"/>
                              <a:gd name="connsiteY7" fmla="*/ 70074 h 74304"/>
                              <a:gd name="connsiteX8" fmla="*/ 8883 w 119046"/>
                              <a:gd name="connsiteY8" fmla="*/ 37646 h 743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19046" h="74304">
                                <a:moveTo>
                                  <a:pt x="6345" y="11327"/>
                                </a:moveTo>
                                <a:lnTo>
                                  <a:pt x="0" y="74304"/>
                                </a:lnTo>
                                <a:lnTo>
                                  <a:pt x="119047" y="0"/>
                                </a:lnTo>
                                <a:lnTo>
                                  <a:pt x="6345" y="11327"/>
                                </a:lnTo>
                                <a:close/>
                                <a:moveTo>
                                  <a:pt x="8883" y="37646"/>
                                </a:moveTo>
                                <a:cubicBezTo>
                                  <a:pt x="12032" y="22183"/>
                                  <a:pt x="11468" y="19316"/>
                                  <a:pt x="35249" y="16026"/>
                                </a:cubicBezTo>
                                <a:cubicBezTo>
                                  <a:pt x="58983" y="12736"/>
                                  <a:pt x="105981" y="6251"/>
                                  <a:pt x="105981" y="6251"/>
                                </a:cubicBezTo>
                                <a:lnTo>
                                  <a:pt x="3384" y="70074"/>
                                </a:lnTo>
                                <a:cubicBezTo>
                                  <a:pt x="3384" y="70074"/>
                                  <a:pt x="5687" y="53061"/>
                                  <a:pt x="8883" y="3764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885" name="Graphic 111">
                          <a:extLst>
                            <a:ext uri="{FF2B5EF4-FFF2-40B4-BE49-F238E27FC236}">
                              <a16:creationId xmlns:a16="http://schemas.microsoft.com/office/drawing/2014/main" id="{BB9C28F5-C397-799D-874C-F20C7247383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13331" y="1733284"/>
                          <a:ext cx="95265" cy="119281"/>
                          <a:chOff x="8113331" y="1733284"/>
                          <a:chExt cx="95265" cy="119281"/>
                        </a:xfrm>
                        <a:grpFill/>
                      </p:grpSpPr>
                      <p:sp>
                        <p:nvSpPr>
                          <p:cNvPr id="886" name="Freeform: Shape 885">
                            <a:extLst>
                              <a:ext uri="{FF2B5EF4-FFF2-40B4-BE49-F238E27FC236}">
                                <a16:creationId xmlns:a16="http://schemas.microsoft.com/office/drawing/2014/main" id="{CAF4376F-689D-6959-D505-67A5D4A7890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3331" y="1733284"/>
                            <a:ext cx="95265" cy="119281"/>
                          </a:xfrm>
                          <a:custGeom>
                            <a:avLst/>
                            <a:gdLst>
                              <a:gd name="connsiteX0" fmla="*/ 95265 w 95265"/>
                              <a:gd name="connsiteY0" fmla="*/ 0 h 119281"/>
                              <a:gd name="connsiteX1" fmla="*/ 22465 w 95265"/>
                              <a:gd name="connsiteY1" fmla="*/ 119282 h 119281"/>
                              <a:gd name="connsiteX2" fmla="*/ 0 w 95265"/>
                              <a:gd name="connsiteY2" fmla="*/ 59500 h 11928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65" h="119281">
                                <a:moveTo>
                                  <a:pt x="95265" y="0"/>
                                </a:moveTo>
                                <a:lnTo>
                                  <a:pt x="22465" y="119282"/>
                                </a:lnTo>
                                <a:lnTo>
                                  <a:pt x="0" y="5950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87" name="Freeform: Shape 886">
                            <a:extLst>
                              <a:ext uri="{FF2B5EF4-FFF2-40B4-BE49-F238E27FC236}">
                                <a16:creationId xmlns:a16="http://schemas.microsoft.com/office/drawing/2014/main" id="{F22499F5-FF10-98ED-99AB-C4910CD9313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3378" y="1733284"/>
                            <a:ext cx="95218" cy="115286"/>
                          </a:xfrm>
                          <a:custGeom>
                            <a:avLst/>
                            <a:gdLst>
                              <a:gd name="connsiteX0" fmla="*/ 72095 w 95218"/>
                              <a:gd name="connsiteY0" fmla="*/ 30596 h 115286"/>
                              <a:gd name="connsiteX1" fmla="*/ 62273 w 95218"/>
                              <a:gd name="connsiteY1" fmla="*/ 36330 h 115286"/>
                              <a:gd name="connsiteX2" fmla="*/ 31348 w 95218"/>
                              <a:gd name="connsiteY2" fmla="*/ 69557 h 115286"/>
                              <a:gd name="connsiteX3" fmla="*/ 20961 w 95218"/>
                              <a:gd name="connsiteY3" fmla="*/ 115287 h 115286"/>
                              <a:gd name="connsiteX4" fmla="*/ 0 w 95218"/>
                              <a:gd name="connsiteY4" fmla="*/ 59453 h 115286"/>
                              <a:gd name="connsiteX5" fmla="*/ 95218 w 95218"/>
                              <a:gd name="connsiteY5" fmla="*/ 0 h 115286"/>
                              <a:gd name="connsiteX6" fmla="*/ 75479 w 95218"/>
                              <a:gd name="connsiteY6" fmla="*/ 32335 h 115286"/>
                              <a:gd name="connsiteX7" fmla="*/ 72095 w 95218"/>
                              <a:gd name="connsiteY7" fmla="*/ 30596 h 11528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5218" h="115286">
                                <a:moveTo>
                                  <a:pt x="72095" y="30596"/>
                                </a:moveTo>
                                <a:cubicBezTo>
                                  <a:pt x="67583" y="30878"/>
                                  <a:pt x="65328" y="33275"/>
                                  <a:pt x="62273" y="36330"/>
                                </a:cubicBezTo>
                                <a:cubicBezTo>
                                  <a:pt x="51604" y="47045"/>
                                  <a:pt x="40277" y="57338"/>
                                  <a:pt x="31348" y="69557"/>
                                </a:cubicBezTo>
                                <a:cubicBezTo>
                                  <a:pt x="21619" y="82905"/>
                                  <a:pt x="20820" y="99166"/>
                                  <a:pt x="20961" y="115287"/>
                                </a:cubicBezTo>
                                <a:lnTo>
                                  <a:pt x="0" y="59453"/>
                                </a:lnTo>
                                <a:lnTo>
                                  <a:pt x="95218" y="0"/>
                                </a:lnTo>
                                <a:lnTo>
                                  <a:pt x="75479" y="32335"/>
                                </a:lnTo>
                                <a:cubicBezTo>
                                  <a:pt x="74633" y="31301"/>
                                  <a:pt x="73411" y="30502"/>
                                  <a:pt x="72095" y="3059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88" name="Freeform: Shape 887">
                            <a:extLst>
                              <a:ext uri="{FF2B5EF4-FFF2-40B4-BE49-F238E27FC236}">
                                <a16:creationId xmlns:a16="http://schemas.microsoft.com/office/drawing/2014/main" id="{A5D73876-13B7-AE1F-A4E8-072DA78CCA7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3331" y="1733331"/>
                            <a:ext cx="95218" cy="119234"/>
                          </a:xfrm>
                          <a:custGeom>
                            <a:avLst/>
                            <a:gdLst>
                              <a:gd name="connsiteX0" fmla="*/ 0 w 95218"/>
                              <a:gd name="connsiteY0" fmla="*/ 59453 h 119234"/>
                              <a:gd name="connsiteX1" fmla="*/ 22418 w 95218"/>
                              <a:gd name="connsiteY1" fmla="*/ 119235 h 119234"/>
                              <a:gd name="connsiteX2" fmla="*/ 95218 w 95218"/>
                              <a:gd name="connsiteY2" fmla="*/ 0 h 119234"/>
                              <a:gd name="connsiteX3" fmla="*/ 0 w 95218"/>
                              <a:gd name="connsiteY3" fmla="*/ 59453 h 119234"/>
                              <a:gd name="connsiteX4" fmla="*/ 14005 w 95218"/>
                              <a:gd name="connsiteY4" fmla="*/ 82153 h 119234"/>
                              <a:gd name="connsiteX5" fmla="*/ 27823 w 95218"/>
                              <a:gd name="connsiteY5" fmla="*/ 51087 h 119234"/>
                              <a:gd name="connsiteX6" fmla="*/ 86383 w 95218"/>
                              <a:gd name="connsiteY6" fmla="*/ 11327 h 119234"/>
                              <a:gd name="connsiteX7" fmla="*/ 23593 w 95218"/>
                              <a:gd name="connsiteY7" fmla="*/ 113877 h 119234"/>
                              <a:gd name="connsiteX8" fmla="*/ 14005 w 95218"/>
                              <a:gd name="connsiteY8" fmla="*/ 82153 h 11923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95218" h="119234">
                                <a:moveTo>
                                  <a:pt x="0" y="59453"/>
                                </a:moveTo>
                                <a:lnTo>
                                  <a:pt x="22418" y="119235"/>
                                </a:lnTo>
                                <a:lnTo>
                                  <a:pt x="95218" y="0"/>
                                </a:lnTo>
                                <a:lnTo>
                                  <a:pt x="0" y="59453"/>
                                </a:lnTo>
                                <a:close/>
                                <a:moveTo>
                                  <a:pt x="14005" y="82153"/>
                                </a:moveTo>
                                <a:cubicBezTo>
                                  <a:pt x="9964" y="66784"/>
                                  <a:pt x="8131" y="64435"/>
                                  <a:pt x="27823" y="51087"/>
                                </a:cubicBezTo>
                                <a:cubicBezTo>
                                  <a:pt x="47515" y="37740"/>
                                  <a:pt x="86383" y="11327"/>
                                  <a:pt x="86383" y="11327"/>
                                </a:cubicBezTo>
                                <a:lnTo>
                                  <a:pt x="23593" y="113877"/>
                                </a:lnTo>
                                <a:cubicBezTo>
                                  <a:pt x="23593" y="113877"/>
                                  <a:pt x="18047" y="97521"/>
                                  <a:pt x="14005" y="8215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57" name="Graphic 111">
                        <a:extLst>
                          <a:ext uri="{FF2B5EF4-FFF2-40B4-BE49-F238E27FC236}">
                            <a16:creationId xmlns:a16="http://schemas.microsoft.com/office/drawing/2014/main" id="{B7E342FD-774C-B464-7CA4-A1E8A5BEA99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150272" y="1733237"/>
                        <a:ext cx="110116" cy="139772"/>
                        <a:chOff x="8150272" y="1733237"/>
                        <a:chExt cx="110116" cy="139772"/>
                      </a:xfrm>
                      <a:grpFill/>
                    </p:grpSpPr>
                    <p:grpSp>
                      <p:nvGrpSpPr>
                        <p:cNvPr id="876" name="Graphic 111">
                          <a:extLst>
                            <a:ext uri="{FF2B5EF4-FFF2-40B4-BE49-F238E27FC236}">
                              <a16:creationId xmlns:a16="http://schemas.microsoft.com/office/drawing/2014/main" id="{A52A9F78-F3DB-9564-7942-F638776F5A5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50272" y="1733284"/>
                          <a:ext cx="58324" cy="139725"/>
                          <a:chOff x="8150272" y="1733284"/>
                          <a:chExt cx="58324" cy="139725"/>
                        </a:xfrm>
                        <a:grpFill/>
                      </p:grpSpPr>
                      <p:sp>
                        <p:nvSpPr>
                          <p:cNvPr id="881" name="Freeform: Shape 880">
                            <a:extLst>
                              <a:ext uri="{FF2B5EF4-FFF2-40B4-BE49-F238E27FC236}">
                                <a16:creationId xmlns:a16="http://schemas.microsoft.com/office/drawing/2014/main" id="{78DF3700-6C30-8724-1A3F-1DB03B718B1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50272" y="1733284"/>
                            <a:ext cx="58324" cy="139725"/>
                          </a:xfrm>
                          <a:custGeom>
                            <a:avLst/>
                            <a:gdLst>
                              <a:gd name="connsiteX0" fmla="*/ 58325 w 58324"/>
                              <a:gd name="connsiteY0" fmla="*/ 0 h 139725"/>
                              <a:gd name="connsiteX1" fmla="*/ 46575 w 58324"/>
                              <a:gd name="connsiteY1" fmla="*/ 139726 h 139725"/>
                              <a:gd name="connsiteX2" fmla="*/ 0 w 58324"/>
                              <a:gd name="connsiteY2" fmla="*/ 95359 h 139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58324" h="139725">
                                <a:moveTo>
                                  <a:pt x="58325" y="0"/>
                                </a:moveTo>
                                <a:lnTo>
                                  <a:pt x="46575" y="139726"/>
                                </a:lnTo>
                                <a:lnTo>
                                  <a:pt x="0" y="95359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82" name="Freeform: Shape 881">
                            <a:extLst>
                              <a:ext uri="{FF2B5EF4-FFF2-40B4-BE49-F238E27FC236}">
                                <a16:creationId xmlns:a16="http://schemas.microsoft.com/office/drawing/2014/main" id="{556F612F-6DA6-707F-08DB-26D92C47469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50272" y="1733331"/>
                            <a:ext cx="58324" cy="136764"/>
                          </a:xfrm>
                          <a:custGeom>
                            <a:avLst/>
                            <a:gdLst>
                              <a:gd name="connsiteX0" fmla="*/ 51322 w 58324"/>
                              <a:gd name="connsiteY0" fmla="*/ 37740 h 136764"/>
                              <a:gd name="connsiteX1" fmla="*/ 45118 w 58324"/>
                              <a:gd name="connsiteY1" fmla="*/ 47233 h 136764"/>
                              <a:gd name="connsiteX2" fmla="*/ 32382 w 58324"/>
                              <a:gd name="connsiteY2" fmla="*/ 90801 h 136764"/>
                              <a:gd name="connsiteX3" fmla="*/ 43473 w 58324"/>
                              <a:gd name="connsiteY3" fmla="*/ 136765 h 136764"/>
                              <a:gd name="connsiteX4" fmla="*/ 0 w 58324"/>
                              <a:gd name="connsiteY4" fmla="*/ 95359 h 136764"/>
                              <a:gd name="connsiteX5" fmla="*/ 58325 w 58324"/>
                              <a:gd name="connsiteY5" fmla="*/ 0 h 136764"/>
                              <a:gd name="connsiteX6" fmla="*/ 55129 w 58324"/>
                              <a:gd name="connsiteY6" fmla="*/ 37881 h 136764"/>
                              <a:gd name="connsiteX7" fmla="*/ 51322 w 58324"/>
                              <a:gd name="connsiteY7" fmla="*/ 37740 h 13676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58324" h="136764">
                                <a:moveTo>
                                  <a:pt x="51322" y="37740"/>
                                </a:moveTo>
                                <a:cubicBezTo>
                                  <a:pt x="47421" y="39949"/>
                                  <a:pt x="46481" y="43097"/>
                                  <a:pt x="45118" y="47233"/>
                                </a:cubicBezTo>
                                <a:cubicBezTo>
                                  <a:pt x="40418" y="61568"/>
                                  <a:pt x="34873" y="75855"/>
                                  <a:pt x="32382" y="90801"/>
                                </a:cubicBezTo>
                                <a:cubicBezTo>
                                  <a:pt x="29656" y="107156"/>
                                  <a:pt x="36189" y="122195"/>
                                  <a:pt x="43473" y="136765"/>
                                </a:cubicBezTo>
                                <a:lnTo>
                                  <a:pt x="0" y="95359"/>
                                </a:lnTo>
                                <a:lnTo>
                                  <a:pt x="58325" y="0"/>
                                </a:lnTo>
                                <a:lnTo>
                                  <a:pt x="55129" y="37881"/>
                                </a:lnTo>
                                <a:cubicBezTo>
                                  <a:pt x="53907" y="37270"/>
                                  <a:pt x="52497" y="37035"/>
                                  <a:pt x="51322" y="37740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83" name="Freeform: Shape 882">
                            <a:extLst>
                              <a:ext uri="{FF2B5EF4-FFF2-40B4-BE49-F238E27FC236}">
                                <a16:creationId xmlns:a16="http://schemas.microsoft.com/office/drawing/2014/main" id="{C23724C5-125D-F932-89EF-FDE3E50540A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50272" y="1733284"/>
                            <a:ext cx="58324" cy="139725"/>
                          </a:xfrm>
                          <a:custGeom>
                            <a:avLst/>
                            <a:gdLst>
                              <a:gd name="connsiteX0" fmla="*/ 0 w 58324"/>
                              <a:gd name="connsiteY0" fmla="*/ 95359 h 139725"/>
                              <a:gd name="connsiteX1" fmla="*/ 46575 w 58324"/>
                              <a:gd name="connsiteY1" fmla="*/ 139726 h 139725"/>
                              <a:gd name="connsiteX2" fmla="*/ 58325 w 58324"/>
                              <a:gd name="connsiteY2" fmla="*/ 0 h 139725"/>
                              <a:gd name="connsiteX3" fmla="*/ 0 w 58324"/>
                              <a:gd name="connsiteY3" fmla="*/ 95359 h 139725"/>
                              <a:gd name="connsiteX4" fmla="*/ 22512 w 58324"/>
                              <a:gd name="connsiteY4" fmla="*/ 109835 h 139725"/>
                              <a:gd name="connsiteX5" fmla="*/ 21008 w 58324"/>
                              <a:gd name="connsiteY5" fmla="*/ 75667 h 139725"/>
                              <a:gd name="connsiteX6" fmla="*/ 55458 w 58324"/>
                              <a:gd name="connsiteY6" fmla="*/ 14147 h 139725"/>
                              <a:gd name="connsiteX7" fmla="*/ 45165 w 58324"/>
                              <a:gd name="connsiteY7" fmla="*/ 134415 h 139725"/>
                              <a:gd name="connsiteX8" fmla="*/ 22512 w 58324"/>
                              <a:gd name="connsiteY8" fmla="*/ 109835 h 139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58324" h="139725">
                                <a:moveTo>
                                  <a:pt x="0" y="95359"/>
                                </a:moveTo>
                                <a:lnTo>
                                  <a:pt x="46575" y="139726"/>
                                </a:lnTo>
                                <a:lnTo>
                                  <a:pt x="58325" y="0"/>
                                </a:lnTo>
                                <a:lnTo>
                                  <a:pt x="0" y="95359"/>
                                </a:lnTo>
                                <a:close/>
                                <a:moveTo>
                                  <a:pt x="22512" y="109835"/>
                                </a:moveTo>
                                <a:cubicBezTo>
                                  <a:pt x="12032" y="97709"/>
                                  <a:pt x="9400" y="96346"/>
                                  <a:pt x="21008" y="75667"/>
                                </a:cubicBezTo>
                                <a:cubicBezTo>
                                  <a:pt x="32570" y="55035"/>
                                  <a:pt x="55458" y="14147"/>
                                  <a:pt x="55458" y="14147"/>
                                </a:cubicBezTo>
                                <a:lnTo>
                                  <a:pt x="45165" y="134415"/>
                                </a:lnTo>
                                <a:cubicBezTo>
                                  <a:pt x="45212" y="134415"/>
                                  <a:pt x="32993" y="121961"/>
                                  <a:pt x="22512" y="109835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877" name="Graphic 111">
                          <a:extLst>
                            <a:ext uri="{FF2B5EF4-FFF2-40B4-BE49-F238E27FC236}">
                              <a16:creationId xmlns:a16="http://schemas.microsoft.com/office/drawing/2014/main" id="{94E8AB92-0D9F-7B08-1605-5FABBF358DD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99150" y="1733237"/>
                          <a:ext cx="61238" cy="131642"/>
                          <a:chOff x="8199150" y="1733237"/>
                          <a:chExt cx="61238" cy="131642"/>
                        </a:xfrm>
                        <a:grpFill/>
                      </p:grpSpPr>
                      <p:sp>
                        <p:nvSpPr>
                          <p:cNvPr id="878" name="Freeform: Shape 877">
                            <a:extLst>
                              <a:ext uri="{FF2B5EF4-FFF2-40B4-BE49-F238E27FC236}">
                                <a16:creationId xmlns:a16="http://schemas.microsoft.com/office/drawing/2014/main" id="{C0D6D973-0125-3BE5-C50E-AF5BFEDB629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99150" y="1733284"/>
                            <a:ext cx="61238" cy="131595"/>
                          </a:xfrm>
                          <a:custGeom>
                            <a:avLst/>
                            <a:gdLst>
                              <a:gd name="connsiteX0" fmla="*/ 9447 w 61238"/>
                              <a:gd name="connsiteY0" fmla="*/ 0 h 131595"/>
                              <a:gd name="connsiteX1" fmla="*/ 61239 w 61238"/>
                              <a:gd name="connsiteY1" fmla="*/ 131595 h 131595"/>
                              <a:gd name="connsiteX2" fmla="*/ 0 w 61238"/>
                              <a:gd name="connsiteY2" fmla="*/ 111762 h 1315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61238" h="131595">
                                <a:moveTo>
                                  <a:pt x="9447" y="0"/>
                                </a:moveTo>
                                <a:lnTo>
                                  <a:pt x="61239" y="131595"/>
                                </a:lnTo>
                                <a:lnTo>
                                  <a:pt x="0" y="111762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79" name="Freeform: Shape 878">
                            <a:extLst>
                              <a:ext uri="{FF2B5EF4-FFF2-40B4-BE49-F238E27FC236}">
                                <a16:creationId xmlns:a16="http://schemas.microsoft.com/office/drawing/2014/main" id="{9D6A6695-7F06-DCAF-49CB-E66394CBCED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99150" y="1733284"/>
                            <a:ext cx="57149" cy="130232"/>
                          </a:xfrm>
                          <a:custGeom>
                            <a:avLst/>
                            <a:gdLst>
                              <a:gd name="connsiteX0" fmla="*/ 20021 w 57149"/>
                              <a:gd name="connsiteY0" fmla="*/ 37223 h 130232"/>
                              <a:gd name="connsiteX1" fmla="*/ 18752 w 57149"/>
                              <a:gd name="connsiteY1" fmla="*/ 48502 h 130232"/>
                              <a:gd name="connsiteX2" fmla="*/ 26836 w 57149"/>
                              <a:gd name="connsiteY2" fmla="*/ 93480 h 130232"/>
                              <a:gd name="connsiteX3" fmla="*/ 57150 w 57149"/>
                              <a:gd name="connsiteY3" fmla="*/ 130232 h 130232"/>
                              <a:gd name="connsiteX4" fmla="*/ 0 w 57149"/>
                              <a:gd name="connsiteY4" fmla="*/ 111762 h 130232"/>
                              <a:gd name="connsiteX5" fmla="*/ 9447 w 57149"/>
                              <a:gd name="connsiteY5" fmla="*/ 0 h 130232"/>
                              <a:gd name="connsiteX6" fmla="*/ 23452 w 57149"/>
                              <a:gd name="connsiteY6" fmla="*/ 35672 h 130232"/>
                              <a:gd name="connsiteX7" fmla="*/ 20021 w 57149"/>
                              <a:gd name="connsiteY7" fmla="*/ 37223 h 13023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57149" h="130232">
                                <a:moveTo>
                                  <a:pt x="20021" y="37223"/>
                                </a:moveTo>
                                <a:cubicBezTo>
                                  <a:pt x="17530" y="40889"/>
                                  <a:pt x="18141" y="44178"/>
                                  <a:pt x="18752" y="48502"/>
                                </a:cubicBezTo>
                                <a:cubicBezTo>
                                  <a:pt x="20961" y="63542"/>
                                  <a:pt x="22418" y="78910"/>
                                  <a:pt x="26836" y="93480"/>
                                </a:cubicBezTo>
                                <a:cubicBezTo>
                                  <a:pt x="31677" y="109459"/>
                                  <a:pt x="44178" y="120269"/>
                                  <a:pt x="57150" y="130232"/>
                                </a:cubicBezTo>
                                <a:lnTo>
                                  <a:pt x="0" y="111762"/>
                                </a:lnTo>
                                <a:lnTo>
                                  <a:pt x="9447" y="0"/>
                                </a:lnTo>
                                <a:lnTo>
                                  <a:pt x="23452" y="35672"/>
                                </a:lnTo>
                                <a:cubicBezTo>
                                  <a:pt x="22136" y="35672"/>
                                  <a:pt x="20773" y="36095"/>
                                  <a:pt x="20021" y="3722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80" name="Freeform: Shape 879">
                            <a:extLst>
                              <a:ext uri="{FF2B5EF4-FFF2-40B4-BE49-F238E27FC236}">
                                <a16:creationId xmlns:a16="http://schemas.microsoft.com/office/drawing/2014/main" id="{5D97E1CD-DE57-CB87-0CA0-9F0CE43F91B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99150" y="1733237"/>
                            <a:ext cx="61238" cy="131595"/>
                          </a:xfrm>
                          <a:custGeom>
                            <a:avLst/>
                            <a:gdLst>
                              <a:gd name="connsiteX0" fmla="*/ 0 w 61238"/>
                              <a:gd name="connsiteY0" fmla="*/ 111809 h 131595"/>
                              <a:gd name="connsiteX1" fmla="*/ 61239 w 61238"/>
                              <a:gd name="connsiteY1" fmla="*/ 131595 h 131595"/>
                              <a:gd name="connsiteX2" fmla="*/ 9447 w 61238"/>
                              <a:gd name="connsiteY2" fmla="*/ 0 h 131595"/>
                              <a:gd name="connsiteX3" fmla="*/ 0 w 61238"/>
                              <a:gd name="connsiteY3" fmla="*/ 111809 h 131595"/>
                              <a:gd name="connsiteX4" fmla="*/ 26554 w 61238"/>
                              <a:gd name="connsiteY4" fmla="*/ 115052 h 131595"/>
                              <a:gd name="connsiteX5" fmla="*/ 9964 w 61238"/>
                              <a:gd name="connsiteY5" fmla="*/ 84785 h 131595"/>
                              <a:gd name="connsiteX6" fmla="*/ 13207 w 61238"/>
                              <a:gd name="connsiteY6" fmla="*/ 14053 h 131595"/>
                              <a:gd name="connsiteX7" fmla="*/ 57620 w 61238"/>
                              <a:gd name="connsiteY7" fmla="*/ 127412 h 131595"/>
                              <a:gd name="connsiteX8" fmla="*/ 26554 w 61238"/>
                              <a:gd name="connsiteY8" fmla="*/ 115052 h 1315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61238" h="131595">
                                <a:moveTo>
                                  <a:pt x="0" y="111809"/>
                                </a:moveTo>
                                <a:lnTo>
                                  <a:pt x="61239" y="131595"/>
                                </a:lnTo>
                                <a:lnTo>
                                  <a:pt x="9447" y="0"/>
                                </a:lnTo>
                                <a:lnTo>
                                  <a:pt x="0" y="111809"/>
                                </a:lnTo>
                                <a:close/>
                                <a:moveTo>
                                  <a:pt x="26554" y="115052"/>
                                </a:moveTo>
                                <a:cubicBezTo>
                                  <a:pt x="11797" y="108613"/>
                                  <a:pt x="8883" y="108566"/>
                                  <a:pt x="9964" y="84785"/>
                                </a:cubicBezTo>
                                <a:cubicBezTo>
                                  <a:pt x="11045" y="61051"/>
                                  <a:pt x="13207" y="14053"/>
                                  <a:pt x="13207" y="14053"/>
                                </a:cubicBezTo>
                                <a:lnTo>
                                  <a:pt x="57620" y="127412"/>
                                </a:lnTo>
                                <a:cubicBezTo>
                                  <a:pt x="57620" y="127412"/>
                                  <a:pt x="41264" y="121491"/>
                                  <a:pt x="26554" y="115052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58" name="Graphic 111">
                        <a:extLst>
                          <a:ext uri="{FF2B5EF4-FFF2-40B4-BE49-F238E27FC236}">
                            <a16:creationId xmlns:a16="http://schemas.microsoft.com/office/drawing/2014/main" id="{10B1F93E-A622-AB50-2EF8-C4A4A3C89E4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08597" y="1733237"/>
                        <a:ext cx="135918" cy="105605"/>
                        <a:chOff x="8208597" y="1733237"/>
                        <a:chExt cx="135918" cy="105605"/>
                      </a:xfrm>
                      <a:grpFill/>
                    </p:grpSpPr>
                    <p:grpSp>
                      <p:nvGrpSpPr>
                        <p:cNvPr id="868" name="Graphic 111">
                          <a:extLst>
                            <a:ext uri="{FF2B5EF4-FFF2-40B4-BE49-F238E27FC236}">
                              <a16:creationId xmlns:a16="http://schemas.microsoft.com/office/drawing/2014/main" id="{A5918634-588B-543E-A9A7-057C040563E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733237"/>
                          <a:ext cx="104148" cy="105605"/>
                          <a:chOff x="8208597" y="1733237"/>
                          <a:chExt cx="104148" cy="105605"/>
                        </a:xfrm>
                        <a:grpFill/>
                      </p:grpSpPr>
                      <p:sp>
                        <p:nvSpPr>
                          <p:cNvPr id="873" name="Freeform: Shape 872">
                            <a:extLst>
                              <a:ext uri="{FF2B5EF4-FFF2-40B4-BE49-F238E27FC236}">
                                <a16:creationId xmlns:a16="http://schemas.microsoft.com/office/drawing/2014/main" id="{FA7102B0-5B27-836D-C0FC-46095A20869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84"/>
                            <a:ext cx="104148" cy="105511"/>
                          </a:xfrm>
                          <a:custGeom>
                            <a:avLst/>
                            <a:gdLst>
                              <a:gd name="connsiteX0" fmla="*/ 0 w 104148"/>
                              <a:gd name="connsiteY0" fmla="*/ 0 h 105511"/>
                              <a:gd name="connsiteX1" fmla="*/ 104148 w 104148"/>
                              <a:gd name="connsiteY1" fmla="*/ 97098 h 105511"/>
                              <a:gd name="connsiteX2" fmla="*/ 40794 w 104148"/>
                              <a:gd name="connsiteY2" fmla="*/ 105511 h 10551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04148" h="105511">
                                <a:moveTo>
                                  <a:pt x="0" y="0"/>
                                </a:moveTo>
                                <a:lnTo>
                                  <a:pt x="104148" y="97098"/>
                                </a:lnTo>
                                <a:lnTo>
                                  <a:pt x="40794" y="105511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74" name="Freeform: Shape 873">
                            <a:extLst>
                              <a:ext uri="{FF2B5EF4-FFF2-40B4-BE49-F238E27FC236}">
                                <a16:creationId xmlns:a16="http://schemas.microsoft.com/office/drawing/2014/main" id="{B6CFC6E3-D81E-69DE-D0B8-40DED5ED5D9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644" y="1733331"/>
                            <a:ext cx="99965" cy="105511"/>
                          </a:xfrm>
                          <a:custGeom>
                            <a:avLst/>
                            <a:gdLst>
                              <a:gd name="connsiteX0" fmla="*/ 25802 w 99965"/>
                              <a:gd name="connsiteY0" fmla="*/ 29186 h 105511"/>
                              <a:gd name="connsiteX1" fmla="*/ 29656 w 99965"/>
                              <a:gd name="connsiteY1" fmla="*/ 39995 h 105511"/>
                              <a:gd name="connsiteX2" fmla="*/ 56680 w 99965"/>
                              <a:gd name="connsiteY2" fmla="*/ 77359 h 105511"/>
                              <a:gd name="connsiteX3" fmla="*/ 99965 w 99965"/>
                              <a:gd name="connsiteY3" fmla="*/ 97615 h 105511"/>
                              <a:gd name="connsiteX4" fmla="*/ 40794 w 99965"/>
                              <a:gd name="connsiteY4" fmla="*/ 105511 h 105511"/>
                              <a:gd name="connsiteX5" fmla="*/ 0 w 99965"/>
                              <a:gd name="connsiteY5" fmla="*/ 0 h 105511"/>
                              <a:gd name="connsiteX6" fmla="*/ 28199 w 99965"/>
                              <a:gd name="connsiteY6" fmla="*/ 26319 h 105511"/>
                              <a:gd name="connsiteX7" fmla="*/ 25802 w 99965"/>
                              <a:gd name="connsiteY7" fmla="*/ 29186 h 10551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9965" h="105511">
                                <a:moveTo>
                                  <a:pt x="25802" y="29186"/>
                                </a:moveTo>
                                <a:cubicBezTo>
                                  <a:pt x="25191" y="33604"/>
                                  <a:pt x="27165" y="36330"/>
                                  <a:pt x="29656" y="39995"/>
                                </a:cubicBezTo>
                                <a:cubicBezTo>
                                  <a:pt x="38257" y="52685"/>
                                  <a:pt x="46293" y="66033"/>
                                  <a:pt x="56680" y="77359"/>
                                </a:cubicBezTo>
                                <a:cubicBezTo>
                                  <a:pt x="68053" y="89767"/>
                                  <a:pt x="83986" y="94137"/>
                                  <a:pt x="99965" y="97615"/>
                                </a:cubicBezTo>
                                <a:lnTo>
                                  <a:pt x="40794" y="105511"/>
                                </a:lnTo>
                                <a:lnTo>
                                  <a:pt x="0" y="0"/>
                                </a:lnTo>
                                <a:lnTo>
                                  <a:pt x="28199" y="26319"/>
                                </a:lnTo>
                                <a:cubicBezTo>
                                  <a:pt x="26977" y="26883"/>
                                  <a:pt x="25990" y="27823"/>
                                  <a:pt x="25802" y="2918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75" name="Freeform: Shape 874">
                            <a:extLst>
                              <a:ext uri="{FF2B5EF4-FFF2-40B4-BE49-F238E27FC236}">
                                <a16:creationId xmlns:a16="http://schemas.microsoft.com/office/drawing/2014/main" id="{79A97CF7-3911-8EDA-2693-483C3FA4470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37"/>
                            <a:ext cx="104148" cy="105558"/>
                          </a:xfrm>
                          <a:custGeom>
                            <a:avLst/>
                            <a:gdLst>
                              <a:gd name="connsiteX0" fmla="*/ 40794 w 104148"/>
                              <a:gd name="connsiteY0" fmla="*/ 105558 h 105558"/>
                              <a:gd name="connsiteX1" fmla="*/ 104148 w 104148"/>
                              <a:gd name="connsiteY1" fmla="*/ 97098 h 105558"/>
                              <a:gd name="connsiteX2" fmla="*/ 0 w 104148"/>
                              <a:gd name="connsiteY2" fmla="*/ 0 h 105558"/>
                              <a:gd name="connsiteX3" fmla="*/ 40794 w 104148"/>
                              <a:gd name="connsiteY3" fmla="*/ 105558 h 105558"/>
                              <a:gd name="connsiteX4" fmla="*/ 65892 w 104148"/>
                              <a:gd name="connsiteY4" fmla="*/ 97051 h 105558"/>
                              <a:gd name="connsiteX5" fmla="*/ 37787 w 104148"/>
                              <a:gd name="connsiteY5" fmla="*/ 76748 h 105558"/>
                              <a:gd name="connsiteX6" fmla="*/ 9541 w 104148"/>
                              <a:gd name="connsiteY6" fmla="*/ 11139 h 105558"/>
                              <a:gd name="connsiteX7" fmla="*/ 99119 w 104148"/>
                              <a:gd name="connsiteY7" fmla="*/ 94842 h 105558"/>
                              <a:gd name="connsiteX8" fmla="*/ 65892 w 104148"/>
                              <a:gd name="connsiteY8" fmla="*/ 97051 h 10555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04148" h="105558">
                                <a:moveTo>
                                  <a:pt x="40794" y="105558"/>
                                </a:moveTo>
                                <a:lnTo>
                                  <a:pt x="104148" y="97098"/>
                                </a:lnTo>
                                <a:lnTo>
                                  <a:pt x="0" y="0"/>
                                </a:lnTo>
                                <a:lnTo>
                                  <a:pt x="40794" y="105558"/>
                                </a:lnTo>
                                <a:close/>
                                <a:moveTo>
                                  <a:pt x="65892" y="97051"/>
                                </a:moveTo>
                                <a:cubicBezTo>
                                  <a:pt x="49912" y="97568"/>
                                  <a:pt x="47233" y="98790"/>
                                  <a:pt x="37787" y="76748"/>
                                </a:cubicBezTo>
                                <a:cubicBezTo>
                                  <a:pt x="28293" y="54706"/>
                                  <a:pt x="9541" y="11139"/>
                                  <a:pt x="9541" y="11139"/>
                                </a:cubicBezTo>
                                <a:lnTo>
                                  <a:pt x="99119" y="94842"/>
                                </a:lnTo>
                                <a:cubicBezTo>
                                  <a:pt x="99119" y="94842"/>
                                  <a:pt x="81871" y="96534"/>
                                  <a:pt x="65892" y="970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869" name="Graphic 111">
                          <a:extLst>
                            <a:ext uri="{FF2B5EF4-FFF2-40B4-BE49-F238E27FC236}">
                              <a16:creationId xmlns:a16="http://schemas.microsoft.com/office/drawing/2014/main" id="{13180AFB-31DE-759B-15B1-105F8C45403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733284"/>
                          <a:ext cx="135918" cy="77688"/>
                          <a:chOff x="8208597" y="1733284"/>
                          <a:chExt cx="135918" cy="77688"/>
                        </a:xfrm>
                        <a:grpFill/>
                      </p:grpSpPr>
                      <p:sp>
                        <p:nvSpPr>
                          <p:cNvPr id="870" name="Freeform: Shape 869">
                            <a:extLst>
                              <a:ext uri="{FF2B5EF4-FFF2-40B4-BE49-F238E27FC236}">
                                <a16:creationId xmlns:a16="http://schemas.microsoft.com/office/drawing/2014/main" id="{B569E58A-6995-76B1-4CE9-D7B4E538A83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84"/>
                            <a:ext cx="135918" cy="77688"/>
                          </a:xfrm>
                          <a:custGeom>
                            <a:avLst/>
                            <a:gdLst>
                              <a:gd name="connsiteX0" fmla="*/ 0 w 135918"/>
                              <a:gd name="connsiteY0" fmla="*/ 0 h 77688"/>
                              <a:gd name="connsiteX1" fmla="*/ 135919 w 135918"/>
                              <a:gd name="connsiteY1" fmla="*/ 42392 h 77688"/>
                              <a:gd name="connsiteX2" fmla="*/ 83328 w 135918"/>
                              <a:gd name="connsiteY2" fmla="*/ 77688 h 7768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35918" h="77688">
                                <a:moveTo>
                                  <a:pt x="0" y="0"/>
                                </a:moveTo>
                                <a:lnTo>
                                  <a:pt x="135919" y="42392"/>
                                </a:lnTo>
                                <a:lnTo>
                                  <a:pt x="83328" y="77688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71" name="Freeform: Shape 870">
                            <a:extLst>
                              <a:ext uri="{FF2B5EF4-FFF2-40B4-BE49-F238E27FC236}">
                                <a16:creationId xmlns:a16="http://schemas.microsoft.com/office/drawing/2014/main" id="{10CA6522-3769-5312-3BC8-C584C306530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84"/>
                            <a:ext cx="132441" cy="77641"/>
                          </a:xfrm>
                          <a:custGeom>
                            <a:avLst/>
                            <a:gdLst>
                              <a:gd name="connsiteX0" fmla="*/ 36001 w 132441"/>
                              <a:gd name="connsiteY0" fmla="*/ 15180 h 77641"/>
                              <a:gd name="connsiteX1" fmla="*/ 44225 w 132441"/>
                              <a:gd name="connsiteY1" fmla="*/ 23264 h 77641"/>
                              <a:gd name="connsiteX2" fmla="*/ 84926 w 132441"/>
                              <a:gd name="connsiteY2" fmla="*/ 45259 h 77641"/>
                              <a:gd name="connsiteX3" fmla="*/ 132441 w 132441"/>
                              <a:gd name="connsiteY3" fmla="*/ 44695 h 77641"/>
                              <a:gd name="connsiteX4" fmla="*/ 83328 w 132441"/>
                              <a:gd name="connsiteY4" fmla="*/ 77641 h 77641"/>
                              <a:gd name="connsiteX5" fmla="*/ 0 w 132441"/>
                              <a:gd name="connsiteY5" fmla="*/ 0 h 77641"/>
                              <a:gd name="connsiteX6" fmla="*/ 36847 w 132441"/>
                              <a:gd name="connsiteY6" fmla="*/ 11468 h 77641"/>
                              <a:gd name="connsiteX7" fmla="*/ 36001 w 132441"/>
                              <a:gd name="connsiteY7" fmla="*/ 15180 h 776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2441" h="77641">
                                <a:moveTo>
                                  <a:pt x="36001" y="15180"/>
                                </a:moveTo>
                                <a:cubicBezTo>
                                  <a:pt x="37458" y="19457"/>
                                  <a:pt x="40371" y="21055"/>
                                  <a:pt x="44225" y="23264"/>
                                </a:cubicBezTo>
                                <a:cubicBezTo>
                                  <a:pt x="57526" y="31019"/>
                                  <a:pt x="70591" y="39526"/>
                                  <a:pt x="84926" y="45259"/>
                                </a:cubicBezTo>
                                <a:cubicBezTo>
                                  <a:pt x="100529" y="51510"/>
                                  <a:pt x="116697" y="48596"/>
                                  <a:pt x="132441" y="44695"/>
                                </a:cubicBezTo>
                                <a:lnTo>
                                  <a:pt x="83328" y="77641"/>
                                </a:lnTo>
                                <a:lnTo>
                                  <a:pt x="0" y="0"/>
                                </a:lnTo>
                                <a:lnTo>
                                  <a:pt x="36847" y="11468"/>
                                </a:lnTo>
                                <a:cubicBezTo>
                                  <a:pt x="36001" y="12549"/>
                                  <a:pt x="35578" y="13865"/>
                                  <a:pt x="36001" y="15180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72" name="Freeform: Shape 871">
                            <a:extLst>
                              <a:ext uri="{FF2B5EF4-FFF2-40B4-BE49-F238E27FC236}">
                                <a16:creationId xmlns:a16="http://schemas.microsoft.com/office/drawing/2014/main" id="{13E39011-7A54-8727-8AEC-8CFFCF04FCC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331"/>
                            <a:ext cx="135918" cy="77641"/>
                          </a:xfrm>
                          <a:custGeom>
                            <a:avLst/>
                            <a:gdLst>
                              <a:gd name="connsiteX0" fmla="*/ 83328 w 135918"/>
                              <a:gd name="connsiteY0" fmla="*/ 77641 h 77641"/>
                              <a:gd name="connsiteX1" fmla="*/ 135919 w 135918"/>
                              <a:gd name="connsiteY1" fmla="*/ 42345 h 77641"/>
                              <a:gd name="connsiteX2" fmla="*/ 0 w 135918"/>
                              <a:gd name="connsiteY2" fmla="*/ 0 h 77641"/>
                              <a:gd name="connsiteX3" fmla="*/ 83328 w 135918"/>
                              <a:gd name="connsiteY3" fmla="*/ 77641 h 77641"/>
                              <a:gd name="connsiteX4" fmla="*/ 101845 w 135918"/>
                              <a:gd name="connsiteY4" fmla="*/ 58936 h 77641"/>
                              <a:gd name="connsiteX5" fmla="*/ 67771 w 135918"/>
                              <a:gd name="connsiteY5" fmla="*/ 52826 h 77641"/>
                              <a:gd name="connsiteX6" fmla="*/ 13394 w 135918"/>
                              <a:gd name="connsiteY6" fmla="*/ 5781 h 77641"/>
                              <a:gd name="connsiteX7" fmla="*/ 130373 w 135918"/>
                              <a:gd name="connsiteY7" fmla="*/ 42392 h 77641"/>
                              <a:gd name="connsiteX8" fmla="*/ 101845 w 135918"/>
                              <a:gd name="connsiteY8" fmla="*/ 58936 h 776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35918" h="77641">
                                <a:moveTo>
                                  <a:pt x="83328" y="77641"/>
                                </a:moveTo>
                                <a:lnTo>
                                  <a:pt x="135919" y="42345"/>
                                </a:lnTo>
                                <a:lnTo>
                                  <a:pt x="0" y="0"/>
                                </a:lnTo>
                                <a:lnTo>
                                  <a:pt x="83328" y="77641"/>
                                </a:lnTo>
                                <a:close/>
                                <a:moveTo>
                                  <a:pt x="101845" y="58936"/>
                                </a:moveTo>
                                <a:cubicBezTo>
                                  <a:pt x="87887" y="66362"/>
                                  <a:pt x="86054" y="68664"/>
                                  <a:pt x="67771" y="52826"/>
                                </a:cubicBezTo>
                                <a:cubicBezTo>
                                  <a:pt x="49536" y="37035"/>
                                  <a:pt x="13394" y="5781"/>
                                  <a:pt x="13394" y="5781"/>
                                </a:cubicBezTo>
                                <a:lnTo>
                                  <a:pt x="130373" y="42392"/>
                                </a:lnTo>
                                <a:cubicBezTo>
                                  <a:pt x="130420" y="42486"/>
                                  <a:pt x="115851" y="51510"/>
                                  <a:pt x="101845" y="5893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859" name="Graphic 111">
                        <a:extLst>
                          <a:ext uri="{FF2B5EF4-FFF2-40B4-BE49-F238E27FC236}">
                            <a16:creationId xmlns:a16="http://schemas.microsoft.com/office/drawing/2014/main" id="{A6B4122D-3D02-9B66-BF71-3699D99804C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08597" y="1663632"/>
                        <a:ext cx="141370" cy="112842"/>
                        <a:chOff x="8208597" y="1663632"/>
                        <a:chExt cx="141370" cy="112842"/>
                      </a:xfrm>
                      <a:grpFill/>
                    </p:grpSpPr>
                    <p:grpSp>
                      <p:nvGrpSpPr>
                        <p:cNvPr id="860" name="Graphic 111">
                          <a:extLst>
                            <a:ext uri="{FF2B5EF4-FFF2-40B4-BE49-F238E27FC236}">
                              <a16:creationId xmlns:a16="http://schemas.microsoft.com/office/drawing/2014/main" id="{2316B716-D5E6-083A-A7EE-AFEA4C0807A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724589"/>
                          <a:ext cx="141370" cy="51886"/>
                          <a:chOff x="8208597" y="1724589"/>
                          <a:chExt cx="141370" cy="51886"/>
                        </a:xfrm>
                        <a:grpFill/>
                      </p:grpSpPr>
                      <p:sp>
                        <p:nvSpPr>
                          <p:cNvPr id="865" name="Freeform: Shape 864">
                            <a:extLst>
                              <a:ext uri="{FF2B5EF4-FFF2-40B4-BE49-F238E27FC236}">
                                <a16:creationId xmlns:a16="http://schemas.microsoft.com/office/drawing/2014/main" id="{0D2DC914-228F-2D8F-EE71-5552441CDB7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24589"/>
                            <a:ext cx="141370" cy="51886"/>
                          </a:xfrm>
                          <a:custGeom>
                            <a:avLst/>
                            <a:gdLst>
                              <a:gd name="connsiteX0" fmla="*/ 0 w 141370"/>
                              <a:gd name="connsiteY0" fmla="*/ 8695 h 51886"/>
                              <a:gd name="connsiteX1" fmla="*/ 141371 w 141370"/>
                              <a:gd name="connsiteY1" fmla="*/ 0 h 51886"/>
                              <a:gd name="connsiteX2" fmla="*/ 105464 w 141370"/>
                              <a:gd name="connsiteY2" fmla="*/ 51886 h 5188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41370" h="51886">
                                <a:moveTo>
                                  <a:pt x="0" y="8695"/>
                                </a:moveTo>
                                <a:lnTo>
                                  <a:pt x="141371" y="0"/>
                                </a:lnTo>
                                <a:lnTo>
                                  <a:pt x="105464" y="51886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66" name="Freeform: Shape 865">
                            <a:extLst>
                              <a:ext uri="{FF2B5EF4-FFF2-40B4-BE49-F238E27FC236}">
                                <a16:creationId xmlns:a16="http://schemas.microsoft.com/office/drawing/2014/main" id="{FB41A64D-C40B-067D-773C-4CB892A3750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644" y="1727973"/>
                            <a:ext cx="138973" cy="48455"/>
                          </a:xfrm>
                          <a:custGeom>
                            <a:avLst/>
                            <a:gdLst>
                              <a:gd name="connsiteX0" fmla="*/ 38821 w 138973"/>
                              <a:gd name="connsiteY0" fmla="*/ 6674 h 48455"/>
                              <a:gd name="connsiteX1" fmla="*/ 49395 w 138973"/>
                              <a:gd name="connsiteY1" fmla="*/ 11327 h 48455"/>
                              <a:gd name="connsiteX2" fmla="*/ 95124 w 138973"/>
                              <a:gd name="connsiteY2" fmla="*/ 17483 h 48455"/>
                              <a:gd name="connsiteX3" fmla="*/ 138974 w 138973"/>
                              <a:gd name="connsiteY3" fmla="*/ 0 h 48455"/>
                              <a:gd name="connsiteX4" fmla="*/ 105464 w 138973"/>
                              <a:gd name="connsiteY4" fmla="*/ 48455 h 48455"/>
                              <a:gd name="connsiteX5" fmla="*/ 0 w 138973"/>
                              <a:gd name="connsiteY5" fmla="*/ 5264 h 48455"/>
                              <a:gd name="connsiteX6" fmla="*/ 38304 w 138973"/>
                              <a:gd name="connsiteY6" fmla="*/ 2914 h 48455"/>
                              <a:gd name="connsiteX7" fmla="*/ 38821 w 138973"/>
                              <a:gd name="connsiteY7" fmla="*/ 6674 h 4845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8973" h="48455">
                                <a:moveTo>
                                  <a:pt x="38821" y="6674"/>
                                </a:moveTo>
                                <a:cubicBezTo>
                                  <a:pt x="41734" y="10152"/>
                                  <a:pt x="45024" y="10622"/>
                                  <a:pt x="49395" y="11327"/>
                                </a:cubicBezTo>
                                <a:cubicBezTo>
                                  <a:pt x="64529" y="13864"/>
                                  <a:pt x="79756" y="17201"/>
                                  <a:pt x="95124" y="17483"/>
                                </a:cubicBezTo>
                                <a:cubicBezTo>
                                  <a:pt x="111903" y="17812"/>
                                  <a:pt x="125720" y="9259"/>
                                  <a:pt x="138974" y="0"/>
                                </a:cubicBezTo>
                                <a:lnTo>
                                  <a:pt x="105464" y="48455"/>
                                </a:lnTo>
                                <a:lnTo>
                                  <a:pt x="0" y="5264"/>
                                </a:lnTo>
                                <a:lnTo>
                                  <a:pt x="38304" y="2914"/>
                                </a:lnTo>
                                <a:cubicBezTo>
                                  <a:pt x="37928" y="4230"/>
                                  <a:pt x="37975" y="5640"/>
                                  <a:pt x="38821" y="667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67" name="Freeform: Shape 866">
                            <a:extLst>
                              <a:ext uri="{FF2B5EF4-FFF2-40B4-BE49-F238E27FC236}">
                                <a16:creationId xmlns:a16="http://schemas.microsoft.com/office/drawing/2014/main" id="{11397A60-03BE-CA52-E34B-50AC06D2453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24589"/>
                            <a:ext cx="141370" cy="51886"/>
                          </a:xfrm>
                          <a:custGeom>
                            <a:avLst/>
                            <a:gdLst>
                              <a:gd name="connsiteX0" fmla="*/ 105464 w 141370"/>
                              <a:gd name="connsiteY0" fmla="*/ 51886 h 51886"/>
                              <a:gd name="connsiteX1" fmla="*/ 141371 w 141370"/>
                              <a:gd name="connsiteY1" fmla="*/ 0 h 51886"/>
                              <a:gd name="connsiteX2" fmla="*/ 0 w 141370"/>
                              <a:gd name="connsiteY2" fmla="*/ 8695 h 51886"/>
                              <a:gd name="connsiteX3" fmla="*/ 105464 w 141370"/>
                              <a:gd name="connsiteY3" fmla="*/ 51886 h 51886"/>
                              <a:gd name="connsiteX4" fmla="*/ 115898 w 141370"/>
                              <a:gd name="connsiteY4" fmla="*/ 27776 h 51886"/>
                              <a:gd name="connsiteX5" fmla="*/ 82106 w 141370"/>
                              <a:gd name="connsiteY5" fmla="*/ 34215 h 51886"/>
                              <a:gd name="connsiteX6" fmla="*/ 14569 w 141370"/>
                              <a:gd name="connsiteY6" fmla="*/ 9400 h 51886"/>
                              <a:gd name="connsiteX7" fmla="*/ 136342 w 141370"/>
                              <a:gd name="connsiteY7" fmla="*/ 2068 h 51886"/>
                              <a:gd name="connsiteX8" fmla="*/ 115898 w 141370"/>
                              <a:gd name="connsiteY8" fmla="*/ 27776 h 5188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41370" h="51886">
                                <a:moveTo>
                                  <a:pt x="105464" y="51886"/>
                                </a:moveTo>
                                <a:lnTo>
                                  <a:pt x="141371" y="0"/>
                                </a:lnTo>
                                <a:lnTo>
                                  <a:pt x="0" y="8695"/>
                                </a:lnTo>
                                <a:lnTo>
                                  <a:pt x="105464" y="51886"/>
                                </a:lnTo>
                                <a:close/>
                                <a:moveTo>
                                  <a:pt x="115898" y="27776"/>
                                </a:moveTo>
                                <a:cubicBezTo>
                                  <a:pt x="105652" y="39760"/>
                                  <a:pt x="104759" y="42533"/>
                                  <a:pt x="82106" y="34215"/>
                                </a:cubicBezTo>
                                <a:cubicBezTo>
                                  <a:pt x="59453" y="25896"/>
                                  <a:pt x="14569" y="9400"/>
                                  <a:pt x="14569" y="9400"/>
                                </a:cubicBezTo>
                                <a:lnTo>
                                  <a:pt x="136342" y="2068"/>
                                </a:lnTo>
                                <a:cubicBezTo>
                                  <a:pt x="136342" y="2068"/>
                                  <a:pt x="126096" y="15791"/>
                                  <a:pt x="115898" y="2777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861" name="Graphic 111">
                          <a:extLst>
                            <a:ext uri="{FF2B5EF4-FFF2-40B4-BE49-F238E27FC236}">
                              <a16:creationId xmlns:a16="http://schemas.microsoft.com/office/drawing/2014/main" id="{EA58B851-1B80-9BC7-26A1-EAB9A08EAE1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663632"/>
                          <a:ext cx="121913" cy="69698"/>
                          <a:chOff x="8208597" y="1663632"/>
                          <a:chExt cx="121913" cy="69698"/>
                        </a:xfrm>
                        <a:grpFill/>
                      </p:grpSpPr>
                      <p:sp>
                        <p:nvSpPr>
                          <p:cNvPr id="862" name="Freeform: Shape 861">
                            <a:extLst>
                              <a:ext uri="{FF2B5EF4-FFF2-40B4-BE49-F238E27FC236}">
                                <a16:creationId xmlns:a16="http://schemas.microsoft.com/office/drawing/2014/main" id="{5787F2BA-0583-C8A9-439C-4BA55F40254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63679"/>
                            <a:ext cx="121913" cy="69604"/>
                          </a:xfrm>
                          <a:custGeom>
                            <a:avLst/>
                            <a:gdLst>
                              <a:gd name="connsiteX0" fmla="*/ 0 w 121913"/>
                              <a:gd name="connsiteY0" fmla="*/ 69604 h 69604"/>
                              <a:gd name="connsiteX1" fmla="*/ 121913 w 121913"/>
                              <a:gd name="connsiteY1" fmla="*/ 0 h 69604"/>
                              <a:gd name="connsiteX2" fmla="*/ 113125 w 121913"/>
                              <a:gd name="connsiteY2" fmla="*/ 62602 h 696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21913" h="69604">
                                <a:moveTo>
                                  <a:pt x="0" y="69604"/>
                                </a:moveTo>
                                <a:lnTo>
                                  <a:pt x="121913" y="0"/>
                                </a:lnTo>
                                <a:lnTo>
                                  <a:pt x="113125" y="62602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63" name="Freeform: Shape 862">
                            <a:extLst>
                              <a:ext uri="{FF2B5EF4-FFF2-40B4-BE49-F238E27FC236}">
                                <a16:creationId xmlns:a16="http://schemas.microsoft.com/office/drawing/2014/main" id="{2659F430-1D44-AFA7-92A8-9AC14B29D22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67815"/>
                            <a:ext cx="121349" cy="65515"/>
                          </a:xfrm>
                          <a:custGeom>
                            <a:avLst/>
                            <a:gdLst>
                              <a:gd name="connsiteX0" fmla="*/ 35202 w 121349"/>
                              <a:gd name="connsiteY0" fmla="*/ 49724 h 65515"/>
                              <a:gd name="connsiteX1" fmla="*/ 46716 w 121349"/>
                              <a:gd name="connsiteY1" fmla="*/ 49348 h 65515"/>
                              <a:gd name="connsiteX2" fmla="*/ 90096 w 121349"/>
                              <a:gd name="connsiteY2" fmla="*/ 34920 h 65515"/>
                              <a:gd name="connsiteX3" fmla="*/ 121349 w 121349"/>
                              <a:gd name="connsiteY3" fmla="*/ 0 h 65515"/>
                              <a:gd name="connsiteX4" fmla="*/ 113125 w 121349"/>
                              <a:gd name="connsiteY4" fmla="*/ 58513 h 65515"/>
                              <a:gd name="connsiteX5" fmla="*/ 0 w 121349"/>
                              <a:gd name="connsiteY5" fmla="*/ 65516 h 65515"/>
                              <a:gd name="connsiteX6" fmla="*/ 33040 w 121349"/>
                              <a:gd name="connsiteY6" fmla="*/ 46622 h 65515"/>
                              <a:gd name="connsiteX7" fmla="*/ 35202 w 121349"/>
                              <a:gd name="connsiteY7" fmla="*/ 49724 h 655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21349" h="65515">
                                <a:moveTo>
                                  <a:pt x="35202" y="49724"/>
                                </a:moveTo>
                                <a:cubicBezTo>
                                  <a:pt x="39338" y="51604"/>
                                  <a:pt x="42486" y="50570"/>
                                  <a:pt x="46716" y="49348"/>
                                </a:cubicBezTo>
                                <a:cubicBezTo>
                                  <a:pt x="61286" y="44977"/>
                                  <a:pt x="76325" y="41405"/>
                                  <a:pt x="90096" y="34920"/>
                                </a:cubicBezTo>
                                <a:cubicBezTo>
                                  <a:pt x="105182" y="27870"/>
                                  <a:pt x="113736" y="14099"/>
                                  <a:pt x="121349" y="0"/>
                                </a:cubicBezTo>
                                <a:lnTo>
                                  <a:pt x="113125" y="58513"/>
                                </a:lnTo>
                                <a:lnTo>
                                  <a:pt x="0" y="65516"/>
                                </a:lnTo>
                                <a:lnTo>
                                  <a:pt x="33040" y="46622"/>
                                </a:lnTo>
                                <a:cubicBezTo>
                                  <a:pt x="33275" y="47938"/>
                                  <a:pt x="33980" y="49160"/>
                                  <a:pt x="35202" y="4972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864" name="Freeform: Shape 863">
                            <a:extLst>
                              <a:ext uri="{FF2B5EF4-FFF2-40B4-BE49-F238E27FC236}">
                                <a16:creationId xmlns:a16="http://schemas.microsoft.com/office/drawing/2014/main" id="{AECF6308-28E5-5DE3-6DF6-30CB5DA18A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63632"/>
                            <a:ext cx="121913" cy="69604"/>
                          </a:xfrm>
                          <a:custGeom>
                            <a:avLst/>
                            <a:gdLst>
                              <a:gd name="connsiteX0" fmla="*/ 113125 w 121913"/>
                              <a:gd name="connsiteY0" fmla="*/ 62649 h 69604"/>
                              <a:gd name="connsiteX1" fmla="*/ 121913 w 121913"/>
                              <a:gd name="connsiteY1" fmla="*/ 0 h 69604"/>
                              <a:gd name="connsiteX2" fmla="*/ 0 w 121913"/>
                              <a:gd name="connsiteY2" fmla="*/ 69604 h 69604"/>
                              <a:gd name="connsiteX3" fmla="*/ 113125 w 121913"/>
                              <a:gd name="connsiteY3" fmla="*/ 62649 h 69604"/>
                              <a:gd name="connsiteX4" fmla="*/ 111621 w 121913"/>
                              <a:gd name="connsiteY4" fmla="*/ 36283 h 69604"/>
                              <a:gd name="connsiteX5" fmla="*/ 84409 w 121913"/>
                              <a:gd name="connsiteY5" fmla="*/ 56821 h 69604"/>
                              <a:gd name="connsiteX6" fmla="*/ 13300 w 121913"/>
                              <a:gd name="connsiteY6" fmla="*/ 63918 h 69604"/>
                              <a:gd name="connsiteX7" fmla="*/ 118389 w 121913"/>
                              <a:gd name="connsiteY7" fmla="*/ 4089 h 69604"/>
                              <a:gd name="connsiteX8" fmla="*/ 111621 w 121913"/>
                              <a:gd name="connsiteY8" fmla="*/ 36283 h 696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21913" h="69604">
                                <a:moveTo>
                                  <a:pt x="113125" y="62649"/>
                                </a:moveTo>
                                <a:lnTo>
                                  <a:pt x="121913" y="0"/>
                                </a:lnTo>
                                <a:lnTo>
                                  <a:pt x="0" y="69604"/>
                                </a:lnTo>
                                <a:lnTo>
                                  <a:pt x="113125" y="62649"/>
                                </a:lnTo>
                                <a:close/>
                                <a:moveTo>
                                  <a:pt x="111621" y="36283"/>
                                </a:moveTo>
                                <a:cubicBezTo>
                                  <a:pt x="107814" y="51557"/>
                                  <a:pt x="108284" y="54471"/>
                                  <a:pt x="84409" y="56821"/>
                                </a:cubicBezTo>
                                <a:cubicBezTo>
                                  <a:pt x="60534" y="59218"/>
                                  <a:pt x="13300" y="63918"/>
                                  <a:pt x="13300" y="63918"/>
                                </a:cubicBezTo>
                                <a:lnTo>
                                  <a:pt x="118389" y="4089"/>
                                </a:lnTo>
                                <a:cubicBezTo>
                                  <a:pt x="118389" y="4136"/>
                                  <a:pt x="115381" y="21008"/>
                                  <a:pt x="111621" y="3628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</p:grpSp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id="{761ED54A-BBA6-5CAF-CCFF-506852540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67837" y="1594357"/>
                      <a:ext cx="282130" cy="278699"/>
                    </a:xfrm>
                    <a:custGeom>
                      <a:avLst/>
                      <a:gdLst>
                        <a:gd name="connsiteX0" fmla="*/ 282131 w 282130"/>
                        <a:gd name="connsiteY0" fmla="*/ 130232 h 278699"/>
                        <a:gd name="connsiteX1" fmla="*/ 252099 w 282130"/>
                        <a:gd name="connsiteY1" fmla="*/ 173659 h 278699"/>
                        <a:gd name="connsiteX2" fmla="*/ 276679 w 282130"/>
                        <a:gd name="connsiteY2" fmla="*/ 181319 h 278699"/>
                        <a:gd name="connsiteX3" fmla="*/ 224088 w 282130"/>
                        <a:gd name="connsiteY3" fmla="*/ 216615 h 278699"/>
                        <a:gd name="connsiteX4" fmla="*/ 140760 w 282130"/>
                        <a:gd name="connsiteY4" fmla="*/ 138974 h 278699"/>
                        <a:gd name="connsiteX5" fmla="*/ 140760 w 282130"/>
                        <a:gd name="connsiteY5" fmla="*/ 138974 h 278699"/>
                        <a:gd name="connsiteX6" fmla="*/ 244908 w 282130"/>
                        <a:gd name="connsiteY6" fmla="*/ 236072 h 278699"/>
                        <a:gd name="connsiteX7" fmla="*/ 182259 w 282130"/>
                        <a:gd name="connsiteY7" fmla="*/ 244438 h 278699"/>
                        <a:gd name="connsiteX8" fmla="*/ 192552 w 282130"/>
                        <a:gd name="connsiteY8" fmla="*/ 270569 h 278699"/>
                        <a:gd name="connsiteX9" fmla="*/ 131313 w 282130"/>
                        <a:gd name="connsiteY9" fmla="*/ 250783 h 278699"/>
                        <a:gd name="connsiteX10" fmla="*/ 128963 w 282130"/>
                        <a:gd name="connsiteY10" fmla="*/ 278700 h 278699"/>
                        <a:gd name="connsiteX11" fmla="*/ 82435 w 282130"/>
                        <a:gd name="connsiteY11" fmla="*/ 234427 h 278699"/>
                        <a:gd name="connsiteX12" fmla="*/ 67912 w 282130"/>
                        <a:gd name="connsiteY12" fmla="*/ 258255 h 278699"/>
                        <a:gd name="connsiteX13" fmla="*/ 45494 w 282130"/>
                        <a:gd name="connsiteY13" fmla="*/ 198474 h 278699"/>
                        <a:gd name="connsiteX14" fmla="*/ 21713 w 282130"/>
                        <a:gd name="connsiteY14" fmla="*/ 213325 h 278699"/>
                        <a:gd name="connsiteX15" fmla="*/ 27964 w 282130"/>
                        <a:gd name="connsiteY15" fmla="*/ 151005 h 278699"/>
                        <a:gd name="connsiteX16" fmla="*/ 0 w 282130"/>
                        <a:gd name="connsiteY16" fmla="*/ 153966 h 278699"/>
                        <a:gd name="connsiteX17" fmla="*/ 2209 w 282130"/>
                        <a:gd name="connsiteY17" fmla="*/ 150394 h 278699"/>
                        <a:gd name="connsiteX18" fmla="*/ 2209 w 282130"/>
                        <a:gd name="connsiteY18" fmla="*/ 150394 h 278699"/>
                        <a:gd name="connsiteX19" fmla="*/ 33463 w 282130"/>
                        <a:gd name="connsiteY19" fmla="*/ 100482 h 278699"/>
                        <a:gd name="connsiteX20" fmla="*/ 6674 w 282130"/>
                        <a:gd name="connsiteY20" fmla="*/ 90895 h 278699"/>
                        <a:gd name="connsiteX21" fmla="*/ 10293 w 282130"/>
                        <a:gd name="connsiteY21" fmla="*/ 88686 h 278699"/>
                        <a:gd name="connsiteX22" fmla="*/ 10293 w 282130"/>
                        <a:gd name="connsiteY22" fmla="*/ 88686 h 278699"/>
                        <a:gd name="connsiteX23" fmla="*/ 60581 w 282130"/>
                        <a:gd name="connsiteY23" fmla="*/ 58043 h 278699"/>
                        <a:gd name="connsiteX24" fmla="*/ 40606 w 282130"/>
                        <a:gd name="connsiteY24" fmla="*/ 37881 h 278699"/>
                        <a:gd name="connsiteX25" fmla="*/ 44836 w 282130"/>
                        <a:gd name="connsiteY25" fmla="*/ 37505 h 278699"/>
                        <a:gd name="connsiteX26" fmla="*/ 44836 w 282130"/>
                        <a:gd name="connsiteY26" fmla="*/ 37505 h 278699"/>
                        <a:gd name="connsiteX27" fmla="*/ 104289 w 282130"/>
                        <a:gd name="connsiteY27" fmla="*/ 32053 h 278699"/>
                        <a:gd name="connsiteX28" fmla="*/ 95171 w 282130"/>
                        <a:gd name="connsiteY28" fmla="*/ 5311 h 278699"/>
                        <a:gd name="connsiteX29" fmla="*/ 154765 w 282130"/>
                        <a:gd name="connsiteY29" fmla="*/ 27635 h 278699"/>
                        <a:gd name="connsiteX30" fmla="*/ 158243 w 282130"/>
                        <a:gd name="connsiteY30" fmla="*/ 0 h 278699"/>
                        <a:gd name="connsiteX31" fmla="*/ 161204 w 282130"/>
                        <a:gd name="connsiteY31" fmla="*/ 3055 h 278699"/>
                        <a:gd name="connsiteX32" fmla="*/ 161204 w 282130"/>
                        <a:gd name="connsiteY32" fmla="*/ 3008 h 278699"/>
                        <a:gd name="connsiteX33" fmla="*/ 202985 w 282130"/>
                        <a:gd name="connsiteY33" fmla="*/ 46105 h 278699"/>
                        <a:gd name="connsiteX34" fmla="*/ 218542 w 282130"/>
                        <a:gd name="connsiteY34" fmla="*/ 22888 h 278699"/>
                        <a:gd name="connsiteX35" fmla="*/ 219858 w 282130"/>
                        <a:gd name="connsiteY35" fmla="*/ 26930 h 278699"/>
                        <a:gd name="connsiteX36" fmla="*/ 219858 w 282130"/>
                        <a:gd name="connsiteY36" fmla="*/ 26930 h 278699"/>
                        <a:gd name="connsiteX37" fmla="*/ 238375 w 282130"/>
                        <a:gd name="connsiteY37" fmla="*/ 83234 h 278699"/>
                        <a:gd name="connsiteX38" fmla="*/ 262673 w 282130"/>
                        <a:gd name="connsiteY38" fmla="*/ 69369 h 278699"/>
                        <a:gd name="connsiteX39" fmla="*/ 253885 w 282130"/>
                        <a:gd name="connsiteY39" fmla="*/ 132018 h 278699"/>
                        <a:gd name="connsiteX40" fmla="*/ 140760 w 282130"/>
                        <a:gd name="connsiteY40" fmla="*/ 139021 h 278699"/>
                        <a:gd name="connsiteX41" fmla="*/ 140760 w 282130"/>
                        <a:gd name="connsiteY41" fmla="*/ 139021 h 278699"/>
                        <a:gd name="connsiteX42" fmla="*/ 282131 w 282130"/>
                        <a:gd name="connsiteY42" fmla="*/ 130232 h 27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82130" h="278699">
                          <a:moveTo>
                            <a:pt x="282131" y="130232"/>
                          </a:moveTo>
                          <a:lnTo>
                            <a:pt x="252099" y="173659"/>
                          </a:lnTo>
                          <a:lnTo>
                            <a:pt x="276679" y="181319"/>
                          </a:lnTo>
                          <a:lnTo>
                            <a:pt x="224088" y="216615"/>
                          </a:lnTo>
                          <a:lnTo>
                            <a:pt x="140760" y="138974"/>
                          </a:lnTo>
                          <a:lnTo>
                            <a:pt x="140760" y="138974"/>
                          </a:lnTo>
                          <a:lnTo>
                            <a:pt x="244908" y="236072"/>
                          </a:lnTo>
                          <a:lnTo>
                            <a:pt x="182259" y="244438"/>
                          </a:lnTo>
                          <a:lnTo>
                            <a:pt x="192552" y="270569"/>
                          </a:lnTo>
                          <a:lnTo>
                            <a:pt x="131313" y="250783"/>
                          </a:lnTo>
                          <a:lnTo>
                            <a:pt x="128963" y="278700"/>
                          </a:lnTo>
                          <a:lnTo>
                            <a:pt x="82435" y="234427"/>
                          </a:lnTo>
                          <a:lnTo>
                            <a:pt x="67912" y="258255"/>
                          </a:lnTo>
                          <a:lnTo>
                            <a:pt x="45494" y="198474"/>
                          </a:lnTo>
                          <a:lnTo>
                            <a:pt x="21713" y="213325"/>
                          </a:lnTo>
                          <a:lnTo>
                            <a:pt x="27964" y="151005"/>
                          </a:lnTo>
                          <a:lnTo>
                            <a:pt x="0" y="153966"/>
                          </a:lnTo>
                          <a:lnTo>
                            <a:pt x="2209" y="150394"/>
                          </a:lnTo>
                          <a:lnTo>
                            <a:pt x="2209" y="150394"/>
                          </a:lnTo>
                          <a:lnTo>
                            <a:pt x="33463" y="100482"/>
                          </a:lnTo>
                          <a:lnTo>
                            <a:pt x="6674" y="90895"/>
                          </a:lnTo>
                          <a:lnTo>
                            <a:pt x="10293" y="88686"/>
                          </a:lnTo>
                          <a:lnTo>
                            <a:pt x="10293" y="88686"/>
                          </a:lnTo>
                          <a:lnTo>
                            <a:pt x="60581" y="58043"/>
                          </a:lnTo>
                          <a:lnTo>
                            <a:pt x="40606" y="37881"/>
                          </a:lnTo>
                          <a:lnTo>
                            <a:pt x="44836" y="37505"/>
                          </a:lnTo>
                          <a:cubicBezTo>
                            <a:pt x="44836" y="37505"/>
                            <a:pt x="44836" y="37505"/>
                            <a:pt x="44836" y="37505"/>
                          </a:cubicBezTo>
                          <a:lnTo>
                            <a:pt x="104289" y="32053"/>
                          </a:lnTo>
                          <a:lnTo>
                            <a:pt x="95171" y="5311"/>
                          </a:lnTo>
                          <a:lnTo>
                            <a:pt x="154765" y="27635"/>
                          </a:lnTo>
                          <a:lnTo>
                            <a:pt x="158243" y="0"/>
                          </a:lnTo>
                          <a:lnTo>
                            <a:pt x="161204" y="3055"/>
                          </a:lnTo>
                          <a:cubicBezTo>
                            <a:pt x="161204" y="3055"/>
                            <a:pt x="161204" y="3055"/>
                            <a:pt x="161204" y="3008"/>
                          </a:cubicBezTo>
                          <a:lnTo>
                            <a:pt x="202985" y="46105"/>
                          </a:lnTo>
                          <a:lnTo>
                            <a:pt x="218542" y="22888"/>
                          </a:lnTo>
                          <a:lnTo>
                            <a:pt x="219858" y="26930"/>
                          </a:lnTo>
                          <a:lnTo>
                            <a:pt x="219858" y="26930"/>
                          </a:lnTo>
                          <a:lnTo>
                            <a:pt x="238375" y="83234"/>
                          </a:lnTo>
                          <a:lnTo>
                            <a:pt x="262673" y="69369"/>
                          </a:lnTo>
                          <a:lnTo>
                            <a:pt x="253885" y="132018"/>
                          </a:lnTo>
                          <a:lnTo>
                            <a:pt x="140760" y="139021"/>
                          </a:lnTo>
                          <a:lnTo>
                            <a:pt x="140760" y="139021"/>
                          </a:lnTo>
                          <a:lnTo>
                            <a:pt x="282131" y="130232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C3E82939-582F-6621-3A98-EEF6911841D0}"/>
                    </a:ext>
                  </a:extLst>
                </p:cNvPr>
                <p:cNvSpPr/>
                <p:nvPr/>
              </p:nvSpPr>
              <p:spPr>
                <a:xfrm>
                  <a:off x="8279141" y="1593135"/>
                  <a:ext cx="500390" cy="316627"/>
                </a:xfrm>
                <a:custGeom>
                  <a:avLst/>
                  <a:gdLst>
                    <a:gd name="connsiteX0" fmla="*/ 67348 w 500390"/>
                    <a:gd name="connsiteY0" fmla="*/ 242182 h 316627"/>
                    <a:gd name="connsiteX1" fmla="*/ 0 w 500390"/>
                    <a:gd name="connsiteY1" fmla="*/ 316627 h 316627"/>
                    <a:gd name="connsiteX2" fmla="*/ 147716 w 500390"/>
                    <a:gd name="connsiteY2" fmla="*/ 235461 h 316627"/>
                    <a:gd name="connsiteX3" fmla="*/ 292423 w 500390"/>
                    <a:gd name="connsiteY3" fmla="*/ 155987 h 316627"/>
                    <a:gd name="connsiteX4" fmla="*/ 467962 w 500390"/>
                    <a:gd name="connsiteY4" fmla="*/ 58043 h 316627"/>
                    <a:gd name="connsiteX5" fmla="*/ 500390 w 500390"/>
                    <a:gd name="connsiteY5" fmla="*/ 0 h 316627"/>
                    <a:gd name="connsiteX6" fmla="*/ 67348 w 500390"/>
                    <a:gd name="connsiteY6" fmla="*/ 242182 h 31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0390" h="316627">
                      <a:moveTo>
                        <a:pt x="67348" y="242182"/>
                      </a:moveTo>
                      <a:cubicBezTo>
                        <a:pt x="51933" y="272872"/>
                        <a:pt x="28575" y="298674"/>
                        <a:pt x="0" y="316627"/>
                      </a:cubicBezTo>
                      <a:lnTo>
                        <a:pt x="147716" y="235461"/>
                      </a:lnTo>
                      <a:lnTo>
                        <a:pt x="292423" y="155987"/>
                      </a:lnTo>
                      <a:cubicBezTo>
                        <a:pt x="292423" y="155987"/>
                        <a:pt x="463967" y="63025"/>
                        <a:pt x="467962" y="58043"/>
                      </a:cubicBezTo>
                      <a:cubicBezTo>
                        <a:pt x="481591" y="40982"/>
                        <a:pt x="492636" y="21384"/>
                        <a:pt x="500390" y="0"/>
                      </a:cubicBezTo>
                      <a:lnTo>
                        <a:pt x="67348" y="2421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2CCB487D-92CC-A77A-1572-FC98E80E2DB1}"/>
                  </a:ext>
                </a:extLst>
              </p:cNvPr>
              <p:cNvSpPr/>
              <p:nvPr/>
            </p:nvSpPr>
            <p:spPr>
              <a:xfrm>
                <a:off x="8187542" y="1321297"/>
                <a:ext cx="598945" cy="376315"/>
              </a:xfrm>
              <a:custGeom>
                <a:avLst/>
                <a:gdLst>
                  <a:gd name="connsiteX0" fmla="*/ 229022 w 598945"/>
                  <a:gd name="connsiteY0" fmla="*/ 376315 h 376315"/>
                  <a:gd name="connsiteX1" fmla="*/ 598946 w 598945"/>
                  <a:gd name="connsiteY1" fmla="*/ 155329 h 376315"/>
                  <a:gd name="connsiteX2" fmla="*/ 421480 w 598945"/>
                  <a:gd name="connsiteY2" fmla="*/ 0 h 376315"/>
                  <a:gd name="connsiteX3" fmla="*/ 416263 w 598945"/>
                  <a:gd name="connsiteY3" fmla="*/ 611 h 376315"/>
                  <a:gd name="connsiteX4" fmla="*/ 0 w 598945"/>
                  <a:gd name="connsiteY4" fmla="*/ 234709 h 376315"/>
                  <a:gd name="connsiteX5" fmla="*/ 229022 w 598945"/>
                  <a:gd name="connsiteY5" fmla="*/ 376315 h 37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945" h="376315">
                    <a:moveTo>
                      <a:pt x="229022" y="376315"/>
                    </a:moveTo>
                    <a:lnTo>
                      <a:pt x="598946" y="155329"/>
                    </a:lnTo>
                    <a:cubicBezTo>
                      <a:pt x="580616" y="66644"/>
                      <a:pt x="508286" y="282"/>
                      <a:pt x="421480" y="0"/>
                    </a:cubicBezTo>
                    <a:cubicBezTo>
                      <a:pt x="421480" y="0"/>
                      <a:pt x="419365" y="188"/>
                      <a:pt x="416263" y="611"/>
                    </a:cubicBezTo>
                    <a:lnTo>
                      <a:pt x="0" y="234709"/>
                    </a:lnTo>
                    <a:cubicBezTo>
                      <a:pt x="0" y="234709"/>
                      <a:pt x="152274" y="224323"/>
                      <a:pt x="229022" y="37631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811" name="Graphic 111">
                <a:extLst>
                  <a:ext uri="{FF2B5EF4-FFF2-40B4-BE49-F238E27FC236}">
                    <a16:creationId xmlns:a16="http://schemas.microsoft.com/office/drawing/2014/main" id="{365B841C-EB62-774C-377E-B3C0FECFB8F9}"/>
                  </a:ext>
                </a:extLst>
              </p:cNvPr>
              <p:cNvGrpSpPr/>
              <p:nvPr/>
            </p:nvGrpSpPr>
            <p:grpSpPr>
              <a:xfrm>
                <a:off x="8142376" y="1245395"/>
                <a:ext cx="474682" cy="310846"/>
                <a:chOff x="8142376" y="1245395"/>
                <a:chExt cx="474682" cy="310846"/>
              </a:xfrm>
              <a:grpFill/>
            </p:grpSpPr>
            <p:grpSp>
              <p:nvGrpSpPr>
                <p:cNvPr id="812" name="Graphic 111">
                  <a:extLst>
                    <a:ext uri="{FF2B5EF4-FFF2-40B4-BE49-F238E27FC236}">
                      <a16:creationId xmlns:a16="http://schemas.microsoft.com/office/drawing/2014/main" id="{FAF7BA44-4718-8D01-25A8-5E8A9B02226B}"/>
                    </a:ext>
                  </a:extLst>
                </p:cNvPr>
                <p:cNvGrpSpPr/>
                <p:nvPr/>
              </p:nvGrpSpPr>
              <p:grpSpPr>
                <a:xfrm>
                  <a:off x="8142376" y="1245395"/>
                  <a:ext cx="474682" cy="310846"/>
                  <a:chOff x="8142376" y="1245395"/>
                  <a:chExt cx="474682" cy="310846"/>
                </a:xfrm>
                <a:grpFill/>
              </p:grpSpPr>
              <p:grpSp>
                <p:nvGrpSpPr>
                  <p:cNvPr id="824" name="Graphic 111">
                    <a:extLst>
                      <a:ext uri="{FF2B5EF4-FFF2-40B4-BE49-F238E27FC236}">
                        <a16:creationId xmlns:a16="http://schemas.microsoft.com/office/drawing/2014/main" id="{EE5F3203-9C08-9557-E0BF-A9A1EDBB3751}"/>
                      </a:ext>
                    </a:extLst>
                  </p:cNvPr>
                  <p:cNvGrpSpPr/>
                  <p:nvPr/>
                </p:nvGrpSpPr>
                <p:grpSpPr>
                  <a:xfrm>
                    <a:off x="8167473" y="1245395"/>
                    <a:ext cx="449585" cy="306099"/>
                    <a:chOff x="8167473" y="1245395"/>
                    <a:chExt cx="449585" cy="306099"/>
                  </a:xfrm>
                  <a:grpFill/>
                </p:grpSpPr>
                <p:sp>
                  <p:nvSpPr>
                    <p:cNvPr id="835" name="Freeform: Shape 834">
                      <a:extLst>
                        <a:ext uri="{FF2B5EF4-FFF2-40B4-BE49-F238E27FC236}">
                          <a16:creationId xmlns:a16="http://schemas.microsoft.com/office/drawing/2014/main" id="{3B5F9C59-D924-D949-95F2-128CBDD3CD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67473" y="1454349"/>
                      <a:ext cx="422" cy="234"/>
                    </a:xfrm>
                    <a:custGeom>
                      <a:avLst/>
                      <a:gdLst>
                        <a:gd name="connsiteX0" fmla="*/ 0 w 422"/>
                        <a:gd name="connsiteY0" fmla="*/ 235 h 234"/>
                        <a:gd name="connsiteX1" fmla="*/ 0 w 422"/>
                        <a:gd name="connsiteY1" fmla="*/ 235 h 234"/>
                        <a:gd name="connsiteX2" fmla="*/ 423 w 422"/>
                        <a:gd name="connsiteY2" fmla="*/ 0 h 234"/>
                        <a:gd name="connsiteX3" fmla="*/ 0 w 422"/>
                        <a:gd name="connsiteY3" fmla="*/ 235 h 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22" h="234">
                          <a:moveTo>
                            <a:pt x="0" y="235"/>
                          </a:moveTo>
                          <a:lnTo>
                            <a:pt x="0" y="235"/>
                          </a:lnTo>
                          <a:cubicBezTo>
                            <a:pt x="141" y="188"/>
                            <a:pt x="282" y="94"/>
                            <a:pt x="423" y="0"/>
                          </a:cubicBezTo>
                          <a:cubicBezTo>
                            <a:pt x="141" y="141"/>
                            <a:pt x="0" y="235"/>
                            <a:pt x="0" y="2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36" name="Freeform: Shape 835">
                      <a:extLst>
                        <a:ext uri="{FF2B5EF4-FFF2-40B4-BE49-F238E27FC236}">
                          <a16:creationId xmlns:a16="http://schemas.microsoft.com/office/drawing/2014/main" id="{C81BC0F4-7E81-52E3-6035-5C92D56FB0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12451" y="1551024"/>
                      <a:ext cx="892" cy="469"/>
                    </a:xfrm>
                    <a:custGeom>
                      <a:avLst/>
                      <a:gdLst>
                        <a:gd name="connsiteX0" fmla="*/ 0 w 892"/>
                        <a:gd name="connsiteY0" fmla="*/ 470 h 469"/>
                        <a:gd name="connsiteX1" fmla="*/ 0 w 892"/>
                        <a:gd name="connsiteY1" fmla="*/ 470 h 469"/>
                        <a:gd name="connsiteX2" fmla="*/ 893 w 892"/>
                        <a:gd name="connsiteY2" fmla="*/ 0 h 469"/>
                        <a:gd name="connsiteX3" fmla="*/ 0 w 892"/>
                        <a:gd name="connsiteY3" fmla="*/ 470 h 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2" h="469">
                          <a:moveTo>
                            <a:pt x="0" y="470"/>
                          </a:moveTo>
                          <a:lnTo>
                            <a:pt x="0" y="470"/>
                          </a:lnTo>
                          <a:lnTo>
                            <a:pt x="893" y="0"/>
                          </a:lnTo>
                          <a:cubicBezTo>
                            <a:pt x="611" y="188"/>
                            <a:pt x="329" y="329"/>
                            <a:pt x="0" y="47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37" name="Freeform: Shape 836">
                      <a:extLst>
                        <a:ext uri="{FF2B5EF4-FFF2-40B4-BE49-F238E27FC236}">
                          <a16:creationId xmlns:a16="http://schemas.microsoft.com/office/drawing/2014/main" id="{DA34576E-F528-E99D-EDEE-DE4D81661F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73489" y="1245395"/>
                      <a:ext cx="443569" cy="303937"/>
                    </a:xfrm>
                    <a:custGeom>
                      <a:avLst/>
                      <a:gdLst>
                        <a:gd name="connsiteX0" fmla="*/ 393892 w 443569"/>
                        <a:gd name="connsiteY0" fmla="*/ 0 h 303937"/>
                        <a:gd name="connsiteX1" fmla="*/ 387031 w 443569"/>
                        <a:gd name="connsiteY1" fmla="*/ 1457 h 303937"/>
                        <a:gd name="connsiteX2" fmla="*/ 309249 w 443569"/>
                        <a:gd name="connsiteY2" fmla="*/ 42486 h 303937"/>
                        <a:gd name="connsiteX3" fmla="*/ 140948 w 443569"/>
                        <a:gd name="connsiteY3" fmla="*/ 131407 h 303937"/>
                        <a:gd name="connsiteX4" fmla="*/ 0 w 443569"/>
                        <a:gd name="connsiteY4" fmla="*/ 205946 h 303937"/>
                        <a:gd name="connsiteX5" fmla="*/ 18893 w 443569"/>
                        <a:gd name="connsiteY5" fmla="*/ 201951 h 303937"/>
                        <a:gd name="connsiteX6" fmla="*/ 68570 w 443569"/>
                        <a:gd name="connsiteY6" fmla="*/ 256563 h 303937"/>
                        <a:gd name="connsiteX7" fmla="*/ 42956 w 443569"/>
                        <a:gd name="connsiteY7" fmla="*/ 303938 h 303937"/>
                        <a:gd name="connsiteX8" fmla="*/ 186160 w 443569"/>
                        <a:gd name="connsiteY8" fmla="*/ 225310 h 303937"/>
                        <a:gd name="connsiteX9" fmla="*/ 343886 w 443569"/>
                        <a:gd name="connsiteY9" fmla="*/ 138692 h 303937"/>
                        <a:gd name="connsiteX10" fmla="*/ 383365 w 443569"/>
                        <a:gd name="connsiteY10" fmla="*/ 117026 h 303937"/>
                        <a:gd name="connsiteX11" fmla="*/ 431256 w 443569"/>
                        <a:gd name="connsiteY11" fmla="*/ 90284 h 303937"/>
                        <a:gd name="connsiteX12" fmla="*/ 443570 w 443569"/>
                        <a:gd name="connsiteY12" fmla="*/ 54612 h 303937"/>
                        <a:gd name="connsiteX13" fmla="*/ 393892 w 443569"/>
                        <a:gd name="connsiteY13" fmla="*/ 0 h 303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43569" h="303937">
                          <a:moveTo>
                            <a:pt x="393892" y="0"/>
                          </a:moveTo>
                          <a:cubicBezTo>
                            <a:pt x="393892" y="0"/>
                            <a:pt x="389240" y="423"/>
                            <a:pt x="387031" y="1457"/>
                          </a:cubicBezTo>
                          <a:cubicBezTo>
                            <a:pt x="386420" y="1739"/>
                            <a:pt x="354555" y="18564"/>
                            <a:pt x="309249" y="42486"/>
                          </a:cubicBezTo>
                          <a:cubicBezTo>
                            <a:pt x="261216" y="67865"/>
                            <a:pt x="198145" y="101234"/>
                            <a:pt x="140948" y="131407"/>
                          </a:cubicBezTo>
                          <a:cubicBezTo>
                            <a:pt x="75667" y="165904"/>
                            <a:pt x="18188" y="196312"/>
                            <a:pt x="0" y="205946"/>
                          </a:cubicBezTo>
                          <a:cubicBezTo>
                            <a:pt x="5828" y="203361"/>
                            <a:pt x="12220" y="201905"/>
                            <a:pt x="18893" y="201951"/>
                          </a:cubicBezTo>
                          <a:cubicBezTo>
                            <a:pt x="46434" y="202045"/>
                            <a:pt x="68664" y="226485"/>
                            <a:pt x="68570" y="256563"/>
                          </a:cubicBezTo>
                          <a:cubicBezTo>
                            <a:pt x="68523" y="276961"/>
                            <a:pt x="58184" y="294679"/>
                            <a:pt x="42956" y="303938"/>
                          </a:cubicBezTo>
                          <a:lnTo>
                            <a:pt x="186160" y="225310"/>
                          </a:lnTo>
                          <a:lnTo>
                            <a:pt x="343886" y="138692"/>
                          </a:lnTo>
                          <a:lnTo>
                            <a:pt x="383365" y="117026"/>
                          </a:lnTo>
                          <a:cubicBezTo>
                            <a:pt x="383365" y="117026"/>
                            <a:pt x="430175" y="91647"/>
                            <a:pt x="431256" y="90284"/>
                          </a:cubicBezTo>
                          <a:cubicBezTo>
                            <a:pt x="438917" y="80743"/>
                            <a:pt x="443522" y="68288"/>
                            <a:pt x="443570" y="54612"/>
                          </a:cubicBezTo>
                          <a:cubicBezTo>
                            <a:pt x="443663" y="24533"/>
                            <a:pt x="421433" y="94"/>
                            <a:pt x="393892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id="{B242CE81-8EB2-D5C1-B4DC-36DECBF0B668}"/>
                      </a:ext>
                    </a:extLst>
                  </p:cNvPr>
                  <p:cNvSpPr/>
                  <p:nvPr/>
                </p:nvSpPr>
                <p:spPr>
                  <a:xfrm>
                    <a:off x="8142376" y="1447346"/>
                    <a:ext cx="99683" cy="108895"/>
                  </a:xfrm>
                  <a:custGeom>
                    <a:avLst/>
                    <a:gdLst>
                      <a:gd name="connsiteX0" fmla="*/ 99684 w 99683"/>
                      <a:gd name="connsiteY0" fmla="*/ 54612 h 108895"/>
                      <a:gd name="connsiteX1" fmla="*/ 49677 w 99683"/>
                      <a:gd name="connsiteY1" fmla="*/ 108895 h 108895"/>
                      <a:gd name="connsiteX2" fmla="*/ 0 w 99683"/>
                      <a:gd name="connsiteY2" fmla="*/ 54283 h 108895"/>
                      <a:gd name="connsiteX3" fmla="*/ 50006 w 99683"/>
                      <a:gd name="connsiteY3" fmla="*/ 0 h 108895"/>
                      <a:gd name="connsiteX4" fmla="*/ 99684 w 99683"/>
                      <a:gd name="connsiteY4" fmla="*/ 54612 h 108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683" h="108895">
                        <a:moveTo>
                          <a:pt x="99684" y="54612"/>
                        </a:moveTo>
                        <a:cubicBezTo>
                          <a:pt x="99590" y="84691"/>
                          <a:pt x="77171" y="108989"/>
                          <a:pt x="49677" y="108895"/>
                        </a:cubicBezTo>
                        <a:cubicBezTo>
                          <a:pt x="22136" y="108801"/>
                          <a:pt x="-94" y="84362"/>
                          <a:pt x="0" y="54283"/>
                        </a:cubicBezTo>
                        <a:cubicBezTo>
                          <a:pt x="94" y="24204"/>
                          <a:pt x="22512" y="-94"/>
                          <a:pt x="50006" y="0"/>
                        </a:cubicBezTo>
                        <a:cubicBezTo>
                          <a:pt x="77547" y="141"/>
                          <a:pt x="99778" y="24580"/>
                          <a:pt x="99684" y="5461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id="{ED92CA0D-9550-9E85-8743-CAD1BB6B1932}"/>
                      </a:ext>
                    </a:extLst>
                  </p:cNvPr>
                  <p:cNvSpPr/>
                  <p:nvPr/>
                </p:nvSpPr>
                <p:spPr>
                  <a:xfrm>
                    <a:off x="8142376" y="1447346"/>
                    <a:ext cx="99683" cy="108895"/>
                  </a:xfrm>
                  <a:custGeom>
                    <a:avLst/>
                    <a:gdLst>
                      <a:gd name="connsiteX0" fmla="*/ 99684 w 99683"/>
                      <a:gd name="connsiteY0" fmla="*/ 54612 h 108895"/>
                      <a:gd name="connsiteX1" fmla="*/ 49677 w 99683"/>
                      <a:gd name="connsiteY1" fmla="*/ 108895 h 108895"/>
                      <a:gd name="connsiteX2" fmla="*/ 0 w 99683"/>
                      <a:gd name="connsiteY2" fmla="*/ 54283 h 108895"/>
                      <a:gd name="connsiteX3" fmla="*/ 50006 w 99683"/>
                      <a:gd name="connsiteY3" fmla="*/ 0 h 108895"/>
                      <a:gd name="connsiteX4" fmla="*/ 99684 w 99683"/>
                      <a:gd name="connsiteY4" fmla="*/ 54612 h 108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683" h="108895">
                        <a:moveTo>
                          <a:pt x="99684" y="54612"/>
                        </a:moveTo>
                        <a:cubicBezTo>
                          <a:pt x="99590" y="84691"/>
                          <a:pt x="77171" y="108989"/>
                          <a:pt x="49677" y="108895"/>
                        </a:cubicBezTo>
                        <a:cubicBezTo>
                          <a:pt x="22136" y="108801"/>
                          <a:pt x="-94" y="84362"/>
                          <a:pt x="0" y="54283"/>
                        </a:cubicBezTo>
                        <a:cubicBezTo>
                          <a:pt x="94" y="24204"/>
                          <a:pt x="22512" y="-94"/>
                          <a:pt x="50006" y="0"/>
                        </a:cubicBezTo>
                        <a:cubicBezTo>
                          <a:pt x="77547" y="141"/>
                          <a:pt x="99778" y="24580"/>
                          <a:pt x="99684" y="5461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91EAE486-3751-F214-5038-558E483F9A0E}"/>
                      </a:ext>
                    </a:extLst>
                  </p:cNvPr>
                  <p:cNvSpPr/>
                  <p:nvPr/>
                </p:nvSpPr>
                <p:spPr>
                  <a:xfrm>
                    <a:off x="8150836" y="1453691"/>
                    <a:ext cx="91177" cy="102550"/>
                  </a:xfrm>
                  <a:custGeom>
                    <a:avLst/>
                    <a:gdLst>
                      <a:gd name="connsiteX0" fmla="*/ 64623 w 91177"/>
                      <a:gd name="connsiteY0" fmla="*/ 0 h 102550"/>
                      <a:gd name="connsiteX1" fmla="*/ 85960 w 91177"/>
                      <a:gd name="connsiteY1" fmla="*/ 44225 h 102550"/>
                      <a:gd name="connsiteX2" fmla="*/ 36988 w 91177"/>
                      <a:gd name="connsiteY2" fmla="*/ 97333 h 102550"/>
                      <a:gd name="connsiteX3" fmla="*/ 0 w 91177"/>
                      <a:gd name="connsiteY3" fmla="*/ 78534 h 102550"/>
                      <a:gd name="connsiteX4" fmla="*/ 41170 w 91177"/>
                      <a:gd name="connsiteY4" fmla="*/ 102550 h 102550"/>
                      <a:gd name="connsiteX5" fmla="*/ 91177 w 91177"/>
                      <a:gd name="connsiteY5" fmla="*/ 48267 h 102550"/>
                      <a:gd name="connsiteX6" fmla="*/ 64623 w 91177"/>
                      <a:gd name="connsiteY6" fmla="*/ 0 h 102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177" h="102550">
                        <a:moveTo>
                          <a:pt x="64623" y="0"/>
                        </a:moveTo>
                        <a:cubicBezTo>
                          <a:pt x="77547" y="9635"/>
                          <a:pt x="86007" y="25849"/>
                          <a:pt x="85960" y="44225"/>
                        </a:cubicBezTo>
                        <a:cubicBezTo>
                          <a:pt x="85866" y="73646"/>
                          <a:pt x="63965" y="97427"/>
                          <a:pt x="36988" y="97333"/>
                        </a:cubicBezTo>
                        <a:cubicBezTo>
                          <a:pt x="22136" y="97286"/>
                          <a:pt x="8930" y="90002"/>
                          <a:pt x="0" y="78534"/>
                        </a:cubicBezTo>
                        <a:cubicBezTo>
                          <a:pt x="8930" y="92963"/>
                          <a:pt x="24016" y="102503"/>
                          <a:pt x="41170" y="102550"/>
                        </a:cubicBezTo>
                        <a:cubicBezTo>
                          <a:pt x="68711" y="102644"/>
                          <a:pt x="91083" y="78346"/>
                          <a:pt x="91177" y="48267"/>
                        </a:cubicBezTo>
                        <a:cubicBezTo>
                          <a:pt x="91271" y="27353"/>
                          <a:pt x="80508" y="9165"/>
                          <a:pt x="64623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AA23D8FB-0896-381D-CD83-830B9B783E69}"/>
                      </a:ext>
                    </a:extLst>
                  </p:cNvPr>
                  <p:cNvSpPr/>
                  <p:nvPr/>
                </p:nvSpPr>
                <p:spPr>
                  <a:xfrm>
                    <a:off x="8156946" y="1447393"/>
                    <a:ext cx="85114" cy="95077"/>
                  </a:xfrm>
                  <a:custGeom>
                    <a:avLst/>
                    <a:gdLst>
                      <a:gd name="connsiteX0" fmla="*/ 35437 w 85114"/>
                      <a:gd name="connsiteY0" fmla="*/ 0 h 95077"/>
                      <a:gd name="connsiteX1" fmla="*/ 0 w 85114"/>
                      <a:gd name="connsiteY1" fmla="*/ 15980 h 95077"/>
                      <a:gd name="connsiteX2" fmla="*/ 33228 w 85114"/>
                      <a:gd name="connsiteY2" fmla="*/ 2209 h 95077"/>
                      <a:gd name="connsiteX3" fmla="*/ 82905 w 85114"/>
                      <a:gd name="connsiteY3" fmla="*/ 56821 h 95077"/>
                      <a:gd name="connsiteX4" fmla="*/ 68335 w 85114"/>
                      <a:gd name="connsiteY4" fmla="*/ 95078 h 95077"/>
                      <a:gd name="connsiteX5" fmla="*/ 85114 w 85114"/>
                      <a:gd name="connsiteY5" fmla="*/ 54612 h 95077"/>
                      <a:gd name="connsiteX6" fmla="*/ 35437 w 85114"/>
                      <a:gd name="connsiteY6" fmla="*/ 0 h 9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5114" h="95077">
                        <a:moveTo>
                          <a:pt x="35437" y="0"/>
                        </a:moveTo>
                        <a:cubicBezTo>
                          <a:pt x="21619" y="-47"/>
                          <a:pt x="9071" y="6063"/>
                          <a:pt x="0" y="15980"/>
                        </a:cubicBezTo>
                        <a:cubicBezTo>
                          <a:pt x="8836" y="7379"/>
                          <a:pt x="20444" y="2162"/>
                          <a:pt x="33228" y="2209"/>
                        </a:cubicBezTo>
                        <a:cubicBezTo>
                          <a:pt x="60769" y="2303"/>
                          <a:pt x="82999" y="26742"/>
                          <a:pt x="82905" y="56821"/>
                        </a:cubicBezTo>
                        <a:cubicBezTo>
                          <a:pt x="82858" y="71767"/>
                          <a:pt x="77312" y="85302"/>
                          <a:pt x="68335" y="95078"/>
                        </a:cubicBezTo>
                        <a:cubicBezTo>
                          <a:pt x="78581" y="85161"/>
                          <a:pt x="85067" y="70733"/>
                          <a:pt x="85114" y="54612"/>
                        </a:cubicBezTo>
                        <a:cubicBezTo>
                          <a:pt x="85208" y="24533"/>
                          <a:pt x="62978" y="94"/>
                          <a:pt x="35437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6A35F10E-11FA-9256-A5D9-CBE8DC2B3DE0}"/>
                      </a:ext>
                    </a:extLst>
                  </p:cNvPr>
                  <p:cNvSpPr/>
                  <p:nvPr/>
                </p:nvSpPr>
                <p:spPr>
                  <a:xfrm>
                    <a:off x="8158826" y="1465488"/>
                    <a:ext cx="50100" cy="72753"/>
                  </a:xfrm>
                  <a:custGeom>
                    <a:avLst/>
                    <a:gdLst>
                      <a:gd name="connsiteX0" fmla="*/ 13724 w 50100"/>
                      <a:gd name="connsiteY0" fmla="*/ 31442 h 72753"/>
                      <a:gd name="connsiteX1" fmla="*/ 30408 w 50100"/>
                      <a:gd name="connsiteY1" fmla="*/ 0 h 72753"/>
                      <a:gd name="connsiteX2" fmla="*/ 0 w 50100"/>
                      <a:gd name="connsiteY2" fmla="*/ 36189 h 72753"/>
                      <a:gd name="connsiteX3" fmla="*/ 33275 w 50100"/>
                      <a:gd name="connsiteY3" fmla="*/ 72753 h 72753"/>
                      <a:gd name="connsiteX4" fmla="*/ 50100 w 50100"/>
                      <a:gd name="connsiteY4" fmla="*/ 67818 h 72753"/>
                      <a:gd name="connsiteX5" fmla="*/ 46998 w 50100"/>
                      <a:gd name="connsiteY5" fmla="*/ 67959 h 72753"/>
                      <a:gd name="connsiteX6" fmla="*/ 13724 w 50100"/>
                      <a:gd name="connsiteY6" fmla="*/ 31442 h 72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100" h="72753">
                        <a:moveTo>
                          <a:pt x="13724" y="31442"/>
                        </a:moveTo>
                        <a:cubicBezTo>
                          <a:pt x="13771" y="18000"/>
                          <a:pt x="20491" y="6298"/>
                          <a:pt x="30408" y="0"/>
                        </a:cubicBezTo>
                        <a:cubicBezTo>
                          <a:pt x="13442" y="1645"/>
                          <a:pt x="47" y="17201"/>
                          <a:pt x="0" y="36189"/>
                        </a:cubicBezTo>
                        <a:cubicBezTo>
                          <a:pt x="-47" y="56304"/>
                          <a:pt x="14852" y="72706"/>
                          <a:pt x="33275" y="72753"/>
                        </a:cubicBezTo>
                        <a:cubicBezTo>
                          <a:pt x="39432" y="72753"/>
                          <a:pt x="45165" y="70967"/>
                          <a:pt x="50100" y="67818"/>
                        </a:cubicBezTo>
                        <a:cubicBezTo>
                          <a:pt x="49066" y="67912"/>
                          <a:pt x="48032" y="68006"/>
                          <a:pt x="46998" y="67959"/>
                        </a:cubicBezTo>
                        <a:cubicBezTo>
                          <a:pt x="28528" y="67959"/>
                          <a:pt x="13630" y="51604"/>
                          <a:pt x="13724" y="3144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30" name="Freeform: Shape 829">
                    <a:extLst>
                      <a:ext uri="{FF2B5EF4-FFF2-40B4-BE49-F238E27FC236}">
                        <a16:creationId xmlns:a16="http://schemas.microsoft.com/office/drawing/2014/main" id="{5C024FD7-9BF4-772A-80B5-B9C8FACE9D06}"/>
                      </a:ext>
                    </a:extLst>
                  </p:cNvPr>
                  <p:cNvSpPr/>
                  <p:nvPr/>
                </p:nvSpPr>
                <p:spPr>
                  <a:xfrm>
                    <a:off x="8158826" y="1465488"/>
                    <a:ext cx="50100" cy="72753"/>
                  </a:xfrm>
                  <a:custGeom>
                    <a:avLst/>
                    <a:gdLst>
                      <a:gd name="connsiteX0" fmla="*/ 13724 w 50100"/>
                      <a:gd name="connsiteY0" fmla="*/ 31442 h 72753"/>
                      <a:gd name="connsiteX1" fmla="*/ 30408 w 50100"/>
                      <a:gd name="connsiteY1" fmla="*/ 0 h 72753"/>
                      <a:gd name="connsiteX2" fmla="*/ 0 w 50100"/>
                      <a:gd name="connsiteY2" fmla="*/ 36189 h 72753"/>
                      <a:gd name="connsiteX3" fmla="*/ 33275 w 50100"/>
                      <a:gd name="connsiteY3" fmla="*/ 72753 h 72753"/>
                      <a:gd name="connsiteX4" fmla="*/ 50100 w 50100"/>
                      <a:gd name="connsiteY4" fmla="*/ 67818 h 72753"/>
                      <a:gd name="connsiteX5" fmla="*/ 46998 w 50100"/>
                      <a:gd name="connsiteY5" fmla="*/ 67959 h 72753"/>
                      <a:gd name="connsiteX6" fmla="*/ 13724 w 50100"/>
                      <a:gd name="connsiteY6" fmla="*/ 31442 h 72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100" h="72753">
                        <a:moveTo>
                          <a:pt x="13724" y="31442"/>
                        </a:moveTo>
                        <a:cubicBezTo>
                          <a:pt x="13771" y="18000"/>
                          <a:pt x="20491" y="6298"/>
                          <a:pt x="30408" y="0"/>
                        </a:cubicBezTo>
                        <a:cubicBezTo>
                          <a:pt x="13442" y="1645"/>
                          <a:pt x="47" y="17201"/>
                          <a:pt x="0" y="36189"/>
                        </a:cubicBezTo>
                        <a:cubicBezTo>
                          <a:pt x="-47" y="56304"/>
                          <a:pt x="14852" y="72706"/>
                          <a:pt x="33275" y="72753"/>
                        </a:cubicBezTo>
                        <a:cubicBezTo>
                          <a:pt x="39432" y="72753"/>
                          <a:pt x="45165" y="70967"/>
                          <a:pt x="50100" y="67818"/>
                        </a:cubicBezTo>
                        <a:cubicBezTo>
                          <a:pt x="49066" y="67912"/>
                          <a:pt x="48032" y="68006"/>
                          <a:pt x="46998" y="67959"/>
                        </a:cubicBezTo>
                        <a:cubicBezTo>
                          <a:pt x="28528" y="67959"/>
                          <a:pt x="13630" y="51604"/>
                          <a:pt x="13724" y="3144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id="{18355127-D5AA-E778-EE4E-49588719D0D0}"/>
                      </a:ext>
                    </a:extLst>
                  </p:cNvPr>
                  <p:cNvSpPr/>
                  <p:nvPr/>
                </p:nvSpPr>
                <p:spPr>
                  <a:xfrm>
                    <a:off x="8156617" y="1470234"/>
                    <a:ext cx="50100" cy="69322"/>
                  </a:xfrm>
                  <a:custGeom>
                    <a:avLst/>
                    <a:gdLst>
                      <a:gd name="connsiteX0" fmla="*/ 35484 w 50100"/>
                      <a:gd name="connsiteY0" fmla="*/ 68053 h 69322"/>
                      <a:gd name="connsiteX1" fmla="*/ 2209 w 50100"/>
                      <a:gd name="connsiteY1" fmla="*/ 31489 h 69322"/>
                      <a:gd name="connsiteX2" fmla="*/ 18987 w 50100"/>
                      <a:gd name="connsiteY2" fmla="*/ 0 h 69322"/>
                      <a:gd name="connsiteX3" fmla="*/ 0 w 50100"/>
                      <a:gd name="connsiteY3" fmla="*/ 32758 h 69322"/>
                      <a:gd name="connsiteX4" fmla="*/ 33275 w 50100"/>
                      <a:gd name="connsiteY4" fmla="*/ 69322 h 69322"/>
                      <a:gd name="connsiteX5" fmla="*/ 50100 w 50100"/>
                      <a:gd name="connsiteY5" fmla="*/ 64388 h 69322"/>
                      <a:gd name="connsiteX6" fmla="*/ 49959 w 50100"/>
                      <a:gd name="connsiteY6" fmla="*/ 64388 h 69322"/>
                      <a:gd name="connsiteX7" fmla="*/ 35484 w 50100"/>
                      <a:gd name="connsiteY7" fmla="*/ 68053 h 69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100" h="69322">
                        <a:moveTo>
                          <a:pt x="35484" y="68053"/>
                        </a:moveTo>
                        <a:cubicBezTo>
                          <a:pt x="17060" y="68006"/>
                          <a:pt x="2162" y="51604"/>
                          <a:pt x="2209" y="31489"/>
                        </a:cubicBezTo>
                        <a:cubicBezTo>
                          <a:pt x="2256" y="18000"/>
                          <a:pt x="9024" y="6251"/>
                          <a:pt x="18987" y="0"/>
                        </a:cubicBezTo>
                        <a:cubicBezTo>
                          <a:pt x="7802" y="5875"/>
                          <a:pt x="47" y="18282"/>
                          <a:pt x="0" y="32758"/>
                        </a:cubicBezTo>
                        <a:cubicBezTo>
                          <a:pt x="-47" y="52873"/>
                          <a:pt x="14852" y="69275"/>
                          <a:pt x="33275" y="69322"/>
                        </a:cubicBezTo>
                        <a:cubicBezTo>
                          <a:pt x="39432" y="69322"/>
                          <a:pt x="45165" y="67537"/>
                          <a:pt x="50100" y="64388"/>
                        </a:cubicBezTo>
                        <a:cubicBezTo>
                          <a:pt x="50053" y="64388"/>
                          <a:pt x="50006" y="64388"/>
                          <a:pt x="49959" y="64388"/>
                        </a:cubicBezTo>
                        <a:cubicBezTo>
                          <a:pt x="45541" y="66691"/>
                          <a:pt x="40654" y="68053"/>
                          <a:pt x="35484" y="6805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832" name="Graphic 111">
                    <a:extLst>
                      <a:ext uri="{FF2B5EF4-FFF2-40B4-BE49-F238E27FC236}">
                        <a16:creationId xmlns:a16="http://schemas.microsoft.com/office/drawing/2014/main" id="{D5FC81A9-9BAB-1689-B149-5D584BBC7374}"/>
                      </a:ext>
                    </a:extLst>
                  </p:cNvPr>
                  <p:cNvGrpSpPr/>
                  <p:nvPr/>
                </p:nvGrpSpPr>
                <p:grpSpPr>
                  <a:xfrm>
                    <a:off x="8172502" y="1465347"/>
                    <a:ext cx="53108" cy="68147"/>
                    <a:chOff x="8172502" y="1465347"/>
                    <a:chExt cx="53108" cy="68147"/>
                  </a:xfrm>
                  <a:grpFill/>
                </p:grpSpPr>
                <p:sp>
                  <p:nvSpPr>
                    <p:cNvPr id="833" name="Freeform: Shape 832">
                      <a:extLst>
                        <a:ext uri="{FF2B5EF4-FFF2-40B4-BE49-F238E27FC236}">
                          <a16:creationId xmlns:a16="http://schemas.microsoft.com/office/drawing/2014/main" id="{DC027137-A570-6D3E-D3D3-48E26A62F3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72502" y="1465347"/>
                      <a:ext cx="50993" cy="68147"/>
                    </a:xfrm>
                    <a:custGeom>
                      <a:avLst/>
                      <a:gdLst>
                        <a:gd name="connsiteX0" fmla="*/ 33322 w 50993"/>
                        <a:gd name="connsiteY0" fmla="*/ 57056 h 68147"/>
                        <a:gd name="connsiteX1" fmla="*/ 8789 w 50993"/>
                        <a:gd name="connsiteY1" fmla="*/ 30079 h 68147"/>
                        <a:gd name="connsiteX2" fmla="*/ 33463 w 50993"/>
                        <a:gd name="connsiteY2" fmla="*/ 3290 h 68147"/>
                        <a:gd name="connsiteX3" fmla="*/ 33463 w 50993"/>
                        <a:gd name="connsiteY3" fmla="*/ 3290 h 68147"/>
                        <a:gd name="connsiteX4" fmla="*/ 19786 w 50993"/>
                        <a:gd name="connsiteY4" fmla="*/ 0 h 68147"/>
                        <a:gd name="connsiteX5" fmla="*/ 16684 w 50993"/>
                        <a:gd name="connsiteY5" fmla="*/ 141 h 68147"/>
                        <a:gd name="connsiteX6" fmla="*/ 0 w 50993"/>
                        <a:gd name="connsiteY6" fmla="*/ 31583 h 68147"/>
                        <a:gd name="connsiteX7" fmla="*/ 33275 w 50993"/>
                        <a:gd name="connsiteY7" fmla="*/ 68147 h 68147"/>
                        <a:gd name="connsiteX8" fmla="*/ 36377 w 50993"/>
                        <a:gd name="connsiteY8" fmla="*/ 68006 h 68147"/>
                        <a:gd name="connsiteX9" fmla="*/ 50993 w 50993"/>
                        <a:gd name="connsiteY9" fmla="*/ 48925 h 68147"/>
                        <a:gd name="connsiteX10" fmla="*/ 33322 w 50993"/>
                        <a:gd name="connsiteY10" fmla="*/ 57056 h 68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0993" h="68147">
                          <a:moveTo>
                            <a:pt x="33322" y="57056"/>
                          </a:moveTo>
                          <a:cubicBezTo>
                            <a:pt x="19739" y="57009"/>
                            <a:pt x="8742" y="44930"/>
                            <a:pt x="8789" y="30079"/>
                          </a:cubicBezTo>
                          <a:cubicBezTo>
                            <a:pt x="8836" y="15227"/>
                            <a:pt x="19880" y="3243"/>
                            <a:pt x="33463" y="3290"/>
                          </a:cubicBezTo>
                          <a:lnTo>
                            <a:pt x="33463" y="3290"/>
                          </a:lnTo>
                          <a:cubicBezTo>
                            <a:pt x="29280" y="1222"/>
                            <a:pt x="24674" y="0"/>
                            <a:pt x="19786" y="0"/>
                          </a:cubicBezTo>
                          <a:cubicBezTo>
                            <a:pt x="18752" y="0"/>
                            <a:pt x="17718" y="47"/>
                            <a:pt x="16684" y="141"/>
                          </a:cubicBezTo>
                          <a:cubicBezTo>
                            <a:pt x="6768" y="6439"/>
                            <a:pt x="47" y="18141"/>
                            <a:pt x="0" y="31583"/>
                          </a:cubicBezTo>
                          <a:cubicBezTo>
                            <a:pt x="-47" y="51698"/>
                            <a:pt x="14852" y="68100"/>
                            <a:pt x="33275" y="68147"/>
                          </a:cubicBezTo>
                          <a:cubicBezTo>
                            <a:pt x="34309" y="68147"/>
                            <a:pt x="35343" y="68100"/>
                            <a:pt x="36377" y="68006"/>
                          </a:cubicBezTo>
                          <a:cubicBezTo>
                            <a:pt x="43097" y="63730"/>
                            <a:pt x="48267" y="57009"/>
                            <a:pt x="50993" y="48925"/>
                          </a:cubicBezTo>
                          <a:cubicBezTo>
                            <a:pt x="46528" y="53954"/>
                            <a:pt x="40278" y="57056"/>
                            <a:pt x="33322" y="57056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34" name="Freeform: Shape 833">
                      <a:extLst>
                        <a:ext uri="{FF2B5EF4-FFF2-40B4-BE49-F238E27FC236}">
                          <a16:creationId xmlns:a16="http://schemas.microsoft.com/office/drawing/2014/main" id="{C4D90AC9-19F1-55E5-499F-E15A6C8759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1338" y="1468589"/>
                      <a:ext cx="44272" cy="53812"/>
                    </a:xfrm>
                    <a:custGeom>
                      <a:avLst/>
                      <a:gdLst>
                        <a:gd name="connsiteX0" fmla="*/ 0 w 44272"/>
                        <a:gd name="connsiteY0" fmla="*/ 26836 h 53812"/>
                        <a:gd name="connsiteX1" fmla="*/ 24533 w 44272"/>
                        <a:gd name="connsiteY1" fmla="*/ 53813 h 53812"/>
                        <a:gd name="connsiteX2" fmla="*/ 42205 w 44272"/>
                        <a:gd name="connsiteY2" fmla="*/ 45682 h 53812"/>
                        <a:gd name="connsiteX3" fmla="*/ 44272 w 44272"/>
                        <a:gd name="connsiteY3" fmla="*/ 33322 h 53812"/>
                        <a:gd name="connsiteX4" fmla="*/ 24674 w 44272"/>
                        <a:gd name="connsiteY4" fmla="*/ 0 h 53812"/>
                        <a:gd name="connsiteX5" fmla="*/ 24674 w 44272"/>
                        <a:gd name="connsiteY5" fmla="*/ 0 h 53812"/>
                        <a:gd name="connsiteX6" fmla="*/ 0 w 44272"/>
                        <a:gd name="connsiteY6" fmla="*/ 26836 h 5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272" h="53812">
                          <a:moveTo>
                            <a:pt x="0" y="26836"/>
                          </a:moveTo>
                          <a:cubicBezTo>
                            <a:pt x="-47" y="41687"/>
                            <a:pt x="10951" y="53766"/>
                            <a:pt x="24533" y="53813"/>
                          </a:cubicBezTo>
                          <a:cubicBezTo>
                            <a:pt x="31442" y="53813"/>
                            <a:pt x="37693" y="50711"/>
                            <a:pt x="42205" y="45682"/>
                          </a:cubicBezTo>
                          <a:cubicBezTo>
                            <a:pt x="43521" y="41828"/>
                            <a:pt x="44272" y="37693"/>
                            <a:pt x="44272" y="33322"/>
                          </a:cubicBezTo>
                          <a:cubicBezTo>
                            <a:pt x="44320" y="18517"/>
                            <a:pt x="36283" y="5781"/>
                            <a:pt x="24674" y="0"/>
                          </a:cubicBezTo>
                          <a:lnTo>
                            <a:pt x="24674" y="0"/>
                          </a:lnTo>
                          <a:cubicBezTo>
                            <a:pt x="11092" y="0"/>
                            <a:pt x="47" y="11985"/>
                            <a:pt x="0" y="26836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813" name="Graphic 111">
                  <a:extLst>
                    <a:ext uri="{FF2B5EF4-FFF2-40B4-BE49-F238E27FC236}">
                      <a16:creationId xmlns:a16="http://schemas.microsoft.com/office/drawing/2014/main" id="{3B6AE679-2CAF-3700-4DFA-4C56B4400B07}"/>
                    </a:ext>
                  </a:extLst>
                </p:cNvPr>
                <p:cNvGrpSpPr/>
                <p:nvPr/>
              </p:nvGrpSpPr>
              <p:grpSpPr>
                <a:xfrm>
                  <a:off x="8173489" y="1245395"/>
                  <a:ext cx="443287" cy="303984"/>
                  <a:chOff x="8173489" y="1245395"/>
                  <a:chExt cx="443287" cy="303984"/>
                </a:xfrm>
                <a:grpFill/>
              </p:grpSpPr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D5BF3ED1-CBF0-0445-E79C-B86C8A33B121}"/>
                      </a:ext>
                    </a:extLst>
                  </p:cNvPr>
                  <p:cNvSpPr/>
                  <p:nvPr/>
                </p:nvSpPr>
                <p:spPr>
                  <a:xfrm>
                    <a:off x="8173489" y="1245395"/>
                    <a:ext cx="412738" cy="205946"/>
                  </a:xfrm>
                  <a:custGeom>
                    <a:avLst/>
                    <a:gdLst>
                      <a:gd name="connsiteX0" fmla="*/ 393892 w 412738"/>
                      <a:gd name="connsiteY0" fmla="*/ 0 h 205946"/>
                      <a:gd name="connsiteX1" fmla="*/ 387031 w 412738"/>
                      <a:gd name="connsiteY1" fmla="*/ 1457 h 205946"/>
                      <a:gd name="connsiteX2" fmla="*/ 309249 w 412738"/>
                      <a:gd name="connsiteY2" fmla="*/ 42486 h 205946"/>
                      <a:gd name="connsiteX3" fmla="*/ 140948 w 412738"/>
                      <a:gd name="connsiteY3" fmla="*/ 131407 h 205946"/>
                      <a:gd name="connsiteX4" fmla="*/ 0 w 412738"/>
                      <a:gd name="connsiteY4" fmla="*/ 205946 h 205946"/>
                      <a:gd name="connsiteX5" fmla="*/ 18893 w 412738"/>
                      <a:gd name="connsiteY5" fmla="*/ 201951 h 205946"/>
                      <a:gd name="connsiteX6" fmla="*/ 34920 w 412738"/>
                      <a:gd name="connsiteY6" fmla="*/ 204912 h 205946"/>
                      <a:gd name="connsiteX7" fmla="*/ 412739 w 412738"/>
                      <a:gd name="connsiteY7" fmla="*/ 4042 h 205946"/>
                      <a:gd name="connsiteX8" fmla="*/ 393892 w 412738"/>
                      <a:gd name="connsiteY8" fmla="*/ 0 h 20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2738" h="205946">
                        <a:moveTo>
                          <a:pt x="393892" y="0"/>
                        </a:moveTo>
                        <a:cubicBezTo>
                          <a:pt x="393892" y="0"/>
                          <a:pt x="389240" y="423"/>
                          <a:pt x="387031" y="1457"/>
                        </a:cubicBezTo>
                        <a:cubicBezTo>
                          <a:pt x="386420" y="1739"/>
                          <a:pt x="354555" y="18564"/>
                          <a:pt x="309249" y="42486"/>
                        </a:cubicBezTo>
                        <a:cubicBezTo>
                          <a:pt x="261216" y="67865"/>
                          <a:pt x="198145" y="101234"/>
                          <a:pt x="140948" y="131407"/>
                        </a:cubicBezTo>
                        <a:cubicBezTo>
                          <a:pt x="75667" y="165904"/>
                          <a:pt x="18188" y="196312"/>
                          <a:pt x="0" y="205946"/>
                        </a:cubicBezTo>
                        <a:cubicBezTo>
                          <a:pt x="5828" y="203361"/>
                          <a:pt x="12220" y="201905"/>
                          <a:pt x="18893" y="201951"/>
                        </a:cubicBezTo>
                        <a:cubicBezTo>
                          <a:pt x="24486" y="201951"/>
                          <a:pt x="29891" y="203032"/>
                          <a:pt x="34920" y="204912"/>
                        </a:cubicBezTo>
                        <a:cubicBezTo>
                          <a:pt x="125438" y="156504"/>
                          <a:pt x="366915" y="28387"/>
                          <a:pt x="412739" y="4042"/>
                        </a:cubicBezTo>
                        <a:cubicBezTo>
                          <a:pt x="406911" y="1504"/>
                          <a:pt x="400566" y="0"/>
                          <a:pt x="393892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2A3769F9-09CB-598F-646C-B9054030CF76}"/>
                      </a:ext>
                    </a:extLst>
                  </p:cNvPr>
                  <p:cNvSpPr/>
                  <p:nvPr/>
                </p:nvSpPr>
                <p:spPr>
                  <a:xfrm>
                    <a:off x="8216446" y="1305646"/>
                    <a:ext cx="400331" cy="243732"/>
                  </a:xfrm>
                  <a:custGeom>
                    <a:avLst/>
                    <a:gdLst>
                      <a:gd name="connsiteX0" fmla="*/ 25426 w 400331"/>
                      <a:gd name="connsiteY0" fmla="*/ 199273 h 243732"/>
                      <a:gd name="connsiteX1" fmla="*/ 0 w 400331"/>
                      <a:gd name="connsiteY1" fmla="*/ 243733 h 243732"/>
                      <a:gd name="connsiteX2" fmla="*/ 143204 w 400331"/>
                      <a:gd name="connsiteY2" fmla="*/ 165105 h 243732"/>
                      <a:gd name="connsiteX3" fmla="*/ 300930 w 400331"/>
                      <a:gd name="connsiteY3" fmla="*/ 78487 h 243732"/>
                      <a:gd name="connsiteX4" fmla="*/ 340408 w 400331"/>
                      <a:gd name="connsiteY4" fmla="*/ 56821 h 243732"/>
                      <a:gd name="connsiteX5" fmla="*/ 388300 w 400331"/>
                      <a:gd name="connsiteY5" fmla="*/ 30079 h 243732"/>
                      <a:gd name="connsiteX6" fmla="*/ 400331 w 400331"/>
                      <a:gd name="connsiteY6" fmla="*/ 0 h 243732"/>
                      <a:gd name="connsiteX7" fmla="*/ 25426 w 400331"/>
                      <a:gd name="connsiteY7" fmla="*/ 199273 h 243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0331" h="243732">
                        <a:moveTo>
                          <a:pt x="25426" y="199273"/>
                        </a:moveTo>
                        <a:cubicBezTo>
                          <a:pt x="24439" y="218401"/>
                          <a:pt x="14475" y="234897"/>
                          <a:pt x="0" y="243733"/>
                        </a:cubicBezTo>
                        <a:lnTo>
                          <a:pt x="143204" y="165105"/>
                        </a:lnTo>
                        <a:lnTo>
                          <a:pt x="300930" y="78487"/>
                        </a:lnTo>
                        <a:lnTo>
                          <a:pt x="340408" y="56821"/>
                        </a:lnTo>
                        <a:cubicBezTo>
                          <a:pt x="340408" y="56821"/>
                          <a:pt x="387219" y="31442"/>
                          <a:pt x="388300" y="30079"/>
                        </a:cubicBezTo>
                        <a:cubicBezTo>
                          <a:pt x="394879" y="21854"/>
                          <a:pt x="399203" y="11468"/>
                          <a:pt x="400331" y="0"/>
                        </a:cubicBezTo>
                        <a:cubicBezTo>
                          <a:pt x="345155" y="29233"/>
                          <a:pt x="112373" y="152744"/>
                          <a:pt x="25426" y="19927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67A01E60-E39C-E239-91BC-DC88149B41B6}"/>
                      </a:ext>
                    </a:extLst>
                  </p:cNvPr>
                  <p:cNvSpPr/>
                  <p:nvPr/>
                </p:nvSpPr>
                <p:spPr>
                  <a:xfrm>
                    <a:off x="8221380" y="1258084"/>
                    <a:ext cx="391401" cy="218682"/>
                  </a:xfrm>
                  <a:custGeom>
                    <a:avLst/>
                    <a:gdLst>
                      <a:gd name="connsiteX0" fmla="*/ 377866 w 391401"/>
                      <a:gd name="connsiteY0" fmla="*/ 0 h 218682"/>
                      <a:gd name="connsiteX1" fmla="*/ 0 w 391401"/>
                      <a:gd name="connsiteY1" fmla="*/ 199649 h 218682"/>
                      <a:gd name="connsiteX2" fmla="*/ 15039 w 391401"/>
                      <a:gd name="connsiteY2" fmla="*/ 218683 h 218682"/>
                      <a:gd name="connsiteX3" fmla="*/ 391401 w 391401"/>
                      <a:gd name="connsiteY3" fmla="*/ 19833 h 218682"/>
                      <a:gd name="connsiteX4" fmla="*/ 377866 w 391401"/>
                      <a:gd name="connsiteY4" fmla="*/ 0 h 218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401" h="218682">
                        <a:moveTo>
                          <a:pt x="377866" y="0"/>
                        </a:moveTo>
                        <a:lnTo>
                          <a:pt x="0" y="199649"/>
                        </a:lnTo>
                        <a:cubicBezTo>
                          <a:pt x="6298" y="204630"/>
                          <a:pt x="11468" y="211116"/>
                          <a:pt x="15039" y="218683"/>
                        </a:cubicBezTo>
                        <a:lnTo>
                          <a:pt x="391401" y="19833"/>
                        </a:lnTo>
                        <a:cubicBezTo>
                          <a:pt x="388347" y="12126"/>
                          <a:pt x="383694" y="5358"/>
                          <a:pt x="377866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F125EEE5-6BFB-D770-097C-73EA86C45FC2}"/>
                      </a:ext>
                    </a:extLst>
                  </p:cNvPr>
                  <p:cNvSpPr/>
                  <p:nvPr/>
                </p:nvSpPr>
                <p:spPr>
                  <a:xfrm>
                    <a:off x="8216399" y="1321955"/>
                    <a:ext cx="396289" cy="227424"/>
                  </a:xfrm>
                  <a:custGeom>
                    <a:avLst/>
                    <a:gdLst>
                      <a:gd name="connsiteX0" fmla="*/ 19175 w 396289"/>
                      <a:gd name="connsiteY0" fmla="*/ 206510 h 227424"/>
                      <a:gd name="connsiteX1" fmla="*/ 0 w 396289"/>
                      <a:gd name="connsiteY1" fmla="*/ 227425 h 227424"/>
                      <a:gd name="connsiteX2" fmla="*/ 143204 w 396289"/>
                      <a:gd name="connsiteY2" fmla="*/ 148796 h 227424"/>
                      <a:gd name="connsiteX3" fmla="*/ 300930 w 396289"/>
                      <a:gd name="connsiteY3" fmla="*/ 62179 h 227424"/>
                      <a:gd name="connsiteX4" fmla="*/ 340408 w 396289"/>
                      <a:gd name="connsiteY4" fmla="*/ 40512 h 227424"/>
                      <a:gd name="connsiteX5" fmla="*/ 388300 w 396289"/>
                      <a:gd name="connsiteY5" fmla="*/ 13770 h 227424"/>
                      <a:gd name="connsiteX6" fmla="*/ 396289 w 396289"/>
                      <a:gd name="connsiteY6" fmla="*/ 0 h 227424"/>
                      <a:gd name="connsiteX7" fmla="*/ 19175 w 396289"/>
                      <a:gd name="connsiteY7" fmla="*/ 206510 h 227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6289" h="227424">
                        <a:moveTo>
                          <a:pt x="19175" y="206510"/>
                        </a:moveTo>
                        <a:cubicBezTo>
                          <a:pt x="14663" y="215252"/>
                          <a:pt x="8037" y="222537"/>
                          <a:pt x="0" y="227425"/>
                        </a:cubicBezTo>
                        <a:lnTo>
                          <a:pt x="143204" y="148796"/>
                        </a:lnTo>
                        <a:lnTo>
                          <a:pt x="300930" y="62179"/>
                        </a:lnTo>
                        <a:lnTo>
                          <a:pt x="340408" y="40512"/>
                        </a:lnTo>
                        <a:cubicBezTo>
                          <a:pt x="340408" y="40512"/>
                          <a:pt x="387219" y="15133"/>
                          <a:pt x="388300" y="13770"/>
                        </a:cubicBezTo>
                        <a:cubicBezTo>
                          <a:pt x="391589" y="9682"/>
                          <a:pt x="394268" y="5029"/>
                          <a:pt x="396289" y="0"/>
                        </a:cubicBezTo>
                        <a:lnTo>
                          <a:pt x="19175" y="20651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14" name="Graphic 111">
                  <a:extLst>
                    <a:ext uri="{FF2B5EF4-FFF2-40B4-BE49-F238E27FC236}">
                      <a16:creationId xmlns:a16="http://schemas.microsoft.com/office/drawing/2014/main" id="{04AF15FB-DF40-B1FF-F534-AF989DB4806A}"/>
                    </a:ext>
                  </a:extLst>
                </p:cNvPr>
                <p:cNvGrpSpPr/>
                <p:nvPr/>
              </p:nvGrpSpPr>
              <p:grpSpPr>
                <a:xfrm>
                  <a:off x="8311946" y="1286988"/>
                  <a:ext cx="219153" cy="184985"/>
                  <a:chOff x="8311946" y="1286988"/>
                  <a:chExt cx="219153" cy="184985"/>
                </a:xfrm>
                <a:grpFill/>
              </p:grpSpPr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CD316717-F47A-8417-1CD0-C2F045A4E60A}"/>
                      </a:ext>
                    </a:extLst>
                  </p:cNvPr>
                  <p:cNvSpPr/>
                  <p:nvPr/>
                </p:nvSpPr>
                <p:spPr>
                  <a:xfrm>
                    <a:off x="8311946" y="1375580"/>
                    <a:ext cx="59500" cy="96393"/>
                  </a:xfrm>
                  <a:custGeom>
                    <a:avLst/>
                    <a:gdLst>
                      <a:gd name="connsiteX0" fmla="*/ 45400 w 59500"/>
                      <a:gd name="connsiteY0" fmla="*/ 96393 h 96393"/>
                      <a:gd name="connsiteX1" fmla="*/ 46716 w 59500"/>
                      <a:gd name="connsiteY1" fmla="*/ 94466 h 96393"/>
                      <a:gd name="connsiteX2" fmla="*/ 57150 w 59500"/>
                      <a:gd name="connsiteY2" fmla="*/ 60205 h 96393"/>
                      <a:gd name="connsiteX3" fmla="*/ 41828 w 59500"/>
                      <a:gd name="connsiteY3" fmla="*/ 19316 h 96393"/>
                      <a:gd name="connsiteX4" fmla="*/ 4653 w 59500"/>
                      <a:gd name="connsiteY4" fmla="*/ 2350 h 96393"/>
                      <a:gd name="connsiteX5" fmla="*/ 0 w 59500"/>
                      <a:gd name="connsiteY5" fmla="*/ 2585 h 96393"/>
                      <a:gd name="connsiteX6" fmla="*/ 4653 w 59500"/>
                      <a:gd name="connsiteY6" fmla="*/ 0 h 96393"/>
                      <a:gd name="connsiteX7" fmla="*/ 43567 w 59500"/>
                      <a:gd name="connsiteY7" fmla="*/ 17765 h 96393"/>
                      <a:gd name="connsiteX8" fmla="*/ 59500 w 59500"/>
                      <a:gd name="connsiteY8" fmla="*/ 60205 h 96393"/>
                      <a:gd name="connsiteX9" fmla="*/ 49865 w 59500"/>
                      <a:gd name="connsiteY9" fmla="*/ 93902 h 96393"/>
                      <a:gd name="connsiteX10" fmla="*/ 45400 w 59500"/>
                      <a:gd name="connsiteY10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00" h="96393">
                        <a:moveTo>
                          <a:pt x="45400" y="96393"/>
                        </a:moveTo>
                        <a:lnTo>
                          <a:pt x="46716" y="94466"/>
                        </a:lnTo>
                        <a:cubicBezTo>
                          <a:pt x="53531" y="84503"/>
                          <a:pt x="57103" y="72659"/>
                          <a:pt x="57150" y="60205"/>
                        </a:cubicBezTo>
                        <a:cubicBezTo>
                          <a:pt x="57197" y="44789"/>
                          <a:pt x="51745" y="30267"/>
                          <a:pt x="41828" y="19316"/>
                        </a:cubicBezTo>
                        <a:cubicBezTo>
                          <a:pt x="31912" y="8413"/>
                          <a:pt x="18705" y="2397"/>
                          <a:pt x="4653" y="2350"/>
                        </a:cubicBezTo>
                        <a:lnTo>
                          <a:pt x="0" y="2585"/>
                        </a:lnTo>
                        <a:lnTo>
                          <a:pt x="4653" y="0"/>
                        </a:lnTo>
                        <a:cubicBezTo>
                          <a:pt x="19363" y="47"/>
                          <a:pt x="33181" y="6345"/>
                          <a:pt x="43567" y="17765"/>
                        </a:cubicBezTo>
                        <a:cubicBezTo>
                          <a:pt x="53907" y="29139"/>
                          <a:pt x="59547" y="44225"/>
                          <a:pt x="59500" y="60205"/>
                        </a:cubicBezTo>
                        <a:cubicBezTo>
                          <a:pt x="59453" y="72330"/>
                          <a:pt x="56116" y="83939"/>
                          <a:pt x="49865" y="93902"/>
                        </a:cubicBezTo>
                        <a:lnTo>
                          <a:pt x="45400" y="9639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8B77F311-17EA-99DD-FCF1-2192DF73453E}"/>
                      </a:ext>
                    </a:extLst>
                  </p:cNvPr>
                  <p:cNvSpPr/>
                  <p:nvPr/>
                </p:nvSpPr>
                <p:spPr>
                  <a:xfrm>
                    <a:off x="8480858" y="1286988"/>
                    <a:ext cx="50241" cy="98743"/>
                  </a:xfrm>
                  <a:custGeom>
                    <a:avLst/>
                    <a:gdLst>
                      <a:gd name="connsiteX0" fmla="*/ 33416 w 50241"/>
                      <a:gd name="connsiteY0" fmla="*/ 98743 h 98743"/>
                      <a:gd name="connsiteX1" fmla="*/ 35531 w 50241"/>
                      <a:gd name="connsiteY1" fmla="*/ 96346 h 98743"/>
                      <a:gd name="connsiteX2" fmla="*/ 47891 w 50241"/>
                      <a:gd name="connsiteY2" fmla="*/ 59453 h 98743"/>
                      <a:gd name="connsiteX3" fmla="*/ 1692 w 50241"/>
                      <a:gd name="connsiteY3" fmla="*/ 2068 h 98743"/>
                      <a:gd name="connsiteX4" fmla="*/ 0 w 50241"/>
                      <a:gd name="connsiteY4" fmla="*/ 1880 h 98743"/>
                      <a:gd name="connsiteX5" fmla="*/ 3619 w 50241"/>
                      <a:gd name="connsiteY5" fmla="*/ 0 h 98743"/>
                      <a:gd name="connsiteX6" fmla="*/ 50241 w 50241"/>
                      <a:gd name="connsiteY6" fmla="*/ 59453 h 98743"/>
                      <a:gd name="connsiteX7" fmla="*/ 38915 w 50241"/>
                      <a:gd name="connsiteY7" fmla="*/ 95735 h 98743"/>
                      <a:gd name="connsiteX8" fmla="*/ 33416 w 50241"/>
                      <a:gd name="connsiteY8" fmla="*/ 98743 h 98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241" h="98743">
                        <a:moveTo>
                          <a:pt x="33416" y="98743"/>
                        </a:moveTo>
                        <a:lnTo>
                          <a:pt x="35531" y="96346"/>
                        </a:lnTo>
                        <a:cubicBezTo>
                          <a:pt x="43473" y="86054"/>
                          <a:pt x="47844" y="72941"/>
                          <a:pt x="47891" y="59453"/>
                        </a:cubicBezTo>
                        <a:cubicBezTo>
                          <a:pt x="47985" y="30314"/>
                          <a:pt x="28152" y="5640"/>
                          <a:pt x="1692" y="2068"/>
                        </a:cubicBezTo>
                        <a:lnTo>
                          <a:pt x="0" y="1880"/>
                        </a:lnTo>
                        <a:lnTo>
                          <a:pt x="3619" y="0"/>
                        </a:lnTo>
                        <a:cubicBezTo>
                          <a:pt x="30408" y="4465"/>
                          <a:pt x="50335" y="29703"/>
                          <a:pt x="50241" y="59453"/>
                        </a:cubicBezTo>
                        <a:cubicBezTo>
                          <a:pt x="50194" y="72565"/>
                          <a:pt x="46199" y="85349"/>
                          <a:pt x="38915" y="95735"/>
                        </a:cubicBezTo>
                        <a:lnTo>
                          <a:pt x="33416" y="9874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15" name="Graphic 111">
                  <a:extLst>
                    <a:ext uri="{FF2B5EF4-FFF2-40B4-BE49-F238E27FC236}">
                      <a16:creationId xmlns:a16="http://schemas.microsoft.com/office/drawing/2014/main" id="{1FE088BA-AA30-0307-C2F3-15848C039B41}"/>
                    </a:ext>
                  </a:extLst>
                </p:cNvPr>
                <p:cNvGrpSpPr/>
                <p:nvPr/>
              </p:nvGrpSpPr>
              <p:grpSpPr>
                <a:xfrm>
                  <a:off x="8310066" y="1288257"/>
                  <a:ext cx="219012" cy="184844"/>
                  <a:chOff x="8310066" y="1288257"/>
                  <a:chExt cx="219012" cy="184844"/>
                </a:xfrm>
                <a:grpFill/>
              </p:grpSpPr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id="{8CCACC9B-0598-8371-4261-B5DFCB470658}"/>
                      </a:ext>
                    </a:extLst>
                  </p:cNvPr>
                  <p:cNvSpPr/>
                  <p:nvPr/>
                </p:nvSpPr>
                <p:spPr>
                  <a:xfrm>
                    <a:off x="8310066" y="1376708"/>
                    <a:ext cx="59500" cy="96393"/>
                  </a:xfrm>
                  <a:custGeom>
                    <a:avLst/>
                    <a:gdLst>
                      <a:gd name="connsiteX0" fmla="*/ 45400 w 59500"/>
                      <a:gd name="connsiteY0" fmla="*/ 96393 h 96393"/>
                      <a:gd name="connsiteX1" fmla="*/ 46716 w 59500"/>
                      <a:gd name="connsiteY1" fmla="*/ 94466 h 96393"/>
                      <a:gd name="connsiteX2" fmla="*/ 57150 w 59500"/>
                      <a:gd name="connsiteY2" fmla="*/ 60205 h 96393"/>
                      <a:gd name="connsiteX3" fmla="*/ 41828 w 59500"/>
                      <a:gd name="connsiteY3" fmla="*/ 19316 h 96393"/>
                      <a:gd name="connsiteX4" fmla="*/ 4653 w 59500"/>
                      <a:gd name="connsiteY4" fmla="*/ 2350 h 96393"/>
                      <a:gd name="connsiteX5" fmla="*/ 0 w 59500"/>
                      <a:gd name="connsiteY5" fmla="*/ 2585 h 96393"/>
                      <a:gd name="connsiteX6" fmla="*/ 4653 w 59500"/>
                      <a:gd name="connsiteY6" fmla="*/ 0 h 96393"/>
                      <a:gd name="connsiteX7" fmla="*/ 43567 w 59500"/>
                      <a:gd name="connsiteY7" fmla="*/ 17765 h 96393"/>
                      <a:gd name="connsiteX8" fmla="*/ 59500 w 59500"/>
                      <a:gd name="connsiteY8" fmla="*/ 60205 h 96393"/>
                      <a:gd name="connsiteX9" fmla="*/ 49865 w 59500"/>
                      <a:gd name="connsiteY9" fmla="*/ 93903 h 96393"/>
                      <a:gd name="connsiteX10" fmla="*/ 45400 w 59500"/>
                      <a:gd name="connsiteY10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00" h="96393">
                        <a:moveTo>
                          <a:pt x="45400" y="96393"/>
                        </a:moveTo>
                        <a:lnTo>
                          <a:pt x="46716" y="94466"/>
                        </a:lnTo>
                        <a:cubicBezTo>
                          <a:pt x="53531" y="84503"/>
                          <a:pt x="57103" y="72659"/>
                          <a:pt x="57150" y="60205"/>
                        </a:cubicBezTo>
                        <a:cubicBezTo>
                          <a:pt x="57197" y="44789"/>
                          <a:pt x="51745" y="30267"/>
                          <a:pt x="41828" y="19316"/>
                        </a:cubicBezTo>
                        <a:cubicBezTo>
                          <a:pt x="31912" y="8413"/>
                          <a:pt x="18705" y="2397"/>
                          <a:pt x="4653" y="2350"/>
                        </a:cubicBezTo>
                        <a:lnTo>
                          <a:pt x="0" y="2585"/>
                        </a:lnTo>
                        <a:lnTo>
                          <a:pt x="4653" y="0"/>
                        </a:lnTo>
                        <a:cubicBezTo>
                          <a:pt x="19363" y="47"/>
                          <a:pt x="33181" y="6345"/>
                          <a:pt x="43567" y="17765"/>
                        </a:cubicBezTo>
                        <a:cubicBezTo>
                          <a:pt x="53907" y="29139"/>
                          <a:pt x="59547" y="44225"/>
                          <a:pt x="59500" y="60205"/>
                        </a:cubicBezTo>
                        <a:cubicBezTo>
                          <a:pt x="59453" y="72330"/>
                          <a:pt x="56116" y="83939"/>
                          <a:pt x="49865" y="93903"/>
                        </a:cubicBezTo>
                        <a:lnTo>
                          <a:pt x="45400" y="9639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F288DE3D-AC9D-98CF-8B4D-E5487D81E239}"/>
                      </a:ext>
                    </a:extLst>
                  </p:cNvPr>
                  <p:cNvSpPr/>
                  <p:nvPr/>
                </p:nvSpPr>
                <p:spPr>
                  <a:xfrm>
                    <a:off x="8478837" y="1288257"/>
                    <a:ext cx="50241" cy="98790"/>
                  </a:xfrm>
                  <a:custGeom>
                    <a:avLst/>
                    <a:gdLst>
                      <a:gd name="connsiteX0" fmla="*/ 33416 w 50241"/>
                      <a:gd name="connsiteY0" fmla="*/ 98790 h 98790"/>
                      <a:gd name="connsiteX1" fmla="*/ 35531 w 50241"/>
                      <a:gd name="connsiteY1" fmla="*/ 96393 h 98790"/>
                      <a:gd name="connsiteX2" fmla="*/ 47891 w 50241"/>
                      <a:gd name="connsiteY2" fmla="*/ 59453 h 98790"/>
                      <a:gd name="connsiteX3" fmla="*/ 1692 w 50241"/>
                      <a:gd name="connsiteY3" fmla="*/ 2068 h 98790"/>
                      <a:gd name="connsiteX4" fmla="*/ 0 w 50241"/>
                      <a:gd name="connsiteY4" fmla="*/ 1880 h 98790"/>
                      <a:gd name="connsiteX5" fmla="*/ 3619 w 50241"/>
                      <a:gd name="connsiteY5" fmla="*/ 0 h 98790"/>
                      <a:gd name="connsiteX6" fmla="*/ 50241 w 50241"/>
                      <a:gd name="connsiteY6" fmla="*/ 59453 h 98790"/>
                      <a:gd name="connsiteX7" fmla="*/ 38915 w 50241"/>
                      <a:gd name="connsiteY7" fmla="*/ 95735 h 98790"/>
                      <a:gd name="connsiteX8" fmla="*/ 33416 w 50241"/>
                      <a:gd name="connsiteY8" fmla="*/ 98790 h 98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241" h="98790">
                        <a:moveTo>
                          <a:pt x="33416" y="98790"/>
                        </a:moveTo>
                        <a:lnTo>
                          <a:pt x="35531" y="96393"/>
                        </a:lnTo>
                        <a:cubicBezTo>
                          <a:pt x="43473" y="86101"/>
                          <a:pt x="47844" y="72988"/>
                          <a:pt x="47891" y="59453"/>
                        </a:cubicBezTo>
                        <a:cubicBezTo>
                          <a:pt x="47985" y="30314"/>
                          <a:pt x="28152" y="5640"/>
                          <a:pt x="1692" y="2068"/>
                        </a:cubicBezTo>
                        <a:lnTo>
                          <a:pt x="0" y="1880"/>
                        </a:lnTo>
                        <a:lnTo>
                          <a:pt x="3619" y="0"/>
                        </a:lnTo>
                        <a:cubicBezTo>
                          <a:pt x="30408" y="4465"/>
                          <a:pt x="50335" y="29703"/>
                          <a:pt x="50241" y="59453"/>
                        </a:cubicBezTo>
                        <a:cubicBezTo>
                          <a:pt x="50194" y="72565"/>
                          <a:pt x="46199" y="85349"/>
                          <a:pt x="38915" y="95735"/>
                        </a:cubicBezTo>
                        <a:lnTo>
                          <a:pt x="33416" y="9879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</p:grp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444D026-C00D-55F3-B945-55579D302D29}"/>
                </a:ext>
              </a:extLst>
            </p:cNvPr>
            <p:cNvSpPr/>
            <p:nvPr/>
          </p:nvSpPr>
          <p:spPr>
            <a:xfrm>
              <a:off x="9726734" y="1265980"/>
              <a:ext cx="481732" cy="896115"/>
            </a:xfrm>
            <a:custGeom>
              <a:avLst/>
              <a:gdLst>
                <a:gd name="connsiteX0" fmla="*/ 445825 w 481732"/>
                <a:gd name="connsiteY0" fmla="*/ 219811 h 896115"/>
                <a:gd name="connsiteX1" fmla="*/ 481732 w 481732"/>
                <a:gd name="connsiteY1" fmla="*/ 220892 h 896115"/>
                <a:gd name="connsiteX2" fmla="*/ 481732 w 481732"/>
                <a:gd name="connsiteY2" fmla="*/ 0 h 896115"/>
                <a:gd name="connsiteX3" fmla="*/ 0 w 481732"/>
                <a:gd name="connsiteY3" fmla="*/ 447658 h 896115"/>
                <a:gd name="connsiteX4" fmla="*/ 0 w 481732"/>
                <a:gd name="connsiteY4" fmla="*/ 896116 h 896115"/>
                <a:gd name="connsiteX5" fmla="*/ 137893 w 481732"/>
                <a:gd name="connsiteY5" fmla="*/ 701073 h 896115"/>
                <a:gd name="connsiteX6" fmla="*/ 137893 w 481732"/>
                <a:gd name="connsiteY6" fmla="*/ 521493 h 89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732" h="896115">
                  <a:moveTo>
                    <a:pt x="445825" y="219811"/>
                  </a:moveTo>
                  <a:lnTo>
                    <a:pt x="481732" y="220892"/>
                  </a:lnTo>
                  <a:lnTo>
                    <a:pt x="481732" y="0"/>
                  </a:lnTo>
                  <a:lnTo>
                    <a:pt x="0" y="447658"/>
                  </a:lnTo>
                  <a:lnTo>
                    <a:pt x="0" y="896116"/>
                  </a:lnTo>
                  <a:lnTo>
                    <a:pt x="137893" y="701073"/>
                  </a:lnTo>
                  <a:lnTo>
                    <a:pt x="137893" y="521493"/>
                  </a:ln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B038AE-8ABD-18D0-B59B-B751E76EE812}"/>
                </a:ext>
              </a:extLst>
            </p:cNvPr>
            <p:cNvSpPr/>
            <p:nvPr/>
          </p:nvSpPr>
          <p:spPr>
            <a:xfrm>
              <a:off x="9726734" y="1265980"/>
              <a:ext cx="481732" cy="896115"/>
            </a:xfrm>
            <a:custGeom>
              <a:avLst/>
              <a:gdLst>
                <a:gd name="connsiteX0" fmla="*/ 445825 w 481732"/>
                <a:gd name="connsiteY0" fmla="*/ 219811 h 896115"/>
                <a:gd name="connsiteX1" fmla="*/ 481732 w 481732"/>
                <a:gd name="connsiteY1" fmla="*/ 220892 h 896115"/>
                <a:gd name="connsiteX2" fmla="*/ 481732 w 481732"/>
                <a:gd name="connsiteY2" fmla="*/ 0 h 896115"/>
                <a:gd name="connsiteX3" fmla="*/ 0 w 481732"/>
                <a:gd name="connsiteY3" fmla="*/ 447658 h 896115"/>
                <a:gd name="connsiteX4" fmla="*/ 0 w 481732"/>
                <a:gd name="connsiteY4" fmla="*/ 896116 h 896115"/>
                <a:gd name="connsiteX5" fmla="*/ 137893 w 481732"/>
                <a:gd name="connsiteY5" fmla="*/ 701073 h 896115"/>
                <a:gd name="connsiteX6" fmla="*/ 137893 w 481732"/>
                <a:gd name="connsiteY6" fmla="*/ 521493 h 89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732" h="896115">
                  <a:moveTo>
                    <a:pt x="445825" y="219811"/>
                  </a:moveTo>
                  <a:lnTo>
                    <a:pt x="481732" y="220892"/>
                  </a:lnTo>
                  <a:lnTo>
                    <a:pt x="481732" y="0"/>
                  </a:lnTo>
                  <a:lnTo>
                    <a:pt x="0" y="447658"/>
                  </a:lnTo>
                  <a:lnTo>
                    <a:pt x="0" y="896116"/>
                  </a:lnTo>
                  <a:lnTo>
                    <a:pt x="137893" y="701073"/>
                  </a:lnTo>
                  <a:lnTo>
                    <a:pt x="137893" y="521493"/>
                  </a:ln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39" name="Graphic 111">
              <a:extLst>
                <a:ext uri="{FF2B5EF4-FFF2-40B4-BE49-F238E27FC236}">
                  <a16:creationId xmlns:a16="http://schemas.microsoft.com/office/drawing/2014/main" id="{857128B3-7DB2-7DC4-9044-18FB558510A0}"/>
                </a:ext>
              </a:extLst>
            </p:cNvPr>
            <p:cNvGrpSpPr/>
            <p:nvPr/>
          </p:nvGrpSpPr>
          <p:grpSpPr>
            <a:xfrm>
              <a:off x="9897197" y="1402087"/>
              <a:ext cx="260793" cy="289086"/>
              <a:chOff x="9897197" y="1402087"/>
              <a:chExt cx="260793" cy="289086"/>
            </a:xfrm>
            <a:grpFill/>
          </p:grpSpPr>
          <p:grpSp>
            <p:nvGrpSpPr>
              <p:cNvPr id="787" name="Graphic 111">
                <a:extLst>
                  <a:ext uri="{FF2B5EF4-FFF2-40B4-BE49-F238E27FC236}">
                    <a16:creationId xmlns:a16="http://schemas.microsoft.com/office/drawing/2014/main" id="{32E542D8-53B6-6F42-FDB6-6B52CF4D3111}"/>
                  </a:ext>
                </a:extLst>
              </p:cNvPr>
              <p:cNvGrpSpPr/>
              <p:nvPr/>
            </p:nvGrpSpPr>
            <p:grpSpPr>
              <a:xfrm>
                <a:off x="9897197" y="1598587"/>
                <a:ext cx="55128" cy="92586"/>
                <a:chOff x="9897197" y="1598587"/>
                <a:chExt cx="55128" cy="92586"/>
              </a:xfrm>
              <a:grpFill/>
            </p:grpSpPr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D8A931B-6EF7-F626-E7B4-B1248EA8D876}"/>
                    </a:ext>
                  </a:extLst>
                </p:cNvPr>
                <p:cNvSpPr/>
                <p:nvPr/>
              </p:nvSpPr>
              <p:spPr>
                <a:xfrm>
                  <a:off x="9897197" y="1598587"/>
                  <a:ext cx="55081" cy="92586"/>
                </a:xfrm>
                <a:custGeom>
                  <a:avLst/>
                  <a:gdLst>
                    <a:gd name="connsiteX0" fmla="*/ 55082 w 55081"/>
                    <a:gd name="connsiteY0" fmla="*/ 46293 h 92586"/>
                    <a:gd name="connsiteX1" fmla="*/ 27541 w 55081"/>
                    <a:gd name="connsiteY1" fmla="*/ 92587 h 92586"/>
                    <a:gd name="connsiteX2" fmla="*/ 0 w 55081"/>
                    <a:gd name="connsiteY2" fmla="*/ 46293 h 92586"/>
                    <a:gd name="connsiteX3" fmla="*/ 27541 w 55081"/>
                    <a:gd name="connsiteY3" fmla="*/ 0 h 92586"/>
                    <a:gd name="connsiteX4" fmla="*/ 55082 w 55081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81" h="92586">
                      <a:moveTo>
                        <a:pt x="55082" y="46293"/>
                      </a:moveTo>
                      <a:cubicBezTo>
                        <a:pt x="55082" y="71860"/>
                        <a:pt x="42768" y="92587"/>
                        <a:pt x="27541" y="92587"/>
                      </a:cubicBezTo>
                      <a:cubicBezTo>
                        <a:pt x="12314" y="92587"/>
                        <a:pt x="0" y="71860"/>
                        <a:pt x="0" y="46293"/>
                      </a:cubicBezTo>
                      <a:cubicBezTo>
                        <a:pt x="0" y="20726"/>
                        <a:pt x="12314" y="0"/>
                        <a:pt x="27541" y="0"/>
                      </a:cubicBezTo>
                      <a:cubicBezTo>
                        <a:pt x="42721" y="0"/>
                        <a:pt x="55082" y="20726"/>
                        <a:pt x="55082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5F0E5E1D-59E3-0A19-5930-A93C885A683D}"/>
                    </a:ext>
                  </a:extLst>
                </p:cNvPr>
                <p:cNvSpPr/>
                <p:nvPr/>
              </p:nvSpPr>
              <p:spPr>
                <a:xfrm>
                  <a:off x="9897197" y="1598587"/>
                  <a:ext cx="55081" cy="92586"/>
                </a:xfrm>
                <a:custGeom>
                  <a:avLst/>
                  <a:gdLst>
                    <a:gd name="connsiteX0" fmla="*/ 55082 w 55081"/>
                    <a:gd name="connsiteY0" fmla="*/ 46293 h 92586"/>
                    <a:gd name="connsiteX1" fmla="*/ 27541 w 55081"/>
                    <a:gd name="connsiteY1" fmla="*/ 92587 h 92586"/>
                    <a:gd name="connsiteX2" fmla="*/ 0 w 55081"/>
                    <a:gd name="connsiteY2" fmla="*/ 46293 h 92586"/>
                    <a:gd name="connsiteX3" fmla="*/ 27541 w 55081"/>
                    <a:gd name="connsiteY3" fmla="*/ 0 h 92586"/>
                    <a:gd name="connsiteX4" fmla="*/ 55082 w 55081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81" h="92586">
                      <a:moveTo>
                        <a:pt x="55082" y="46293"/>
                      </a:moveTo>
                      <a:cubicBezTo>
                        <a:pt x="55082" y="71860"/>
                        <a:pt x="42768" y="92587"/>
                        <a:pt x="27541" y="92587"/>
                      </a:cubicBezTo>
                      <a:cubicBezTo>
                        <a:pt x="12314" y="92587"/>
                        <a:pt x="0" y="71860"/>
                        <a:pt x="0" y="46293"/>
                      </a:cubicBezTo>
                      <a:cubicBezTo>
                        <a:pt x="0" y="20726"/>
                        <a:pt x="12314" y="0"/>
                        <a:pt x="27541" y="0"/>
                      </a:cubicBezTo>
                      <a:cubicBezTo>
                        <a:pt x="42721" y="0"/>
                        <a:pt x="55082" y="20726"/>
                        <a:pt x="55082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BC341376-6C11-7418-789A-10E6DFD768C9}"/>
                    </a:ext>
                  </a:extLst>
                </p:cNvPr>
                <p:cNvSpPr/>
                <p:nvPr/>
              </p:nvSpPr>
              <p:spPr>
                <a:xfrm>
                  <a:off x="9905328" y="1600185"/>
                  <a:ext cx="46998" cy="82810"/>
                </a:xfrm>
                <a:custGeom>
                  <a:avLst/>
                  <a:gdLst>
                    <a:gd name="connsiteX0" fmla="*/ 46998 w 46998"/>
                    <a:gd name="connsiteY0" fmla="*/ 41405 h 82810"/>
                    <a:gd name="connsiteX1" fmla="*/ 23499 w 46998"/>
                    <a:gd name="connsiteY1" fmla="*/ 82811 h 82810"/>
                    <a:gd name="connsiteX2" fmla="*/ 0 w 46998"/>
                    <a:gd name="connsiteY2" fmla="*/ 41405 h 82810"/>
                    <a:gd name="connsiteX3" fmla="*/ 23499 w 46998"/>
                    <a:gd name="connsiteY3" fmla="*/ 0 h 82810"/>
                    <a:gd name="connsiteX4" fmla="*/ 46998 w 46998"/>
                    <a:gd name="connsiteY4" fmla="*/ 41405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98" h="82810">
                      <a:moveTo>
                        <a:pt x="46998" y="41405"/>
                      </a:moveTo>
                      <a:cubicBezTo>
                        <a:pt x="46998" y="64273"/>
                        <a:pt x="36477" y="82811"/>
                        <a:pt x="23499" y="82811"/>
                      </a:cubicBezTo>
                      <a:cubicBezTo>
                        <a:pt x="10521" y="82811"/>
                        <a:pt x="0" y="64273"/>
                        <a:pt x="0" y="41405"/>
                      </a:cubicBezTo>
                      <a:cubicBezTo>
                        <a:pt x="0" y="18538"/>
                        <a:pt x="10521" y="0"/>
                        <a:pt x="23499" y="0"/>
                      </a:cubicBezTo>
                      <a:cubicBezTo>
                        <a:pt x="36477" y="0"/>
                        <a:pt x="46998" y="18538"/>
                        <a:pt x="46998" y="4140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2CC7F9E7-8B9A-19A1-15D7-510DA904FDC7}"/>
                    </a:ext>
                  </a:extLst>
                </p:cNvPr>
                <p:cNvSpPr/>
                <p:nvPr/>
              </p:nvSpPr>
              <p:spPr>
                <a:xfrm>
                  <a:off x="9922999" y="1631203"/>
                  <a:ext cx="11749" cy="20773"/>
                </a:xfrm>
                <a:custGeom>
                  <a:avLst/>
                  <a:gdLst>
                    <a:gd name="connsiteX0" fmla="*/ 11750 w 11749"/>
                    <a:gd name="connsiteY0" fmla="*/ 10387 h 20773"/>
                    <a:gd name="connsiteX1" fmla="*/ 5875 w 11749"/>
                    <a:gd name="connsiteY1" fmla="*/ 20773 h 20773"/>
                    <a:gd name="connsiteX2" fmla="*/ 0 w 11749"/>
                    <a:gd name="connsiteY2" fmla="*/ 10387 h 20773"/>
                    <a:gd name="connsiteX3" fmla="*/ 5875 w 11749"/>
                    <a:gd name="connsiteY3" fmla="*/ 0 h 20773"/>
                    <a:gd name="connsiteX4" fmla="*/ 11750 w 11749"/>
                    <a:gd name="connsiteY4" fmla="*/ 10387 h 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9" h="20773">
                      <a:moveTo>
                        <a:pt x="11750" y="10387"/>
                      </a:moveTo>
                      <a:cubicBezTo>
                        <a:pt x="11750" y="16120"/>
                        <a:pt x="9118" y="20773"/>
                        <a:pt x="5875" y="20773"/>
                      </a:cubicBezTo>
                      <a:cubicBezTo>
                        <a:pt x="2632" y="20773"/>
                        <a:pt x="0" y="16120"/>
                        <a:pt x="0" y="10387"/>
                      </a:cubicBezTo>
                      <a:cubicBezTo>
                        <a:pt x="0" y="4653"/>
                        <a:pt x="2632" y="0"/>
                        <a:pt x="5875" y="0"/>
                      </a:cubicBezTo>
                      <a:cubicBezTo>
                        <a:pt x="9071" y="0"/>
                        <a:pt x="11750" y="4653"/>
                        <a:pt x="11750" y="1038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88" name="Graphic 111">
                <a:extLst>
                  <a:ext uri="{FF2B5EF4-FFF2-40B4-BE49-F238E27FC236}">
                    <a16:creationId xmlns:a16="http://schemas.microsoft.com/office/drawing/2014/main" id="{31409F2B-9B86-D981-2341-1AF0A5A21469}"/>
                  </a:ext>
                </a:extLst>
              </p:cNvPr>
              <p:cNvGrpSpPr/>
              <p:nvPr/>
            </p:nvGrpSpPr>
            <p:grpSpPr>
              <a:xfrm>
                <a:off x="10001251" y="1498809"/>
                <a:ext cx="55128" cy="92586"/>
                <a:chOff x="10001251" y="1498809"/>
                <a:chExt cx="55128" cy="92586"/>
              </a:xfrm>
              <a:grpFill/>
            </p:grpSpPr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54D5597D-7568-5CBA-F99F-F0B947B56717}"/>
                    </a:ext>
                  </a:extLst>
                </p:cNvPr>
                <p:cNvSpPr/>
                <p:nvPr/>
              </p:nvSpPr>
              <p:spPr>
                <a:xfrm>
                  <a:off x="10001251" y="1498809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94" y="92587"/>
                        <a:pt x="26272" y="92587"/>
                      </a:cubicBezTo>
                      <a:cubicBezTo>
                        <a:pt x="11750" y="92587"/>
                        <a:pt x="0" y="71860"/>
                        <a:pt x="0" y="46293"/>
                      </a:cubicBezTo>
                      <a:cubicBezTo>
                        <a:pt x="0" y="20726"/>
                        <a:pt x="11750" y="0"/>
                        <a:pt x="26272" y="0"/>
                      </a:cubicBezTo>
                      <a:cubicBezTo>
                        <a:pt x="40794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C1DDB022-248C-C282-240F-7CD11E5C37C5}"/>
                    </a:ext>
                  </a:extLst>
                </p:cNvPr>
                <p:cNvSpPr/>
                <p:nvPr/>
              </p:nvSpPr>
              <p:spPr>
                <a:xfrm>
                  <a:off x="10001251" y="1498809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94" y="92587"/>
                        <a:pt x="26272" y="92587"/>
                      </a:cubicBezTo>
                      <a:cubicBezTo>
                        <a:pt x="11750" y="92587"/>
                        <a:pt x="0" y="71860"/>
                        <a:pt x="0" y="46293"/>
                      </a:cubicBezTo>
                      <a:cubicBezTo>
                        <a:pt x="0" y="20726"/>
                        <a:pt x="11750" y="0"/>
                        <a:pt x="26272" y="0"/>
                      </a:cubicBezTo>
                      <a:cubicBezTo>
                        <a:pt x="40794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E8009338-66E5-A3D2-4F75-CA7FF1861963}"/>
                    </a:ext>
                  </a:extLst>
                </p:cNvPr>
                <p:cNvSpPr/>
                <p:nvPr/>
              </p:nvSpPr>
              <p:spPr>
                <a:xfrm>
                  <a:off x="10009382" y="1500454"/>
                  <a:ext cx="46998" cy="82810"/>
                </a:xfrm>
                <a:custGeom>
                  <a:avLst/>
                  <a:gdLst>
                    <a:gd name="connsiteX0" fmla="*/ 46998 w 46998"/>
                    <a:gd name="connsiteY0" fmla="*/ 41405 h 82810"/>
                    <a:gd name="connsiteX1" fmla="*/ 23499 w 46998"/>
                    <a:gd name="connsiteY1" fmla="*/ 82811 h 82810"/>
                    <a:gd name="connsiteX2" fmla="*/ 0 w 46998"/>
                    <a:gd name="connsiteY2" fmla="*/ 41405 h 82810"/>
                    <a:gd name="connsiteX3" fmla="*/ 23499 w 46998"/>
                    <a:gd name="connsiteY3" fmla="*/ 0 h 82810"/>
                    <a:gd name="connsiteX4" fmla="*/ 46998 w 46998"/>
                    <a:gd name="connsiteY4" fmla="*/ 41405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98" h="82810">
                      <a:moveTo>
                        <a:pt x="46998" y="41405"/>
                      </a:moveTo>
                      <a:cubicBezTo>
                        <a:pt x="46998" y="64273"/>
                        <a:pt x="36477" y="82811"/>
                        <a:pt x="23499" y="82811"/>
                      </a:cubicBezTo>
                      <a:cubicBezTo>
                        <a:pt x="10521" y="82811"/>
                        <a:pt x="0" y="64273"/>
                        <a:pt x="0" y="41405"/>
                      </a:cubicBezTo>
                      <a:cubicBezTo>
                        <a:pt x="0" y="18538"/>
                        <a:pt x="10521" y="0"/>
                        <a:pt x="23499" y="0"/>
                      </a:cubicBezTo>
                      <a:cubicBezTo>
                        <a:pt x="36477" y="0"/>
                        <a:pt x="46998" y="18538"/>
                        <a:pt x="46998" y="4140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9D3EA1CE-C362-4482-6AE4-5CABF94E09E6}"/>
                    </a:ext>
                  </a:extLst>
                </p:cNvPr>
                <p:cNvSpPr/>
                <p:nvPr/>
              </p:nvSpPr>
              <p:spPr>
                <a:xfrm>
                  <a:off x="10027053" y="1531473"/>
                  <a:ext cx="11749" cy="20773"/>
                </a:xfrm>
                <a:custGeom>
                  <a:avLst/>
                  <a:gdLst>
                    <a:gd name="connsiteX0" fmla="*/ 11750 w 11749"/>
                    <a:gd name="connsiteY0" fmla="*/ 10387 h 20773"/>
                    <a:gd name="connsiteX1" fmla="*/ 5875 w 11749"/>
                    <a:gd name="connsiteY1" fmla="*/ 20773 h 20773"/>
                    <a:gd name="connsiteX2" fmla="*/ 0 w 11749"/>
                    <a:gd name="connsiteY2" fmla="*/ 10387 h 20773"/>
                    <a:gd name="connsiteX3" fmla="*/ 5875 w 11749"/>
                    <a:gd name="connsiteY3" fmla="*/ 0 h 20773"/>
                    <a:gd name="connsiteX4" fmla="*/ 11750 w 11749"/>
                    <a:gd name="connsiteY4" fmla="*/ 10387 h 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9" h="20773">
                      <a:moveTo>
                        <a:pt x="11750" y="10387"/>
                      </a:moveTo>
                      <a:cubicBezTo>
                        <a:pt x="11750" y="16120"/>
                        <a:pt x="9118" y="20773"/>
                        <a:pt x="5875" y="20773"/>
                      </a:cubicBezTo>
                      <a:cubicBezTo>
                        <a:pt x="2632" y="20773"/>
                        <a:pt x="0" y="16120"/>
                        <a:pt x="0" y="10387"/>
                      </a:cubicBezTo>
                      <a:cubicBezTo>
                        <a:pt x="0" y="4653"/>
                        <a:pt x="2632" y="0"/>
                        <a:pt x="5875" y="0"/>
                      </a:cubicBezTo>
                      <a:cubicBezTo>
                        <a:pt x="9118" y="0"/>
                        <a:pt x="11750" y="4653"/>
                        <a:pt x="11750" y="1038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89" name="Graphic 111">
                <a:extLst>
                  <a:ext uri="{FF2B5EF4-FFF2-40B4-BE49-F238E27FC236}">
                    <a16:creationId xmlns:a16="http://schemas.microsoft.com/office/drawing/2014/main" id="{FC450634-1650-CDA1-2199-BF15310D1A03}"/>
                  </a:ext>
                </a:extLst>
              </p:cNvPr>
              <p:cNvGrpSpPr/>
              <p:nvPr/>
            </p:nvGrpSpPr>
            <p:grpSpPr>
              <a:xfrm>
                <a:off x="10102814" y="1402087"/>
                <a:ext cx="55175" cy="92586"/>
                <a:chOff x="10102814" y="1402087"/>
                <a:chExt cx="55175" cy="92586"/>
              </a:xfrm>
              <a:grpFill/>
            </p:grpSpPr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BD5737A4-AF28-084B-1AEE-6C41CBF46A63}"/>
                    </a:ext>
                  </a:extLst>
                </p:cNvPr>
                <p:cNvSpPr/>
                <p:nvPr/>
              </p:nvSpPr>
              <p:spPr>
                <a:xfrm>
                  <a:off x="10102814" y="1402087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82" y="92587"/>
                        <a:pt x="26272" y="92587"/>
                      </a:cubicBezTo>
                      <a:cubicBezTo>
                        <a:pt x="11762" y="92587"/>
                        <a:pt x="0" y="71860"/>
                        <a:pt x="0" y="46293"/>
                      </a:cubicBezTo>
                      <a:cubicBezTo>
                        <a:pt x="0" y="20726"/>
                        <a:pt x="11762" y="0"/>
                        <a:pt x="26272" y="0"/>
                      </a:cubicBezTo>
                      <a:cubicBezTo>
                        <a:pt x="40782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FAFE53D7-3D1A-55A6-5248-8D84E9782E6A}"/>
                    </a:ext>
                  </a:extLst>
                </p:cNvPr>
                <p:cNvSpPr/>
                <p:nvPr/>
              </p:nvSpPr>
              <p:spPr>
                <a:xfrm>
                  <a:off x="10102814" y="1402087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82" y="92587"/>
                        <a:pt x="26272" y="92587"/>
                      </a:cubicBezTo>
                      <a:cubicBezTo>
                        <a:pt x="11762" y="92587"/>
                        <a:pt x="0" y="71860"/>
                        <a:pt x="0" y="46293"/>
                      </a:cubicBezTo>
                      <a:cubicBezTo>
                        <a:pt x="0" y="20726"/>
                        <a:pt x="11762" y="0"/>
                        <a:pt x="26272" y="0"/>
                      </a:cubicBezTo>
                      <a:cubicBezTo>
                        <a:pt x="40782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7FA9FF67-50D9-E2A8-9F6A-EC1558A1337A}"/>
                    </a:ext>
                  </a:extLst>
                </p:cNvPr>
                <p:cNvSpPr/>
                <p:nvPr/>
              </p:nvSpPr>
              <p:spPr>
                <a:xfrm>
                  <a:off x="10110992" y="1403685"/>
                  <a:ext cx="46998" cy="82810"/>
                </a:xfrm>
                <a:custGeom>
                  <a:avLst/>
                  <a:gdLst>
                    <a:gd name="connsiteX0" fmla="*/ 46998 w 46998"/>
                    <a:gd name="connsiteY0" fmla="*/ 41405 h 82810"/>
                    <a:gd name="connsiteX1" fmla="*/ 23499 w 46998"/>
                    <a:gd name="connsiteY1" fmla="*/ 82811 h 82810"/>
                    <a:gd name="connsiteX2" fmla="*/ 0 w 46998"/>
                    <a:gd name="connsiteY2" fmla="*/ 41405 h 82810"/>
                    <a:gd name="connsiteX3" fmla="*/ 23499 w 46998"/>
                    <a:gd name="connsiteY3" fmla="*/ 0 h 82810"/>
                    <a:gd name="connsiteX4" fmla="*/ 46998 w 46998"/>
                    <a:gd name="connsiteY4" fmla="*/ 41405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98" h="82810">
                      <a:moveTo>
                        <a:pt x="46998" y="41405"/>
                      </a:moveTo>
                      <a:cubicBezTo>
                        <a:pt x="46998" y="64273"/>
                        <a:pt x="36477" y="82811"/>
                        <a:pt x="23499" y="82811"/>
                      </a:cubicBezTo>
                      <a:cubicBezTo>
                        <a:pt x="10521" y="82811"/>
                        <a:pt x="0" y="64273"/>
                        <a:pt x="0" y="41405"/>
                      </a:cubicBezTo>
                      <a:cubicBezTo>
                        <a:pt x="0" y="18538"/>
                        <a:pt x="10521" y="0"/>
                        <a:pt x="23499" y="0"/>
                      </a:cubicBezTo>
                      <a:cubicBezTo>
                        <a:pt x="36477" y="0"/>
                        <a:pt x="46998" y="18538"/>
                        <a:pt x="46998" y="4140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3128E0D3-2187-32CA-37D7-3F1FD820A197}"/>
                    </a:ext>
                  </a:extLst>
                </p:cNvPr>
                <p:cNvSpPr/>
                <p:nvPr/>
              </p:nvSpPr>
              <p:spPr>
                <a:xfrm>
                  <a:off x="10128616" y="1434704"/>
                  <a:ext cx="11749" cy="20773"/>
                </a:xfrm>
                <a:custGeom>
                  <a:avLst/>
                  <a:gdLst>
                    <a:gd name="connsiteX0" fmla="*/ 11750 w 11749"/>
                    <a:gd name="connsiteY0" fmla="*/ 10387 h 20773"/>
                    <a:gd name="connsiteX1" fmla="*/ 5875 w 11749"/>
                    <a:gd name="connsiteY1" fmla="*/ 20773 h 20773"/>
                    <a:gd name="connsiteX2" fmla="*/ 0 w 11749"/>
                    <a:gd name="connsiteY2" fmla="*/ 10387 h 20773"/>
                    <a:gd name="connsiteX3" fmla="*/ 5875 w 11749"/>
                    <a:gd name="connsiteY3" fmla="*/ 0 h 20773"/>
                    <a:gd name="connsiteX4" fmla="*/ 11750 w 11749"/>
                    <a:gd name="connsiteY4" fmla="*/ 10387 h 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9" h="20773">
                      <a:moveTo>
                        <a:pt x="11750" y="10387"/>
                      </a:moveTo>
                      <a:cubicBezTo>
                        <a:pt x="11750" y="16123"/>
                        <a:pt x="9119" y="20773"/>
                        <a:pt x="5875" y="20773"/>
                      </a:cubicBezTo>
                      <a:cubicBezTo>
                        <a:pt x="2630" y="20773"/>
                        <a:pt x="0" y="16123"/>
                        <a:pt x="0" y="10387"/>
                      </a:cubicBezTo>
                      <a:cubicBezTo>
                        <a:pt x="0" y="4650"/>
                        <a:pt x="2630" y="0"/>
                        <a:pt x="5875" y="0"/>
                      </a:cubicBezTo>
                      <a:cubicBezTo>
                        <a:pt x="9119" y="0"/>
                        <a:pt x="11750" y="4650"/>
                        <a:pt x="11750" y="1038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89D84210-4133-DE0C-4C43-5B20C5682FC6}"/>
                  </a:ext>
                </a:extLst>
              </p:cNvPr>
              <p:cNvSpPr/>
              <p:nvPr/>
            </p:nvSpPr>
            <p:spPr>
              <a:xfrm>
                <a:off x="9922952" y="1633318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7"/>
                      <a:pt x="1974" y="17295"/>
                      <a:pt x="4559" y="18376"/>
                    </a:cubicBezTo>
                    <a:cubicBezTo>
                      <a:pt x="6674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B841CFA3-E1F4-9CAA-9D46-9629B62F207B}"/>
                  </a:ext>
                </a:extLst>
              </p:cNvPr>
              <p:cNvSpPr/>
              <p:nvPr/>
            </p:nvSpPr>
            <p:spPr>
              <a:xfrm>
                <a:off x="9961773" y="1589798"/>
                <a:ext cx="11749" cy="20773"/>
              </a:xfrm>
              <a:custGeom>
                <a:avLst/>
                <a:gdLst>
                  <a:gd name="connsiteX0" fmla="*/ 11750 w 11749"/>
                  <a:gd name="connsiteY0" fmla="*/ 10387 h 20773"/>
                  <a:gd name="connsiteX1" fmla="*/ 5875 w 11749"/>
                  <a:gd name="connsiteY1" fmla="*/ 20773 h 20773"/>
                  <a:gd name="connsiteX2" fmla="*/ 0 w 11749"/>
                  <a:gd name="connsiteY2" fmla="*/ 10387 h 20773"/>
                  <a:gd name="connsiteX3" fmla="*/ 5875 w 11749"/>
                  <a:gd name="connsiteY3" fmla="*/ 0 h 20773"/>
                  <a:gd name="connsiteX4" fmla="*/ 11750 w 11749"/>
                  <a:gd name="connsiteY4" fmla="*/ 10387 h 20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9" h="20773">
                    <a:moveTo>
                      <a:pt x="11750" y="10387"/>
                    </a:moveTo>
                    <a:cubicBezTo>
                      <a:pt x="11750" y="16120"/>
                      <a:pt x="9118" y="20773"/>
                      <a:pt x="5875" y="20773"/>
                    </a:cubicBezTo>
                    <a:cubicBezTo>
                      <a:pt x="2632" y="20773"/>
                      <a:pt x="0" y="16120"/>
                      <a:pt x="0" y="10387"/>
                    </a:cubicBezTo>
                    <a:cubicBezTo>
                      <a:pt x="0" y="4653"/>
                      <a:pt x="2632" y="0"/>
                      <a:pt x="5875" y="0"/>
                    </a:cubicBezTo>
                    <a:cubicBezTo>
                      <a:pt x="9071" y="0"/>
                      <a:pt x="11750" y="4653"/>
                      <a:pt x="11750" y="1038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B6A66A25-1EBC-ABC3-943D-F4984DC284CC}"/>
                  </a:ext>
                </a:extLst>
              </p:cNvPr>
              <p:cNvSpPr/>
              <p:nvPr/>
            </p:nvSpPr>
            <p:spPr>
              <a:xfrm>
                <a:off x="10065733" y="1488423"/>
                <a:ext cx="11749" cy="20773"/>
              </a:xfrm>
              <a:custGeom>
                <a:avLst/>
                <a:gdLst>
                  <a:gd name="connsiteX0" fmla="*/ 11750 w 11749"/>
                  <a:gd name="connsiteY0" fmla="*/ 10387 h 20773"/>
                  <a:gd name="connsiteX1" fmla="*/ 5875 w 11749"/>
                  <a:gd name="connsiteY1" fmla="*/ 20773 h 20773"/>
                  <a:gd name="connsiteX2" fmla="*/ 0 w 11749"/>
                  <a:gd name="connsiteY2" fmla="*/ 10387 h 20773"/>
                  <a:gd name="connsiteX3" fmla="*/ 5875 w 11749"/>
                  <a:gd name="connsiteY3" fmla="*/ 0 h 20773"/>
                  <a:gd name="connsiteX4" fmla="*/ 11750 w 11749"/>
                  <a:gd name="connsiteY4" fmla="*/ 10387 h 20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9" h="20773">
                    <a:moveTo>
                      <a:pt x="11750" y="10387"/>
                    </a:moveTo>
                    <a:cubicBezTo>
                      <a:pt x="11750" y="16120"/>
                      <a:pt x="9118" y="20773"/>
                      <a:pt x="5875" y="20773"/>
                    </a:cubicBezTo>
                    <a:cubicBezTo>
                      <a:pt x="2632" y="20773"/>
                      <a:pt x="0" y="16120"/>
                      <a:pt x="0" y="10387"/>
                    </a:cubicBezTo>
                    <a:cubicBezTo>
                      <a:pt x="0" y="4653"/>
                      <a:pt x="2632" y="0"/>
                      <a:pt x="5875" y="0"/>
                    </a:cubicBezTo>
                    <a:cubicBezTo>
                      <a:pt x="9118" y="0"/>
                      <a:pt x="11750" y="4653"/>
                      <a:pt x="11750" y="1038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0AAB33AC-022B-7176-6979-8493093F600C}"/>
                  </a:ext>
                </a:extLst>
              </p:cNvPr>
              <p:cNvSpPr/>
              <p:nvPr/>
            </p:nvSpPr>
            <p:spPr>
              <a:xfrm>
                <a:off x="9961726" y="1591725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6"/>
                      <a:pt x="1974" y="17295"/>
                      <a:pt x="4559" y="18376"/>
                    </a:cubicBezTo>
                    <a:cubicBezTo>
                      <a:pt x="6674" y="17154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20D201CB-3D03-6436-A6B0-AFF9635698D4}"/>
                  </a:ext>
                </a:extLst>
              </p:cNvPr>
              <p:cNvSpPr/>
              <p:nvPr/>
            </p:nvSpPr>
            <p:spPr>
              <a:xfrm>
                <a:off x="10027006" y="1533870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6"/>
                      <a:pt x="1974" y="17295"/>
                      <a:pt x="4559" y="18376"/>
                    </a:cubicBezTo>
                    <a:cubicBezTo>
                      <a:pt x="6721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DDB74189-5B30-6842-943E-34A90C0EBF77}"/>
                  </a:ext>
                </a:extLst>
              </p:cNvPr>
              <p:cNvSpPr/>
              <p:nvPr/>
            </p:nvSpPr>
            <p:spPr>
              <a:xfrm>
                <a:off x="10065733" y="1490444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7"/>
                      <a:pt x="1974" y="17295"/>
                      <a:pt x="4559" y="18376"/>
                    </a:cubicBezTo>
                    <a:cubicBezTo>
                      <a:pt x="6674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DE750552-9C3E-AE63-AED8-C8658BF23452}"/>
                  </a:ext>
                </a:extLst>
              </p:cNvPr>
              <p:cNvSpPr/>
              <p:nvPr/>
            </p:nvSpPr>
            <p:spPr>
              <a:xfrm>
                <a:off x="10129932" y="1435080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7"/>
                      <a:pt x="1974" y="17295"/>
                      <a:pt x="4559" y="18376"/>
                    </a:cubicBezTo>
                    <a:cubicBezTo>
                      <a:pt x="6674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0" name="Graphic 111">
              <a:extLst>
                <a:ext uri="{FF2B5EF4-FFF2-40B4-BE49-F238E27FC236}">
                  <a16:creationId xmlns:a16="http://schemas.microsoft.com/office/drawing/2014/main" id="{B82DA8FB-5A54-3744-DE42-26546C3BEF7B}"/>
                </a:ext>
              </a:extLst>
            </p:cNvPr>
            <p:cNvGrpSpPr/>
            <p:nvPr/>
          </p:nvGrpSpPr>
          <p:grpSpPr>
            <a:xfrm>
              <a:off x="9756061" y="1673665"/>
              <a:ext cx="97521" cy="379974"/>
              <a:chOff x="9756061" y="1673665"/>
              <a:chExt cx="97521" cy="379974"/>
            </a:xfrm>
            <a:grpFill/>
          </p:grpSpPr>
          <p:grpSp>
            <p:nvGrpSpPr>
              <p:cNvPr id="779" name="Graphic 111">
                <a:extLst>
                  <a:ext uri="{FF2B5EF4-FFF2-40B4-BE49-F238E27FC236}">
                    <a16:creationId xmlns:a16="http://schemas.microsoft.com/office/drawing/2014/main" id="{6B204BE5-C3C5-403F-93AA-4DBB03865C58}"/>
                  </a:ext>
                </a:extLst>
              </p:cNvPr>
              <p:cNvGrpSpPr/>
              <p:nvPr/>
            </p:nvGrpSpPr>
            <p:grpSpPr>
              <a:xfrm>
                <a:off x="9756061" y="1706545"/>
                <a:ext cx="43520" cy="347093"/>
                <a:chOff x="9756061" y="1706545"/>
                <a:chExt cx="43520" cy="347093"/>
              </a:xfrm>
              <a:grpFill/>
            </p:grpSpPr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1BE1FF60-B737-F517-7CCA-8007769B7E26}"/>
                    </a:ext>
                  </a:extLst>
                </p:cNvPr>
                <p:cNvSpPr/>
                <p:nvPr/>
              </p:nvSpPr>
              <p:spPr>
                <a:xfrm>
                  <a:off x="9756061" y="1706546"/>
                  <a:ext cx="43520" cy="347092"/>
                </a:xfrm>
                <a:custGeom>
                  <a:avLst/>
                  <a:gdLst>
                    <a:gd name="connsiteX0" fmla="*/ 21760 w 43520"/>
                    <a:gd name="connsiteY0" fmla="*/ 3379 h 347092"/>
                    <a:gd name="connsiteX1" fmla="*/ 19974 w 43520"/>
                    <a:gd name="connsiteY1" fmla="*/ 4742 h 347092"/>
                    <a:gd name="connsiteX2" fmla="*/ 0 w 43520"/>
                    <a:gd name="connsiteY2" fmla="*/ 53526 h 347092"/>
                    <a:gd name="connsiteX3" fmla="*/ 0 w 43520"/>
                    <a:gd name="connsiteY3" fmla="*/ 330205 h 347092"/>
                    <a:gd name="connsiteX4" fmla="*/ 12126 w 43520"/>
                    <a:gd name="connsiteY4" fmla="*/ 347077 h 347092"/>
                    <a:gd name="connsiteX5" fmla="*/ 21760 w 43520"/>
                    <a:gd name="connsiteY5" fmla="*/ 343083 h 347092"/>
                    <a:gd name="connsiteX6" fmla="*/ 43520 w 43520"/>
                    <a:gd name="connsiteY6" fmla="*/ 293781 h 347092"/>
                    <a:gd name="connsiteX7" fmla="*/ 43520 w 43520"/>
                    <a:gd name="connsiteY7" fmla="*/ 17103 h 347092"/>
                    <a:gd name="connsiteX8" fmla="*/ 21760 w 43520"/>
                    <a:gd name="connsiteY8" fmla="*/ 3379 h 34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0" h="347092">
                      <a:moveTo>
                        <a:pt x="21760" y="3379"/>
                      </a:moveTo>
                      <a:cubicBezTo>
                        <a:pt x="21149" y="3802"/>
                        <a:pt x="20585" y="4272"/>
                        <a:pt x="19974" y="4742"/>
                      </a:cubicBezTo>
                      <a:cubicBezTo>
                        <a:pt x="1880" y="18654"/>
                        <a:pt x="0" y="41918"/>
                        <a:pt x="0" y="53526"/>
                      </a:cubicBezTo>
                      <a:lnTo>
                        <a:pt x="0" y="330205"/>
                      </a:lnTo>
                      <a:cubicBezTo>
                        <a:pt x="0" y="339135"/>
                        <a:pt x="4183" y="347500"/>
                        <a:pt x="12126" y="347077"/>
                      </a:cubicBezTo>
                      <a:cubicBezTo>
                        <a:pt x="14899" y="346936"/>
                        <a:pt x="18094" y="345715"/>
                        <a:pt x="21760" y="343083"/>
                      </a:cubicBezTo>
                      <a:cubicBezTo>
                        <a:pt x="43520" y="327432"/>
                        <a:pt x="43520" y="305813"/>
                        <a:pt x="43520" y="293781"/>
                      </a:cubicBezTo>
                      <a:lnTo>
                        <a:pt x="43520" y="17103"/>
                      </a:lnTo>
                      <a:cubicBezTo>
                        <a:pt x="43520" y="5071"/>
                        <a:pt x="34826" y="-5691"/>
                        <a:pt x="21760" y="33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07C35A8C-CBE6-11A0-A36C-BD316EF4D40C}"/>
                    </a:ext>
                  </a:extLst>
                </p:cNvPr>
                <p:cNvSpPr/>
                <p:nvPr/>
              </p:nvSpPr>
              <p:spPr>
                <a:xfrm>
                  <a:off x="9756061" y="1706546"/>
                  <a:ext cx="43520" cy="347092"/>
                </a:xfrm>
                <a:custGeom>
                  <a:avLst/>
                  <a:gdLst>
                    <a:gd name="connsiteX0" fmla="*/ 21760 w 43520"/>
                    <a:gd name="connsiteY0" fmla="*/ 3379 h 347092"/>
                    <a:gd name="connsiteX1" fmla="*/ 19974 w 43520"/>
                    <a:gd name="connsiteY1" fmla="*/ 4742 h 347092"/>
                    <a:gd name="connsiteX2" fmla="*/ 0 w 43520"/>
                    <a:gd name="connsiteY2" fmla="*/ 53526 h 347092"/>
                    <a:gd name="connsiteX3" fmla="*/ 0 w 43520"/>
                    <a:gd name="connsiteY3" fmla="*/ 330205 h 347092"/>
                    <a:gd name="connsiteX4" fmla="*/ 12126 w 43520"/>
                    <a:gd name="connsiteY4" fmla="*/ 347077 h 347092"/>
                    <a:gd name="connsiteX5" fmla="*/ 21760 w 43520"/>
                    <a:gd name="connsiteY5" fmla="*/ 343083 h 347092"/>
                    <a:gd name="connsiteX6" fmla="*/ 43520 w 43520"/>
                    <a:gd name="connsiteY6" fmla="*/ 293781 h 347092"/>
                    <a:gd name="connsiteX7" fmla="*/ 43520 w 43520"/>
                    <a:gd name="connsiteY7" fmla="*/ 17103 h 347092"/>
                    <a:gd name="connsiteX8" fmla="*/ 21760 w 43520"/>
                    <a:gd name="connsiteY8" fmla="*/ 3379 h 34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0" h="347092">
                      <a:moveTo>
                        <a:pt x="21760" y="3379"/>
                      </a:moveTo>
                      <a:cubicBezTo>
                        <a:pt x="21149" y="3802"/>
                        <a:pt x="20585" y="4272"/>
                        <a:pt x="19974" y="4742"/>
                      </a:cubicBezTo>
                      <a:cubicBezTo>
                        <a:pt x="1880" y="18654"/>
                        <a:pt x="0" y="41918"/>
                        <a:pt x="0" y="53526"/>
                      </a:cubicBezTo>
                      <a:lnTo>
                        <a:pt x="0" y="330205"/>
                      </a:lnTo>
                      <a:cubicBezTo>
                        <a:pt x="0" y="339135"/>
                        <a:pt x="4183" y="347500"/>
                        <a:pt x="12126" y="347077"/>
                      </a:cubicBezTo>
                      <a:cubicBezTo>
                        <a:pt x="14899" y="346936"/>
                        <a:pt x="18094" y="345715"/>
                        <a:pt x="21760" y="343083"/>
                      </a:cubicBezTo>
                      <a:cubicBezTo>
                        <a:pt x="43520" y="327432"/>
                        <a:pt x="43520" y="305813"/>
                        <a:pt x="43520" y="293781"/>
                      </a:cubicBezTo>
                      <a:lnTo>
                        <a:pt x="43520" y="17103"/>
                      </a:lnTo>
                      <a:cubicBezTo>
                        <a:pt x="43520" y="5071"/>
                        <a:pt x="34826" y="-5691"/>
                        <a:pt x="21760" y="33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86" name="Freeform: Shape 785">
                  <a:extLst>
                    <a:ext uri="{FF2B5EF4-FFF2-40B4-BE49-F238E27FC236}">
                      <a16:creationId xmlns:a16="http://schemas.microsoft.com/office/drawing/2014/main" id="{26DDAFEF-315A-E770-2A3B-6E4818D4A2A9}"/>
                    </a:ext>
                  </a:extLst>
                </p:cNvPr>
                <p:cNvSpPr/>
                <p:nvPr/>
              </p:nvSpPr>
              <p:spPr>
                <a:xfrm>
                  <a:off x="9768187" y="1706545"/>
                  <a:ext cx="31394" cy="347031"/>
                </a:xfrm>
                <a:custGeom>
                  <a:avLst/>
                  <a:gdLst>
                    <a:gd name="connsiteX0" fmla="*/ 9635 w 31394"/>
                    <a:gd name="connsiteY0" fmla="*/ 3380 h 347031"/>
                    <a:gd name="connsiteX1" fmla="*/ 7849 w 31394"/>
                    <a:gd name="connsiteY1" fmla="*/ 4743 h 347031"/>
                    <a:gd name="connsiteX2" fmla="*/ 20820 w 31394"/>
                    <a:gd name="connsiteY2" fmla="*/ 21803 h 347031"/>
                    <a:gd name="connsiteX3" fmla="*/ 20820 w 31394"/>
                    <a:gd name="connsiteY3" fmla="*/ 298482 h 347031"/>
                    <a:gd name="connsiteX4" fmla="*/ 0 w 31394"/>
                    <a:gd name="connsiteY4" fmla="*/ 347031 h 347031"/>
                    <a:gd name="connsiteX5" fmla="*/ 9635 w 31394"/>
                    <a:gd name="connsiteY5" fmla="*/ 343036 h 347031"/>
                    <a:gd name="connsiteX6" fmla="*/ 31395 w 31394"/>
                    <a:gd name="connsiteY6" fmla="*/ 293735 h 347031"/>
                    <a:gd name="connsiteX7" fmla="*/ 31395 w 31394"/>
                    <a:gd name="connsiteY7" fmla="*/ 17057 h 347031"/>
                    <a:gd name="connsiteX8" fmla="*/ 9635 w 31394"/>
                    <a:gd name="connsiteY8" fmla="*/ 3380 h 34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94" h="347031">
                      <a:moveTo>
                        <a:pt x="9635" y="3380"/>
                      </a:moveTo>
                      <a:cubicBezTo>
                        <a:pt x="9024" y="3803"/>
                        <a:pt x="8460" y="4273"/>
                        <a:pt x="7849" y="4743"/>
                      </a:cubicBezTo>
                      <a:cubicBezTo>
                        <a:pt x="15885" y="4414"/>
                        <a:pt x="20820" y="12780"/>
                        <a:pt x="20820" y="21803"/>
                      </a:cubicBezTo>
                      <a:lnTo>
                        <a:pt x="20820" y="298482"/>
                      </a:lnTo>
                      <a:cubicBezTo>
                        <a:pt x="20820" y="310326"/>
                        <a:pt x="20773" y="331475"/>
                        <a:pt x="0" y="347031"/>
                      </a:cubicBezTo>
                      <a:cubicBezTo>
                        <a:pt x="2773" y="346890"/>
                        <a:pt x="5969" y="345668"/>
                        <a:pt x="9635" y="343036"/>
                      </a:cubicBezTo>
                      <a:cubicBezTo>
                        <a:pt x="31395" y="327386"/>
                        <a:pt x="31395" y="305767"/>
                        <a:pt x="31395" y="293735"/>
                      </a:cubicBezTo>
                      <a:lnTo>
                        <a:pt x="31395" y="17057"/>
                      </a:lnTo>
                      <a:cubicBezTo>
                        <a:pt x="31395" y="5072"/>
                        <a:pt x="22700" y="-5691"/>
                        <a:pt x="9635" y="33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80" name="Graphic 111">
                <a:extLst>
                  <a:ext uri="{FF2B5EF4-FFF2-40B4-BE49-F238E27FC236}">
                    <a16:creationId xmlns:a16="http://schemas.microsoft.com/office/drawing/2014/main" id="{2608EDDF-4238-0856-57B1-65DB7FF2B11B}"/>
                  </a:ext>
                </a:extLst>
              </p:cNvPr>
              <p:cNvGrpSpPr/>
              <p:nvPr/>
            </p:nvGrpSpPr>
            <p:grpSpPr>
              <a:xfrm>
                <a:off x="9813775" y="1673665"/>
                <a:ext cx="39807" cy="317686"/>
                <a:chOff x="9813775" y="1673665"/>
                <a:chExt cx="39807" cy="317686"/>
              </a:xfrm>
              <a:grpFill/>
            </p:grpSpPr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7E6DCFF8-CE74-9BE5-4F7F-69448379D33E}"/>
                    </a:ext>
                  </a:extLst>
                </p:cNvPr>
                <p:cNvSpPr/>
                <p:nvPr/>
              </p:nvSpPr>
              <p:spPr>
                <a:xfrm>
                  <a:off x="9813775" y="1673665"/>
                  <a:ext cx="39807" cy="317655"/>
                </a:xfrm>
                <a:custGeom>
                  <a:avLst/>
                  <a:gdLst>
                    <a:gd name="connsiteX0" fmla="*/ 19880 w 39807"/>
                    <a:gd name="connsiteY0" fmla="*/ 3080 h 317655"/>
                    <a:gd name="connsiteX1" fmla="*/ 18282 w 39807"/>
                    <a:gd name="connsiteY1" fmla="*/ 4302 h 317655"/>
                    <a:gd name="connsiteX2" fmla="*/ 0 w 39807"/>
                    <a:gd name="connsiteY2" fmla="*/ 48950 h 317655"/>
                    <a:gd name="connsiteX3" fmla="*/ 0 w 39807"/>
                    <a:gd name="connsiteY3" fmla="*/ 302224 h 317655"/>
                    <a:gd name="connsiteX4" fmla="*/ 11092 w 39807"/>
                    <a:gd name="connsiteY4" fmla="*/ 317639 h 317655"/>
                    <a:gd name="connsiteX5" fmla="*/ 19880 w 39807"/>
                    <a:gd name="connsiteY5" fmla="*/ 314020 h 317655"/>
                    <a:gd name="connsiteX6" fmla="*/ 39808 w 39807"/>
                    <a:gd name="connsiteY6" fmla="*/ 268902 h 317655"/>
                    <a:gd name="connsiteX7" fmla="*/ 39808 w 39807"/>
                    <a:gd name="connsiteY7" fmla="*/ 15628 h 317655"/>
                    <a:gd name="connsiteX8" fmla="*/ 19880 w 39807"/>
                    <a:gd name="connsiteY8" fmla="*/ 3080 h 31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07" h="317655">
                      <a:moveTo>
                        <a:pt x="19880" y="3080"/>
                      </a:moveTo>
                      <a:cubicBezTo>
                        <a:pt x="19316" y="3456"/>
                        <a:pt x="18799" y="3926"/>
                        <a:pt x="18282" y="4302"/>
                      </a:cubicBezTo>
                      <a:cubicBezTo>
                        <a:pt x="1692" y="17038"/>
                        <a:pt x="0" y="38328"/>
                        <a:pt x="0" y="48950"/>
                      </a:cubicBezTo>
                      <a:lnTo>
                        <a:pt x="0" y="302224"/>
                      </a:lnTo>
                      <a:cubicBezTo>
                        <a:pt x="0" y="310401"/>
                        <a:pt x="3854" y="318062"/>
                        <a:pt x="11092" y="317639"/>
                      </a:cubicBezTo>
                      <a:cubicBezTo>
                        <a:pt x="13629" y="317498"/>
                        <a:pt x="16543" y="316417"/>
                        <a:pt x="19880" y="314020"/>
                      </a:cubicBezTo>
                      <a:cubicBezTo>
                        <a:pt x="39808" y="299686"/>
                        <a:pt x="39808" y="279900"/>
                        <a:pt x="39808" y="268902"/>
                      </a:cubicBezTo>
                      <a:lnTo>
                        <a:pt x="39808" y="15628"/>
                      </a:lnTo>
                      <a:cubicBezTo>
                        <a:pt x="39808" y="4631"/>
                        <a:pt x="31818" y="-5192"/>
                        <a:pt x="19880" y="30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F05BA461-6640-47FC-7575-B426D7D3884A}"/>
                    </a:ext>
                  </a:extLst>
                </p:cNvPr>
                <p:cNvSpPr/>
                <p:nvPr/>
              </p:nvSpPr>
              <p:spPr>
                <a:xfrm>
                  <a:off x="9813775" y="1673665"/>
                  <a:ext cx="39807" cy="317655"/>
                </a:xfrm>
                <a:custGeom>
                  <a:avLst/>
                  <a:gdLst>
                    <a:gd name="connsiteX0" fmla="*/ 19880 w 39807"/>
                    <a:gd name="connsiteY0" fmla="*/ 3080 h 317655"/>
                    <a:gd name="connsiteX1" fmla="*/ 18282 w 39807"/>
                    <a:gd name="connsiteY1" fmla="*/ 4302 h 317655"/>
                    <a:gd name="connsiteX2" fmla="*/ 0 w 39807"/>
                    <a:gd name="connsiteY2" fmla="*/ 48950 h 317655"/>
                    <a:gd name="connsiteX3" fmla="*/ 0 w 39807"/>
                    <a:gd name="connsiteY3" fmla="*/ 302224 h 317655"/>
                    <a:gd name="connsiteX4" fmla="*/ 11092 w 39807"/>
                    <a:gd name="connsiteY4" fmla="*/ 317639 h 317655"/>
                    <a:gd name="connsiteX5" fmla="*/ 19880 w 39807"/>
                    <a:gd name="connsiteY5" fmla="*/ 314020 h 317655"/>
                    <a:gd name="connsiteX6" fmla="*/ 39808 w 39807"/>
                    <a:gd name="connsiteY6" fmla="*/ 268902 h 317655"/>
                    <a:gd name="connsiteX7" fmla="*/ 39808 w 39807"/>
                    <a:gd name="connsiteY7" fmla="*/ 15628 h 317655"/>
                    <a:gd name="connsiteX8" fmla="*/ 19880 w 39807"/>
                    <a:gd name="connsiteY8" fmla="*/ 3080 h 31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07" h="317655">
                      <a:moveTo>
                        <a:pt x="19880" y="3080"/>
                      </a:moveTo>
                      <a:cubicBezTo>
                        <a:pt x="19316" y="3456"/>
                        <a:pt x="18799" y="3926"/>
                        <a:pt x="18282" y="4302"/>
                      </a:cubicBezTo>
                      <a:cubicBezTo>
                        <a:pt x="1692" y="17038"/>
                        <a:pt x="0" y="38328"/>
                        <a:pt x="0" y="48950"/>
                      </a:cubicBezTo>
                      <a:lnTo>
                        <a:pt x="0" y="302224"/>
                      </a:lnTo>
                      <a:cubicBezTo>
                        <a:pt x="0" y="310401"/>
                        <a:pt x="3854" y="318062"/>
                        <a:pt x="11092" y="317639"/>
                      </a:cubicBezTo>
                      <a:cubicBezTo>
                        <a:pt x="13629" y="317498"/>
                        <a:pt x="16543" y="316417"/>
                        <a:pt x="19880" y="314020"/>
                      </a:cubicBezTo>
                      <a:cubicBezTo>
                        <a:pt x="39808" y="299686"/>
                        <a:pt x="39808" y="279900"/>
                        <a:pt x="39808" y="268902"/>
                      </a:cubicBezTo>
                      <a:lnTo>
                        <a:pt x="39808" y="15628"/>
                      </a:lnTo>
                      <a:cubicBezTo>
                        <a:pt x="39808" y="4631"/>
                        <a:pt x="31818" y="-5192"/>
                        <a:pt x="19880" y="30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E9B1E710-9583-660C-0FF0-61633022E9E1}"/>
                    </a:ext>
                  </a:extLst>
                </p:cNvPr>
                <p:cNvSpPr/>
                <p:nvPr/>
              </p:nvSpPr>
              <p:spPr>
                <a:xfrm>
                  <a:off x="9824867" y="1673665"/>
                  <a:ext cx="28715" cy="317686"/>
                </a:xfrm>
                <a:custGeom>
                  <a:avLst/>
                  <a:gdLst>
                    <a:gd name="connsiteX0" fmla="*/ 8789 w 28715"/>
                    <a:gd name="connsiteY0" fmla="*/ 3080 h 317686"/>
                    <a:gd name="connsiteX1" fmla="*/ 7191 w 28715"/>
                    <a:gd name="connsiteY1" fmla="*/ 4302 h 317686"/>
                    <a:gd name="connsiteX2" fmla="*/ 19081 w 28715"/>
                    <a:gd name="connsiteY2" fmla="*/ 19952 h 317686"/>
                    <a:gd name="connsiteX3" fmla="*/ 19081 w 28715"/>
                    <a:gd name="connsiteY3" fmla="*/ 273226 h 317686"/>
                    <a:gd name="connsiteX4" fmla="*/ 0 w 28715"/>
                    <a:gd name="connsiteY4" fmla="*/ 317686 h 317686"/>
                    <a:gd name="connsiteX5" fmla="*/ 8789 w 28715"/>
                    <a:gd name="connsiteY5" fmla="*/ 314067 h 317686"/>
                    <a:gd name="connsiteX6" fmla="*/ 28716 w 28715"/>
                    <a:gd name="connsiteY6" fmla="*/ 268949 h 317686"/>
                    <a:gd name="connsiteX7" fmla="*/ 28716 w 28715"/>
                    <a:gd name="connsiteY7" fmla="*/ 15628 h 317686"/>
                    <a:gd name="connsiteX8" fmla="*/ 8789 w 28715"/>
                    <a:gd name="connsiteY8" fmla="*/ 3080 h 31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15" h="317686">
                      <a:moveTo>
                        <a:pt x="8789" y="3080"/>
                      </a:moveTo>
                      <a:cubicBezTo>
                        <a:pt x="8225" y="3456"/>
                        <a:pt x="7708" y="3926"/>
                        <a:pt x="7191" y="4302"/>
                      </a:cubicBezTo>
                      <a:cubicBezTo>
                        <a:pt x="14522" y="4020"/>
                        <a:pt x="19081" y="11633"/>
                        <a:pt x="19081" y="19952"/>
                      </a:cubicBezTo>
                      <a:lnTo>
                        <a:pt x="19081" y="273226"/>
                      </a:lnTo>
                      <a:cubicBezTo>
                        <a:pt x="19081" y="284035"/>
                        <a:pt x="19034" y="303399"/>
                        <a:pt x="0" y="317686"/>
                      </a:cubicBezTo>
                      <a:cubicBezTo>
                        <a:pt x="2538" y="317545"/>
                        <a:pt x="5452" y="316464"/>
                        <a:pt x="8789" y="314067"/>
                      </a:cubicBezTo>
                      <a:cubicBezTo>
                        <a:pt x="28716" y="299733"/>
                        <a:pt x="28716" y="279946"/>
                        <a:pt x="28716" y="268949"/>
                      </a:cubicBezTo>
                      <a:lnTo>
                        <a:pt x="28716" y="15628"/>
                      </a:lnTo>
                      <a:cubicBezTo>
                        <a:pt x="28716" y="4631"/>
                        <a:pt x="20726" y="-5192"/>
                        <a:pt x="8789" y="30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41" name="Graphic 111">
              <a:extLst>
                <a:ext uri="{FF2B5EF4-FFF2-40B4-BE49-F238E27FC236}">
                  <a16:creationId xmlns:a16="http://schemas.microsoft.com/office/drawing/2014/main" id="{E3FD8C06-3B88-AEEB-9EF0-C2B370C96FEA}"/>
                </a:ext>
              </a:extLst>
            </p:cNvPr>
            <p:cNvGrpSpPr/>
            <p:nvPr/>
          </p:nvGrpSpPr>
          <p:grpSpPr>
            <a:xfrm>
              <a:off x="9738954" y="1681162"/>
              <a:ext cx="69980" cy="381860"/>
              <a:chOff x="9738954" y="1681162"/>
              <a:chExt cx="69980" cy="381860"/>
            </a:xfrm>
            <a:grpFill/>
          </p:grpSpPr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5D0D5A8A-D7AE-468A-634C-FFA2AFC5D64D}"/>
                  </a:ext>
                </a:extLst>
              </p:cNvPr>
              <p:cNvSpPr/>
              <p:nvPr/>
            </p:nvSpPr>
            <p:spPr>
              <a:xfrm>
                <a:off x="9739377" y="2036281"/>
                <a:ext cx="21807" cy="26742"/>
              </a:xfrm>
              <a:custGeom>
                <a:avLst/>
                <a:gdLst>
                  <a:gd name="connsiteX0" fmla="*/ 19786 w 21807"/>
                  <a:gd name="connsiteY0" fmla="*/ 26742 h 26742"/>
                  <a:gd name="connsiteX1" fmla="*/ 0 w 21807"/>
                  <a:gd name="connsiteY1" fmla="*/ 1598 h 26742"/>
                  <a:gd name="connsiteX2" fmla="*/ 2021 w 21807"/>
                  <a:gd name="connsiteY2" fmla="*/ 0 h 26742"/>
                  <a:gd name="connsiteX3" fmla="*/ 21807 w 21807"/>
                  <a:gd name="connsiteY3" fmla="*/ 25144 h 26742"/>
                  <a:gd name="connsiteX4" fmla="*/ 19786 w 21807"/>
                  <a:gd name="connsiteY4" fmla="*/ 26742 h 2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07" h="26742">
                    <a:moveTo>
                      <a:pt x="19786" y="26742"/>
                    </a:moveTo>
                    <a:cubicBezTo>
                      <a:pt x="13206" y="18329"/>
                      <a:pt x="6627" y="9964"/>
                      <a:pt x="0" y="1598"/>
                    </a:cubicBezTo>
                    <a:lnTo>
                      <a:pt x="2021" y="0"/>
                    </a:lnTo>
                    <a:cubicBezTo>
                      <a:pt x="8648" y="8366"/>
                      <a:pt x="15227" y="16731"/>
                      <a:pt x="21807" y="25144"/>
                    </a:cubicBezTo>
                    <a:lnTo>
                      <a:pt x="19786" y="2674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544AF87E-66DA-C32B-B65D-952DAD26B5A1}"/>
                  </a:ext>
                </a:extLst>
              </p:cNvPr>
              <p:cNvSpPr/>
              <p:nvPr/>
            </p:nvSpPr>
            <p:spPr>
              <a:xfrm>
                <a:off x="9739330" y="2013675"/>
                <a:ext cx="34731" cy="45400"/>
              </a:xfrm>
              <a:custGeom>
                <a:avLst/>
                <a:gdLst>
                  <a:gd name="connsiteX0" fmla="*/ 32664 w 34731"/>
                  <a:gd name="connsiteY0" fmla="*/ 45400 h 45400"/>
                  <a:gd name="connsiteX1" fmla="*/ 0 w 34731"/>
                  <a:gd name="connsiteY1" fmla="*/ 1551 h 45400"/>
                  <a:gd name="connsiteX2" fmla="*/ 2068 w 34731"/>
                  <a:gd name="connsiteY2" fmla="*/ 0 h 45400"/>
                  <a:gd name="connsiteX3" fmla="*/ 34732 w 34731"/>
                  <a:gd name="connsiteY3" fmla="*/ 43849 h 45400"/>
                  <a:gd name="connsiteX4" fmla="*/ 32664 w 34731"/>
                  <a:gd name="connsiteY4" fmla="*/ 45400 h 4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731" h="45400">
                    <a:moveTo>
                      <a:pt x="32664" y="45400"/>
                    </a:moveTo>
                    <a:cubicBezTo>
                      <a:pt x="21760" y="30784"/>
                      <a:pt x="10857" y="16167"/>
                      <a:pt x="0" y="1551"/>
                    </a:cubicBezTo>
                    <a:lnTo>
                      <a:pt x="2068" y="0"/>
                    </a:lnTo>
                    <a:cubicBezTo>
                      <a:pt x="12925" y="14616"/>
                      <a:pt x="23828" y="29233"/>
                      <a:pt x="34732" y="43849"/>
                    </a:cubicBezTo>
                    <a:lnTo>
                      <a:pt x="32664" y="4540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6400B1BD-48A5-6A15-6E1D-7B935D5C52D0}"/>
                  </a:ext>
                </a:extLst>
              </p:cNvPr>
              <p:cNvSpPr/>
              <p:nvPr/>
            </p:nvSpPr>
            <p:spPr>
              <a:xfrm>
                <a:off x="9739283" y="1991022"/>
                <a:ext cx="47703" cy="61238"/>
              </a:xfrm>
              <a:custGeom>
                <a:avLst/>
                <a:gdLst>
                  <a:gd name="connsiteX0" fmla="*/ 45635 w 47703"/>
                  <a:gd name="connsiteY0" fmla="*/ 61239 h 61238"/>
                  <a:gd name="connsiteX1" fmla="*/ 0 w 47703"/>
                  <a:gd name="connsiteY1" fmla="*/ 1551 h 61238"/>
                  <a:gd name="connsiteX2" fmla="*/ 2068 w 47703"/>
                  <a:gd name="connsiteY2" fmla="*/ 0 h 61238"/>
                  <a:gd name="connsiteX3" fmla="*/ 47703 w 47703"/>
                  <a:gd name="connsiteY3" fmla="*/ 59688 h 6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03" h="61238">
                    <a:moveTo>
                      <a:pt x="45635" y="61239"/>
                    </a:moveTo>
                    <a:lnTo>
                      <a:pt x="0" y="1551"/>
                    </a:lnTo>
                    <a:lnTo>
                      <a:pt x="2068" y="0"/>
                    </a:lnTo>
                    <a:lnTo>
                      <a:pt x="47703" y="5968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F3804304-BF31-877C-7B6B-D64C7FE2E56B}"/>
                  </a:ext>
                </a:extLst>
              </p:cNvPr>
              <p:cNvSpPr/>
              <p:nvPr/>
            </p:nvSpPr>
            <p:spPr>
              <a:xfrm>
                <a:off x="9739189" y="1968369"/>
                <a:ext cx="59405" cy="76419"/>
              </a:xfrm>
              <a:custGeom>
                <a:avLst/>
                <a:gdLst>
                  <a:gd name="connsiteX0" fmla="*/ 57338 w 59405"/>
                  <a:gd name="connsiteY0" fmla="*/ 76419 h 76419"/>
                  <a:gd name="connsiteX1" fmla="*/ 0 w 59405"/>
                  <a:gd name="connsiteY1" fmla="*/ 1551 h 76419"/>
                  <a:gd name="connsiteX2" fmla="*/ 2068 w 59405"/>
                  <a:gd name="connsiteY2" fmla="*/ 0 h 76419"/>
                  <a:gd name="connsiteX3" fmla="*/ 59406 w 59405"/>
                  <a:gd name="connsiteY3" fmla="*/ 74868 h 76419"/>
                  <a:gd name="connsiteX4" fmla="*/ 57338 w 59405"/>
                  <a:gd name="connsiteY4" fmla="*/ 76419 h 7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05" h="76419">
                    <a:moveTo>
                      <a:pt x="57338" y="76419"/>
                    </a:moveTo>
                    <a:cubicBezTo>
                      <a:pt x="38257" y="51416"/>
                      <a:pt x="19175" y="26460"/>
                      <a:pt x="0" y="1551"/>
                    </a:cubicBezTo>
                    <a:lnTo>
                      <a:pt x="2068" y="0"/>
                    </a:lnTo>
                    <a:cubicBezTo>
                      <a:pt x="21243" y="24909"/>
                      <a:pt x="40324" y="49912"/>
                      <a:pt x="59406" y="74868"/>
                    </a:cubicBezTo>
                    <a:lnTo>
                      <a:pt x="57338" y="7641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AF8EE43A-9DD8-BFC9-0A8F-1B052D4C2B1B}"/>
                  </a:ext>
                </a:extLst>
              </p:cNvPr>
              <p:cNvSpPr/>
              <p:nvPr/>
            </p:nvSpPr>
            <p:spPr>
              <a:xfrm>
                <a:off x="9739142" y="1945575"/>
                <a:ext cx="69228" cy="88685"/>
              </a:xfrm>
              <a:custGeom>
                <a:avLst/>
                <a:gdLst>
                  <a:gd name="connsiteX0" fmla="*/ 67161 w 69228"/>
                  <a:gd name="connsiteY0" fmla="*/ 88686 h 88685"/>
                  <a:gd name="connsiteX1" fmla="*/ 0 w 69228"/>
                  <a:gd name="connsiteY1" fmla="*/ 1598 h 88685"/>
                  <a:gd name="connsiteX2" fmla="*/ 2021 w 69228"/>
                  <a:gd name="connsiteY2" fmla="*/ 0 h 88685"/>
                  <a:gd name="connsiteX3" fmla="*/ 69228 w 69228"/>
                  <a:gd name="connsiteY3" fmla="*/ 87088 h 88685"/>
                  <a:gd name="connsiteX4" fmla="*/ 67161 w 69228"/>
                  <a:gd name="connsiteY4" fmla="*/ 88686 h 8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28" h="88685">
                    <a:moveTo>
                      <a:pt x="67161" y="88686"/>
                    </a:moveTo>
                    <a:cubicBezTo>
                      <a:pt x="42909" y="56915"/>
                      <a:pt x="20914" y="28434"/>
                      <a:pt x="0" y="1598"/>
                    </a:cubicBezTo>
                    <a:lnTo>
                      <a:pt x="2021" y="0"/>
                    </a:lnTo>
                    <a:cubicBezTo>
                      <a:pt x="22982" y="26836"/>
                      <a:pt x="44930" y="55317"/>
                      <a:pt x="69228" y="87088"/>
                    </a:cubicBezTo>
                    <a:lnTo>
                      <a:pt x="67161" y="8868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BE71FBC4-AB40-958F-36B8-BE0A7E9E8DDE}"/>
                  </a:ext>
                </a:extLst>
              </p:cNvPr>
              <p:cNvSpPr/>
              <p:nvPr/>
            </p:nvSpPr>
            <p:spPr>
              <a:xfrm>
                <a:off x="9740035" y="1924190"/>
                <a:ext cx="66502" cy="87463"/>
              </a:xfrm>
              <a:custGeom>
                <a:avLst/>
                <a:gdLst>
                  <a:gd name="connsiteX0" fmla="*/ 64435 w 66502"/>
                  <a:gd name="connsiteY0" fmla="*/ 87464 h 87463"/>
                  <a:gd name="connsiteX1" fmla="*/ 0 w 66502"/>
                  <a:gd name="connsiteY1" fmla="*/ 1551 h 87463"/>
                  <a:gd name="connsiteX2" fmla="*/ 2068 w 66502"/>
                  <a:gd name="connsiteY2" fmla="*/ 0 h 87463"/>
                  <a:gd name="connsiteX3" fmla="*/ 66502 w 66502"/>
                  <a:gd name="connsiteY3" fmla="*/ 85866 h 87463"/>
                  <a:gd name="connsiteX4" fmla="*/ 64435 w 66502"/>
                  <a:gd name="connsiteY4" fmla="*/ 87464 h 87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2" h="87463">
                    <a:moveTo>
                      <a:pt x="64435" y="87464"/>
                    </a:moveTo>
                    <a:cubicBezTo>
                      <a:pt x="41171" y="56868"/>
                      <a:pt x="20115" y="28763"/>
                      <a:pt x="0" y="1551"/>
                    </a:cubicBezTo>
                    <a:lnTo>
                      <a:pt x="2068" y="0"/>
                    </a:lnTo>
                    <a:cubicBezTo>
                      <a:pt x="22183" y="27212"/>
                      <a:pt x="43238" y="55270"/>
                      <a:pt x="66502" y="85866"/>
                    </a:cubicBezTo>
                    <a:lnTo>
                      <a:pt x="64435" y="8746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5E775C99-03AA-30A9-460E-B3B355446FE6}"/>
                  </a:ext>
                </a:extLst>
              </p:cNvPr>
              <p:cNvSpPr/>
              <p:nvPr/>
            </p:nvSpPr>
            <p:spPr>
              <a:xfrm>
                <a:off x="9739988" y="1901490"/>
                <a:ext cx="67301" cy="86523"/>
              </a:xfrm>
              <a:custGeom>
                <a:avLst/>
                <a:gdLst>
                  <a:gd name="connsiteX0" fmla="*/ 65187 w 67301"/>
                  <a:gd name="connsiteY0" fmla="*/ 86524 h 86523"/>
                  <a:gd name="connsiteX1" fmla="*/ 0 w 67301"/>
                  <a:gd name="connsiteY1" fmla="*/ 1598 h 86523"/>
                  <a:gd name="connsiteX2" fmla="*/ 2068 w 67301"/>
                  <a:gd name="connsiteY2" fmla="*/ 0 h 86523"/>
                  <a:gd name="connsiteX3" fmla="*/ 67301 w 67301"/>
                  <a:gd name="connsiteY3" fmla="*/ 84926 h 86523"/>
                  <a:gd name="connsiteX4" fmla="*/ 65187 w 67301"/>
                  <a:gd name="connsiteY4" fmla="*/ 86524 h 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301" h="86523">
                    <a:moveTo>
                      <a:pt x="65187" y="86524"/>
                    </a:moveTo>
                    <a:cubicBezTo>
                      <a:pt x="41828" y="55928"/>
                      <a:pt x="20491" y="28152"/>
                      <a:pt x="0" y="1598"/>
                    </a:cubicBezTo>
                    <a:lnTo>
                      <a:pt x="2068" y="0"/>
                    </a:lnTo>
                    <a:cubicBezTo>
                      <a:pt x="22559" y="26507"/>
                      <a:pt x="43896" y="54283"/>
                      <a:pt x="67301" y="84926"/>
                    </a:cubicBezTo>
                    <a:lnTo>
                      <a:pt x="65187" y="8652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49826E9E-18A1-84D0-E43B-508996BF5D78}"/>
                  </a:ext>
                </a:extLst>
              </p:cNvPr>
              <p:cNvSpPr/>
              <p:nvPr/>
            </p:nvSpPr>
            <p:spPr>
              <a:xfrm>
                <a:off x="9739847" y="1878884"/>
                <a:ext cx="67442" cy="87181"/>
              </a:xfrm>
              <a:custGeom>
                <a:avLst/>
                <a:gdLst>
                  <a:gd name="connsiteX0" fmla="*/ 65374 w 67442"/>
                  <a:gd name="connsiteY0" fmla="*/ 87182 h 87181"/>
                  <a:gd name="connsiteX1" fmla="*/ 0 w 67442"/>
                  <a:gd name="connsiteY1" fmla="*/ 1551 h 87181"/>
                  <a:gd name="connsiteX2" fmla="*/ 2068 w 67442"/>
                  <a:gd name="connsiteY2" fmla="*/ 0 h 87181"/>
                  <a:gd name="connsiteX3" fmla="*/ 67442 w 67442"/>
                  <a:gd name="connsiteY3" fmla="*/ 85631 h 87181"/>
                  <a:gd name="connsiteX4" fmla="*/ 65374 w 67442"/>
                  <a:gd name="connsiteY4" fmla="*/ 87182 h 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42" h="87181">
                    <a:moveTo>
                      <a:pt x="65374" y="87182"/>
                    </a:moveTo>
                    <a:cubicBezTo>
                      <a:pt x="43567" y="58654"/>
                      <a:pt x="21760" y="30126"/>
                      <a:pt x="0" y="1551"/>
                    </a:cubicBezTo>
                    <a:lnTo>
                      <a:pt x="2068" y="0"/>
                    </a:lnTo>
                    <a:cubicBezTo>
                      <a:pt x="23828" y="28575"/>
                      <a:pt x="45635" y="57103"/>
                      <a:pt x="67442" y="85631"/>
                    </a:cubicBezTo>
                    <a:lnTo>
                      <a:pt x="65374" y="8718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87072553-8EC4-C670-5326-20AFE4D3919A}"/>
                  </a:ext>
                </a:extLst>
              </p:cNvPr>
              <p:cNvSpPr/>
              <p:nvPr/>
            </p:nvSpPr>
            <p:spPr>
              <a:xfrm>
                <a:off x="9739847" y="1856231"/>
                <a:ext cx="67489" cy="86241"/>
              </a:xfrm>
              <a:custGeom>
                <a:avLst/>
                <a:gdLst>
                  <a:gd name="connsiteX0" fmla="*/ 65421 w 67489"/>
                  <a:gd name="connsiteY0" fmla="*/ 86242 h 86241"/>
                  <a:gd name="connsiteX1" fmla="*/ 49066 w 67489"/>
                  <a:gd name="connsiteY1" fmla="*/ 65093 h 86241"/>
                  <a:gd name="connsiteX2" fmla="*/ 0 w 67489"/>
                  <a:gd name="connsiteY2" fmla="*/ 1598 h 86241"/>
                  <a:gd name="connsiteX3" fmla="*/ 2068 w 67489"/>
                  <a:gd name="connsiteY3" fmla="*/ 0 h 86241"/>
                  <a:gd name="connsiteX4" fmla="*/ 51134 w 67489"/>
                  <a:gd name="connsiteY4" fmla="*/ 63495 h 86241"/>
                  <a:gd name="connsiteX5" fmla="*/ 67489 w 67489"/>
                  <a:gd name="connsiteY5" fmla="*/ 84644 h 86241"/>
                  <a:gd name="connsiteX6" fmla="*/ 65421 w 67489"/>
                  <a:gd name="connsiteY6" fmla="*/ 86242 h 86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489" h="86241">
                    <a:moveTo>
                      <a:pt x="65421" y="86242"/>
                    </a:moveTo>
                    <a:lnTo>
                      <a:pt x="49066" y="65093"/>
                    </a:lnTo>
                    <a:cubicBezTo>
                      <a:pt x="32711" y="43943"/>
                      <a:pt x="16355" y="22794"/>
                      <a:pt x="0" y="1598"/>
                    </a:cubicBezTo>
                    <a:lnTo>
                      <a:pt x="2068" y="0"/>
                    </a:lnTo>
                    <a:cubicBezTo>
                      <a:pt x="18423" y="21149"/>
                      <a:pt x="34779" y="42345"/>
                      <a:pt x="51134" y="63495"/>
                    </a:cubicBezTo>
                    <a:lnTo>
                      <a:pt x="67489" y="84644"/>
                    </a:lnTo>
                    <a:lnTo>
                      <a:pt x="65421" y="8624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AD99B9FF-CB9F-8529-6368-D64871FF8101}"/>
                  </a:ext>
                </a:extLst>
              </p:cNvPr>
              <p:cNvSpPr/>
              <p:nvPr/>
            </p:nvSpPr>
            <p:spPr>
              <a:xfrm>
                <a:off x="9739847" y="1833672"/>
                <a:ext cx="67160" cy="88497"/>
              </a:xfrm>
              <a:custGeom>
                <a:avLst/>
                <a:gdLst>
                  <a:gd name="connsiteX0" fmla="*/ 65092 w 67160"/>
                  <a:gd name="connsiteY0" fmla="*/ 88498 h 88497"/>
                  <a:gd name="connsiteX1" fmla="*/ 0 w 67160"/>
                  <a:gd name="connsiteY1" fmla="*/ 1504 h 88497"/>
                  <a:gd name="connsiteX2" fmla="*/ 2068 w 67160"/>
                  <a:gd name="connsiteY2" fmla="*/ 0 h 88497"/>
                  <a:gd name="connsiteX3" fmla="*/ 67160 w 67160"/>
                  <a:gd name="connsiteY3" fmla="*/ 86947 h 88497"/>
                  <a:gd name="connsiteX4" fmla="*/ 65092 w 67160"/>
                  <a:gd name="connsiteY4" fmla="*/ 88498 h 8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0" h="88497">
                    <a:moveTo>
                      <a:pt x="65092" y="88498"/>
                    </a:moveTo>
                    <a:cubicBezTo>
                      <a:pt x="40418" y="56163"/>
                      <a:pt x="19081" y="27729"/>
                      <a:pt x="0" y="1504"/>
                    </a:cubicBezTo>
                    <a:lnTo>
                      <a:pt x="2068" y="0"/>
                    </a:lnTo>
                    <a:cubicBezTo>
                      <a:pt x="21196" y="26178"/>
                      <a:pt x="42439" y="54659"/>
                      <a:pt x="67160" y="86947"/>
                    </a:cubicBezTo>
                    <a:lnTo>
                      <a:pt x="65092" y="8849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4DD1BE6F-E2BC-0B48-DBBC-04E69EE2CF72}"/>
                  </a:ext>
                </a:extLst>
              </p:cNvPr>
              <p:cNvSpPr/>
              <p:nvPr/>
            </p:nvSpPr>
            <p:spPr>
              <a:xfrm>
                <a:off x="9739894" y="1811113"/>
                <a:ext cx="67489" cy="85348"/>
              </a:xfrm>
              <a:custGeom>
                <a:avLst/>
                <a:gdLst>
                  <a:gd name="connsiteX0" fmla="*/ 65469 w 67489"/>
                  <a:gd name="connsiteY0" fmla="*/ 85349 h 85348"/>
                  <a:gd name="connsiteX1" fmla="*/ 0 w 67489"/>
                  <a:gd name="connsiteY1" fmla="*/ 1598 h 85348"/>
                  <a:gd name="connsiteX2" fmla="*/ 2021 w 67489"/>
                  <a:gd name="connsiteY2" fmla="*/ 0 h 85348"/>
                  <a:gd name="connsiteX3" fmla="*/ 67490 w 67489"/>
                  <a:gd name="connsiteY3" fmla="*/ 83798 h 85348"/>
                  <a:gd name="connsiteX4" fmla="*/ 65469 w 67489"/>
                  <a:gd name="connsiteY4" fmla="*/ 85349 h 85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89" h="85348">
                    <a:moveTo>
                      <a:pt x="65469" y="85349"/>
                    </a:moveTo>
                    <a:cubicBezTo>
                      <a:pt x="42486" y="55552"/>
                      <a:pt x="21055" y="28152"/>
                      <a:pt x="0" y="1598"/>
                    </a:cubicBezTo>
                    <a:lnTo>
                      <a:pt x="2021" y="0"/>
                    </a:lnTo>
                    <a:cubicBezTo>
                      <a:pt x="23076" y="26601"/>
                      <a:pt x="44507" y="54001"/>
                      <a:pt x="67490" y="83798"/>
                    </a:cubicBezTo>
                    <a:lnTo>
                      <a:pt x="65469" y="8534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979DBD2B-5394-668A-D840-9499F3E618C2}"/>
                  </a:ext>
                </a:extLst>
              </p:cNvPr>
              <p:cNvSpPr/>
              <p:nvPr/>
            </p:nvSpPr>
            <p:spPr>
              <a:xfrm>
                <a:off x="9740035" y="1788695"/>
                <a:ext cx="67160" cy="87416"/>
              </a:xfrm>
              <a:custGeom>
                <a:avLst/>
                <a:gdLst>
                  <a:gd name="connsiteX0" fmla="*/ 65093 w 67160"/>
                  <a:gd name="connsiteY0" fmla="*/ 87417 h 87416"/>
                  <a:gd name="connsiteX1" fmla="*/ 0 w 67160"/>
                  <a:gd name="connsiteY1" fmla="*/ 1551 h 87416"/>
                  <a:gd name="connsiteX2" fmla="*/ 2068 w 67160"/>
                  <a:gd name="connsiteY2" fmla="*/ 0 h 87416"/>
                  <a:gd name="connsiteX3" fmla="*/ 67161 w 67160"/>
                  <a:gd name="connsiteY3" fmla="*/ 85866 h 87416"/>
                  <a:gd name="connsiteX4" fmla="*/ 65093 w 67160"/>
                  <a:gd name="connsiteY4" fmla="*/ 87417 h 8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0" h="87416">
                    <a:moveTo>
                      <a:pt x="65093" y="87417"/>
                    </a:moveTo>
                    <a:cubicBezTo>
                      <a:pt x="43379" y="58842"/>
                      <a:pt x="21666" y="30173"/>
                      <a:pt x="0" y="1551"/>
                    </a:cubicBezTo>
                    <a:lnTo>
                      <a:pt x="2068" y="0"/>
                    </a:lnTo>
                    <a:cubicBezTo>
                      <a:pt x="23734" y="28669"/>
                      <a:pt x="45447" y="57291"/>
                      <a:pt x="67161" y="85866"/>
                    </a:cubicBezTo>
                    <a:lnTo>
                      <a:pt x="65093" y="8741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AA11BAD9-13F7-9F45-F70D-0D04AB957A38}"/>
                  </a:ext>
                </a:extLst>
              </p:cNvPr>
              <p:cNvSpPr/>
              <p:nvPr/>
            </p:nvSpPr>
            <p:spPr>
              <a:xfrm>
                <a:off x="9739236" y="1765054"/>
                <a:ext cx="68476" cy="89061"/>
              </a:xfrm>
              <a:custGeom>
                <a:avLst/>
                <a:gdLst>
                  <a:gd name="connsiteX0" fmla="*/ 66409 w 68476"/>
                  <a:gd name="connsiteY0" fmla="*/ 89062 h 89061"/>
                  <a:gd name="connsiteX1" fmla="*/ 0 w 68476"/>
                  <a:gd name="connsiteY1" fmla="*/ 1551 h 89061"/>
                  <a:gd name="connsiteX2" fmla="*/ 2068 w 68476"/>
                  <a:gd name="connsiteY2" fmla="*/ 0 h 89061"/>
                  <a:gd name="connsiteX3" fmla="*/ 68476 w 68476"/>
                  <a:gd name="connsiteY3" fmla="*/ 87511 h 89061"/>
                  <a:gd name="connsiteX4" fmla="*/ 66409 w 68476"/>
                  <a:gd name="connsiteY4" fmla="*/ 89062 h 89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476" h="89061">
                    <a:moveTo>
                      <a:pt x="66409" y="89062"/>
                    </a:moveTo>
                    <a:cubicBezTo>
                      <a:pt x="41029" y="55787"/>
                      <a:pt x="19927" y="28011"/>
                      <a:pt x="0" y="1551"/>
                    </a:cubicBezTo>
                    <a:lnTo>
                      <a:pt x="2068" y="0"/>
                    </a:lnTo>
                    <a:cubicBezTo>
                      <a:pt x="21995" y="26460"/>
                      <a:pt x="43097" y="54236"/>
                      <a:pt x="68476" y="87511"/>
                    </a:cubicBezTo>
                    <a:lnTo>
                      <a:pt x="66409" y="8906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0FBC7DC7-B268-8305-98F3-F82483C2C5F5}"/>
                  </a:ext>
                </a:extLst>
              </p:cNvPr>
              <p:cNvSpPr/>
              <p:nvPr/>
            </p:nvSpPr>
            <p:spPr>
              <a:xfrm>
                <a:off x="9739471" y="1742777"/>
                <a:ext cx="67442" cy="86523"/>
              </a:xfrm>
              <a:custGeom>
                <a:avLst/>
                <a:gdLst>
                  <a:gd name="connsiteX0" fmla="*/ 65422 w 67442"/>
                  <a:gd name="connsiteY0" fmla="*/ 86524 h 86523"/>
                  <a:gd name="connsiteX1" fmla="*/ 0 w 67442"/>
                  <a:gd name="connsiteY1" fmla="*/ 1598 h 86523"/>
                  <a:gd name="connsiteX2" fmla="*/ 2021 w 67442"/>
                  <a:gd name="connsiteY2" fmla="*/ 0 h 86523"/>
                  <a:gd name="connsiteX3" fmla="*/ 67443 w 67442"/>
                  <a:gd name="connsiteY3" fmla="*/ 84926 h 86523"/>
                  <a:gd name="connsiteX4" fmla="*/ 65422 w 67442"/>
                  <a:gd name="connsiteY4" fmla="*/ 86524 h 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42" h="86523">
                    <a:moveTo>
                      <a:pt x="65422" y="86524"/>
                    </a:moveTo>
                    <a:cubicBezTo>
                      <a:pt x="42392" y="56445"/>
                      <a:pt x="20961" y="28669"/>
                      <a:pt x="0" y="1598"/>
                    </a:cubicBezTo>
                    <a:lnTo>
                      <a:pt x="2021" y="0"/>
                    </a:lnTo>
                    <a:cubicBezTo>
                      <a:pt x="22982" y="27071"/>
                      <a:pt x="44413" y="54847"/>
                      <a:pt x="67443" y="84926"/>
                    </a:cubicBezTo>
                    <a:lnTo>
                      <a:pt x="65422" y="8652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EB732CE2-32C4-6551-3B89-158240A7EE4C}"/>
                  </a:ext>
                </a:extLst>
              </p:cNvPr>
              <p:cNvSpPr/>
              <p:nvPr/>
            </p:nvSpPr>
            <p:spPr>
              <a:xfrm>
                <a:off x="9739847" y="1720688"/>
                <a:ext cx="67395" cy="87369"/>
              </a:xfrm>
              <a:custGeom>
                <a:avLst/>
                <a:gdLst>
                  <a:gd name="connsiteX0" fmla="*/ 65328 w 67395"/>
                  <a:gd name="connsiteY0" fmla="*/ 87370 h 87369"/>
                  <a:gd name="connsiteX1" fmla="*/ 0 w 67395"/>
                  <a:gd name="connsiteY1" fmla="*/ 1551 h 87369"/>
                  <a:gd name="connsiteX2" fmla="*/ 2068 w 67395"/>
                  <a:gd name="connsiteY2" fmla="*/ 0 h 87369"/>
                  <a:gd name="connsiteX3" fmla="*/ 67395 w 67395"/>
                  <a:gd name="connsiteY3" fmla="*/ 85819 h 87369"/>
                  <a:gd name="connsiteX4" fmla="*/ 65328 w 67395"/>
                  <a:gd name="connsiteY4" fmla="*/ 87370 h 8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395" h="87369">
                    <a:moveTo>
                      <a:pt x="65328" y="87370"/>
                    </a:moveTo>
                    <a:cubicBezTo>
                      <a:pt x="43520" y="58795"/>
                      <a:pt x="21760" y="30173"/>
                      <a:pt x="0" y="1551"/>
                    </a:cubicBezTo>
                    <a:lnTo>
                      <a:pt x="2068" y="0"/>
                    </a:lnTo>
                    <a:cubicBezTo>
                      <a:pt x="23828" y="28622"/>
                      <a:pt x="45588" y="57244"/>
                      <a:pt x="67395" y="85819"/>
                    </a:cubicBezTo>
                    <a:lnTo>
                      <a:pt x="65328" y="8737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0C39B4A6-33A1-B22F-A6E7-ADBBEAE46207}"/>
                  </a:ext>
                </a:extLst>
              </p:cNvPr>
              <p:cNvSpPr/>
              <p:nvPr/>
            </p:nvSpPr>
            <p:spPr>
              <a:xfrm>
                <a:off x="9741351" y="1699962"/>
                <a:ext cx="63353" cy="80273"/>
              </a:xfrm>
              <a:custGeom>
                <a:avLst/>
                <a:gdLst>
                  <a:gd name="connsiteX0" fmla="*/ 61286 w 63353"/>
                  <a:gd name="connsiteY0" fmla="*/ 80273 h 80273"/>
                  <a:gd name="connsiteX1" fmla="*/ 0 w 63353"/>
                  <a:gd name="connsiteY1" fmla="*/ 1598 h 80273"/>
                  <a:gd name="connsiteX2" fmla="*/ 2021 w 63353"/>
                  <a:gd name="connsiteY2" fmla="*/ 0 h 80273"/>
                  <a:gd name="connsiteX3" fmla="*/ 63354 w 63353"/>
                  <a:gd name="connsiteY3" fmla="*/ 78675 h 80273"/>
                  <a:gd name="connsiteX4" fmla="*/ 61286 w 63353"/>
                  <a:gd name="connsiteY4" fmla="*/ 80273 h 8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53" h="80273">
                    <a:moveTo>
                      <a:pt x="61286" y="80273"/>
                    </a:moveTo>
                    <a:cubicBezTo>
                      <a:pt x="39620" y="52121"/>
                      <a:pt x="19598" y="26366"/>
                      <a:pt x="0" y="1598"/>
                    </a:cubicBezTo>
                    <a:lnTo>
                      <a:pt x="2021" y="0"/>
                    </a:lnTo>
                    <a:cubicBezTo>
                      <a:pt x="21619" y="24768"/>
                      <a:pt x="41687" y="50523"/>
                      <a:pt x="63354" y="78675"/>
                    </a:cubicBezTo>
                    <a:lnTo>
                      <a:pt x="61286" y="80273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87D26324-9CC4-2642-9478-3590A8103BC4}"/>
                  </a:ext>
                </a:extLst>
              </p:cNvPr>
              <p:cNvSpPr/>
              <p:nvPr/>
            </p:nvSpPr>
            <p:spPr>
              <a:xfrm>
                <a:off x="9755591" y="1696249"/>
                <a:ext cx="47421" cy="60815"/>
              </a:xfrm>
              <a:custGeom>
                <a:avLst/>
                <a:gdLst>
                  <a:gd name="connsiteX0" fmla="*/ 45353 w 47421"/>
                  <a:gd name="connsiteY0" fmla="*/ 60816 h 60815"/>
                  <a:gd name="connsiteX1" fmla="*/ 0 w 47421"/>
                  <a:gd name="connsiteY1" fmla="*/ 1551 h 60815"/>
                  <a:gd name="connsiteX2" fmla="*/ 2068 w 47421"/>
                  <a:gd name="connsiteY2" fmla="*/ 0 h 60815"/>
                  <a:gd name="connsiteX3" fmla="*/ 47421 w 47421"/>
                  <a:gd name="connsiteY3" fmla="*/ 59218 h 60815"/>
                  <a:gd name="connsiteX4" fmla="*/ 45353 w 47421"/>
                  <a:gd name="connsiteY4" fmla="*/ 60816 h 6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421" h="60815">
                    <a:moveTo>
                      <a:pt x="45353" y="60816"/>
                    </a:moveTo>
                    <a:cubicBezTo>
                      <a:pt x="30220" y="41076"/>
                      <a:pt x="15087" y="21337"/>
                      <a:pt x="0" y="1551"/>
                    </a:cubicBezTo>
                    <a:lnTo>
                      <a:pt x="2068" y="0"/>
                    </a:lnTo>
                    <a:cubicBezTo>
                      <a:pt x="17154" y="19786"/>
                      <a:pt x="32288" y="39526"/>
                      <a:pt x="47421" y="59218"/>
                    </a:cubicBezTo>
                    <a:lnTo>
                      <a:pt x="45353" y="6081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433C2F6F-4028-D2D7-E93A-5414C97D5A9B}"/>
                  </a:ext>
                </a:extLst>
              </p:cNvPr>
              <p:cNvSpPr/>
              <p:nvPr/>
            </p:nvSpPr>
            <p:spPr>
              <a:xfrm>
                <a:off x="9768234" y="1689387"/>
                <a:ext cx="33509" cy="42486"/>
              </a:xfrm>
              <a:custGeom>
                <a:avLst/>
                <a:gdLst>
                  <a:gd name="connsiteX0" fmla="*/ 31442 w 33509"/>
                  <a:gd name="connsiteY0" fmla="*/ 42486 h 42486"/>
                  <a:gd name="connsiteX1" fmla="*/ 0 w 33509"/>
                  <a:gd name="connsiteY1" fmla="*/ 1598 h 42486"/>
                  <a:gd name="connsiteX2" fmla="*/ 2068 w 33509"/>
                  <a:gd name="connsiteY2" fmla="*/ 0 h 42486"/>
                  <a:gd name="connsiteX3" fmla="*/ 33510 w 33509"/>
                  <a:gd name="connsiteY3" fmla="*/ 40888 h 42486"/>
                  <a:gd name="connsiteX4" fmla="*/ 31442 w 33509"/>
                  <a:gd name="connsiteY4" fmla="*/ 42486 h 42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09" h="42486">
                    <a:moveTo>
                      <a:pt x="31442" y="42486"/>
                    </a:moveTo>
                    <a:cubicBezTo>
                      <a:pt x="21008" y="28857"/>
                      <a:pt x="10528" y="15227"/>
                      <a:pt x="0" y="1598"/>
                    </a:cubicBezTo>
                    <a:lnTo>
                      <a:pt x="2068" y="0"/>
                    </a:lnTo>
                    <a:cubicBezTo>
                      <a:pt x="12549" y="13630"/>
                      <a:pt x="23029" y="27259"/>
                      <a:pt x="33510" y="40888"/>
                    </a:cubicBezTo>
                    <a:lnTo>
                      <a:pt x="31442" y="4248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8C75305A-4DF3-8C77-E288-E0D731CE7BEB}"/>
                  </a:ext>
                </a:extLst>
              </p:cNvPr>
              <p:cNvSpPr/>
              <p:nvPr/>
            </p:nvSpPr>
            <p:spPr>
              <a:xfrm>
                <a:off x="9780218" y="1681726"/>
                <a:ext cx="17530" cy="22230"/>
              </a:xfrm>
              <a:custGeom>
                <a:avLst/>
                <a:gdLst>
                  <a:gd name="connsiteX0" fmla="*/ 15462 w 17530"/>
                  <a:gd name="connsiteY0" fmla="*/ 22230 h 22230"/>
                  <a:gd name="connsiteX1" fmla="*/ 0 w 17530"/>
                  <a:gd name="connsiteY1" fmla="*/ 1551 h 22230"/>
                  <a:gd name="connsiteX2" fmla="*/ 2068 w 17530"/>
                  <a:gd name="connsiteY2" fmla="*/ 0 h 22230"/>
                  <a:gd name="connsiteX3" fmla="*/ 17530 w 17530"/>
                  <a:gd name="connsiteY3" fmla="*/ 20679 h 22230"/>
                  <a:gd name="connsiteX4" fmla="*/ 15462 w 17530"/>
                  <a:gd name="connsiteY4" fmla="*/ 22230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30" h="22230">
                    <a:moveTo>
                      <a:pt x="15462" y="22230"/>
                    </a:moveTo>
                    <a:cubicBezTo>
                      <a:pt x="10293" y="15368"/>
                      <a:pt x="5170" y="8460"/>
                      <a:pt x="0" y="1551"/>
                    </a:cubicBezTo>
                    <a:lnTo>
                      <a:pt x="2068" y="0"/>
                    </a:lnTo>
                    <a:cubicBezTo>
                      <a:pt x="7238" y="6909"/>
                      <a:pt x="12361" y="13770"/>
                      <a:pt x="17530" y="20679"/>
                    </a:cubicBezTo>
                    <a:lnTo>
                      <a:pt x="15462" y="2223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1452E9A8-1C73-9DB3-0DE8-6D6C7D9C640A}"/>
                  </a:ext>
                </a:extLst>
              </p:cNvPr>
              <p:cNvSpPr/>
              <p:nvPr/>
            </p:nvSpPr>
            <p:spPr>
              <a:xfrm>
                <a:off x="9739095" y="1691126"/>
                <a:ext cx="25708" cy="50946"/>
              </a:xfrm>
              <a:custGeom>
                <a:avLst/>
                <a:gdLst>
                  <a:gd name="connsiteX0" fmla="*/ 2350 w 25708"/>
                  <a:gd name="connsiteY0" fmla="*/ 50946 h 50946"/>
                  <a:gd name="connsiteX1" fmla="*/ 0 w 25708"/>
                  <a:gd name="connsiteY1" fmla="*/ 49865 h 50946"/>
                  <a:gd name="connsiteX2" fmla="*/ 23358 w 25708"/>
                  <a:gd name="connsiteY2" fmla="*/ 0 h 50946"/>
                  <a:gd name="connsiteX3" fmla="*/ 25708 w 25708"/>
                  <a:gd name="connsiteY3" fmla="*/ 1081 h 50946"/>
                  <a:gd name="connsiteX4" fmla="*/ 2350 w 25708"/>
                  <a:gd name="connsiteY4" fmla="*/ 50946 h 5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08" h="50946">
                    <a:moveTo>
                      <a:pt x="2350" y="50946"/>
                    </a:moveTo>
                    <a:lnTo>
                      <a:pt x="0" y="49865"/>
                    </a:lnTo>
                    <a:cubicBezTo>
                      <a:pt x="7802" y="33228"/>
                      <a:pt x="15556" y="16637"/>
                      <a:pt x="23358" y="0"/>
                    </a:cubicBezTo>
                    <a:lnTo>
                      <a:pt x="25708" y="1081"/>
                    </a:lnTo>
                    <a:cubicBezTo>
                      <a:pt x="17906" y="17671"/>
                      <a:pt x="10152" y="34309"/>
                      <a:pt x="2350" y="50946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69302B0C-707D-1721-9F7D-F138AC6D1A64}"/>
                  </a:ext>
                </a:extLst>
              </p:cNvPr>
              <p:cNvSpPr/>
              <p:nvPr/>
            </p:nvSpPr>
            <p:spPr>
              <a:xfrm>
                <a:off x="9739518" y="1681162"/>
                <a:ext cx="45353" cy="92398"/>
              </a:xfrm>
              <a:custGeom>
                <a:avLst/>
                <a:gdLst>
                  <a:gd name="connsiteX0" fmla="*/ 2350 w 45353"/>
                  <a:gd name="connsiteY0" fmla="*/ 92399 h 92398"/>
                  <a:gd name="connsiteX1" fmla="*/ 0 w 45353"/>
                  <a:gd name="connsiteY1" fmla="*/ 91318 h 92398"/>
                  <a:gd name="connsiteX2" fmla="*/ 43003 w 45353"/>
                  <a:gd name="connsiteY2" fmla="*/ 0 h 92398"/>
                  <a:gd name="connsiteX3" fmla="*/ 45353 w 45353"/>
                  <a:gd name="connsiteY3" fmla="*/ 1081 h 92398"/>
                  <a:gd name="connsiteX4" fmla="*/ 2350 w 45353"/>
                  <a:gd name="connsiteY4" fmla="*/ 92399 h 9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353" h="92398">
                    <a:moveTo>
                      <a:pt x="2350" y="92399"/>
                    </a:moveTo>
                    <a:lnTo>
                      <a:pt x="0" y="91318"/>
                    </a:lnTo>
                    <a:cubicBezTo>
                      <a:pt x="14334" y="60863"/>
                      <a:pt x="28669" y="30455"/>
                      <a:pt x="43003" y="0"/>
                    </a:cubicBezTo>
                    <a:lnTo>
                      <a:pt x="45353" y="1081"/>
                    </a:lnTo>
                    <a:cubicBezTo>
                      <a:pt x="31019" y="31489"/>
                      <a:pt x="16684" y="61944"/>
                      <a:pt x="2350" y="9239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C4696B0E-88CF-4F03-B16A-680C9FF54928}"/>
                  </a:ext>
                </a:extLst>
              </p:cNvPr>
              <p:cNvSpPr/>
              <p:nvPr/>
            </p:nvSpPr>
            <p:spPr>
              <a:xfrm>
                <a:off x="9739518" y="1682196"/>
                <a:ext cx="59170" cy="123793"/>
              </a:xfrm>
              <a:custGeom>
                <a:avLst/>
                <a:gdLst>
                  <a:gd name="connsiteX0" fmla="*/ 2350 w 59170"/>
                  <a:gd name="connsiteY0" fmla="*/ 123793 h 123793"/>
                  <a:gd name="connsiteX1" fmla="*/ 0 w 59170"/>
                  <a:gd name="connsiteY1" fmla="*/ 122712 h 123793"/>
                  <a:gd name="connsiteX2" fmla="*/ 56821 w 59170"/>
                  <a:gd name="connsiteY2" fmla="*/ 0 h 123793"/>
                  <a:gd name="connsiteX3" fmla="*/ 59171 w 59170"/>
                  <a:gd name="connsiteY3" fmla="*/ 1081 h 123793"/>
                  <a:gd name="connsiteX4" fmla="*/ 2350 w 59170"/>
                  <a:gd name="connsiteY4" fmla="*/ 123793 h 123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70" h="123793">
                    <a:moveTo>
                      <a:pt x="2350" y="123793"/>
                    </a:moveTo>
                    <a:lnTo>
                      <a:pt x="0" y="122712"/>
                    </a:lnTo>
                    <a:cubicBezTo>
                      <a:pt x="17107" y="85020"/>
                      <a:pt x="35672" y="44883"/>
                      <a:pt x="56821" y="0"/>
                    </a:cubicBezTo>
                    <a:lnTo>
                      <a:pt x="59171" y="1081"/>
                    </a:lnTo>
                    <a:cubicBezTo>
                      <a:pt x="38022" y="46011"/>
                      <a:pt x="19457" y="86101"/>
                      <a:pt x="2350" y="123793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04B5BF4B-C3B4-AEF5-5A48-759BAC765D79}"/>
                  </a:ext>
                </a:extLst>
              </p:cNvPr>
              <p:cNvSpPr/>
              <p:nvPr/>
            </p:nvSpPr>
            <p:spPr>
              <a:xfrm>
                <a:off x="9739095" y="1710912"/>
                <a:ext cx="60768" cy="128399"/>
              </a:xfrm>
              <a:custGeom>
                <a:avLst/>
                <a:gdLst>
                  <a:gd name="connsiteX0" fmla="*/ 2350 w 60768"/>
                  <a:gd name="connsiteY0" fmla="*/ 128399 h 128399"/>
                  <a:gd name="connsiteX1" fmla="*/ 0 w 60768"/>
                  <a:gd name="connsiteY1" fmla="*/ 127318 h 128399"/>
                  <a:gd name="connsiteX2" fmla="*/ 58419 w 60768"/>
                  <a:gd name="connsiteY2" fmla="*/ 0 h 128399"/>
                  <a:gd name="connsiteX3" fmla="*/ 60769 w 60768"/>
                  <a:gd name="connsiteY3" fmla="*/ 1081 h 128399"/>
                  <a:gd name="connsiteX4" fmla="*/ 2350 w 60768"/>
                  <a:gd name="connsiteY4" fmla="*/ 128399 h 12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68" h="128399">
                    <a:moveTo>
                      <a:pt x="2350" y="128399"/>
                    </a:moveTo>
                    <a:lnTo>
                      <a:pt x="0" y="127318"/>
                    </a:lnTo>
                    <a:cubicBezTo>
                      <a:pt x="18799" y="86054"/>
                      <a:pt x="38492" y="43238"/>
                      <a:pt x="58419" y="0"/>
                    </a:cubicBezTo>
                    <a:lnTo>
                      <a:pt x="60769" y="1081"/>
                    </a:lnTo>
                    <a:cubicBezTo>
                      <a:pt x="40841" y="44319"/>
                      <a:pt x="21196" y="87135"/>
                      <a:pt x="2350" y="12839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68E706A3-69D9-D1A5-DD3C-C0453F3D73DD}"/>
                  </a:ext>
                </a:extLst>
              </p:cNvPr>
              <p:cNvSpPr/>
              <p:nvPr/>
            </p:nvSpPr>
            <p:spPr>
              <a:xfrm>
                <a:off x="9739048" y="1740333"/>
                <a:ext cx="62507" cy="131595"/>
              </a:xfrm>
              <a:custGeom>
                <a:avLst/>
                <a:gdLst>
                  <a:gd name="connsiteX0" fmla="*/ 2350 w 62507"/>
                  <a:gd name="connsiteY0" fmla="*/ 131595 h 131595"/>
                  <a:gd name="connsiteX1" fmla="*/ 0 w 62507"/>
                  <a:gd name="connsiteY1" fmla="*/ 130514 h 131595"/>
                  <a:gd name="connsiteX2" fmla="*/ 60158 w 62507"/>
                  <a:gd name="connsiteY2" fmla="*/ 0 h 131595"/>
                  <a:gd name="connsiteX3" fmla="*/ 62508 w 62507"/>
                  <a:gd name="connsiteY3" fmla="*/ 1081 h 131595"/>
                  <a:gd name="connsiteX4" fmla="*/ 2350 w 62507"/>
                  <a:gd name="connsiteY4" fmla="*/ 131595 h 13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07" h="131595">
                    <a:moveTo>
                      <a:pt x="2350" y="131595"/>
                    </a:moveTo>
                    <a:lnTo>
                      <a:pt x="0" y="130514"/>
                    </a:lnTo>
                    <a:cubicBezTo>
                      <a:pt x="19128" y="88827"/>
                      <a:pt x="38774" y="46152"/>
                      <a:pt x="60158" y="0"/>
                    </a:cubicBezTo>
                    <a:lnTo>
                      <a:pt x="62508" y="1081"/>
                    </a:lnTo>
                    <a:cubicBezTo>
                      <a:pt x="41123" y="47186"/>
                      <a:pt x="21431" y="89908"/>
                      <a:pt x="2350" y="13159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AE631F4C-470B-FC01-1A87-6C6D751C0CF3}"/>
                  </a:ext>
                </a:extLst>
              </p:cNvPr>
              <p:cNvSpPr/>
              <p:nvPr/>
            </p:nvSpPr>
            <p:spPr>
              <a:xfrm>
                <a:off x="9739283" y="1769801"/>
                <a:ext cx="64716" cy="133945"/>
              </a:xfrm>
              <a:custGeom>
                <a:avLst/>
                <a:gdLst>
                  <a:gd name="connsiteX0" fmla="*/ 2350 w 64716"/>
                  <a:gd name="connsiteY0" fmla="*/ 133945 h 133945"/>
                  <a:gd name="connsiteX1" fmla="*/ 0 w 64716"/>
                  <a:gd name="connsiteY1" fmla="*/ 132864 h 133945"/>
                  <a:gd name="connsiteX2" fmla="*/ 62367 w 64716"/>
                  <a:gd name="connsiteY2" fmla="*/ 0 h 133945"/>
                  <a:gd name="connsiteX3" fmla="*/ 64717 w 64716"/>
                  <a:gd name="connsiteY3" fmla="*/ 1128 h 133945"/>
                  <a:gd name="connsiteX4" fmla="*/ 2350 w 64716"/>
                  <a:gd name="connsiteY4" fmla="*/ 133945 h 13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16" h="133945">
                    <a:moveTo>
                      <a:pt x="2350" y="133945"/>
                    </a:moveTo>
                    <a:lnTo>
                      <a:pt x="0" y="132864"/>
                    </a:lnTo>
                    <a:cubicBezTo>
                      <a:pt x="17859" y="94091"/>
                      <a:pt x="37693" y="51839"/>
                      <a:pt x="62367" y="0"/>
                    </a:cubicBezTo>
                    <a:lnTo>
                      <a:pt x="64717" y="1128"/>
                    </a:lnTo>
                    <a:cubicBezTo>
                      <a:pt x="40043" y="52967"/>
                      <a:pt x="20209" y="95171"/>
                      <a:pt x="2350" y="13394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DD9FF276-70DB-351D-B763-6F84EB38E91A}"/>
                  </a:ext>
                </a:extLst>
              </p:cNvPr>
              <p:cNvSpPr/>
              <p:nvPr/>
            </p:nvSpPr>
            <p:spPr>
              <a:xfrm>
                <a:off x="9739377" y="1797013"/>
                <a:ext cx="67771" cy="139020"/>
              </a:xfrm>
              <a:custGeom>
                <a:avLst/>
                <a:gdLst>
                  <a:gd name="connsiteX0" fmla="*/ 2350 w 67771"/>
                  <a:gd name="connsiteY0" fmla="*/ 139021 h 139020"/>
                  <a:gd name="connsiteX1" fmla="*/ 0 w 67771"/>
                  <a:gd name="connsiteY1" fmla="*/ 137893 h 139020"/>
                  <a:gd name="connsiteX2" fmla="*/ 65421 w 67771"/>
                  <a:gd name="connsiteY2" fmla="*/ 0 h 139020"/>
                  <a:gd name="connsiteX3" fmla="*/ 67771 w 67771"/>
                  <a:gd name="connsiteY3" fmla="*/ 1081 h 139020"/>
                  <a:gd name="connsiteX4" fmla="*/ 2350 w 67771"/>
                  <a:gd name="connsiteY4" fmla="*/ 139021 h 13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71" h="139020">
                    <a:moveTo>
                      <a:pt x="2350" y="139021"/>
                    </a:moveTo>
                    <a:lnTo>
                      <a:pt x="0" y="137893"/>
                    </a:lnTo>
                    <a:cubicBezTo>
                      <a:pt x="20632" y="94983"/>
                      <a:pt x="42016" y="49865"/>
                      <a:pt x="65421" y="0"/>
                    </a:cubicBezTo>
                    <a:lnTo>
                      <a:pt x="67771" y="1081"/>
                    </a:lnTo>
                    <a:cubicBezTo>
                      <a:pt x="44366" y="50946"/>
                      <a:pt x="22935" y="96064"/>
                      <a:pt x="2350" y="13902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99FE3EB7-C246-E5AA-5FA8-6AA4F3B0031C}"/>
                  </a:ext>
                </a:extLst>
              </p:cNvPr>
              <p:cNvSpPr/>
              <p:nvPr/>
            </p:nvSpPr>
            <p:spPr>
              <a:xfrm>
                <a:off x="9739424" y="1829301"/>
                <a:ext cx="68006" cy="139114"/>
              </a:xfrm>
              <a:custGeom>
                <a:avLst/>
                <a:gdLst>
                  <a:gd name="connsiteX0" fmla="*/ 2303 w 68006"/>
                  <a:gd name="connsiteY0" fmla="*/ 139115 h 139114"/>
                  <a:gd name="connsiteX1" fmla="*/ 0 w 68006"/>
                  <a:gd name="connsiteY1" fmla="*/ 137987 h 139114"/>
                  <a:gd name="connsiteX2" fmla="*/ 65657 w 68006"/>
                  <a:gd name="connsiteY2" fmla="*/ 0 h 139114"/>
                  <a:gd name="connsiteX3" fmla="*/ 68006 w 68006"/>
                  <a:gd name="connsiteY3" fmla="*/ 1081 h 139114"/>
                  <a:gd name="connsiteX4" fmla="*/ 2303 w 68006"/>
                  <a:gd name="connsiteY4" fmla="*/ 139115 h 139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006" h="139114">
                    <a:moveTo>
                      <a:pt x="2303" y="139115"/>
                    </a:moveTo>
                    <a:lnTo>
                      <a:pt x="0" y="137987"/>
                    </a:lnTo>
                    <a:cubicBezTo>
                      <a:pt x="20961" y="94513"/>
                      <a:pt x="42439" y="49348"/>
                      <a:pt x="65657" y="0"/>
                    </a:cubicBezTo>
                    <a:lnTo>
                      <a:pt x="68006" y="1081"/>
                    </a:lnTo>
                    <a:cubicBezTo>
                      <a:pt x="44742" y="50476"/>
                      <a:pt x="23264" y="95594"/>
                      <a:pt x="2303" y="13911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E9001A78-8A50-0F96-4598-41C3F07D9B2B}"/>
                  </a:ext>
                </a:extLst>
              </p:cNvPr>
              <p:cNvSpPr/>
              <p:nvPr/>
            </p:nvSpPr>
            <p:spPr>
              <a:xfrm>
                <a:off x="9738954" y="1853928"/>
                <a:ext cx="69275" cy="147809"/>
              </a:xfrm>
              <a:custGeom>
                <a:avLst/>
                <a:gdLst>
                  <a:gd name="connsiteX0" fmla="*/ 2350 w 69275"/>
                  <a:gd name="connsiteY0" fmla="*/ 147810 h 147809"/>
                  <a:gd name="connsiteX1" fmla="*/ 0 w 69275"/>
                  <a:gd name="connsiteY1" fmla="*/ 146776 h 147809"/>
                  <a:gd name="connsiteX2" fmla="*/ 66925 w 69275"/>
                  <a:gd name="connsiteY2" fmla="*/ 0 h 147809"/>
                  <a:gd name="connsiteX3" fmla="*/ 69275 w 69275"/>
                  <a:gd name="connsiteY3" fmla="*/ 1081 h 147809"/>
                  <a:gd name="connsiteX4" fmla="*/ 2350 w 69275"/>
                  <a:gd name="connsiteY4" fmla="*/ 147810 h 14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75" h="147809">
                    <a:moveTo>
                      <a:pt x="2350" y="147810"/>
                    </a:moveTo>
                    <a:lnTo>
                      <a:pt x="0" y="146776"/>
                    </a:lnTo>
                    <a:cubicBezTo>
                      <a:pt x="19316" y="103208"/>
                      <a:pt x="40559" y="56586"/>
                      <a:pt x="66925" y="0"/>
                    </a:cubicBezTo>
                    <a:lnTo>
                      <a:pt x="69275" y="1081"/>
                    </a:lnTo>
                    <a:cubicBezTo>
                      <a:pt x="42909" y="57620"/>
                      <a:pt x="21666" y="104242"/>
                      <a:pt x="2350" y="14781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415721F1-4E3B-BC19-5C6B-EC8D801EAEC5}"/>
                  </a:ext>
                </a:extLst>
              </p:cNvPr>
              <p:cNvSpPr/>
              <p:nvPr/>
            </p:nvSpPr>
            <p:spPr>
              <a:xfrm>
                <a:off x="9739283" y="1888096"/>
                <a:ext cx="69651" cy="145365"/>
              </a:xfrm>
              <a:custGeom>
                <a:avLst/>
                <a:gdLst>
                  <a:gd name="connsiteX0" fmla="*/ 2350 w 69651"/>
                  <a:gd name="connsiteY0" fmla="*/ 145366 h 145365"/>
                  <a:gd name="connsiteX1" fmla="*/ 0 w 69651"/>
                  <a:gd name="connsiteY1" fmla="*/ 144285 h 145365"/>
                  <a:gd name="connsiteX2" fmla="*/ 67302 w 69651"/>
                  <a:gd name="connsiteY2" fmla="*/ 0 h 145365"/>
                  <a:gd name="connsiteX3" fmla="*/ 69651 w 69651"/>
                  <a:gd name="connsiteY3" fmla="*/ 1081 h 145365"/>
                  <a:gd name="connsiteX4" fmla="*/ 2350 w 69651"/>
                  <a:gd name="connsiteY4" fmla="*/ 145366 h 14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651" h="145365">
                    <a:moveTo>
                      <a:pt x="2350" y="145366"/>
                    </a:moveTo>
                    <a:lnTo>
                      <a:pt x="0" y="144285"/>
                    </a:lnTo>
                    <a:cubicBezTo>
                      <a:pt x="21290" y="98837"/>
                      <a:pt x="43332" y="51651"/>
                      <a:pt x="67302" y="0"/>
                    </a:cubicBezTo>
                    <a:lnTo>
                      <a:pt x="69651" y="1081"/>
                    </a:lnTo>
                    <a:cubicBezTo>
                      <a:pt x="45682" y="52732"/>
                      <a:pt x="23640" y="99918"/>
                      <a:pt x="2350" y="145366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32443574-0811-A4B8-43C5-FBCD659B02BD}"/>
                  </a:ext>
                </a:extLst>
              </p:cNvPr>
              <p:cNvSpPr/>
              <p:nvPr/>
            </p:nvSpPr>
            <p:spPr>
              <a:xfrm>
                <a:off x="9743419" y="1926775"/>
                <a:ext cx="64387" cy="130702"/>
              </a:xfrm>
              <a:custGeom>
                <a:avLst/>
                <a:gdLst>
                  <a:gd name="connsiteX0" fmla="*/ 2303 w 64387"/>
                  <a:gd name="connsiteY0" fmla="*/ 130702 h 130702"/>
                  <a:gd name="connsiteX1" fmla="*/ 0 w 64387"/>
                  <a:gd name="connsiteY1" fmla="*/ 129574 h 130702"/>
                  <a:gd name="connsiteX2" fmla="*/ 62038 w 64387"/>
                  <a:gd name="connsiteY2" fmla="*/ 0 h 130702"/>
                  <a:gd name="connsiteX3" fmla="*/ 64388 w 64387"/>
                  <a:gd name="connsiteY3" fmla="*/ 1081 h 130702"/>
                  <a:gd name="connsiteX4" fmla="*/ 2303 w 64387"/>
                  <a:gd name="connsiteY4" fmla="*/ 130702 h 130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87" h="130702">
                    <a:moveTo>
                      <a:pt x="2303" y="130702"/>
                    </a:moveTo>
                    <a:lnTo>
                      <a:pt x="0" y="129574"/>
                    </a:lnTo>
                    <a:cubicBezTo>
                      <a:pt x="20115" y="88028"/>
                      <a:pt x="40419" y="45635"/>
                      <a:pt x="62038" y="0"/>
                    </a:cubicBezTo>
                    <a:lnTo>
                      <a:pt x="64388" y="1081"/>
                    </a:lnTo>
                    <a:cubicBezTo>
                      <a:pt x="42768" y="46716"/>
                      <a:pt x="22465" y="89109"/>
                      <a:pt x="2303" y="13070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CA70F04E-AB28-95C4-474A-DE2FBB6810BF}"/>
                  </a:ext>
                </a:extLst>
              </p:cNvPr>
              <p:cNvSpPr/>
              <p:nvPr/>
            </p:nvSpPr>
            <p:spPr>
              <a:xfrm>
                <a:off x="9756578" y="1952718"/>
                <a:ext cx="51416" cy="107814"/>
              </a:xfrm>
              <a:custGeom>
                <a:avLst/>
                <a:gdLst>
                  <a:gd name="connsiteX0" fmla="*/ 2350 w 51416"/>
                  <a:gd name="connsiteY0" fmla="*/ 107814 h 107814"/>
                  <a:gd name="connsiteX1" fmla="*/ 0 w 51416"/>
                  <a:gd name="connsiteY1" fmla="*/ 106733 h 107814"/>
                  <a:gd name="connsiteX2" fmla="*/ 49066 w 51416"/>
                  <a:gd name="connsiteY2" fmla="*/ 0 h 107814"/>
                  <a:gd name="connsiteX3" fmla="*/ 51416 w 51416"/>
                  <a:gd name="connsiteY3" fmla="*/ 1081 h 107814"/>
                  <a:gd name="connsiteX4" fmla="*/ 2350 w 51416"/>
                  <a:gd name="connsiteY4" fmla="*/ 107814 h 10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6" h="107814">
                    <a:moveTo>
                      <a:pt x="2350" y="107814"/>
                    </a:moveTo>
                    <a:lnTo>
                      <a:pt x="0" y="106733"/>
                    </a:lnTo>
                    <a:cubicBezTo>
                      <a:pt x="16308" y="71108"/>
                      <a:pt x="32664" y="35531"/>
                      <a:pt x="49066" y="0"/>
                    </a:cubicBezTo>
                    <a:lnTo>
                      <a:pt x="51416" y="1081"/>
                    </a:lnTo>
                    <a:cubicBezTo>
                      <a:pt x="35014" y="36659"/>
                      <a:pt x="18658" y="72236"/>
                      <a:pt x="2350" y="10781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E87942B0-49A7-5F57-80A8-E1A52E03A2D4}"/>
                  </a:ext>
                </a:extLst>
              </p:cNvPr>
              <p:cNvSpPr/>
              <p:nvPr/>
            </p:nvSpPr>
            <p:spPr>
              <a:xfrm>
                <a:off x="9771759" y="1987638"/>
                <a:ext cx="35295" cy="72471"/>
              </a:xfrm>
              <a:custGeom>
                <a:avLst/>
                <a:gdLst>
                  <a:gd name="connsiteX0" fmla="*/ 2350 w 35295"/>
                  <a:gd name="connsiteY0" fmla="*/ 72471 h 72471"/>
                  <a:gd name="connsiteX1" fmla="*/ 0 w 35295"/>
                  <a:gd name="connsiteY1" fmla="*/ 71390 h 72471"/>
                  <a:gd name="connsiteX2" fmla="*/ 32946 w 35295"/>
                  <a:gd name="connsiteY2" fmla="*/ 0 h 72471"/>
                  <a:gd name="connsiteX3" fmla="*/ 35296 w 35295"/>
                  <a:gd name="connsiteY3" fmla="*/ 1081 h 72471"/>
                  <a:gd name="connsiteX4" fmla="*/ 2350 w 35295"/>
                  <a:gd name="connsiteY4" fmla="*/ 72471 h 72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95" h="72471">
                    <a:moveTo>
                      <a:pt x="2350" y="72471"/>
                    </a:moveTo>
                    <a:lnTo>
                      <a:pt x="0" y="71390"/>
                    </a:lnTo>
                    <a:cubicBezTo>
                      <a:pt x="10951" y="47562"/>
                      <a:pt x="21948" y="23781"/>
                      <a:pt x="32946" y="0"/>
                    </a:cubicBezTo>
                    <a:lnTo>
                      <a:pt x="35296" y="1081"/>
                    </a:lnTo>
                    <a:cubicBezTo>
                      <a:pt x="24298" y="24862"/>
                      <a:pt x="13347" y="48643"/>
                      <a:pt x="2350" y="7247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4A192FEE-558A-C2C0-E4A3-990CE4FF79A2}"/>
                  </a:ext>
                </a:extLst>
              </p:cNvPr>
              <p:cNvSpPr/>
              <p:nvPr/>
            </p:nvSpPr>
            <p:spPr>
              <a:xfrm>
                <a:off x="9794741" y="2021007"/>
                <a:ext cx="13441" cy="24721"/>
              </a:xfrm>
              <a:custGeom>
                <a:avLst/>
                <a:gdLst>
                  <a:gd name="connsiteX0" fmla="*/ 2350 w 13441"/>
                  <a:gd name="connsiteY0" fmla="*/ 24721 h 24721"/>
                  <a:gd name="connsiteX1" fmla="*/ 0 w 13441"/>
                  <a:gd name="connsiteY1" fmla="*/ 23593 h 24721"/>
                  <a:gd name="connsiteX2" fmla="*/ 11092 w 13441"/>
                  <a:gd name="connsiteY2" fmla="*/ 0 h 24721"/>
                  <a:gd name="connsiteX3" fmla="*/ 13441 w 13441"/>
                  <a:gd name="connsiteY3" fmla="*/ 1128 h 2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41" h="24721">
                    <a:moveTo>
                      <a:pt x="2350" y="24721"/>
                    </a:moveTo>
                    <a:lnTo>
                      <a:pt x="0" y="23593"/>
                    </a:lnTo>
                    <a:lnTo>
                      <a:pt x="11092" y="0"/>
                    </a:lnTo>
                    <a:lnTo>
                      <a:pt x="13441" y="112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2" name="Graphic 111">
              <a:extLst>
                <a:ext uri="{FF2B5EF4-FFF2-40B4-BE49-F238E27FC236}">
                  <a16:creationId xmlns:a16="http://schemas.microsoft.com/office/drawing/2014/main" id="{54DC5BE4-13FA-7960-949F-69347F67F58A}"/>
                </a:ext>
              </a:extLst>
            </p:cNvPr>
            <p:cNvGrpSpPr/>
            <p:nvPr/>
          </p:nvGrpSpPr>
          <p:grpSpPr>
            <a:xfrm>
              <a:off x="9804939" y="1646196"/>
              <a:ext cx="63104" cy="352345"/>
              <a:chOff x="9804939" y="1646196"/>
              <a:chExt cx="63104" cy="352345"/>
            </a:xfrm>
            <a:grpFill/>
          </p:grpSpPr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4DF06B97-25AC-6EA6-7586-C16C50CFACDD}"/>
                  </a:ext>
                </a:extLst>
              </p:cNvPr>
              <p:cNvSpPr/>
              <p:nvPr/>
            </p:nvSpPr>
            <p:spPr>
              <a:xfrm>
                <a:off x="9809216" y="1969685"/>
                <a:ext cx="21854" cy="27494"/>
              </a:xfrm>
              <a:custGeom>
                <a:avLst/>
                <a:gdLst>
                  <a:gd name="connsiteX0" fmla="*/ 19833 w 21854"/>
                  <a:gd name="connsiteY0" fmla="*/ 27494 h 27494"/>
                  <a:gd name="connsiteX1" fmla="*/ 0 w 21854"/>
                  <a:gd name="connsiteY1" fmla="*/ 1598 h 27494"/>
                  <a:gd name="connsiteX2" fmla="*/ 2021 w 21854"/>
                  <a:gd name="connsiteY2" fmla="*/ 0 h 27494"/>
                  <a:gd name="connsiteX3" fmla="*/ 21854 w 21854"/>
                  <a:gd name="connsiteY3" fmla="*/ 25943 h 27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54" h="27494">
                    <a:moveTo>
                      <a:pt x="19833" y="27494"/>
                    </a:moveTo>
                    <a:lnTo>
                      <a:pt x="0" y="1598"/>
                    </a:lnTo>
                    <a:lnTo>
                      <a:pt x="2021" y="0"/>
                    </a:lnTo>
                    <a:lnTo>
                      <a:pt x="21854" y="25943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E8B8597F-ADBB-7903-C0FB-4250EDF4CF6F}"/>
                  </a:ext>
                </a:extLst>
              </p:cNvPr>
              <p:cNvSpPr/>
              <p:nvPr/>
            </p:nvSpPr>
            <p:spPr>
              <a:xfrm>
                <a:off x="9809216" y="1945951"/>
                <a:ext cx="35718" cy="45212"/>
              </a:xfrm>
              <a:custGeom>
                <a:avLst/>
                <a:gdLst>
                  <a:gd name="connsiteX0" fmla="*/ 33698 w 35718"/>
                  <a:gd name="connsiteY0" fmla="*/ 45212 h 45212"/>
                  <a:gd name="connsiteX1" fmla="*/ 0 w 35718"/>
                  <a:gd name="connsiteY1" fmla="*/ 1598 h 45212"/>
                  <a:gd name="connsiteX2" fmla="*/ 2021 w 35718"/>
                  <a:gd name="connsiteY2" fmla="*/ 0 h 45212"/>
                  <a:gd name="connsiteX3" fmla="*/ 35719 w 35718"/>
                  <a:gd name="connsiteY3" fmla="*/ 43614 h 45212"/>
                  <a:gd name="connsiteX4" fmla="*/ 33698 w 35718"/>
                  <a:gd name="connsiteY4" fmla="*/ 45212 h 4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718" h="45212">
                    <a:moveTo>
                      <a:pt x="33698" y="45212"/>
                    </a:moveTo>
                    <a:cubicBezTo>
                      <a:pt x="22465" y="30690"/>
                      <a:pt x="11233" y="16120"/>
                      <a:pt x="0" y="1598"/>
                    </a:cubicBezTo>
                    <a:lnTo>
                      <a:pt x="2021" y="0"/>
                    </a:lnTo>
                    <a:cubicBezTo>
                      <a:pt x="13254" y="14523"/>
                      <a:pt x="24486" y="29045"/>
                      <a:pt x="35719" y="43614"/>
                    </a:cubicBezTo>
                    <a:lnTo>
                      <a:pt x="33698" y="4521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65389EF8-A55E-2A59-E7B1-DC4B340DA4C0}"/>
                  </a:ext>
                </a:extLst>
              </p:cNvPr>
              <p:cNvSpPr/>
              <p:nvPr/>
            </p:nvSpPr>
            <p:spPr>
              <a:xfrm>
                <a:off x="9806913" y="1923157"/>
                <a:ext cx="46904" cy="59781"/>
              </a:xfrm>
              <a:custGeom>
                <a:avLst/>
                <a:gdLst>
                  <a:gd name="connsiteX0" fmla="*/ 44836 w 46904"/>
                  <a:gd name="connsiteY0" fmla="*/ 59782 h 59781"/>
                  <a:gd name="connsiteX1" fmla="*/ 0 w 46904"/>
                  <a:gd name="connsiteY1" fmla="*/ 1551 h 59781"/>
                  <a:gd name="connsiteX2" fmla="*/ 2068 w 46904"/>
                  <a:gd name="connsiteY2" fmla="*/ 0 h 59781"/>
                  <a:gd name="connsiteX3" fmla="*/ 46904 w 46904"/>
                  <a:gd name="connsiteY3" fmla="*/ 58231 h 59781"/>
                  <a:gd name="connsiteX4" fmla="*/ 44836 w 46904"/>
                  <a:gd name="connsiteY4" fmla="*/ 59782 h 5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04" h="59781">
                    <a:moveTo>
                      <a:pt x="44836" y="59782"/>
                    </a:moveTo>
                    <a:cubicBezTo>
                      <a:pt x="30690" y="41499"/>
                      <a:pt x="15415" y="21760"/>
                      <a:pt x="0" y="1551"/>
                    </a:cubicBezTo>
                    <a:lnTo>
                      <a:pt x="2068" y="0"/>
                    </a:lnTo>
                    <a:cubicBezTo>
                      <a:pt x="17530" y="20209"/>
                      <a:pt x="32758" y="39901"/>
                      <a:pt x="46904" y="58231"/>
                    </a:cubicBezTo>
                    <a:lnTo>
                      <a:pt x="44836" y="5978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D0948E45-409B-4338-F5BB-AC684CBC0817}"/>
                  </a:ext>
                </a:extLst>
              </p:cNvPr>
              <p:cNvSpPr/>
              <p:nvPr/>
            </p:nvSpPr>
            <p:spPr>
              <a:xfrm>
                <a:off x="9809310" y="1899986"/>
                <a:ext cx="52966" cy="68100"/>
              </a:xfrm>
              <a:custGeom>
                <a:avLst/>
                <a:gdLst>
                  <a:gd name="connsiteX0" fmla="*/ 50899 w 52966"/>
                  <a:gd name="connsiteY0" fmla="*/ 68100 h 68100"/>
                  <a:gd name="connsiteX1" fmla="*/ 0 w 52966"/>
                  <a:gd name="connsiteY1" fmla="*/ 1598 h 68100"/>
                  <a:gd name="connsiteX2" fmla="*/ 2068 w 52966"/>
                  <a:gd name="connsiteY2" fmla="*/ 0 h 68100"/>
                  <a:gd name="connsiteX3" fmla="*/ 52967 w 52966"/>
                  <a:gd name="connsiteY3" fmla="*/ 66550 h 68100"/>
                  <a:gd name="connsiteX4" fmla="*/ 50899 w 52966"/>
                  <a:gd name="connsiteY4" fmla="*/ 68100 h 6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966" h="68100">
                    <a:moveTo>
                      <a:pt x="50899" y="68100"/>
                    </a:moveTo>
                    <a:cubicBezTo>
                      <a:pt x="32429" y="43802"/>
                      <a:pt x="15744" y="22042"/>
                      <a:pt x="0" y="1598"/>
                    </a:cubicBezTo>
                    <a:lnTo>
                      <a:pt x="2068" y="0"/>
                    </a:lnTo>
                    <a:cubicBezTo>
                      <a:pt x="17859" y="20444"/>
                      <a:pt x="34497" y="42204"/>
                      <a:pt x="52967" y="66550"/>
                    </a:cubicBezTo>
                    <a:lnTo>
                      <a:pt x="50899" y="6810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A25F224C-F5CB-B0F7-BF46-80B122AE25B3}"/>
                  </a:ext>
                </a:extLst>
              </p:cNvPr>
              <p:cNvSpPr/>
              <p:nvPr/>
            </p:nvSpPr>
            <p:spPr>
              <a:xfrm>
                <a:off x="9809028" y="1879777"/>
                <a:ext cx="57478" cy="74304"/>
              </a:xfrm>
              <a:custGeom>
                <a:avLst/>
                <a:gdLst>
                  <a:gd name="connsiteX0" fmla="*/ 55411 w 57478"/>
                  <a:gd name="connsiteY0" fmla="*/ 74304 h 74304"/>
                  <a:gd name="connsiteX1" fmla="*/ 0 w 57478"/>
                  <a:gd name="connsiteY1" fmla="*/ 1551 h 74304"/>
                  <a:gd name="connsiteX2" fmla="*/ 2068 w 57478"/>
                  <a:gd name="connsiteY2" fmla="*/ 0 h 74304"/>
                  <a:gd name="connsiteX3" fmla="*/ 57479 w 57478"/>
                  <a:gd name="connsiteY3" fmla="*/ 72753 h 74304"/>
                  <a:gd name="connsiteX4" fmla="*/ 55411 w 57478"/>
                  <a:gd name="connsiteY4" fmla="*/ 74304 h 7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8" h="74304">
                    <a:moveTo>
                      <a:pt x="55411" y="74304"/>
                    </a:moveTo>
                    <a:cubicBezTo>
                      <a:pt x="36941" y="50053"/>
                      <a:pt x="18470" y="25802"/>
                      <a:pt x="0" y="1551"/>
                    </a:cubicBezTo>
                    <a:lnTo>
                      <a:pt x="2068" y="0"/>
                    </a:lnTo>
                    <a:cubicBezTo>
                      <a:pt x="20491" y="24251"/>
                      <a:pt x="38961" y="48502"/>
                      <a:pt x="57479" y="72753"/>
                    </a:cubicBezTo>
                    <a:lnTo>
                      <a:pt x="55411" y="7430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50BD8A6A-FF66-17F4-B981-EC32F427BB92}"/>
                  </a:ext>
                </a:extLst>
              </p:cNvPr>
              <p:cNvSpPr/>
              <p:nvPr/>
            </p:nvSpPr>
            <p:spPr>
              <a:xfrm>
                <a:off x="9807618" y="1855103"/>
                <a:ext cx="58982" cy="75996"/>
              </a:xfrm>
              <a:custGeom>
                <a:avLst/>
                <a:gdLst>
                  <a:gd name="connsiteX0" fmla="*/ 56915 w 58982"/>
                  <a:gd name="connsiteY0" fmla="*/ 75996 h 75996"/>
                  <a:gd name="connsiteX1" fmla="*/ 0 w 58982"/>
                  <a:gd name="connsiteY1" fmla="*/ 1551 h 75996"/>
                  <a:gd name="connsiteX2" fmla="*/ 2068 w 58982"/>
                  <a:gd name="connsiteY2" fmla="*/ 0 h 75996"/>
                  <a:gd name="connsiteX3" fmla="*/ 58983 w 58982"/>
                  <a:gd name="connsiteY3" fmla="*/ 74445 h 75996"/>
                  <a:gd name="connsiteX4" fmla="*/ 56915 w 58982"/>
                  <a:gd name="connsiteY4" fmla="*/ 75996 h 75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982" h="75996">
                    <a:moveTo>
                      <a:pt x="56915" y="75996"/>
                    </a:moveTo>
                    <a:cubicBezTo>
                      <a:pt x="37928" y="51181"/>
                      <a:pt x="18940" y="26413"/>
                      <a:pt x="0" y="1551"/>
                    </a:cubicBezTo>
                    <a:lnTo>
                      <a:pt x="2068" y="0"/>
                    </a:lnTo>
                    <a:cubicBezTo>
                      <a:pt x="21008" y="24815"/>
                      <a:pt x="39996" y="49630"/>
                      <a:pt x="58983" y="74445"/>
                    </a:cubicBezTo>
                    <a:lnTo>
                      <a:pt x="56915" y="7599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796E379B-E9BA-C1C2-E491-2FEC0334AA3D}"/>
                  </a:ext>
                </a:extLst>
              </p:cNvPr>
              <p:cNvSpPr/>
              <p:nvPr/>
            </p:nvSpPr>
            <p:spPr>
              <a:xfrm>
                <a:off x="9808840" y="1832920"/>
                <a:ext cx="57243" cy="73881"/>
              </a:xfrm>
              <a:custGeom>
                <a:avLst/>
                <a:gdLst>
                  <a:gd name="connsiteX0" fmla="*/ 55176 w 57243"/>
                  <a:gd name="connsiteY0" fmla="*/ 73881 h 73881"/>
                  <a:gd name="connsiteX1" fmla="*/ 0 w 57243"/>
                  <a:gd name="connsiteY1" fmla="*/ 1551 h 73881"/>
                  <a:gd name="connsiteX2" fmla="*/ 2068 w 57243"/>
                  <a:gd name="connsiteY2" fmla="*/ 0 h 73881"/>
                  <a:gd name="connsiteX3" fmla="*/ 57244 w 57243"/>
                  <a:gd name="connsiteY3" fmla="*/ 72330 h 73881"/>
                  <a:gd name="connsiteX4" fmla="*/ 55176 w 57243"/>
                  <a:gd name="connsiteY4" fmla="*/ 73881 h 7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243" h="73881">
                    <a:moveTo>
                      <a:pt x="55176" y="73881"/>
                    </a:moveTo>
                    <a:cubicBezTo>
                      <a:pt x="36800" y="49771"/>
                      <a:pt x="18423" y="25614"/>
                      <a:pt x="0" y="1551"/>
                    </a:cubicBezTo>
                    <a:lnTo>
                      <a:pt x="2068" y="0"/>
                    </a:lnTo>
                    <a:cubicBezTo>
                      <a:pt x="20491" y="24063"/>
                      <a:pt x="38868" y="48220"/>
                      <a:pt x="57244" y="72330"/>
                    </a:cubicBezTo>
                    <a:lnTo>
                      <a:pt x="55176" y="73881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F0664AEC-A951-AE41-B61D-3DE8CC4A20F3}"/>
                  </a:ext>
                </a:extLst>
              </p:cNvPr>
              <p:cNvSpPr/>
              <p:nvPr/>
            </p:nvSpPr>
            <p:spPr>
              <a:xfrm>
                <a:off x="9809122" y="1811724"/>
                <a:ext cx="57572" cy="74304"/>
              </a:xfrm>
              <a:custGeom>
                <a:avLst/>
                <a:gdLst>
                  <a:gd name="connsiteX0" fmla="*/ 55505 w 57572"/>
                  <a:gd name="connsiteY0" fmla="*/ 74304 h 74304"/>
                  <a:gd name="connsiteX1" fmla="*/ 0 w 57572"/>
                  <a:gd name="connsiteY1" fmla="*/ 1551 h 74304"/>
                  <a:gd name="connsiteX2" fmla="*/ 2068 w 57572"/>
                  <a:gd name="connsiteY2" fmla="*/ 0 h 74304"/>
                  <a:gd name="connsiteX3" fmla="*/ 57573 w 57572"/>
                  <a:gd name="connsiteY3" fmla="*/ 72753 h 74304"/>
                  <a:gd name="connsiteX4" fmla="*/ 55505 w 57572"/>
                  <a:gd name="connsiteY4" fmla="*/ 74304 h 7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72" h="74304">
                    <a:moveTo>
                      <a:pt x="55505" y="74304"/>
                    </a:moveTo>
                    <a:cubicBezTo>
                      <a:pt x="36988" y="50053"/>
                      <a:pt x="18470" y="25802"/>
                      <a:pt x="0" y="1551"/>
                    </a:cubicBezTo>
                    <a:lnTo>
                      <a:pt x="2068" y="0"/>
                    </a:lnTo>
                    <a:cubicBezTo>
                      <a:pt x="20585" y="24251"/>
                      <a:pt x="39056" y="48502"/>
                      <a:pt x="57573" y="72753"/>
                    </a:cubicBezTo>
                    <a:lnTo>
                      <a:pt x="55505" y="7430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E56CAE85-CA7E-2458-DB34-18956DBB7495}"/>
                  </a:ext>
                </a:extLst>
              </p:cNvPr>
              <p:cNvSpPr/>
              <p:nvPr/>
            </p:nvSpPr>
            <p:spPr>
              <a:xfrm>
                <a:off x="9808511" y="1786345"/>
                <a:ext cx="58465" cy="75855"/>
              </a:xfrm>
              <a:custGeom>
                <a:avLst/>
                <a:gdLst>
                  <a:gd name="connsiteX0" fmla="*/ 56398 w 58465"/>
                  <a:gd name="connsiteY0" fmla="*/ 75855 h 75855"/>
                  <a:gd name="connsiteX1" fmla="*/ 0 w 58465"/>
                  <a:gd name="connsiteY1" fmla="*/ 1551 h 75855"/>
                  <a:gd name="connsiteX2" fmla="*/ 2068 w 58465"/>
                  <a:gd name="connsiteY2" fmla="*/ 0 h 75855"/>
                  <a:gd name="connsiteX3" fmla="*/ 58466 w 58465"/>
                  <a:gd name="connsiteY3" fmla="*/ 74351 h 75855"/>
                  <a:gd name="connsiteX4" fmla="*/ 56398 w 58465"/>
                  <a:gd name="connsiteY4" fmla="*/ 75855 h 75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65" h="75855">
                    <a:moveTo>
                      <a:pt x="56398" y="75855"/>
                    </a:moveTo>
                    <a:cubicBezTo>
                      <a:pt x="36095" y="48831"/>
                      <a:pt x="17624" y="24533"/>
                      <a:pt x="0" y="1551"/>
                    </a:cubicBezTo>
                    <a:lnTo>
                      <a:pt x="2068" y="0"/>
                    </a:lnTo>
                    <a:cubicBezTo>
                      <a:pt x="19692" y="23029"/>
                      <a:pt x="38163" y="47327"/>
                      <a:pt x="58466" y="74351"/>
                    </a:cubicBezTo>
                    <a:lnTo>
                      <a:pt x="56398" y="75855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5DC8E158-A402-8E28-111B-6C2746855086}"/>
                  </a:ext>
                </a:extLst>
              </p:cNvPr>
              <p:cNvSpPr/>
              <p:nvPr/>
            </p:nvSpPr>
            <p:spPr>
              <a:xfrm>
                <a:off x="9810814" y="1768344"/>
                <a:ext cx="55551" cy="70920"/>
              </a:xfrm>
              <a:custGeom>
                <a:avLst/>
                <a:gdLst>
                  <a:gd name="connsiteX0" fmla="*/ 53484 w 55551"/>
                  <a:gd name="connsiteY0" fmla="*/ 70920 h 70920"/>
                  <a:gd name="connsiteX1" fmla="*/ 0 w 55551"/>
                  <a:gd name="connsiteY1" fmla="*/ 1551 h 70920"/>
                  <a:gd name="connsiteX2" fmla="*/ 2068 w 55551"/>
                  <a:gd name="connsiteY2" fmla="*/ 0 h 70920"/>
                  <a:gd name="connsiteX3" fmla="*/ 55552 w 55551"/>
                  <a:gd name="connsiteY3" fmla="*/ 69369 h 70920"/>
                  <a:gd name="connsiteX4" fmla="*/ 53484 w 55551"/>
                  <a:gd name="connsiteY4" fmla="*/ 70920 h 7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551" h="70920">
                    <a:moveTo>
                      <a:pt x="53484" y="70920"/>
                    </a:moveTo>
                    <a:cubicBezTo>
                      <a:pt x="35625" y="47797"/>
                      <a:pt x="17812" y="24674"/>
                      <a:pt x="0" y="1551"/>
                    </a:cubicBezTo>
                    <a:lnTo>
                      <a:pt x="2068" y="0"/>
                    </a:lnTo>
                    <a:cubicBezTo>
                      <a:pt x="19880" y="23170"/>
                      <a:pt x="37693" y="46246"/>
                      <a:pt x="55552" y="69369"/>
                    </a:cubicBezTo>
                    <a:lnTo>
                      <a:pt x="53484" y="7092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B4DD32BB-4C12-F4A2-80EF-402DF5464877}"/>
                  </a:ext>
                </a:extLst>
              </p:cNvPr>
              <p:cNvSpPr/>
              <p:nvPr/>
            </p:nvSpPr>
            <p:spPr>
              <a:xfrm>
                <a:off x="9809451" y="1743106"/>
                <a:ext cx="58418" cy="76137"/>
              </a:xfrm>
              <a:custGeom>
                <a:avLst/>
                <a:gdLst>
                  <a:gd name="connsiteX0" fmla="*/ 56351 w 58418"/>
                  <a:gd name="connsiteY0" fmla="*/ 76137 h 76137"/>
                  <a:gd name="connsiteX1" fmla="*/ 0 w 58418"/>
                  <a:gd name="connsiteY1" fmla="*/ 1551 h 76137"/>
                  <a:gd name="connsiteX2" fmla="*/ 2068 w 58418"/>
                  <a:gd name="connsiteY2" fmla="*/ 0 h 76137"/>
                  <a:gd name="connsiteX3" fmla="*/ 58419 w 58418"/>
                  <a:gd name="connsiteY3" fmla="*/ 74586 h 76137"/>
                  <a:gd name="connsiteX4" fmla="*/ 56351 w 58418"/>
                  <a:gd name="connsiteY4" fmla="*/ 76137 h 7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18" h="76137">
                    <a:moveTo>
                      <a:pt x="56351" y="76137"/>
                    </a:moveTo>
                    <a:cubicBezTo>
                      <a:pt x="39008" y="52920"/>
                      <a:pt x="20585" y="28528"/>
                      <a:pt x="0" y="1551"/>
                    </a:cubicBezTo>
                    <a:lnTo>
                      <a:pt x="2068" y="0"/>
                    </a:lnTo>
                    <a:cubicBezTo>
                      <a:pt x="22653" y="26977"/>
                      <a:pt x="41076" y="51369"/>
                      <a:pt x="58419" y="74586"/>
                    </a:cubicBezTo>
                    <a:lnTo>
                      <a:pt x="56351" y="7613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91D58A42-6632-8AF8-CFC5-268859DA4FDB}"/>
                  </a:ext>
                </a:extLst>
              </p:cNvPr>
              <p:cNvSpPr/>
              <p:nvPr/>
            </p:nvSpPr>
            <p:spPr>
              <a:xfrm>
                <a:off x="9809216" y="1720453"/>
                <a:ext cx="58559" cy="76137"/>
              </a:xfrm>
              <a:custGeom>
                <a:avLst/>
                <a:gdLst>
                  <a:gd name="connsiteX0" fmla="*/ 56539 w 58559"/>
                  <a:gd name="connsiteY0" fmla="*/ 76137 h 76137"/>
                  <a:gd name="connsiteX1" fmla="*/ 0 w 58559"/>
                  <a:gd name="connsiteY1" fmla="*/ 1551 h 76137"/>
                  <a:gd name="connsiteX2" fmla="*/ 2068 w 58559"/>
                  <a:gd name="connsiteY2" fmla="*/ 0 h 76137"/>
                  <a:gd name="connsiteX3" fmla="*/ 58560 w 58559"/>
                  <a:gd name="connsiteY3" fmla="*/ 74539 h 76137"/>
                  <a:gd name="connsiteX4" fmla="*/ 56539 w 58559"/>
                  <a:gd name="connsiteY4" fmla="*/ 76137 h 7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59" h="76137">
                    <a:moveTo>
                      <a:pt x="56539" y="76137"/>
                    </a:moveTo>
                    <a:cubicBezTo>
                      <a:pt x="39479" y="53907"/>
                      <a:pt x="21525" y="30220"/>
                      <a:pt x="0" y="1551"/>
                    </a:cubicBezTo>
                    <a:lnTo>
                      <a:pt x="2068" y="0"/>
                    </a:lnTo>
                    <a:cubicBezTo>
                      <a:pt x="23593" y="28622"/>
                      <a:pt x="41546" y="52309"/>
                      <a:pt x="58560" y="74539"/>
                    </a:cubicBezTo>
                    <a:lnTo>
                      <a:pt x="56539" y="7613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7450003F-7B03-F3B8-2A99-8B097831A3D5}"/>
                  </a:ext>
                </a:extLst>
              </p:cNvPr>
              <p:cNvSpPr/>
              <p:nvPr/>
            </p:nvSpPr>
            <p:spPr>
              <a:xfrm>
                <a:off x="9809122" y="1697941"/>
                <a:ext cx="58653" cy="75996"/>
              </a:xfrm>
              <a:custGeom>
                <a:avLst/>
                <a:gdLst>
                  <a:gd name="connsiteX0" fmla="*/ 56539 w 58653"/>
                  <a:gd name="connsiteY0" fmla="*/ 75996 h 75996"/>
                  <a:gd name="connsiteX1" fmla="*/ 0 w 58653"/>
                  <a:gd name="connsiteY1" fmla="*/ 1551 h 75996"/>
                  <a:gd name="connsiteX2" fmla="*/ 2068 w 58653"/>
                  <a:gd name="connsiteY2" fmla="*/ 0 h 75996"/>
                  <a:gd name="connsiteX3" fmla="*/ 58654 w 58653"/>
                  <a:gd name="connsiteY3" fmla="*/ 74445 h 75996"/>
                  <a:gd name="connsiteX4" fmla="*/ 56539 w 58653"/>
                  <a:gd name="connsiteY4" fmla="*/ 75996 h 75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53" h="75996">
                    <a:moveTo>
                      <a:pt x="56539" y="75996"/>
                    </a:moveTo>
                    <a:cubicBezTo>
                      <a:pt x="38774" y="52403"/>
                      <a:pt x="20256" y="28058"/>
                      <a:pt x="0" y="1551"/>
                    </a:cubicBezTo>
                    <a:lnTo>
                      <a:pt x="2068" y="0"/>
                    </a:lnTo>
                    <a:cubicBezTo>
                      <a:pt x="22324" y="26507"/>
                      <a:pt x="40841" y="50852"/>
                      <a:pt x="58654" y="74445"/>
                    </a:cubicBezTo>
                    <a:lnTo>
                      <a:pt x="56539" y="7599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ABCE540D-654A-A8CA-6CC7-6C4A7FA941F1}"/>
                  </a:ext>
                </a:extLst>
              </p:cNvPr>
              <p:cNvSpPr/>
              <p:nvPr/>
            </p:nvSpPr>
            <p:spPr>
              <a:xfrm>
                <a:off x="9804939" y="1669084"/>
                <a:ext cx="62836" cy="82246"/>
              </a:xfrm>
              <a:custGeom>
                <a:avLst/>
                <a:gdLst>
                  <a:gd name="connsiteX0" fmla="*/ 60722 w 62836"/>
                  <a:gd name="connsiteY0" fmla="*/ 82247 h 82246"/>
                  <a:gd name="connsiteX1" fmla="*/ 0 w 62836"/>
                  <a:gd name="connsiteY1" fmla="*/ 1551 h 82246"/>
                  <a:gd name="connsiteX2" fmla="*/ 2068 w 62836"/>
                  <a:gd name="connsiteY2" fmla="*/ 0 h 82246"/>
                  <a:gd name="connsiteX3" fmla="*/ 62837 w 62836"/>
                  <a:gd name="connsiteY3" fmla="*/ 80743 h 82246"/>
                  <a:gd name="connsiteX4" fmla="*/ 60722 w 62836"/>
                  <a:gd name="connsiteY4" fmla="*/ 82247 h 8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36" h="82246">
                    <a:moveTo>
                      <a:pt x="60722" y="82247"/>
                    </a:moveTo>
                    <a:cubicBezTo>
                      <a:pt x="42157" y="57150"/>
                      <a:pt x="22324" y="30784"/>
                      <a:pt x="0" y="1551"/>
                    </a:cubicBezTo>
                    <a:lnTo>
                      <a:pt x="2068" y="0"/>
                    </a:lnTo>
                    <a:cubicBezTo>
                      <a:pt x="24392" y="29233"/>
                      <a:pt x="44272" y="55646"/>
                      <a:pt x="62837" y="80743"/>
                    </a:cubicBezTo>
                    <a:lnTo>
                      <a:pt x="60722" y="8224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363C83C2-EF82-FA65-83AD-CD66607A622F}"/>
                  </a:ext>
                </a:extLst>
              </p:cNvPr>
              <p:cNvSpPr/>
              <p:nvPr/>
            </p:nvSpPr>
            <p:spPr>
              <a:xfrm>
                <a:off x="9815561" y="1664243"/>
                <a:ext cx="52121" cy="64575"/>
              </a:xfrm>
              <a:custGeom>
                <a:avLst/>
                <a:gdLst>
                  <a:gd name="connsiteX0" fmla="*/ 50147 w 52121"/>
                  <a:gd name="connsiteY0" fmla="*/ 64576 h 64575"/>
                  <a:gd name="connsiteX1" fmla="*/ 0 w 52121"/>
                  <a:gd name="connsiteY1" fmla="*/ 1598 h 64575"/>
                  <a:gd name="connsiteX2" fmla="*/ 2021 w 52121"/>
                  <a:gd name="connsiteY2" fmla="*/ 0 h 64575"/>
                  <a:gd name="connsiteX3" fmla="*/ 52121 w 52121"/>
                  <a:gd name="connsiteY3" fmla="*/ 62884 h 64575"/>
                  <a:gd name="connsiteX4" fmla="*/ 50147 w 52121"/>
                  <a:gd name="connsiteY4" fmla="*/ 64576 h 6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21" h="64575">
                    <a:moveTo>
                      <a:pt x="50147" y="64576"/>
                    </a:moveTo>
                    <a:cubicBezTo>
                      <a:pt x="34826" y="45964"/>
                      <a:pt x="18423" y="25379"/>
                      <a:pt x="0" y="1598"/>
                    </a:cubicBezTo>
                    <a:lnTo>
                      <a:pt x="2021" y="0"/>
                    </a:lnTo>
                    <a:cubicBezTo>
                      <a:pt x="20397" y="23734"/>
                      <a:pt x="36800" y="44319"/>
                      <a:pt x="52121" y="62884"/>
                    </a:cubicBezTo>
                    <a:lnTo>
                      <a:pt x="50147" y="6457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9C32B7D1-FF1C-C489-F09E-795F08635F08}"/>
                  </a:ext>
                </a:extLst>
              </p:cNvPr>
              <p:cNvSpPr/>
              <p:nvPr/>
            </p:nvSpPr>
            <p:spPr>
              <a:xfrm>
                <a:off x="9831540" y="1660107"/>
                <a:ext cx="36329" cy="46199"/>
              </a:xfrm>
              <a:custGeom>
                <a:avLst/>
                <a:gdLst>
                  <a:gd name="connsiteX0" fmla="*/ 34262 w 36329"/>
                  <a:gd name="connsiteY0" fmla="*/ 46199 h 46199"/>
                  <a:gd name="connsiteX1" fmla="*/ 0 w 36329"/>
                  <a:gd name="connsiteY1" fmla="*/ 1551 h 46199"/>
                  <a:gd name="connsiteX2" fmla="*/ 2068 w 36329"/>
                  <a:gd name="connsiteY2" fmla="*/ 0 h 46199"/>
                  <a:gd name="connsiteX3" fmla="*/ 36330 w 36329"/>
                  <a:gd name="connsiteY3" fmla="*/ 44648 h 46199"/>
                  <a:gd name="connsiteX4" fmla="*/ 34262 w 36329"/>
                  <a:gd name="connsiteY4" fmla="*/ 46199 h 4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29" h="46199">
                    <a:moveTo>
                      <a:pt x="34262" y="46199"/>
                    </a:moveTo>
                    <a:cubicBezTo>
                      <a:pt x="23217" y="31959"/>
                      <a:pt x="12032" y="17389"/>
                      <a:pt x="0" y="1551"/>
                    </a:cubicBezTo>
                    <a:lnTo>
                      <a:pt x="2068" y="0"/>
                    </a:lnTo>
                    <a:cubicBezTo>
                      <a:pt x="14099" y="15838"/>
                      <a:pt x="25285" y="30408"/>
                      <a:pt x="36330" y="44648"/>
                    </a:cubicBezTo>
                    <a:lnTo>
                      <a:pt x="34262" y="4619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30ADC5BC-9D97-7EF0-8ECA-7B03C1A232C0}"/>
                  </a:ext>
                </a:extLst>
              </p:cNvPr>
              <p:cNvSpPr/>
              <p:nvPr/>
            </p:nvSpPr>
            <p:spPr>
              <a:xfrm rot="-2235776">
                <a:off x="9853999" y="1648306"/>
                <a:ext cx="2585" cy="38728"/>
              </a:xfrm>
              <a:custGeom>
                <a:avLst/>
                <a:gdLst>
                  <a:gd name="connsiteX0" fmla="*/ 0 w 2585"/>
                  <a:gd name="connsiteY0" fmla="*/ 0 h 38728"/>
                  <a:gd name="connsiteX1" fmla="*/ 2585 w 2585"/>
                  <a:gd name="connsiteY1" fmla="*/ 0 h 38728"/>
                  <a:gd name="connsiteX2" fmla="*/ 2585 w 2585"/>
                  <a:gd name="connsiteY2" fmla="*/ 38728 h 38728"/>
                  <a:gd name="connsiteX3" fmla="*/ 0 w 2585"/>
                  <a:gd name="connsiteY3" fmla="*/ 38728 h 3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5" h="38728">
                    <a:moveTo>
                      <a:pt x="0" y="0"/>
                    </a:moveTo>
                    <a:lnTo>
                      <a:pt x="2585" y="0"/>
                    </a:lnTo>
                    <a:lnTo>
                      <a:pt x="2585" y="38728"/>
                    </a:lnTo>
                    <a:lnTo>
                      <a:pt x="0" y="3872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98E1A607-C661-A06A-93F0-1F88A21889E1}"/>
                  </a:ext>
                </a:extLst>
              </p:cNvPr>
              <p:cNvSpPr/>
              <p:nvPr/>
            </p:nvSpPr>
            <p:spPr>
              <a:xfrm rot="-3909890">
                <a:off x="9802068" y="1674788"/>
                <a:ext cx="26036" cy="2584"/>
              </a:xfrm>
              <a:custGeom>
                <a:avLst/>
                <a:gdLst>
                  <a:gd name="connsiteX0" fmla="*/ 0 w 26036"/>
                  <a:gd name="connsiteY0" fmla="*/ 0 h 2584"/>
                  <a:gd name="connsiteX1" fmla="*/ 26036 w 26036"/>
                  <a:gd name="connsiteY1" fmla="*/ 0 h 2584"/>
                  <a:gd name="connsiteX2" fmla="*/ 26036 w 26036"/>
                  <a:gd name="connsiteY2" fmla="*/ 2585 h 2584"/>
                  <a:gd name="connsiteX3" fmla="*/ 0 w 26036"/>
                  <a:gd name="connsiteY3" fmla="*/ 2585 h 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36" h="2584">
                    <a:moveTo>
                      <a:pt x="0" y="0"/>
                    </a:moveTo>
                    <a:lnTo>
                      <a:pt x="26036" y="0"/>
                    </a:lnTo>
                    <a:lnTo>
                      <a:pt x="26036" y="2585"/>
                    </a:lnTo>
                    <a:lnTo>
                      <a:pt x="0" y="2585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F930D954-EECD-19D2-FDB5-CA17A5AC46B9}"/>
                  </a:ext>
                </a:extLst>
              </p:cNvPr>
              <p:cNvSpPr/>
              <p:nvPr/>
            </p:nvSpPr>
            <p:spPr>
              <a:xfrm>
                <a:off x="9808746" y="1654467"/>
                <a:ext cx="32616" cy="66220"/>
              </a:xfrm>
              <a:custGeom>
                <a:avLst/>
                <a:gdLst>
                  <a:gd name="connsiteX0" fmla="*/ 2350 w 32616"/>
                  <a:gd name="connsiteY0" fmla="*/ 66221 h 66220"/>
                  <a:gd name="connsiteX1" fmla="*/ 0 w 32616"/>
                  <a:gd name="connsiteY1" fmla="*/ 65140 h 66220"/>
                  <a:gd name="connsiteX2" fmla="*/ 30267 w 32616"/>
                  <a:gd name="connsiteY2" fmla="*/ 0 h 66220"/>
                  <a:gd name="connsiteX3" fmla="*/ 32617 w 32616"/>
                  <a:gd name="connsiteY3" fmla="*/ 1081 h 66220"/>
                  <a:gd name="connsiteX4" fmla="*/ 2350 w 32616"/>
                  <a:gd name="connsiteY4" fmla="*/ 66221 h 6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16" h="66220">
                    <a:moveTo>
                      <a:pt x="2350" y="66221"/>
                    </a:moveTo>
                    <a:lnTo>
                      <a:pt x="0" y="65140"/>
                    </a:lnTo>
                    <a:cubicBezTo>
                      <a:pt x="10058" y="43426"/>
                      <a:pt x="20162" y="21713"/>
                      <a:pt x="30267" y="0"/>
                    </a:cubicBezTo>
                    <a:lnTo>
                      <a:pt x="32617" y="1081"/>
                    </a:lnTo>
                    <a:cubicBezTo>
                      <a:pt x="22512" y="22794"/>
                      <a:pt x="12455" y="44507"/>
                      <a:pt x="2350" y="6622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813591BF-E859-1081-1B01-E87E309D6B33}"/>
                  </a:ext>
                </a:extLst>
              </p:cNvPr>
              <p:cNvSpPr/>
              <p:nvPr/>
            </p:nvSpPr>
            <p:spPr>
              <a:xfrm>
                <a:off x="9810062" y="1646196"/>
                <a:ext cx="53014" cy="107061"/>
              </a:xfrm>
              <a:custGeom>
                <a:avLst/>
                <a:gdLst>
                  <a:gd name="connsiteX0" fmla="*/ 2350 w 53014"/>
                  <a:gd name="connsiteY0" fmla="*/ 107062 h 107061"/>
                  <a:gd name="connsiteX1" fmla="*/ 0 w 53014"/>
                  <a:gd name="connsiteY1" fmla="*/ 105934 h 107061"/>
                  <a:gd name="connsiteX2" fmla="*/ 33134 w 53014"/>
                  <a:gd name="connsiteY2" fmla="*/ 36659 h 107061"/>
                  <a:gd name="connsiteX3" fmla="*/ 50664 w 53014"/>
                  <a:gd name="connsiteY3" fmla="*/ 0 h 107061"/>
                  <a:gd name="connsiteX4" fmla="*/ 53014 w 53014"/>
                  <a:gd name="connsiteY4" fmla="*/ 1128 h 107061"/>
                  <a:gd name="connsiteX5" fmla="*/ 35484 w 53014"/>
                  <a:gd name="connsiteY5" fmla="*/ 37787 h 107061"/>
                  <a:gd name="connsiteX6" fmla="*/ 2350 w 53014"/>
                  <a:gd name="connsiteY6" fmla="*/ 107062 h 10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14" h="107061">
                    <a:moveTo>
                      <a:pt x="2350" y="107062"/>
                    </a:moveTo>
                    <a:lnTo>
                      <a:pt x="0" y="105934"/>
                    </a:lnTo>
                    <a:cubicBezTo>
                      <a:pt x="10998" y="82858"/>
                      <a:pt x="22089" y="59735"/>
                      <a:pt x="33134" y="36659"/>
                    </a:cubicBezTo>
                    <a:lnTo>
                      <a:pt x="50664" y="0"/>
                    </a:lnTo>
                    <a:lnTo>
                      <a:pt x="53014" y="1128"/>
                    </a:lnTo>
                    <a:lnTo>
                      <a:pt x="35484" y="37787"/>
                    </a:lnTo>
                    <a:cubicBezTo>
                      <a:pt x="24439" y="60910"/>
                      <a:pt x="13348" y="83986"/>
                      <a:pt x="2350" y="10706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D2EDE1AA-CCEF-BA5F-10A3-E0ABA91403FB}"/>
                  </a:ext>
                </a:extLst>
              </p:cNvPr>
              <p:cNvSpPr/>
              <p:nvPr/>
            </p:nvSpPr>
            <p:spPr>
              <a:xfrm>
                <a:off x="9808934" y="1667439"/>
                <a:ext cx="58559" cy="121819"/>
              </a:xfrm>
              <a:custGeom>
                <a:avLst/>
                <a:gdLst>
                  <a:gd name="connsiteX0" fmla="*/ 2350 w 58559"/>
                  <a:gd name="connsiteY0" fmla="*/ 121819 h 121819"/>
                  <a:gd name="connsiteX1" fmla="*/ 0 w 58559"/>
                  <a:gd name="connsiteY1" fmla="*/ 120739 h 121819"/>
                  <a:gd name="connsiteX2" fmla="*/ 56210 w 58559"/>
                  <a:gd name="connsiteY2" fmla="*/ 0 h 121819"/>
                  <a:gd name="connsiteX3" fmla="*/ 58560 w 58559"/>
                  <a:gd name="connsiteY3" fmla="*/ 1081 h 121819"/>
                  <a:gd name="connsiteX4" fmla="*/ 2350 w 58559"/>
                  <a:gd name="connsiteY4" fmla="*/ 121819 h 12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59" h="121819">
                    <a:moveTo>
                      <a:pt x="2350" y="121819"/>
                    </a:moveTo>
                    <a:lnTo>
                      <a:pt x="0" y="120739"/>
                    </a:lnTo>
                    <a:cubicBezTo>
                      <a:pt x="17013" y="84409"/>
                      <a:pt x="35437" y="44883"/>
                      <a:pt x="56210" y="0"/>
                    </a:cubicBezTo>
                    <a:lnTo>
                      <a:pt x="58560" y="1081"/>
                    </a:lnTo>
                    <a:cubicBezTo>
                      <a:pt x="37740" y="46011"/>
                      <a:pt x="19363" y="85490"/>
                      <a:pt x="2350" y="12181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D588280C-B8C0-D55C-BDE3-3A705700DDB9}"/>
                  </a:ext>
                </a:extLst>
              </p:cNvPr>
              <p:cNvSpPr/>
              <p:nvPr/>
            </p:nvSpPr>
            <p:spPr>
              <a:xfrm>
                <a:off x="9809216" y="1699680"/>
                <a:ext cx="58747" cy="121866"/>
              </a:xfrm>
              <a:custGeom>
                <a:avLst/>
                <a:gdLst>
                  <a:gd name="connsiteX0" fmla="*/ 2350 w 58747"/>
                  <a:gd name="connsiteY0" fmla="*/ 121866 h 121866"/>
                  <a:gd name="connsiteX1" fmla="*/ 0 w 58747"/>
                  <a:gd name="connsiteY1" fmla="*/ 120785 h 121866"/>
                  <a:gd name="connsiteX2" fmla="*/ 56398 w 58747"/>
                  <a:gd name="connsiteY2" fmla="*/ 0 h 121866"/>
                  <a:gd name="connsiteX3" fmla="*/ 58748 w 58747"/>
                  <a:gd name="connsiteY3" fmla="*/ 1081 h 121866"/>
                  <a:gd name="connsiteX4" fmla="*/ 2350 w 58747"/>
                  <a:gd name="connsiteY4" fmla="*/ 121866 h 121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747" h="121866">
                    <a:moveTo>
                      <a:pt x="2350" y="121866"/>
                    </a:moveTo>
                    <a:lnTo>
                      <a:pt x="0" y="120785"/>
                    </a:lnTo>
                    <a:cubicBezTo>
                      <a:pt x="17389" y="83845"/>
                      <a:pt x="35813" y="44319"/>
                      <a:pt x="56398" y="0"/>
                    </a:cubicBezTo>
                    <a:lnTo>
                      <a:pt x="58748" y="1081"/>
                    </a:lnTo>
                    <a:cubicBezTo>
                      <a:pt x="38163" y="45447"/>
                      <a:pt x="19739" y="84973"/>
                      <a:pt x="2350" y="121866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7D2F5DA8-B247-29F8-1BFC-2132F075D864}"/>
                  </a:ext>
                </a:extLst>
              </p:cNvPr>
              <p:cNvSpPr/>
              <p:nvPr/>
            </p:nvSpPr>
            <p:spPr>
              <a:xfrm>
                <a:off x="9808605" y="1728349"/>
                <a:ext cx="58559" cy="120785"/>
              </a:xfrm>
              <a:custGeom>
                <a:avLst/>
                <a:gdLst>
                  <a:gd name="connsiteX0" fmla="*/ 2350 w 58559"/>
                  <a:gd name="connsiteY0" fmla="*/ 120785 h 120785"/>
                  <a:gd name="connsiteX1" fmla="*/ 0 w 58559"/>
                  <a:gd name="connsiteY1" fmla="*/ 119704 h 120785"/>
                  <a:gd name="connsiteX2" fmla="*/ 49724 w 58559"/>
                  <a:gd name="connsiteY2" fmla="*/ 13770 h 120785"/>
                  <a:gd name="connsiteX3" fmla="*/ 56210 w 58559"/>
                  <a:gd name="connsiteY3" fmla="*/ 0 h 120785"/>
                  <a:gd name="connsiteX4" fmla="*/ 58560 w 58559"/>
                  <a:gd name="connsiteY4" fmla="*/ 1081 h 120785"/>
                  <a:gd name="connsiteX5" fmla="*/ 52074 w 58559"/>
                  <a:gd name="connsiteY5" fmla="*/ 14851 h 120785"/>
                  <a:gd name="connsiteX6" fmla="*/ 2350 w 58559"/>
                  <a:gd name="connsiteY6" fmla="*/ 120785 h 12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559" h="120785">
                    <a:moveTo>
                      <a:pt x="2350" y="120785"/>
                    </a:moveTo>
                    <a:lnTo>
                      <a:pt x="0" y="119704"/>
                    </a:lnTo>
                    <a:cubicBezTo>
                      <a:pt x="16496" y="84362"/>
                      <a:pt x="33369" y="48455"/>
                      <a:pt x="49724" y="13770"/>
                    </a:cubicBezTo>
                    <a:lnTo>
                      <a:pt x="56210" y="0"/>
                    </a:lnTo>
                    <a:lnTo>
                      <a:pt x="58560" y="1081"/>
                    </a:lnTo>
                    <a:lnTo>
                      <a:pt x="52074" y="14851"/>
                    </a:lnTo>
                    <a:cubicBezTo>
                      <a:pt x="35719" y="49536"/>
                      <a:pt x="18846" y="85443"/>
                      <a:pt x="2350" y="12078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EEEB614F-CB62-AF0C-33EF-C326F519D58A}"/>
                  </a:ext>
                </a:extLst>
              </p:cNvPr>
              <p:cNvSpPr/>
              <p:nvPr/>
            </p:nvSpPr>
            <p:spPr>
              <a:xfrm>
                <a:off x="9807994" y="1761341"/>
                <a:ext cx="59781" cy="124874"/>
              </a:xfrm>
              <a:custGeom>
                <a:avLst/>
                <a:gdLst>
                  <a:gd name="connsiteX0" fmla="*/ 2350 w 59781"/>
                  <a:gd name="connsiteY0" fmla="*/ 124874 h 124874"/>
                  <a:gd name="connsiteX1" fmla="*/ 0 w 59781"/>
                  <a:gd name="connsiteY1" fmla="*/ 123793 h 124874"/>
                  <a:gd name="connsiteX2" fmla="*/ 57432 w 59781"/>
                  <a:gd name="connsiteY2" fmla="*/ 0 h 124874"/>
                  <a:gd name="connsiteX3" fmla="*/ 59782 w 59781"/>
                  <a:gd name="connsiteY3" fmla="*/ 1081 h 124874"/>
                  <a:gd name="connsiteX4" fmla="*/ 2350 w 59781"/>
                  <a:gd name="connsiteY4" fmla="*/ 124874 h 12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781" h="124874">
                    <a:moveTo>
                      <a:pt x="2350" y="124874"/>
                    </a:moveTo>
                    <a:lnTo>
                      <a:pt x="0" y="123793"/>
                    </a:lnTo>
                    <a:cubicBezTo>
                      <a:pt x="19175" y="82529"/>
                      <a:pt x="38304" y="41264"/>
                      <a:pt x="57432" y="0"/>
                    </a:cubicBezTo>
                    <a:lnTo>
                      <a:pt x="59782" y="1081"/>
                    </a:lnTo>
                    <a:cubicBezTo>
                      <a:pt x="40653" y="42345"/>
                      <a:pt x="21478" y="83610"/>
                      <a:pt x="2350" y="12487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09A3F14A-A1C6-15B1-70A0-14BFB418BED9}"/>
                  </a:ext>
                </a:extLst>
              </p:cNvPr>
              <p:cNvSpPr/>
              <p:nvPr/>
            </p:nvSpPr>
            <p:spPr>
              <a:xfrm>
                <a:off x="9806866" y="1799645"/>
                <a:ext cx="60627" cy="125250"/>
              </a:xfrm>
              <a:custGeom>
                <a:avLst/>
                <a:gdLst>
                  <a:gd name="connsiteX0" fmla="*/ 2350 w 60627"/>
                  <a:gd name="connsiteY0" fmla="*/ 125250 h 125250"/>
                  <a:gd name="connsiteX1" fmla="*/ 0 w 60627"/>
                  <a:gd name="connsiteY1" fmla="*/ 124169 h 125250"/>
                  <a:gd name="connsiteX2" fmla="*/ 58278 w 60627"/>
                  <a:gd name="connsiteY2" fmla="*/ 0 h 125250"/>
                  <a:gd name="connsiteX3" fmla="*/ 60628 w 60627"/>
                  <a:gd name="connsiteY3" fmla="*/ 1081 h 125250"/>
                  <a:gd name="connsiteX4" fmla="*/ 2350 w 60627"/>
                  <a:gd name="connsiteY4" fmla="*/ 125250 h 12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7" h="125250">
                    <a:moveTo>
                      <a:pt x="2350" y="125250"/>
                    </a:moveTo>
                    <a:lnTo>
                      <a:pt x="0" y="124169"/>
                    </a:lnTo>
                    <a:cubicBezTo>
                      <a:pt x="18564" y="84973"/>
                      <a:pt x="37646" y="44319"/>
                      <a:pt x="58278" y="0"/>
                    </a:cubicBezTo>
                    <a:lnTo>
                      <a:pt x="60628" y="1081"/>
                    </a:lnTo>
                    <a:cubicBezTo>
                      <a:pt x="39949" y="45400"/>
                      <a:pt x="20914" y="86054"/>
                      <a:pt x="2350" y="12525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8256CF26-A302-CE16-3981-34110B04D6E8}"/>
                  </a:ext>
                </a:extLst>
              </p:cNvPr>
              <p:cNvSpPr/>
              <p:nvPr/>
            </p:nvSpPr>
            <p:spPr>
              <a:xfrm>
                <a:off x="9808370" y="1825353"/>
                <a:ext cx="58512" cy="122524"/>
              </a:xfrm>
              <a:custGeom>
                <a:avLst/>
                <a:gdLst>
                  <a:gd name="connsiteX0" fmla="*/ 2350 w 58512"/>
                  <a:gd name="connsiteY0" fmla="*/ 122524 h 122524"/>
                  <a:gd name="connsiteX1" fmla="*/ 0 w 58512"/>
                  <a:gd name="connsiteY1" fmla="*/ 121443 h 122524"/>
                  <a:gd name="connsiteX2" fmla="*/ 56163 w 58512"/>
                  <a:gd name="connsiteY2" fmla="*/ 0 h 122524"/>
                  <a:gd name="connsiteX3" fmla="*/ 58513 w 58512"/>
                  <a:gd name="connsiteY3" fmla="*/ 1081 h 122524"/>
                  <a:gd name="connsiteX4" fmla="*/ 2350 w 58512"/>
                  <a:gd name="connsiteY4" fmla="*/ 122524 h 12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12" h="122524">
                    <a:moveTo>
                      <a:pt x="2350" y="122524"/>
                    </a:moveTo>
                    <a:lnTo>
                      <a:pt x="0" y="121443"/>
                    </a:lnTo>
                    <a:cubicBezTo>
                      <a:pt x="18658" y="80931"/>
                      <a:pt x="37411" y="40465"/>
                      <a:pt x="56163" y="0"/>
                    </a:cubicBezTo>
                    <a:lnTo>
                      <a:pt x="58513" y="1081"/>
                    </a:lnTo>
                    <a:cubicBezTo>
                      <a:pt x="39760" y="41546"/>
                      <a:pt x="21008" y="82012"/>
                      <a:pt x="2350" y="12252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F829F9C4-BF53-05ED-87FD-0E604A60505E}"/>
                  </a:ext>
                </a:extLst>
              </p:cNvPr>
              <p:cNvSpPr/>
              <p:nvPr/>
            </p:nvSpPr>
            <p:spPr>
              <a:xfrm>
                <a:off x="9808840" y="1856842"/>
                <a:ext cx="58888" cy="122947"/>
              </a:xfrm>
              <a:custGeom>
                <a:avLst/>
                <a:gdLst>
                  <a:gd name="connsiteX0" fmla="*/ 2350 w 58888"/>
                  <a:gd name="connsiteY0" fmla="*/ 122947 h 122947"/>
                  <a:gd name="connsiteX1" fmla="*/ 0 w 58888"/>
                  <a:gd name="connsiteY1" fmla="*/ 121866 h 122947"/>
                  <a:gd name="connsiteX2" fmla="*/ 56539 w 58888"/>
                  <a:gd name="connsiteY2" fmla="*/ 0 h 122947"/>
                  <a:gd name="connsiteX3" fmla="*/ 58889 w 58888"/>
                  <a:gd name="connsiteY3" fmla="*/ 1081 h 122947"/>
                  <a:gd name="connsiteX4" fmla="*/ 2350 w 58888"/>
                  <a:gd name="connsiteY4" fmla="*/ 122947 h 12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88" h="122947">
                    <a:moveTo>
                      <a:pt x="2350" y="122947"/>
                    </a:moveTo>
                    <a:lnTo>
                      <a:pt x="0" y="121866"/>
                    </a:lnTo>
                    <a:cubicBezTo>
                      <a:pt x="18799" y="81213"/>
                      <a:pt x="37646" y="40606"/>
                      <a:pt x="56539" y="0"/>
                    </a:cubicBezTo>
                    <a:lnTo>
                      <a:pt x="58889" y="1081"/>
                    </a:lnTo>
                    <a:cubicBezTo>
                      <a:pt x="39995" y="41687"/>
                      <a:pt x="21149" y="82294"/>
                      <a:pt x="2350" y="1229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D2FC71B8-874F-D102-7063-D4BB3EE19D13}"/>
                  </a:ext>
                </a:extLst>
              </p:cNvPr>
              <p:cNvSpPr/>
              <p:nvPr/>
            </p:nvSpPr>
            <p:spPr>
              <a:xfrm>
                <a:off x="9816924" y="1894159"/>
                <a:ext cx="50758" cy="104383"/>
              </a:xfrm>
              <a:custGeom>
                <a:avLst/>
                <a:gdLst>
                  <a:gd name="connsiteX0" fmla="*/ 2350 w 50758"/>
                  <a:gd name="connsiteY0" fmla="*/ 104383 h 104383"/>
                  <a:gd name="connsiteX1" fmla="*/ 0 w 50758"/>
                  <a:gd name="connsiteY1" fmla="*/ 103302 h 104383"/>
                  <a:gd name="connsiteX2" fmla="*/ 48408 w 50758"/>
                  <a:gd name="connsiteY2" fmla="*/ 0 h 104383"/>
                  <a:gd name="connsiteX3" fmla="*/ 50758 w 50758"/>
                  <a:gd name="connsiteY3" fmla="*/ 1081 h 104383"/>
                  <a:gd name="connsiteX4" fmla="*/ 2350 w 50758"/>
                  <a:gd name="connsiteY4" fmla="*/ 104383 h 10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58" h="104383">
                    <a:moveTo>
                      <a:pt x="2350" y="104383"/>
                    </a:moveTo>
                    <a:lnTo>
                      <a:pt x="0" y="103302"/>
                    </a:lnTo>
                    <a:cubicBezTo>
                      <a:pt x="16167" y="68899"/>
                      <a:pt x="32288" y="34450"/>
                      <a:pt x="48408" y="0"/>
                    </a:cubicBezTo>
                    <a:lnTo>
                      <a:pt x="50758" y="1081"/>
                    </a:lnTo>
                    <a:cubicBezTo>
                      <a:pt x="34638" y="35531"/>
                      <a:pt x="18517" y="69933"/>
                      <a:pt x="2350" y="104383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8CC2BAD1-A480-F505-0520-A9D516F05FAD}"/>
                  </a:ext>
                </a:extLst>
              </p:cNvPr>
              <p:cNvSpPr/>
              <p:nvPr/>
            </p:nvSpPr>
            <p:spPr>
              <a:xfrm>
                <a:off x="9831963" y="1924895"/>
                <a:ext cx="35577" cy="70732"/>
              </a:xfrm>
              <a:custGeom>
                <a:avLst/>
                <a:gdLst>
                  <a:gd name="connsiteX0" fmla="*/ 2303 w 35577"/>
                  <a:gd name="connsiteY0" fmla="*/ 70732 h 70732"/>
                  <a:gd name="connsiteX1" fmla="*/ 0 w 35577"/>
                  <a:gd name="connsiteY1" fmla="*/ 69604 h 70732"/>
                  <a:gd name="connsiteX2" fmla="*/ 33228 w 35577"/>
                  <a:gd name="connsiteY2" fmla="*/ 0 h 70732"/>
                  <a:gd name="connsiteX3" fmla="*/ 35578 w 35577"/>
                  <a:gd name="connsiteY3" fmla="*/ 1081 h 70732"/>
                  <a:gd name="connsiteX4" fmla="*/ 2303 w 35577"/>
                  <a:gd name="connsiteY4" fmla="*/ 70732 h 7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77" h="70732">
                    <a:moveTo>
                      <a:pt x="2303" y="70732"/>
                    </a:moveTo>
                    <a:lnTo>
                      <a:pt x="0" y="69604"/>
                    </a:lnTo>
                    <a:cubicBezTo>
                      <a:pt x="9964" y="49019"/>
                      <a:pt x="21713" y="24674"/>
                      <a:pt x="33228" y="0"/>
                    </a:cubicBezTo>
                    <a:lnTo>
                      <a:pt x="35578" y="1081"/>
                    </a:lnTo>
                    <a:cubicBezTo>
                      <a:pt x="24063" y="25802"/>
                      <a:pt x="12314" y="50147"/>
                      <a:pt x="2303" y="7073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3" name="Graphic 111">
              <a:extLst>
                <a:ext uri="{FF2B5EF4-FFF2-40B4-BE49-F238E27FC236}">
                  <a16:creationId xmlns:a16="http://schemas.microsoft.com/office/drawing/2014/main" id="{05F9D8FE-D44B-217B-FD13-FBDFA2BA7C74}"/>
                </a:ext>
              </a:extLst>
            </p:cNvPr>
            <p:cNvGrpSpPr/>
            <p:nvPr/>
          </p:nvGrpSpPr>
          <p:grpSpPr>
            <a:xfrm>
              <a:off x="8368485" y="1520381"/>
              <a:ext cx="626862" cy="445778"/>
              <a:chOff x="8368485" y="1520381"/>
              <a:chExt cx="626862" cy="445778"/>
            </a:xfrm>
            <a:grpFill/>
          </p:grpSpPr>
          <p:grpSp>
            <p:nvGrpSpPr>
              <p:cNvPr id="646" name="Graphic 111">
                <a:extLst>
                  <a:ext uri="{FF2B5EF4-FFF2-40B4-BE49-F238E27FC236}">
                    <a16:creationId xmlns:a16="http://schemas.microsoft.com/office/drawing/2014/main" id="{702C53A1-0965-1F8F-0C81-563D82903373}"/>
                  </a:ext>
                </a:extLst>
              </p:cNvPr>
              <p:cNvGrpSpPr/>
              <p:nvPr/>
            </p:nvGrpSpPr>
            <p:grpSpPr>
              <a:xfrm>
                <a:off x="8368485" y="1520381"/>
                <a:ext cx="626862" cy="445778"/>
                <a:chOff x="8368485" y="1520381"/>
                <a:chExt cx="626862" cy="445778"/>
              </a:xfrm>
              <a:grpFill/>
            </p:grpSpPr>
            <p:sp>
              <p:nvSpPr>
                <p:cNvPr id="700" name="Freeform: Shape 699">
                  <a:extLst>
                    <a:ext uri="{FF2B5EF4-FFF2-40B4-BE49-F238E27FC236}">
                      <a16:creationId xmlns:a16="http://schemas.microsoft.com/office/drawing/2014/main" id="{4A300A9D-AD9F-5409-B507-E619E62C61B1}"/>
                    </a:ext>
                  </a:extLst>
                </p:cNvPr>
                <p:cNvSpPr/>
                <p:nvPr/>
              </p:nvSpPr>
              <p:spPr>
                <a:xfrm>
                  <a:off x="8368485" y="1783572"/>
                  <a:ext cx="399532" cy="182588"/>
                </a:xfrm>
                <a:custGeom>
                  <a:avLst/>
                  <a:gdLst>
                    <a:gd name="connsiteX0" fmla="*/ 0 w 399532"/>
                    <a:gd name="connsiteY0" fmla="*/ 0 h 182588"/>
                    <a:gd name="connsiteX1" fmla="*/ 0 w 399532"/>
                    <a:gd name="connsiteY1" fmla="*/ 38163 h 182588"/>
                    <a:gd name="connsiteX2" fmla="*/ 399532 w 399532"/>
                    <a:gd name="connsiteY2" fmla="*/ 182588 h 182588"/>
                    <a:gd name="connsiteX3" fmla="*/ 398827 w 399532"/>
                    <a:gd name="connsiteY3" fmla="*/ 8131 h 182588"/>
                    <a:gd name="connsiteX4" fmla="*/ 398310 w 399532"/>
                    <a:gd name="connsiteY4" fmla="*/ 8037 h 182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532" h="182588">
                      <a:moveTo>
                        <a:pt x="0" y="0"/>
                      </a:moveTo>
                      <a:lnTo>
                        <a:pt x="0" y="38163"/>
                      </a:lnTo>
                      <a:lnTo>
                        <a:pt x="399532" y="182588"/>
                      </a:lnTo>
                      <a:lnTo>
                        <a:pt x="398827" y="8131"/>
                      </a:lnTo>
                      <a:lnTo>
                        <a:pt x="398310" y="80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1" name="Freeform: Shape 700">
                  <a:extLst>
                    <a:ext uri="{FF2B5EF4-FFF2-40B4-BE49-F238E27FC236}">
                      <a16:creationId xmlns:a16="http://schemas.microsoft.com/office/drawing/2014/main" id="{7AE08B2D-327B-BA5B-5F07-936E3795F9F1}"/>
                    </a:ext>
                  </a:extLst>
                </p:cNvPr>
                <p:cNvSpPr/>
                <p:nvPr/>
              </p:nvSpPr>
              <p:spPr>
                <a:xfrm>
                  <a:off x="8368485" y="1783572"/>
                  <a:ext cx="399532" cy="182588"/>
                </a:xfrm>
                <a:custGeom>
                  <a:avLst/>
                  <a:gdLst>
                    <a:gd name="connsiteX0" fmla="*/ 0 w 399532"/>
                    <a:gd name="connsiteY0" fmla="*/ 0 h 182588"/>
                    <a:gd name="connsiteX1" fmla="*/ 0 w 399532"/>
                    <a:gd name="connsiteY1" fmla="*/ 38163 h 182588"/>
                    <a:gd name="connsiteX2" fmla="*/ 399532 w 399532"/>
                    <a:gd name="connsiteY2" fmla="*/ 182588 h 182588"/>
                    <a:gd name="connsiteX3" fmla="*/ 398827 w 399532"/>
                    <a:gd name="connsiteY3" fmla="*/ 8131 h 182588"/>
                    <a:gd name="connsiteX4" fmla="*/ 398310 w 399532"/>
                    <a:gd name="connsiteY4" fmla="*/ 8037 h 182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532" h="182588">
                      <a:moveTo>
                        <a:pt x="0" y="0"/>
                      </a:moveTo>
                      <a:lnTo>
                        <a:pt x="0" y="38163"/>
                      </a:lnTo>
                      <a:lnTo>
                        <a:pt x="399532" y="182588"/>
                      </a:lnTo>
                      <a:lnTo>
                        <a:pt x="398827" y="8131"/>
                      </a:lnTo>
                      <a:lnTo>
                        <a:pt x="398310" y="80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702" name="Graphic 111">
                  <a:extLst>
                    <a:ext uri="{FF2B5EF4-FFF2-40B4-BE49-F238E27FC236}">
                      <a16:creationId xmlns:a16="http://schemas.microsoft.com/office/drawing/2014/main" id="{20A165CD-1F78-5490-925E-4F1266263205}"/>
                    </a:ext>
                  </a:extLst>
                </p:cNvPr>
                <p:cNvGrpSpPr/>
                <p:nvPr/>
              </p:nvGrpSpPr>
              <p:grpSpPr>
                <a:xfrm>
                  <a:off x="8368485" y="1520381"/>
                  <a:ext cx="626862" cy="271320"/>
                  <a:chOff x="8368485" y="1520381"/>
                  <a:chExt cx="626862" cy="271320"/>
                </a:xfrm>
                <a:grpFill/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551872A7-0BEA-5759-FEAE-48198C4FEFD5}"/>
                      </a:ext>
                    </a:extLst>
                  </p:cNvPr>
                  <p:cNvSpPr/>
                  <p:nvPr/>
                </p:nvSpPr>
                <p:spPr>
                  <a:xfrm>
                    <a:off x="8368485" y="1524000"/>
                    <a:ext cx="492870" cy="261263"/>
                  </a:xfrm>
                  <a:custGeom>
                    <a:avLst/>
                    <a:gdLst>
                      <a:gd name="connsiteX0" fmla="*/ 492871 w 492870"/>
                      <a:gd name="connsiteY0" fmla="*/ 0 h 261263"/>
                      <a:gd name="connsiteX1" fmla="*/ 425898 w 492870"/>
                      <a:gd name="connsiteY1" fmla="*/ 1833 h 261263"/>
                      <a:gd name="connsiteX2" fmla="*/ 0 w 492870"/>
                      <a:gd name="connsiteY2" fmla="*/ 259571 h 261263"/>
                      <a:gd name="connsiteX3" fmla="*/ 83516 w 492870"/>
                      <a:gd name="connsiteY3" fmla="*/ 261263 h 261263"/>
                      <a:gd name="connsiteX4" fmla="*/ 81495 w 492870"/>
                      <a:gd name="connsiteY4" fmla="*/ 259571 h 26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2870" h="261263">
                        <a:moveTo>
                          <a:pt x="492871" y="0"/>
                        </a:moveTo>
                        <a:lnTo>
                          <a:pt x="425898" y="1833"/>
                        </a:lnTo>
                        <a:lnTo>
                          <a:pt x="0" y="259571"/>
                        </a:lnTo>
                        <a:lnTo>
                          <a:pt x="83516" y="261263"/>
                        </a:lnTo>
                        <a:lnTo>
                          <a:pt x="81495" y="25957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E618D285-B149-4DC3-1F0D-E2A58DC83679}"/>
                      </a:ext>
                    </a:extLst>
                  </p:cNvPr>
                  <p:cNvSpPr/>
                  <p:nvPr/>
                </p:nvSpPr>
                <p:spPr>
                  <a:xfrm>
                    <a:off x="8449980" y="1520381"/>
                    <a:ext cx="545367" cy="271320"/>
                  </a:xfrm>
                  <a:custGeom>
                    <a:avLst/>
                    <a:gdLst>
                      <a:gd name="connsiteX0" fmla="*/ 545368 w 545367"/>
                      <a:gd name="connsiteY0" fmla="*/ 0 h 271320"/>
                      <a:gd name="connsiteX1" fmla="*/ 411376 w 545367"/>
                      <a:gd name="connsiteY1" fmla="*/ 3619 h 271320"/>
                      <a:gd name="connsiteX2" fmla="*/ 0 w 545367"/>
                      <a:gd name="connsiteY2" fmla="*/ 263190 h 271320"/>
                      <a:gd name="connsiteX3" fmla="*/ 2021 w 545367"/>
                      <a:gd name="connsiteY3" fmla="*/ 264882 h 271320"/>
                      <a:gd name="connsiteX4" fmla="*/ 316815 w 545367"/>
                      <a:gd name="connsiteY4" fmla="*/ 271227 h 271320"/>
                      <a:gd name="connsiteX5" fmla="*/ 317332 w 545367"/>
                      <a:gd name="connsiteY5" fmla="*/ 271321 h 271320"/>
                      <a:gd name="connsiteX6" fmla="*/ 316815 w 545367"/>
                      <a:gd name="connsiteY6" fmla="*/ 151569 h 27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5367" h="271320">
                        <a:moveTo>
                          <a:pt x="545368" y="0"/>
                        </a:moveTo>
                        <a:lnTo>
                          <a:pt x="411376" y="3619"/>
                        </a:lnTo>
                        <a:lnTo>
                          <a:pt x="0" y="263190"/>
                        </a:lnTo>
                        <a:lnTo>
                          <a:pt x="2021" y="264882"/>
                        </a:lnTo>
                        <a:lnTo>
                          <a:pt x="316815" y="271227"/>
                        </a:lnTo>
                        <a:lnTo>
                          <a:pt x="317332" y="271321"/>
                        </a:lnTo>
                        <a:lnTo>
                          <a:pt x="316815" y="15156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EA4193F6-781F-E0A6-77F2-426444516DE4}"/>
                      </a:ext>
                    </a:extLst>
                  </p:cNvPr>
                  <p:cNvSpPr/>
                  <p:nvPr/>
                </p:nvSpPr>
                <p:spPr>
                  <a:xfrm>
                    <a:off x="8442883" y="1524000"/>
                    <a:ext cx="423078" cy="261545"/>
                  </a:xfrm>
                  <a:custGeom>
                    <a:avLst/>
                    <a:gdLst>
                      <a:gd name="connsiteX0" fmla="*/ 8319 w 423078"/>
                      <a:gd name="connsiteY0" fmla="*/ 261545 h 261545"/>
                      <a:gd name="connsiteX1" fmla="*/ 0 w 423078"/>
                      <a:gd name="connsiteY1" fmla="*/ 261263 h 261545"/>
                      <a:gd name="connsiteX2" fmla="*/ 413867 w 423078"/>
                      <a:gd name="connsiteY2" fmla="*/ 141 h 261545"/>
                      <a:gd name="connsiteX3" fmla="*/ 423078 w 423078"/>
                      <a:gd name="connsiteY3" fmla="*/ 0 h 261545"/>
                      <a:gd name="connsiteX4" fmla="*/ 419741 w 423078"/>
                      <a:gd name="connsiteY4" fmla="*/ 1974 h 261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078" h="261545">
                        <a:moveTo>
                          <a:pt x="8319" y="261545"/>
                        </a:moveTo>
                        <a:lnTo>
                          <a:pt x="0" y="261263"/>
                        </a:lnTo>
                        <a:lnTo>
                          <a:pt x="413867" y="141"/>
                        </a:lnTo>
                        <a:lnTo>
                          <a:pt x="423078" y="0"/>
                        </a:lnTo>
                        <a:lnTo>
                          <a:pt x="419741" y="197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9729ADD0-BA85-E2E6-C86E-316DA677959D}"/>
                    </a:ext>
                  </a:extLst>
                </p:cNvPr>
                <p:cNvSpPr/>
                <p:nvPr/>
              </p:nvSpPr>
              <p:spPr>
                <a:xfrm>
                  <a:off x="8368485" y="1523877"/>
                  <a:ext cx="539280" cy="261245"/>
                </a:xfrm>
                <a:custGeom>
                  <a:avLst/>
                  <a:gdLst>
                    <a:gd name="connsiteX0" fmla="*/ 522574 w 539280"/>
                    <a:gd name="connsiteY0" fmla="*/ 47921 h 261245"/>
                    <a:gd name="connsiteX1" fmla="*/ 492871 w 539280"/>
                    <a:gd name="connsiteY1" fmla="*/ 124 h 261245"/>
                    <a:gd name="connsiteX2" fmla="*/ 425898 w 539280"/>
                    <a:gd name="connsiteY2" fmla="*/ 1957 h 261245"/>
                    <a:gd name="connsiteX3" fmla="*/ 0 w 539280"/>
                    <a:gd name="connsiteY3" fmla="*/ 259695 h 261245"/>
                    <a:gd name="connsiteX4" fmla="*/ 75996 w 539280"/>
                    <a:gd name="connsiteY4" fmla="*/ 261246 h 261245"/>
                    <a:gd name="connsiteX5" fmla="*/ 257926 w 539280"/>
                    <a:gd name="connsiteY5" fmla="*/ 211475 h 261245"/>
                    <a:gd name="connsiteX6" fmla="*/ 522574 w 539280"/>
                    <a:gd name="connsiteY6" fmla="*/ 47921 h 26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9280" h="261245">
                      <a:moveTo>
                        <a:pt x="522574" y="47921"/>
                      </a:moveTo>
                      <a:cubicBezTo>
                        <a:pt x="557822" y="22918"/>
                        <a:pt x="532208" y="782"/>
                        <a:pt x="492871" y="124"/>
                      </a:cubicBezTo>
                      <a:cubicBezTo>
                        <a:pt x="453533" y="-581"/>
                        <a:pt x="425898" y="1957"/>
                        <a:pt x="425898" y="1957"/>
                      </a:cubicBezTo>
                      <a:lnTo>
                        <a:pt x="0" y="259695"/>
                      </a:lnTo>
                      <a:lnTo>
                        <a:pt x="75996" y="261246"/>
                      </a:lnTo>
                      <a:cubicBezTo>
                        <a:pt x="141888" y="259037"/>
                        <a:pt x="189732" y="252551"/>
                        <a:pt x="257926" y="211475"/>
                      </a:cubicBezTo>
                      <a:cubicBezTo>
                        <a:pt x="350654" y="155594"/>
                        <a:pt x="487325" y="72971"/>
                        <a:pt x="522574" y="47921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704" name="Graphic 111">
                  <a:extLst>
                    <a:ext uri="{FF2B5EF4-FFF2-40B4-BE49-F238E27FC236}">
                      <a16:creationId xmlns:a16="http://schemas.microsoft.com/office/drawing/2014/main" id="{BE34A66A-5703-EFAF-10FF-A21D807EE014}"/>
                    </a:ext>
                  </a:extLst>
                </p:cNvPr>
                <p:cNvGrpSpPr/>
                <p:nvPr/>
              </p:nvGrpSpPr>
              <p:grpSpPr>
                <a:xfrm>
                  <a:off x="8554645" y="1553844"/>
                  <a:ext cx="437365" cy="202797"/>
                  <a:chOff x="8554645" y="1553844"/>
                  <a:chExt cx="437365" cy="202797"/>
                </a:xfrm>
                <a:grpFill/>
              </p:grpSpPr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id="{DEBFEC79-76B2-6035-D1CC-B7F004F17C18}"/>
                      </a:ext>
                    </a:extLst>
                  </p:cNvPr>
                  <p:cNvSpPr/>
                  <p:nvPr/>
                </p:nvSpPr>
                <p:spPr>
                  <a:xfrm>
                    <a:off x="8626411" y="1553844"/>
                    <a:ext cx="346894" cy="132676"/>
                  </a:xfrm>
                  <a:custGeom>
                    <a:avLst/>
                    <a:gdLst>
                      <a:gd name="connsiteX0" fmla="*/ 165246 w 346894"/>
                      <a:gd name="connsiteY0" fmla="*/ 132676 h 132676"/>
                      <a:gd name="connsiteX1" fmla="*/ 346894 w 346894"/>
                      <a:gd name="connsiteY1" fmla="*/ 7849 h 132676"/>
                      <a:gd name="connsiteX2" fmla="*/ 203408 w 346894"/>
                      <a:gd name="connsiteY2" fmla="*/ 0 h 132676"/>
                      <a:gd name="connsiteX3" fmla="*/ 0 w 346894"/>
                      <a:gd name="connsiteY3" fmla="*/ 127929 h 132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94" h="132676">
                        <a:moveTo>
                          <a:pt x="165246" y="132676"/>
                        </a:moveTo>
                        <a:lnTo>
                          <a:pt x="346894" y="7849"/>
                        </a:lnTo>
                        <a:lnTo>
                          <a:pt x="203408" y="0"/>
                        </a:lnTo>
                        <a:lnTo>
                          <a:pt x="0" y="12792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id="{8EE1E098-6341-16EF-C599-D603DA40FE74}"/>
                      </a:ext>
                    </a:extLst>
                  </p:cNvPr>
                  <p:cNvSpPr/>
                  <p:nvPr/>
                </p:nvSpPr>
                <p:spPr>
                  <a:xfrm>
                    <a:off x="8626411" y="1553844"/>
                    <a:ext cx="346894" cy="132676"/>
                  </a:xfrm>
                  <a:custGeom>
                    <a:avLst/>
                    <a:gdLst>
                      <a:gd name="connsiteX0" fmla="*/ 165246 w 346894"/>
                      <a:gd name="connsiteY0" fmla="*/ 132676 h 132676"/>
                      <a:gd name="connsiteX1" fmla="*/ 346894 w 346894"/>
                      <a:gd name="connsiteY1" fmla="*/ 7849 h 132676"/>
                      <a:gd name="connsiteX2" fmla="*/ 203408 w 346894"/>
                      <a:gd name="connsiteY2" fmla="*/ 0 h 132676"/>
                      <a:gd name="connsiteX3" fmla="*/ 0 w 346894"/>
                      <a:gd name="connsiteY3" fmla="*/ 127929 h 132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94" h="132676">
                        <a:moveTo>
                          <a:pt x="165246" y="132676"/>
                        </a:moveTo>
                        <a:lnTo>
                          <a:pt x="346894" y="7849"/>
                        </a:lnTo>
                        <a:lnTo>
                          <a:pt x="203408" y="0"/>
                        </a:lnTo>
                        <a:lnTo>
                          <a:pt x="0" y="12792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id="{E4621A2F-A63C-ACA0-CA05-F557E3EFB68E}"/>
                      </a:ext>
                    </a:extLst>
                  </p:cNvPr>
                  <p:cNvSpPr/>
                  <p:nvPr/>
                </p:nvSpPr>
                <p:spPr>
                  <a:xfrm>
                    <a:off x="8554645" y="1681773"/>
                    <a:ext cx="237012" cy="74868"/>
                  </a:xfrm>
                  <a:custGeom>
                    <a:avLst/>
                    <a:gdLst>
                      <a:gd name="connsiteX0" fmla="*/ 71766 w 237012"/>
                      <a:gd name="connsiteY0" fmla="*/ 0 h 74868"/>
                      <a:gd name="connsiteX1" fmla="*/ 0 w 237012"/>
                      <a:gd name="connsiteY1" fmla="*/ 67349 h 74868"/>
                      <a:gd name="connsiteX2" fmla="*/ 235461 w 237012"/>
                      <a:gd name="connsiteY2" fmla="*/ 74868 h 74868"/>
                      <a:gd name="connsiteX3" fmla="*/ 237012 w 237012"/>
                      <a:gd name="connsiteY3" fmla="*/ 4747 h 74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012" h="74868">
                        <a:moveTo>
                          <a:pt x="71766" y="0"/>
                        </a:moveTo>
                        <a:lnTo>
                          <a:pt x="0" y="67349"/>
                        </a:lnTo>
                        <a:lnTo>
                          <a:pt x="235461" y="74868"/>
                        </a:lnTo>
                        <a:lnTo>
                          <a:pt x="237012" y="474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id="{B8C80B8E-9EC5-AE68-0ED8-E2332EE3F020}"/>
                      </a:ext>
                    </a:extLst>
                  </p:cNvPr>
                  <p:cNvSpPr/>
                  <p:nvPr/>
                </p:nvSpPr>
                <p:spPr>
                  <a:xfrm>
                    <a:off x="8554645" y="1681773"/>
                    <a:ext cx="237012" cy="74868"/>
                  </a:xfrm>
                  <a:custGeom>
                    <a:avLst/>
                    <a:gdLst>
                      <a:gd name="connsiteX0" fmla="*/ 71766 w 237012"/>
                      <a:gd name="connsiteY0" fmla="*/ 0 h 74868"/>
                      <a:gd name="connsiteX1" fmla="*/ 0 w 237012"/>
                      <a:gd name="connsiteY1" fmla="*/ 67349 h 74868"/>
                      <a:gd name="connsiteX2" fmla="*/ 235461 w 237012"/>
                      <a:gd name="connsiteY2" fmla="*/ 74868 h 74868"/>
                      <a:gd name="connsiteX3" fmla="*/ 237012 w 237012"/>
                      <a:gd name="connsiteY3" fmla="*/ 4747 h 74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012" h="74868">
                        <a:moveTo>
                          <a:pt x="71766" y="0"/>
                        </a:moveTo>
                        <a:lnTo>
                          <a:pt x="0" y="67349"/>
                        </a:lnTo>
                        <a:lnTo>
                          <a:pt x="235461" y="74868"/>
                        </a:lnTo>
                        <a:lnTo>
                          <a:pt x="237012" y="474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26487278-5790-5B27-E78E-4B313FD60A61}"/>
                      </a:ext>
                    </a:extLst>
                  </p:cNvPr>
                  <p:cNvSpPr/>
                  <p:nvPr/>
                </p:nvSpPr>
                <p:spPr>
                  <a:xfrm>
                    <a:off x="8790106" y="1561693"/>
                    <a:ext cx="201904" cy="194948"/>
                  </a:xfrm>
                  <a:custGeom>
                    <a:avLst/>
                    <a:gdLst>
                      <a:gd name="connsiteX0" fmla="*/ 183199 w 201904"/>
                      <a:gd name="connsiteY0" fmla="*/ 0 h 194948"/>
                      <a:gd name="connsiteX1" fmla="*/ 1551 w 201904"/>
                      <a:gd name="connsiteY1" fmla="*/ 124827 h 194948"/>
                      <a:gd name="connsiteX2" fmla="*/ 0 w 201904"/>
                      <a:gd name="connsiteY2" fmla="*/ 194949 h 194948"/>
                      <a:gd name="connsiteX3" fmla="*/ 201905 w 201904"/>
                      <a:gd name="connsiteY3" fmla="*/ 48737 h 194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1904" h="194948">
                        <a:moveTo>
                          <a:pt x="183199" y="0"/>
                        </a:moveTo>
                        <a:lnTo>
                          <a:pt x="1551" y="124827"/>
                        </a:lnTo>
                        <a:lnTo>
                          <a:pt x="0" y="194949"/>
                        </a:lnTo>
                        <a:lnTo>
                          <a:pt x="201905" y="4873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10" name="Graphic 111">
                    <a:extLst>
                      <a:ext uri="{FF2B5EF4-FFF2-40B4-BE49-F238E27FC236}">
                        <a16:creationId xmlns:a16="http://schemas.microsoft.com/office/drawing/2014/main" id="{8D52C1E1-BA57-1C5B-85B9-B7BA8243475B}"/>
                      </a:ext>
                    </a:extLst>
                  </p:cNvPr>
                  <p:cNvGrpSpPr/>
                  <p:nvPr/>
                </p:nvGrpSpPr>
                <p:grpSpPr>
                  <a:xfrm>
                    <a:off x="8688026" y="1565923"/>
                    <a:ext cx="240020" cy="99965"/>
                    <a:chOff x="8688026" y="1565923"/>
                    <a:chExt cx="240020" cy="99965"/>
                  </a:xfrm>
                  <a:grpFill/>
                </p:grpSpPr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104696F9-1FEF-F992-589D-701A5E318B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8026" y="1565923"/>
                      <a:ext cx="240020" cy="99965"/>
                    </a:xfrm>
                    <a:custGeom>
                      <a:avLst/>
                      <a:gdLst>
                        <a:gd name="connsiteX0" fmla="*/ 102362 w 240020"/>
                        <a:gd name="connsiteY0" fmla="*/ 99965 h 99965"/>
                        <a:gd name="connsiteX1" fmla="*/ 240020 w 240020"/>
                        <a:gd name="connsiteY1" fmla="*/ 5358 h 99965"/>
                        <a:gd name="connsiteX2" fmla="*/ 153966 w 240020"/>
                        <a:gd name="connsiteY2" fmla="*/ 0 h 99965"/>
                        <a:gd name="connsiteX3" fmla="*/ 0 w 240020"/>
                        <a:gd name="connsiteY3" fmla="*/ 96957 h 999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020" h="99965">
                          <a:moveTo>
                            <a:pt x="102362" y="99965"/>
                          </a:moveTo>
                          <a:lnTo>
                            <a:pt x="240020" y="5358"/>
                          </a:lnTo>
                          <a:lnTo>
                            <a:pt x="153966" y="0"/>
                          </a:lnTo>
                          <a:lnTo>
                            <a:pt x="0" y="96957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93E1E159-D7CB-0217-CE49-7BE7AA6CD8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8026" y="1565923"/>
                      <a:ext cx="155141" cy="97286"/>
                    </a:xfrm>
                    <a:custGeom>
                      <a:avLst/>
                      <a:gdLst>
                        <a:gd name="connsiteX0" fmla="*/ 0 w 155141"/>
                        <a:gd name="connsiteY0" fmla="*/ 96957 h 97286"/>
                        <a:gd name="connsiteX1" fmla="*/ 11844 w 155141"/>
                        <a:gd name="connsiteY1" fmla="*/ 97286 h 97286"/>
                        <a:gd name="connsiteX2" fmla="*/ 155141 w 155141"/>
                        <a:gd name="connsiteY2" fmla="*/ 7050 h 97286"/>
                        <a:gd name="connsiteX3" fmla="*/ 153966 w 155141"/>
                        <a:gd name="connsiteY3" fmla="*/ 0 h 97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55141" h="97286">
                          <a:moveTo>
                            <a:pt x="0" y="96957"/>
                          </a:moveTo>
                          <a:lnTo>
                            <a:pt x="11844" y="97286"/>
                          </a:lnTo>
                          <a:lnTo>
                            <a:pt x="155141" y="7050"/>
                          </a:lnTo>
                          <a:lnTo>
                            <a:pt x="153966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13" name="Freeform: Shape 712">
                      <a:extLst>
                        <a:ext uri="{FF2B5EF4-FFF2-40B4-BE49-F238E27FC236}">
                          <a16:creationId xmlns:a16="http://schemas.microsoft.com/office/drawing/2014/main" id="{3C8E510C-4065-DF1A-2154-BCEB62D4D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1992" y="1565923"/>
                      <a:ext cx="86053" cy="11796"/>
                    </a:xfrm>
                    <a:custGeom>
                      <a:avLst/>
                      <a:gdLst>
                        <a:gd name="connsiteX0" fmla="*/ 86054 w 86053"/>
                        <a:gd name="connsiteY0" fmla="*/ 5358 h 11796"/>
                        <a:gd name="connsiteX1" fmla="*/ 0 w 86053"/>
                        <a:gd name="connsiteY1" fmla="*/ 0 h 11796"/>
                        <a:gd name="connsiteX2" fmla="*/ 1175 w 86053"/>
                        <a:gd name="connsiteY2" fmla="*/ 7050 h 11796"/>
                        <a:gd name="connsiteX3" fmla="*/ 76748 w 86053"/>
                        <a:gd name="connsiteY3" fmla="*/ 11797 h 11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053" h="11796">
                          <a:moveTo>
                            <a:pt x="86054" y="5358"/>
                          </a:moveTo>
                          <a:lnTo>
                            <a:pt x="0" y="0"/>
                          </a:lnTo>
                          <a:lnTo>
                            <a:pt x="1175" y="7050"/>
                          </a:lnTo>
                          <a:lnTo>
                            <a:pt x="76748" y="11797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E2F4B748-3DA8-E352-5CED-95A84E79EFCA}"/>
                  </a:ext>
                </a:extLst>
              </p:cNvPr>
              <p:cNvSpPr/>
              <p:nvPr/>
            </p:nvSpPr>
            <p:spPr>
              <a:xfrm>
                <a:off x="8413274" y="1803922"/>
                <a:ext cx="334768" cy="114534"/>
              </a:xfrm>
              <a:custGeom>
                <a:avLst/>
                <a:gdLst>
                  <a:gd name="connsiteX0" fmla="*/ 330257 w 334768"/>
                  <a:gd name="connsiteY0" fmla="*/ 11656 h 114534"/>
                  <a:gd name="connsiteX1" fmla="*/ 323771 w 334768"/>
                  <a:gd name="connsiteY1" fmla="*/ 11468 h 114534"/>
                  <a:gd name="connsiteX2" fmla="*/ 317285 w 334768"/>
                  <a:gd name="connsiteY2" fmla="*/ 11233 h 114534"/>
                  <a:gd name="connsiteX3" fmla="*/ 310799 w 334768"/>
                  <a:gd name="connsiteY3" fmla="*/ 10998 h 114534"/>
                  <a:gd name="connsiteX4" fmla="*/ 304314 w 334768"/>
                  <a:gd name="connsiteY4" fmla="*/ 10763 h 114534"/>
                  <a:gd name="connsiteX5" fmla="*/ 297828 w 334768"/>
                  <a:gd name="connsiteY5" fmla="*/ 10528 h 114534"/>
                  <a:gd name="connsiteX6" fmla="*/ 291342 w 334768"/>
                  <a:gd name="connsiteY6" fmla="*/ 10293 h 114534"/>
                  <a:gd name="connsiteX7" fmla="*/ 284856 w 334768"/>
                  <a:gd name="connsiteY7" fmla="*/ 10058 h 114534"/>
                  <a:gd name="connsiteX8" fmla="*/ 278371 w 334768"/>
                  <a:gd name="connsiteY8" fmla="*/ 9823 h 114534"/>
                  <a:gd name="connsiteX9" fmla="*/ 271885 w 334768"/>
                  <a:gd name="connsiteY9" fmla="*/ 9588 h 114534"/>
                  <a:gd name="connsiteX10" fmla="*/ 265399 w 334768"/>
                  <a:gd name="connsiteY10" fmla="*/ 9400 h 114534"/>
                  <a:gd name="connsiteX11" fmla="*/ 258913 w 334768"/>
                  <a:gd name="connsiteY11" fmla="*/ 9165 h 114534"/>
                  <a:gd name="connsiteX12" fmla="*/ 252428 w 334768"/>
                  <a:gd name="connsiteY12" fmla="*/ 8930 h 114534"/>
                  <a:gd name="connsiteX13" fmla="*/ 245942 w 334768"/>
                  <a:gd name="connsiteY13" fmla="*/ 8695 h 114534"/>
                  <a:gd name="connsiteX14" fmla="*/ 239456 w 334768"/>
                  <a:gd name="connsiteY14" fmla="*/ 8460 h 114534"/>
                  <a:gd name="connsiteX15" fmla="*/ 232970 w 334768"/>
                  <a:gd name="connsiteY15" fmla="*/ 8225 h 114534"/>
                  <a:gd name="connsiteX16" fmla="*/ 226485 w 334768"/>
                  <a:gd name="connsiteY16" fmla="*/ 7990 h 114534"/>
                  <a:gd name="connsiteX17" fmla="*/ 219999 w 334768"/>
                  <a:gd name="connsiteY17" fmla="*/ 7755 h 114534"/>
                  <a:gd name="connsiteX18" fmla="*/ 213513 w 334768"/>
                  <a:gd name="connsiteY18" fmla="*/ 7520 h 114534"/>
                  <a:gd name="connsiteX19" fmla="*/ 207027 w 334768"/>
                  <a:gd name="connsiteY19" fmla="*/ 7332 h 114534"/>
                  <a:gd name="connsiteX20" fmla="*/ 200542 w 334768"/>
                  <a:gd name="connsiteY20" fmla="*/ 7097 h 114534"/>
                  <a:gd name="connsiteX21" fmla="*/ 194056 w 334768"/>
                  <a:gd name="connsiteY21" fmla="*/ 6862 h 114534"/>
                  <a:gd name="connsiteX22" fmla="*/ 187570 w 334768"/>
                  <a:gd name="connsiteY22" fmla="*/ 6627 h 114534"/>
                  <a:gd name="connsiteX23" fmla="*/ 181084 w 334768"/>
                  <a:gd name="connsiteY23" fmla="*/ 6392 h 114534"/>
                  <a:gd name="connsiteX24" fmla="*/ 174598 w 334768"/>
                  <a:gd name="connsiteY24" fmla="*/ 6157 h 114534"/>
                  <a:gd name="connsiteX25" fmla="*/ 168113 w 334768"/>
                  <a:gd name="connsiteY25" fmla="*/ 5922 h 114534"/>
                  <a:gd name="connsiteX26" fmla="*/ 161627 w 334768"/>
                  <a:gd name="connsiteY26" fmla="*/ 5687 h 114534"/>
                  <a:gd name="connsiteX27" fmla="*/ 155141 w 334768"/>
                  <a:gd name="connsiteY27" fmla="*/ 5452 h 114534"/>
                  <a:gd name="connsiteX28" fmla="*/ 148655 w 334768"/>
                  <a:gd name="connsiteY28" fmla="*/ 5264 h 114534"/>
                  <a:gd name="connsiteX29" fmla="*/ 142170 w 334768"/>
                  <a:gd name="connsiteY29" fmla="*/ 5029 h 114534"/>
                  <a:gd name="connsiteX30" fmla="*/ 135684 w 334768"/>
                  <a:gd name="connsiteY30" fmla="*/ 4794 h 114534"/>
                  <a:gd name="connsiteX31" fmla="*/ 129198 w 334768"/>
                  <a:gd name="connsiteY31" fmla="*/ 4559 h 114534"/>
                  <a:gd name="connsiteX32" fmla="*/ 122712 w 334768"/>
                  <a:gd name="connsiteY32" fmla="*/ 4324 h 114534"/>
                  <a:gd name="connsiteX33" fmla="*/ 116227 w 334768"/>
                  <a:gd name="connsiteY33" fmla="*/ 4089 h 114534"/>
                  <a:gd name="connsiteX34" fmla="*/ 109741 w 334768"/>
                  <a:gd name="connsiteY34" fmla="*/ 3854 h 114534"/>
                  <a:gd name="connsiteX35" fmla="*/ 103255 w 334768"/>
                  <a:gd name="connsiteY35" fmla="*/ 3619 h 114534"/>
                  <a:gd name="connsiteX36" fmla="*/ 96769 w 334768"/>
                  <a:gd name="connsiteY36" fmla="*/ 3431 h 114534"/>
                  <a:gd name="connsiteX37" fmla="*/ 90284 w 334768"/>
                  <a:gd name="connsiteY37" fmla="*/ 3196 h 114534"/>
                  <a:gd name="connsiteX38" fmla="*/ 83798 w 334768"/>
                  <a:gd name="connsiteY38" fmla="*/ 2961 h 114534"/>
                  <a:gd name="connsiteX39" fmla="*/ 77312 w 334768"/>
                  <a:gd name="connsiteY39" fmla="*/ 2726 h 114534"/>
                  <a:gd name="connsiteX40" fmla="*/ 70826 w 334768"/>
                  <a:gd name="connsiteY40" fmla="*/ 2491 h 114534"/>
                  <a:gd name="connsiteX41" fmla="*/ 64341 w 334768"/>
                  <a:gd name="connsiteY41" fmla="*/ 2256 h 114534"/>
                  <a:gd name="connsiteX42" fmla="*/ 57855 w 334768"/>
                  <a:gd name="connsiteY42" fmla="*/ 2021 h 114534"/>
                  <a:gd name="connsiteX43" fmla="*/ 51369 w 334768"/>
                  <a:gd name="connsiteY43" fmla="*/ 1786 h 114534"/>
                  <a:gd name="connsiteX44" fmla="*/ 44883 w 334768"/>
                  <a:gd name="connsiteY44" fmla="*/ 1551 h 114534"/>
                  <a:gd name="connsiteX45" fmla="*/ 38398 w 334768"/>
                  <a:gd name="connsiteY45" fmla="*/ 1363 h 114534"/>
                  <a:gd name="connsiteX46" fmla="*/ 31912 w 334768"/>
                  <a:gd name="connsiteY46" fmla="*/ 1128 h 114534"/>
                  <a:gd name="connsiteX47" fmla="*/ 25426 w 334768"/>
                  <a:gd name="connsiteY47" fmla="*/ 893 h 114534"/>
                  <a:gd name="connsiteX48" fmla="*/ 18940 w 334768"/>
                  <a:gd name="connsiteY48" fmla="*/ 658 h 114534"/>
                  <a:gd name="connsiteX49" fmla="*/ 12455 w 334768"/>
                  <a:gd name="connsiteY49" fmla="*/ 423 h 114534"/>
                  <a:gd name="connsiteX50" fmla="*/ 5969 w 334768"/>
                  <a:gd name="connsiteY50" fmla="*/ 188 h 114534"/>
                  <a:gd name="connsiteX51" fmla="*/ 0 w 334768"/>
                  <a:gd name="connsiteY51" fmla="*/ 0 h 114534"/>
                  <a:gd name="connsiteX52" fmla="*/ 5969 w 334768"/>
                  <a:gd name="connsiteY52" fmla="*/ 2068 h 114534"/>
                  <a:gd name="connsiteX53" fmla="*/ 12455 w 334768"/>
                  <a:gd name="connsiteY53" fmla="*/ 4277 h 114534"/>
                  <a:gd name="connsiteX54" fmla="*/ 18940 w 334768"/>
                  <a:gd name="connsiteY54" fmla="*/ 6486 h 114534"/>
                  <a:gd name="connsiteX55" fmla="*/ 25426 w 334768"/>
                  <a:gd name="connsiteY55" fmla="*/ 8695 h 114534"/>
                  <a:gd name="connsiteX56" fmla="*/ 31912 w 334768"/>
                  <a:gd name="connsiteY56" fmla="*/ 10904 h 114534"/>
                  <a:gd name="connsiteX57" fmla="*/ 38398 w 334768"/>
                  <a:gd name="connsiteY57" fmla="*/ 13113 h 114534"/>
                  <a:gd name="connsiteX58" fmla="*/ 44883 w 334768"/>
                  <a:gd name="connsiteY58" fmla="*/ 15368 h 114534"/>
                  <a:gd name="connsiteX59" fmla="*/ 51369 w 334768"/>
                  <a:gd name="connsiteY59" fmla="*/ 17577 h 114534"/>
                  <a:gd name="connsiteX60" fmla="*/ 57855 w 334768"/>
                  <a:gd name="connsiteY60" fmla="*/ 19786 h 114534"/>
                  <a:gd name="connsiteX61" fmla="*/ 64341 w 334768"/>
                  <a:gd name="connsiteY61" fmla="*/ 22042 h 114534"/>
                  <a:gd name="connsiteX62" fmla="*/ 70826 w 334768"/>
                  <a:gd name="connsiteY62" fmla="*/ 24251 h 114534"/>
                  <a:gd name="connsiteX63" fmla="*/ 77312 w 334768"/>
                  <a:gd name="connsiteY63" fmla="*/ 26460 h 114534"/>
                  <a:gd name="connsiteX64" fmla="*/ 83798 w 334768"/>
                  <a:gd name="connsiteY64" fmla="*/ 28669 h 114534"/>
                  <a:gd name="connsiteX65" fmla="*/ 90284 w 334768"/>
                  <a:gd name="connsiteY65" fmla="*/ 30878 h 114534"/>
                  <a:gd name="connsiteX66" fmla="*/ 96769 w 334768"/>
                  <a:gd name="connsiteY66" fmla="*/ 33134 h 114534"/>
                  <a:gd name="connsiteX67" fmla="*/ 103255 w 334768"/>
                  <a:gd name="connsiteY67" fmla="*/ 35343 h 114534"/>
                  <a:gd name="connsiteX68" fmla="*/ 109741 w 334768"/>
                  <a:gd name="connsiteY68" fmla="*/ 37552 h 114534"/>
                  <a:gd name="connsiteX69" fmla="*/ 116227 w 334768"/>
                  <a:gd name="connsiteY69" fmla="*/ 39761 h 114534"/>
                  <a:gd name="connsiteX70" fmla="*/ 122712 w 334768"/>
                  <a:gd name="connsiteY70" fmla="*/ 41969 h 114534"/>
                  <a:gd name="connsiteX71" fmla="*/ 129198 w 334768"/>
                  <a:gd name="connsiteY71" fmla="*/ 44178 h 114534"/>
                  <a:gd name="connsiteX72" fmla="*/ 135684 w 334768"/>
                  <a:gd name="connsiteY72" fmla="*/ 46434 h 114534"/>
                  <a:gd name="connsiteX73" fmla="*/ 142170 w 334768"/>
                  <a:gd name="connsiteY73" fmla="*/ 48643 h 114534"/>
                  <a:gd name="connsiteX74" fmla="*/ 148655 w 334768"/>
                  <a:gd name="connsiteY74" fmla="*/ 50852 h 114534"/>
                  <a:gd name="connsiteX75" fmla="*/ 155141 w 334768"/>
                  <a:gd name="connsiteY75" fmla="*/ 53108 h 114534"/>
                  <a:gd name="connsiteX76" fmla="*/ 161627 w 334768"/>
                  <a:gd name="connsiteY76" fmla="*/ 55317 h 114534"/>
                  <a:gd name="connsiteX77" fmla="*/ 168113 w 334768"/>
                  <a:gd name="connsiteY77" fmla="*/ 57526 h 114534"/>
                  <a:gd name="connsiteX78" fmla="*/ 174598 w 334768"/>
                  <a:gd name="connsiteY78" fmla="*/ 59735 h 114534"/>
                  <a:gd name="connsiteX79" fmla="*/ 181084 w 334768"/>
                  <a:gd name="connsiteY79" fmla="*/ 61944 h 114534"/>
                  <a:gd name="connsiteX80" fmla="*/ 187570 w 334768"/>
                  <a:gd name="connsiteY80" fmla="*/ 64153 h 114534"/>
                  <a:gd name="connsiteX81" fmla="*/ 194056 w 334768"/>
                  <a:gd name="connsiteY81" fmla="*/ 66409 h 114534"/>
                  <a:gd name="connsiteX82" fmla="*/ 200542 w 334768"/>
                  <a:gd name="connsiteY82" fmla="*/ 68617 h 114534"/>
                  <a:gd name="connsiteX83" fmla="*/ 207027 w 334768"/>
                  <a:gd name="connsiteY83" fmla="*/ 70826 h 114534"/>
                  <a:gd name="connsiteX84" fmla="*/ 213513 w 334768"/>
                  <a:gd name="connsiteY84" fmla="*/ 73035 h 114534"/>
                  <a:gd name="connsiteX85" fmla="*/ 219999 w 334768"/>
                  <a:gd name="connsiteY85" fmla="*/ 75244 h 114534"/>
                  <a:gd name="connsiteX86" fmla="*/ 226485 w 334768"/>
                  <a:gd name="connsiteY86" fmla="*/ 77500 h 114534"/>
                  <a:gd name="connsiteX87" fmla="*/ 232970 w 334768"/>
                  <a:gd name="connsiteY87" fmla="*/ 79709 h 114534"/>
                  <a:gd name="connsiteX88" fmla="*/ 239456 w 334768"/>
                  <a:gd name="connsiteY88" fmla="*/ 81918 h 114534"/>
                  <a:gd name="connsiteX89" fmla="*/ 245942 w 334768"/>
                  <a:gd name="connsiteY89" fmla="*/ 84127 h 114534"/>
                  <a:gd name="connsiteX90" fmla="*/ 252428 w 334768"/>
                  <a:gd name="connsiteY90" fmla="*/ 86336 h 114534"/>
                  <a:gd name="connsiteX91" fmla="*/ 258913 w 334768"/>
                  <a:gd name="connsiteY91" fmla="*/ 88592 h 114534"/>
                  <a:gd name="connsiteX92" fmla="*/ 265399 w 334768"/>
                  <a:gd name="connsiteY92" fmla="*/ 90801 h 114534"/>
                  <a:gd name="connsiteX93" fmla="*/ 271885 w 334768"/>
                  <a:gd name="connsiteY93" fmla="*/ 93010 h 114534"/>
                  <a:gd name="connsiteX94" fmla="*/ 278371 w 334768"/>
                  <a:gd name="connsiteY94" fmla="*/ 95219 h 114534"/>
                  <a:gd name="connsiteX95" fmla="*/ 284856 w 334768"/>
                  <a:gd name="connsiteY95" fmla="*/ 97474 h 114534"/>
                  <a:gd name="connsiteX96" fmla="*/ 291342 w 334768"/>
                  <a:gd name="connsiteY96" fmla="*/ 99683 h 114534"/>
                  <a:gd name="connsiteX97" fmla="*/ 297828 w 334768"/>
                  <a:gd name="connsiteY97" fmla="*/ 101892 h 114534"/>
                  <a:gd name="connsiteX98" fmla="*/ 304314 w 334768"/>
                  <a:gd name="connsiteY98" fmla="*/ 104101 h 114534"/>
                  <a:gd name="connsiteX99" fmla="*/ 310799 w 334768"/>
                  <a:gd name="connsiteY99" fmla="*/ 106310 h 114534"/>
                  <a:gd name="connsiteX100" fmla="*/ 317285 w 334768"/>
                  <a:gd name="connsiteY100" fmla="*/ 108566 h 114534"/>
                  <a:gd name="connsiteX101" fmla="*/ 323771 w 334768"/>
                  <a:gd name="connsiteY101" fmla="*/ 110775 h 114534"/>
                  <a:gd name="connsiteX102" fmla="*/ 330257 w 334768"/>
                  <a:gd name="connsiteY102" fmla="*/ 112984 h 114534"/>
                  <a:gd name="connsiteX103" fmla="*/ 334769 w 334768"/>
                  <a:gd name="connsiteY103" fmla="*/ 114535 h 114534"/>
                  <a:gd name="connsiteX104" fmla="*/ 334769 w 334768"/>
                  <a:gd name="connsiteY104" fmla="*/ 108284 h 114534"/>
                  <a:gd name="connsiteX105" fmla="*/ 334769 w 334768"/>
                  <a:gd name="connsiteY105" fmla="*/ 10481 h 114534"/>
                  <a:gd name="connsiteX106" fmla="*/ 330257 w 334768"/>
                  <a:gd name="connsiteY106" fmla="*/ 11656 h 11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334768" h="114534">
                    <a:moveTo>
                      <a:pt x="330257" y="11656"/>
                    </a:moveTo>
                    <a:lnTo>
                      <a:pt x="323771" y="11468"/>
                    </a:lnTo>
                    <a:lnTo>
                      <a:pt x="317285" y="11233"/>
                    </a:lnTo>
                    <a:lnTo>
                      <a:pt x="310799" y="10998"/>
                    </a:lnTo>
                    <a:lnTo>
                      <a:pt x="304314" y="10763"/>
                    </a:lnTo>
                    <a:lnTo>
                      <a:pt x="297828" y="10528"/>
                    </a:lnTo>
                    <a:lnTo>
                      <a:pt x="291342" y="10293"/>
                    </a:lnTo>
                    <a:lnTo>
                      <a:pt x="284856" y="10058"/>
                    </a:lnTo>
                    <a:lnTo>
                      <a:pt x="278371" y="9823"/>
                    </a:lnTo>
                    <a:lnTo>
                      <a:pt x="271885" y="9588"/>
                    </a:lnTo>
                    <a:lnTo>
                      <a:pt x="265399" y="9400"/>
                    </a:lnTo>
                    <a:lnTo>
                      <a:pt x="258913" y="9165"/>
                    </a:lnTo>
                    <a:lnTo>
                      <a:pt x="252428" y="8930"/>
                    </a:lnTo>
                    <a:lnTo>
                      <a:pt x="245942" y="8695"/>
                    </a:lnTo>
                    <a:lnTo>
                      <a:pt x="239456" y="8460"/>
                    </a:lnTo>
                    <a:lnTo>
                      <a:pt x="232970" y="8225"/>
                    </a:lnTo>
                    <a:lnTo>
                      <a:pt x="226485" y="7990"/>
                    </a:lnTo>
                    <a:lnTo>
                      <a:pt x="219999" y="7755"/>
                    </a:lnTo>
                    <a:lnTo>
                      <a:pt x="213513" y="7520"/>
                    </a:lnTo>
                    <a:lnTo>
                      <a:pt x="207027" y="7332"/>
                    </a:lnTo>
                    <a:lnTo>
                      <a:pt x="200542" y="7097"/>
                    </a:lnTo>
                    <a:lnTo>
                      <a:pt x="194056" y="6862"/>
                    </a:lnTo>
                    <a:lnTo>
                      <a:pt x="187570" y="6627"/>
                    </a:lnTo>
                    <a:lnTo>
                      <a:pt x="181084" y="6392"/>
                    </a:lnTo>
                    <a:lnTo>
                      <a:pt x="174598" y="6157"/>
                    </a:lnTo>
                    <a:lnTo>
                      <a:pt x="168113" y="5922"/>
                    </a:lnTo>
                    <a:lnTo>
                      <a:pt x="161627" y="5687"/>
                    </a:lnTo>
                    <a:lnTo>
                      <a:pt x="155141" y="5452"/>
                    </a:lnTo>
                    <a:lnTo>
                      <a:pt x="148655" y="5264"/>
                    </a:lnTo>
                    <a:lnTo>
                      <a:pt x="142170" y="5029"/>
                    </a:lnTo>
                    <a:lnTo>
                      <a:pt x="135684" y="4794"/>
                    </a:lnTo>
                    <a:lnTo>
                      <a:pt x="129198" y="4559"/>
                    </a:lnTo>
                    <a:lnTo>
                      <a:pt x="122712" y="4324"/>
                    </a:lnTo>
                    <a:lnTo>
                      <a:pt x="116227" y="4089"/>
                    </a:lnTo>
                    <a:lnTo>
                      <a:pt x="109741" y="3854"/>
                    </a:lnTo>
                    <a:lnTo>
                      <a:pt x="103255" y="3619"/>
                    </a:lnTo>
                    <a:lnTo>
                      <a:pt x="96769" y="3431"/>
                    </a:lnTo>
                    <a:lnTo>
                      <a:pt x="90284" y="3196"/>
                    </a:lnTo>
                    <a:lnTo>
                      <a:pt x="83798" y="2961"/>
                    </a:lnTo>
                    <a:lnTo>
                      <a:pt x="77312" y="2726"/>
                    </a:lnTo>
                    <a:lnTo>
                      <a:pt x="70826" y="2491"/>
                    </a:lnTo>
                    <a:lnTo>
                      <a:pt x="64341" y="2256"/>
                    </a:lnTo>
                    <a:lnTo>
                      <a:pt x="57855" y="2021"/>
                    </a:lnTo>
                    <a:lnTo>
                      <a:pt x="51369" y="1786"/>
                    </a:lnTo>
                    <a:lnTo>
                      <a:pt x="44883" y="1551"/>
                    </a:lnTo>
                    <a:lnTo>
                      <a:pt x="38398" y="1363"/>
                    </a:lnTo>
                    <a:lnTo>
                      <a:pt x="31912" y="1128"/>
                    </a:lnTo>
                    <a:lnTo>
                      <a:pt x="25426" y="893"/>
                    </a:lnTo>
                    <a:lnTo>
                      <a:pt x="18940" y="658"/>
                    </a:lnTo>
                    <a:lnTo>
                      <a:pt x="12455" y="423"/>
                    </a:lnTo>
                    <a:lnTo>
                      <a:pt x="5969" y="188"/>
                    </a:lnTo>
                    <a:lnTo>
                      <a:pt x="0" y="0"/>
                    </a:lnTo>
                    <a:lnTo>
                      <a:pt x="5969" y="2068"/>
                    </a:lnTo>
                    <a:lnTo>
                      <a:pt x="12455" y="4277"/>
                    </a:lnTo>
                    <a:lnTo>
                      <a:pt x="18940" y="6486"/>
                    </a:lnTo>
                    <a:lnTo>
                      <a:pt x="25426" y="8695"/>
                    </a:lnTo>
                    <a:lnTo>
                      <a:pt x="31912" y="10904"/>
                    </a:lnTo>
                    <a:lnTo>
                      <a:pt x="38398" y="13113"/>
                    </a:lnTo>
                    <a:lnTo>
                      <a:pt x="44883" y="15368"/>
                    </a:lnTo>
                    <a:lnTo>
                      <a:pt x="51369" y="17577"/>
                    </a:lnTo>
                    <a:lnTo>
                      <a:pt x="57855" y="19786"/>
                    </a:lnTo>
                    <a:lnTo>
                      <a:pt x="64341" y="22042"/>
                    </a:lnTo>
                    <a:lnTo>
                      <a:pt x="70826" y="24251"/>
                    </a:lnTo>
                    <a:lnTo>
                      <a:pt x="77312" y="26460"/>
                    </a:lnTo>
                    <a:lnTo>
                      <a:pt x="83798" y="28669"/>
                    </a:lnTo>
                    <a:lnTo>
                      <a:pt x="90284" y="30878"/>
                    </a:lnTo>
                    <a:lnTo>
                      <a:pt x="96769" y="33134"/>
                    </a:lnTo>
                    <a:lnTo>
                      <a:pt x="103255" y="35343"/>
                    </a:lnTo>
                    <a:lnTo>
                      <a:pt x="109741" y="37552"/>
                    </a:lnTo>
                    <a:lnTo>
                      <a:pt x="116227" y="39761"/>
                    </a:lnTo>
                    <a:lnTo>
                      <a:pt x="122712" y="41969"/>
                    </a:lnTo>
                    <a:lnTo>
                      <a:pt x="129198" y="44178"/>
                    </a:lnTo>
                    <a:lnTo>
                      <a:pt x="135684" y="46434"/>
                    </a:lnTo>
                    <a:lnTo>
                      <a:pt x="142170" y="48643"/>
                    </a:lnTo>
                    <a:lnTo>
                      <a:pt x="148655" y="50852"/>
                    </a:lnTo>
                    <a:lnTo>
                      <a:pt x="155141" y="53108"/>
                    </a:lnTo>
                    <a:lnTo>
                      <a:pt x="161627" y="55317"/>
                    </a:lnTo>
                    <a:lnTo>
                      <a:pt x="168113" y="57526"/>
                    </a:lnTo>
                    <a:lnTo>
                      <a:pt x="174598" y="59735"/>
                    </a:lnTo>
                    <a:lnTo>
                      <a:pt x="181084" y="61944"/>
                    </a:lnTo>
                    <a:lnTo>
                      <a:pt x="187570" y="64153"/>
                    </a:lnTo>
                    <a:lnTo>
                      <a:pt x="194056" y="66409"/>
                    </a:lnTo>
                    <a:lnTo>
                      <a:pt x="200542" y="68617"/>
                    </a:lnTo>
                    <a:lnTo>
                      <a:pt x="207027" y="70826"/>
                    </a:lnTo>
                    <a:lnTo>
                      <a:pt x="213513" y="73035"/>
                    </a:lnTo>
                    <a:lnTo>
                      <a:pt x="219999" y="75244"/>
                    </a:lnTo>
                    <a:lnTo>
                      <a:pt x="226485" y="77500"/>
                    </a:lnTo>
                    <a:lnTo>
                      <a:pt x="232970" y="79709"/>
                    </a:lnTo>
                    <a:lnTo>
                      <a:pt x="239456" y="81918"/>
                    </a:lnTo>
                    <a:lnTo>
                      <a:pt x="245942" y="84127"/>
                    </a:lnTo>
                    <a:lnTo>
                      <a:pt x="252428" y="86336"/>
                    </a:lnTo>
                    <a:lnTo>
                      <a:pt x="258913" y="88592"/>
                    </a:lnTo>
                    <a:lnTo>
                      <a:pt x="265399" y="90801"/>
                    </a:lnTo>
                    <a:lnTo>
                      <a:pt x="271885" y="93010"/>
                    </a:lnTo>
                    <a:lnTo>
                      <a:pt x="278371" y="95219"/>
                    </a:lnTo>
                    <a:lnTo>
                      <a:pt x="284856" y="97474"/>
                    </a:lnTo>
                    <a:lnTo>
                      <a:pt x="291342" y="99683"/>
                    </a:lnTo>
                    <a:lnTo>
                      <a:pt x="297828" y="101892"/>
                    </a:lnTo>
                    <a:lnTo>
                      <a:pt x="304314" y="104101"/>
                    </a:lnTo>
                    <a:lnTo>
                      <a:pt x="310799" y="106310"/>
                    </a:lnTo>
                    <a:lnTo>
                      <a:pt x="317285" y="108566"/>
                    </a:lnTo>
                    <a:lnTo>
                      <a:pt x="323771" y="110775"/>
                    </a:lnTo>
                    <a:lnTo>
                      <a:pt x="330257" y="112984"/>
                    </a:lnTo>
                    <a:lnTo>
                      <a:pt x="334769" y="114535"/>
                    </a:lnTo>
                    <a:lnTo>
                      <a:pt x="334769" y="108284"/>
                    </a:lnTo>
                    <a:lnTo>
                      <a:pt x="334769" y="10481"/>
                    </a:lnTo>
                    <a:lnTo>
                      <a:pt x="330257" y="1165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B6819D56-9F6D-6FEC-E24E-C5C45F98FFA3}"/>
                  </a:ext>
                </a:extLst>
              </p:cNvPr>
              <p:cNvSpPr/>
              <p:nvPr/>
            </p:nvSpPr>
            <p:spPr>
              <a:xfrm>
                <a:off x="8414308" y="1804627"/>
                <a:ext cx="333687" cy="115192"/>
              </a:xfrm>
              <a:custGeom>
                <a:avLst/>
                <a:gdLst>
                  <a:gd name="connsiteX0" fmla="*/ 328706 w 333687"/>
                  <a:gd name="connsiteY0" fmla="*/ 107203 h 115192"/>
                  <a:gd name="connsiteX1" fmla="*/ 322220 w 333687"/>
                  <a:gd name="connsiteY1" fmla="*/ 104994 h 115192"/>
                  <a:gd name="connsiteX2" fmla="*/ 315781 w 333687"/>
                  <a:gd name="connsiteY2" fmla="*/ 102738 h 115192"/>
                  <a:gd name="connsiteX3" fmla="*/ 309296 w 333687"/>
                  <a:gd name="connsiteY3" fmla="*/ 100529 h 115192"/>
                  <a:gd name="connsiteX4" fmla="*/ 302857 w 333687"/>
                  <a:gd name="connsiteY4" fmla="*/ 98273 h 115192"/>
                  <a:gd name="connsiteX5" fmla="*/ 296371 w 333687"/>
                  <a:gd name="connsiteY5" fmla="*/ 96064 h 115192"/>
                  <a:gd name="connsiteX6" fmla="*/ 289885 w 333687"/>
                  <a:gd name="connsiteY6" fmla="*/ 93808 h 115192"/>
                  <a:gd name="connsiteX7" fmla="*/ 283446 w 333687"/>
                  <a:gd name="connsiteY7" fmla="*/ 91600 h 115192"/>
                  <a:gd name="connsiteX8" fmla="*/ 276961 w 333687"/>
                  <a:gd name="connsiteY8" fmla="*/ 89344 h 115192"/>
                  <a:gd name="connsiteX9" fmla="*/ 270522 w 333687"/>
                  <a:gd name="connsiteY9" fmla="*/ 87135 h 115192"/>
                  <a:gd name="connsiteX10" fmla="*/ 264036 w 333687"/>
                  <a:gd name="connsiteY10" fmla="*/ 84879 h 115192"/>
                  <a:gd name="connsiteX11" fmla="*/ 257597 w 333687"/>
                  <a:gd name="connsiteY11" fmla="*/ 82670 h 115192"/>
                  <a:gd name="connsiteX12" fmla="*/ 251112 w 333687"/>
                  <a:gd name="connsiteY12" fmla="*/ 80414 h 115192"/>
                  <a:gd name="connsiteX13" fmla="*/ 244626 w 333687"/>
                  <a:gd name="connsiteY13" fmla="*/ 78205 h 115192"/>
                  <a:gd name="connsiteX14" fmla="*/ 238187 w 333687"/>
                  <a:gd name="connsiteY14" fmla="*/ 75949 h 115192"/>
                  <a:gd name="connsiteX15" fmla="*/ 231701 w 333687"/>
                  <a:gd name="connsiteY15" fmla="*/ 73740 h 115192"/>
                  <a:gd name="connsiteX16" fmla="*/ 225263 w 333687"/>
                  <a:gd name="connsiteY16" fmla="*/ 71484 h 115192"/>
                  <a:gd name="connsiteX17" fmla="*/ 218777 w 333687"/>
                  <a:gd name="connsiteY17" fmla="*/ 69275 h 115192"/>
                  <a:gd name="connsiteX18" fmla="*/ 212338 w 333687"/>
                  <a:gd name="connsiteY18" fmla="*/ 67019 h 115192"/>
                  <a:gd name="connsiteX19" fmla="*/ 205852 w 333687"/>
                  <a:gd name="connsiteY19" fmla="*/ 64811 h 115192"/>
                  <a:gd name="connsiteX20" fmla="*/ 199414 w 333687"/>
                  <a:gd name="connsiteY20" fmla="*/ 62555 h 115192"/>
                  <a:gd name="connsiteX21" fmla="*/ 192928 w 333687"/>
                  <a:gd name="connsiteY21" fmla="*/ 60346 h 115192"/>
                  <a:gd name="connsiteX22" fmla="*/ 186442 w 333687"/>
                  <a:gd name="connsiteY22" fmla="*/ 58137 h 115192"/>
                  <a:gd name="connsiteX23" fmla="*/ 180003 w 333687"/>
                  <a:gd name="connsiteY23" fmla="*/ 55881 h 115192"/>
                  <a:gd name="connsiteX24" fmla="*/ 173518 w 333687"/>
                  <a:gd name="connsiteY24" fmla="*/ 53672 h 115192"/>
                  <a:gd name="connsiteX25" fmla="*/ 167079 w 333687"/>
                  <a:gd name="connsiteY25" fmla="*/ 51416 h 115192"/>
                  <a:gd name="connsiteX26" fmla="*/ 160593 w 333687"/>
                  <a:gd name="connsiteY26" fmla="*/ 49207 h 115192"/>
                  <a:gd name="connsiteX27" fmla="*/ 154154 w 333687"/>
                  <a:gd name="connsiteY27" fmla="*/ 46951 h 115192"/>
                  <a:gd name="connsiteX28" fmla="*/ 147669 w 333687"/>
                  <a:gd name="connsiteY28" fmla="*/ 44742 h 115192"/>
                  <a:gd name="connsiteX29" fmla="*/ 141230 w 333687"/>
                  <a:gd name="connsiteY29" fmla="*/ 42486 h 115192"/>
                  <a:gd name="connsiteX30" fmla="*/ 134744 w 333687"/>
                  <a:gd name="connsiteY30" fmla="*/ 40277 h 115192"/>
                  <a:gd name="connsiteX31" fmla="*/ 128305 w 333687"/>
                  <a:gd name="connsiteY31" fmla="*/ 38022 h 115192"/>
                  <a:gd name="connsiteX32" fmla="*/ 121819 w 333687"/>
                  <a:gd name="connsiteY32" fmla="*/ 35813 h 115192"/>
                  <a:gd name="connsiteX33" fmla="*/ 115334 w 333687"/>
                  <a:gd name="connsiteY33" fmla="*/ 33557 h 115192"/>
                  <a:gd name="connsiteX34" fmla="*/ 108895 w 333687"/>
                  <a:gd name="connsiteY34" fmla="*/ 31348 h 115192"/>
                  <a:gd name="connsiteX35" fmla="*/ 102409 w 333687"/>
                  <a:gd name="connsiteY35" fmla="*/ 29092 h 115192"/>
                  <a:gd name="connsiteX36" fmla="*/ 95970 w 333687"/>
                  <a:gd name="connsiteY36" fmla="*/ 26883 h 115192"/>
                  <a:gd name="connsiteX37" fmla="*/ 89485 w 333687"/>
                  <a:gd name="connsiteY37" fmla="*/ 24627 h 115192"/>
                  <a:gd name="connsiteX38" fmla="*/ 83046 w 333687"/>
                  <a:gd name="connsiteY38" fmla="*/ 22418 h 115192"/>
                  <a:gd name="connsiteX39" fmla="*/ 76560 w 333687"/>
                  <a:gd name="connsiteY39" fmla="*/ 20162 h 115192"/>
                  <a:gd name="connsiteX40" fmla="*/ 70121 w 333687"/>
                  <a:gd name="connsiteY40" fmla="*/ 17953 h 115192"/>
                  <a:gd name="connsiteX41" fmla="*/ 63636 w 333687"/>
                  <a:gd name="connsiteY41" fmla="*/ 15697 h 115192"/>
                  <a:gd name="connsiteX42" fmla="*/ 57150 w 333687"/>
                  <a:gd name="connsiteY42" fmla="*/ 13488 h 115192"/>
                  <a:gd name="connsiteX43" fmla="*/ 50711 w 333687"/>
                  <a:gd name="connsiteY43" fmla="*/ 11233 h 115192"/>
                  <a:gd name="connsiteX44" fmla="*/ 44225 w 333687"/>
                  <a:gd name="connsiteY44" fmla="*/ 9024 h 115192"/>
                  <a:gd name="connsiteX45" fmla="*/ 37787 w 333687"/>
                  <a:gd name="connsiteY45" fmla="*/ 6768 h 115192"/>
                  <a:gd name="connsiteX46" fmla="*/ 31301 w 333687"/>
                  <a:gd name="connsiteY46" fmla="*/ 4559 h 115192"/>
                  <a:gd name="connsiteX47" fmla="*/ 24862 w 333687"/>
                  <a:gd name="connsiteY47" fmla="*/ 2350 h 115192"/>
                  <a:gd name="connsiteX48" fmla="*/ 20115 w 333687"/>
                  <a:gd name="connsiteY48" fmla="*/ 705 h 115192"/>
                  <a:gd name="connsiteX49" fmla="*/ 18893 w 333687"/>
                  <a:gd name="connsiteY49" fmla="*/ 658 h 115192"/>
                  <a:gd name="connsiteX50" fmla="*/ 12408 w 333687"/>
                  <a:gd name="connsiteY50" fmla="*/ 423 h 115192"/>
                  <a:gd name="connsiteX51" fmla="*/ 5969 w 333687"/>
                  <a:gd name="connsiteY51" fmla="*/ 235 h 115192"/>
                  <a:gd name="connsiteX52" fmla="*/ 0 w 333687"/>
                  <a:gd name="connsiteY52" fmla="*/ 0 h 115192"/>
                  <a:gd name="connsiteX53" fmla="*/ 5969 w 333687"/>
                  <a:gd name="connsiteY53" fmla="*/ 2068 h 115192"/>
                  <a:gd name="connsiteX54" fmla="*/ 12408 w 333687"/>
                  <a:gd name="connsiteY54" fmla="*/ 4324 h 115192"/>
                  <a:gd name="connsiteX55" fmla="*/ 18893 w 333687"/>
                  <a:gd name="connsiteY55" fmla="*/ 6533 h 115192"/>
                  <a:gd name="connsiteX56" fmla="*/ 25379 w 333687"/>
                  <a:gd name="connsiteY56" fmla="*/ 8789 h 115192"/>
                  <a:gd name="connsiteX57" fmla="*/ 31818 w 333687"/>
                  <a:gd name="connsiteY57" fmla="*/ 10998 h 115192"/>
                  <a:gd name="connsiteX58" fmla="*/ 38304 w 333687"/>
                  <a:gd name="connsiteY58" fmla="*/ 13206 h 115192"/>
                  <a:gd name="connsiteX59" fmla="*/ 44742 w 333687"/>
                  <a:gd name="connsiteY59" fmla="*/ 15462 h 115192"/>
                  <a:gd name="connsiteX60" fmla="*/ 51228 w 333687"/>
                  <a:gd name="connsiteY60" fmla="*/ 17671 h 115192"/>
                  <a:gd name="connsiteX61" fmla="*/ 57667 w 333687"/>
                  <a:gd name="connsiteY61" fmla="*/ 19927 h 115192"/>
                  <a:gd name="connsiteX62" fmla="*/ 64153 w 333687"/>
                  <a:gd name="connsiteY62" fmla="*/ 22136 h 115192"/>
                  <a:gd name="connsiteX63" fmla="*/ 70591 w 333687"/>
                  <a:gd name="connsiteY63" fmla="*/ 24392 h 115192"/>
                  <a:gd name="connsiteX64" fmla="*/ 77077 w 333687"/>
                  <a:gd name="connsiteY64" fmla="*/ 26601 h 115192"/>
                  <a:gd name="connsiteX65" fmla="*/ 83563 w 333687"/>
                  <a:gd name="connsiteY65" fmla="*/ 28857 h 115192"/>
                  <a:gd name="connsiteX66" fmla="*/ 90002 w 333687"/>
                  <a:gd name="connsiteY66" fmla="*/ 31066 h 115192"/>
                  <a:gd name="connsiteX67" fmla="*/ 96487 w 333687"/>
                  <a:gd name="connsiteY67" fmla="*/ 33322 h 115192"/>
                  <a:gd name="connsiteX68" fmla="*/ 102926 w 333687"/>
                  <a:gd name="connsiteY68" fmla="*/ 35531 h 115192"/>
                  <a:gd name="connsiteX69" fmla="*/ 109412 w 333687"/>
                  <a:gd name="connsiteY69" fmla="*/ 37787 h 115192"/>
                  <a:gd name="connsiteX70" fmla="*/ 115851 w 333687"/>
                  <a:gd name="connsiteY70" fmla="*/ 39995 h 115192"/>
                  <a:gd name="connsiteX71" fmla="*/ 122336 w 333687"/>
                  <a:gd name="connsiteY71" fmla="*/ 42251 h 115192"/>
                  <a:gd name="connsiteX72" fmla="*/ 128775 w 333687"/>
                  <a:gd name="connsiteY72" fmla="*/ 44460 h 115192"/>
                  <a:gd name="connsiteX73" fmla="*/ 135261 w 333687"/>
                  <a:gd name="connsiteY73" fmla="*/ 46716 h 115192"/>
                  <a:gd name="connsiteX74" fmla="*/ 141747 w 333687"/>
                  <a:gd name="connsiteY74" fmla="*/ 48925 h 115192"/>
                  <a:gd name="connsiteX75" fmla="*/ 148186 w 333687"/>
                  <a:gd name="connsiteY75" fmla="*/ 51181 h 115192"/>
                  <a:gd name="connsiteX76" fmla="*/ 154671 w 333687"/>
                  <a:gd name="connsiteY76" fmla="*/ 53390 h 115192"/>
                  <a:gd name="connsiteX77" fmla="*/ 161110 w 333687"/>
                  <a:gd name="connsiteY77" fmla="*/ 55646 h 115192"/>
                  <a:gd name="connsiteX78" fmla="*/ 167596 w 333687"/>
                  <a:gd name="connsiteY78" fmla="*/ 57855 h 115192"/>
                  <a:gd name="connsiteX79" fmla="*/ 174035 w 333687"/>
                  <a:gd name="connsiteY79" fmla="*/ 60111 h 115192"/>
                  <a:gd name="connsiteX80" fmla="*/ 180520 w 333687"/>
                  <a:gd name="connsiteY80" fmla="*/ 62320 h 115192"/>
                  <a:gd name="connsiteX81" fmla="*/ 186959 w 333687"/>
                  <a:gd name="connsiteY81" fmla="*/ 64576 h 115192"/>
                  <a:gd name="connsiteX82" fmla="*/ 193445 w 333687"/>
                  <a:gd name="connsiteY82" fmla="*/ 66784 h 115192"/>
                  <a:gd name="connsiteX83" fmla="*/ 199931 w 333687"/>
                  <a:gd name="connsiteY83" fmla="*/ 69040 h 115192"/>
                  <a:gd name="connsiteX84" fmla="*/ 206369 w 333687"/>
                  <a:gd name="connsiteY84" fmla="*/ 71249 h 115192"/>
                  <a:gd name="connsiteX85" fmla="*/ 212855 w 333687"/>
                  <a:gd name="connsiteY85" fmla="*/ 73458 h 115192"/>
                  <a:gd name="connsiteX86" fmla="*/ 219294 w 333687"/>
                  <a:gd name="connsiteY86" fmla="*/ 75714 h 115192"/>
                  <a:gd name="connsiteX87" fmla="*/ 225780 w 333687"/>
                  <a:gd name="connsiteY87" fmla="*/ 77923 h 115192"/>
                  <a:gd name="connsiteX88" fmla="*/ 232218 w 333687"/>
                  <a:gd name="connsiteY88" fmla="*/ 80179 h 115192"/>
                  <a:gd name="connsiteX89" fmla="*/ 238704 w 333687"/>
                  <a:gd name="connsiteY89" fmla="*/ 82388 h 115192"/>
                  <a:gd name="connsiteX90" fmla="*/ 245190 w 333687"/>
                  <a:gd name="connsiteY90" fmla="*/ 84644 h 115192"/>
                  <a:gd name="connsiteX91" fmla="*/ 251629 w 333687"/>
                  <a:gd name="connsiteY91" fmla="*/ 86853 h 115192"/>
                  <a:gd name="connsiteX92" fmla="*/ 258114 w 333687"/>
                  <a:gd name="connsiteY92" fmla="*/ 89109 h 115192"/>
                  <a:gd name="connsiteX93" fmla="*/ 264553 w 333687"/>
                  <a:gd name="connsiteY93" fmla="*/ 91318 h 115192"/>
                  <a:gd name="connsiteX94" fmla="*/ 271039 w 333687"/>
                  <a:gd name="connsiteY94" fmla="*/ 93574 h 115192"/>
                  <a:gd name="connsiteX95" fmla="*/ 277478 w 333687"/>
                  <a:gd name="connsiteY95" fmla="*/ 95782 h 115192"/>
                  <a:gd name="connsiteX96" fmla="*/ 283963 w 333687"/>
                  <a:gd name="connsiteY96" fmla="*/ 98038 h 115192"/>
                  <a:gd name="connsiteX97" fmla="*/ 290402 w 333687"/>
                  <a:gd name="connsiteY97" fmla="*/ 100247 h 115192"/>
                  <a:gd name="connsiteX98" fmla="*/ 296888 w 333687"/>
                  <a:gd name="connsiteY98" fmla="*/ 102503 h 115192"/>
                  <a:gd name="connsiteX99" fmla="*/ 303374 w 333687"/>
                  <a:gd name="connsiteY99" fmla="*/ 104712 h 115192"/>
                  <a:gd name="connsiteX100" fmla="*/ 309812 w 333687"/>
                  <a:gd name="connsiteY100" fmla="*/ 106968 h 115192"/>
                  <a:gd name="connsiteX101" fmla="*/ 316298 w 333687"/>
                  <a:gd name="connsiteY101" fmla="*/ 109177 h 115192"/>
                  <a:gd name="connsiteX102" fmla="*/ 322737 w 333687"/>
                  <a:gd name="connsiteY102" fmla="*/ 111433 h 115192"/>
                  <a:gd name="connsiteX103" fmla="*/ 329223 w 333687"/>
                  <a:gd name="connsiteY103" fmla="*/ 113642 h 115192"/>
                  <a:gd name="connsiteX104" fmla="*/ 333688 w 333687"/>
                  <a:gd name="connsiteY104" fmla="*/ 115193 h 115192"/>
                  <a:gd name="connsiteX105" fmla="*/ 333688 w 333687"/>
                  <a:gd name="connsiteY105" fmla="*/ 108942 h 11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333687" h="115192">
                    <a:moveTo>
                      <a:pt x="328706" y="107203"/>
                    </a:moveTo>
                    <a:lnTo>
                      <a:pt x="322220" y="104994"/>
                    </a:lnTo>
                    <a:lnTo>
                      <a:pt x="315781" y="102738"/>
                    </a:lnTo>
                    <a:lnTo>
                      <a:pt x="309296" y="100529"/>
                    </a:lnTo>
                    <a:lnTo>
                      <a:pt x="302857" y="98273"/>
                    </a:lnTo>
                    <a:lnTo>
                      <a:pt x="296371" y="96064"/>
                    </a:lnTo>
                    <a:lnTo>
                      <a:pt x="289885" y="93808"/>
                    </a:lnTo>
                    <a:lnTo>
                      <a:pt x="283446" y="91600"/>
                    </a:lnTo>
                    <a:lnTo>
                      <a:pt x="276961" y="89344"/>
                    </a:lnTo>
                    <a:lnTo>
                      <a:pt x="270522" y="87135"/>
                    </a:lnTo>
                    <a:lnTo>
                      <a:pt x="264036" y="84879"/>
                    </a:lnTo>
                    <a:lnTo>
                      <a:pt x="257597" y="82670"/>
                    </a:lnTo>
                    <a:lnTo>
                      <a:pt x="251112" y="80414"/>
                    </a:lnTo>
                    <a:lnTo>
                      <a:pt x="244626" y="78205"/>
                    </a:lnTo>
                    <a:lnTo>
                      <a:pt x="238187" y="75949"/>
                    </a:lnTo>
                    <a:lnTo>
                      <a:pt x="231701" y="73740"/>
                    </a:lnTo>
                    <a:lnTo>
                      <a:pt x="225263" y="71484"/>
                    </a:lnTo>
                    <a:lnTo>
                      <a:pt x="218777" y="69275"/>
                    </a:lnTo>
                    <a:lnTo>
                      <a:pt x="212338" y="67019"/>
                    </a:lnTo>
                    <a:lnTo>
                      <a:pt x="205852" y="64811"/>
                    </a:lnTo>
                    <a:lnTo>
                      <a:pt x="199414" y="62555"/>
                    </a:lnTo>
                    <a:lnTo>
                      <a:pt x="192928" y="60346"/>
                    </a:lnTo>
                    <a:lnTo>
                      <a:pt x="186442" y="58137"/>
                    </a:lnTo>
                    <a:lnTo>
                      <a:pt x="180003" y="55881"/>
                    </a:lnTo>
                    <a:lnTo>
                      <a:pt x="173518" y="53672"/>
                    </a:lnTo>
                    <a:lnTo>
                      <a:pt x="167079" y="51416"/>
                    </a:lnTo>
                    <a:lnTo>
                      <a:pt x="160593" y="49207"/>
                    </a:lnTo>
                    <a:lnTo>
                      <a:pt x="154154" y="46951"/>
                    </a:lnTo>
                    <a:lnTo>
                      <a:pt x="147669" y="44742"/>
                    </a:lnTo>
                    <a:lnTo>
                      <a:pt x="141230" y="42486"/>
                    </a:lnTo>
                    <a:lnTo>
                      <a:pt x="134744" y="40277"/>
                    </a:lnTo>
                    <a:lnTo>
                      <a:pt x="128305" y="38022"/>
                    </a:lnTo>
                    <a:lnTo>
                      <a:pt x="121819" y="35813"/>
                    </a:lnTo>
                    <a:lnTo>
                      <a:pt x="115334" y="33557"/>
                    </a:lnTo>
                    <a:lnTo>
                      <a:pt x="108895" y="31348"/>
                    </a:lnTo>
                    <a:lnTo>
                      <a:pt x="102409" y="29092"/>
                    </a:lnTo>
                    <a:lnTo>
                      <a:pt x="95970" y="26883"/>
                    </a:lnTo>
                    <a:lnTo>
                      <a:pt x="89485" y="24627"/>
                    </a:lnTo>
                    <a:lnTo>
                      <a:pt x="83046" y="22418"/>
                    </a:lnTo>
                    <a:lnTo>
                      <a:pt x="76560" y="20162"/>
                    </a:lnTo>
                    <a:lnTo>
                      <a:pt x="70121" y="17953"/>
                    </a:lnTo>
                    <a:lnTo>
                      <a:pt x="63636" y="15697"/>
                    </a:lnTo>
                    <a:lnTo>
                      <a:pt x="57150" y="13488"/>
                    </a:lnTo>
                    <a:lnTo>
                      <a:pt x="50711" y="11233"/>
                    </a:lnTo>
                    <a:lnTo>
                      <a:pt x="44225" y="9024"/>
                    </a:lnTo>
                    <a:lnTo>
                      <a:pt x="37787" y="6768"/>
                    </a:lnTo>
                    <a:lnTo>
                      <a:pt x="31301" y="4559"/>
                    </a:lnTo>
                    <a:lnTo>
                      <a:pt x="24862" y="2350"/>
                    </a:lnTo>
                    <a:lnTo>
                      <a:pt x="20115" y="705"/>
                    </a:lnTo>
                    <a:lnTo>
                      <a:pt x="18893" y="658"/>
                    </a:lnTo>
                    <a:lnTo>
                      <a:pt x="12408" y="423"/>
                    </a:lnTo>
                    <a:lnTo>
                      <a:pt x="5969" y="235"/>
                    </a:lnTo>
                    <a:lnTo>
                      <a:pt x="0" y="0"/>
                    </a:lnTo>
                    <a:lnTo>
                      <a:pt x="5969" y="2068"/>
                    </a:lnTo>
                    <a:lnTo>
                      <a:pt x="12408" y="4324"/>
                    </a:lnTo>
                    <a:lnTo>
                      <a:pt x="18893" y="6533"/>
                    </a:lnTo>
                    <a:lnTo>
                      <a:pt x="25379" y="8789"/>
                    </a:lnTo>
                    <a:lnTo>
                      <a:pt x="31818" y="10998"/>
                    </a:lnTo>
                    <a:lnTo>
                      <a:pt x="38304" y="13206"/>
                    </a:lnTo>
                    <a:lnTo>
                      <a:pt x="44742" y="15462"/>
                    </a:lnTo>
                    <a:lnTo>
                      <a:pt x="51228" y="17671"/>
                    </a:lnTo>
                    <a:lnTo>
                      <a:pt x="57667" y="19927"/>
                    </a:lnTo>
                    <a:lnTo>
                      <a:pt x="64153" y="22136"/>
                    </a:lnTo>
                    <a:lnTo>
                      <a:pt x="70591" y="24392"/>
                    </a:lnTo>
                    <a:lnTo>
                      <a:pt x="77077" y="26601"/>
                    </a:lnTo>
                    <a:lnTo>
                      <a:pt x="83563" y="28857"/>
                    </a:lnTo>
                    <a:lnTo>
                      <a:pt x="90002" y="31066"/>
                    </a:lnTo>
                    <a:lnTo>
                      <a:pt x="96487" y="33322"/>
                    </a:lnTo>
                    <a:lnTo>
                      <a:pt x="102926" y="35531"/>
                    </a:lnTo>
                    <a:lnTo>
                      <a:pt x="109412" y="37787"/>
                    </a:lnTo>
                    <a:lnTo>
                      <a:pt x="115851" y="39995"/>
                    </a:lnTo>
                    <a:lnTo>
                      <a:pt x="122336" y="42251"/>
                    </a:lnTo>
                    <a:lnTo>
                      <a:pt x="128775" y="44460"/>
                    </a:lnTo>
                    <a:lnTo>
                      <a:pt x="135261" y="46716"/>
                    </a:lnTo>
                    <a:lnTo>
                      <a:pt x="141747" y="48925"/>
                    </a:lnTo>
                    <a:lnTo>
                      <a:pt x="148186" y="51181"/>
                    </a:lnTo>
                    <a:lnTo>
                      <a:pt x="154671" y="53390"/>
                    </a:lnTo>
                    <a:lnTo>
                      <a:pt x="161110" y="55646"/>
                    </a:lnTo>
                    <a:lnTo>
                      <a:pt x="167596" y="57855"/>
                    </a:lnTo>
                    <a:lnTo>
                      <a:pt x="174035" y="60111"/>
                    </a:lnTo>
                    <a:lnTo>
                      <a:pt x="180520" y="62320"/>
                    </a:lnTo>
                    <a:lnTo>
                      <a:pt x="186959" y="64576"/>
                    </a:lnTo>
                    <a:lnTo>
                      <a:pt x="193445" y="66784"/>
                    </a:lnTo>
                    <a:lnTo>
                      <a:pt x="199931" y="69040"/>
                    </a:lnTo>
                    <a:lnTo>
                      <a:pt x="206369" y="71249"/>
                    </a:lnTo>
                    <a:lnTo>
                      <a:pt x="212855" y="73458"/>
                    </a:lnTo>
                    <a:lnTo>
                      <a:pt x="219294" y="75714"/>
                    </a:lnTo>
                    <a:lnTo>
                      <a:pt x="225780" y="77923"/>
                    </a:lnTo>
                    <a:lnTo>
                      <a:pt x="232218" y="80179"/>
                    </a:lnTo>
                    <a:lnTo>
                      <a:pt x="238704" y="82388"/>
                    </a:lnTo>
                    <a:lnTo>
                      <a:pt x="245190" y="84644"/>
                    </a:lnTo>
                    <a:lnTo>
                      <a:pt x="251629" y="86853"/>
                    </a:lnTo>
                    <a:lnTo>
                      <a:pt x="258114" y="89109"/>
                    </a:lnTo>
                    <a:lnTo>
                      <a:pt x="264553" y="91318"/>
                    </a:lnTo>
                    <a:lnTo>
                      <a:pt x="271039" y="93574"/>
                    </a:lnTo>
                    <a:lnTo>
                      <a:pt x="277478" y="95782"/>
                    </a:lnTo>
                    <a:lnTo>
                      <a:pt x="283963" y="98038"/>
                    </a:lnTo>
                    <a:lnTo>
                      <a:pt x="290402" y="100247"/>
                    </a:lnTo>
                    <a:lnTo>
                      <a:pt x="296888" y="102503"/>
                    </a:lnTo>
                    <a:lnTo>
                      <a:pt x="303374" y="104712"/>
                    </a:lnTo>
                    <a:lnTo>
                      <a:pt x="309812" y="106968"/>
                    </a:lnTo>
                    <a:lnTo>
                      <a:pt x="316298" y="109177"/>
                    </a:lnTo>
                    <a:lnTo>
                      <a:pt x="322737" y="111433"/>
                    </a:lnTo>
                    <a:lnTo>
                      <a:pt x="329223" y="113642"/>
                    </a:lnTo>
                    <a:lnTo>
                      <a:pt x="333688" y="115193"/>
                    </a:lnTo>
                    <a:lnTo>
                      <a:pt x="333688" y="10894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649" name="Graphic 111">
                <a:extLst>
                  <a:ext uri="{FF2B5EF4-FFF2-40B4-BE49-F238E27FC236}">
                    <a16:creationId xmlns:a16="http://schemas.microsoft.com/office/drawing/2014/main" id="{B6886A5B-F623-89D7-4C3F-197DB061CE13}"/>
                  </a:ext>
                </a:extLst>
              </p:cNvPr>
              <p:cNvGrpSpPr/>
              <p:nvPr/>
            </p:nvGrpSpPr>
            <p:grpSpPr>
              <a:xfrm>
                <a:off x="8433201" y="1805285"/>
                <a:ext cx="314794" cy="108283"/>
                <a:chOff x="8433201" y="1805285"/>
                <a:chExt cx="314794" cy="108283"/>
              </a:xfrm>
              <a:grpFill/>
            </p:grpSpPr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05A84567-DEAB-9BBE-0218-6BCB39112B62}"/>
                    </a:ext>
                  </a:extLst>
                </p:cNvPr>
                <p:cNvSpPr/>
                <p:nvPr/>
              </p:nvSpPr>
              <p:spPr>
                <a:xfrm>
                  <a:off x="8523720" y="1808293"/>
                  <a:ext cx="6438" cy="30078"/>
                </a:xfrm>
                <a:custGeom>
                  <a:avLst/>
                  <a:gdLst>
                    <a:gd name="connsiteX0" fmla="*/ 5922 w 6438"/>
                    <a:gd name="connsiteY0" fmla="*/ 29891 h 30078"/>
                    <a:gd name="connsiteX1" fmla="*/ 6439 w 6438"/>
                    <a:gd name="connsiteY1" fmla="*/ 30079 h 30078"/>
                    <a:gd name="connsiteX2" fmla="*/ 6439 w 6438"/>
                    <a:gd name="connsiteY2" fmla="*/ 188 h 30078"/>
                    <a:gd name="connsiteX3" fmla="*/ 0 w 6438"/>
                    <a:gd name="connsiteY3" fmla="*/ 0 h 30078"/>
                    <a:gd name="connsiteX4" fmla="*/ 0 w 6438"/>
                    <a:gd name="connsiteY4" fmla="*/ 27870 h 3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30078">
                      <a:moveTo>
                        <a:pt x="5922" y="29891"/>
                      </a:moveTo>
                      <a:lnTo>
                        <a:pt x="6439" y="30079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2787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2BACC68B-E1BA-A2BE-C3D8-93F9BE529585}"/>
                    </a:ext>
                  </a:extLst>
                </p:cNvPr>
                <p:cNvSpPr/>
                <p:nvPr/>
              </p:nvSpPr>
              <p:spPr>
                <a:xfrm>
                  <a:off x="8530159" y="1808481"/>
                  <a:ext cx="6485" cy="32146"/>
                </a:xfrm>
                <a:custGeom>
                  <a:avLst/>
                  <a:gdLst>
                    <a:gd name="connsiteX0" fmla="*/ 5969 w 6485"/>
                    <a:gd name="connsiteY0" fmla="*/ 31959 h 32146"/>
                    <a:gd name="connsiteX1" fmla="*/ 6486 w 6485"/>
                    <a:gd name="connsiteY1" fmla="*/ 32147 h 32146"/>
                    <a:gd name="connsiteX2" fmla="*/ 6486 w 6485"/>
                    <a:gd name="connsiteY2" fmla="*/ 235 h 32146"/>
                    <a:gd name="connsiteX3" fmla="*/ 0 w 6485"/>
                    <a:gd name="connsiteY3" fmla="*/ 0 h 32146"/>
                    <a:gd name="connsiteX4" fmla="*/ 0 w 6485"/>
                    <a:gd name="connsiteY4" fmla="*/ 29891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32146">
                      <a:moveTo>
                        <a:pt x="5969" y="31959"/>
                      </a:moveTo>
                      <a:lnTo>
                        <a:pt x="6486" y="32147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298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820DC4E6-19DF-E626-41E9-1712BFC3BAF2}"/>
                    </a:ext>
                  </a:extLst>
                </p:cNvPr>
                <p:cNvSpPr/>
                <p:nvPr/>
              </p:nvSpPr>
              <p:spPr>
                <a:xfrm>
                  <a:off x="8517234" y="1808058"/>
                  <a:ext cx="6485" cy="28104"/>
                </a:xfrm>
                <a:custGeom>
                  <a:avLst/>
                  <a:gdLst>
                    <a:gd name="connsiteX0" fmla="*/ 5969 w 6485"/>
                    <a:gd name="connsiteY0" fmla="*/ 27917 h 28104"/>
                    <a:gd name="connsiteX1" fmla="*/ 6486 w 6485"/>
                    <a:gd name="connsiteY1" fmla="*/ 28105 h 28104"/>
                    <a:gd name="connsiteX2" fmla="*/ 6486 w 6485"/>
                    <a:gd name="connsiteY2" fmla="*/ 235 h 28104"/>
                    <a:gd name="connsiteX3" fmla="*/ 0 w 6485"/>
                    <a:gd name="connsiteY3" fmla="*/ 0 h 28104"/>
                    <a:gd name="connsiteX4" fmla="*/ 0 w 6485"/>
                    <a:gd name="connsiteY4" fmla="*/ 25849 h 28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28104">
                      <a:moveTo>
                        <a:pt x="5969" y="27917"/>
                      </a:moveTo>
                      <a:lnTo>
                        <a:pt x="6486" y="28105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258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61A74B6F-F6AA-72A3-1468-9495856BA7F3}"/>
                    </a:ext>
                  </a:extLst>
                </p:cNvPr>
                <p:cNvSpPr/>
                <p:nvPr/>
              </p:nvSpPr>
              <p:spPr>
                <a:xfrm>
                  <a:off x="8504310" y="1807635"/>
                  <a:ext cx="6485" cy="24063"/>
                </a:xfrm>
                <a:custGeom>
                  <a:avLst/>
                  <a:gdLst>
                    <a:gd name="connsiteX0" fmla="*/ 5969 w 6485"/>
                    <a:gd name="connsiteY0" fmla="*/ 23875 h 24063"/>
                    <a:gd name="connsiteX1" fmla="*/ 6486 w 6485"/>
                    <a:gd name="connsiteY1" fmla="*/ 24063 h 24063"/>
                    <a:gd name="connsiteX2" fmla="*/ 6486 w 6485"/>
                    <a:gd name="connsiteY2" fmla="*/ 235 h 24063"/>
                    <a:gd name="connsiteX3" fmla="*/ 0 w 6485"/>
                    <a:gd name="connsiteY3" fmla="*/ 0 h 24063"/>
                    <a:gd name="connsiteX4" fmla="*/ 0 w 6485"/>
                    <a:gd name="connsiteY4" fmla="*/ 21807 h 24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24063">
                      <a:moveTo>
                        <a:pt x="5969" y="23875"/>
                      </a:moveTo>
                      <a:lnTo>
                        <a:pt x="6486" y="24063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218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id="{62E08E30-5C10-8012-09CC-8DE98BC0ACC1}"/>
                    </a:ext>
                  </a:extLst>
                </p:cNvPr>
                <p:cNvSpPr/>
                <p:nvPr/>
              </p:nvSpPr>
              <p:spPr>
                <a:xfrm>
                  <a:off x="8575418" y="1809985"/>
                  <a:ext cx="6485" cy="46246"/>
                </a:xfrm>
                <a:custGeom>
                  <a:avLst/>
                  <a:gdLst>
                    <a:gd name="connsiteX0" fmla="*/ 5969 w 6485"/>
                    <a:gd name="connsiteY0" fmla="*/ 46058 h 46246"/>
                    <a:gd name="connsiteX1" fmla="*/ 6486 w 6485"/>
                    <a:gd name="connsiteY1" fmla="*/ 46246 h 46246"/>
                    <a:gd name="connsiteX2" fmla="*/ 6486 w 6485"/>
                    <a:gd name="connsiteY2" fmla="*/ 235 h 46246"/>
                    <a:gd name="connsiteX3" fmla="*/ 0 w 6485"/>
                    <a:gd name="connsiteY3" fmla="*/ 0 h 46246"/>
                    <a:gd name="connsiteX4" fmla="*/ 0 w 6485"/>
                    <a:gd name="connsiteY4" fmla="*/ 43990 h 46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46246">
                      <a:moveTo>
                        <a:pt x="5969" y="46058"/>
                      </a:moveTo>
                      <a:lnTo>
                        <a:pt x="6486" y="46246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4399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:a16="http://schemas.microsoft.com/office/drawing/2014/main" id="{EE251277-D8B0-2009-3FA8-4074EC0B846E}"/>
                    </a:ext>
                  </a:extLst>
                </p:cNvPr>
                <p:cNvSpPr/>
                <p:nvPr/>
              </p:nvSpPr>
              <p:spPr>
                <a:xfrm>
                  <a:off x="8510796" y="1807870"/>
                  <a:ext cx="6438" cy="26036"/>
                </a:xfrm>
                <a:custGeom>
                  <a:avLst/>
                  <a:gdLst>
                    <a:gd name="connsiteX0" fmla="*/ 5922 w 6438"/>
                    <a:gd name="connsiteY0" fmla="*/ 25849 h 26036"/>
                    <a:gd name="connsiteX1" fmla="*/ 6439 w 6438"/>
                    <a:gd name="connsiteY1" fmla="*/ 26037 h 26036"/>
                    <a:gd name="connsiteX2" fmla="*/ 6439 w 6438"/>
                    <a:gd name="connsiteY2" fmla="*/ 188 h 26036"/>
                    <a:gd name="connsiteX3" fmla="*/ 0 w 6438"/>
                    <a:gd name="connsiteY3" fmla="*/ 0 h 26036"/>
                    <a:gd name="connsiteX4" fmla="*/ 0 w 6438"/>
                    <a:gd name="connsiteY4" fmla="*/ 23828 h 2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26036">
                      <a:moveTo>
                        <a:pt x="5922" y="25849"/>
                      </a:moveTo>
                      <a:lnTo>
                        <a:pt x="6439" y="26037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238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6AB0070E-F96C-5E0E-6D52-1D44B50B88C4}"/>
                    </a:ext>
                  </a:extLst>
                </p:cNvPr>
                <p:cNvSpPr/>
                <p:nvPr/>
              </p:nvSpPr>
              <p:spPr>
                <a:xfrm>
                  <a:off x="8562494" y="1809562"/>
                  <a:ext cx="6485" cy="42204"/>
                </a:xfrm>
                <a:custGeom>
                  <a:avLst/>
                  <a:gdLst>
                    <a:gd name="connsiteX0" fmla="*/ 5969 w 6485"/>
                    <a:gd name="connsiteY0" fmla="*/ 42016 h 42204"/>
                    <a:gd name="connsiteX1" fmla="*/ 6486 w 6485"/>
                    <a:gd name="connsiteY1" fmla="*/ 42204 h 42204"/>
                    <a:gd name="connsiteX2" fmla="*/ 6486 w 6485"/>
                    <a:gd name="connsiteY2" fmla="*/ 235 h 42204"/>
                    <a:gd name="connsiteX3" fmla="*/ 0 w 6485"/>
                    <a:gd name="connsiteY3" fmla="*/ 0 h 42204"/>
                    <a:gd name="connsiteX4" fmla="*/ 0 w 6485"/>
                    <a:gd name="connsiteY4" fmla="*/ 39949 h 4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42204">
                      <a:moveTo>
                        <a:pt x="5969" y="42016"/>
                      </a:moveTo>
                      <a:lnTo>
                        <a:pt x="6486" y="42204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399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77029A46-BD4D-1B5E-BD34-D37B629272BC}"/>
                    </a:ext>
                  </a:extLst>
                </p:cNvPr>
                <p:cNvSpPr/>
                <p:nvPr/>
              </p:nvSpPr>
              <p:spPr>
                <a:xfrm>
                  <a:off x="8543083" y="1808951"/>
                  <a:ext cx="6485" cy="36094"/>
                </a:xfrm>
                <a:custGeom>
                  <a:avLst/>
                  <a:gdLst>
                    <a:gd name="connsiteX0" fmla="*/ 5969 w 6485"/>
                    <a:gd name="connsiteY0" fmla="*/ 35954 h 36094"/>
                    <a:gd name="connsiteX1" fmla="*/ 6486 w 6485"/>
                    <a:gd name="connsiteY1" fmla="*/ 36095 h 36094"/>
                    <a:gd name="connsiteX2" fmla="*/ 6486 w 6485"/>
                    <a:gd name="connsiteY2" fmla="*/ 188 h 36094"/>
                    <a:gd name="connsiteX3" fmla="*/ 0 w 6485"/>
                    <a:gd name="connsiteY3" fmla="*/ 0 h 36094"/>
                    <a:gd name="connsiteX4" fmla="*/ 0 w 6485"/>
                    <a:gd name="connsiteY4" fmla="*/ 33886 h 36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36094">
                      <a:moveTo>
                        <a:pt x="5969" y="35954"/>
                      </a:moveTo>
                      <a:lnTo>
                        <a:pt x="6486" y="36095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3388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8659BC09-762F-0591-185D-E22B650CE609}"/>
                    </a:ext>
                  </a:extLst>
                </p:cNvPr>
                <p:cNvSpPr/>
                <p:nvPr/>
              </p:nvSpPr>
              <p:spPr>
                <a:xfrm>
                  <a:off x="8497871" y="1807447"/>
                  <a:ext cx="6438" cy="21995"/>
                </a:xfrm>
                <a:custGeom>
                  <a:avLst/>
                  <a:gdLst>
                    <a:gd name="connsiteX0" fmla="*/ 5922 w 6438"/>
                    <a:gd name="connsiteY0" fmla="*/ 21807 h 21995"/>
                    <a:gd name="connsiteX1" fmla="*/ 6439 w 6438"/>
                    <a:gd name="connsiteY1" fmla="*/ 21995 h 21995"/>
                    <a:gd name="connsiteX2" fmla="*/ 6439 w 6438"/>
                    <a:gd name="connsiteY2" fmla="*/ 188 h 21995"/>
                    <a:gd name="connsiteX3" fmla="*/ 0 w 6438"/>
                    <a:gd name="connsiteY3" fmla="*/ 0 h 21995"/>
                    <a:gd name="connsiteX4" fmla="*/ 0 w 6438"/>
                    <a:gd name="connsiteY4" fmla="*/ 19786 h 21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21995">
                      <a:moveTo>
                        <a:pt x="5922" y="21807"/>
                      </a:moveTo>
                      <a:lnTo>
                        <a:pt x="6439" y="21995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1978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DD94DC3B-E9CF-5CB1-55A3-4B702D6246F9}"/>
                    </a:ext>
                  </a:extLst>
                </p:cNvPr>
                <p:cNvSpPr/>
                <p:nvPr/>
              </p:nvSpPr>
              <p:spPr>
                <a:xfrm>
                  <a:off x="8568979" y="1809797"/>
                  <a:ext cx="6438" cy="44178"/>
                </a:xfrm>
                <a:custGeom>
                  <a:avLst/>
                  <a:gdLst>
                    <a:gd name="connsiteX0" fmla="*/ 5922 w 6438"/>
                    <a:gd name="connsiteY0" fmla="*/ 44037 h 44178"/>
                    <a:gd name="connsiteX1" fmla="*/ 6439 w 6438"/>
                    <a:gd name="connsiteY1" fmla="*/ 44178 h 44178"/>
                    <a:gd name="connsiteX2" fmla="*/ 6439 w 6438"/>
                    <a:gd name="connsiteY2" fmla="*/ 188 h 44178"/>
                    <a:gd name="connsiteX3" fmla="*/ 0 w 6438"/>
                    <a:gd name="connsiteY3" fmla="*/ 0 h 44178"/>
                    <a:gd name="connsiteX4" fmla="*/ 0 w 6438"/>
                    <a:gd name="connsiteY4" fmla="*/ 41969 h 4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44178">
                      <a:moveTo>
                        <a:pt x="5922" y="44037"/>
                      </a:moveTo>
                      <a:lnTo>
                        <a:pt x="6439" y="44178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4196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EA29E967-6E0E-A3B8-4E64-10139A9F64B0}"/>
                    </a:ext>
                  </a:extLst>
                </p:cNvPr>
                <p:cNvSpPr/>
                <p:nvPr/>
              </p:nvSpPr>
              <p:spPr>
                <a:xfrm>
                  <a:off x="8556055" y="1809374"/>
                  <a:ext cx="6438" cy="40136"/>
                </a:xfrm>
                <a:custGeom>
                  <a:avLst/>
                  <a:gdLst>
                    <a:gd name="connsiteX0" fmla="*/ 5922 w 6438"/>
                    <a:gd name="connsiteY0" fmla="*/ 39996 h 40136"/>
                    <a:gd name="connsiteX1" fmla="*/ 6439 w 6438"/>
                    <a:gd name="connsiteY1" fmla="*/ 40137 h 40136"/>
                    <a:gd name="connsiteX2" fmla="*/ 6439 w 6438"/>
                    <a:gd name="connsiteY2" fmla="*/ 188 h 40136"/>
                    <a:gd name="connsiteX3" fmla="*/ 0 w 6438"/>
                    <a:gd name="connsiteY3" fmla="*/ 0 h 40136"/>
                    <a:gd name="connsiteX4" fmla="*/ 0 w 6438"/>
                    <a:gd name="connsiteY4" fmla="*/ 37928 h 40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40136">
                      <a:moveTo>
                        <a:pt x="5922" y="39996"/>
                      </a:moveTo>
                      <a:lnTo>
                        <a:pt x="6439" y="40137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379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id="{79E057F3-3D03-34E3-1638-1C07CD5EE973}"/>
                    </a:ext>
                  </a:extLst>
                </p:cNvPr>
                <p:cNvSpPr/>
                <p:nvPr/>
              </p:nvSpPr>
              <p:spPr>
                <a:xfrm>
                  <a:off x="8549569" y="1809139"/>
                  <a:ext cx="6485" cy="38162"/>
                </a:xfrm>
                <a:custGeom>
                  <a:avLst/>
                  <a:gdLst>
                    <a:gd name="connsiteX0" fmla="*/ 5969 w 6485"/>
                    <a:gd name="connsiteY0" fmla="*/ 37975 h 38162"/>
                    <a:gd name="connsiteX1" fmla="*/ 6486 w 6485"/>
                    <a:gd name="connsiteY1" fmla="*/ 38163 h 38162"/>
                    <a:gd name="connsiteX2" fmla="*/ 6486 w 6485"/>
                    <a:gd name="connsiteY2" fmla="*/ 235 h 38162"/>
                    <a:gd name="connsiteX3" fmla="*/ 0 w 6485"/>
                    <a:gd name="connsiteY3" fmla="*/ 0 h 38162"/>
                    <a:gd name="connsiteX4" fmla="*/ 0 w 6485"/>
                    <a:gd name="connsiteY4" fmla="*/ 35907 h 38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38162">
                      <a:moveTo>
                        <a:pt x="5969" y="37975"/>
                      </a:moveTo>
                      <a:lnTo>
                        <a:pt x="6486" y="38163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359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id="{945A7B93-D847-B675-1261-75AF2C9D6ED7}"/>
                    </a:ext>
                  </a:extLst>
                </p:cNvPr>
                <p:cNvSpPr/>
                <p:nvPr/>
              </p:nvSpPr>
              <p:spPr>
                <a:xfrm>
                  <a:off x="8536645" y="1808716"/>
                  <a:ext cx="6438" cy="34120"/>
                </a:xfrm>
                <a:custGeom>
                  <a:avLst/>
                  <a:gdLst>
                    <a:gd name="connsiteX0" fmla="*/ 5969 w 6438"/>
                    <a:gd name="connsiteY0" fmla="*/ 33933 h 34120"/>
                    <a:gd name="connsiteX1" fmla="*/ 6439 w 6438"/>
                    <a:gd name="connsiteY1" fmla="*/ 34121 h 34120"/>
                    <a:gd name="connsiteX2" fmla="*/ 6439 w 6438"/>
                    <a:gd name="connsiteY2" fmla="*/ 235 h 34120"/>
                    <a:gd name="connsiteX3" fmla="*/ 0 w 6438"/>
                    <a:gd name="connsiteY3" fmla="*/ 0 h 34120"/>
                    <a:gd name="connsiteX4" fmla="*/ 0 w 6438"/>
                    <a:gd name="connsiteY4" fmla="*/ 31912 h 3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34120">
                      <a:moveTo>
                        <a:pt x="5969" y="33933"/>
                      </a:moveTo>
                      <a:lnTo>
                        <a:pt x="6439" y="34121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3191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5BC02967-CFF5-7C14-6E1E-D11189C43256}"/>
                    </a:ext>
                  </a:extLst>
                </p:cNvPr>
                <p:cNvSpPr/>
                <p:nvPr/>
              </p:nvSpPr>
              <p:spPr>
                <a:xfrm>
                  <a:off x="8433201" y="1805285"/>
                  <a:ext cx="6485" cy="1832"/>
                </a:xfrm>
                <a:custGeom>
                  <a:avLst/>
                  <a:gdLst>
                    <a:gd name="connsiteX0" fmla="*/ 5969 w 6485"/>
                    <a:gd name="connsiteY0" fmla="*/ 1692 h 1832"/>
                    <a:gd name="connsiteX1" fmla="*/ 6486 w 6485"/>
                    <a:gd name="connsiteY1" fmla="*/ 1833 h 1832"/>
                    <a:gd name="connsiteX2" fmla="*/ 6486 w 6485"/>
                    <a:gd name="connsiteY2" fmla="*/ 188 h 1832"/>
                    <a:gd name="connsiteX3" fmla="*/ 0 w 6485"/>
                    <a:gd name="connsiteY3" fmla="*/ 0 h 1832"/>
                    <a:gd name="connsiteX4" fmla="*/ 1222 w 6485"/>
                    <a:gd name="connsiteY4" fmla="*/ 47 h 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1832">
                      <a:moveTo>
                        <a:pt x="5969" y="1692"/>
                      </a:moveTo>
                      <a:lnTo>
                        <a:pt x="6486" y="1833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1222" y="4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9C931C84-576D-5587-AF50-BAB4B7B6E8E0}"/>
                    </a:ext>
                  </a:extLst>
                </p:cNvPr>
                <p:cNvSpPr/>
                <p:nvPr/>
              </p:nvSpPr>
              <p:spPr>
                <a:xfrm>
                  <a:off x="8446126" y="1805708"/>
                  <a:ext cx="6485" cy="5874"/>
                </a:xfrm>
                <a:custGeom>
                  <a:avLst/>
                  <a:gdLst>
                    <a:gd name="connsiteX0" fmla="*/ 5969 w 6485"/>
                    <a:gd name="connsiteY0" fmla="*/ 5687 h 5874"/>
                    <a:gd name="connsiteX1" fmla="*/ 6486 w 6485"/>
                    <a:gd name="connsiteY1" fmla="*/ 5875 h 5874"/>
                    <a:gd name="connsiteX2" fmla="*/ 6486 w 6485"/>
                    <a:gd name="connsiteY2" fmla="*/ 235 h 5874"/>
                    <a:gd name="connsiteX3" fmla="*/ 0 w 6485"/>
                    <a:gd name="connsiteY3" fmla="*/ 0 h 5874"/>
                    <a:gd name="connsiteX4" fmla="*/ 0 w 6485"/>
                    <a:gd name="connsiteY4" fmla="*/ 3666 h 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874">
                      <a:moveTo>
                        <a:pt x="5969" y="5687"/>
                      </a:moveTo>
                      <a:lnTo>
                        <a:pt x="6486" y="5875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366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46BC42F1-B46A-263F-D215-2047D52B2D82}"/>
                    </a:ext>
                  </a:extLst>
                </p:cNvPr>
                <p:cNvSpPr/>
                <p:nvPr/>
              </p:nvSpPr>
              <p:spPr>
                <a:xfrm>
                  <a:off x="8491385" y="1807212"/>
                  <a:ext cx="6485" cy="20021"/>
                </a:xfrm>
                <a:custGeom>
                  <a:avLst/>
                  <a:gdLst>
                    <a:gd name="connsiteX0" fmla="*/ 5969 w 6485"/>
                    <a:gd name="connsiteY0" fmla="*/ 19833 h 20021"/>
                    <a:gd name="connsiteX1" fmla="*/ 6486 w 6485"/>
                    <a:gd name="connsiteY1" fmla="*/ 20021 h 20021"/>
                    <a:gd name="connsiteX2" fmla="*/ 6486 w 6485"/>
                    <a:gd name="connsiteY2" fmla="*/ 235 h 20021"/>
                    <a:gd name="connsiteX3" fmla="*/ 0 w 6485"/>
                    <a:gd name="connsiteY3" fmla="*/ 0 h 20021"/>
                    <a:gd name="connsiteX4" fmla="*/ 0 w 6485"/>
                    <a:gd name="connsiteY4" fmla="*/ 17765 h 2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20021">
                      <a:moveTo>
                        <a:pt x="5969" y="19833"/>
                      </a:moveTo>
                      <a:lnTo>
                        <a:pt x="6486" y="20021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1776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5AEA7CB0-F276-1B4C-8389-D01DDAC348DD}"/>
                    </a:ext>
                  </a:extLst>
                </p:cNvPr>
                <p:cNvSpPr/>
                <p:nvPr/>
              </p:nvSpPr>
              <p:spPr>
                <a:xfrm>
                  <a:off x="8452612" y="1805943"/>
                  <a:ext cx="6438" cy="7895"/>
                </a:xfrm>
                <a:custGeom>
                  <a:avLst/>
                  <a:gdLst>
                    <a:gd name="connsiteX0" fmla="*/ 5922 w 6438"/>
                    <a:gd name="connsiteY0" fmla="*/ 7708 h 7895"/>
                    <a:gd name="connsiteX1" fmla="*/ 6439 w 6438"/>
                    <a:gd name="connsiteY1" fmla="*/ 7896 h 7895"/>
                    <a:gd name="connsiteX2" fmla="*/ 6439 w 6438"/>
                    <a:gd name="connsiteY2" fmla="*/ 188 h 7895"/>
                    <a:gd name="connsiteX3" fmla="*/ 0 w 6438"/>
                    <a:gd name="connsiteY3" fmla="*/ 0 h 7895"/>
                    <a:gd name="connsiteX4" fmla="*/ 0 w 6438"/>
                    <a:gd name="connsiteY4" fmla="*/ 5640 h 7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7895">
                      <a:moveTo>
                        <a:pt x="5922" y="7708"/>
                      </a:moveTo>
                      <a:lnTo>
                        <a:pt x="6439" y="7896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564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D1FFDC50-392B-0E9D-22B2-9590084C9DA9}"/>
                    </a:ext>
                  </a:extLst>
                </p:cNvPr>
                <p:cNvSpPr/>
                <p:nvPr/>
              </p:nvSpPr>
              <p:spPr>
                <a:xfrm>
                  <a:off x="8478461" y="1806789"/>
                  <a:ext cx="6438" cy="15979"/>
                </a:xfrm>
                <a:custGeom>
                  <a:avLst/>
                  <a:gdLst>
                    <a:gd name="connsiteX0" fmla="*/ 5969 w 6438"/>
                    <a:gd name="connsiteY0" fmla="*/ 15791 h 15979"/>
                    <a:gd name="connsiteX1" fmla="*/ 6439 w 6438"/>
                    <a:gd name="connsiteY1" fmla="*/ 15979 h 15979"/>
                    <a:gd name="connsiteX2" fmla="*/ 6439 w 6438"/>
                    <a:gd name="connsiteY2" fmla="*/ 188 h 15979"/>
                    <a:gd name="connsiteX3" fmla="*/ 0 w 6438"/>
                    <a:gd name="connsiteY3" fmla="*/ 0 h 15979"/>
                    <a:gd name="connsiteX4" fmla="*/ 0 w 6438"/>
                    <a:gd name="connsiteY4" fmla="*/ 13724 h 15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15979">
                      <a:moveTo>
                        <a:pt x="5969" y="15791"/>
                      </a:moveTo>
                      <a:lnTo>
                        <a:pt x="6439" y="15979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1372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457C4202-9925-DF54-226E-D20EABB71A7F}"/>
                    </a:ext>
                  </a:extLst>
                </p:cNvPr>
                <p:cNvSpPr/>
                <p:nvPr/>
              </p:nvSpPr>
              <p:spPr>
                <a:xfrm>
                  <a:off x="8484900" y="1806977"/>
                  <a:ext cx="6485" cy="18000"/>
                </a:xfrm>
                <a:custGeom>
                  <a:avLst/>
                  <a:gdLst>
                    <a:gd name="connsiteX0" fmla="*/ 5969 w 6485"/>
                    <a:gd name="connsiteY0" fmla="*/ 17812 h 18000"/>
                    <a:gd name="connsiteX1" fmla="*/ 6486 w 6485"/>
                    <a:gd name="connsiteY1" fmla="*/ 18000 h 18000"/>
                    <a:gd name="connsiteX2" fmla="*/ 6486 w 6485"/>
                    <a:gd name="connsiteY2" fmla="*/ 235 h 18000"/>
                    <a:gd name="connsiteX3" fmla="*/ 0 w 6485"/>
                    <a:gd name="connsiteY3" fmla="*/ 0 h 18000"/>
                    <a:gd name="connsiteX4" fmla="*/ 0 w 6485"/>
                    <a:gd name="connsiteY4" fmla="*/ 15791 h 18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18000">
                      <a:moveTo>
                        <a:pt x="5969" y="17812"/>
                      </a:moveTo>
                      <a:lnTo>
                        <a:pt x="6486" y="18000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157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0" name="Freeform: Shape 669">
                  <a:extLst>
                    <a:ext uri="{FF2B5EF4-FFF2-40B4-BE49-F238E27FC236}">
                      <a16:creationId xmlns:a16="http://schemas.microsoft.com/office/drawing/2014/main" id="{67C998DD-60AF-1DB3-79DB-A2BDE2A67B60}"/>
                    </a:ext>
                  </a:extLst>
                </p:cNvPr>
                <p:cNvSpPr/>
                <p:nvPr/>
              </p:nvSpPr>
              <p:spPr>
                <a:xfrm>
                  <a:off x="8471975" y="1806554"/>
                  <a:ext cx="6485" cy="13958"/>
                </a:xfrm>
                <a:custGeom>
                  <a:avLst/>
                  <a:gdLst>
                    <a:gd name="connsiteX0" fmla="*/ 5969 w 6485"/>
                    <a:gd name="connsiteY0" fmla="*/ 13770 h 13958"/>
                    <a:gd name="connsiteX1" fmla="*/ 6486 w 6485"/>
                    <a:gd name="connsiteY1" fmla="*/ 13958 h 13958"/>
                    <a:gd name="connsiteX2" fmla="*/ 6486 w 6485"/>
                    <a:gd name="connsiteY2" fmla="*/ 235 h 13958"/>
                    <a:gd name="connsiteX3" fmla="*/ 0 w 6485"/>
                    <a:gd name="connsiteY3" fmla="*/ 0 h 13958"/>
                    <a:gd name="connsiteX4" fmla="*/ 0 w 6485"/>
                    <a:gd name="connsiteY4" fmla="*/ 11750 h 13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13958">
                      <a:moveTo>
                        <a:pt x="5969" y="13770"/>
                      </a:moveTo>
                      <a:lnTo>
                        <a:pt x="6486" y="13958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1175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84E43778-4624-71CC-36FF-DBD6E1351FF4}"/>
                    </a:ext>
                  </a:extLst>
                </p:cNvPr>
                <p:cNvSpPr/>
                <p:nvPr/>
              </p:nvSpPr>
              <p:spPr>
                <a:xfrm>
                  <a:off x="8459051" y="1806131"/>
                  <a:ext cx="6485" cy="9916"/>
                </a:xfrm>
                <a:custGeom>
                  <a:avLst/>
                  <a:gdLst>
                    <a:gd name="connsiteX0" fmla="*/ 5969 w 6485"/>
                    <a:gd name="connsiteY0" fmla="*/ 9729 h 9916"/>
                    <a:gd name="connsiteX1" fmla="*/ 6486 w 6485"/>
                    <a:gd name="connsiteY1" fmla="*/ 9917 h 9916"/>
                    <a:gd name="connsiteX2" fmla="*/ 6486 w 6485"/>
                    <a:gd name="connsiteY2" fmla="*/ 235 h 9916"/>
                    <a:gd name="connsiteX3" fmla="*/ 0 w 6485"/>
                    <a:gd name="connsiteY3" fmla="*/ 0 h 9916"/>
                    <a:gd name="connsiteX4" fmla="*/ 0 w 6485"/>
                    <a:gd name="connsiteY4" fmla="*/ 7708 h 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9916">
                      <a:moveTo>
                        <a:pt x="5969" y="9729"/>
                      </a:moveTo>
                      <a:lnTo>
                        <a:pt x="6486" y="9917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770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C20F5598-81A7-8574-EAE0-CA341B649FBC}"/>
                    </a:ext>
                  </a:extLst>
                </p:cNvPr>
                <p:cNvSpPr/>
                <p:nvPr/>
              </p:nvSpPr>
              <p:spPr>
                <a:xfrm>
                  <a:off x="8465536" y="1806366"/>
                  <a:ext cx="6438" cy="11937"/>
                </a:xfrm>
                <a:custGeom>
                  <a:avLst/>
                  <a:gdLst>
                    <a:gd name="connsiteX0" fmla="*/ 5922 w 6438"/>
                    <a:gd name="connsiteY0" fmla="*/ 11750 h 11937"/>
                    <a:gd name="connsiteX1" fmla="*/ 6439 w 6438"/>
                    <a:gd name="connsiteY1" fmla="*/ 11938 h 11937"/>
                    <a:gd name="connsiteX2" fmla="*/ 6439 w 6438"/>
                    <a:gd name="connsiteY2" fmla="*/ 188 h 11937"/>
                    <a:gd name="connsiteX3" fmla="*/ 0 w 6438"/>
                    <a:gd name="connsiteY3" fmla="*/ 0 h 11937"/>
                    <a:gd name="connsiteX4" fmla="*/ 0 w 6438"/>
                    <a:gd name="connsiteY4" fmla="*/ 9682 h 11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11937">
                      <a:moveTo>
                        <a:pt x="5922" y="11750"/>
                      </a:moveTo>
                      <a:lnTo>
                        <a:pt x="6439" y="11938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96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D49BAC8C-936E-B5A8-80BF-D89D39C9A406}"/>
                    </a:ext>
                  </a:extLst>
                </p:cNvPr>
                <p:cNvSpPr/>
                <p:nvPr/>
              </p:nvSpPr>
              <p:spPr>
                <a:xfrm>
                  <a:off x="8439687" y="1805473"/>
                  <a:ext cx="6438" cy="3900"/>
                </a:xfrm>
                <a:custGeom>
                  <a:avLst/>
                  <a:gdLst>
                    <a:gd name="connsiteX0" fmla="*/ 5922 w 6438"/>
                    <a:gd name="connsiteY0" fmla="*/ 3713 h 3900"/>
                    <a:gd name="connsiteX1" fmla="*/ 6439 w 6438"/>
                    <a:gd name="connsiteY1" fmla="*/ 3901 h 3900"/>
                    <a:gd name="connsiteX2" fmla="*/ 6439 w 6438"/>
                    <a:gd name="connsiteY2" fmla="*/ 235 h 3900"/>
                    <a:gd name="connsiteX3" fmla="*/ 0 w 6438"/>
                    <a:gd name="connsiteY3" fmla="*/ 0 h 3900"/>
                    <a:gd name="connsiteX4" fmla="*/ 0 w 6438"/>
                    <a:gd name="connsiteY4" fmla="*/ 1645 h 3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3900">
                      <a:moveTo>
                        <a:pt x="5922" y="3713"/>
                      </a:moveTo>
                      <a:lnTo>
                        <a:pt x="6439" y="3901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164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A38D9591-D4B6-7175-FDA7-A12B689F7BDE}"/>
                    </a:ext>
                  </a:extLst>
                </p:cNvPr>
                <p:cNvSpPr/>
                <p:nvPr/>
              </p:nvSpPr>
              <p:spPr>
                <a:xfrm>
                  <a:off x="8691786" y="1813886"/>
                  <a:ext cx="6485" cy="82528"/>
                </a:xfrm>
                <a:custGeom>
                  <a:avLst/>
                  <a:gdLst>
                    <a:gd name="connsiteX0" fmla="*/ 5969 w 6485"/>
                    <a:gd name="connsiteY0" fmla="*/ 82341 h 82528"/>
                    <a:gd name="connsiteX1" fmla="*/ 6486 w 6485"/>
                    <a:gd name="connsiteY1" fmla="*/ 82529 h 82528"/>
                    <a:gd name="connsiteX2" fmla="*/ 6486 w 6485"/>
                    <a:gd name="connsiteY2" fmla="*/ 188 h 82528"/>
                    <a:gd name="connsiteX3" fmla="*/ 0 w 6485"/>
                    <a:gd name="connsiteY3" fmla="*/ 0 h 82528"/>
                    <a:gd name="connsiteX4" fmla="*/ 0 w 6485"/>
                    <a:gd name="connsiteY4" fmla="*/ 80273 h 8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82528">
                      <a:moveTo>
                        <a:pt x="5969" y="82341"/>
                      </a:moveTo>
                      <a:lnTo>
                        <a:pt x="6486" y="82529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8027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8DEBDCAA-B713-8A62-0643-51AC520AF343}"/>
                    </a:ext>
                  </a:extLst>
                </p:cNvPr>
                <p:cNvSpPr/>
                <p:nvPr/>
              </p:nvSpPr>
              <p:spPr>
                <a:xfrm>
                  <a:off x="8685347" y="1813651"/>
                  <a:ext cx="6438" cy="80508"/>
                </a:xfrm>
                <a:custGeom>
                  <a:avLst/>
                  <a:gdLst>
                    <a:gd name="connsiteX0" fmla="*/ 5922 w 6438"/>
                    <a:gd name="connsiteY0" fmla="*/ 80320 h 80508"/>
                    <a:gd name="connsiteX1" fmla="*/ 6439 w 6438"/>
                    <a:gd name="connsiteY1" fmla="*/ 80508 h 80508"/>
                    <a:gd name="connsiteX2" fmla="*/ 6439 w 6438"/>
                    <a:gd name="connsiteY2" fmla="*/ 235 h 80508"/>
                    <a:gd name="connsiteX3" fmla="*/ 0 w 6438"/>
                    <a:gd name="connsiteY3" fmla="*/ 0 h 80508"/>
                    <a:gd name="connsiteX4" fmla="*/ 0 w 6438"/>
                    <a:gd name="connsiteY4" fmla="*/ 78299 h 8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80508">
                      <a:moveTo>
                        <a:pt x="5922" y="80320"/>
                      </a:moveTo>
                      <a:lnTo>
                        <a:pt x="6439" y="80508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782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DC2F0534-3641-3AEB-4083-E5FE464E5BE2}"/>
                    </a:ext>
                  </a:extLst>
                </p:cNvPr>
                <p:cNvSpPr/>
                <p:nvPr/>
              </p:nvSpPr>
              <p:spPr>
                <a:xfrm>
                  <a:off x="8698272" y="1814074"/>
                  <a:ext cx="6438" cy="84549"/>
                </a:xfrm>
                <a:custGeom>
                  <a:avLst/>
                  <a:gdLst>
                    <a:gd name="connsiteX0" fmla="*/ 5922 w 6438"/>
                    <a:gd name="connsiteY0" fmla="*/ 84362 h 84549"/>
                    <a:gd name="connsiteX1" fmla="*/ 6439 w 6438"/>
                    <a:gd name="connsiteY1" fmla="*/ 84550 h 84549"/>
                    <a:gd name="connsiteX2" fmla="*/ 6439 w 6438"/>
                    <a:gd name="connsiteY2" fmla="*/ 235 h 84549"/>
                    <a:gd name="connsiteX3" fmla="*/ 0 w 6438"/>
                    <a:gd name="connsiteY3" fmla="*/ 0 h 84549"/>
                    <a:gd name="connsiteX4" fmla="*/ 0 w 6438"/>
                    <a:gd name="connsiteY4" fmla="*/ 82341 h 84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84549">
                      <a:moveTo>
                        <a:pt x="5922" y="84362"/>
                      </a:moveTo>
                      <a:lnTo>
                        <a:pt x="6439" y="84550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823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A58E4CBD-7ED7-1640-A3AD-4DF1FC6B1D3F}"/>
                    </a:ext>
                  </a:extLst>
                </p:cNvPr>
                <p:cNvSpPr/>
                <p:nvPr/>
              </p:nvSpPr>
              <p:spPr>
                <a:xfrm>
                  <a:off x="8704710" y="1814309"/>
                  <a:ext cx="6485" cy="86570"/>
                </a:xfrm>
                <a:custGeom>
                  <a:avLst/>
                  <a:gdLst>
                    <a:gd name="connsiteX0" fmla="*/ 5969 w 6485"/>
                    <a:gd name="connsiteY0" fmla="*/ 86383 h 86570"/>
                    <a:gd name="connsiteX1" fmla="*/ 6486 w 6485"/>
                    <a:gd name="connsiteY1" fmla="*/ 86571 h 86570"/>
                    <a:gd name="connsiteX2" fmla="*/ 6486 w 6485"/>
                    <a:gd name="connsiteY2" fmla="*/ 235 h 86570"/>
                    <a:gd name="connsiteX3" fmla="*/ 0 w 6485"/>
                    <a:gd name="connsiteY3" fmla="*/ 0 h 86570"/>
                    <a:gd name="connsiteX4" fmla="*/ 0 w 6485"/>
                    <a:gd name="connsiteY4" fmla="*/ 84315 h 8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86570">
                      <a:moveTo>
                        <a:pt x="5969" y="86383"/>
                      </a:moveTo>
                      <a:lnTo>
                        <a:pt x="6486" y="86571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843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B6C918D5-1065-5A96-F534-33AC92D6B9E7}"/>
                    </a:ext>
                  </a:extLst>
                </p:cNvPr>
                <p:cNvSpPr/>
                <p:nvPr/>
              </p:nvSpPr>
              <p:spPr>
                <a:xfrm>
                  <a:off x="8678861" y="1813463"/>
                  <a:ext cx="6485" cy="78487"/>
                </a:xfrm>
                <a:custGeom>
                  <a:avLst/>
                  <a:gdLst>
                    <a:gd name="connsiteX0" fmla="*/ 5969 w 6485"/>
                    <a:gd name="connsiteY0" fmla="*/ 78299 h 78487"/>
                    <a:gd name="connsiteX1" fmla="*/ 6486 w 6485"/>
                    <a:gd name="connsiteY1" fmla="*/ 78487 h 78487"/>
                    <a:gd name="connsiteX2" fmla="*/ 6486 w 6485"/>
                    <a:gd name="connsiteY2" fmla="*/ 188 h 78487"/>
                    <a:gd name="connsiteX3" fmla="*/ 0 w 6485"/>
                    <a:gd name="connsiteY3" fmla="*/ 0 h 78487"/>
                    <a:gd name="connsiteX4" fmla="*/ 0 w 6485"/>
                    <a:gd name="connsiteY4" fmla="*/ 76231 h 7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78487">
                      <a:moveTo>
                        <a:pt x="5969" y="78299"/>
                      </a:moveTo>
                      <a:lnTo>
                        <a:pt x="6486" y="78487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762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00F686B8-8DB8-6AFB-F0E4-6F23380A5A10}"/>
                    </a:ext>
                  </a:extLst>
                </p:cNvPr>
                <p:cNvSpPr/>
                <p:nvPr/>
              </p:nvSpPr>
              <p:spPr>
                <a:xfrm>
                  <a:off x="8672423" y="1813228"/>
                  <a:ext cx="6438" cy="76466"/>
                </a:xfrm>
                <a:custGeom>
                  <a:avLst/>
                  <a:gdLst>
                    <a:gd name="connsiteX0" fmla="*/ 5922 w 6438"/>
                    <a:gd name="connsiteY0" fmla="*/ 76278 h 76466"/>
                    <a:gd name="connsiteX1" fmla="*/ 6439 w 6438"/>
                    <a:gd name="connsiteY1" fmla="*/ 76466 h 76466"/>
                    <a:gd name="connsiteX2" fmla="*/ 6439 w 6438"/>
                    <a:gd name="connsiteY2" fmla="*/ 235 h 76466"/>
                    <a:gd name="connsiteX3" fmla="*/ 0 w 6438"/>
                    <a:gd name="connsiteY3" fmla="*/ 0 h 76466"/>
                    <a:gd name="connsiteX4" fmla="*/ 0 w 6438"/>
                    <a:gd name="connsiteY4" fmla="*/ 7425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76466">
                      <a:moveTo>
                        <a:pt x="5922" y="76278"/>
                      </a:moveTo>
                      <a:lnTo>
                        <a:pt x="6439" y="76466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7425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2E850EF1-2435-20C6-97E9-AF17BBD356CB}"/>
                    </a:ext>
                  </a:extLst>
                </p:cNvPr>
                <p:cNvSpPr/>
                <p:nvPr/>
              </p:nvSpPr>
              <p:spPr>
                <a:xfrm>
                  <a:off x="8665937" y="1813040"/>
                  <a:ext cx="6485" cy="74445"/>
                </a:xfrm>
                <a:custGeom>
                  <a:avLst/>
                  <a:gdLst>
                    <a:gd name="connsiteX0" fmla="*/ 5969 w 6485"/>
                    <a:gd name="connsiteY0" fmla="*/ 74257 h 74445"/>
                    <a:gd name="connsiteX1" fmla="*/ 6486 w 6485"/>
                    <a:gd name="connsiteY1" fmla="*/ 74445 h 74445"/>
                    <a:gd name="connsiteX2" fmla="*/ 6486 w 6485"/>
                    <a:gd name="connsiteY2" fmla="*/ 188 h 74445"/>
                    <a:gd name="connsiteX3" fmla="*/ 0 w 6485"/>
                    <a:gd name="connsiteY3" fmla="*/ 0 h 74445"/>
                    <a:gd name="connsiteX4" fmla="*/ 0 w 6485"/>
                    <a:gd name="connsiteY4" fmla="*/ 72189 h 74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74445">
                      <a:moveTo>
                        <a:pt x="5969" y="74257"/>
                      </a:moveTo>
                      <a:lnTo>
                        <a:pt x="6486" y="74445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7218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BBFC9F5E-7FA7-8222-F33D-CD02BB832AD0}"/>
                    </a:ext>
                  </a:extLst>
                </p:cNvPr>
                <p:cNvSpPr/>
                <p:nvPr/>
              </p:nvSpPr>
              <p:spPr>
                <a:xfrm>
                  <a:off x="8711196" y="1814544"/>
                  <a:ext cx="6485" cy="88544"/>
                </a:xfrm>
                <a:custGeom>
                  <a:avLst/>
                  <a:gdLst>
                    <a:gd name="connsiteX0" fmla="*/ 5969 w 6485"/>
                    <a:gd name="connsiteY0" fmla="*/ 88357 h 88544"/>
                    <a:gd name="connsiteX1" fmla="*/ 6486 w 6485"/>
                    <a:gd name="connsiteY1" fmla="*/ 88545 h 88544"/>
                    <a:gd name="connsiteX2" fmla="*/ 6486 w 6485"/>
                    <a:gd name="connsiteY2" fmla="*/ 188 h 88544"/>
                    <a:gd name="connsiteX3" fmla="*/ 0 w 6485"/>
                    <a:gd name="connsiteY3" fmla="*/ 0 h 88544"/>
                    <a:gd name="connsiteX4" fmla="*/ 0 w 6485"/>
                    <a:gd name="connsiteY4" fmla="*/ 86336 h 88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88544">
                      <a:moveTo>
                        <a:pt x="5969" y="88357"/>
                      </a:moveTo>
                      <a:lnTo>
                        <a:pt x="6486" y="88545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8633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id="{24409533-9742-AAF2-6337-21C843169514}"/>
                    </a:ext>
                  </a:extLst>
                </p:cNvPr>
                <p:cNvSpPr/>
                <p:nvPr/>
              </p:nvSpPr>
              <p:spPr>
                <a:xfrm>
                  <a:off x="8743531" y="1815578"/>
                  <a:ext cx="4464" cy="97991"/>
                </a:xfrm>
                <a:custGeom>
                  <a:avLst/>
                  <a:gdLst>
                    <a:gd name="connsiteX0" fmla="*/ 0 w 4464"/>
                    <a:gd name="connsiteY0" fmla="*/ 0 h 97991"/>
                    <a:gd name="connsiteX1" fmla="*/ 0 w 4464"/>
                    <a:gd name="connsiteY1" fmla="*/ 96440 h 97991"/>
                    <a:gd name="connsiteX2" fmla="*/ 4465 w 4464"/>
                    <a:gd name="connsiteY2" fmla="*/ 97991 h 97991"/>
                    <a:gd name="connsiteX3" fmla="*/ 4465 w 4464"/>
                    <a:gd name="connsiteY3" fmla="*/ 188 h 97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64" h="97991">
                      <a:moveTo>
                        <a:pt x="0" y="0"/>
                      </a:moveTo>
                      <a:lnTo>
                        <a:pt x="0" y="96440"/>
                      </a:lnTo>
                      <a:lnTo>
                        <a:pt x="4465" y="97991"/>
                      </a:lnTo>
                      <a:lnTo>
                        <a:pt x="4465" y="18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D2D17169-CF25-6C36-C890-910706A5AA8F}"/>
                    </a:ext>
                  </a:extLst>
                </p:cNvPr>
                <p:cNvSpPr/>
                <p:nvPr/>
              </p:nvSpPr>
              <p:spPr>
                <a:xfrm>
                  <a:off x="8730606" y="1815154"/>
                  <a:ext cx="6438" cy="94607"/>
                </a:xfrm>
                <a:custGeom>
                  <a:avLst/>
                  <a:gdLst>
                    <a:gd name="connsiteX0" fmla="*/ 5922 w 6438"/>
                    <a:gd name="connsiteY0" fmla="*/ 94467 h 94607"/>
                    <a:gd name="connsiteX1" fmla="*/ 6439 w 6438"/>
                    <a:gd name="connsiteY1" fmla="*/ 94608 h 94607"/>
                    <a:gd name="connsiteX2" fmla="*/ 6439 w 6438"/>
                    <a:gd name="connsiteY2" fmla="*/ 235 h 94607"/>
                    <a:gd name="connsiteX3" fmla="*/ 0 w 6438"/>
                    <a:gd name="connsiteY3" fmla="*/ 0 h 94607"/>
                    <a:gd name="connsiteX4" fmla="*/ 0 w 6438"/>
                    <a:gd name="connsiteY4" fmla="*/ 92399 h 94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94607">
                      <a:moveTo>
                        <a:pt x="5922" y="94467"/>
                      </a:moveTo>
                      <a:lnTo>
                        <a:pt x="6439" y="94608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923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0EC05EB2-6C1D-878C-1D47-86F5255EE86F}"/>
                    </a:ext>
                  </a:extLst>
                </p:cNvPr>
                <p:cNvSpPr/>
                <p:nvPr/>
              </p:nvSpPr>
              <p:spPr>
                <a:xfrm>
                  <a:off x="8737045" y="1815389"/>
                  <a:ext cx="6485" cy="96628"/>
                </a:xfrm>
                <a:custGeom>
                  <a:avLst/>
                  <a:gdLst>
                    <a:gd name="connsiteX0" fmla="*/ 5969 w 6485"/>
                    <a:gd name="connsiteY0" fmla="*/ 96440 h 96628"/>
                    <a:gd name="connsiteX1" fmla="*/ 6486 w 6485"/>
                    <a:gd name="connsiteY1" fmla="*/ 96628 h 96628"/>
                    <a:gd name="connsiteX2" fmla="*/ 6486 w 6485"/>
                    <a:gd name="connsiteY2" fmla="*/ 188 h 96628"/>
                    <a:gd name="connsiteX3" fmla="*/ 0 w 6485"/>
                    <a:gd name="connsiteY3" fmla="*/ 0 h 96628"/>
                    <a:gd name="connsiteX4" fmla="*/ 0 w 6485"/>
                    <a:gd name="connsiteY4" fmla="*/ 94373 h 96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96628">
                      <a:moveTo>
                        <a:pt x="5969" y="96440"/>
                      </a:moveTo>
                      <a:lnTo>
                        <a:pt x="6486" y="96628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9437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205B1039-2C41-3244-5CA1-807D3F3C6CD4}"/>
                    </a:ext>
                  </a:extLst>
                </p:cNvPr>
                <p:cNvSpPr/>
                <p:nvPr/>
              </p:nvSpPr>
              <p:spPr>
                <a:xfrm>
                  <a:off x="8724121" y="1814967"/>
                  <a:ext cx="6485" cy="92586"/>
                </a:xfrm>
                <a:custGeom>
                  <a:avLst/>
                  <a:gdLst>
                    <a:gd name="connsiteX0" fmla="*/ 5969 w 6485"/>
                    <a:gd name="connsiteY0" fmla="*/ 92399 h 92586"/>
                    <a:gd name="connsiteX1" fmla="*/ 6486 w 6485"/>
                    <a:gd name="connsiteY1" fmla="*/ 92587 h 92586"/>
                    <a:gd name="connsiteX2" fmla="*/ 6486 w 6485"/>
                    <a:gd name="connsiteY2" fmla="*/ 188 h 92586"/>
                    <a:gd name="connsiteX3" fmla="*/ 0 w 6485"/>
                    <a:gd name="connsiteY3" fmla="*/ 0 h 92586"/>
                    <a:gd name="connsiteX4" fmla="*/ 0 w 6485"/>
                    <a:gd name="connsiteY4" fmla="*/ 90331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92586">
                      <a:moveTo>
                        <a:pt x="5969" y="92399"/>
                      </a:moveTo>
                      <a:lnTo>
                        <a:pt x="6486" y="92587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903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0CF20225-604A-A6B5-ED9A-A84B5D834632}"/>
                    </a:ext>
                  </a:extLst>
                </p:cNvPr>
                <p:cNvSpPr/>
                <p:nvPr/>
              </p:nvSpPr>
              <p:spPr>
                <a:xfrm>
                  <a:off x="8581904" y="1810220"/>
                  <a:ext cx="6438" cy="48220"/>
                </a:xfrm>
                <a:custGeom>
                  <a:avLst/>
                  <a:gdLst>
                    <a:gd name="connsiteX0" fmla="*/ 5922 w 6438"/>
                    <a:gd name="connsiteY0" fmla="*/ 48079 h 48220"/>
                    <a:gd name="connsiteX1" fmla="*/ 6439 w 6438"/>
                    <a:gd name="connsiteY1" fmla="*/ 48220 h 48220"/>
                    <a:gd name="connsiteX2" fmla="*/ 6439 w 6438"/>
                    <a:gd name="connsiteY2" fmla="*/ 235 h 48220"/>
                    <a:gd name="connsiteX3" fmla="*/ 0 w 6438"/>
                    <a:gd name="connsiteY3" fmla="*/ 0 h 48220"/>
                    <a:gd name="connsiteX4" fmla="*/ 0 w 6438"/>
                    <a:gd name="connsiteY4" fmla="*/ 46011 h 4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48220">
                      <a:moveTo>
                        <a:pt x="5922" y="48079"/>
                      </a:moveTo>
                      <a:lnTo>
                        <a:pt x="6439" y="48220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4601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6B58A58E-1EC5-1CC5-4896-A87F38331C3F}"/>
                    </a:ext>
                  </a:extLst>
                </p:cNvPr>
                <p:cNvSpPr/>
                <p:nvPr/>
              </p:nvSpPr>
              <p:spPr>
                <a:xfrm>
                  <a:off x="8717682" y="1814732"/>
                  <a:ext cx="6438" cy="90565"/>
                </a:xfrm>
                <a:custGeom>
                  <a:avLst/>
                  <a:gdLst>
                    <a:gd name="connsiteX0" fmla="*/ 5922 w 6438"/>
                    <a:gd name="connsiteY0" fmla="*/ 90425 h 90565"/>
                    <a:gd name="connsiteX1" fmla="*/ 6439 w 6438"/>
                    <a:gd name="connsiteY1" fmla="*/ 90566 h 90565"/>
                    <a:gd name="connsiteX2" fmla="*/ 6439 w 6438"/>
                    <a:gd name="connsiteY2" fmla="*/ 235 h 90565"/>
                    <a:gd name="connsiteX3" fmla="*/ 0 w 6438"/>
                    <a:gd name="connsiteY3" fmla="*/ 0 h 90565"/>
                    <a:gd name="connsiteX4" fmla="*/ 0 w 6438"/>
                    <a:gd name="connsiteY4" fmla="*/ 88357 h 9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90565">
                      <a:moveTo>
                        <a:pt x="5922" y="90425"/>
                      </a:moveTo>
                      <a:lnTo>
                        <a:pt x="6439" y="90566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8835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B441C665-2537-6F7E-191E-11A13DFC60AD}"/>
                    </a:ext>
                  </a:extLst>
                </p:cNvPr>
                <p:cNvSpPr/>
                <p:nvPr/>
              </p:nvSpPr>
              <p:spPr>
                <a:xfrm>
                  <a:off x="8607753" y="1811066"/>
                  <a:ext cx="6485" cy="56303"/>
                </a:xfrm>
                <a:custGeom>
                  <a:avLst/>
                  <a:gdLst>
                    <a:gd name="connsiteX0" fmla="*/ 5969 w 6485"/>
                    <a:gd name="connsiteY0" fmla="*/ 56116 h 56303"/>
                    <a:gd name="connsiteX1" fmla="*/ 6486 w 6485"/>
                    <a:gd name="connsiteY1" fmla="*/ 56304 h 56303"/>
                    <a:gd name="connsiteX2" fmla="*/ 6486 w 6485"/>
                    <a:gd name="connsiteY2" fmla="*/ 235 h 56303"/>
                    <a:gd name="connsiteX3" fmla="*/ 0 w 6485"/>
                    <a:gd name="connsiteY3" fmla="*/ 0 h 56303"/>
                    <a:gd name="connsiteX4" fmla="*/ 0 w 6485"/>
                    <a:gd name="connsiteY4" fmla="*/ 54095 h 5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6303">
                      <a:moveTo>
                        <a:pt x="5969" y="56116"/>
                      </a:moveTo>
                      <a:lnTo>
                        <a:pt x="6486" y="56304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540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89" name="Freeform: Shape 688">
                  <a:extLst>
                    <a:ext uri="{FF2B5EF4-FFF2-40B4-BE49-F238E27FC236}">
                      <a16:creationId xmlns:a16="http://schemas.microsoft.com/office/drawing/2014/main" id="{B7E9CF65-9E99-9AD6-7F23-1F7B549257B2}"/>
                    </a:ext>
                  </a:extLst>
                </p:cNvPr>
                <p:cNvSpPr/>
                <p:nvPr/>
              </p:nvSpPr>
              <p:spPr>
                <a:xfrm>
                  <a:off x="8601267" y="1810878"/>
                  <a:ext cx="6485" cy="54282"/>
                </a:xfrm>
                <a:custGeom>
                  <a:avLst/>
                  <a:gdLst>
                    <a:gd name="connsiteX0" fmla="*/ 5969 w 6485"/>
                    <a:gd name="connsiteY0" fmla="*/ 54095 h 54282"/>
                    <a:gd name="connsiteX1" fmla="*/ 6486 w 6485"/>
                    <a:gd name="connsiteY1" fmla="*/ 54283 h 54282"/>
                    <a:gd name="connsiteX2" fmla="*/ 6486 w 6485"/>
                    <a:gd name="connsiteY2" fmla="*/ 188 h 54282"/>
                    <a:gd name="connsiteX3" fmla="*/ 0 w 6485"/>
                    <a:gd name="connsiteY3" fmla="*/ 0 h 54282"/>
                    <a:gd name="connsiteX4" fmla="*/ 0 w 6485"/>
                    <a:gd name="connsiteY4" fmla="*/ 52027 h 54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4282">
                      <a:moveTo>
                        <a:pt x="5969" y="54095"/>
                      </a:moveTo>
                      <a:lnTo>
                        <a:pt x="6486" y="54283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5202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0" name="Freeform: Shape 689">
                  <a:extLst>
                    <a:ext uri="{FF2B5EF4-FFF2-40B4-BE49-F238E27FC236}">
                      <a16:creationId xmlns:a16="http://schemas.microsoft.com/office/drawing/2014/main" id="{F02BA345-AA31-77B7-EB50-79AB845D044F}"/>
                    </a:ext>
                  </a:extLst>
                </p:cNvPr>
                <p:cNvSpPr/>
                <p:nvPr/>
              </p:nvSpPr>
              <p:spPr>
                <a:xfrm>
                  <a:off x="8620677" y="1811536"/>
                  <a:ext cx="6485" cy="60298"/>
                </a:xfrm>
                <a:custGeom>
                  <a:avLst/>
                  <a:gdLst>
                    <a:gd name="connsiteX0" fmla="*/ 5969 w 6485"/>
                    <a:gd name="connsiteY0" fmla="*/ 60111 h 60298"/>
                    <a:gd name="connsiteX1" fmla="*/ 6486 w 6485"/>
                    <a:gd name="connsiteY1" fmla="*/ 60299 h 60298"/>
                    <a:gd name="connsiteX2" fmla="*/ 6486 w 6485"/>
                    <a:gd name="connsiteY2" fmla="*/ 188 h 60298"/>
                    <a:gd name="connsiteX3" fmla="*/ 0 w 6485"/>
                    <a:gd name="connsiteY3" fmla="*/ 0 h 60298"/>
                    <a:gd name="connsiteX4" fmla="*/ 0 w 6485"/>
                    <a:gd name="connsiteY4" fmla="*/ 58090 h 6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60298">
                      <a:moveTo>
                        <a:pt x="5969" y="60111"/>
                      </a:moveTo>
                      <a:lnTo>
                        <a:pt x="6486" y="60299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5809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1" name="Freeform: Shape 690">
                  <a:extLst>
                    <a:ext uri="{FF2B5EF4-FFF2-40B4-BE49-F238E27FC236}">
                      <a16:creationId xmlns:a16="http://schemas.microsoft.com/office/drawing/2014/main" id="{A892D1D3-A555-D9AF-F450-9C11E4A551A4}"/>
                    </a:ext>
                  </a:extLst>
                </p:cNvPr>
                <p:cNvSpPr/>
                <p:nvPr/>
              </p:nvSpPr>
              <p:spPr>
                <a:xfrm>
                  <a:off x="8614239" y="1811301"/>
                  <a:ext cx="6438" cy="58324"/>
                </a:xfrm>
                <a:custGeom>
                  <a:avLst/>
                  <a:gdLst>
                    <a:gd name="connsiteX0" fmla="*/ 5922 w 6438"/>
                    <a:gd name="connsiteY0" fmla="*/ 58137 h 58324"/>
                    <a:gd name="connsiteX1" fmla="*/ 6439 w 6438"/>
                    <a:gd name="connsiteY1" fmla="*/ 58325 h 58324"/>
                    <a:gd name="connsiteX2" fmla="*/ 6439 w 6438"/>
                    <a:gd name="connsiteY2" fmla="*/ 235 h 58324"/>
                    <a:gd name="connsiteX3" fmla="*/ 0 w 6438"/>
                    <a:gd name="connsiteY3" fmla="*/ 0 h 58324"/>
                    <a:gd name="connsiteX4" fmla="*/ 0 w 6438"/>
                    <a:gd name="connsiteY4" fmla="*/ 56069 h 5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58324">
                      <a:moveTo>
                        <a:pt x="5922" y="58137"/>
                      </a:moveTo>
                      <a:lnTo>
                        <a:pt x="6439" y="58325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5606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2" name="Freeform: Shape 691">
                  <a:extLst>
                    <a:ext uri="{FF2B5EF4-FFF2-40B4-BE49-F238E27FC236}">
                      <a16:creationId xmlns:a16="http://schemas.microsoft.com/office/drawing/2014/main" id="{8D495E3D-C1FB-855D-717C-29E555D493DE}"/>
                    </a:ext>
                  </a:extLst>
                </p:cNvPr>
                <p:cNvSpPr/>
                <p:nvPr/>
              </p:nvSpPr>
              <p:spPr>
                <a:xfrm>
                  <a:off x="8588343" y="1810455"/>
                  <a:ext cx="6485" cy="50241"/>
                </a:xfrm>
                <a:custGeom>
                  <a:avLst/>
                  <a:gdLst>
                    <a:gd name="connsiteX0" fmla="*/ 5969 w 6485"/>
                    <a:gd name="connsiteY0" fmla="*/ 50053 h 50241"/>
                    <a:gd name="connsiteX1" fmla="*/ 6486 w 6485"/>
                    <a:gd name="connsiteY1" fmla="*/ 50241 h 50241"/>
                    <a:gd name="connsiteX2" fmla="*/ 6486 w 6485"/>
                    <a:gd name="connsiteY2" fmla="*/ 188 h 50241"/>
                    <a:gd name="connsiteX3" fmla="*/ 0 w 6485"/>
                    <a:gd name="connsiteY3" fmla="*/ 0 h 50241"/>
                    <a:gd name="connsiteX4" fmla="*/ 0 w 6485"/>
                    <a:gd name="connsiteY4" fmla="*/ 47985 h 50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0241">
                      <a:moveTo>
                        <a:pt x="5969" y="50053"/>
                      </a:moveTo>
                      <a:lnTo>
                        <a:pt x="6486" y="50241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479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3" name="Freeform: Shape 692">
                  <a:extLst>
                    <a:ext uri="{FF2B5EF4-FFF2-40B4-BE49-F238E27FC236}">
                      <a16:creationId xmlns:a16="http://schemas.microsoft.com/office/drawing/2014/main" id="{82EB8E74-0D26-5522-8EE4-101B800A56DE}"/>
                    </a:ext>
                  </a:extLst>
                </p:cNvPr>
                <p:cNvSpPr/>
                <p:nvPr/>
              </p:nvSpPr>
              <p:spPr>
                <a:xfrm>
                  <a:off x="8594828" y="1810643"/>
                  <a:ext cx="6438" cy="52262"/>
                </a:xfrm>
                <a:custGeom>
                  <a:avLst/>
                  <a:gdLst>
                    <a:gd name="connsiteX0" fmla="*/ 5922 w 6438"/>
                    <a:gd name="connsiteY0" fmla="*/ 52121 h 52262"/>
                    <a:gd name="connsiteX1" fmla="*/ 6439 w 6438"/>
                    <a:gd name="connsiteY1" fmla="*/ 52262 h 52262"/>
                    <a:gd name="connsiteX2" fmla="*/ 6439 w 6438"/>
                    <a:gd name="connsiteY2" fmla="*/ 235 h 52262"/>
                    <a:gd name="connsiteX3" fmla="*/ 0 w 6438"/>
                    <a:gd name="connsiteY3" fmla="*/ 0 h 52262"/>
                    <a:gd name="connsiteX4" fmla="*/ 0 w 6438"/>
                    <a:gd name="connsiteY4" fmla="*/ 50053 h 52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52262">
                      <a:moveTo>
                        <a:pt x="5922" y="52121"/>
                      </a:moveTo>
                      <a:lnTo>
                        <a:pt x="6439" y="52262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500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4" name="Freeform: Shape 693">
                  <a:extLst>
                    <a:ext uri="{FF2B5EF4-FFF2-40B4-BE49-F238E27FC236}">
                      <a16:creationId xmlns:a16="http://schemas.microsoft.com/office/drawing/2014/main" id="{9DBA47AC-BE3B-E3CF-79FE-49B886051803}"/>
                    </a:ext>
                  </a:extLst>
                </p:cNvPr>
                <p:cNvSpPr/>
                <p:nvPr/>
              </p:nvSpPr>
              <p:spPr>
                <a:xfrm>
                  <a:off x="8646527" y="1812382"/>
                  <a:ext cx="6485" cy="68382"/>
                </a:xfrm>
                <a:custGeom>
                  <a:avLst/>
                  <a:gdLst>
                    <a:gd name="connsiteX0" fmla="*/ 5969 w 6485"/>
                    <a:gd name="connsiteY0" fmla="*/ 68195 h 68382"/>
                    <a:gd name="connsiteX1" fmla="*/ 6486 w 6485"/>
                    <a:gd name="connsiteY1" fmla="*/ 68382 h 68382"/>
                    <a:gd name="connsiteX2" fmla="*/ 6486 w 6485"/>
                    <a:gd name="connsiteY2" fmla="*/ 188 h 68382"/>
                    <a:gd name="connsiteX3" fmla="*/ 0 w 6485"/>
                    <a:gd name="connsiteY3" fmla="*/ 0 h 68382"/>
                    <a:gd name="connsiteX4" fmla="*/ 0 w 6485"/>
                    <a:gd name="connsiteY4" fmla="*/ 66174 h 68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68382">
                      <a:moveTo>
                        <a:pt x="5969" y="68195"/>
                      </a:moveTo>
                      <a:lnTo>
                        <a:pt x="6486" y="68382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6617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5" name="Freeform: Shape 694">
                  <a:extLst>
                    <a:ext uri="{FF2B5EF4-FFF2-40B4-BE49-F238E27FC236}">
                      <a16:creationId xmlns:a16="http://schemas.microsoft.com/office/drawing/2014/main" id="{7968475F-5597-C573-3A08-BE2469AEA1F6}"/>
                    </a:ext>
                  </a:extLst>
                </p:cNvPr>
                <p:cNvSpPr/>
                <p:nvPr/>
              </p:nvSpPr>
              <p:spPr>
                <a:xfrm>
                  <a:off x="8653012" y="1812570"/>
                  <a:ext cx="6485" cy="70450"/>
                </a:xfrm>
                <a:custGeom>
                  <a:avLst/>
                  <a:gdLst>
                    <a:gd name="connsiteX0" fmla="*/ 5922 w 6485"/>
                    <a:gd name="connsiteY0" fmla="*/ 70262 h 70450"/>
                    <a:gd name="connsiteX1" fmla="*/ 6486 w 6485"/>
                    <a:gd name="connsiteY1" fmla="*/ 70450 h 70450"/>
                    <a:gd name="connsiteX2" fmla="*/ 6486 w 6485"/>
                    <a:gd name="connsiteY2" fmla="*/ 235 h 70450"/>
                    <a:gd name="connsiteX3" fmla="*/ 0 w 6485"/>
                    <a:gd name="connsiteY3" fmla="*/ 0 h 70450"/>
                    <a:gd name="connsiteX4" fmla="*/ 0 w 6485"/>
                    <a:gd name="connsiteY4" fmla="*/ 68194 h 7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70450">
                      <a:moveTo>
                        <a:pt x="5922" y="70262"/>
                      </a:moveTo>
                      <a:lnTo>
                        <a:pt x="6486" y="70450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6819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6" name="Freeform: Shape 695">
                  <a:extLst>
                    <a:ext uri="{FF2B5EF4-FFF2-40B4-BE49-F238E27FC236}">
                      <a16:creationId xmlns:a16="http://schemas.microsoft.com/office/drawing/2014/main" id="{0E593ADA-8B38-E4FA-61AF-18A887C95197}"/>
                    </a:ext>
                  </a:extLst>
                </p:cNvPr>
                <p:cNvSpPr/>
                <p:nvPr/>
              </p:nvSpPr>
              <p:spPr>
                <a:xfrm>
                  <a:off x="8659498" y="1812805"/>
                  <a:ext cx="6438" cy="72424"/>
                </a:xfrm>
                <a:custGeom>
                  <a:avLst/>
                  <a:gdLst>
                    <a:gd name="connsiteX0" fmla="*/ 5922 w 6438"/>
                    <a:gd name="connsiteY0" fmla="*/ 72236 h 72424"/>
                    <a:gd name="connsiteX1" fmla="*/ 6439 w 6438"/>
                    <a:gd name="connsiteY1" fmla="*/ 72424 h 72424"/>
                    <a:gd name="connsiteX2" fmla="*/ 6439 w 6438"/>
                    <a:gd name="connsiteY2" fmla="*/ 235 h 72424"/>
                    <a:gd name="connsiteX3" fmla="*/ 0 w 6438"/>
                    <a:gd name="connsiteY3" fmla="*/ 0 h 72424"/>
                    <a:gd name="connsiteX4" fmla="*/ 0 w 6438"/>
                    <a:gd name="connsiteY4" fmla="*/ 70215 h 72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72424">
                      <a:moveTo>
                        <a:pt x="5922" y="72236"/>
                      </a:moveTo>
                      <a:lnTo>
                        <a:pt x="6439" y="72424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702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7" name="Freeform: Shape 696">
                  <a:extLst>
                    <a:ext uri="{FF2B5EF4-FFF2-40B4-BE49-F238E27FC236}">
                      <a16:creationId xmlns:a16="http://schemas.microsoft.com/office/drawing/2014/main" id="{D85C0291-6908-C802-B82B-699DE0783505}"/>
                    </a:ext>
                  </a:extLst>
                </p:cNvPr>
                <p:cNvSpPr/>
                <p:nvPr/>
              </p:nvSpPr>
              <p:spPr>
                <a:xfrm>
                  <a:off x="8627163" y="1811724"/>
                  <a:ext cx="6438" cy="62366"/>
                </a:xfrm>
                <a:custGeom>
                  <a:avLst/>
                  <a:gdLst>
                    <a:gd name="connsiteX0" fmla="*/ 5922 w 6438"/>
                    <a:gd name="connsiteY0" fmla="*/ 62179 h 62366"/>
                    <a:gd name="connsiteX1" fmla="*/ 6439 w 6438"/>
                    <a:gd name="connsiteY1" fmla="*/ 62367 h 62366"/>
                    <a:gd name="connsiteX2" fmla="*/ 6439 w 6438"/>
                    <a:gd name="connsiteY2" fmla="*/ 235 h 62366"/>
                    <a:gd name="connsiteX3" fmla="*/ 0 w 6438"/>
                    <a:gd name="connsiteY3" fmla="*/ 0 h 62366"/>
                    <a:gd name="connsiteX4" fmla="*/ 0 w 6438"/>
                    <a:gd name="connsiteY4" fmla="*/ 60111 h 62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62366">
                      <a:moveTo>
                        <a:pt x="5922" y="62179"/>
                      </a:moveTo>
                      <a:lnTo>
                        <a:pt x="6439" y="62367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6011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D8EE97CB-9C68-2305-0914-2CB39C35C002}"/>
                    </a:ext>
                  </a:extLst>
                </p:cNvPr>
                <p:cNvSpPr/>
                <p:nvPr/>
              </p:nvSpPr>
              <p:spPr>
                <a:xfrm>
                  <a:off x="8633602" y="1811959"/>
                  <a:ext cx="6485" cy="64340"/>
                </a:xfrm>
                <a:custGeom>
                  <a:avLst/>
                  <a:gdLst>
                    <a:gd name="connsiteX0" fmla="*/ 5969 w 6485"/>
                    <a:gd name="connsiteY0" fmla="*/ 64153 h 64340"/>
                    <a:gd name="connsiteX1" fmla="*/ 6486 w 6485"/>
                    <a:gd name="connsiteY1" fmla="*/ 64341 h 64340"/>
                    <a:gd name="connsiteX2" fmla="*/ 6486 w 6485"/>
                    <a:gd name="connsiteY2" fmla="*/ 188 h 64340"/>
                    <a:gd name="connsiteX3" fmla="*/ 0 w 6485"/>
                    <a:gd name="connsiteY3" fmla="*/ 0 h 64340"/>
                    <a:gd name="connsiteX4" fmla="*/ 0 w 6485"/>
                    <a:gd name="connsiteY4" fmla="*/ 62132 h 6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64340">
                      <a:moveTo>
                        <a:pt x="5969" y="64153"/>
                      </a:moveTo>
                      <a:lnTo>
                        <a:pt x="6486" y="64341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6213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9" name="Freeform: Shape 698">
                  <a:extLst>
                    <a:ext uri="{FF2B5EF4-FFF2-40B4-BE49-F238E27FC236}">
                      <a16:creationId xmlns:a16="http://schemas.microsoft.com/office/drawing/2014/main" id="{FB4D3F12-3447-08A2-B0F1-C7B9E34AED33}"/>
                    </a:ext>
                  </a:extLst>
                </p:cNvPr>
                <p:cNvSpPr/>
                <p:nvPr/>
              </p:nvSpPr>
              <p:spPr>
                <a:xfrm>
                  <a:off x="8640088" y="1812147"/>
                  <a:ext cx="6438" cy="66408"/>
                </a:xfrm>
                <a:custGeom>
                  <a:avLst/>
                  <a:gdLst>
                    <a:gd name="connsiteX0" fmla="*/ 5922 w 6438"/>
                    <a:gd name="connsiteY0" fmla="*/ 66221 h 66408"/>
                    <a:gd name="connsiteX1" fmla="*/ 6439 w 6438"/>
                    <a:gd name="connsiteY1" fmla="*/ 66409 h 66408"/>
                    <a:gd name="connsiteX2" fmla="*/ 6439 w 6438"/>
                    <a:gd name="connsiteY2" fmla="*/ 235 h 66408"/>
                    <a:gd name="connsiteX3" fmla="*/ 0 w 6438"/>
                    <a:gd name="connsiteY3" fmla="*/ 0 h 66408"/>
                    <a:gd name="connsiteX4" fmla="*/ 0 w 6438"/>
                    <a:gd name="connsiteY4" fmla="*/ 64153 h 66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66408">
                      <a:moveTo>
                        <a:pt x="5922" y="66221"/>
                      </a:moveTo>
                      <a:lnTo>
                        <a:pt x="6439" y="66409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641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DE9EA9EA-E27C-8009-5C5E-0000161B378B}"/>
                  </a:ext>
                </a:extLst>
              </p:cNvPr>
              <p:cNvSpPr/>
              <p:nvPr/>
            </p:nvSpPr>
            <p:spPr>
              <a:xfrm>
                <a:off x="8368485" y="1783572"/>
                <a:ext cx="166279" cy="98273"/>
              </a:xfrm>
              <a:custGeom>
                <a:avLst/>
                <a:gdLst>
                  <a:gd name="connsiteX0" fmla="*/ 0 w 166279"/>
                  <a:gd name="connsiteY0" fmla="*/ 0 h 98273"/>
                  <a:gd name="connsiteX1" fmla="*/ 0 w 166279"/>
                  <a:gd name="connsiteY1" fmla="*/ 38163 h 98273"/>
                  <a:gd name="connsiteX2" fmla="*/ 166280 w 166279"/>
                  <a:gd name="connsiteY2" fmla="*/ 98273 h 98273"/>
                  <a:gd name="connsiteX3" fmla="*/ 112420 w 166279"/>
                  <a:gd name="connsiteY3" fmla="*/ 2256 h 9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279" h="98273">
                    <a:moveTo>
                      <a:pt x="0" y="0"/>
                    </a:moveTo>
                    <a:lnTo>
                      <a:pt x="0" y="38163"/>
                    </a:lnTo>
                    <a:lnTo>
                      <a:pt x="166280" y="98273"/>
                    </a:lnTo>
                    <a:lnTo>
                      <a:pt x="112420" y="225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4" name="Graphic 111">
              <a:extLst>
                <a:ext uri="{FF2B5EF4-FFF2-40B4-BE49-F238E27FC236}">
                  <a16:creationId xmlns:a16="http://schemas.microsoft.com/office/drawing/2014/main" id="{55192C9C-5BE1-03DA-4406-C7BA1C9CB998}"/>
                </a:ext>
              </a:extLst>
            </p:cNvPr>
            <p:cNvGrpSpPr/>
            <p:nvPr/>
          </p:nvGrpSpPr>
          <p:grpSpPr>
            <a:xfrm>
              <a:off x="9864627" y="1485791"/>
              <a:ext cx="683824" cy="481262"/>
              <a:chOff x="9864627" y="1485791"/>
              <a:chExt cx="683824" cy="481262"/>
            </a:xfrm>
            <a:grpFill/>
          </p:grpSpPr>
          <p:grpSp>
            <p:nvGrpSpPr>
              <p:cNvPr id="569" name="Graphic 111">
                <a:extLst>
                  <a:ext uri="{FF2B5EF4-FFF2-40B4-BE49-F238E27FC236}">
                    <a16:creationId xmlns:a16="http://schemas.microsoft.com/office/drawing/2014/main" id="{0B706196-FD74-2A79-EDD0-33B8A2E9FC3F}"/>
                  </a:ext>
                </a:extLst>
              </p:cNvPr>
              <p:cNvGrpSpPr/>
              <p:nvPr/>
            </p:nvGrpSpPr>
            <p:grpSpPr>
              <a:xfrm>
                <a:off x="9864627" y="1487107"/>
                <a:ext cx="683824" cy="479946"/>
                <a:chOff x="9864627" y="1487107"/>
                <a:chExt cx="683824" cy="479946"/>
              </a:xfrm>
              <a:grpFill/>
            </p:grpSpPr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3004BF0E-204E-0404-AD6D-C96A7ACE4BBD}"/>
                    </a:ext>
                  </a:extLst>
                </p:cNvPr>
                <p:cNvSpPr/>
                <p:nvPr/>
              </p:nvSpPr>
              <p:spPr>
                <a:xfrm>
                  <a:off x="9864627" y="1738312"/>
                  <a:ext cx="534182" cy="228740"/>
                </a:xfrm>
                <a:custGeom>
                  <a:avLst/>
                  <a:gdLst>
                    <a:gd name="connsiteX0" fmla="*/ 0 w 534182"/>
                    <a:gd name="connsiteY0" fmla="*/ 228740 h 228740"/>
                    <a:gd name="connsiteX1" fmla="*/ 534182 w 534182"/>
                    <a:gd name="connsiteY1" fmla="*/ 35249 h 228740"/>
                    <a:gd name="connsiteX2" fmla="*/ 534182 w 534182"/>
                    <a:gd name="connsiteY2" fmla="*/ 0 h 228740"/>
                    <a:gd name="connsiteX3" fmla="*/ 0 w 534182"/>
                    <a:gd name="connsiteY3" fmla="*/ 49160 h 228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4182" h="228740">
                      <a:moveTo>
                        <a:pt x="0" y="228740"/>
                      </a:moveTo>
                      <a:lnTo>
                        <a:pt x="534182" y="35249"/>
                      </a:lnTo>
                      <a:lnTo>
                        <a:pt x="534182" y="0"/>
                      </a:lnTo>
                      <a:lnTo>
                        <a:pt x="0" y="4916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39F8C7C4-1395-125A-E686-528E57139FB1}"/>
                    </a:ext>
                  </a:extLst>
                </p:cNvPr>
                <p:cNvSpPr/>
                <p:nvPr/>
              </p:nvSpPr>
              <p:spPr>
                <a:xfrm>
                  <a:off x="9864627" y="1738312"/>
                  <a:ext cx="534182" cy="228740"/>
                </a:xfrm>
                <a:custGeom>
                  <a:avLst/>
                  <a:gdLst>
                    <a:gd name="connsiteX0" fmla="*/ 0 w 534182"/>
                    <a:gd name="connsiteY0" fmla="*/ 228740 h 228740"/>
                    <a:gd name="connsiteX1" fmla="*/ 534182 w 534182"/>
                    <a:gd name="connsiteY1" fmla="*/ 35249 h 228740"/>
                    <a:gd name="connsiteX2" fmla="*/ 534182 w 534182"/>
                    <a:gd name="connsiteY2" fmla="*/ 0 h 228740"/>
                    <a:gd name="connsiteX3" fmla="*/ 0 w 534182"/>
                    <a:gd name="connsiteY3" fmla="*/ 49160 h 228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4182" h="228740">
                      <a:moveTo>
                        <a:pt x="0" y="228740"/>
                      </a:moveTo>
                      <a:lnTo>
                        <a:pt x="534182" y="35249"/>
                      </a:lnTo>
                      <a:lnTo>
                        <a:pt x="534182" y="0"/>
                      </a:lnTo>
                      <a:lnTo>
                        <a:pt x="0" y="4916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31" name="Graphic 111">
                  <a:extLst>
                    <a:ext uri="{FF2B5EF4-FFF2-40B4-BE49-F238E27FC236}">
                      <a16:creationId xmlns:a16="http://schemas.microsoft.com/office/drawing/2014/main" id="{84834B91-4C25-D1C6-BDC3-360FD497824A}"/>
                    </a:ext>
                  </a:extLst>
                </p:cNvPr>
                <p:cNvGrpSpPr/>
                <p:nvPr/>
              </p:nvGrpSpPr>
              <p:grpSpPr>
                <a:xfrm>
                  <a:off x="9939495" y="1487107"/>
                  <a:ext cx="608956" cy="293504"/>
                  <a:chOff x="9939495" y="1487107"/>
                  <a:chExt cx="608956" cy="293504"/>
                </a:xfrm>
                <a:grpFill/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3BE7A721-A560-C5CE-F419-3AE4B515F305}"/>
                      </a:ext>
                    </a:extLst>
                  </p:cNvPr>
                  <p:cNvSpPr/>
                  <p:nvPr/>
                </p:nvSpPr>
                <p:spPr>
                  <a:xfrm>
                    <a:off x="9943537" y="1487201"/>
                    <a:ext cx="558574" cy="292564"/>
                  </a:xfrm>
                  <a:custGeom>
                    <a:avLst/>
                    <a:gdLst>
                      <a:gd name="connsiteX0" fmla="*/ 279358 w 558574"/>
                      <a:gd name="connsiteY0" fmla="*/ 0 h 292564"/>
                      <a:gd name="connsiteX1" fmla="*/ 0 w 558574"/>
                      <a:gd name="connsiteY1" fmla="*/ 292564 h 292564"/>
                      <a:gd name="connsiteX2" fmla="*/ 396994 w 558574"/>
                      <a:gd name="connsiteY2" fmla="*/ 256516 h 292564"/>
                      <a:gd name="connsiteX3" fmla="*/ 558574 w 558574"/>
                      <a:gd name="connsiteY3" fmla="*/ 5781 h 292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8574" h="292564">
                        <a:moveTo>
                          <a:pt x="279358" y="0"/>
                        </a:moveTo>
                        <a:lnTo>
                          <a:pt x="0" y="292564"/>
                        </a:lnTo>
                        <a:lnTo>
                          <a:pt x="396994" y="256516"/>
                        </a:lnTo>
                        <a:lnTo>
                          <a:pt x="558574" y="578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94E7F511-2C13-B4CC-1CB3-6291F416C19B}"/>
                      </a:ext>
                    </a:extLst>
                  </p:cNvPr>
                  <p:cNvSpPr/>
                  <p:nvPr/>
                </p:nvSpPr>
                <p:spPr>
                  <a:xfrm>
                    <a:off x="10340531" y="1492981"/>
                    <a:ext cx="207920" cy="250735"/>
                  </a:xfrm>
                  <a:custGeom>
                    <a:avLst/>
                    <a:gdLst>
                      <a:gd name="connsiteX0" fmla="*/ 207920 w 207920"/>
                      <a:gd name="connsiteY0" fmla="*/ 940 h 250735"/>
                      <a:gd name="connsiteX1" fmla="*/ 161580 w 207920"/>
                      <a:gd name="connsiteY1" fmla="*/ 0 h 250735"/>
                      <a:gd name="connsiteX2" fmla="*/ 0 w 207920"/>
                      <a:gd name="connsiteY2" fmla="*/ 250736 h 250735"/>
                      <a:gd name="connsiteX3" fmla="*/ 58278 w 207920"/>
                      <a:gd name="connsiteY3" fmla="*/ 245331 h 250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920" h="250735">
                        <a:moveTo>
                          <a:pt x="207920" y="940"/>
                        </a:moveTo>
                        <a:lnTo>
                          <a:pt x="161580" y="0"/>
                        </a:lnTo>
                        <a:lnTo>
                          <a:pt x="0" y="250736"/>
                        </a:lnTo>
                        <a:lnTo>
                          <a:pt x="58278" y="24533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92EC7374-3147-716E-A933-A47B55FC37AE}"/>
                      </a:ext>
                    </a:extLst>
                  </p:cNvPr>
                  <p:cNvSpPr/>
                  <p:nvPr/>
                </p:nvSpPr>
                <p:spPr>
                  <a:xfrm rot="-3429607">
                    <a:off x="10272236" y="1616043"/>
                    <a:ext cx="298254" cy="4699"/>
                  </a:xfrm>
                  <a:custGeom>
                    <a:avLst/>
                    <a:gdLst>
                      <a:gd name="connsiteX0" fmla="*/ 0 w 298254"/>
                      <a:gd name="connsiteY0" fmla="*/ 0 h 4699"/>
                      <a:gd name="connsiteX1" fmla="*/ 298255 w 298254"/>
                      <a:gd name="connsiteY1" fmla="*/ 0 h 4699"/>
                      <a:gd name="connsiteX2" fmla="*/ 298255 w 298254"/>
                      <a:gd name="connsiteY2" fmla="*/ 4700 h 4699"/>
                      <a:gd name="connsiteX3" fmla="*/ 0 w 298254"/>
                      <a:gd name="connsiteY3" fmla="*/ 4700 h 4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8254" h="4699">
                        <a:moveTo>
                          <a:pt x="0" y="0"/>
                        </a:moveTo>
                        <a:lnTo>
                          <a:pt x="298255" y="0"/>
                        </a:lnTo>
                        <a:lnTo>
                          <a:pt x="298255" y="4700"/>
                        </a:lnTo>
                        <a:lnTo>
                          <a:pt x="0" y="470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45" name="Freeform: Shape 644">
                    <a:extLst>
                      <a:ext uri="{FF2B5EF4-FFF2-40B4-BE49-F238E27FC236}">
                        <a16:creationId xmlns:a16="http://schemas.microsoft.com/office/drawing/2014/main" id="{A4A86793-FE65-F6CC-2CB4-21DA7C9AECAE}"/>
                      </a:ext>
                    </a:extLst>
                  </p:cNvPr>
                  <p:cNvSpPr/>
                  <p:nvPr/>
                </p:nvSpPr>
                <p:spPr>
                  <a:xfrm>
                    <a:off x="9939495" y="1487107"/>
                    <a:ext cx="286595" cy="293504"/>
                  </a:xfrm>
                  <a:custGeom>
                    <a:avLst/>
                    <a:gdLst>
                      <a:gd name="connsiteX0" fmla="*/ 7097 w 286595"/>
                      <a:gd name="connsiteY0" fmla="*/ 292846 h 293504"/>
                      <a:gd name="connsiteX1" fmla="*/ 0 w 286595"/>
                      <a:gd name="connsiteY1" fmla="*/ 293504 h 293504"/>
                      <a:gd name="connsiteX2" fmla="*/ 280204 w 286595"/>
                      <a:gd name="connsiteY2" fmla="*/ 0 h 293504"/>
                      <a:gd name="connsiteX3" fmla="*/ 286595 w 286595"/>
                      <a:gd name="connsiteY3" fmla="*/ 141 h 293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6595" h="293504">
                        <a:moveTo>
                          <a:pt x="7097" y="292846"/>
                        </a:moveTo>
                        <a:lnTo>
                          <a:pt x="0" y="293504"/>
                        </a:lnTo>
                        <a:lnTo>
                          <a:pt x="280204" y="0"/>
                        </a:lnTo>
                        <a:lnTo>
                          <a:pt x="286595" y="14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DB73F98B-FA6F-387D-11E0-7549A3D120BB}"/>
                    </a:ext>
                  </a:extLst>
                </p:cNvPr>
                <p:cNvSpPr/>
                <p:nvPr/>
              </p:nvSpPr>
              <p:spPr>
                <a:xfrm>
                  <a:off x="9897197" y="1775629"/>
                  <a:ext cx="420164" cy="144190"/>
                </a:xfrm>
                <a:custGeom>
                  <a:avLst/>
                  <a:gdLst>
                    <a:gd name="connsiteX0" fmla="*/ 0 w 420164"/>
                    <a:gd name="connsiteY0" fmla="*/ 40136 h 144190"/>
                    <a:gd name="connsiteX1" fmla="*/ 0 w 420164"/>
                    <a:gd name="connsiteY1" fmla="*/ 144191 h 144190"/>
                    <a:gd name="connsiteX2" fmla="*/ 420164 w 420164"/>
                    <a:gd name="connsiteY2" fmla="*/ 0 h 144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0164" h="144190">
                      <a:moveTo>
                        <a:pt x="0" y="40136"/>
                      </a:moveTo>
                      <a:lnTo>
                        <a:pt x="0" y="144191"/>
                      </a:lnTo>
                      <a:lnTo>
                        <a:pt x="420164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76D9A4F0-4647-CAE5-3519-5B4480798343}"/>
                    </a:ext>
                  </a:extLst>
                </p:cNvPr>
                <p:cNvSpPr/>
                <p:nvPr/>
              </p:nvSpPr>
              <p:spPr>
                <a:xfrm>
                  <a:off x="10086882" y="1538993"/>
                  <a:ext cx="429328" cy="181930"/>
                </a:xfrm>
                <a:custGeom>
                  <a:avLst/>
                  <a:gdLst>
                    <a:gd name="connsiteX0" fmla="*/ 0 w 429328"/>
                    <a:gd name="connsiteY0" fmla="*/ 178170 h 181930"/>
                    <a:gd name="connsiteX1" fmla="*/ 321374 w 429328"/>
                    <a:gd name="connsiteY1" fmla="*/ 181930 h 181930"/>
                    <a:gd name="connsiteX2" fmla="*/ 429329 w 429328"/>
                    <a:gd name="connsiteY2" fmla="*/ 6110 h 181930"/>
                    <a:gd name="connsiteX3" fmla="*/ 181836 w 429328"/>
                    <a:gd name="connsiteY3" fmla="*/ 0 h 18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9328" h="181930">
                      <a:moveTo>
                        <a:pt x="0" y="178170"/>
                      </a:moveTo>
                      <a:lnTo>
                        <a:pt x="321374" y="181930"/>
                      </a:lnTo>
                      <a:lnTo>
                        <a:pt x="429329" y="6110"/>
                      </a:lnTo>
                      <a:lnTo>
                        <a:pt x="18183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34" name="Graphic 111">
                  <a:extLst>
                    <a:ext uri="{FF2B5EF4-FFF2-40B4-BE49-F238E27FC236}">
                      <a16:creationId xmlns:a16="http://schemas.microsoft.com/office/drawing/2014/main" id="{2048CAD0-EF39-88F9-917C-03E5D81D0B25}"/>
                    </a:ext>
                  </a:extLst>
                </p:cNvPr>
                <p:cNvGrpSpPr/>
                <p:nvPr/>
              </p:nvGrpSpPr>
              <p:grpSpPr>
                <a:xfrm>
                  <a:off x="10086882" y="1517421"/>
                  <a:ext cx="333076" cy="199742"/>
                  <a:chOff x="10086882" y="1517421"/>
                  <a:chExt cx="333076" cy="199742"/>
                </a:xfrm>
                <a:grpFill/>
              </p:grpSpPr>
              <p:sp>
                <p:nvSpPr>
                  <p:cNvPr id="635" name="Freeform: Shape 634">
                    <a:extLst>
                      <a:ext uri="{FF2B5EF4-FFF2-40B4-BE49-F238E27FC236}">
                        <a16:creationId xmlns:a16="http://schemas.microsoft.com/office/drawing/2014/main" id="{C6A486DC-68F0-1BF7-626B-37DE3264F79E}"/>
                      </a:ext>
                    </a:extLst>
                  </p:cNvPr>
                  <p:cNvSpPr/>
                  <p:nvPr/>
                </p:nvSpPr>
                <p:spPr>
                  <a:xfrm>
                    <a:off x="10147980" y="1517421"/>
                    <a:ext cx="241429" cy="134555"/>
                  </a:xfrm>
                  <a:custGeom>
                    <a:avLst/>
                    <a:gdLst>
                      <a:gd name="connsiteX0" fmla="*/ 145695 w 241429"/>
                      <a:gd name="connsiteY0" fmla="*/ 134556 h 134555"/>
                      <a:gd name="connsiteX1" fmla="*/ 241430 w 241429"/>
                      <a:gd name="connsiteY1" fmla="*/ 3525 h 134555"/>
                      <a:gd name="connsiteX2" fmla="*/ 105746 w 241429"/>
                      <a:gd name="connsiteY2" fmla="*/ 0 h 134555"/>
                      <a:gd name="connsiteX3" fmla="*/ 0 w 241429"/>
                      <a:gd name="connsiteY3" fmla="*/ 134556 h 134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1429" h="134555">
                        <a:moveTo>
                          <a:pt x="145695" y="134556"/>
                        </a:moveTo>
                        <a:lnTo>
                          <a:pt x="241430" y="3525"/>
                        </a:lnTo>
                        <a:lnTo>
                          <a:pt x="105746" y="0"/>
                        </a:lnTo>
                        <a:lnTo>
                          <a:pt x="0" y="134556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36" name="Freeform: Shape 635">
                    <a:extLst>
                      <a:ext uri="{FF2B5EF4-FFF2-40B4-BE49-F238E27FC236}">
                        <a16:creationId xmlns:a16="http://schemas.microsoft.com/office/drawing/2014/main" id="{CEB04FBA-A142-C6E9-E77B-28F43A750DFF}"/>
                      </a:ext>
                    </a:extLst>
                  </p:cNvPr>
                  <p:cNvSpPr/>
                  <p:nvPr/>
                </p:nvSpPr>
                <p:spPr>
                  <a:xfrm>
                    <a:off x="10086882" y="1517421"/>
                    <a:ext cx="166843" cy="199742"/>
                  </a:xfrm>
                  <a:custGeom>
                    <a:avLst/>
                    <a:gdLst>
                      <a:gd name="connsiteX0" fmla="*/ 166844 w 166843"/>
                      <a:gd name="connsiteY0" fmla="*/ 0 h 199742"/>
                      <a:gd name="connsiteX1" fmla="*/ 145460 w 166843"/>
                      <a:gd name="connsiteY1" fmla="*/ 21384 h 199742"/>
                      <a:gd name="connsiteX2" fmla="*/ 0 w 166843"/>
                      <a:gd name="connsiteY2" fmla="*/ 199743 h 199742"/>
                      <a:gd name="connsiteX3" fmla="*/ 61098 w 166843"/>
                      <a:gd name="connsiteY3" fmla="*/ 134556 h 199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6843" h="199742">
                        <a:moveTo>
                          <a:pt x="166844" y="0"/>
                        </a:moveTo>
                        <a:lnTo>
                          <a:pt x="145460" y="21384"/>
                        </a:lnTo>
                        <a:lnTo>
                          <a:pt x="0" y="199743"/>
                        </a:lnTo>
                        <a:lnTo>
                          <a:pt x="61098" y="134556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14300DA9-9414-86FD-B236-4D030008330D}"/>
                      </a:ext>
                    </a:extLst>
                  </p:cNvPr>
                  <p:cNvSpPr/>
                  <p:nvPr/>
                </p:nvSpPr>
                <p:spPr>
                  <a:xfrm>
                    <a:off x="10086882" y="1651977"/>
                    <a:ext cx="230479" cy="65186"/>
                  </a:xfrm>
                  <a:custGeom>
                    <a:avLst/>
                    <a:gdLst>
                      <a:gd name="connsiteX0" fmla="*/ 61098 w 230479"/>
                      <a:gd name="connsiteY0" fmla="*/ 0 h 65186"/>
                      <a:gd name="connsiteX1" fmla="*/ 0 w 230479"/>
                      <a:gd name="connsiteY1" fmla="*/ 65187 h 65186"/>
                      <a:gd name="connsiteX2" fmla="*/ 230479 w 230479"/>
                      <a:gd name="connsiteY2" fmla="*/ 61662 h 65186"/>
                      <a:gd name="connsiteX3" fmla="*/ 206792 w 230479"/>
                      <a:gd name="connsiteY3" fmla="*/ 0 h 6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479" h="65186">
                        <a:moveTo>
                          <a:pt x="61098" y="0"/>
                        </a:moveTo>
                        <a:lnTo>
                          <a:pt x="0" y="65187"/>
                        </a:lnTo>
                        <a:lnTo>
                          <a:pt x="230479" y="61662"/>
                        </a:lnTo>
                        <a:lnTo>
                          <a:pt x="206792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CF263A31-71BF-274F-B605-F3987F7392A7}"/>
                      </a:ext>
                    </a:extLst>
                  </p:cNvPr>
                  <p:cNvSpPr/>
                  <p:nvPr/>
                </p:nvSpPr>
                <p:spPr>
                  <a:xfrm>
                    <a:off x="10086882" y="1651977"/>
                    <a:ext cx="230479" cy="65186"/>
                  </a:xfrm>
                  <a:custGeom>
                    <a:avLst/>
                    <a:gdLst>
                      <a:gd name="connsiteX0" fmla="*/ 61098 w 230479"/>
                      <a:gd name="connsiteY0" fmla="*/ 0 h 65186"/>
                      <a:gd name="connsiteX1" fmla="*/ 0 w 230479"/>
                      <a:gd name="connsiteY1" fmla="*/ 65187 h 65186"/>
                      <a:gd name="connsiteX2" fmla="*/ 230479 w 230479"/>
                      <a:gd name="connsiteY2" fmla="*/ 61662 h 65186"/>
                      <a:gd name="connsiteX3" fmla="*/ 206792 w 230479"/>
                      <a:gd name="connsiteY3" fmla="*/ 0 h 6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479" h="65186">
                        <a:moveTo>
                          <a:pt x="61098" y="0"/>
                        </a:moveTo>
                        <a:lnTo>
                          <a:pt x="0" y="65187"/>
                        </a:lnTo>
                        <a:lnTo>
                          <a:pt x="230479" y="61662"/>
                        </a:lnTo>
                        <a:lnTo>
                          <a:pt x="206792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DF63380B-B6B7-4C80-FF13-268A8D356ED2}"/>
                      </a:ext>
                    </a:extLst>
                  </p:cNvPr>
                  <p:cNvSpPr/>
                  <p:nvPr/>
                </p:nvSpPr>
                <p:spPr>
                  <a:xfrm>
                    <a:off x="10293674" y="1520945"/>
                    <a:ext cx="126284" cy="192692"/>
                  </a:xfrm>
                  <a:custGeom>
                    <a:avLst/>
                    <a:gdLst>
                      <a:gd name="connsiteX0" fmla="*/ 95735 w 126284"/>
                      <a:gd name="connsiteY0" fmla="*/ 0 h 192692"/>
                      <a:gd name="connsiteX1" fmla="*/ 0 w 126284"/>
                      <a:gd name="connsiteY1" fmla="*/ 131031 h 192692"/>
                      <a:gd name="connsiteX2" fmla="*/ 23687 w 126284"/>
                      <a:gd name="connsiteY2" fmla="*/ 192693 h 192692"/>
                      <a:gd name="connsiteX3" fmla="*/ 126284 w 126284"/>
                      <a:gd name="connsiteY3" fmla="*/ 39573 h 19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6284" h="192692">
                        <a:moveTo>
                          <a:pt x="95735" y="0"/>
                        </a:moveTo>
                        <a:lnTo>
                          <a:pt x="0" y="131031"/>
                        </a:lnTo>
                        <a:lnTo>
                          <a:pt x="23687" y="192693"/>
                        </a:lnTo>
                        <a:lnTo>
                          <a:pt x="126284" y="3957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40" name="Freeform: Shape 639">
                    <a:extLst>
                      <a:ext uri="{FF2B5EF4-FFF2-40B4-BE49-F238E27FC236}">
                        <a16:creationId xmlns:a16="http://schemas.microsoft.com/office/drawing/2014/main" id="{E7780691-63BB-3360-A22A-0BC30A507540}"/>
                      </a:ext>
                    </a:extLst>
                  </p:cNvPr>
                  <p:cNvSpPr/>
                  <p:nvPr/>
                </p:nvSpPr>
                <p:spPr>
                  <a:xfrm>
                    <a:off x="10293674" y="1520945"/>
                    <a:ext cx="126284" cy="192692"/>
                  </a:xfrm>
                  <a:custGeom>
                    <a:avLst/>
                    <a:gdLst>
                      <a:gd name="connsiteX0" fmla="*/ 95735 w 126284"/>
                      <a:gd name="connsiteY0" fmla="*/ 0 h 192692"/>
                      <a:gd name="connsiteX1" fmla="*/ 0 w 126284"/>
                      <a:gd name="connsiteY1" fmla="*/ 131031 h 192692"/>
                      <a:gd name="connsiteX2" fmla="*/ 23687 w 126284"/>
                      <a:gd name="connsiteY2" fmla="*/ 192693 h 192692"/>
                      <a:gd name="connsiteX3" fmla="*/ 126284 w 126284"/>
                      <a:gd name="connsiteY3" fmla="*/ 39573 h 19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6284" h="192692">
                        <a:moveTo>
                          <a:pt x="95735" y="0"/>
                        </a:moveTo>
                        <a:lnTo>
                          <a:pt x="0" y="131031"/>
                        </a:lnTo>
                        <a:lnTo>
                          <a:pt x="23687" y="192693"/>
                        </a:lnTo>
                        <a:lnTo>
                          <a:pt x="126284" y="3957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41" name="Freeform: Shape 640">
                    <a:extLst>
                      <a:ext uri="{FF2B5EF4-FFF2-40B4-BE49-F238E27FC236}">
                        <a16:creationId xmlns:a16="http://schemas.microsoft.com/office/drawing/2014/main" id="{2BEF151B-2CDE-A941-6466-3472088093B7}"/>
                      </a:ext>
                    </a:extLst>
                  </p:cNvPr>
                  <p:cNvSpPr/>
                  <p:nvPr/>
                </p:nvSpPr>
                <p:spPr>
                  <a:xfrm>
                    <a:off x="10190513" y="1529264"/>
                    <a:ext cx="164023" cy="101939"/>
                  </a:xfrm>
                  <a:custGeom>
                    <a:avLst/>
                    <a:gdLst>
                      <a:gd name="connsiteX0" fmla="*/ 91459 w 164023"/>
                      <a:gd name="connsiteY0" fmla="*/ 101939 h 101939"/>
                      <a:gd name="connsiteX1" fmla="*/ 164024 w 164023"/>
                      <a:gd name="connsiteY1" fmla="*/ 2679 h 101939"/>
                      <a:gd name="connsiteX2" fmla="*/ 80132 w 164023"/>
                      <a:gd name="connsiteY2" fmla="*/ 0 h 101939"/>
                      <a:gd name="connsiteX3" fmla="*/ 0 w 164023"/>
                      <a:gd name="connsiteY3" fmla="*/ 101939 h 10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023" h="101939">
                        <a:moveTo>
                          <a:pt x="91459" y="101939"/>
                        </a:moveTo>
                        <a:lnTo>
                          <a:pt x="164024" y="2679"/>
                        </a:lnTo>
                        <a:lnTo>
                          <a:pt x="80132" y="0"/>
                        </a:lnTo>
                        <a:lnTo>
                          <a:pt x="0" y="10193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BACF08D8-1B72-B735-C0AD-B7C08AF9B10C}"/>
                  </a:ext>
                </a:extLst>
              </p:cNvPr>
              <p:cNvSpPr/>
              <p:nvPr/>
            </p:nvSpPr>
            <p:spPr>
              <a:xfrm>
                <a:off x="10190513" y="1529264"/>
                <a:ext cx="83656" cy="101939"/>
              </a:xfrm>
              <a:custGeom>
                <a:avLst/>
                <a:gdLst>
                  <a:gd name="connsiteX0" fmla="*/ 0 w 83656"/>
                  <a:gd name="connsiteY0" fmla="*/ 101939 h 101939"/>
                  <a:gd name="connsiteX1" fmla="*/ 7708 w 83656"/>
                  <a:gd name="connsiteY1" fmla="*/ 101939 h 101939"/>
                  <a:gd name="connsiteX2" fmla="*/ 83657 w 83656"/>
                  <a:gd name="connsiteY2" fmla="*/ 5311 h 101939"/>
                  <a:gd name="connsiteX3" fmla="*/ 80132 w 83656"/>
                  <a:gd name="connsiteY3" fmla="*/ 0 h 10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656" h="101939">
                    <a:moveTo>
                      <a:pt x="0" y="101939"/>
                    </a:moveTo>
                    <a:lnTo>
                      <a:pt x="7708" y="101939"/>
                    </a:lnTo>
                    <a:lnTo>
                      <a:pt x="83657" y="5311"/>
                    </a:lnTo>
                    <a:lnTo>
                      <a:pt x="80132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B3A663AA-1091-ECE2-95D4-0EBF667F9D49}"/>
                  </a:ext>
                </a:extLst>
              </p:cNvPr>
              <p:cNvSpPr/>
              <p:nvPr/>
            </p:nvSpPr>
            <p:spPr>
              <a:xfrm>
                <a:off x="10270645" y="1529264"/>
                <a:ext cx="83891" cy="7754"/>
              </a:xfrm>
              <a:custGeom>
                <a:avLst/>
                <a:gdLst>
                  <a:gd name="connsiteX0" fmla="*/ 83892 w 83891"/>
                  <a:gd name="connsiteY0" fmla="*/ 2679 h 7754"/>
                  <a:gd name="connsiteX1" fmla="*/ 0 w 83891"/>
                  <a:gd name="connsiteY1" fmla="*/ 0 h 7754"/>
                  <a:gd name="connsiteX2" fmla="*/ 3525 w 83891"/>
                  <a:gd name="connsiteY2" fmla="*/ 5311 h 7754"/>
                  <a:gd name="connsiteX3" fmla="*/ 80179 w 83891"/>
                  <a:gd name="connsiteY3" fmla="*/ 7755 h 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891" h="7754">
                    <a:moveTo>
                      <a:pt x="83892" y="2679"/>
                    </a:moveTo>
                    <a:lnTo>
                      <a:pt x="0" y="0"/>
                    </a:lnTo>
                    <a:lnTo>
                      <a:pt x="3525" y="5311"/>
                    </a:lnTo>
                    <a:lnTo>
                      <a:pt x="80179" y="7755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72" name="Graphic 111">
                <a:extLst>
                  <a:ext uri="{FF2B5EF4-FFF2-40B4-BE49-F238E27FC236}">
                    <a16:creationId xmlns:a16="http://schemas.microsoft.com/office/drawing/2014/main" id="{09DDDA60-4106-F88D-5EEC-FCB4371C825A}"/>
                  </a:ext>
                </a:extLst>
              </p:cNvPr>
              <p:cNvGrpSpPr/>
              <p:nvPr/>
            </p:nvGrpSpPr>
            <p:grpSpPr>
              <a:xfrm>
                <a:off x="9897197" y="1775629"/>
                <a:ext cx="420164" cy="144190"/>
                <a:chOff x="9897197" y="1775629"/>
                <a:chExt cx="420164" cy="144190"/>
              </a:xfrm>
              <a:grpFill/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A4A6B0B4-86B5-651D-403A-E9DA65948452}"/>
                    </a:ext>
                  </a:extLst>
                </p:cNvPr>
                <p:cNvSpPr/>
                <p:nvPr/>
              </p:nvSpPr>
              <p:spPr>
                <a:xfrm>
                  <a:off x="9897197" y="1814544"/>
                  <a:ext cx="7848" cy="105276"/>
                </a:xfrm>
                <a:custGeom>
                  <a:avLst/>
                  <a:gdLst>
                    <a:gd name="connsiteX0" fmla="*/ 7849 w 7848"/>
                    <a:gd name="connsiteY0" fmla="*/ 0 h 105276"/>
                    <a:gd name="connsiteX1" fmla="*/ 0 w 7848"/>
                    <a:gd name="connsiteY1" fmla="*/ 1222 h 105276"/>
                    <a:gd name="connsiteX2" fmla="*/ 0 w 7848"/>
                    <a:gd name="connsiteY2" fmla="*/ 105276 h 105276"/>
                    <a:gd name="connsiteX3" fmla="*/ 7755 w 7848"/>
                    <a:gd name="connsiteY3" fmla="*/ 92446 h 105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48" h="105276">
                      <a:moveTo>
                        <a:pt x="7849" y="0"/>
                      </a:moveTo>
                      <a:lnTo>
                        <a:pt x="0" y="1222"/>
                      </a:lnTo>
                      <a:lnTo>
                        <a:pt x="0" y="105276"/>
                      </a:lnTo>
                      <a:lnTo>
                        <a:pt x="7755" y="9244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2219CED1-F87B-5177-4E3B-E8DAAB14BCE1}"/>
                    </a:ext>
                  </a:extLst>
                </p:cNvPr>
                <p:cNvSpPr/>
                <p:nvPr/>
              </p:nvSpPr>
              <p:spPr>
                <a:xfrm>
                  <a:off x="9897197" y="1775629"/>
                  <a:ext cx="420164" cy="144190"/>
                </a:xfrm>
                <a:custGeom>
                  <a:avLst/>
                  <a:gdLst>
                    <a:gd name="connsiteX0" fmla="*/ 384916 w 420164"/>
                    <a:gd name="connsiteY0" fmla="*/ 3384 h 144190"/>
                    <a:gd name="connsiteX1" fmla="*/ 7755 w 420164"/>
                    <a:gd name="connsiteY1" fmla="*/ 131360 h 144190"/>
                    <a:gd name="connsiteX2" fmla="*/ 0 w 420164"/>
                    <a:gd name="connsiteY2" fmla="*/ 144191 h 144190"/>
                    <a:gd name="connsiteX3" fmla="*/ 420164 w 420164"/>
                    <a:gd name="connsiteY3" fmla="*/ 0 h 144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0164" h="144190">
                      <a:moveTo>
                        <a:pt x="384916" y="3384"/>
                      </a:moveTo>
                      <a:lnTo>
                        <a:pt x="7755" y="131360"/>
                      </a:lnTo>
                      <a:lnTo>
                        <a:pt x="0" y="144191"/>
                      </a:lnTo>
                      <a:lnTo>
                        <a:pt x="420164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73" name="Graphic 111">
                <a:extLst>
                  <a:ext uri="{FF2B5EF4-FFF2-40B4-BE49-F238E27FC236}">
                    <a16:creationId xmlns:a16="http://schemas.microsoft.com/office/drawing/2014/main" id="{8A8F97F5-1FED-C899-FC5F-6C0A1F070666}"/>
                  </a:ext>
                </a:extLst>
              </p:cNvPr>
              <p:cNvGrpSpPr/>
              <p:nvPr/>
            </p:nvGrpSpPr>
            <p:grpSpPr>
              <a:xfrm>
                <a:off x="9904952" y="1779013"/>
                <a:ext cx="377301" cy="127976"/>
                <a:chOff x="9904952" y="1779013"/>
                <a:chExt cx="377301" cy="127976"/>
              </a:xfrm>
              <a:grpFill/>
            </p:grpSpPr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id="{99161581-5756-D5D2-320D-E05D2D7B4427}"/>
                    </a:ext>
                  </a:extLst>
                </p:cNvPr>
                <p:cNvSpPr/>
                <p:nvPr/>
              </p:nvSpPr>
              <p:spPr>
                <a:xfrm>
                  <a:off x="10034291" y="1801948"/>
                  <a:ext cx="7331" cy="61191"/>
                </a:xfrm>
                <a:custGeom>
                  <a:avLst/>
                  <a:gdLst>
                    <a:gd name="connsiteX0" fmla="*/ 0 w 7331"/>
                    <a:gd name="connsiteY0" fmla="*/ 705 h 61191"/>
                    <a:gd name="connsiteX1" fmla="*/ 0 w 7331"/>
                    <a:gd name="connsiteY1" fmla="*/ 61192 h 61191"/>
                    <a:gd name="connsiteX2" fmla="*/ 7332 w 7331"/>
                    <a:gd name="connsiteY2" fmla="*/ 58654 h 61191"/>
                    <a:gd name="connsiteX3" fmla="*/ 7332 w 7331"/>
                    <a:gd name="connsiteY3" fmla="*/ 0 h 6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61191">
                      <a:moveTo>
                        <a:pt x="0" y="705"/>
                      </a:moveTo>
                      <a:lnTo>
                        <a:pt x="0" y="61192"/>
                      </a:lnTo>
                      <a:lnTo>
                        <a:pt x="7332" y="5865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A5C8A332-435C-E6BB-4D6C-1FE6D627AF90}"/>
                    </a:ext>
                  </a:extLst>
                </p:cNvPr>
                <p:cNvSpPr/>
                <p:nvPr/>
              </p:nvSpPr>
              <p:spPr>
                <a:xfrm>
                  <a:off x="10041623" y="1801243"/>
                  <a:ext cx="7378" cy="59358"/>
                </a:xfrm>
                <a:custGeom>
                  <a:avLst/>
                  <a:gdLst>
                    <a:gd name="connsiteX0" fmla="*/ 0 w 7378"/>
                    <a:gd name="connsiteY0" fmla="*/ 705 h 59358"/>
                    <a:gd name="connsiteX1" fmla="*/ 0 w 7378"/>
                    <a:gd name="connsiteY1" fmla="*/ 59359 h 59358"/>
                    <a:gd name="connsiteX2" fmla="*/ 7379 w 7378"/>
                    <a:gd name="connsiteY2" fmla="*/ 56868 h 59358"/>
                    <a:gd name="connsiteX3" fmla="*/ 7379 w 7378"/>
                    <a:gd name="connsiteY3" fmla="*/ 0 h 59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59358">
                      <a:moveTo>
                        <a:pt x="0" y="705"/>
                      </a:moveTo>
                      <a:lnTo>
                        <a:pt x="0" y="59359"/>
                      </a:lnTo>
                      <a:lnTo>
                        <a:pt x="7379" y="56868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76991615-8D21-08B4-83A4-47DDCEBB2DAA}"/>
                    </a:ext>
                  </a:extLst>
                </p:cNvPr>
                <p:cNvSpPr/>
                <p:nvPr/>
              </p:nvSpPr>
              <p:spPr>
                <a:xfrm>
                  <a:off x="10026912" y="1802653"/>
                  <a:ext cx="7378" cy="62977"/>
                </a:xfrm>
                <a:custGeom>
                  <a:avLst/>
                  <a:gdLst>
                    <a:gd name="connsiteX0" fmla="*/ 0 w 7378"/>
                    <a:gd name="connsiteY0" fmla="*/ 705 h 62977"/>
                    <a:gd name="connsiteX1" fmla="*/ 0 w 7378"/>
                    <a:gd name="connsiteY1" fmla="*/ 62978 h 62977"/>
                    <a:gd name="connsiteX2" fmla="*/ 7379 w 7378"/>
                    <a:gd name="connsiteY2" fmla="*/ 60487 h 62977"/>
                    <a:gd name="connsiteX3" fmla="*/ 7379 w 7378"/>
                    <a:gd name="connsiteY3" fmla="*/ 0 h 62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62977">
                      <a:moveTo>
                        <a:pt x="0" y="705"/>
                      </a:moveTo>
                      <a:lnTo>
                        <a:pt x="0" y="62978"/>
                      </a:lnTo>
                      <a:lnTo>
                        <a:pt x="7379" y="60487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:a16="http://schemas.microsoft.com/office/drawing/2014/main" id="{9596EA72-4EDC-4B25-BF2C-7289D47928ED}"/>
                    </a:ext>
                  </a:extLst>
                </p:cNvPr>
                <p:cNvSpPr/>
                <p:nvPr/>
              </p:nvSpPr>
              <p:spPr>
                <a:xfrm>
                  <a:off x="10004870" y="1804768"/>
                  <a:ext cx="7378" cy="68335"/>
                </a:xfrm>
                <a:custGeom>
                  <a:avLst/>
                  <a:gdLst>
                    <a:gd name="connsiteX0" fmla="*/ 0 w 7378"/>
                    <a:gd name="connsiteY0" fmla="*/ 705 h 68335"/>
                    <a:gd name="connsiteX1" fmla="*/ 0 w 7378"/>
                    <a:gd name="connsiteY1" fmla="*/ 68335 h 68335"/>
                    <a:gd name="connsiteX2" fmla="*/ 7379 w 7378"/>
                    <a:gd name="connsiteY2" fmla="*/ 65845 h 68335"/>
                    <a:gd name="connsiteX3" fmla="*/ 7379 w 7378"/>
                    <a:gd name="connsiteY3" fmla="*/ 0 h 68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68335">
                      <a:moveTo>
                        <a:pt x="0" y="705"/>
                      </a:moveTo>
                      <a:lnTo>
                        <a:pt x="0" y="68335"/>
                      </a:lnTo>
                      <a:lnTo>
                        <a:pt x="7379" y="65845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id="{67CC3F41-E30B-5102-15F3-F44FDD4A6D4B}"/>
                    </a:ext>
                  </a:extLst>
                </p:cNvPr>
                <p:cNvSpPr/>
                <p:nvPr/>
              </p:nvSpPr>
              <p:spPr>
                <a:xfrm>
                  <a:off x="10019580" y="1803358"/>
                  <a:ext cx="7331" cy="64763"/>
                </a:xfrm>
                <a:custGeom>
                  <a:avLst/>
                  <a:gdLst>
                    <a:gd name="connsiteX0" fmla="*/ 0 w 7331"/>
                    <a:gd name="connsiteY0" fmla="*/ 705 h 64763"/>
                    <a:gd name="connsiteX1" fmla="*/ 0 w 7331"/>
                    <a:gd name="connsiteY1" fmla="*/ 64764 h 64763"/>
                    <a:gd name="connsiteX2" fmla="*/ 7332 w 7331"/>
                    <a:gd name="connsiteY2" fmla="*/ 62273 h 64763"/>
                    <a:gd name="connsiteX3" fmla="*/ 7332 w 7331"/>
                    <a:gd name="connsiteY3" fmla="*/ 0 h 6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64763">
                      <a:moveTo>
                        <a:pt x="0" y="705"/>
                      </a:moveTo>
                      <a:lnTo>
                        <a:pt x="0" y="64764"/>
                      </a:lnTo>
                      <a:lnTo>
                        <a:pt x="7332" y="6227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id="{E99BF234-15E0-5402-37A1-FE802C3EFB79}"/>
                    </a:ext>
                  </a:extLst>
                </p:cNvPr>
                <p:cNvSpPr/>
                <p:nvPr/>
              </p:nvSpPr>
              <p:spPr>
                <a:xfrm>
                  <a:off x="10012249" y="1804063"/>
                  <a:ext cx="7331" cy="66549"/>
                </a:xfrm>
                <a:custGeom>
                  <a:avLst/>
                  <a:gdLst>
                    <a:gd name="connsiteX0" fmla="*/ 0 w 7331"/>
                    <a:gd name="connsiteY0" fmla="*/ 705 h 66549"/>
                    <a:gd name="connsiteX1" fmla="*/ 0 w 7331"/>
                    <a:gd name="connsiteY1" fmla="*/ 66549 h 66549"/>
                    <a:gd name="connsiteX2" fmla="*/ 7332 w 7331"/>
                    <a:gd name="connsiteY2" fmla="*/ 64059 h 66549"/>
                    <a:gd name="connsiteX3" fmla="*/ 7332 w 7331"/>
                    <a:gd name="connsiteY3" fmla="*/ 0 h 66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66549">
                      <a:moveTo>
                        <a:pt x="0" y="705"/>
                      </a:moveTo>
                      <a:lnTo>
                        <a:pt x="0" y="66549"/>
                      </a:lnTo>
                      <a:lnTo>
                        <a:pt x="7332" y="6405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id="{A474C852-2231-5E79-4A88-D1EF5ACA3942}"/>
                    </a:ext>
                  </a:extLst>
                </p:cNvPr>
                <p:cNvSpPr/>
                <p:nvPr/>
              </p:nvSpPr>
              <p:spPr>
                <a:xfrm>
                  <a:off x="10071044" y="1798470"/>
                  <a:ext cx="7331" cy="52168"/>
                </a:xfrm>
                <a:custGeom>
                  <a:avLst/>
                  <a:gdLst>
                    <a:gd name="connsiteX0" fmla="*/ 0 w 7331"/>
                    <a:gd name="connsiteY0" fmla="*/ 705 h 52168"/>
                    <a:gd name="connsiteX1" fmla="*/ 0 w 7331"/>
                    <a:gd name="connsiteY1" fmla="*/ 52168 h 52168"/>
                    <a:gd name="connsiteX2" fmla="*/ 7332 w 7331"/>
                    <a:gd name="connsiteY2" fmla="*/ 49677 h 52168"/>
                    <a:gd name="connsiteX3" fmla="*/ 7332 w 7331"/>
                    <a:gd name="connsiteY3" fmla="*/ 0 h 52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2168">
                      <a:moveTo>
                        <a:pt x="0" y="705"/>
                      </a:moveTo>
                      <a:lnTo>
                        <a:pt x="0" y="52168"/>
                      </a:lnTo>
                      <a:lnTo>
                        <a:pt x="7332" y="49677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id="{FE90DAE2-5F8A-A645-5927-12ECDA347636}"/>
                    </a:ext>
                  </a:extLst>
                </p:cNvPr>
                <p:cNvSpPr/>
                <p:nvPr/>
              </p:nvSpPr>
              <p:spPr>
                <a:xfrm>
                  <a:off x="10078375" y="1797765"/>
                  <a:ext cx="7331" cy="50382"/>
                </a:xfrm>
                <a:custGeom>
                  <a:avLst/>
                  <a:gdLst>
                    <a:gd name="connsiteX0" fmla="*/ 0 w 7331"/>
                    <a:gd name="connsiteY0" fmla="*/ 705 h 50382"/>
                    <a:gd name="connsiteX1" fmla="*/ 0 w 7331"/>
                    <a:gd name="connsiteY1" fmla="*/ 50382 h 50382"/>
                    <a:gd name="connsiteX2" fmla="*/ 7332 w 7331"/>
                    <a:gd name="connsiteY2" fmla="*/ 47891 h 50382"/>
                    <a:gd name="connsiteX3" fmla="*/ 7332 w 7331"/>
                    <a:gd name="connsiteY3" fmla="*/ 0 h 50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0382">
                      <a:moveTo>
                        <a:pt x="0" y="705"/>
                      </a:moveTo>
                      <a:lnTo>
                        <a:pt x="0" y="50382"/>
                      </a:lnTo>
                      <a:lnTo>
                        <a:pt x="7332" y="47891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C3BE3523-BE3A-61B2-AB34-775893C84706}"/>
                    </a:ext>
                  </a:extLst>
                </p:cNvPr>
                <p:cNvSpPr/>
                <p:nvPr/>
              </p:nvSpPr>
              <p:spPr>
                <a:xfrm>
                  <a:off x="10085707" y="1797060"/>
                  <a:ext cx="7378" cy="48596"/>
                </a:xfrm>
                <a:custGeom>
                  <a:avLst/>
                  <a:gdLst>
                    <a:gd name="connsiteX0" fmla="*/ 0 w 7378"/>
                    <a:gd name="connsiteY0" fmla="*/ 705 h 48596"/>
                    <a:gd name="connsiteX1" fmla="*/ 0 w 7378"/>
                    <a:gd name="connsiteY1" fmla="*/ 48596 h 48596"/>
                    <a:gd name="connsiteX2" fmla="*/ 7379 w 7378"/>
                    <a:gd name="connsiteY2" fmla="*/ 46105 h 48596"/>
                    <a:gd name="connsiteX3" fmla="*/ 7379 w 7378"/>
                    <a:gd name="connsiteY3" fmla="*/ 0 h 48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48596">
                      <a:moveTo>
                        <a:pt x="0" y="705"/>
                      </a:moveTo>
                      <a:lnTo>
                        <a:pt x="0" y="48596"/>
                      </a:lnTo>
                      <a:lnTo>
                        <a:pt x="7379" y="46105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4DFA3F3F-20AF-F971-0FD6-9EC2E57A8610}"/>
                    </a:ext>
                  </a:extLst>
                </p:cNvPr>
                <p:cNvSpPr/>
                <p:nvPr/>
              </p:nvSpPr>
              <p:spPr>
                <a:xfrm>
                  <a:off x="10056333" y="1799880"/>
                  <a:ext cx="7331" cy="55739"/>
                </a:xfrm>
                <a:custGeom>
                  <a:avLst/>
                  <a:gdLst>
                    <a:gd name="connsiteX0" fmla="*/ 0 w 7331"/>
                    <a:gd name="connsiteY0" fmla="*/ 658 h 55739"/>
                    <a:gd name="connsiteX1" fmla="*/ 0 w 7331"/>
                    <a:gd name="connsiteY1" fmla="*/ 55740 h 55739"/>
                    <a:gd name="connsiteX2" fmla="*/ 7332 w 7331"/>
                    <a:gd name="connsiteY2" fmla="*/ 53249 h 55739"/>
                    <a:gd name="connsiteX3" fmla="*/ 7332 w 7331"/>
                    <a:gd name="connsiteY3" fmla="*/ 0 h 55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5739">
                      <a:moveTo>
                        <a:pt x="0" y="658"/>
                      </a:moveTo>
                      <a:lnTo>
                        <a:pt x="0" y="55740"/>
                      </a:lnTo>
                      <a:lnTo>
                        <a:pt x="7332" y="5324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E16458A7-6F83-082B-D6A7-B81549073780}"/>
                    </a:ext>
                  </a:extLst>
                </p:cNvPr>
                <p:cNvSpPr/>
                <p:nvPr/>
              </p:nvSpPr>
              <p:spPr>
                <a:xfrm>
                  <a:off x="10063665" y="1799175"/>
                  <a:ext cx="7378" cy="53953"/>
                </a:xfrm>
                <a:custGeom>
                  <a:avLst/>
                  <a:gdLst>
                    <a:gd name="connsiteX0" fmla="*/ 0 w 7378"/>
                    <a:gd name="connsiteY0" fmla="*/ 705 h 53953"/>
                    <a:gd name="connsiteX1" fmla="*/ 0 w 7378"/>
                    <a:gd name="connsiteY1" fmla="*/ 53954 h 53953"/>
                    <a:gd name="connsiteX2" fmla="*/ 7379 w 7378"/>
                    <a:gd name="connsiteY2" fmla="*/ 51463 h 53953"/>
                    <a:gd name="connsiteX3" fmla="*/ 7379 w 7378"/>
                    <a:gd name="connsiteY3" fmla="*/ 0 h 5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53953">
                      <a:moveTo>
                        <a:pt x="0" y="705"/>
                      </a:moveTo>
                      <a:lnTo>
                        <a:pt x="0" y="53954"/>
                      </a:lnTo>
                      <a:lnTo>
                        <a:pt x="7379" y="51463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8325BDA7-6319-6E44-F7D1-1ECB93CD8FED}"/>
                    </a:ext>
                  </a:extLst>
                </p:cNvPr>
                <p:cNvSpPr/>
                <p:nvPr/>
              </p:nvSpPr>
              <p:spPr>
                <a:xfrm>
                  <a:off x="9997538" y="1805473"/>
                  <a:ext cx="7331" cy="70121"/>
                </a:xfrm>
                <a:custGeom>
                  <a:avLst/>
                  <a:gdLst>
                    <a:gd name="connsiteX0" fmla="*/ 0 w 7331"/>
                    <a:gd name="connsiteY0" fmla="*/ 705 h 70121"/>
                    <a:gd name="connsiteX1" fmla="*/ 0 w 7331"/>
                    <a:gd name="connsiteY1" fmla="*/ 70121 h 70121"/>
                    <a:gd name="connsiteX2" fmla="*/ 7332 w 7331"/>
                    <a:gd name="connsiteY2" fmla="*/ 67630 h 70121"/>
                    <a:gd name="connsiteX3" fmla="*/ 7332 w 7331"/>
                    <a:gd name="connsiteY3" fmla="*/ 0 h 70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0121">
                      <a:moveTo>
                        <a:pt x="0" y="705"/>
                      </a:moveTo>
                      <a:lnTo>
                        <a:pt x="0" y="70121"/>
                      </a:lnTo>
                      <a:lnTo>
                        <a:pt x="7332" y="67630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4B67C2B1-7D44-2BF4-354F-3B4DFB5C5CEF}"/>
                    </a:ext>
                  </a:extLst>
                </p:cNvPr>
                <p:cNvSpPr/>
                <p:nvPr/>
              </p:nvSpPr>
              <p:spPr>
                <a:xfrm>
                  <a:off x="9909369" y="1813886"/>
                  <a:ext cx="7331" cy="91599"/>
                </a:xfrm>
                <a:custGeom>
                  <a:avLst/>
                  <a:gdLst>
                    <a:gd name="connsiteX0" fmla="*/ 0 w 7331"/>
                    <a:gd name="connsiteY0" fmla="*/ 705 h 91599"/>
                    <a:gd name="connsiteX1" fmla="*/ 0 w 7331"/>
                    <a:gd name="connsiteY1" fmla="*/ 91600 h 91599"/>
                    <a:gd name="connsiteX2" fmla="*/ 7332 w 7331"/>
                    <a:gd name="connsiteY2" fmla="*/ 89109 h 91599"/>
                    <a:gd name="connsiteX3" fmla="*/ 7332 w 7331"/>
                    <a:gd name="connsiteY3" fmla="*/ 0 h 9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91599">
                      <a:moveTo>
                        <a:pt x="0" y="705"/>
                      </a:moveTo>
                      <a:lnTo>
                        <a:pt x="0" y="91600"/>
                      </a:lnTo>
                      <a:lnTo>
                        <a:pt x="7332" y="8910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01BCA163-A58A-7F31-B5ED-9FCC7C4AE6C1}"/>
                    </a:ext>
                  </a:extLst>
                </p:cNvPr>
                <p:cNvSpPr/>
                <p:nvPr/>
              </p:nvSpPr>
              <p:spPr>
                <a:xfrm>
                  <a:off x="9938743" y="1811066"/>
                  <a:ext cx="7331" cy="84455"/>
                </a:xfrm>
                <a:custGeom>
                  <a:avLst/>
                  <a:gdLst>
                    <a:gd name="connsiteX0" fmla="*/ 0 w 7331"/>
                    <a:gd name="connsiteY0" fmla="*/ 705 h 84455"/>
                    <a:gd name="connsiteX1" fmla="*/ 0 w 7331"/>
                    <a:gd name="connsiteY1" fmla="*/ 84456 h 84455"/>
                    <a:gd name="connsiteX2" fmla="*/ 7332 w 7331"/>
                    <a:gd name="connsiteY2" fmla="*/ 81965 h 84455"/>
                    <a:gd name="connsiteX3" fmla="*/ 7332 w 7331"/>
                    <a:gd name="connsiteY3" fmla="*/ 0 h 84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4455">
                      <a:moveTo>
                        <a:pt x="0" y="705"/>
                      </a:moveTo>
                      <a:lnTo>
                        <a:pt x="0" y="84456"/>
                      </a:lnTo>
                      <a:lnTo>
                        <a:pt x="7332" y="81965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7FF48487-9B63-4757-B571-0FF7E5F7E800}"/>
                    </a:ext>
                  </a:extLst>
                </p:cNvPr>
                <p:cNvSpPr/>
                <p:nvPr/>
              </p:nvSpPr>
              <p:spPr>
                <a:xfrm>
                  <a:off x="9931412" y="1811771"/>
                  <a:ext cx="7331" cy="86241"/>
                </a:xfrm>
                <a:custGeom>
                  <a:avLst/>
                  <a:gdLst>
                    <a:gd name="connsiteX0" fmla="*/ 0 w 7331"/>
                    <a:gd name="connsiteY0" fmla="*/ 705 h 86241"/>
                    <a:gd name="connsiteX1" fmla="*/ 0 w 7331"/>
                    <a:gd name="connsiteY1" fmla="*/ 86242 h 86241"/>
                    <a:gd name="connsiteX2" fmla="*/ 7332 w 7331"/>
                    <a:gd name="connsiteY2" fmla="*/ 83751 h 86241"/>
                    <a:gd name="connsiteX3" fmla="*/ 7332 w 7331"/>
                    <a:gd name="connsiteY3" fmla="*/ 0 h 86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6241">
                      <a:moveTo>
                        <a:pt x="0" y="705"/>
                      </a:moveTo>
                      <a:lnTo>
                        <a:pt x="0" y="86242"/>
                      </a:lnTo>
                      <a:lnTo>
                        <a:pt x="7332" y="83751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8E001DCB-4B2B-43AB-A48A-10B55E8983FA}"/>
                    </a:ext>
                  </a:extLst>
                </p:cNvPr>
                <p:cNvSpPr/>
                <p:nvPr/>
              </p:nvSpPr>
              <p:spPr>
                <a:xfrm>
                  <a:off x="9916701" y="1813181"/>
                  <a:ext cx="7331" cy="89813"/>
                </a:xfrm>
                <a:custGeom>
                  <a:avLst/>
                  <a:gdLst>
                    <a:gd name="connsiteX0" fmla="*/ 0 w 7331"/>
                    <a:gd name="connsiteY0" fmla="*/ 705 h 89813"/>
                    <a:gd name="connsiteX1" fmla="*/ 0 w 7331"/>
                    <a:gd name="connsiteY1" fmla="*/ 89814 h 89813"/>
                    <a:gd name="connsiteX2" fmla="*/ 7332 w 7331"/>
                    <a:gd name="connsiteY2" fmla="*/ 87323 h 89813"/>
                    <a:gd name="connsiteX3" fmla="*/ 7332 w 7331"/>
                    <a:gd name="connsiteY3" fmla="*/ 0 h 8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9813">
                      <a:moveTo>
                        <a:pt x="0" y="705"/>
                      </a:moveTo>
                      <a:lnTo>
                        <a:pt x="0" y="89814"/>
                      </a:lnTo>
                      <a:lnTo>
                        <a:pt x="7332" y="8732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FD820AF8-8A11-77EC-8E78-6CC5465C4F06}"/>
                    </a:ext>
                  </a:extLst>
                </p:cNvPr>
                <p:cNvSpPr/>
                <p:nvPr/>
              </p:nvSpPr>
              <p:spPr>
                <a:xfrm>
                  <a:off x="9924033" y="1812476"/>
                  <a:ext cx="7378" cy="88027"/>
                </a:xfrm>
                <a:custGeom>
                  <a:avLst/>
                  <a:gdLst>
                    <a:gd name="connsiteX0" fmla="*/ 0 w 7378"/>
                    <a:gd name="connsiteY0" fmla="*/ 705 h 88027"/>
                    <a:gd name="connsiteX1" fmla="*/ 0 w 7378"/>
                    <a:gd name="connsiteY1" fmla="*/ 88028 h 88027"/>
                    <a:gd name="connsiteX2" fmla="*/ 7379 w 7378"/>
                    <a:gd name="connsiteY2" fmla="*/ 85537 h 88027"/>
                    <a:gd name="connsiteX3" fmla="*/ 7379 w 7378"/>
                    <a:gd name="connsiteY3" fmla="*/ 0 h 88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88027">
                      <a:moveTo>
                        <a:pt x="0" y="705"/>
                      </a:moveTo>
                      <a:lnTo>
                        <a:pt x="0" y="88028"/>
                      </a:lnTo>
                      <a:lnTo>
                        <a:pt x="7379" y="85537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126EEF8D-0B43-EF2C-D0DE-4642966AF7D7}"/>
                    </a:ext>
                  </a:extLst>
                </p:cNvPr>
                <p:cNvSpPr/>
                <p:nvPr/>
              </p:nvSpPr>
              <p:spPr>
                <a:xfrm>
                  <a:off x="10093086" y="1796355"/>
                  <a:ext cx="7331" cy="46810"/>
                </a:xfrm>
                <a:custGeom>
                  <a:avLst/>
                  <a:gdLst>
                    <a:gd name="connsiteX0" fmla="*/ 0 w 7331"/>
                    <a:gd name="connsiteY0" fmla="*/ 705 h 46810"/>
                    <a:gd name="connsiteX1" fmla="*/ 0 w 7331"/>
                    <a:gd name="connsiteY1" fmla="*/ 46810 h 46810"/>
                    <a:gd name="connsiteX2" fmla="*/ 7332 w 7331"/>
                    <a:gd name="connsiteY2" fmla="*/ 44319 h 46810"/>
                    <a:gd name="connsiteX3" fmla="*/ 7332 w 7331"/>
                    <a:gd name="connsiteY3" fmla="*/ 0 h 46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46810">
                      <a:moveTo>
                        <a:pt x="0" y="705"/>
                      </a:moveTo>
                      <a:lnTo>
                        <a:pt x="0" y="46810"/>
                      </a:lnTo>
                      <a:lnTo>
                        <a:pt x="7332" y="4431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64443DCC-66A4-A803-57C8-E13BB0D99A73}"/>
                    </a:ext>
                  </a:extLst>
                </p:cNvPr>
                <p:cNvSpPr/>
                <p:nvPr/>
              </p:nvSpPr>
              <p:spPr>
                <a:xfrm>
                  <a:off x="9904952" y="1814591"/>
                  <a:ext cx="4417" cy="92398"/>
                </a:xfrm>
                <a:custGeom>
                  <a:avLst/>
                  <a:gdLst>
                    <a:gd name="connsiteX0" fmla="*/ 0 w 4417"/>
                    <a:gd name="connsiteY0" fmla="*/ 423 h 92398"/>
                    <a:gd name="connsiteX1" fmla="*/ 0 w 4417"/>
                    <a:gd name="connsiteY1" fmla="*/ 92399 h 92398"/>
                    <a:gd name="connsiteX2" fmla="*/ 4418 w 4417"/>
                    <a:gd name="connsiteY2" fmla="*/ 90895 h 92398"/>
                    <a:gd name="connsiteX3" fmla="*/ 4418 w 4417"/>
                    <a:gd name="connsiteY3" fmla="*/ 0 h 9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17" h="92398">
                      <a:moveTo>
                        <a:pt x="0" y="423"/>
                      </a:moveTo>
                      <a:lnTo>
                        <a:pt x="0" y="92399"/>
                      </a:lnTo>
                      <a:lnTo>
                        <a:pt x="4418" y="90895"/>
                      </a:lnTo>
                      <a:lnTo>
                        <a:pt x="441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629A5181-E084-F05C-0608-90E389A9449C}"/>
                    </a:ext>
                  </a:extLst>
                </p:cNvPr>
                <p:cNvSpPr/>
                <p:nvPr/>
              </p:nvSpPr>
              <p:spPr>
                <a:xfrm>
                  <a:off x="9982828" y="1806883"/>
                  <a:ext cx="7378" cy="73693"/>
                </a:xfrm>
                <a:custGeom>
                  <a:avLst/>
                  <a:gdLst>
                    <a:gd name="connsiteX0" fmla="*/ 0 w 7378"/>
                    <a:gd name="connsiteY0" fmla="*/ 705 h 73693"/>
                    <a:gd name="connsiteX1" fmla="*/ 0 w 7378"/>
                    <a:gd name="connsiteY1" fmla="*/ 73693 h 73693"/>
                    <a:gd name="connsiteX2" fmla="*/ 7379 w 7378"/>
                    <a:gd name="connsiteY2" fmla="*/ 71202 h 73693"/>
                    <a:gd name="connsiteX3" fmla="*/ 7379 w 7378"/>
                    <a:gd name="connsiteY3" fmla="*/ 0 h 7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73693">
                      <a:moveTo>
                        <a:pt x="0" y="705"/>
                      </a:moveTo>
                      <a:lnTo>
                        <a:pt x="0" y="73693"/>
                      </a:lnTo>
                      <a:lnTo>
                        <a:pt x="7379" y="71202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26292D72-C5A4-E0A1-F5E1-D7EEAFE51206}"/>
                    </a:ext>
                  </a:extLst>
                </p:cNvPr>
                <p:cNvSpPr/>
                <p:nvPr/>
              </p:nvSpPr>
              <p:spPr>
                <a:xfrm>
                  <a:off x="9946075" y="1810361"/>
                  <a:ext cx="7378" cy="82669"/>
                </a:xfrm>
                <a:custGeom>
                  <a:avLst/>
                  <a:gdLst>
                    <a:gd name="connsiteX0" fmla="*/ 0 w 7378"/>
                    <a:gd name="connsiteY0" fmla="*/ 705 h 82669"/>
                    <a:gd name="connsiteX1" fmla="*/ 0 w 7378"/>
                    <a:gd name="connsiteY1" fmla="*/ 82670 h 82669"/>
                    <a:gd name="connsiteX2" fmla="*/ 7379 w 7378"/>
                    <a:gd name="connsiteY2" fmla="*/ 80179 h 82669"/>
                    <a:gd name="connsiteX3" fmla="*/ 7379 w 7378"/>
                    <a:gd name="connsiteY3" fmla="*/ 0 h 8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82669">
                      <a:moveTo>
                        <a:pt x="0" y="705"/>
                      </a:moveTo>
                      <a:lnTo>
                        <a:pt x="0" y="82670"/>
                      </a:lnTo>
                      <a:lnTo>
                        <a:pt x="7379" y="80179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964EB59D-26B0-F7D1-27F2-066153831F80}"/>
                    </a:ext>
                  </a:extLst>
                </p:cNvPr>
                <p:cNvSpPr/>
                <p:nvPr/>
              </p:nvSpPr>
              <p:spPr>
                <a:xfrm>
                  <a:off x="9968164" y="1808293"/>
                  <a:ext cx="7331" cy="77265"/>
                </a:xfrm>
                <a:custGeom>
                  <a:avLst/>
                  <a:gdLst>
                    <a:gd name="connsiteX0" fmla="*/ 0 w 7331"/>
                    <a:gd name="connsiteY0" fmla="*/ 705 h 77265"/>
                    <a:gd name="connsiteX1" fmla="*/ 0 w 7331"/>
                    <a:gd name="connsiteY1" fmla="*/ 77265 h 77265"/>
                    <a:gd name="connsiteX2" fmla="*/ 7332 w 7331"/>
                    <a:gd name="connsiteY2" fmla="*/ 74774 h 77265"/>
                    <a:gd name="connsiteX3" fmla="*/ 7332 w 7331"/>
                    <a:gd name="connsiteY3" fmla="*/ 0 h 7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7265">
                      <a:moveTo>
                        <a:pt x="0" y="705"/>
                      </a:moveTo>
                      <a:lnTo>
                        <a:pt x="0" y="77265"/>
                      </a:lnTo>
                      <a:lnTo>
                        <a:pt x="7332" y="7477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1F0FB5BB-4249-DEB4-503C-B4AB17ECE22B}"/>
                    </a:ext>
                  </a:extLst>
                </p:cNvPr>
                <p:cNvSpPr/>
                <p:nvPr/>
              </p:nvSpPr>
              <p:spPr>
                <a:xfrm>
                  <a:off x="9990206" y="1806178"/>
                  <a:ext cx="7331" cy="71907"/>
                </a:xfrm>
                <a:custGeom>
                  <a:avLst/>
                  <a:gdLst>
                    <a:gd name="connsiteX0" fmla="*/ 0 w 7331"/>
                    <a:gd name="connsiteY0" fmla="*/ 705 h 71907"/>
                    <a:gd name="connsiteX1" fmla="*/ 0 w 7331"/>
                    <a:gd name="connsiteY1" fmla="*/ 71907 h 71907"/>
                    <a:gd name="connsiteX2" fmla="*/ 7332 w 7331"/>
                    <a:gd name="connsiteY2" fmla="*/ 69416 h 71907"/>
                    <a:gd name="connsiteX3" fmla="*/ 7332 w 7331"/>
                    <a:gd name="connsiteY3" fmla="*/ 0 h 7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1907">
                      <a:moveTo>
                        <a:pt x="0" y="705"/>
                      </a:moveTo>
                      <a:lnTo>
                        <a:pt x="0" y="71907"/>
                      </a:lnTo>
                      <a:lnTo>
                        <a:pt x="7332" y="69416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DA53185E-2F4D-F286-FAA7-23DDDA2C7C44}"/>
                    </a:ext>
                  </a:extLst>
                </p:cNvPr>
                <p:cNvSpPr/>
                <p:nvPr/>
              </p:nvSpPr>
              <p:spPr>
                <a:xfrm>
                  <a:off x="9975496" y="1807588"/>
                  <a:ext cx="7331" cy="75479"/>
                </a:xfrm>
                <a:custGeom>
                  <a:avLst/>
                  <a:gdLst>
                    <a:gd name="connsiteX0" fmla="*/ 0 w 7331"/>
                    <a:gd name="connsiteY0" fmla="*/ 705 h 75479"/>
                    <a:gd name="connsiteX1" fmla="*/ 0 w 7331"/>
                    <a:gd name="connsiteY1" fmla="*/ 75479 h 75479"/>
                    <a:gd name="connsiteX2" fmla="*/ 7332 w 7331"/>
                    <a:gd name="connsiteY2" fmla="*/ 72988 h 75479"/>
                    <a:gd name="connsiteX3" fmla="*/ 7332 w 7331"/>
                    <a:gd name="connsiteY3" fmla="*/ 0 h 7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5479">
                      <a:moveTo>
                        <a:pt x="0" y="705"/>
                      </a:moveTo>
                      <a:lnTo>
                        <a:pt x="0" y="75479"/>
                      </a:lnTo>
                      <a:lnTo>
                        <a:pt x="7332" y="72988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id="{E3679E1C-B40A-D73D-D5C4-8AF2DEB35D97}"/>
                    </a:ext>
                  </a:extLst>
                </p:cNvPr>
                <p:cNvSpPr/>
                <p:nvPr/>
              </p:nvSpPr>
              <p:spPr>
                <a:xfrm>
                  <a:off x="9960786" y="1808998"/>
                  <a:ext cx="7378" cy="79051"/>
                </a:xfrm>
                <a:custGeom>
                  <a:avLst/>
                  <a:gdLst>
                    <a:gd name="connsiteX0" fmla="*/ 0 w 7378"/>
                    <a:gd name="connsiteY0" fmla="*/ 705 h 79051"/>
                    <a:gd name="connsiteX1" fmla="*/ 0 w 7378"/>
                    <a:gd name="connsiteY1" fmla="*/ 79051 h 79051"/>
                    <a:gd name="connsiteX2" fmla="*/ 7379 w 7378"/>
                    <a:gd name="connsiteY2" fmla="*/ 76560 h 79051"/>
                    <a:gd name="connsiteX3" fmla="*/ 7379 w 7378"/>
                    <a:gd name="connsiteY3" fmla="*/ 0 h 7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79051">
                      <a:moveTo>
                        <a:pt x="0" y="705"/>
                      </a:moveTo>
                      <a:lnTo>
                        <a:pt x="0" y="79051"/>
                      </a:lnTo>
                      <a:lnTo>
                        <a:pt x="7379" y="76560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id="{A053A9B1-257D-22CF-DFD3-17378D5621A6}"/>
                    </a:ext>
                  </a:extLst>
                </p:cNvPr>
                <p:cNvSpPr/>
                <p:nvPr/>
              </p:nvSpPr>
              <p:spPr>
                <a:xfrm>
                  <a:off x="9953454" y="1809703"/>
                  <a:ext cx="7331" cy="80836"/>
                </a:xfrm>
                <a:custGeom>
                  <a:avLst/>
                  <a:gdLst>
                    <a:gd name="connsiteX0" fmla="*/ 0 w 7331"/>
                    <a:gd name="connsiteY0" fmla="*/ 658 h 80836"/>
                    <a:gd name="connsiteX1" fmla="*/ 0 w 7331"/>
                    <a:gd name="connsiteY1" fmla="*/ 80837 h 80836"/>
                    <a:gd name="connsiteX2" fmla="*/ 7332 w 7331"/>
                    <a:gd name="connsiteY2" fmla="*/ 78346 h 80836"/>
                    <a:gd name="connsiteX3" fmla="*/ 7332 w 7331"/>
                    <a:gd name="connsiteY3" fmla="*/ 0 h 80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0836">
                      <a:moveTo>
                        <a:pt x="0" y="658"/>
                      </a:moveTo>
                      <a:lnTo>
                        <a:pt x="0" y="80837"/>
                      </a:lnTo>
                      <a:lnTo>
                        <a:pt x="7332" y="78346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29921FDD-8C6C-BFC2-FCD0-BFA412EC4F90}"/>
                    </a:ext>
                  </a:extLst>
                </p:cNvPr>
                <p:cNvSpPr/>
                <p:nvPr/>
              </p:nvSpPr>
              <p:spPr>
                <a:xfrm>
                  <a:off x="10049001" y="1800538"/>
                  <a:ext cx="7331" cy="57572"/>
                </a:xfrm>
                <a:custGeom>
                  <a:avLst/>
                  <a:gdLst>
                    <a:gd name="connsiteX0" fmla="*/ 0 w 7331"/>
                    <a:gd name="connsiteY0" fmla="*/ 705 h 57572"/>
                    <a:gd name="connsiteX1" fmla="*/ 0 w 7331"/>
                    <a:gd name="connsiteY1" fmla="*/ 57573 h 57572"/>
                    <a:gd name="connsiteX2" fmla="*/ 7332 w 7331"/>
                    <a:gd name="connsiteY2" fmla="*/ 55082 h 57572"/>
                    <a:gd name="connsiteX3" fmla="*/ 7332 w 7331"/>
                    <a:gd name="connsiteY3" fmla="*/ 0 h 5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7572">
                      <a:moveTo>
                        <a:pt x="0" y="705"/>
                      </a:moveTo>
                      <a:lnTo>
                        <a:pt x="0" y="57573"/>
                      </a:lnTo>
                      <a:lnTo>
                        <a:pt x="7332" y="55082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id="{EC221ECB-E478-70E3-9ADA-266D79350449}"/>
                    </a:ext>
                  </a:extLst>
                </p:cNvPr>
                <p:cNvSpPr/>
                <p:nvPr/>
              </p:nvSpPr>
              <p:spPr>
                <a:xfrm>
                  <a:off x="10225339" y="1783713"/>
                  <a:ext cx="7378" cy="14569"/>
                </a:xfrm>
                <a:custGeom>
                  <a:avLst/>
                  <a:gdLst>
                    <a:gd name="connsiteX0" fmla="*/ 0 w 7378"/>
                    <a:gd name="connsiteY0" fmla="*/ 705 h 14569"/>
                    <a:gd name="connsiteX1" fmla="*/ 0 w 7378"/>
                    <a:gd name="connsiteY1" fmla="*/ 14569 h 14569"/>
                    <a:gd name="connsiteX2" fmla="*/ 7379 w 7378"/>
                    <a:gd name="connsiteY2" fmla="*/ 12079 h 14569"/>
                    <a:gd name="connsiteX3" fmla="*/ 7379 w 7378"/>
                    <a:gd name="connsiteY3" fmla="*/ 0 h 14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14569">
                      <a:moveTo>
                        <a:pt x="0" y="705"/>
                      </a:moveTo>
                      <a:lnTo>
                        <a:pt x="0" y="14569"/>
                      </a:lnTo>
                      <a:lnTo>
                        <a:pt x="7379" y="12079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id="{E74EBE73-E00D-B788-20B7-3A28082B71B3}"/>
                    </a:ext>
                  </a:extLst>
                </p:cNvPr>
                <p:cNvSpPr/>
                <p:nvPr/>
              </p:nvSpPr>
              <p:spPr>
                <a:xfrm>
                  <a:off x="10240049" y="1782303"/>
                  <a:ext cx="7331" cy="10997"/>
                </a:xfrm>
                <a:custGeom>
                  <a:avLst/>
                  <a:gdLst>
                    <a:gd name="connsiteX0" fmla="*/ 0 w 7331"/>
                    <a:gd name="connsiteY0" fmla="*/ 705 h 10997"/>
                    <a:gd name="connsiteX1" fmla="*/ 0 w 7331"/>
                    <a:gd name="connsiteY1" fmla="*/ 10998 h 10997"/>
                    <a:gd name="connsiteX2" fmla="*/ 7332 w 7331"/>
                    <a:gd name="connsiteY2" fmla="*/ 8507 h 10997"/>
                    <a:gd name="connsiteX3" fmla="*/ 7332 w 7331"/>
                    <a:gd name="connsiteY3" fmla="*/ 0 h 10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0997">
                      <a:moveTo>
                        <a:pt x="0" y="705"/>
                      </a:moveTo>
                      <a:lnTo>
                        <a:pt x="0" y="10998"/>
                      </a:lnTo>
                      <a:lnTo>
                        <a:pt x="7332" y="8507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112BBC45-0B65-736C-FAAA-4DA2E8E7EB36}"/>
                    </a:ext>
                  </a:extLst>
                </p:cNvPr>
                <p:cNvSpPr/>
                <p:nvPr/>
              </p:nvSpPr>
              <p:spPr>
                <a:xfrm>
                  <a:off x="10232717" y="1783008"/>
                  <a:ext cx="7331" cy="12783"/>
                </a:xfrm>
                <a:custGeom>
                  <a:avLst/>
                  <a:gdLst>
                    <a:gd name="connsiteX0" fmla="*/ 0 w 7331"/>
                    <a:gd name="connsiteY0" fmla="*/ 705 h 12783"/>
                    <a:gd name="connsiteX1" fmla="*/ 0 w 7331"/>
                    <a:gd name="connsiteY1" fmla="*/ 12784 h 12783"/>
                    <a:gd name="connsiteX2" fmla="*/ 7332 w 7331"/>
                    <a:gd name="connsiteY2" fmla="*/ 10293 h 12783"/>
                    <a:gd name="connsiteX3" fmla="*/ 7332 w 7331"/>
                    <a:gd name="connsiteY3" fmla="*/ 0 h 12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2783">
                      <a:moveTo>
                        <a:pt x="0" y="705"/>
                      </a:moveTo>
                      <a:lnTo>
                        <a:pt x="0" y="12784"/>
                      </a:lnTo>
                      <a:lnTo>
                        <a:pt x="7332" y="1029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503BBDE3-A2E7-138F-2EAE-30B999131827}"/>
                    </a:ext>
                  </a:extLst>
                </p:cNvPr>
                <p:cNvSpPr/>
                <p:nvPr/>
              </p:nvSpPr>
              <p:spPr>
                <a:xfrm>
                  <a:off x="10218007" y="1784418"/>
                  <a:ext cx="7331" cy="16355"/>
                </a:xfrm>
                <a:custGeom>
                  <a:avLst/>
                  <a:gdLst>
                    <a:gd name="connsiteX0" fmla="*/ 0 w 7331"/>
                    <a:gd name="connsiteY0" fmla="*/ 705 h 16355"/>
                    <a:gd name="connsiteX1" fmla="*/ 0 w 7331"/>
                    <a:gd name="connsiteY1" fmla="*/ 16355 h 16355"/>
                    <a:gd name="connsiteX2" fmla="*/ 7332 w 7331"/>
                    <a:gd name="connsiteY2" fmla="*/ 13864 h 16355"/>
                    <a:gd name="connsiteX3" fmla="*/ 7332 w 7331"/>
                    <a:gd name="connsiteY3" fmla="*/ 0 h 1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6355">
                      <a:moveTo>
                        <a:pt x="0" y="705"/>
                      </a:moveTo>
                      <a:lnTo>
                        <a:pt x="0" y="16355"/>
                      </a:lnTo>
                      <a:lnTo>
                        <a:pt x="7332" y="1386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B6A2A880-695F-8B94-6E35-32B4405B311C}"/>
                    </a:ext>
                  </a:extLst>
                </p:cNvPr>
                <p:cNvSpPr/>
                <p:nvPr/>
              </p:nvSpPr>
              <p:spPr>
                <a:xfrm>
                  <a:off x="10100417" y="1795650"/>
                  <a:ext cx="7331" cy="45024"/>
                </a:xfrm>
                <a:custGeom>
                  <a:avLst/>
                  <a:gdLst>
                    <a:gd name="connsiteX0" fmla="*/ 0 w 7331"/>
                    <a:gd name="connsiteY0" fmla="*/ 705 h 45024"/>
                    <a:gd name="connsiteX1" fmla="*/ 0 w 7331"/>
                    <a:gd name="connsiteY1" fmla="*/ 45024 h 45024"/>
                    <a:gd name="connsiteX2" fmla="*/ 7332 w 7331"/>
                    <a:gd name="connsiteY2" fmla="*/ 42533 h 45024"/>
                    <a:gd name="connsiteX3" fmla="*/ 7332 w 7331"/>
                    <a:gd name="connsiteY3" fmla="*/ 0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45024">
                      <a:moveTo>
                        <a:pt x="0" y="705"/>
                      </a:moveTo>
                      <a:lnTo>
                        <a:pt x="0" y="45024"/>
                      </a:lnTo>
                      <a:lnTo>
                        <a:pt x="7332" y="4253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70033CAC-A52B-B9D2-607A-54F3147E6B80}"/>
                    </a:ext>
                  </a:extLst>
                </p:cNvPr>
                <p:cNvSpPr/>
                <p:nvPr/>
              </p:nvSpPr>
              <p:spPr>
                <a:xfrm>
                  <a:off x="10210675" y="1785123"/>
                  <a:ext cx="7331" cy="18141"/>
                </a:xfrm>
                <a:custGeom>
                  <a:avLst/>
                  <a:gdLst>
                    <a:gd name="connsiteX0" fmla="*/ 0 w 7331"/>
                    <a:gd name="connsiteY0" fmla="*/ 705 h 18141"/>
                    <a:gd name="connsiteX1" fmla="*/ 0 w 7331"/>
                    <a:gd name="connsiteY1" fmla="*/ 18141 h 18141"/>
                    <a:gd name="connsiteX2" fmla="*/ 7332 w 7331"/>
                    <a:gd name="connsiteY2" fmla="*/ 15650 h 18141"/>
                    <a:gd name="connsiteX3" fmla="*/ 7332 w 7331"/>
                    <a:gd name="connsiteY3" fmla="*/ 0 h 1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8141">
                      <a:moveTo>
                        <a:pt x="0" y="705"/>
                      </a:moveTo>
                      <a:lnTo>
                        <a:pt x="0" y="18141"/>
                      </a:lnTo>
                      <a:lnTo>
                        <a:pt x="7332" y="15650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1CD76A62-878B-BFA6-5896-0EBCA15DDC95}"/>
                    </a:ext>
                  </a:extLst>
                </p:cNvPr>
                <p:cNvSpPr/>
                <p:nvPr/>
              </p:nvSpPr>
              <p:spPr>
                <a:xfrm>
                  <a:off x="10247381" y="1781645"/>
                  <a:ext cx="7378" cy="9164"/>
                </a:xfrm>
                <a:custGeom>
                  <a:avLst/>
                  <a:gdLst>
                    <a:gd name="connsiteX0" fmla="*/ 0 w 7378"/>
                    <a:gd name="connsiteY0" fmla="*/ 658 h 9164"/>
                    <a:gd name="connsiteX1" fmla="*/ 0 w 7378"/>
                    <a:gd name="connsiteY1" fmla="*/ 9165 h 9164"/>
                    <a:gd name="connsiteX2" fmla="*/ 7379 w 7378"/>
                    <a:gd name="connsiteY2" fmla="*/ 6674 h 9164"/>
                    <a:gd name="connsiteX3" fmla="*/ 7379 w 7378"/>
                    <a:gd name="connsiteY3" fmla="*/ 0 h 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9164">
                      <a:moveTo>
                        <a:pt x="0" y="658"/>
                      </a:moveTo>
                      <a:lnTo>
                        <a:pt x="0" y="9165"/>
                      </a:lnTo>
                      <a:lnTo>
                        <a:pt x="7379" y="6674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B589D032-8DD0-8880-22EF-1D411D87FD76}"/>
                    </a:ext>
                  </a:extLst>
                </p:cNvPr>
                <p:cNvSpPr/>
                <p:nvPr/>
              </p:nvSpPr>
              <p:spPr>
                <a:xfrm>
                  <a:off x="10276802" y="1779013"/>
                  <a:ext cx="5451" cy="1832"/>
                </a:xfrm>
                <a:custGeom>
                  <a:avLst/>
                  <a:gdLst>
                    <a:gd name="connsiteX0" fmla="*/ 0 w 5451"/>
                    <a:gd name="connsiteY0" fmla="*/ 517 h 1832"/>
                    <a:gd name="connsiteX1" fmla="*/ 0 w 5451"/>
                    <a:gd name="connsiteY1" fmla="*/ 1833 h 1832"/>
                    <a:gd name="connsiteX2" fmla="*/ 5452 w 5451"/>
                    <a:gd name="connsiteY2" fmla="*/ 0 h 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451" h="1832">
                      <a:moveTo>
                        <a:pt x="0" y="517"/>
                      </a:moveTo>
                      <a:lnTo>
                        <a:pt x="0" y="1833"/>
                      </a:lnTo>
                      <a:lnTo>
                        <a:pt x="545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C15E550D-E324-D4EC-7FEB-7D94A7C4EB6C}"/>
                    </a:ext>
                  </a:extLst>
                </p:cNvPr>
                <p:cNvSpPr/>
                <p:nvPr/>
              </p:nvSpPr>
              <p:spPr>
                <a:xfrm>
                  <a:off x="10269470" y="1779530"/>
                  <a:ext cx="7331" cy="3806"/>
                </a:xfrm>
                <a:custGeom>
                  <a:avLst/>
                  <a:gdLst>
                    <a:gd name="connsiteX0" fmla="*/ 0 w 7331"/>
                    <a:gd name="connsiteY0" fmla="*/ 705 h 3806"/>
                    <a:gd name="connsiteX1" fmla="*/ 0 w 7331"/>
                    <a:gd name="connsiteY1" fmla="*/ 3807 h 3806"/>
                    <a:gd name="connsiteX2" fmla="*/ 7332 w 7331"/>
                    <a:gd name="connsiteY2" fmla="*/ 1316 h 3806"/>
                    <a:gd name="connsiteX3" fmla="*/ 7332 w 7331"/>
                    <a:gd name="connsiteY3" fmla="*/ 0 h 3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806">
                      <a:moveTo>
                        <a:pt x="0" y="705"/>
                      </a:moveTo>
                      <a:lnTo>
                        <a:pt x="0" y="3807"/>
                      </a:lnTo>
                      <a:lnTo>
                        <a:pt x="7332" y="1316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4BDE49C2-1878-1FEB-DF43-B712682EB597}"/>
                    </a:ext>
                  </a:extLst>
                </p:cNvPr>
                <p:cNvSpPr/>
                <p:nvPr/>
              </p:nvSpPr>
              <p:spPr>
                <a:xfrm>
                  <a:off x="10254760" y="1780940"/>
                  <a:ext cx="7331" cy="7378"/>
                </a:xfrm>
                <a:custGeom>
                  <a:avLst/>
                  <a:gdLst>
                    <a:gd name="connsiteX0" fmla="*/ 0 w 7331"/>
                    <a:gd name="connsiteY0" fmla="*/ 705 h 7378"/>
                    <a:gd name="connsiteX1" fmla="*/ 0 w 7331"/>
                    <a:gd name="connsiteY1" fmla="*/ 7379 h 7378"/>
                    <a:gd name="connsiteX2" fmla="*/ 7332 w 7331"/>
                    <a:gd name="connsiteY2" fmla="*/ 4888 h 7378"/>
                    <a:gd name="connsiteX3" fmla="*/ 7332 w 7331"/>
                    <a:gd name="connsiteY3" fmla="*/ 0 h 7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378">
                      <a:moveTo>
                        <a:pt x="0" y="705"/>
                      </a:moveTo>
                      <a:lnTo>
                        <a:pt x="0" y="7379"/>
                      </a:lnTo>
                      <a:lnTo>
                        <a:pt x="7332" y="4888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5B4DB7D3-BFD5-7A0C-A475-AF76402E03E4}"/>
                    </a:ext>
                  </a:extLst>
                </p:cNvPr>
                <p:cNvSpPr/>
                <p:nvPr/>
              </p:nvSpPr>
              <p:spPr>
                <a:xfrm>
                  <a:off x="10262091" y="1780235"/>
                  <a:ext cx="7378" cy="5592"/>
                </a:xfrm>
                <a:custGeom>
                  <a:avLst/>
                  <a:gdLst>
                    <a:gd name="connsiteX0" fmla="*/ 0 w 7378"/>
                    <a:gd name="connsiteY0" fmla="*/ 705 h 5592"/>
                    <a:gd name="connsiteX1" fmla="*/ 0 w 7378"/>
                    <a:gd name="connsiteY1" fmla="*/ 5593 h 5592"/>
                    <a:gd name="connsiteX2" fmla="*/ 7379 w 7378"/>
                    <a:gd name="connsiteY2" fmla="*/ 3102 h 5592"/>
                    <a:gd name="connsiteX3" fmla="*/ 7379 w 7378"/>
                    <a:gd name="connsiteY3" fmla="*/ 0 h 5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5592">
                      <a:moveTo>
                        <a:pt x="0" y="705"/>
                      </a:moveTo>
                      <a:lnTo>
                        <a:pt x="0" y="5593"/>
                      </a:lnTo>
                      <a:lnTo>
                        <a:pt x="7379" y="3102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EF9E250B-8C81-99E5-BCEE-6F8D22398F6D}"/>
                    </a:ext>
                  </a:extLst>
                </p:cNvPr>
                <p:cNvSpPr/>
                <p:nvPr/>
              </p:nvSpPr>
              <p:spPr>
                <a:xfrm>
                  <a:off x="10195965" y="1786533"/>
                  <a:ext cx="7331" cy="21760"/>
                </a:xfrm>
                <a:custGeom>
                  <a:avLst/>
                  <a:gdLst>
                    <a:gd name="connsiteX0" fmla="*/ 0 w 7331"/>
                    <a:gd name="connsiteY0" fmla="*/ 705 h 21760"/>
                    <a:gd name="connsiteX1" fmla="*/ 0 w 7331"/>
                    <a:gd name="connsiteY1" fmla="*/ 21760 h 21760"/>
                    <a:gd name="connsiteX2" fmla="*/ 7332 w 7331"/>
                    <a:gd name="connsiteY2" fmla="*/ 19269 h 21760"/>
                    <a:gd name="connsiteX3" fmla="*/ 7332 w 7331"/>
                    <a:gd name="connsiteY3" fmla="*/ 0 h 21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21760">
                      <a:moveTo>
                        <a:pt x="0" y="705"/>
                      </a:moveTo>
                      <a:lnTo>
                        <a:pt x="0" y="21760"/>
                      </a:lnTo>
                      <a:lnTo>
                        <a:pt x="7332" y="1926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10A5187E-AEA7-9C9B-E7C1-13A6991E378B}"/>
                    </a:ext>
                  </a:extLst>
                </p:cNvPr>
                <p:cNvSpPr/>
                <p:nvPr/>
              </p:nvSpPr>
              <p:spPr>
                <a:xfrm>
                  <a:off x="10203297" y="1785828"/>
                  <a:ext cx="7378" cy="19974"/>
                </a:xfrm>
                <a:custGeom>
                  <a:avLst/>
                  <a:gdLst>
                    <a:gd name="connsiteX0" fmla="*/ 0 w 7378"/>
                    <a:gd name="connsiteY0" fmla="*/ 705 h 19974"/>
                    <a:gd name="connsiteX1" fmla="*/ 0 w 7378"/>
                    <a:gd name="connsiteY1" fmla="*/ 19974 h 19974"/>
                    <a:gd name="connsiteX2" fmla="*/ 7379 w 7378"/>
                    <a:gd name="connsiteY2" fmla="*/ 17436 h 19974"/>
                    <a:gd name="connsiteX3" fmla="*/ 7379 w 7378"/>
                    <a:gd name="connsiteY3" fmla="*/ 0 h 19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19974">
                      <a:moveTo>
                        <a:pt x="0" y="705"/>
                      </a:moveTo>
                      <a:lnTo>
                        <a:pt x="0" y="19974"/>
                      </a:lnTo>
                      <a:lnTo>
                        <a:pt x="7379" y="17436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8526D0D8-1B1D-0D4F-77B2-462D18897640}"/>
                    </a:ext>
                  </a:extLst>
                </p:cNvPr>
                <p:cNvSpPr/>
                <p:nvPr/>
              </p:nvSpPr>
              <p:spPr>
                <a:xfrm>
                  <a:off x="10129838" y="1792830"/>
                  <a:ext cx="7331" cy="37880"/>
                </a:xfrm>
                <a:custGeom>
                  <a:avLst/>
                  <a:gdLst>
                    <a:gd name="connsiteX0" fmla="*/ 0 w 7331"/>
                    <a:gd name="connsiteY0" fmla="*/ 705 h 37880"/>
                    <a:gd name="connsiteX1" fmla="*/ 0 w 7331"/>
                    <a:gd name="connsiteY1" fmla="*/ 37881 h 37880"/>
                    <a:gd name="connsiteX2" fmla="*/ 7332 w 7331"/>
                    <a:gd name="connsiteY2" fmla="*/ 35390 h 37880"/>
                    <a:gd name="connsiteX3" fmla="*/ 7332 w 7331"/>
                    <a:gd name="connsiteY3" fmla="*/ 0 h 37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7880">
                      <a:moveTo>
                        <a:pt x="0" y="705"/>
                      </a:moveTo>
                      <a:lnTo>
                        <a:pt x="0" y="37881"/>
                      </a:lnTo>
                      <a:lnTo>
                        <a:pt x="7332" y="35390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20B620A3-CF30-8E9D-5A5E-F1237D052717}"/>
                    </a:ext>
                  </a:extLst>
                </p:cNvPr>
                <p:cNvSpPr/>
                <p:nvPr/>
              </p:nvSpPr>
              <p:spPr>
                <a:xfrm>
                  <a:off x="10137170" y="1792125"/>
                  <a:ext cx="7331" cy="36094"/>
                </a:xfrm>
                <a:custGeom>
                  <a:avLst/>
                  <a:gdLst>
                    <a:gd name="connsiteX0" fmla="*/ 0 w 7331"/>
                    <a:gd name="connsiteY0" fmla="*/ 705 h 36094"/>
                    <a:gd name="connsiteX1" fmla="*/ 0 w 7331"/>
                    <a:gd name="connsiteY1" fmla="*/ 36095 h 36094"/>
                    <a:gd name="connsiteX2" fmla="*/ 7332 w 7331"/>
                    <a:gd name="connsiteY2" fmla="*/ 33604 h 36094"/>
                    <a:gd name="connsiteX3" fmla="*/ 7332 w 7331"/>
                    <a:gd name="connsiteY3" fmla="*/ 0 h 36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6094">
                      <a:moveTo>
                        <a:pt x="0" y="705"/>
                      </a:moveTo>
                      <a:lnTo>
                        <a:pt x="0" y="36095"/>
                      </a:lnTo>
                      <a:lnTo>
                        <a:pt x="7332" y="3360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97EA3C82-D67E-8C7C-5AC3-3ABD396871AF}"/>
                    </a:ext>
                  </a:extLst>
                </p:cNvPr>
                <p:cNvSpPr/>
                <p:nvPr/>
              </p:nvSpPr>
              <p:spPr>
                <a:xfrm>
                  <a:off x="10122459" y="1793535"/>
                  <a:ext cx="7378" cy="39666"/>
                </a:xfrm>
                <a:custGeom>
                  <a:avLst/>
                  <a:gdLst>
                    <a:gd name="connsiteX0" fmla="*/ 0 w 7378"/>
                    <a:gd name="connsiteY0" fmla="*/ 705 h 39666"/>
                    <a:gd name="connsiteX1" fmla="*/ 0 w 7378"/>
                    <a:gd name="connsiteY1" fmla="*/ 39667 h 39666"/>
                    <a:gd name="connsiteX2" fmla="*/ 7379 w 7378"/>
                    <a:gd name="connsiteY2" fmla="*/ 37176 h 39666"/>
                    <a:gd name="connsiteX3" fmla="*/ 7379 w 7378"/>
                    <a:gd name="connsiteY3" fmla="*/ 0 h 3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39666">
                      <a:moveTo>
                        <a:pt x="0" y="705"/>
                      </a:moveTo>
                      <a:lnTo>
                        <a:pt x="0" y="39667"/>
                      </a:lnTo>
                      <a:lnTo>
                        <a:pt x="7379" y="37176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BAF05C6E-573F-E2AF-4AD1-B6FFC9CE255C}"/>
                    </a:ext>
                  </a:extLst>
                </p:cNvPr>
                <p:cNvSpPr/>
                <p:nvPr/>
              </p:nvSpPr>
              <p:spPr>
                <a:xfrm>
                  <a:off x="10188586" y="1787238"/>
                  <a:ext cx="7378" cy="23546"/>
                </a:xfrm>
                <a:custGeom>
                  <a:avLst/>
                  <a:gdLst>
                    <a:gd name="connsiteX0" fmla="*/ 0 w 7378"/>
                    <a:gd name="connsiteY0" fmla="*/ 705 h 23546"/>
                    <a:gd name="connsiteX1" fmla="*/ 0 w 7378"/>
                    <a:gd name="connsiteY1" fmla="*/ 23546 h 23546"/>
                    <a:gd name="connsiteX2" fmla="*/ 7379 w 7378"/>
                    <a:gd name="connsiteY2" fmla="*/ 21055 h 23546"/>
                    <a:gd name="connsiteX3" fmla="*/ 7379 w 7378"/>
                    <a:gd name="connsiteY3" fmla="*/ 0 h 23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23546">
                      <a:moveTo>
                        <a:pt x="0" y="705"/>
                      </a:moveTo>
                      <a:lnTo>
                        <a:pt x="0" y="23546"/>
                      </a:lnTo>
                      <a:lnTo>
                        <a:pt x="7379" y="21055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27719F6A-EBAD-C9D3-FA21-0471FCDD20FE}"/>
                    </a:ext>
                  </a:extLst>
                </p:cNvPr>
                <p:cNvSpPr/>
                <p:nvPr/>
              </p:nvSpPr>
              <p:spPr>
                <a:xfrm>
                  <a:off x="10144502" y="1791420"/>
                  <a:ext cx="7378" cy="34308"/>
                </a:xfrm>
                <a:custGeom>
                  <a:avLst/>
                  <a:gdLst>
                    <a:gd name="connsiteX0" fmla="*/ 0 w 7378"/>
                    <a:gd name="connsiteY0" fmla="*/ 705 h 34308"/>
                    <a:gd name="connsiteX1" fmla="*/ 0 w 7378"/>
                    <a:gd name="connsiteY1" fmla="*/ 34309 h 34308"/>
                    <a:gd name="connsiteX2" fmla="*/ 7379 w 7378"/>
                    <a:gd name="connsiteY2" fmla="*/ 31818 h 34308"/>
                    <a:gd name="connsiteX3" fmla="*/ 7379 w 7378"/>
                    <a:gd name="connsiteY3" fmla="*/ 0 h 3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34308">
                      <a:moveTo>
                        <a:pt x="0" y="705"/>
                      </a:moveTo>
                      <a:lnTo>
                        <a:pt x="0" y="34309"/>
                      </a:lnTo>
                      <a:lnTo>
                        <a:pt x="7379" y="31818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DF9A58E2-10F3-D162-B476-47EAD905A8D2}"/>
                    </a:ext>
                  </a:extLst>
                </p:cNvPr>
                <p:cNvSpPr/>
                <p:nvPr/>
              </p:nvSpPr>
              <p:spPr>
                <a:xfrm>
                  <a:off x="10107749" y="1794945"/>
                  <a:ext cx="7378" cy="43238"/>
                </a:xfrm>
                <a:custGeom>
                  <a:avLst/>
                  <a:gdLst>
                    <a:gd name="connsiteX0" fmla="*/ 0 w 7378"/>
                    <a:gd name="connsiteY0" fmla="*/ 705 h 43238"/>
                    <a:gd name="connsiteX1" fmla="*/ 0 w 7378"/>
                    <a:gd name="connsiteY1" fmla="*/ 43238 h 43238"/>
                    <a:gd name="connsiteX2" fmla="*/ 7379 w 7378"/>
                    <a:gd name="connsiteY2" fmla="*/ 40747 h 43238"/>
                    <a:gd name="connsiteX3" fmla="*/ 7379 w 7378"/>
                    <a:gd name="connsiteY3" fmla="*/ 0 h 4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43238">
                      <a:moveTo>
                        <a:pt x="0" y="705"/>
                      </a:moveTo>
                      <a:lnTo>
                        <a:pt x="0" y="43238"/>
                      </a:lnTo>
                      <a:lnTo>
                        <a:pt x="7379" y="40747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67353065-AC57-F91C-6C57-B55EF7DEFE91}"/>
                    </a:ext>
                  </a:extLst>
                </p:cNvPr>
                <p:cNvSpPr/>
                <p:nvPr/>
              </p:nvSpPr>
              <p:spPr>
                <a:xfrm>
                  <a:off x="10115128" y="1794240"/>
                  <a:ext cx="7331" cy="41452"/>
                </a:xfrm>
                <a:custGeom>
                  <a:avLst/>
                  <a:gdLst>
                    <a:gd name="connsiteX0" fmla="*/ 0 w 7331"/>
                    <a:gd name="connsiteY0" fmla="*/ 705 h 41452"/>
                    <a:gd name="connsiteX1" fmla="*/ 0 w 7331"/>
                    <a:gd name="connsiteY1" fmla="*/ 41452 h 41452"/>
                    <a:gd name="connsiteX2" fmla="*/ 7332 w 7331"/>
                    <a:gd name="connsiteY2" fmla="*/ 38962 h 41452"/>
                    <a:gd name="connsiteX3" fmla="*/ 7332 w 7331"/>
                    <a:gd name="connsiteY3" fmla="*/ 0 h 41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41452">
                      <a:moveTo>
                        <a:pt x="0" y="705"/>
                      </a:moveTo>
                      <a:lnTo>
                        <a:pt x="0" y="41452"/>
                      </a:lnTo>
                      <a:lnTo>
                        <a:pt x="7332" y="38962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94B76947-2886-1ECA-E6D2-78573BDFEC16}"/>
                    </a:ext>
                  </a:extLst>
                </p:cNvPr>
                <p:cNvSpPr/>
                <p:nvPr/>
              </p:nvSpPr>
              <p:spPr>
                <a:xfrm>
                  <a:off x="10173923" y="1788647"/>
                  <a:ext cx="7331" cy="27118"/>
                </a:xfrm>
                <a:custGeom>
                  <a:avLst/>
                  <a:gdLst>
                    <a:gd name="connsiteX0" fmla="*/ 0 w 7331"/>
                    <a:gd name="connsiteY0" fmla="*/ 705 h 27118"/>
                    <a:gd name="connsiteX1" fmla="*/ 0 w 7331"/>
                    <a:gd name="connsiteY1" fmla="*/ 27118 h 27118"/>
                    <a:gd name="connsiteX2" fmla="*/ 7332 w 7331"/>
                    <a:gd name="connsiteY2" fmla="*/ 24627 h 27118"/>
                    <a:gd name="connsiteX3" fmla="*/ 7332 w 7331"/>
                    <a:gd name="connsiteY3" fmla="*/ 0 h 27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27118">
                      <a:moveTo>
                        <a:pt x="0" y="705"/>
                      </a:moveTo>
                      <a:lnTo>
                        <a:pt x="0" y="27118"/>
                      </a:lnTo>
                      <a:lnTo>
                        <a:pt x="7332" y="24627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353F0872-F499-7657-1963-D3C60A9B782E}"/>
                    </a:ext>
                  </a:extLst>
                </p:cNvPr>
                <p:cNvSpPr/>
                <p:nvPr/>
              </p:nvSpPr>
              <p:spPr>
                <a:xfrm>
                  <a:off x="10151880" y="1790762"/>
                  <a:ext cx="7331" cy="32475"/>
                </a:xfrm>
                <a:custGeom>
                  <a:avLst/>
                  <a:gdLst>
                    <a:gd name="connsiteX0" fmla="*/ 0 w 7331"/>
                    <a:gd name="connsiteY0" fmla="*/ 658 h 32475"/>
                    <a:gd name="connsiteX1" fmla="*/ 0 w 7331"/>
                    <a:gd name="connsiteY1" fmla="*/ 32476 h 32475"/>
                    <a:gd name="connsiteX2" fmla="*/ 7332 w 7331"/>
                    <a:gd name="connsiteY2" fmla="*/ 29985 h 32475"/>
                    <a:gd name="connsiteX3" fmla="*/ 7332 w 7331"/>
                    <a:gd name="connsiteY3" fmla="*/ 0 h 3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2475">
                      <a:moveTo>
                        <a:pt x="0" y="658"/>
                      </a:moveTo>
                      <a:lnTo>
                        <a:pt x="0" y="32476"/>
                      </a:lnTo>
                      <a:lnTo>
                        <a:pt x="7332" y="29985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A10E3360-5D83-94EE-2C0F-D5BA8A52C6B1}"/>
                    </a:ext>
                  </a:extLst>
                </p:cNvPr>
                <p:cNvSpPr/>
                <p:nvPr/>
              </p:nvSpPr>
              <p:spPr>
                <a:xfrm>
                  <a:off x="10181254" y="1787943"/>
                  <a:ext cx="7331" cy="25332"/>
                </a:xfrm>
                <a:custGeom>
                  <a:avLst/>
                  <a:gdLst>
                    <a:gd name="connsiteX0" fmla="*/ 0 w 7331"/>
                    <a:gd name="connsiteY0" fmla="*/ 705 h 25332"/>
                    <a:gd name="connsiteX1" fmla="*/ 0 w 7331"/>
                    <a:gd name="connsiteY1" fmla="*/ 25332 h 25332"/>
                    <a:gd name="connsiteX2" fmla="*/ 7332 w 7331"/>
                    <a:gd name="connsiteY2" fmla="*/ 22841 h 25332"/>
                    <a:gd name="connsiteX3" fmla="*/ 7332 w 7331"/>
                    <a:gd name="connsiteY3" fmla="*/ 0 h 2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25332">
                      <a:moveTo>
                        <a:pt x="0" y="705"/>
                      </a:moveTo>
                      <a:lnTo>
                        <a:pt x="0" y="25332"/>
                      </a:lnTo>
                      <a:lnTo>
                        <a:pt x="7332" y="22841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901CF71D-3A28-B22D-3165-6FF47C9D8AB0}"/>
                    </a:ext>
                  </a:extLst>
                </p:cNvPr>
                <p:cNvSpPr/>
                <p:nvPr/>
              </p:nvSpPr>
              <p:spPr>
                <a:xfrm>
                  <a:off x="10166544" y="1789352"/>
                  <a:ext cx="7378" cy="28903"/>
                </a:xfrm>
                <a:custGeom>
                  <a:avLst/>
                  <a:gdLst>
                    <a:gd name="connsiteX0" fmla="*/ 0 w 7378"/>
                    <a:gd name="connsiteY0" fmla="*/ 705 h 28903"/>
                    <a:gd name="connsiteX1" fmla="*/ 0 w 7378"/>
                    <a:gd name="connsiteY1" fmla="*/ 28904 h 28903"/>
                    <a:gd name="connsiteX2" fmla="*/ 7379 w 7378"/>
                    <a:gd name="connsiteY2" fmla="*/ 26413 h 28903"/>
                    <a:gd name="connsiteX3" fmla="*/ 7379 w 7378"/>
                    <a:gd name="connsiteY3" fmla="*/ 0 h 28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28903">
                      <a:moveTo>
                        <a:pt x="0" y="705"/>
                      </a:moveTo>
                      <a:lnTo>
                        <a:pt x="0" y="28904"/>
                      </a:lnTo>
                      <a:lnTo>
                        <a:pt x="7379" y="26413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973118A9-D6E0-AF32-887F-3037CAFE36CC}"/>
                    </a:ext>
                  </a:extLst>
                </p:cNvPr>
                <p:cNvSpPr/>
                <p:nvPr/>
              </p:nvSpPr>
              <p:spPr>
                <a:xfrm>
                  <a:off x="10159212" y="1790057"/>
                  <a:ext cx="7331" cy="30689"/>
                </a:xfrm>
                <a:custGeom>
                  <a:avLst/>
                  <a:gdLst>
                    <a:gd name="connsiteX0" fmla="*/ 0 w 7331"/>
                    <a:gd name="connsiteY0" fmla="*/ 705 h 30689"/>
                    <a:gd name="connsiteX1" fmla="*/ 0 w 7331"/>
                    <a:gd name="connsiteY1" fmla="*/ 30690 h 30689"/>
                    <a:gd name="connsiteX2" fmla="*/ 7332 w 7331"/>
                    <a:gd name="connsiteY2" fmla="*/ 28199 h 30689"/>
                    <a:gd name="connsiteX3" fmla="*/ 7332 w 7331"/>
                    <a:gd name="connsiteY3" fmla="*/ 0 h 3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0689">
                      <a:moveTo>
                        <a:pt x="0" y="705"/>
                      </a:moveTo>
                      <a:lnTo>
                        <a:pt x="0" y="30690"/>
                      </a:lnTo>
                      <a:lnTo>
                        <a:pt x="7332" y="2819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FBEC2160-7750-CC5A-FCC3-B748613E945A}"/>
                  </a:ext>
                </a:extLst>
              </p:cNvPr>
              <p:cNvSpPr/>
              <p:nvPr/>
            </p:nvSpPr>
            <p:spPr>
              <a:xfrm>
                <a:off x="9864627" y="1485791"/>
                <a:ext cx="467256" cy="301681"/>
              </a:xfrm>
              <a:custGeom>
                <a:avLst/>
                <a:gdLst>
                  <a:gd name="connsiteX0" fmla="*/ 358174 w 467256"/>
                  <a:gd name="connsiteY0" fmla="*/ 166186 h 301681"/>
                  <a:gd name="connsiteX1" fmla="*/ 467257 w 467256"/>
                  <a:gd name="connsiteY1" fmla="*/ 33698 h 301681"/>
                  <a:gd name="connsiteX2" fmla="*/ 436943 w 467256"/>
                  <a:gd name="connsiteY2" fmla="*/ 32899 h 301681"/>
                  <a:gd name="connsiteX3" fmla="*/ 467257 w 467256"/>
                  <a:gd name="connsiteY3" fmla="*/ 3666 h 301681"/>
                  <a:gd name="connsiteX4" fmla="*/ 358268 w 467256"/>
                  <a:gd name="connsiteY4" fmla="*/ 1410 h 301681"/>
                  <a:gd name="connsiteX5" fmla="*/ 343839 w 467256"/>
                  <a:gd name="connsiteY5" fmla="*/ 1081 h 301681"/>
                  <a:gd name="connsiteX6" fmla="*/ 307932 w 467256"/>
                  <a:gd name="connsiteY6" fmla="*/ 0 h 301681"/>
                  <a:gd name="connsiteX7" fmla="*/ 0 w 467256"/>
                  <a:gd name="connsiteY7" fmla="*/ 301682 h 301681"/>
                  <a:gd name="connsiteX8" fmla="*/ 78910 w 467256"/>
                  <a:gd name="connsiteY8" fmla="*/ 294444 h 301681"/>
                  <a:gd name="connsiteX9" fmla="*/ 312961 w 467256"/>
                  <a:gd name="connsiteY9" fmla="*/ 273671 h 301681"/>
                  <a:gd name="connsiteX10" fmla="*/ 353380 w 467256"/>
                  <a:gd name="connsiteY10" fmla="*/ 229398 h 30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256" h="301681">
                    <a:moveTo>
                      <a:pt x="358174" y="166186"/>
                    </a:moveTo>
                    <a:lnTo>
                      <a:pt x="467257" y="33698"/>
                    </a:lnTo>
                    <a:lnTo>
                      <a:pt x="436943" y="32899"/>
                    </a:lnTo>
                    <a:lnTo>
                      <a:pt x="467257" y="3666"/>
                    </a:lnTo>
                    <a:lnTo>
                      <a:pt x="358268" y="1410"/>
                    </a:lnTo>
                    <a:lnTo>
                      <a:pt x="343839" y="1081"/>
                    </a:lnTo>
                    <a:lnTo>
                      <a:pt x="307932" y="0"/>
                    </a:lnTo>
                    <a:lnTo>
                      <a:pt x="0" y="301682"/>
                    </a:lnTo>
                    <a:lnTo>
                      <a:pt x="78910" y="294444"/>
                    </a:lnTo>
                    <a:lnTo>
                      <a:pt x="312961" y="273671"/>
                    </a:lnTo>
                    <a:lnTo>
                      <a:pt x="353380" y="22939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5" name="Graphic 111">
              <a:extLst>
                <a:ext uri="{FF2B5EF4-FFF2-40B4-BE49-F238E27FC236}">
                  <a16:creationId xmlns:a16="http://schemas.microsoft.com/office/drawing/2014/main" id="{C7115FD4-3DF4-4850-69D5-83285ABB656E}"/>
                </a:ext>
              </a:extLst>
            </p:cNvPr>
            <p:cNvGrpSpPr/>
            <p:nvPr/>
          </p:nvGrpSpPr>
          <p:grpSpPr>
            <a:xfrm>
              <a:off x="10369914" y="1268893"/>
              <a:ext cx="584542" cy="783419"/>
              <a:chOff x="10369914" y="1268893"/>
              <a:chExt cx="584542" cy="783419"/>
            </a:xfrm>
            <a:grpFill/>
          </p:grpSpPr>
          <p:grpSp>
            <p:nvGrpSpPr>
              <p:cNvPr id="457" name="Graphic 111">
                <a:extLst>
                  <a:ext uri="{FF2B5EF4-FFF2-40B4-BE49-F238E27FC236}">
                    <a16:creationId xmlns:a16="http://schemas.microsoft.com/office/drawing/2014/main" id="{9215AD96-C355-AF9D-C437-BF4869566DFC}"/>
                  </a:ext>
                </a:extLst>
              </p:cNvPr>
              <p:cNvGrpSpPr/>
              <p:nvPr/>
            </p:nvGrpSpPr>
            <p:grpSpPr>
              <a:xfrm>
                <a:off x="10369914" y="1326284"/>
                <a:ext cx="584540" cy="726028"/>
                <a:chOff x="10369914" y="1326284"/>
                <a:chExt cx="584540" cy="726028"/>
              </a:xfrm>
              <a:grpFill/>
            </p:grpSpPr>
            <p:grpSp>
              <p:nvGrpSpPr>
                <p:cNvPr id="479" name="Graphic 111">
                  <a:extLst>
                    <a:ext uri="{FF2B5EF4-FFF2-40B4-BE49-F238E27FC236}">
                      <a16:creationId xmlns:a16="http://schemas.microsoft.com/office/drawing/2014/main" id="{6655774F-2387-733A-063D-8B6EFC75BAFF}"/>
                    </a:ext>
                  </a:extLst>
                </p:cNvPr>
                <p:cNvGrpSpPr/>
                <p:nvPr/>
              </p:nvGrpSpPr>
              <p:grpSpPr>
                <a:xfrm>
                  <a:off x="10369914" y="1326284"/>
                  <a:ext cx="584540" cy="726028"/>
                  <a:chOff x="10369914" y="1326284"/>
                  <a:chExt cx="584540" cy="726028"/>
                </a:xfrm>
                <a:grpFill/>
              </p:grpSpPr>
              <p:grpSp>
                <p:nvGrpSpPr>
                  <p:cNvPr id="482" name="Graphic 111">
                    <a:extLst>
                      <a:ext uri="{FF2B5EF4-FFF2-40B4-BE49-F238E27FC236}">
                        <a16:creationId xmlns:a16="http://schemas.microsoft.com/office/drawing/2014/main" id="{B14F6927-6A06-74A4-B1B2-97BE5763F39F}"/>
                      </a:ext>
                    </a:extLst>
                  </p:cNvPr>
                  <p:cNvGrpSpPr/>
                  <p:nvPr/>
                </p:nvGrpSpPr>
                <p:grpSpPr>
                  <a:xfrm>
                    <a:off x="10369914" y="1629176"/>
                    <a:ext cx="437776" cy="423136"/>
                    <a:chOff x="10369914" y="1629176"/>
                    <a:chExt cx="437776" cy="423136"/>
                  </a:xfrm>
                  <a:grpFill/>
                </p:grpSpPr>
                <p:grpSp>
                  <p:nvGrpSpPr>
                    <p:cNvPr id="493" name="Graphic 111">
                      <a:extLst>
                        <a:ext uri="{FF2B5EF4-FFF2-40B4-BE49-F238E27FC236}">
                          <a16:creationId xmlns:a16="http://schemas.microsoft.com/office/drawing/2014/main" id="{2A804F11-6104-0716-4EAD-61C39FABCD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69914" y="1629176"/>
                      <a:ext cx="437776" cy="423136"/>
                      <a:chOff x="10369914" y="1629176"/>
                      <a:chExt cx="437776" cy="423136"/>
                    </a:xfrm>
                    <a:grpFill/>
                  </p:grpSpPr>
                  <p:sp>
                    <p:nvSpPr>
                      <p:cNvPr id="567" name="Freeform: Shape 566">
                        <a:extLst>
                          <a:ext uri="{FF2B5EF4-FFF2-40B4-BE49-F238E27FC236}">
                            <a16:creationId xmlns:a16="http://schemas.microsoft.com/office/drawing/2014/main" id="{76170B28-048E-AA55-8F8B-2F55C18BCB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69914" y="1629176"/>
                        <a:ext cx="437776" cy="297928"/>
                      </a:xfrm>
                      <a:custGeom>
                        <a:avLst/>
                        <a:gdLst>
                          <a:gd name="connsiteX0" fmla="*/ 147754 w 437776"/>
                          <a:gd name="connsiteY0" fmla="*/ 143539 h 297928"/>
                          <a:gd name="connsiteX1" fmla="*/ 301955 w 437776"/>
                          <a:gd name="connsiteY1" fmla="*/ 147581 h 297928"/>
                          <a:gd name="connsiteX2" fmla="*/ 383403 w 437776"/>
                          <a:gd name="connsiteY2" fmla="*/ 296989 h 297928"/>
                          <a:gd name="connsiteX3" fmla="*/ 418840 w 437776"/>
                          <a:gd name="connsiteY3" fmla="*/ 297929 h 297928"/>
                          <a:gd name="connsiteX4" fmla="*/ 437686 w 437776"/>
                          <a:gd name="connsiteY4" fmla="*/ 218032 h 297928"/>
                          <a:gd name="connsiteX5" fmla="*/ 225113 w 437776"/>
                          <a:gd name="connsiteY5" fmla="*/ 101 h 297928"/>
                          <a:gd name="connsiteX6" fmla="*/ 86 w 437776"/>
                          <a:gd name="connsiteY6" fmla="*/ 205154 h 297928"/>
                          <a:gd name="connsiteX7" fmla="*/ 5256 w 437776"/>
                          <a:gd name="connsiteY7" fmla="*/ 257228 h 297928"/>
                          <a:gd name="connsiteX8" fmla="*/ 38812 w 437776"/>
                          <a:gd name="connsiteY8" fmla="*/ 258121 h 297928"/>
                          <a:gd name="connsiteX9" fmla="*/ 147754 w 437776"/>
                          <a:gd name="connsiteY9" fmla="*/ 143539 h 2979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7776" h="297928">
                            <a:moveTo>
                              <a:pt x="147754" y="143539"/>
                            </a:moveTo>
                            <a:lnTo>
                              <a:pt x="301955" y="147581"/>
                            </a:lnTo>
                            <a:lnTo>
                              <a:pt x="383403" y="296989"/>
                            </a:lnTo>
                            <a:lnTo>
                              <a:pt x="418840" y="297929"/>
                            </a:lnTo>
                            <a:cubicBezTo>
                              <a:pt x="430120" y="273443"/>
                              <a:pt x="436840" y="246513"/>
                              <a:pt x="437686" y="218032"/>
                            </a:cubicBezTo>
                            <a:cubicBezTo>
                              <a:pt x="441117" y="101241"/>
                              <a:pt x="345946" y="3673"/>
                              <a:pt x="225113" y="101"/>
                            </a:cubicBezTo>
                            <a:cubicBezTo>
                              <a:pt x="104281" y="-3471"/>
                              <a:pt x="3564" y="88364"/>
                              <a:pt x="86" y="205154"/>
                            </a:cubicBezTo>
                            <a:cubicBezTo>
                              <a:pt x="-431" y="223061"/>
                              <a:pt x="1402" y="240497"/>
                              <a:pt x="5256" y="257228"/>
                            </a:cubicBezTo>
                            <a:lnTo>
                              <a:pt x="38812" y="258121"/>
                            </a:lnTo>
                            <a:lnTo>
                              <a:pt x="147754" y="143539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568" name="Freeform: Shape 567">
                        <a:extLst>
                          <a:ext uri="{FF2B5EF4-FFF2-40B4-BE49-F238E27FC236}">
                            <a16:creationId xmlns:a16="http://schemas.microsoft.com/office/drawing/2014/main" id="{11FEF7A9-2B48-E8D4-D1C5-3B5EEB78D8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75263" y="1772715"/>
                        <a:ext cx="413584" cy="279597"/>
                      </a:xfrm>
                      <a:custGeom>
                        <a:avLst/>
                        <a:gdLst>
                          <a:gd name="connsiteX0" fmla="*/ 378101 w 413584"/>
                          <a:gd name="connsiteY0" fmla="*/ 153449 h 279597"/>
                          <a:gd name="connsiteX1" fmla="*/ 296653 w 413584"/>
                          <a:gd name="connsiteY1" fmla="*/ 4042 h 279597"/>
                          <a:gd name="connsiteX2" fmla="*/ 142452 w 413584"/>
                          <a:gd name="connsiteY2" fmla="*/ 0 h 279597"/>
                          <a:gd name="connsiteX3" fmla="*/ 33557 w 413584"/>
                          <a:gd name="connsiteY3" fmla="*/ 114535 h 279597"/>
                          <a:gd name="connsiteX4" fmla="*/ 0 w 413584"/>
                          <a:gd name="connsiteY4" fmla="*/ 113642 h 279597"/>
                          <a:gd name="connsiteX5" fmla="*/ 10011 w 413584"/>
                          <a:gd name="connsiteY5" fmla="*/ 145366 h 279597"/>
                          <a:gd name="connsiteX6" fmla="*/ 207403 w 413584"/>
                          <a:gd name="connsiteY6" fmla="*/ 279499 h 279597"/>
                          <a:gd name="connsiteX7" fmla="*/ 409919 w 413584"/>
                          <a:gd name="connsiteY7" fmla="*/ 162003 h 279597"/>
                          <a:gd name="connsiteX8" fmla="*/ 413585 w 413584"/>
                          <a:gd name="connsiteY8" fmla="*/ 154342 h 279597"/>
                          <a:gd name="connsiteX9" fmla="*/ 378101 w 413584"/>
                          <a:gd name="connsiteY9" fmla="*/ 153449 h 2795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13584" h="279597">
                            <a:moveTo>
                              <a:pt x="378101" y="153449"/>
                            </a:moveTo>
                            <a:lnTo>
                              <a:pt x="296653" y="4042"/>
                            </a:lnTo>
                            <a:lnTo>
                              <a:pt x="142452" y="0"/>
                            </a:lnTo>
                            <a:lnTo>
                              <a:pt x="33557" y="114535"/>
                            </a:lnTo>
                            <a:lnTo>
                              <a:pt x="0" y="113642"/>
                            </a:lnTo>
                            <a:cubicBezTo>
                              <a:pt x="2491" y="124545"/>
                              <a:pt x="5875" y="135167"/>
                              <a:pt x="10011" y="145366"/>
                            </a:cubicBezTo>
                            <a:cubicBezTo>
                              <a:pt x="41265" y="221738"/>
                              <a:pt x="117167" y="276867"/>
                              <a:pt x="207403" y="279499"/>
                            </a:cubicBezTo>
                            <a:cubicBezTo>
                              <a:pt x="295666" y="282084"/>
                              <a:pt x="373213" y="233769"/>
                              <a:pt x="409919" y="162003"/>
                            </a:cubicBezTo>
                            <a:cubicBezTo>
                              <a:pt x="411188" y="159512"/>
                              <a:pt x="412410" y="156927"/>
                              <a:pt x="413585" y="154342"/>
                            </a:cubicBezTo>
                            <a:lnTo>
                              <a:pt x="378101" y="153449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494" name="Freeform: Shape 493">
                      <a:extLst>
                        <a:ext uri="{FF2B5EF4-FFF2-40B4-BE49-F238E27FC236}">
                          <a16:creationId xmlns:a16="http://schemas.microsoft.com/office/drawing/2014/main" id="{033489BF-17C3-0DAB-E50B-AB402D493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03744" y="1629177"/>
                      <a:ext cx="403945" cy="334115"/>
                    </a:xfrm>
                    <a:custGeom>
                      <a:avLst/>
                      <a:gdLst>
                        <a:gd name="connsiteX0" fmla="*/ 191283 w 403945"/>
                        <a:gd name="connsiteY0" fmla="*/ 99 h 334115"/>
                        <a:gd name="connsiteX1" fmla="*/ 0 w 403945"/>
                        <a:gd name="connsiteY1" fmla="*/ 98279 h 334115"/>
                        <a:gd name="connsiteX2" fmla="*/ 184421 w 403945"/>
                        <a:gd name="connsiteY2" fmla="*/ 9969 h 334115"/>
                        <a:gd name="connsiteX3" fmla="*/ 396994 w 403945"/>
                        <a:gd name="connsiteY3" fmla="*/ 227900 h 334115"/>
                        <a:gd name="connsiteX4" fmla="*/ 378148 w 403945"/>
                        <a:gd name="connsiteY4" fmla="*/ 307797 h 334115"/>
                        <a:gd name="connsiteX5" fmla="*/ 374482 w 403945"/>
                        <a:gd name="connsiteY5" fmla="*/ 315458 h 334115"/>
                        <a:gd name="connsiteX6" fmla="*/ 363672 w 403945"/>
                        <a:gd name="connsiteY6" fmla="*/ 334116 h 334115"/>
                        <a:gd name="connsiteX7" fmla="*/ 381344 w 403945"/>
                        <a:gd name="connsiteY7" fmla="*/ 305588 h 334115"/>
                        <a:gd name="connsiteX8" fmla="*/ 385010 w 403945"/>
                        <a:gd name="connsiteY8" fmla="*/ 297927 h 334115"/>
                        <a:gd name="connsiteX9" fmla="*/ 403856 w 403945"/>
                        <a:gd name="connsiteY9" fmla="*/ 218030 h 334115"/>
                        <a:gd name="connsiteX10" fmla="*/ 191283 w 403945"/>
                        <a:gd name="connsiteY10" fmla="*/ 99 h 3341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03945" h="334115">
                          <a:moveTo>
                            <a:pt x="191283" y="99"/>
                          </a:moveTo>
                          <a:cubicBezTo>
                            <a:pt x="111198" y="-2251"/>
                            <a:pt x="39949" y="37322"/>
                            <a:pt x="0" y="98279"/>
                          </a:cubicBezTo>
                          <a:cubicBezTo>
                            <a:pt x="40936" y="42962"/>
                            <a:pt x="108754" y="7760"/>
                            <a:pt x="184421" y="9969"/>
                          </a:cubicBezTo>
                          <a:cubicBezTo>
                            <a:pt x="305254" y="13541"/>
                            <a:pt x="400425" y="111109"/>
                            <a:pt x="396994" y="227900"/>
                          </a:cubicBezTo>
                          <a:cubicBezTo>
                            <a:pt x="396148" y="256381"/>
                            <a:pt x="389427" y="283311"/>
                            <a:pt x="378148" y="307797"/>
                          </a:cubicBezTo>
                          <a:cubicBezTo>
                            <a:pt x="376973" y="310382"/>
                            <a:pt x="375798" y="312920"/>
                            <a:pt x="374482" y="315458"/>
                          </a:cubicBezTo>
                          <a:cubicBezTo>
                            <a:pt x="371192" y="321849"/>
                            <a:pt x="367573" y="328100"/>
                            <a:pt x="363672" y="334116"/>
                          </a:cubicBezTo>
                          <a:cubicBezTo>
                            <a:pt x="370299" y="325092"/>
                            <a:pt x="376221" y="315599"/>
                            <a:pt x="381344" y="305588"/>
                          </a:cubicBezTo>
                          <a:cubicBezTo>
                            <a:pt x="382613" y="303097"/>
                            <a:pt x="383835" y="300512"/>
                            <a:pt x="385010" y="297927"/>
                          </a:cubicBezTo>
                          <a:cubicBezTo>
                            <a:pt x="396289" y="273441"/>
                            <a:pt x="403010" y="246511"/>
                            <a:pt x="403856" y="218030"/>
                          </a:cubicBezTo>
                          <a:cubicBezTo>
                            <a:pt x="407287" y="101239"/>
                            <a:pt x="312116" y="3671"/>
                            <a:pt x="191283" y="99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495" name="Graphic 111">
                      <a:extLst>
                        <a:ext uri="{FF2B5EF4-FFF2-40B4-BE49-F238E27FC236}">
                          <a16:creationId xmlns:a16="http://schemas.microsoft.com/office/drawing/2014/main" id="{B300E650-3A41-F57E-A5E9-FA5CDC3AED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98831" y="1660352"/>
                      <a:ext cx="376604" cy="370704"/>
                      <a:chOff x="10398831" y="1660352"/>
                      <a:chExt cx="376604" cy="370704"/>
                    </a:xfrm>
                    <a:grpFill/>
                  </p:grpSpPr>
                  <p:sp>
                    <p:nvSpPr>
                      <p:cNvPr id="563" name="Freeform: Shape 562">
                        <a:extLst>
                          <a:ext uri="{FF2B5EF4-FFF2-40B4-BE49-F238E27FC236}">
                            <a16:creationId xmlns:a16="http://schemas.microsoft.com/office/drawing/2014/main" id="{5141768F-0FB7-E94D-2DA4-A993A53C70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8679" y="1772715"/>
                        <a:ext cx="344638" cy="248424"/>
                      </a:xfrm>
                      <a:custGeom>
                        <a:avLst/>
                        <a:gdLst>
                          <a:gd name="connsiteX0" fmla="*/ 108989 w 344638"/>
                          <a:gd name="connsiteY0" fmla="*/ 0 h 248424"/>
                          <a:gd name="connsiteX1" fmla="*/ 94 w 344638"/>
                          <a:gd name="connsiteY1" fmla="*/ 114535 h 248424"/>
                          <a:gd name="connsiteX2" fmla="*/ 0 w 344638"/>
                          <a:gd name="connsiteY2" fmla="*/ 114535 h 248424"/>
                          <a:gd name="connsiteX3" fmla="*/ 12267 w 344638"/>
                          <a:gd name="connsiteY3" fmla="*/ 146447 h 248424"/>
                          <a:gd name="connsiteX4" fmla="*/ 174833 w 344638"/>
                          <a:gd name="connsiteY4" fmla="*/ 248339 h 248424"/>
                          <a:gd name="connsiteX5" fmla="*/ 340267 w 344638"/>
                          <a:gd name="connsiteY5" fmla="*/ 160922 h 248424"/>
                          <a:gd name="connsiteX6" fmla="*/ 344638 w 344638"/>
                          <a:gd name="connsiteY6" fmla="*/ 153355 h 248424"/>
                          <a:gd name="connsiteX7" fmla="*/ 263190 w 344638"/>
                          <a:gd name="connsiteY7" fmla="*/ 3995 h 248424"/>
                          <a:gd name="connsiteX8" fmla="*/ 108989 w 344638"/>
                          <a:gd name="connsiteY8" fmla="*/ 0 h 2484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4638" h="248424">
                            <a:moveTo>
                              <a:pt x="108989" y="0"/>
                            </a:moveTo>
                            <a:lnTo>
                              <a:pt x="94" y="114535"/>
                            </a:lnTo>
                            <a:lnTo>
                              <a:pt x="0" y="114535"/>
                            </a:lnTo>
                            <a:cubicBezTo>
                              <a:pt x="3102" y="125626"/>
                              <a:pt x="7191" y="136295"/>
                              <a:pt x="12267" y="146447"/>
                            </a:cubicBezTo>
                            <a:cubicBezTo>
                              <a:pt x="41687" y="205006"/>
                              <a:pt x="102926" y="246224"/>
                              <a:pt x="174833" y="248339"/>
                            </a:cubicBezTo>
                            <a:cubicBezTo>
                              <a:pt x="244720" y="250407"/>
                              <a:pt x="306710" y="215017"/>
                              <a:pt x="340267" y="160922"/>
                            </a:cubicBezTo>
                            <a:cubicBezTo>
                              <a:pt x="341818" y="158431"/>
                              <a:pt x="343228" y="155893"/>
                              <a:pt x="344638" y="153355"/>
                            </a:cubicBezTo>
                            <a:lnTo>
                              <a:pt x="263190" y="3995"/>
                            </a:lnTo>
                            <a:lnTo>
                              <a:pt x="108989" y="0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564" name="Freeform: Shape 563">
                        <a:extLst>
                          <a:ext uri="{FF2B5EF4-FFF2-40B4-BE49-F238E27FC236}">
                            <a16:creationId xmlns:a16="http://schemas.microsoft.com/office/drawing/2014/main" id="{7C7604BF-BC76-9E57-DC88-A7D5A159B4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2214" y="1660352"/>
                        <a:ext cx="373220" cy="265764"/>
                      </a:xfrm>
                      <a:custGeom>
                        <a:avLst/>
                        <a:gdLst>
                          <a:gd name="connsiteX0" fmla="*/ 191919 w 373220"/>
                          <a:gd name="connsiteY0" fmla="*/ 84 h 265764"/>
                          <a:gd name="connsiteX1" fmla="*/ 73 w 373220"/>
                          <a:gd name="connsiteY1" fmla="*/ 174917 h 265764"/>
                          <a:gd name="connsiteX2" fmla="*/ 6464 w 373220"/>
                          <a:gd name="connsiteY2" fmla="*/ 226897 h 265764"/>
                          <a:gd name="connsiteX3" fmla="*/ 6558 w 373220"/>
                          <a:gd name="connsiteY3" fmla="*/ 226897 h 265764"/>
                          <a:gd name="connsiteX4" fmla="*/ 115453 w 373220"/>
                          <a:gd name="connsiteY4" fmla="*/ 112363 h 265764"/>
                          <a:gd name="connsiteX5" fmla="*/ 269654 w 373220"/>
                          <a:gd name="connsiteY5" fmla="*/ 116405 h 265764"/>
                          <a:gd name="connsiteX6" fmla="*/ 351103 w 373220"/>
                          <a:gd name="connsiteY6" fmla="*/ 265765 h 265764"/>
                          <a:gd name="connsiteX7" fmla="*/ 373145 w 373220"/>
                          <a:gd name="connsiteY7" fmla="*/ 185915 h 265764"/>
                          <a:gd name="connsiteX8" fmla="*/ 191919 w 373220"/>
                          <a:gd name="connsiteY8" fmla="*/ 84 h 2657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73220" h="265764">
                            <a:moveTo>
                              <a:pt x="191919" y="84"/>
                            </a:moveTo>
                            <a:cubicBezTo>
                              <a:pt x="88899" y="-2924"/>
                              <a:pt x="3033" y="75328"/>
                              <a:pt x="73" y="174917"/>
                            </a:cubicBezTo>
                            <a:cubicBezTo>
                              <a:pt x="-444" y="192918"/>
                              <a:pt x="1811" y="210354"/>
                              <a:pt x="6464" y="226897"/>
                            </a:cubicBezTo>
                            <a:lnTo>
                              <a:pt x="6558" y="226897"/>
                            </a:lnTo>
                            <a:lnTo>
                              <a:pt x="115453" y="112363"/>
                            </a:lnTo>
                            <a:lnTo>
                              <a:pt x="269654" y="116405"/>
                            </a:lnTo>
                            <a:lnTo>
                              <a:pt x="351103" y="265765"/>
                            </a:lnTo>
                            <a:cubicBezTo>
                              <a:pt x="364356" y="241890"/>
                              <a:pt x="372299" y="214819"/>
                              <a:pt x="373145" y="185915"/>
                            </a:cubicBezTo>
                            <a:cubicBezTo>
                              <a:pt x="376059" y="86326"/>
                              <a:pt x="294940" y="3139"/>
                              <a:pt x="191919" y="84"/>
                            </a:cubicBez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565" name="Freeform: Shape 564">
                        <a:extLst>
                          <a:ext uri="{FF2B5EF4-FFF2-40B4-BE49-F238E27FC236}">
                            <a16:creationId xmlns:a16="http://schemas.microsoft.com/office/drawing/2014/main" id="{548E7701-AE3B-8EB8-5AF5-6E214B7CD2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2214" y="1660352"/>
                        <a:ext cx="373220" cy="360787"/>
                      </a:xfrm>
                      <a:custGeom>
                        <a:avLst/>
                        <a:gdLst>
                          <a:gd name="connsiteX0" fmla="*/ 191919 w 373220"/>
                          <a:gd name="connsiteY0" fmla="*/ 84 h 360787"/>
                          <a:gd name="connsiteX1" fmla="*/ 73 w 373220"/>
                          <a:gd name="connsiteY1" fmla="*/ 174917 h 360787"/>
                          <a:gd name="connsiteX2" fmla="*/ 6464 w 373220"/>
                          <a:gd name="connsiteY2" fmla="*/ 226897 h 360787"/>
                          <a:gd name="connsiteX3" fmla="*/ 18731 w 373220"/>
                          <a:gd name="connsiteY3" fmla="*/ 258809 h 360787"/>
                          <a:gd name="connsiteX4" fmla="*/ 181298 w 373220"/>
                          <a:gd name="connsiteY4" fmla="*/ 360702 h 360787"/>
                          <a:gd name="connsiteX5" fmla="*/ 346732 w 373220"/>
                          <a:gd name="connsiteY5" fmla="*/ 273285 h 360787"/>
                          <a:gd name="connsiteX6" fmla="*/ 351103 w 373220"/>
                          <a:gd name="connsiteY6" fmla="*/ 265718 h 360787"/>
                          <a:gd name="connsiteX7" fmla="*/ 373145 w 373220"/>
                          <a:gd name="connsiteY7" fmla="*/ 185868 h 360787"/>
                          <a:gd name="connsiteX8" fmla="*/ 191919 w 373220"/>
                          <a:gd name="connsiteY8" fmla="*/ 84 h 3607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73220" h="360787">
                            <a:moveTo>
                              <a:pt x="191919" y="84"/>
                            </a:moveTo>
                            <a:cubicBezTo>
                              <a:pt x="88899" y="-2924"/>
                              <a:pt x="3033" y="75328"/>
                              <a:pt x="73" y="174917"/>
                            </a:cubicBezTo>
                            <a:cubicBezTo>
                              <a:pt x="-444" y="192918"/>
                              <a:pt x="1811" y="210354"/>
                              <a:pt x="6464" y="226897"/>
                            </a:cubicBezTo>
                            <a:cubicBezTo>
                              <a:pt x="9566" y="237989"/>
                              <a:pt x="13655" y="248658"/>
                              <a:pt x="18731" y="258809"/>
                            </a:cubicBezTo>
                            <a:cubicBezTo>
                              <a:pt x="48152" y="317369"/>
                              <a:pt x="109391" y="358587"/>
                              <a:pt x="181298" y="360702"/>
                            </a:cubicBezTo>
                            <a:cubicBezTo>
                              <a:pt x="251184" y="362769"/>
                              <a:pt x="313175" y="327380"/>
                              <a:pt x="346732" y="273285"/>
                            </a:cubicBezTo>
                            <a:cubicBezTo>
                              <a:pt x="348283" y="270794"/>
                              <a:pt x="349693" y="268256"/>
                              <a:pt x="351103" y="265718"/>
                            </a:cubicBezTo>
                            <a:cubicBezTo>
                              <a:pt x="364356" y="241843"/>
                              <a:pt x="372299" y="214772"/>
                              <a:pt x="373145" y="185868"/>
                            </a:cubicBezTo>
                            <a:cubicBezTo>
                              <a:pt x="376059" y="86326"/>
                              <a:pt x="294940" y="3139"/>
                              <a:pt x="191919" y="84"/>
                            </a:cubicBez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566" name="Freeform: Shape 565">
                        <a:extLst>
                          <a:ext uri="{FF2B5EF4-FFF2-40B4-BE49-F238E27FC236}">
                            <a16:creationId xmlns:a16="http://schemas.microsoft.com/office/drawing/2014/main" id="{861D9FA9-465B-59BB-A27C-76E8D8F8D0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98831" y="1788741"/>
                        <a:ext cx="365295" cy="242315"/>
                      </a:xfrm>
                      <a:custGeom>
                        <a:avLst/>
                        <a:gdLst>
                          <a:gd name="connsiteX0" fmla="*/ 350116 w 365295"/>
                          <a:gd name="connsiteY0" fmla="*/ 144943 h 242315"/>
                          <a:gd name="connsiteX1" fmla="*/ 184682 w 365295"/>
                          <a:gd name="connsiteY1" fmla="*/ 232359 h 242315"/>
                          <a:gd name="connsiteX2" fmla="*/ 22115 w 365295"/>
                          <a:gd name="connsiteY2" fmla="*/ 130467 h 242315"/>
                          <a:gd name="connsiteX3" fmla="*/ 9848 w 365295"/>
                          <a:gd name="connsiteY3" fmla="*/ 98555 h 242315"/>
                          <a:gd name="connsiteX4" fmla="*/ 3456 w 365295"/>
                          <a:gd name="connsiteY4" fmla="*/ 46575 h 242315"/>
                          <a:gd name="connsiteX5" fmla="*/ 11211 w 365295"/>
                          <a:gd name="connsiteY5" fmla="*/ 0 h 242315"/>
                          <a:gd name="connsiteX6" fmla="*/ 73 w 365295"/>
                          <a:gd name="connsiteY6" fmla="*/ 56445 h 242315"/>
                          <a:gd name="connsiteX7" fmla="*/ 6464 w 365295"/>
                          <a:gd name="connsiteY7" fmla="*/ 108425 h 242315"/>
                          <a:gd name="connsiteX8" fmla="*/ 18731 w 365295"/>
                          <a:gd name="connsiteY8" fmla="*/ 140337 h 242315"/>
                          <a:gd name="connsiteX9" fmla="*/ 181298 w 365295"/>
                          <a:gd name="connsiteY9" fmla="*/ 242229 h 242315"/>
                          <a:gd name="connsiteX10" fmla="*/ 346732 w 365295"/>
                          <a:gd name="connsiteY10" fmla="*/ 154812 h 242315"/>
                          <a:gd name="connsiteX11" fmla="*/ 351103 w 365295"/>
                          <a:gd name="connsiteY11" fmla="*/ 147246 h 242315"/>
                          <a:gd name="connsiteX12" fmla="*/ 365296 w 365295"/>
                          <a:gd name="connsiteY12" fmla="*/ 113924 h 242315"/>
                          <a:gd name="connsiteX13" fmla="*/ 354486 w 365295"/>
                          <a:gd name="connsiteY13" fmla="*/ 137376 h 242315"/>
                          <a:gd name="connsiteX14" fmla="*/ 350116 w 365295"/>
                          <a:gd name="connsiteY14" fmla="*/ 144943 h 2423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65295" h="242315">
                            <a:moveTo>
                              <a:pt x="350116" y="144943"/>
                            </a:moveTo>
                            <a:cubicBezTo>
                              <a:pt x="316559" y="198991"/>
                              <a:pt x="254568" y="234380"/>
                              <a:pt x="184682" y="232359"/>
                            </a:cubicBezTo>
                            <a:cubicBezTo>
                              <a:pt x="112727" y="230244"/>
                              <a:pt x="51536" y="189027"/>
                              <a:pt x="22115" y="130467"/>
                            </a:cubicBezTo>
                            <a:cubicBezTo>
                              <a:pt x="16992" y="120316"/>
                              <a:pt x="12903" y="109647"/>
                              <a:pt x="9848" y="98555"/>
                            </a:cubicBezTo>
                            <a:cubicBezTo>
                              <a:pt x="5242" y="82012"/>
                              <a:pt x="2940" y="64576"/>
                              <a:pt x="3456" y="46575"/>
                            </a:cubicBezTo>
                            <a:cubicBezTo>
                              <a:pt x="3926" y="30408"/>
                              <a:pt x="6652" y="14804"/>
                              <a:pt x="11211" y="0"/>
                            </a:cubicBezTo>
                            <a:cubicBezTo>
                              <a:pt x="4584" y="17671"/>
                              <a:pt x="637" y="36612"/>
                              <a:pt x="73" y="56445"/>
                            </a:cubicBezTo>
                            <a:cubicBezTo>
                              <a:pt x="-444" y="74445"/>
                              <a:pt x="1811" y="91882"/>
                              <a:pt x="6464" y="108425"/>
                            </a:cubicBezTo>
                            <a:cubicBezTo>
                              <a:pt x="9566" y="119517"/>
                              <a:pt x="13655" y="130185"/>
                              <a:pt x="18731" y="140337"/>
                            </a:cubicBezTo>
                            <a:cubicBezTo>
                              <a:pt x="48152" y="198897"/>
                              <a:pt x="109390" y="240114"/>
                              <a:pt x="181298" y="242229"/>
                            </a:cubicBezTo>
                            <a:cubicBezTo>
                              <a:pt x="251184" y="244297"/>
                              <a:pt x="313175" y="208907"/>
                              <a:pt x="346732" y="154812"/>
                            </a:cubicBezTo>
                            <a:cubicBezTo>
                              <a:pt x="348283" y="152321"/>
                              <a:pt x="349692" y="149783"/>
                              <a:pt x="351103" y="147246"/>
                            </a:cubicBezTo>
                            <a:cubicBezTo>
                              <a:pt x="356930" y="136718"/>
                              <a:pt x="361677" y="125532"/>
                              <a:pt x="365296" y="113924"/>
                            </a:cubicBezTo>
                            <a:cubicBezTo>
                              <a:pt x="362241" y="122007"/>
                              <a:pt x="358669" y="129903"/>
                              <a:pt x="354486" y="137376"/>
                            </a:cubicBezTo>
                            <a:cubicBezTo>
                              <a:pt x="353077" y="139914"/>
                              <a:pt x="351667" y="142452"/>
                              <a:pt x="350116" y="144943"/>
                            </a:cubicBez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496" name="Freeform: Shape 495">
                      <a:extLst>
                        <a:ext uri="{FF2B5EF4-FFF2-40B4-BE49-F238E27FC236}">
                          <a16:creationId xmlns:a16="http://schemas.microsoft.com/office/drawing/2014/main" id="{B34F6C37-C9D4-BE41-7B1B-4A2BB2E648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5113" y="1696014"/>
                      <a:ext cx="274469" cy="274469"/>
                    </a:xfrm>
                    <a:custGeom>
                      <a:avLst/>
                      <a:gdLst>
                        <a:gd name="connsiteX0" fmla="*/ 274470 w 274469"/>
                        <a:gd name="connsiteY0" fmla="*/ 137235 h 274469"/>
                        <a:gd name="connsiteX1" fmla="*/ 137235 w 274469"/>
                        <a:gd name="connsiteY1" fmla="*/ 274470 h 274469"/>
                        <a:gd name="connsiteX2" fmla="*/ 0 w 274469"/>
                        <a:gd name="connsiteY2" fmla="*/ 137235 h 274469"/>
                        <a:gd name="connsiteX3" fmla="*/ 137235 w 274469"/>
                        <a:gd name="connsiteY3" fmla="*/ 0 h 274469"/>
                        <a:gd name="connsiteX4" fmla="*/ 274470 w 274469"/>
                        <a:gd name="connsiteY4" fmla="*/ 137235 h 274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4469" h="274469">
                          <a:moveTo>
                            <a:pt x="274470" y="137235"/>
                          </a:moveTo>
                          <a:cubicBezTo>
                            <a:pt x="274470" y="212996"/>
                            <a:pt x="213043" y="274470"/>
                            <a:pt x="137235" y="274470"/>
                          </a:cubicBezTo>
                          <a:cubicBezTo>
                            <a:pt x="61427" y="274470"/>
                            <a:pt x="0" y="213043"/>
                            <a:pt x="0" y="137235"/>
                          </a:cubicBezTo>
                          <a:cubicBezTo>
                            <a:pt x="0" y="61474"/>
                            <a:pt x="61427" y="0"/>
                            <a:pt x="137235" y="0"/>
                          </a:cubicBezTo>
                          <a:cubicBezTo>
                            <a:pt x="213043" y="0"/>
                            <a:pt x="274470" y="61474"/>
                            <a:pt x="274470" y="1372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497" name="Graphic 111">
                      <a:extLst>
                        <a:ext uri="{FF2B5EF4-FFF2-40B4-BE49-F238E27FC236}">
                          <a16:creationId xmlns:a16="http://schemas.microsoft.com/office/drawing/2014/main" id="{2675840E-229B-42ED-1949-F9E7504CCFF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35139" y="1676980"/>
                      <a:ext cx="314324" cy="312068"/>
                      <a:chOff x="10435139" y="1676980"/>
                      <a:chExt cx="314324" cy="312068"/>
                    </a:xfrm>
                    <a:grpFill/>
                  </p:grpSpPr>
                  <p:grpSp>
                    <p:nvGrpSpPr>
                      <p:cNvPr id="498" name="Graphic 111">
                        <a:extLst>
                          <a:ext uri="{FF2B5EF4-FFF2-40B4-BE49-F238E27FC236}">
                            <a16:creationId xmlns:a16="http://schemas.microsoft.com/office/drawing/2014/main" id="{E3ECD0F6-2096-2CBE-15E0-7D6BE2DC09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435139" y="1676980"/>
                        <a:ext cx="314324" cy="312021"/>
                        <a:chOff x="10435139" y="1676980"/>
                        <a:chExt cx="314324" cy="312021"/>
                      </a:xfrm>
                      <a:grpFill/>
                    </p:grpSpPr>
                    <p:grpSp>
                      <p:nvGrpSpPr>
                        <p:cNvPr id="500" name="Graphic 111">
                          <a:extLst>
                            <a:ext uri="{FF2B5EF4-FFF2-40B4-BE49-F238E27FC236}">
                              <a16:creationId xmlns:a16="http://schemas.microsoft.com/office/drawing/2014/main" id="{3A928C6C-746D-DCFE-8EE5-EEB3F01B94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85286" y="1676980"/>
                          <a:ext cx="107531" cy="155752"/>
                          <a:chOff x="10485286" y="1676980"/>
                          <a:chExt cx="107531" cy="155752"/>
                        </a:xfrm>
                        <a:grpFill/>
                      </p:grpSpPr>
                      <p:grpSp>
                        <p:nvGrpSpPr>
                          <p:cNvPr id="555" name="Graphic 111">
                            <a:extLst>
                              <a:ext uri="{FF2B5EF4-FFF2-40B4-BE49-F238E27FC236}">
                                <a16:creationId xmlns:a16="http://schemas.microsoft.com/office/drawing/2014/main" id="{3C5FC537-5222-0271-7DC6-99F8BBA76F9F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85286" y="1700808"/>
                            <a:ext cx="107484" cy="131924"/>
                            <a:chOff x="10485286" y="1700808"/>
                            <a:chExt cx="107484" cy="131924"/>
                          </a:xfrm>
                          <a:grpFill/>
                        </p:grpSpPr>
                        <p:sp>
                          <p:nvSpPr>
                            <p:cNvPr id="560" name="Freeform: Shape 559">
                              <a:extLst>
                                <a:ext uri="{FF2B5EF4-FFF2-40B4-BE49-F238E27FC236}">
                                  <a16:creationId xmlns:a16="http://schemas.microsoft.com/office/drawing/2014/main" id="{34FDC9F0-631E-9384-2134-5E4F3E7D45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85286" y="1700808"/>
                              <a:ext cx="107484" cy="131877"/>
                            </a:xfrm>
                            <a:custGeom>
                              <a:avLst/>
                              <a:gdLst>
                                <a:gd name="connsiteX0" fmla="*/ 107485 w 107484"/>
                                <a:gd name="connsiteY0" fmla="*/ 131877 h 131877"/>
                                <a:gd name="connsiteX1" fmla="*/ 24016 w 107484"/>
                                <a:gd name="connsiteY1" fmla="*/ 0 h 131877"/>
                                <a:gd name="connsiteX2" fmla="*/ 0 w 107484"/>
                                <a:gd name="connsiteY2" fmla="*/ 67066 h 13187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07484" h="131877">
                                  <a:moveTo>
                                    <a:pt x="107485" y="131877"/>
                                  </a:moveTo>
                                  <a:lnTo>
                                    <a:pt x="24016" y="0"/>
                                  </a:lnTo>
                                  <a:lnTo>
                                    <a:pt x="0" y="67066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61" name="Freeform: Shape 560">
                              <a:extLst>
                                <a:ext uri="{FF2B5EF4-FFF2-40B4-BE49-F238E27FC236}">
                                  <a16:creationId xmlns:a16="http://schemas.microsoft.com/office/drawing/2014/main" id="{7E2822BA-4DDA-B736-7946-A1615E03CAD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85286" y="1705273"/>
                              <a:ext cx="107484" cy="127459"/>
                            </a:xfrm>
                            <a:custGeom>
                              <a:avLst/>
                              <a:gdLst>
                                <a:gd name="connsiteX0" fmla="*/ 81072 w 107484"/>
                                <a:gd name="connsiteY0" fmla="*/ 93667 h 127459"/>
                                <a:gd name="connsiteX1" fmla="*/ 69980 w 107484"/>
                                <a:gd name="connsiteY1" fmla="*/ 87417 h 127459"/>
                                <a:gd name="connsiteX2" fmla="*/ 34826 w 107484"/>
                                <a:gd name="connsiteY2" fmla="*/ 50852 h 127459"/>
                                <a:gd name="connsiteX3" fmla="*/ 22418 w 107484"/>
                                <a:gd name="connsiteY3" fmla="*/ 0 h 127459"/>
                                <a:gd name="connsiteX4" fmla="*/ 0 w 107484"/>
                                <a:gd name="connsiteY4" fmla="*/ 62649 h 127459"/>
                                <a:gd name="connsiteX5" fmla="*/ 107485 w 107484"/>
                                <a:gd name="connsiteY5" fmla="*/ 127459 h 127459"/>
                                <a:gd name="connsiteX6" fmla="*/ 84879 w 107484"/>
                                <a:gd name="connsiteY6" fmla="*/ 91694 h 127459"/>
                                <a:gd name="connsiteX7" fmla="*/ 81072 w 107484"/>
                                <a:gd name="connsiteY7" fmla="*/ 93667 h 12745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07484" h="127459">
                                  <a:moveTo>
                                    <a:pt x="81072" y="93667"/>
                                  </a:moveTo>
                                  <a:cubicBezTo>
                                    <a:pt x="76043" y="93432"/>
                                    <a:pt x="73458" y="90801"/>
                                    <a:pt x="69980" y="87417"/>
                                  </a:cubicBezTo>
                                  <a:cubicBezTo>
                                    <a:pt x="57855" y="75620"/>
                                    <a:pt x="45024" y="64341"/>
                                    <a:pt x="34826" y="50852"/>
                                  </a:cubicBezTo>
                                  <a:cubicBezTo>
                                    <a:pt x="23687" y="36142"/>
                                    <a:pt x="22512" y="18000"/>
                                    <a:pt x="22418" y="0"/>
                                  </a:cubicBezTo>
                                  <a:lnTo>
                                    <a:pt x="0" y="62649"/>
                                  </a:lnTo>
                                  <a:lnTo>
                                    <a:pt x="107485" y="127459"/>
                                  </a:lnTo>
                                  <a:lnTo>
                                    <a:pt x="84879" y="91694"/>
                                  </a:lnTo>
                                  <a:cubicBezTo>
                                    <a:pt x="83892" y="92822"/>
                                    <a:pt x="82623" y="93762"/>
                                    <a:pt x="81072" y="9366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62" name="Freeform: Shape 561">
                              <a:extLst>
                                <a:ext uri="{FF2B5EF4-FFF2-40B4-BE49-F238E27FC236}">
                                  <a16:creationId xmlns:a16="http://schemas.microsoft.com/office/drawing/2014/main" id="{B28E981C-322B-B431-5225-DAD10654415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85286" y="1700808"/>
                              <a:ext cx="107484" cy="131877"/>
                            </a:xfrm>
                            <a:custGeom>
                              <a:avLst/>
                              <a:gdLst>
                                <a:gd name="connsiteX0" fmla="*/ 107485 w 107484"/>
                                <a:gd name="connsiteY0" fmla="*/ 131877 h 131877"/>
                                <a:gd name="connsiteX1" fmla="*/ 24016 w 107484"/>
                                <a:gd name="connsiteY1" fmla="*/ 0 h 131877"/>
                                <a:gd name="connsiteX2" fmla="*/ 0 w 107484"/>
                                <a:gd name="connsiteY2" fmla="*/ 67066 h 131877"/>
                                <a:gd name="connsiteX3" fmla="*/ 107485 w 107484"/>
                                <a:gd name="connsiteY3" fmla="*/ 131877 h 131877"/>
                                <a:gd name="connsiteX4" fmla="*/ 25332 w 107484"/>
                                <a:gd name="connsiteY4" fmla="*/ 5922 h 131877"/>
                                <a:gd name="connsiteX5" fmla="*/ 97380 w 107484"/>
                                <a:gd name="connsiteY5" fmla="*/ 119329 h 131877"/>
                                <a:gd name="connsiteX6" fmla="*/ 31207 w 107484"/>
                                <a:gd name="connsiteY6" fmla="*/ 75949 h 131877"/>
                                <a:gd name="connsiteX7" fmla="*/ 15180 w 107484"/>
                                <a:gd name="connsiteY7" fmla="*/ 41499 h 131877"/>
                                <a:gd name="connsiteX8" fmla="*/ 25332 w 107484"/>
                                <a:gd name="connsiteY8" fmla="*/ 5922 h 13187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07484" h="131877">
                                  <a:moveTo>
                                    <a:pt x="107485" y="131877"/>
                                  </a:moveTo>
                                  <a:lnTo>
                                    <a:pt x="24016" y="0"/>
                                  </a:lnTo>
                                  <a:lnTo>
                                    <a:pt x="0" y="67066"/>
                                  </a:lnTo>
                                  <a:lnTo>
                                    <a:pt x="107485" y="131877"/>
                                  </a:lnTo>
                                  <a:close/>
                                  <a:moveTo>
                                    <a:pt x="25332" y="5922"/>
                                  </a:moveTo>
                                  <a:lnTo>
                                    <a:pt x="97380" y="119329"/>
                                  </a:lnTo>
                                  <a:cubicBezTo>
                                    <a:pt x="97380" y="119329"/>
                                    <a:pt x="53437" y="90519"/>
                                    <a:pt x="31207" y="75949"/>
                                  </a:cubicBezTo>
                                  <a:cubicBezTo>
                                    <a:pt x="8977" y="61380"/>
                                    <a:pt x="10950" y="58701"/>
                                    <a:pt x="15180" y="41499"/>
                                  </a:cubicBezTo>
                                  <a:cubicBezTo>
                                    <a:pt x="19504" y="24298"/>
                                    <a:pt x="25332" y="5922"/>
                                    <a:pt x="25332" y="592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56" name="Graphic 111">
                            <a:extLst>
                              <a:ext uri="{FF2B5EF4-FFF2-40B4-BE49-F238E27FC236}">
                                <a16:creationId xmlns:a16="http://schemas.microsoft.com/office/drawing/2014/main" id="{968A82E2-2F4C-9228-197D-E06F2196AC63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25987" y="1676980"/>
                            <a:ext cx="66831" cy="155752"/>
                            <a:chOff x="10525987" y="1676980"/>
                            <a:chExt cx="66831" cy="155752"/>
                          </a:xfrm>
                          <a:grpFill/>
                        </p:grpSpPr>
                        <p:sp>
                          <p:nvSpPr>
                            <p:cNvPr id="557" name="Freeform: Shape 556">
                              <a:extLst>
                                <a:ext uri="{FF2B5EF4-FFF2-40B4-BE49-F238E27FC236}">
                                  <a16:creationId xmlns:a16="http://schemas.microsoft.com/office/drawing/2014/main" id="{035C46D2-DFCE-0AEA-A425-445D904E76F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25987" y="1676980"/>
                              <a:ext cx="66784" cy="155705"/>
                            </a:xfrm>
                            <a:custGeom>
                              <a:avLst/>
                              <a:gdLst>
                                <a:gd name="connsiteX0" fmla="*/ 66785 w 66784"/>
                                <a:gd name="connsiteY0" fmla="*/ 155705 h 155705"/>
                                <a:gd name="connsiteX1" fmla="*/ 51275 w 66784"/>
                                <a:gd name="connsiteY1" fmla="*/ 0 h 155705"/>
                                <a:gd name="connsiteX2" fmla="*/ 0 w 66784"/>
                                <a:gd name="connsiteY2" fmla="*/ 50194 h 15570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6784" h="155705">
                                  <a:moveTo>
                                    <a:pt x="66785" y="155705"/>
                                  </a:moveTo>
                                  <a:lnTo>
                                    <a:pt x="51275" y="0"/>
                                  </a:lnTo>
                                  <a:lnTo>
                                    <a:pt x="0" y="50194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8" name="Freeform: Shape 557">
                              <a:extLst>
                                <a:ext uri="{FF2B5EF4-FFF2-40B4-BE49-F238E27FC236}">
                                  <a16:creationId xmlns:a16="http://schemas.microsoft.com/office/drawing/2014/main" id="{80661868-2910-F23C-9238-9FCA237EF5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26034" y="1680317"/>
                              <a:ext cx="66784" cy="152415"/>
                            </a:xfrm>
                            <a:custGeom>
                              <a:avLst/>
                              <a:gdLst>
                                <a:gd name="connsiteX0" fmla="*/ 58325 w 66784"/>
                                <a:gd name="connsiteY0" fmla="*/ 110352 h 152415"/>
                                <a:gd name="connsiteX1" fmla="*/ 51228 w 66784"/>
                                <a:gd name="connsiteY1" fmla="*/ 99871 h 152415"/>
                                <a:gd name="connsiteX2" fmla="*/ 36283 w 66784"/>
                                <a:gd name="connsiteY2" fmla="*/ 51463 h 152415"/>
                                <a:gd name="connsiteX3" fmla="*/ 47891 w 66784"/>
                                <a:gd name="connsiteY3" fmla="*/ 0 h 152415"/>
                                <a:gd name="connsiteX4" fmla="*/ 0 w 66784"/>
                                <a:gd name="connsiteY4" fmla="*/ 46904 h 152415"/>
                                <a:gd name="connsiteX5" fmla="*/ 66784 w 66784"/>
                                <a:gd name="connsiteY5" fmla="*/ 152415 h 152415"/>
                                <a:gd name="connsiteX6" fmla="*/ 62602 w 66784"/>
                                <a:gd name="connsiteY6" fmla="*/ 110211 h 152415"/>
                                <a:gd name="connsiteX7" fmla="*/ 58325 w 66784"/>
                                <a:gd name="connsiteY7" fmla="*/ 110352 h 1524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6784" h="152415">
                                  <a:moveTo>
                                    <a:pt x="58325" y="110352"/>
                                  </a:moveTo>
                                  <a:cubicBezTo>
                                    <a:pt x="53907" y="107955"/>
                                    <a:pt x="52826" y="104477"/>
                                    <a:pt x="51228" y="99871"/>
                                  </a:cubicBezTo>
                                  <a:cubicBezTo>
                                    <a:pt x="45729" y="83939"/>
                                    <a:pt x="39290" y="68100"/>
                                    <a:pt x="36283" y="51463"/>
                                  </a:cubicBezTo>
                                  <a:cubicBezTo>
                                    <a:pt x="32946" y="33275"/>
                                    <a:pt x="39996" y="16355"/>
                                    <a:pt x="47891" y="0"/>
                                  </a:cubicBezTo>
                                  <a:lnTo>
                                    <a:pt x="0" y="46904"/>
                                  </a:lnTo>
                                  <a:lnTo>
                                    <a:pt x="66784" y="152415"/>
                                  </a:lnTo>
                                  <a:lnTo>
                                    <a:pt x="62602" y="110211"/>
                                  </a:lnTo>
                                  <a:cubicBezTo>
                                    <a:pt x="61192" y="110822"/>
                                    <a:pt x="59594" y="111057"/>
                                    <a:pt x="58325" y="11035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9" name="Freeform: Shape 558">
                              <a:extLst>
                                <a:ext uri="{FF2B5EF4-FFF2-40B4-BE49-F238E27FC236}">
                                  <a16:creationId xmlns:a16="http://schemas.microsoft.com/office/drawing/2014/main" id="{E154CCAB-AC96-60FC-2842-918E5A57462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25987" y="1676980"/>
                              <a:ext cx="66784" cy="155705"/>
                            </a:xfrm>
                            <a:custGeom>
                              <a:avLst/>
                              <a:gdLst>
                                <a:gd name="connsiteX0" fmla="*/ 66785 w 66784"/>
                                <a:gd name="connsiteY0" fmla="*/ 155705 h 155705"/>
                                <a:gd name="connsiteX1" fmla="*/ 51275 w 66784"/>
                                <a:gd name="connsiteY1" fmla="*/ 0 h 155705"/>
                                <a:gd name="connsiteX2" fmla="*/ 0 w 66784"/>
                                <a:gd name="connsiteY2" fmla="*/ 50194 h 155705"/>
                                <a:gd name="connsiteX3" fmla="*/ 66785 w 66784"/>
                                <a:gd name="connsiteY3" fmla="*/ 155705 h 155705"/>
                                <a:gd name="connsiteX4" fmla="*/ 49865 w 66784"/>
                                <a:gd name="connsiteY4" fmla="*/ 5922 h 155705"/>
                                <a:gd name="connsiteX5" fmla="*/ 63448 w 66784"/>
                                <a:gd name="connsiteY5" fmla="*/ 139961 h 155705"/>
                                <a:gd name="connsiteX6" fmla="*/ 23875 w 66784"/>
                                <a:gd name="connsiteY6" fmla="*/ 71860 h 155705"/>
                                <a:gd name="connsiteX7" fmla="*/ 25003 w 66784"/>
                                <a:gd name="connsiteY7" fmla="*/ 33745 h 155705"/>
                                <a:gd name="connsiteX8" fmla="*/ 49865 w 66784"/>
                                <a:gd name="connsiteY8" fmla="*/ 5922 h 15570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6784" h="155705">
                                  <a:moveTo>
                                    <a:pt x="66785" y="155705"/>
                                  </a:moveTo>
                                  <a:lnTo>
                                    <a:pt x="51275" y="0"/>
                                  </a:lnTo>
                                  <a:lnTo>
                                    <a:pt x="0" y="50194"/>
                                  </a:lnTo>
                                  <a:lnTo>
                                    <a:pt x="66785" y="155705"/>
                                  </a:lnTo>
                                  <a:close/>
                                  <a:moveTo>
                                    <a:pt x="49865" y="5922"/>
                                  </a:moveTo>
                                  <a:lnTo>
                                    <a:pt x="63448" y="139961"/>
                                  </a:lnTo>
                                  <a:cubicBezTo>
                                    <a:pt x="63448" y="139961"/>
                                    <a:pt x="37175" y="94748"/>
                                    <a:pt x="23875" y="71860"/>
                                  </a:cubicBezTo>
                                  <a:cubicBezTo>
                                    <a:pt x="10575" y="49019"/>
                                    <a:pt x="13536" y="47468"/>
                                    <a:pt x="25003" y="33745"/>
                                  </a:cubicBezTo>
                                  <a:cubicBezTo>
                                    <a:pt x="36424" y="20021"/>
                                    <a:pt x="49865" y="5922"/>
                                    <a:pt x="49865" y="592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01" name="Graphic 111">
                          <a:extLst>
                            <a:ext uri="{FF2B5EF4-FFF2-40B4-BE49-F238E27FC236}">
                              <a16:creationId xmlns:a16="http://schemas.microsoft.com/office/drawing/2014/main" id="{3FB75E7C-B6F6-4A94-B536-E89418482BA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79611" y="1684734"/>
                          <a:ext cx="127929" cy="147950"/>
                          <a:chOff x="10579611" y="1684734"/>
                          <a:chExt cx="127929" cy="147950"/>
                        </a:xfrm>
                        <a:grpFill/>
                      </p:grpSpPr>
                      <p:grpSp>
                        <p:nvGrpSpPr>
                          <p:cNvPr id="547" name="Graphic 111">
                            <a:extLst>
                              <a:ext uri="{FF2B5EF4-FFF2-40B4-BE49-F238E27FC236}">
                                <a16:creationId xmlns:a16="http://schemas.microsoft.com/office/drawing/2014/main" id="{C9169508-267F-10DD-74F4-2D7439259D80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79611" y="1684734"/>
                            <a:ext cx="67959" cy="147950"/>
                            <a:chOff x="10579611" y="1684734"/>
                            <a:chExt cx="67959" cy="147950"/>
                          </a:xfrm>
                          <a:grpFill/>
                        </p:grpSpPr>
                        <p:sp>
                          <p:nvSpPr>
                            <p:cNvPr id="552" name="Freeform: Shape 551">
                              <a:extLst>
                                <a:ext uri="{FF2B5EF4-FFF2-40B4-BE49-F238E27FC236}">
                                  <a16:creationId xmlns:a16="http://schemas.microsoft.com/office/drawing/2014/main" id="{1EF91F90-3B04-2099-1548-60D7E4F7FFF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79611" y="1684734"/>
                              <a:ext cx="67959" cy="147950"/>
                            </a:xfrm>
                            <a:custGeom>
                              <a:avLst/>
                              <a:gdLst>
                                <a:gd name="connsiteX0" fmla="*/ 13160 w 67959"/>
                                <a:gd name="connsiteY0" fmla="*/ 147951 h 147950"/>
                                <a:gd name="connsiteX1" fmla="*/ 67960 w 67959"/>
                                <a:gd name="connsiteY1" fmla="*/ 0 h 147950"/>
                                <a:gd name="connsiteX2" fmla="*/ 0 w 67959"/>
                                <a:gd name="connsiteY2" fmla="*/ 23405 h 14795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7959" h="147950">
                                  <a:moveTo>
                                    <a:pt x="13160" y="147951"/>
                                  </a:moveTo>
                                  <a:lnTo>
                                    <a:pt x="67960" y="0"/>
                                  </a:lnTo>
                                  <a:lnTo>
                                    <a:pt x="0" y="23405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3" name="Freeform: Shape 552">
                              <a:extLst>
                                <a:ext uri="{FF2B5EF4-FFF2-40B4-BE49-F238E27FC236}">
                                  <a16:creationId xmlns:a16="http://schemas.microsoft.com/office/drawing/2014/main" id="{AE781DC0-C9B9-B1F1-8115-E553C5FDFB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79611" y="1686285"/>
                              <a:ext cx="63447" cy="146399"/>
                            </a:xfrm>
                            <a:custGeom>
                              <a:avLst/>
                              <a:gdLst>
                                <a:gd name="connsiteX0" fmla="*/ 24110 w 63447"/>
                                <a:gd name="connsiteY0" fmla="*/ 104618 h 146399"/>
                                <a:gd name="connsiteX1" fmla="*/ 22418 w 63447"/>
                                <a:gd name="connsiteY1" fmla="*/ 92070 h 146399"/>
                                <a:gd name="connsiteX2" fmla="*/ 30408 w 63447"/>
                                <a:gd name="connsiteY2" fmla="*/ 41687 h 146399"/>
                                <a:gd name="connsiteX3" fmla="*/ 63448 w 63447"/>
                                <a:gd name="connsiteY3" fmla="*/ 0 h 146399"/>
                                <a:gd name="connsiteX4" fmla="*/ 0 w 63447"/>
                                <a:gd name="connsiteY4" fmla="*/ 21854 h 146399"/>
                                <a:gd name="connsiteX5" fmla="*/ 13160 w 63447"/>
                                <a:gd name="connsiteY5" fmla="*/ 146400 h 146399"/>
                                <a:gd name="connsiteX6" fmla="*/ 28011 w 63447"/>
                                <a:gd name="connsiteY6" fmla="*/ 106263 h 146399"/>
                                <a:gd name="connsiteX7" fmla="*/ 24110 w 63447"/>
                                <a:gd name="connsiteY7" fmla="*/ 104618 h 14639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3447" h="146399">
                                  <a:moveTo>
                                    <a:pt x="24110" y="104618"/>
                                  </a:moveTo>
                                  <a:cubicBezTo>
                                    <a:pt x="21243" y="100576"/>
                                    <a:pt x="21807" y="96910"/>
                                    <a:pt x="22418" y="92070"/>
                                  </a:cubicBezTo>
                                  <a:cubicBezTo>
                                    <a:pt x="24533" y="75244"/>
                                    <a:pt x="25755" y="58090"/>
                                    <a:pt x="30408" y="41687"/>
                                  </a:cubicBezTo>
                                  <a:cubicBezTo>
                                    <a:pt x="35437" y="23734"/>
                                    <a:pt x="49160" y="11468"/>
                                    <a:pt x="63448" y="0"/>
                                  </a:cubicBezTo>
                                  <a:lnTo>
                                    <a:pt x="0" y="21854"/>
                                  </a:lnTo>
                                  <a:lnTo>
                                    <a:pt x="13160" y="146400"/>
                                  </a:lnTo>
                                  <a:lnTo>
                                    <a:pt x="28011" y="106263"/>
                                  </a:lnTo>
                                  <a:cubicBezTo>
                                    <a:pt x="26507" y="106310"/>
                                    <a:pt x="25003" y="105840"/>
                                    <a:pt x="24110" y="10461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4" name="Freeform: Shape 553">
                              <a:extLst>
                                <a:ext uri="{FF2B5EF4-FFF2-40B4-BE49-F238E27FC236}">
                                  <a16:creationId xmlns:a16="http://schemas.microsoft.com/office/drawing/2014/main" id="{29AF5AEF-E11B-F6ED-6602-EC45A3E62A5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79611" y="1684734"/>
                              <a:ext cx="67959" cy="147950"/>
                            </a:xfrm>
                            <a:custGeom>
                              <a:avLst/>
                              <a:gdLst>
                                <a:gd name="connsiteX0" fmla="*/ 13160 w 67959"/>
                                <a:gd name="connsiteY0" fmla="*/ 147951 h 147950"/>
                                <a:gd name="connsiteX1" fmla="*/ 67960 w 67959"/>
                                <a:gd name="connsiteY1" fmla="*/ 0 h 147950"/>
                                <a:gd name="connsiteX2" fmla="*/ 0 w 67959"/>
                                <a:gd name="connsiteY2" fmla="*/ 23452 h 147950"/>
                                <a:gd name="connsiteX3" fmla="*/ 13160 w 67959"/>
                                <a:gd name="connsiteY3" fmla="*/ 147951 h 147950"/>
                                <a:gd name="connsiteX4" fmla="*/ 64059 w 67959"/>
                                <a:gd name="connsiteY4" fmla="*/ 4747 h 147950"/>
                                <a:gd name="connsiteX5" fmla="*/ 17060 w 67959"/>
                                <a:gd name="connsiteY5" fmla="*/ 132206 h 147950"/>
                                <a:gd name="connsiteX6" fmla="*/ 11750 w 67959"/>
                                <a:gd name="connsiteY6" fmla="*/ 53390 h 147950"/>
                                <a:gd name="connsiteX7" fmla="*/ 29562 w 67959"/>
                                <a:gd name="connsiteY7" fmla="*/ 19269 h 147950"/>
                                <a:gd name="connsiteX8" fmla="*/ 64059 w 67959"/>
                                <a:gd name="connsiteY8" fmla="*/ 4747 h 14795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7959" h="147950">
                                  <a:moveTo>
                                    <a:pt x="13160" y="147951"/>
                                  </a:moveTo>
                                  <a:lnTo>
                                    <a:pt x="67960" y="0"/>
                                  </a:lnTo>
                                  <a:lnTo>
                                    <a:pt x="0" y="23452"/>
                                  </a:lnTo>
                                  <a:lnTo>
                                    <a:pt x="13160" y="147951"/>
                                  </a:lnTo>
                                  <a:close/>
                                  <a:moveTo>
                                    <a:pt x="64059" y="4747"/>
                                  </a:moveTo>
                                  <a:lnTo>
                                    <a:pt x="17060" y="132206"/>
                                  </a:lnTo>
                                  <a:cubicBezTo>
                                    <a:pt x="17060" y="132206"/>
                                    <a:pt x="13536" y="79850"/>
                                    <a:pt x="11750" y="53390"/>
                                  </a:cubicBezTo>
                                  <a:cubicBezTo>
                                    <a:pt x="9964" y="26930"/>
                                    <a:pt x="13254" y="26789"/>
                                    <a:pt x="29562" y="19269"/>
                                  </a:cubicBezTo>
                                  <a:cubicBezTo>
                                    <a:pt x="45870" y="11750"/>
                                    <a:pt x="64059" y="4747"/>
                                    <a:pt x="64059" y="474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48" name="Graphic 111">
                            <a:extLst>
                              <a:ext uri="{FF2B5EF4-FFF2-40B4-BE49-F238E27FC236}">
                                <a16:creationId xmlns:a16="http://schemas.microsoft.com/office/drawing/2014/main" id="{CBBB32FC-22B4-B2B9-8E0E-3ED6C24CABE7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714249"/>
                            <a:ext cx="114769" cy="118435"/>
                            <a:chOff x="10592771" y="1714249"/>
                            <a:chExt cx="114769" cy="118435"/>
                          </a:xfrm>
                          <a:grpFill/>
                        </p:grpSpPr>
                        <p:sp>
                          <p:nvSpPr>
                            <p:cNvPr id="549" name="Freeform: Shape 548">
                              <a:extLst>
                                <a:ext uri="{FF2B5EF4-FFF2-40B4-BE49-F238E27FC236}">
                                  <a16:creationId xmlns:a16="http://schemas.microsoft.com/office/drawing/2014/main" id="{7C977CF6-F7B0-A2E9-E6AB-4FF6DB9B7B7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14296"/>
                              <a:ext cx="114769" cy="118388"/>
                            </a:xfrm>
                            <a:custGeom>
                              <a:avLst/>
                              <a:gdLst>
                                <a:gd name="connsiteX0" fmla="*/ 0 w 114769"/>
                                <a:gd name="connsiteY0" fmla="*/ 118389 h 118388"/>
                                <a:gd name="connsiteX1" fmla="*/ 114770 w 114769"/>
                                <a:gd name="connsiteY1" fmla="*/ 8413 h 118388"/>
                                <a:gd name="connsiteX2" fmla="*/ 43802 w 114769"/>
                                <a:gd name="connsiteY2" fmla="*/ 0 h 1183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14769" h="118388">
                                  <a:moveTo>
                                    <a:pt x="0" y="118389"/>
                                  </a:moveTo>
                                  <a:lnTo>
                                    <a:pt x="114770" y="8413"/>
                                  </a:lnTo>
                                  <a:lnTo>
                                    <a:pt x="43802" y="0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0" name="Freeform: Shape 549">
                              <a:extLst>
                                <a:ext uri="{FF2B5EF4-FFF2-40B4-BE49-F238E27FC236}">
                                  <a16:creationId xmlns:a16="http://schemas.microsoft.com/office/drawing/2014/main" id="{9698AC4E-9A01-AE91-65E7-BC0E9B802FF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14249"/>
                              <a:ext cx="110069" cy="118388"/>
                            </a:xfrm>
                            <a:custGeom>
                              <a:avLst/>
                              <a:gdLst>
                                <a:gd name="connsiteX0" fmla="*/ 28387 w 110069"/>
                                <a:gd name="connsiteY0" fmla="*/ 85396 h 118388"/>
                                <a:gd name="connsiteX1" fmla="*/ 32523 w 110069"/>
                                <a:gd name="connsiteY1" fmla="*/ 73270 h 118388"/>
                                <a:gd name="connsiteX2" fmla="*/ 62085 w 110069"/>
                                <a:gd name="connsiteY2" fmla="*/ 31160 h 118388"/>
                                <a:gd name="connsiteX3" fmla="*/ 110070 w 110069"/>
                                <a:gd name="connsiteY3" fmla="*/ 7849 h 118388"/>
                                <a:gd name="connsiteX4" fmla="*/ 43802 w 110069"/>
                                <a:gd name="connsiteY4" fmla="*/ 0 h 118388"/>
                                <a:gd name="connsiteX5" fmla="*/ 0 w 110069"/>
                                <a:gd name="connsiteY5" fmla="*/ 118389 h 118388"/>
                                <a:gd name="connsiteX6" fmla="*/ 31113 w 110069"/>
                                <a:gd name="connsiteY6" fmla="*/ 88592 h 118388"/>
                                <a:gd name="connsiteX7" fmla="*/ 28387 w 110069"/>
                                <a:gd name="connsiteY7" fmla="*/ 85396 h 1183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10069" h="118388">
                                  <a:moveTo>
                                    <a:pt x="28387" y="85396"/>
                                  </a:moveTo>
                                  <a:cubicBezTo>
                                    <a:pt x="27635" y="80461"/>
                                    <a:pt x="29797" y="77406"/>
                                    <a:pt x="32523" y="73270"/>
                                  </a:cubicBezTo>
                                  <a:cubicBezTo>
                                    <a:pt x="41922" y="58983"/>
                                    <a:pt x="50664" y="43990"/>
                                    <a:pt x="62085" y="31160"/>
                                  </a:cubicBezTo>
                                  <a:cubicBezTo>
                                    <a:pt x="74586" y="17107"/>
                                    <a:pt x="92258" y="11985"/>
                                    <a:pt x="110070" y="7849"/>
                                  </a:cubicBezTo>
                                  <a:lnTo>
                                    <a:pt x="43802" y="0"/>
                                  </a:lnTo>
                                  <a:lnTo>
                                    <a:pt x="0" y="118389"/>
                                  </a:lnTo>
                                  <a:lnTo>
                                    <a:pt x="31113" y="88592"/>
                                  </a:lnTo>
                                  <a:cubicBezTo>
                                    <a:pt x="29750" y="87981"/>
                                    <a:pt x="28622" y="86900"/>
                                    <a:pt x="28387" y="8539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51" name="Freeform: Shape 550">
                              <a:extLst>
                                <a:ext uri="{FF2B5EF4-FFF2-40B4-BE49-F238E27FC236}">
                                  <a16:creationId xmlns:a16="http://schemas.microsoft.com/office/drawing/2014/main" id="{388111EF-18A7-11FD-0140-0B84A0816C1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14296"/>
                              <a:ext cx="114769" cy="118388"/>
                            </a:xfrm>
                            <a:custGeom>
                              <a:avLst/>
                              <a:gdLst>
                                <a:gd name="connsiteX0" fmla="*/ 0 w 114769"/>
                                <a:gd name="connsiteY0" fmla="*/ 118389 h 118388"/>
                                <a:gd name="connsiteX1" fmla="*/ 114770 w 114769"/>
                                <a:gd name="connsiteY1" fmla="*/ 8413 h 118388"/>
                                <a:gd name="connsiteX2" fmla="*/ 43849 w 114769"/>
                                <a:gd name="connsiteY2" fmla="*/ 0 h 118388"/>
                                <a:gd name="connsiteX3" fmla="*/ 0 w 114769"/>
                                <a:gd name="connsiteY3" fmla="*/ 118389 h 118388"/>
                                <a:gd name="connsiteX4" fmla="*/ 109177 w 114769"/>
                                <a:gd name="connsiteY4" fmla="*/ 10998 h 118388"/>
                                <a:gd name="connsiteX5" fmla="*/ 10481 w 114769"/>
                                <a:gd name="connsiteY5" fmla="*/ 105840 h 118388"/>
                                <a:gd name="connsiteX6" fmla="*/ 40935 w 114769"/>
                                <a:gd name="connsiteY6" fmla="*/ 32194 h 118388"/>
                                <a:gd name="connsiteX7" fmla="*/ 72001 w 114769"/>
                                <a:gd name="connsiteY7" fmla="*/ 9071 h 118388"/>
                                <a:gd name="connsiteX8" fmla="*/ 109177 w 114769"/>
                                <a:gd name="connsiteY8" fmla="*/ 10998 h 1183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14769" h="118388">
                                  <a:moveTo>
                                    <a:pt x="0" y="118389"/>
                                  </a:moveTo>
                                  <a:lnTo>
                                    <a:pt x="114770" y="8413"/>
                                  </a:lnTo>
                                  <a:lnTo>
                                    <a:pt x="43849" y="0"/>
                                  </a:lnTo>
                                  <a:lnTo>
                                    <a:pt x="0" y="118389"/>
                                  </a:lnTo>
                                  <a:close/>
                                  <a:moveTo>
                                    <a:pt x="109177" y="10998"/>
                                  </a:moveTo>
                                  <a:lnTo>
                                    <a:pt x="10481" y="105840"/>
                                  </a:lnTo>
                                  <a:cubicBezTo>
                                    <a:pt x="10481" y="105840"/>
                                    <a:pt x="30690" y="56915"/>
                                    <a:pt x="40935" y="32194"/>
                                  </a:cubicBezTo>
                                  <a:cubicBezTo>
                                    <a:pt x="51134" y="7473"/>
                                    <a:pt x="54142" y="8789"/>
                                    <a:pt x="72001" y="9071"/>
                                  </a:cubicBezTo>
                                  <a:cubicBezTo>
                                    <a:pt x="89861" y="9400"/>
                                    <a:pt x="109177" y="10998"/>
                                    <a:pt x="109177" y="1099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02" name="Graphic 111">
                          <a:extLst>
                            <a:ext uri="{FF2B5EF4-FFF2-40B4-BE49-F238E27FC236}">
                              <a16:creationId xmlns:a16="http://schemas.microsoft.com/office/drawing/2014/main" id="{CDEA053C-896F-C116-2225-E779955AA6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92771" y="1744469"/>
                          <a:ext cx="156691" cy="109082"/>
                          <a:chOff x="10592771" y="1744469"/>
                          <a:chExt cx="156691" cy="109082"/>
                        </a:xfrm>
                        <a:grpFill/>
                      </p:grpSpPr>
                      <p:grpSp>
                        <p:nvGrpSpPr>
                          <p:cNvPr id="539" name="Graphic 111">
                            <a:extLst>
                              <a:ext uri="{FF2B5EF4-FFF2-40B4-BE49-F238E27FC236}">
                                <a16:creationId xmlns:a16="http://schemas.microsoft.com/office/drawing/2014/main" id="{641EE735-5B0C-F146-8EDA-578B572FB908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744469"/>
                            <a:ext cx="151099" cy="88215"/>
                            <a:chOff x="10592771" y="1744469"/>
                            <a:chExt cx="151099" cy="88215"/>
                          </a:xfrm>
                          <a:grpFill/>
                        </p:grpSpPr>
                        <p:sp>
                          <p:nvSpPr>
                            <p:cNvPr id="544" name="Freeform: Shape 543">
                              <a:extLst>
                                <a:ext uri="{FF2B5EF4-FFF2-40B4-BE49-F238E27FC236}">
                                  <a16:creationId xmlns:a16="http://schemas.microsoft.com/office/drawing/2014/main" id="{3100E458-DB36-D61E-B8E6-F7EF02063B4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44469"/>
                              <a:ext cx="151099" cy="88215"/>
                            </a:xfrm>
                            <a:custGeom>
                              <a:avLst/>
                              <a:gdLst>
                                <a:gd name="connsiteX0" fmla="*/ 0 w 151099"/>
                                <a:gd name="connsiteY0" fmla="*/ 88216 h 88215"/>
                                <a:gd name="connsiteX1" fmla="*/ 151099 w 151099"/>
                                <a:gd name="connsiteY1" fmla="*/ 38445 h 88215"/>
                                <a:gd name="connsiteX2" fmla="*/ 91600 w 151099"/>
                                <a:gd name="connsiteY2" fmla="*/ 0 h 882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1099" h="88215">
                                  <a:moveTo>
                                    <a:pt x="0" y="88216"/>
                                  </a:moveTo>
                                  <a:lnTo>
                                    <a:pt x="151099" y="38445"/>
                                  </a:lnTo>
                                  <a:lnTo>
                                    <a:pt x="91600" y="0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45" name="Freeform: Shape 544">
                              <a:extLst>
                                <a:ext uri="{FF2B5EF4-FFF2-40B4-BE49-F238E27FC236}">
                                  <a16:creationId xmlns:a16="http://schemas.microsoft.com/office/drawing/2014/main" id="{594ADC37-90B7-A9B5-46B9-69F18D0F069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818" y="1744469"/>
                              <a:ext cx="147104" cy="88215"/>
                            </a:xfrm>
                            <a:custGeom>
                              <a:avLst/>
                              <a:gdLst>
                                <a:gd name="connsiteX0" fmla="*/ 39949 w 147104"/>
                                <a:gd name="connsiteY0" fmla="*/ 70638 h 88215"/>
                                <a:gd name="connsiteX1" fmla="*/ 48972 w 147104"/>
                                <a:gd name="connsiteY1" fmla="*/ 61427 h 88215"/>
                                <a:gd name="connsiteX2" fmla="*/ 93997 w 147104"/>
                                <a:gd name="connsiteY2" fmla="*/ 36095 h 88215"/>
                                <a:gd name="connsiteX3" fmla="*/ 147105 w 147104"/>
                                <a:gd name="connsiteY3" fmla="*/ 35860 h 88215"/>
                                <a:gd name="connsiteX4" fmla="*/ 91600 w 147104"/>
                                <a:gd name="connsiteY4" fmla="*/ 0 h 88215"/>
                                <a:gd name="connsiteX5" fmla="*/ 0 w 147104"/>
                                <a:gd name="connsiteY5" fmla="*/ 88216 h 88215"/>
                                <a:gd name="connsiteX6" fmla="*/ 40983 w 147104"/>
                                <a:gd name="connsiteY6" fmla="*/ 74680 h 88215"/>
                                <a:gd name="connsiteX7" fmla="*/ 39949 w 147104"/>
                                <a:gd name="connsiteY7" fmla="*/ 70638 h 882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47104" h="88215">
                                  <a:moveTo>
                                    <a:pt x="39949" y="70638"/>
                                  </a:moveTo>
                                  <a:cubicBezTo>
                                    <a:pt x="41452" y="65845"/>
                                    <a:pt x="44742" y="63965"/>
                                    <a:pt x="48972" y="61427"/>
                                  </a:cubicBezTo>
                                  <a:cubicBezTo>
                                    <a:pt x="63683" y="52544"/>
                                    <a:pt x="78158" y="42768"/>
                                    <a:pt x="93997" y="36095"/>
                                  </a:cubicBezTo>
                                  <a:cubicBezTo>
                                    <a:pt x="111386" y="28810"/>
                                    <a:pt x="129433" y="31818"/>
                                    <a:pt x="147105" y="35860"/>
                                  </a:cubicBezTo>
                                  <a:lnTo>
                                    <a:pt x="91600" y="0"/>
                                  </a:lnTo>
                                  <a:lnTo>
                                    <a:pt x="0" y="88216"/>
                                  </a:lnTo>
                                  <a:lnTo>
                                    <a:pt x="40983" y="74680"/>
                                  </a:lnTo>
                                  <a:cubicBezTo>
                                    <a:pt x="39996" y="73552"/>
                                    <a:pt x="39479" y="72095"/>
                                    <a:pt x="39949" y="7063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46" name="Freeform: Shape 545">
                              <a:extLst>
                                <a:ext uri="{FF2B5EF4-FFF2-40B4-BE49-F238E27FC236}">
                                  <a16:creationId xmlns:a16="http://schemas.microsoft.com/office/drawing/2014/main" id="{E9D5482D-B533-D1ED-27E1-BC374F41A2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44469"/>
                              <a:ext cx="151099" cy="88215"/>
                            </a:xfrm>
                            <a:custGeom>
                              <a:avLst/>
                              <a:gdLst>
                                <a:gd name="connsiteX0" fmla="*/ 0 w 151099"/>
                                <a:gd name="connsiteY0" fmla="*/ 88216 h 88215"/>
                                <a:gd name="connsiteX1" fmla="*/ 151099 w 151099"/>
                                <a:gd name="connsiteY1" fmla="*/ 38445 h 88215"/>
                                <a:gd name="connsiteX2" fmla="*/ 91600 w 151099"/>
                                <a:gd name="connsiteY2" fmla="*/ 0 h 88215"/>
                                <a:gd name="connsiteX3" fmla="*/ 0 w 151099"/>
                                <a:gd name="connsiteY3" fmla="*/ 88216 h 88215"/>
                                <a:gd name="connsiteX4" fmla="*/ 144942 w 151099"/>
                                <a:gd name="connsiteY4" fmla="*/ 38351 h 88215"/>
                                <a:gd name="connsiteX5" fmla="*/ 14898 w 151099"/>
                                <a:gd name="connsiteY5" fmla="*/ 81401 h 88215"/>
                                <a:gd name="connsiteX6" fmla="*/ 74727 w 151099"/>
                                <a:gd name="connsiteY6" fmla="*/ 27917 h 88215"/>
                                <a:gd name="connsiteX7" fmla="*/ 112655 w 151099"/>
                                <a:gd name="connsiteY7" fmla="*/ 20491 h 88215"/>
                                <a:gd name="connsiteX8" fmla="*/ 144942 w 151099"/>
                                <a:gd name="connsiteY8" fmla="*/ 38351 h 882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1099" h="88215">
                                  <a:moveTo>
                                    <a:pt x="0" y="88216"/>
                                  </a:moveTo>
                                  <a:lnTo>
                                    <a:pt x="151099" y="38445"/>
                                  </a:lnTo>
                                  <a:lnTo>
                                    <a:pt x="91600" y="0"/>
                                  </a:lnTo>
                                  <a:lnTo>
                                    <a:pt x="0" y="88216"/>
                                  </a:lnTo>
                                  <a:close/>
                                  <a:moveTo>
                                    <a:pt x="144942" y="38351"/>
                                  </a:moveTo>
                                  <a:lnTo>
                                    <a:pt x="14898" y="81401"/>
                                  </a:lnTo>
                                  <a:cubicBezTo>
                                    <a:pt x="14898" y="81401"/>
                                    <a:pt x="54659" y="45870"/>
                                    <a:pt x="74727" y="27917"/>
                                  </a:cubicBezTo>
                                  <a:cubicBezTo>
                                    <a:pt x="94795" y="9964"/>
                                    <a:pt x="96910" y="12408"/>
                                    <a:pt x="112655" y="20491"/>
                                  </a:cubicBezTo>
                                  <a:cubicBezTo>
                                    <a:pt x="128446" y="28528"/>
                                    <a:pt x="144942" y="38351"/>
                                    <a:pt x="144942" y="38351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40" name="Graphic 111">
                            <a:extLst>
                              <a:ext uri="{FF2B5EF4-FFF2-40B4-BE49-F238E27FC236}">
                                <a16:creationId xmlns:a16="http://schemas.microsoft.com/office/drawing/2014/main" id="{2C833A1E-0716-D670-3459-109B85342476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792830"/>
                            <a:ext cx="156691" cy="60721"/>
                            <a:chOff x="10592771" y="1792830"/>
                            <a:chExt cx="156691" cy="60721"/>
                          </a:xfrm>
                          <a:grpFill/>
                        </p:grpSpPr>
                        <p:sp>
                          <p:nvSpPr>
                            <p:cNvPr id="541" name="Freeform: Shape 540">
                              <a:extLst>
                                <a:ext uri="{FF2B5EF4-FFF2-40B4-BE49-F238E27FC236}">
                                  <a16:creationId xmlns:a16="http://schemas.microsoft.com/office/drawing/2014/main" id="{B6568D5D-E67F-5E60-EFB2-5113A6C95AE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92830"/>
                              <a:ext cx="156691" cy="60721"/>
                            </a:xfrm>
                            <a:custGeom>
                              <a:avLst/>
                              <a:gdLst>
                                <a:gd name="connsiteX0" fmla="*/ 0 w 156691"/>
                                <a:gd name="connsiteY0" fmla="*/ 39855 h 60721"/>
                                <a:gd name="connsiteX1" fmla="*/ 156692 w 156691"/>
                                <a:gd name="connsiteY1" fmla="*/ 60722 h 60721"/>
                                <a:gd name="connsiteX2" fmla="*/ 120879 w 156691"/>
                                <a:gd name="connsiteY2" fmla="*/ 0 h 6072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6691" h="60721">
                                  <a:moveTo>
                                    <a:pt x="0" y="39855"/>
                                  </a:moveTo>
                                  <a:lnTo>
                                    <a:pt x="156692" y="60722"/>
                                  </a:lnTo>
                                  <a:lnTo>
                                    <a:pt x="120879" y="0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42" name="Freeform: Shape 541">
                              <a:extLst>
                                <a:ext uri="{FF2B5EF4-FFF2-40B4-BE49-F238E27FC236}">
                                  <a16:creationId xmlns:a16="http://schemas.microsoft.com/office/drawing/2014/main" id="{708527CF-5279-2673-5FF6-7F01029BAB9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818" y="1792830"/>
                              <a:ext cx="154295" cy="56679"/>
                            </a:xfrm>
                            <a:custGeom>
                              <a:avLst/>
                              <a:gdLst>
                                <a:gd name="connsiteX0" fmla="*/ 43380 w 154295"/>
                                <a:gd name="connsiteY0" fmla="*/ 41358 h 56679"/>
                                <a:gd name="connsiteX1" fmla="*/ 55505 w 154295"/>
                                <a:gd name="connsiteY1" fmla="*/ 36988 h 56679"/>
                                <a:gd name="connsiteX2" fmla="*/ 106874 w 154295"/>
                                <a:gd name="connsiteY2" fmla="*/ 33745 h 56679"/>
                                <a:gd name="connsiteX3" fmla="*/ 154295 w 154295"/>
                                <a:gd name="connsiteY3" fmla="*/ 56680 h 56679"/>
                                <a:gd name="connsiteX4" fmla="*/ 120880 w 154295"/>
                                <a:gd name="connsiteY4" fmla="*/ 0 h 56679"/>
                                <a:gd name="connsiteX5" fmla="*/ 0 w 154295"/>
                                <a:gd name="connsiteY5" fmla="*/ 39855 h 56679"/>
                                <a:gd name="connsiteX6" fmla="*/ 42487 w 154295"/>
                                <a:gd name="connsiteY6" fmla="*/ 45494 h 56679"/>
                                <a:gd name="connsiteX7" fmla="*/ 43380 w 154295"/>
                                <a:gd name="connsiteY7" fmla="*/ 41358 h 5667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54295" h="56679">
                                  <a:moveTo>
                                    <a:pt x="43380" y="41358"/>
                                  </a:moveTo>
                                  <a:cubicBezTo>
                                    <a:pt x="46857" y="37693"/>
                                    <a:pt x="50617" y="37458"/>
                                    <a:pt x="55505" y="36988"/>
                                  </a:cubicBezTo>
                                  <a:cubicBezTo>
                                    <a:pt x="72565" y="35390"/>
                                    <a:pt x="89814" y="32852"/>
                                    <a:pt x="106874" y="33745"/>
                                  </a:cubicBezTo>
                                  <a:cubicBezTo>
                                    <a:pt x="125579" y="34732"/>
                                    <a:pt x="140337" y="45306"/>
                                    <a:pt x="154295" y="56680"/>
                                  </a:cubicBezTo>
                                  <a:lnTo>
                                    <a:pt x="120880" y="0"/>
                                  </a:lnTo>
                                  <a:lnTo>
                                    <a:pt x="0" y="39855"/>
                                  </a:lnTo>
                                  <a:lnTo>
                                    <a:pt x="42487" y="45494"/>
                                  </a:lnTo>
                                  <a:cubicBezTo>
                                    <a:pt x="42158" y="44037"/>
                                    <a:pt x="42345" y="42486"/>
                                    <a:pt x="43380" y="4135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43" name="Freeform: Shape 542">
                              <a:extLst>
                                <a:ext uri="{FF2B5EF4-FFF2-40B4-BE49-F238E27FC236}">
                                  <a16:creationId xmlns:a16="http://schemas.microsoft.com/office/drawing/2014/main" id="{98A5C205-8CDB-9072-3944-4AECA4495EC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92830"/>
                              <a:ext cx="156691" cy="60721"/>
                            </a:xfrm>
                            <a:custGeom>
                              <a:avLst/>
                              <a:gdLst>
                                <a:gd name="connsiteX0" fmla="*/ 0 w 156691"/>
                                <a:gd name="connsiteY0" fmla="*/ 39855 h 60721"/>
                                <a:gd name="connsiteX1" fmla="*/ 156692 w 156691"/>
                                <a:gd name="connsiteY1" fmla="*/ 60722 h 60721"/>
                                <a:gd name="connsiteX2" fmla="*/ 120879 w 156691"/>
                                <a:gd name="connsiteY2" fmla="*/ 0 h 60721"/>
                                <a:gd name="connsiteX3" fmla="*/ 0 w 156691"/>
                                <a:gd name="connsiteY3" fmla="*/ 39855 h 60721"/>
                                <a:gd name="connsiteX4" fmla="*/ 151240 w 156691"/>
                                <a:gd name="connsiteY4" fmla="*/ 57996 h 60721"/>
                                <a:gd name="connsiteX5" fmla="*/ 16261 w 156691"/>
                                <a:gd name="connsiteY5" fmla="*/ 40231 h 60721"/>
                                <a:gd name="connsiteX6" fmla="*/ 93386 w 156691"/>
                                <a:gd name="connsiteY6" fmla="*/ 17953 h 60721"/>
                                <a:gd name="connsiteX7" fmla="*/ 130467 w 156691"/>
                                <a:gd name="connsiteY7" fmla="*/ 27776 h 60721"/>
                                <a:gd name="connsiteX8" fmla="*/ 151240 w 156691"/>
                                <a:gd name="connsiteY8" fmla="*/ 57996 h 6072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6691" h="60721">
                                  <a:moveTo>
                                    <a:pt x="0" y="39855"/>
                                  </a:moveTo>
                                  <a:lnTo>
                                    <a:pt x="156692" y="60722"/>
                                  </a:lnTo>
                                  <a:lnTo>
                                    <a:pt x="120879" y="0"/>
                                  </a:lnTo>
                                  <a:lnTo>
                                    <a:pt x="0" y="39855"/>
                                  </a:lnTo>
                                  <a:close/>
                                  <a:moveTo>
                                    <a:pt x="151240" y="57996"/>
                                  </a:moveTo>
                                  <a:lnTo>
                                    <a:pt x="16261" y="40231"/>
                                  </a:lnTo>
                                  <a:cubicBezTo>
                                    <a:pt x="16261" y="40231"/>
                                    <a:pt x="67489" y="25426"/>
                                    <a:pt x="93386" y="17953"/>
                                  </a:cubicBezTo>
                                  <a:cubicBezTo>
                                    <a:pt x="119282" y="10434"/>
                                    <a:pt x="120033" y="13630"/>
                                    <a:pt x="130467" y="27776"/>
                                  </a:cubicBezTo>
                                  <a:cubicBezTo>
                                    <a:pt x="140995" y="41875"/>
                                    <a:pt x="151240" y="57996"/>
                                    <a:pt x="151240" y="5799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03" name="Graphic 111">
                          <a:extLst>
                            <a:ext uri="{FF2B5EF4-FFF2-40B4-BE49-F238E27FC236}">
                              <a16:creationId xmlns:a16="http://schemas.microsoft.com/office/drawing/2014/main" id="{B7C4B3B5-1990-9E2A-B57A-106B94ECBE4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92724" y="1832638"/>
                          <a:ext cx="130749" cy="135308"/>
                          <a:chOff x="10592724" y="1832638"/>
                          <a:chExt cx="130749" cy="135308"/>
                        </a:xfrm>
                        <a:grpFill/>
                      </p:grpSpPr>
                      <p:grpSp>
                        <p:nvGrpSpPr>
                          <p:cNvPr id="531" name="Graphic 111">
                            <a:extLst>
                              <a:ext uri="{FF2B5EF4-FFF2-40B4-BE49-F238E27FC236}">
                                <a16:creationId xmlns:a16="http://schemas.microsoft.com/office/drawing/2014/main" id="{4A3632C3-919A-A538-34CE-FB56A982EDA1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24" y="1832638"/>
                            <a:ext cx="130749" cy="86523"/>
                            <a:chOff x="10592724" y="1832638"/>
                            <a:chExt cx="130749" cy="86523"/>
                          </a:xfrm>
                          <a:grpFill/>
                        </p:grpSpPr>
                        <p:sp>
                          <p:nvSpPr>
                            <p:cNvPr id="536" name="Freeform: Shape 535">
                              <a:extLst>
                                <a:ext uri="{FF2B5EF4-FFF2-40B4-BE49-F238E27FC236}">
                                  <a16:creationId xmlns:a16="http://schemas.microsoft.com/office/drawing/2014/main" id="{7D3693B9-4C5E-5E88-C20F-1126DC4E379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30702" cy="86476"/>
                            </a:xfrm>
                            <a:custGeom>
                              <a:avLst/>
                              <a:gdLst>
                                <a:gd name="connsiteX0" fmla="*/ 0 w 130702"/>
                                <a:gd name="connsiteY0" fmla="*/ 0 h 86476"/>
                                <a:gd name="connsiteX1" fmla="*/ 130702 w 130702"/>
                                <a:gd name="connsiteY1" fmla="*/ 86477 h 86476"/>
                                <a:gd name="connsiteX2" fmla="*/ 125485 w 130702"/>
                                <a:gd name="connsiteY2" fmla="*/ 15979 h 8647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30702" h="86476">
                                  <a:moveTo>
                                    <a:pt x="0" y="0"/>
                                  </a:moveTo>
                                  <a:lnTo>
                                    <a:pt x="130702" y="86477"/>
                                  </a:lnTo>
                                  <a:lnTo>
                                    <a:pt x="125485" y="15979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37" name="Freeform: Shape 536">
                              <a:extLst>
                                <a:ext uri="{FF2B5EF4-FFF2-40B4-BE49-F238E27FC236}">
                                  <a16:creationId xmlns:a16="http://schemas.microsoft.com/office/drawing/2014/main" id="{33335BFD-4893-2029-4C37-829EE1EB286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24" y="1832638"/>
                              <a:ext cx="130373" cy="81823"/>
                            </a:xfrm>
                            <a:custGeom>
                              <a:avLst/>
                              <a:gdLst>
                                <a:gd name="connsiteX0" fmla="*/ 38116 w 130373"/>
                                <a:gd name="connsiteY0" fmla="*/ 20162 h 81823"/>
                                <a:gd name="connsiteX1" fmla="*/ 50852 w 130373"/>
                                <a:gd name="connsiteY1" fmla="*/ 21384 h 81823"/>
                                <a:gd name="connsiteX2" fmla="*/ 98179 w 130373"/>
                                <a:gd name="connsiteY2" fmla="*/ 40606 h 81823"/>
                                <a:gd name="connsiteX3" fmla="*/ 130373 w 130373"/>
                                <a:gd name="connsiteY3" fmla="*/ 81824 h 81823"/>
                                <a:gd name="connsiteX4" fmla="*/ 125485 w 130373"/>
                                <a:gd name="connsiteY4" fmla="*/ 15979 h 81823"/>
                                <a:gd name="connsiteX5" fmla="*/ 0 w 130373"/>
                                <a:gd name="connsiteY5" fmla="*/ 0 h 81823"/>
                                <a:gd name="connsiteX6" fmla="*/ 35437 w 130373"/>
                                <a:gd name="connsiteY6" fmla="*/ 23452 h 81823"/>
                                <a:gd name="connsiteX7" fmla="*/ 38116 w 130373"/>
                                <a:gd name="connsiteY7" fmla="*/ 20162 h 8182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30373" h="81823">
                                  <a:moveTo>
                                    <a:pt x="38116" y="20162"/>
                                  </a:moveTo>
                                  <a:cubicBezTo>
                                    <a:pt x="42862" y="18329"/>
                                    <a:pt x="46293" y="19692"/>
                                    <a:pt x="50852" y="21384"/>
                                  </a:cubicBezTo>
                                  <a:cubicBezTo>
                                    <a:pt x="66831" y="27259"/>
                                    <a:pt x="83328" y="32382"/>
                                    <a:pt x="98179" y="40606"/>
                                  </a:cubicBezTo>
                                  <a:cubicBezTo>
                                    <a:pt x="114441" y="49536"/>
                                    <a:pt x="122900" y="65516"/>
                                    <a:pt x="130373" y="81824"/>
                                  </a:cubicBezTo>
                                  <a:lnTo>
                                    <a:pt x="125485" y="15979"/>
                                  </a:lnTo>
                                  <a:lnTo>
                                    <a:pt x="0" y="0"/>
                                  </a:lnTo>
                                  <a:lnTo>
                                    <a:pt x="35437" y="23452"/>
                                  </a:lnTo>
                                  <a:cubicBezTo>
                                    <a:pt x="35860" y="22042"/>
                                    <a:pt x="36706" y="20679"/>
                                    <a:pt x="38116" y="2016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38" name="Freeform: Shape 537">
                              <a:extLst>
                                <a:ext uri="{FF2B5EF4-FFF2-40B4-BE49-F238E27FC236}">
                                  <a16:creationId xmlns:a16="http://schemas.microsoft.com/office/drawing/2014/main" id="{5D05EC05-3C29-C1B8-9F89-775535F9B7D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30702" cy="86476"/>
                            </a:xfrm>
                            <a:custGeom>
                              <a:avLst/>
                              <a:gdLst>
                                <a:gd name="connsiteX0" fmla="*/ 0 w 130702"/>
                                <a:gd name="connsiteY0" fmla="*/ 0 h 86476"/>
                                <a:gd name="connsiteX1" fmla="*/ 130702 w 130702"/>
                                <a:gd name="connsiteY1" fmla="*/ 86477 h 86476"/>
                                <a:gd name="connsiteX2" fmla="*/ 125485 w 130702"/>
                                <a:gd name="connsiteY2" fmla="*/ 15979 h 86476"/>
                                <a:gd name="connsiteX3" fmla="*/ 0 w 130702"/>
                                <a:gd name="connsiteY3" fmla="*/ 0 h 86476"/>
                                <a:gd name="connsiteX4" fmla="*/ 127083 w 130702"/>
                                <a:gd name="connsiteY4" fmla="*/ 81636 h 86476"/>
                                <a:gd name="connsiteX5" fmla="*/ 14381 w 130702"/>
                                <a:gd name="connsiteY5" fmla="*/ 7379 h 86476"/>
                                <a:gd name="connsiteX6" fmla="*/ 93104 w 130702"/>
                                <a:gd name="connsiteY6" fmla="*/ 20350 h 86476"/>
                                <a:gd name="connsiteX7" fmla="*/ 121866 w 130702"/>
                                <a:gd name="connsiteY7" fmla="*/ 45259 h 86476"/>
                                <a:gd name="connsiteX8" fmla="*/ 127083 w 130702"/>
                                <a:gd name="connsiteY8" fmla="*/ 81636 h 8647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30702" h="86476">
                                  <a:moveTo>
                                    <a:pt x="0" y="0"/>
                                  </a:moveTo>
                                  <a:lnTo>
                                    <a:pt x="130702" y="86477"/>
                                  </a:lnTo>
                                  <a:lnTo>
                                    <a:pt x="125485" y="15979"/>
                                  </a:lnTo>
                                  <a:lnTo>
                                    <a:pt x="0" y="0"/>
                                  </a:lnTo>
                                  <a:close/>
                                  <a:moveTo>
                                    <a:pt x="127083" y="81636"/>
                                  </a:moveTo>
                                  <a:lnTo>
                                    <a:pt x="14381" y="7379"/>
                                  </a:lnTo>
                                  <a:cubicBezTo>
                                    <a:pt x="14381" y="7379"/>
                                    <a:pt x="66643" y="16026"/>
                                    <a:pt x="93104" y="20350"/>
                                  </a:cubicBezTo>
                                  <a:cubicBezTo>
                                    <a:pt x="119517" y="24721"/>
                                    <a:pt x="118811" y="27917"/>
                                    <a:pt x="121866" y="45259"/>
                                  </a:cubicBezTo>
                                  <a:cubicBezTo>
                                    <a:pt x="124968" y="62602"/>
                                    <a:pt x="127083" y="81636"/>
                                    <a:pt x="127083" y="8163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32" name="Graphic 111">
                            <a:extLst>
                              <a:ext uri="{FF2B5EF4-FFF2-40B4-BE49-F238E27FC236}">
                                <a16:creationId xmlns:a16="http://schemas.microsoft.com/office/drawing/2014/main" id="{D4555699-3CC6-5841-A0DE-ABE681614593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832685"/>
                            <a:ext cx="104617" cy="135260"/>
                            <a:chOff x="10592771" y="1832685"/>
                            <a:chExt cx="104617" cy="135260"/>
                          </a:xfrm>
                          <a:grpFill/>
                        </p:grpSpPr>
                        <p:sp>
                          <p:nvSpPr>
                            <p:cNvPr id="533" name="Freeform: Shape 532">
                              <a:extLst>
                                <a:ext uri="{FF2B5EF4-FFF2-40B4-BE49-F238E27FC236}">
                                  <a16:creationId xmlns:a16="http://schemas.microsoft.com/office/drawing/2014/main" id="{E73380FE-C735-EFC7-7909-738F11C0699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04571" cy="135260"/>
                            </a:xfrm>
                            <a:custGeom>
                              <a:avLst/>
                              <a:gdLst>
                                <a:gd name="connsiteX0" fmla="*/ 0 w 104571"/>
                                <a:gd name="connsiteY0" fmla="*/ 0 h 135260"/>
                                <a:gd name="connsiteX1" fmla="*/ 77829 w 104571"/>
                                <a:gd name="connsiteY1" fmla="*/ 135261 h 135260"/>
                                <a:gd name="connsiteX2" fmla="*/ 104571 w 104571"/>
                                <a:gd name="connsiteY2" fmla="*/ 69181 h 13526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04571" h="135260">
                                  <a:moveTo>
                                    <a:pt x="0" y="0"/>
                                  </a:moveTo>
                                  <a:lnTo>
                                    <a:pt x="77829" y="135261"/>
                                  </a:lnTo>
                                  <a:lnTo>
                                    <a:pt x="104571" y="69181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34" name="Freeform: Shape 533">
                              <a:extLst>
                                <a:ext uri="{FF2B5EF4-FFF2-40B4-BE49-F238E27FC236}">
                                  <a16:creationId xmlns:a16="http://schemas.microsoft.com/office/drawing/2014/main" id="{11BA01AD-258D-8179-1423-D966EA8A96E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04571" cy="130890"/>
                            </a:xfrm>
                            <a:custGeom>
                              <a:avLst/>
                              <a:gdLst>
                                <a:gd name="connsiteX0" fmla="*/ 24909 w 104571"/>
                                <a:gd name="connsiteY0" fmla="*/ 34779 h 130890"/>
                                <a:gd name="connsiteX1" fmla="*/ 35719 w 104571"/>
                                <a:gd name="connsiteY1" fmla="*/ 41499 h 130890"/>
                                <a:gd name="connsiteX2" fmla="*/ 69275 w 104571"/>
                                <a:gd name="connsiteY2" fmla="*/ 79521 h 130890"/>
                                <a:gd name="connsiteX3" fmla="*/ 79521 w 104571"/>
                                <a:gd name="connsiteY3" fmla="*/ 130890 h 130890"/>
                                <a:gd name="connsiteX4" fmla="*/ 104571 w 104571"/>
                                <a:gd name="connsiteY4" fmla="*/ 69181 h 130890"/>
                                <a:gd name="connsiteX5" fmla="*/ 0 w 104571"/>
                                <a:gd name="connsiteY5" fmla="*/ 0 h 130890"/>
                                <a:gd name="connsiteX6" fmla="*/ 21102 w 104571"/>
                                <a:gd name="connsiteY6" fmla="*/ 36659 h 130890"/>
                                <a:gd name="connsiteX7" fmla="*/ 24909 w 104571"/>
                                <a:gd name="connsiteY7" fmla="*/ 34779 h 13089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04571" h="130890">
                                  <a:moveTo>
                                    <a:pt x="24909" y="34779"/>
                                  </a:moveTo>
                                  <a:cubicBezTo>
                                    <a:pt x="29938" y="35202"/>
                                    <a:pt x="32382" y="37975"/>
                                    <a:pt x="35719" y="41499"/>
                                  </a:cubicBezTo>
                                  <a:cubicBezTo>
                                    <a:pt x="47280" y="53813"/>
                                    <a:pt x="59688" y="65610"/>
                                    <a:pt x="69275" y="79521"/>
                                  </a:cubicBezTo>
                                  <a:cubicBezTo>
                                    <a:pt x="79756" y="94701"/>
                                    <a:pt x="80179" y="112890"/>
                                    <a:pt x="79521" y="130890"/>
                                  </a:cubicBezTo>
                                  <a:lnTo>
                                    <a:pt x="104571" y="69181"/>
                                  </a:lnTo>
                                  <a:lnTo>
                                    <a:pt x="0" y="0"/>
                                  </a:lnTo>
                                  <a:lnTo>
                                    <a:pt x="21102" y="36659"/>
                                  </a:lnTo>
                                  <a:cubicBezTo>
                                    <a:pt x="22042" y="35484"/>
                                    <a:pt x="23405" y="34685"/>
                                    <a:pt x="24909" y="34779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35" name="Freeform: Shape 534">
                              <a:extLst>
                                <a:ext uri="{FF2B5EF4-FFF2-40B4-BE49-F238E27FC236}">
                                  <a16:creationId xmlns:a16="http://schemas.microsoft.com/office/drawing/2014/main" id="{C6F9559D-536B-20DC-EDD7-C79BEDC7249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04617" cy="135260"/>
                            </a:xfrm>
                            <a:custGeom>
                              <a:avLst/>
                              <a:gdLst>
                                <a:gd name="connsiteX0" fmla="*/ 0 w 104617"/>
                                <a:gd name="connsiteY0" fmla="*/ 0 h 135260"/>
                                <a:gd name="connsiteX1" fmla="*/ 77829 w 104617"/>
                                <a:gd name="connsiteY1" fmla="*/ 135261 h 135260"/>
                                <a:gd name="connsiteX2" fmla="*/ 104618 w 104617"/>
                                <a:gd name="connsiteY2" fmla="*/ 69181 h 135260"/>
                                <a:gd name="connsiteX3" fmla="*/ 0 w 104617"/>
                                <a:gd name="connsiteY3" fmla="*/ 0 h 135260"/>
                                <a:gd name="connsiteX4" fmla="*/ 76701 w 104617"/>
                                <a:gd name="connsiteY4" fmla="*/ 129292 h 135260"/>
                                <a:gd name="connsiteX5" fmla="*/ 9540 w 104617"/>
                                <a:gd name="connsiteY5" fmla="*/ 12971 h 135260"/>
                                <a:gd name="connsiteX6" fmla="*/ 73787 w 104617"/>
                                <a:gd name="connsiteY6" fmla="*/ 59030 h 135260"/>
                                <a:gd name="connsiteX7" fmla="*/ 88310 w 104617"/>
                                <a:gd name="connsiteY7" fmla="*/ 94137 h 135260"/>
                                <a:gd name="connsiteX8" fmla="*/ 76701 w 104617"/>
                                <a:gd name="connsiteY8" fmla="*/ 129292 h 13526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04617" h="135260">
                                  <a:moveTo>
                                    <a:pt x="0" y="0"/>
                                  </a:moveTo>
                                  <a:lnTo>
                                    <a:pt x="77829" y="135261"/>
                                  </a:lnTo>
                                  <a:lnTo>
                                    <a:pt x="104618" y="69181"/>
                                  </a:lnTo>
                                  <a:lnTo>
                                    <a:pt x="0" y="0"/>
                                  </a:lnTo>
                                  <a:close/>
                                  <a:moveTo>
                                    <a:pt x="76701" y="129292"/>
                                  </a:moveTo>
                                  <a:lnTo>
                                    <a:pt x="9540" y="12971"/>
                                  </a:lnTo>
                                  <a:cubicBezTo>
                                    <a:pt x="9540" y="12971"/>
                                    <a:pt x="52215" y="43567"/>
                                    <a:pt x="73787" y="59030"/>
                                  </a:cubicBezTo>
                                  <a:cubicBezTo>
                                    <a:pt x="95359" y="74492"/>
                                    <a:pt x="93291" y="77077"/>
                                    <a:pt x="88310" y="94137"/>
                                  </a:cubicBezTo>
                                  <a:cubicBezTo>
                                    <a:pt x="83328" y="111151"/>
                                    <a:pt x="76701" y="129292"/>
                                    <a:pt x="76701" y="12929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04" name="Graphic 111">
                          <a:extLst>
                            <a:ext uri="{FF2B5EF4-FFF2-40B4-BE49-F238E27FC236}">
                              <a16:creationId xmlns:a16="http://schemas.microsoft.com/office/drawing/2014/main" id="{D4EFB223-F9FE-E03C-0CCD-5197DF7537A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31109" y="1832591"/>
                          <a:ext cx="124028" cy="156410"/>
                          <a:chOff x="10531109" y="1832591"/>
                          <a:chExt cx="124028" cy="156410"/>
                        </a:xfrm>
                        <a:grpFill/>
                      </p:grpSpPr>
                      <p:grpSp>
                        <p:nvGrpSpPr>
                          <p:cNvPr id="523" name="Graphic 111">
                            <a:extLst>
                              <a:ext uri="{FF2B5EF4-FFF2-40B4-BE49-F238E27FC236}">
                                <a16:creationId xmlns:a16="http://schemas.microsoft.com/office/drawing/2014/main" id="{5A414DC5-3602-A196-34B9-BFFAFE38B398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832591"/>
                            <a:ext cx="62366" cy="156410"/>
                            <a:chOff x="10592771" y="1832591"/>
                            <a:chExt cx="62366" cy="156410"/>
                          </a:xfrm>
                          <a:grpFill/>
                        </p:grpSpPr>
                        <p:sp>
                          <p:nvSpPr>
                            <p:cNvPr id="528" name="Freeform: Shape 527">
                              <a:extLst>
                                <a:ext uri="{FF2B5EF4-FFF2-40B4-BE49-F238E27FC236}">
                                  <a16:creationId xmlns:a16="http://schemas.microsoft.com/office/drawing/2014/main" id="{0C7ABCFB-AF4C-A755-D405-1D87680B6FB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62319" cy="156316"/>
                            </a:xfrm>
                            <a:custGeom>
                              <a:avLst/>
                              <a:gdLst>
                                <a:gd name="connsiteX0" fmla="*/ 0 w 62319"/>
                                <a:gd name="connsiteY0" fmla="*/ 0 h 156316"/>
                                <a:gd name="connsiteX1" fmla="*/ 9024 w 62319"/>
                                <a:gd name="connsiteY1" fmla="*/ 156316 h 156316"/>
                                <a:gd name="connsiteX2" fmla="*/ 62319 w 62319"/>
                                <a:gd name="connsiteY2" fmla="*/ 108143 h 15631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2319" h="156316">
                                  <a:moveTo>
                                    <a:pt x="0" y="0"/>
                                  </a:moveTo>
                                  <a:lnTo>
                                    <a:pt x="9024" y="156316"/>
                                  </a:lnTo>
                                  <a:lnTo>
                                    <a:pt x="62319" y="10814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29" name="Freeform: Shape 528">
                              <a:extLst>
                                <a:ext uri="{FF2B5EF4-FFF2-40B4-BE49-F238E27FC236}">
                                  <a16:creationId xmlns:a16="http://schemas.microsoft.com/office/drawing/2014/main" id="{1D1FF90C-F01D-E66C-848A-FDD9A38DCC6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591"/>
                              <a:ext cx="62366" cy="153167"/>
                            </a:xfrm>
                            <a:custGeom>
                              <a:avLst/>
                              <a:gdLst>
                                <a:gd name="connsiteX0" fmla="*/ 6721 w 62366"/>
                                <a:gd name="connsiteY0" fmla="*/ 42439 h 153167"/>
                                <a:gd name="connsiteX1" fmla="*/ 13347 w 62366"/>
                                <a:gd name="connsiteY1" fmla="*/ 53202 h 153167"/>
                                <a:gd name="connsiteX2" fmla="*/ 26319 w 62366"/>
                                <a:gd name="connsiteY2" fmla="*/ 102221 h 153167"/>
                                <a:gd name="connsiteX3" fmla="*/ 12595 w 62366"/>
                                <a:gd name="connsiteY3" fmla="*/ 153167 h 153167"/>
                                <a:gd name="connsiteX4" fmla="*/ 62366 w 62366"/>
                                <a:gd name="connsiteY4" fmla="*/ 108190 h 153167"/>
                                <a:gd name="connsiteX5" fmla="*/ 0 w 62366"/>
                                <a:gd name="connsiteY5" fmla="*/ 0 h 153167"/>
                                <a:gd name="connsiteX6" fmla="*/ 2491 w 62366"/>
                                <a:gd name="connsiteY6" fmla="*/ 42392 h 153167"/>
                                <a:gd name="connsiteX7" fmla="*/ 6721 w 62366"/>
                                <a:gd name="connsiteY7" fmla="*/ 42439 h 1531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2366" h="153167">
                                  <a:moveTo>
                                    <a:pt x="6721" y="42439"/>
                                  </a:moveTo>
                                  <a:cubicBezTo>
                                    <a:pt x="10997" y="44977"/>
                                    <a:pt x="11984" y="48549"/>
                                    <a:pt x="13347" y="53202"/>
                                  </a:cubicBezTo>
                                  <a:cubicBezTo>
                                    <a:pt x="18188" y="69369"/>
                                    <a:pt x="23969" y="85490"/>
                                    <a:pt x="26319" y="102221"/>
                                  </a:cubicBezTo>
                                  <a:cubicBezTo>
                                    <a:pt x="28904" y="120550"/>
                                    <a:pt x="21149" y="137141"/>
                                    <a:pt x="12595" y="153167"/>
                                  </a:cubicBezTo>
                                  <a:lnTo>
                                    <a:pt x="62366" y="10819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2491" y="42392"/>
                                  </a:lnTo>
                                  <a:cubicBezTo>
                                    <a:pt x="3854" y="41875"/>
                                    <a:pt x="5405" y="41687"/>
                                    <a:pt x="6721" y="42439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30" name="Freeform: Shape 529">
                              <a:extLst>
                                <a:ext uri="{FF2B5EF4-FFF2-40B4-BE49-F238E27FC236}">
                                  <a16:creationId xmlns:a16="http://schemas.microsoft.com/office/drawing/2014/main" id="{25A917D2-A412-8446-B73A-382055FA80E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62366" cy="156316"/>
                            </a:xfrm>
                            <a:custGeom>
                              <a:avLst/>
                              <a:gdLst>
                                <a:gd name="connsiteX0" fmla="*/ 0 w 62366"/>
                                <a:gd name="connsiteY0" fmla="*/ 0 h 156316"/>
                                <a:gd name="connsiteX1" fmla="*/ 9071 w 62366"/>
                                <a:gd name="connsiteY1" fmla="*/ 156316 h 156316"/>
                                <a:gd name="connsiteX2" fmla="*/ 62366 w 62366"/>
                                <a:gd name="connsiteY2" fmla="*/ 108143 h 156316"/>
                                <a:gd name="connsiteX3" fmla="*/ 0 w 62366"/>
                                <a:gd name="connsiteY3" fmla="*/ 0 h 156316"/>
                                <a:gd name="connsiteX4" fmla="*/ 10715 w 62366"/>
                                <a:gd name="connsiteY4" fmla="*/ 150441 h 156316"/>
                                <a:gd name="connsiteX5" fmla="*/ 2726 w 62366"/>
                                <a:gd name="connsiteY5" fmla="*/ 15838 h 156316"/>
                                <a:gd name="connsiteX6" fmla="*/ 39431 w 62366"/>
                                <a:gd name="connsiteY6" fmla="*/ 85537 h 156316"/>
                                <a:gd name="connsiteX7" fmla="*/ 36752 w 62366"/>
                                <a:gd name="connsiteY7" fmla="*/ 123605 h 156316"/>
                                <a:gd name="connsiteX8" fmla="*/ 10715 w 62366"/>
                                <a:gd name="connsiteY8" fmla="*/ 150441 h 15631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2366" h="156316">
                                  <a:moveTo>
                                    <a:pt x="0" y="0"/>
                                  </a:moveTo>
                                  <a:lnTo>
                                    <a:pt x="9071" y="156316"/>
                                  </a:lnTo>
                                  <a:lnTo>
                                    <a:pt x="62366" y="108143"/>
                                  </a:lnTo>
                                  <a:lnTo>
                                    <a:pt x="0" y="0"/>
                                  </a:lnTo>
                                  <a:close/>
                                  <a:moveTo>
                                    <a:pt x="10715" y="150441"/>
                                  </a:moveTo>
                                  <a:lnTo>
                                    <a:pt x="2726" y="15838"/>
                                  </a:lnTo>
                                  <a:cubicBezTo>
                                    <a:pt x="2726" y="15838"/>
                                    <a:pt x="27118" y="62179"/>
                                    <a:pt x="39431" y="85537"/>
                                  </a:cubicBezTo>
                                  <a:cubicBezTo>
                                    <a:pt x="51745" y="108942"/>
                                    <a:pt x="48784" y="110399"/>
                                    <a:pt x="36752" y="123605"/>
                                  </a:cubicBezTo>
                                  <a:cubicBezTo>
                                    <a:pt x="24721" y="136906"/>
                                    <a:pt x="10715" y="150441"/>
                                    <a:pt x="10715" y="150441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24" name="Graphic 111">
                            <a:extLst>
                              <a:ext uri="{FF2B5EF4-FFF2-40B4-BE49-F238E27FC236}">
                                <a16:creationId xmlns:a16="http://schemas.microsoft.com/office/drawing/2014/main" id="{440C219D-48EA-F120-C12E-85C2954B9A2F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31109" y="1832685"/>
                            <a:ext cx="68899" cy="145365"/>
                            <a:chOff x="10531109" y="1832685"/>
                            <a:chExt cx="68899" cy="145365"/>
                          </a:xfrm>
                          <a:grpFill/>
                        </p:grpSpPr>
                        <p:sp>
                          <p:nvSpPr>
                            <p:cNvPr id="525" name="Freeform: Shape 524">
                              <a:extLst>
                                <a:ext uri="{FF2B5EF4-FFF2-40B4-BE49-F238E27FC236}">
                                  <a16:creationId xmlns:a16="http://schemas.microsoft.com/office/drawing/2014/main" id="{784D5A6E-1FFB-36F0-CF12-2184EE3F3F4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31109" y="1832685"/>
                              <a:ext cx="68899" cy="145365"/>
                            </a:xfrm>
                            <a:custGeom>
                              <a:avLst/>
                              <a:gdLst>
                                <a:gd name="connsiteX0" fmla="*/ 61662 w 68899"/>
                                <a:gd name="connsiteY0" fmla="*/ 0 h 145365"/>
                                <a:gd name="connsiteX1" fmla="*/ 0 w 68899"/>
                                <a:gd name="connsiteY1" fmla="*/ 145366 h 145365"/>
                                <a:gd name="connsiteX2" fmla="*/ 68899 w 68899"/>
                                <a:gd name="connsiteY2" fmla="*/ 125062 h 1453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8899" h="145365">
                                  <a:moveTo>
                                    <a:pt x="61662" y="0"/>
                                  </a:moveTo>
                                  <a:lnTo>
                                    <a:pt x="0" y="145366"/>
                                  </a:lnTo>
                                  <a:lnTo>
                                    <a:pt x="68899" y="125062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26" name="Freeform: Shape 525">
                              <a:extLst>
                                <a:ext uri="{FF2B5EF4-FFF2-40B4-BE49-F238E27FC236}">
                                  <a16:creationId xmlns:a16="http://schemas.microsoft.com/office/drawing/2014/main" id="{F26ABB67-130A-BA48-565A-F71328F55FE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35668" y="1832685"/>
                              <a:ext cx="64340" cy="144049"/>
                            </a:xfrm>
                            <a:custGeom>
                              <a:avLst/>
                              <a:gdLst>
                                <a:gd name="connsiteX0" fmla="*/ 44178 w 64340"/>
                                <a:gd name="connsiteY0" fmla="*/ 41264 h 144049"/>
                                <a:gd name="connsiteX1" fmla="*/ 45259 w 64340"/>
                                <a:gd name="connsiteY1" fmla="*/ 53907 h 144049"/>
                                <a:gd name="connsiteX2" fmla="*/ 34920 w 64340"/>
                                <a:gd name="connsiteY2" fmla="*/ 103913 h 144049"/>
                                <a:gd name="connsiteX3" fmla="*/ 0 w 64340"/>
                                <a:gd name="connsiteY3" fmla="*/ 144050 h 144049"/>
                                <a:gd name="connsiteX4" fmla="*/ 64341 w 64340"/>
                                <a:gd name="connsiteY4" fmla="*/ 125062 h 144049"/>
                                <a:gd name="connsiteX5" fmla="*/ 57056 w 64340"/>
                                <a:gd name="connsiteY5" fmla="*/ 0 h 144049"/>
                                <a:gd name="connsiteX6" fmla="*/ 40372 w 64340"/>
                                <a:gd name="connsiteY6" fmla="*/ 39432 h 144049"/>
                                <a:gd name="connsiteX7" fmla="*/ 44178 w 64340"/>
                                <a:gd name="connsiteY7" fmla="*/ 41264 h 14404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4340" h="144049">
                                  <a:moveTo>
                                    <a:pt x="44178" y="41264"/>
                                  </a:moveTo>
                                  <a:cubicBezTo>
                                    <a:pt x="46857" y="45447"/>
                                    <a:pt x="46105" y="49113"/>
                                    <a:pt x="45259" y="53907"/>
                                  </a:cubicBezTo>
                                  <a:cubicBezTo>
                                    <a:pt x="42345" y="70638"/>
                                    <a:pt x="40325" y="87746"/>
                                    <a:pt x="34920" y="103913"/>
                                  </a:cubicBezTo>
                                  <a:cubicBezTo>
                                    <a:pt x="29045" y="121631"/>
                                    <a:pt x="14758" y="133334"/>
                                    <a:pt x="0" y="144050"/>
                                  </a:cubicBezTo>
                                  <a:lnTo>
                                    <a:pt x="64341" y="125062"/>
                                  </a:lnTo>
                                  <a:lnTo>
                                    <a:pt x="57056" y="0"/>
                                  </a:lnTo>
                                  <a:lnTo>
                                    <a:pt x="40372" y="39432"/>
                                  </a:lnTo>
                                  <a:cubicBezTo>
                                    <a:pt x="41875" y="39432"/>
                                    <a:pt x="43379" y="39949"/>
                                    <a:pt x="44178" y="412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27" name="Freeform: Shape 526">
                              <a:extLst>
                                <a:ext uri="{FF2B5EF4-FFF2-40B4-BE49-F238E27FC236}">
                                  <a16:creationId xmlns:a16="http://schemas.microsoft.com/office/drawing/2014/main" id="{B1ECF689-6D10-BB83-5D7D-748D2FA6E48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31109" y="1832685"/>
                              <a:ext cx="68899" cy="145365"/>
                            </a:xfrm>
                            <a:custGeom>
                              <a:avLst/>
                              <a:gdLst>
                                <a:gd name="connsiteX0" fmla="*/ 61662 w 68899"/>
                                <a:gd name="connsiteY0" fmla="*/ 0 h 145365"/>
                                <a:gd name="connsiteX1" fmla="*/ 0 w 68899"/>
                                <a:gd name="connsiteY1" fmla="*/ 145366 h 145365"/>
                                <a:gd name="connsiteX2" fmla="*/ 68899 w 68899"/>
                                <a:gd name="connsiteY2" fmla="*/ 125062 h 145365"/>
                                <a:gd name="connsiteX3" fmla="*/ 61662 w 68899"/>
                                <a:gd name="connsiteY3" fmla="*/ 0 h 145365"/>
                                <a:gd name="connsiteX4" fmla="*/ 4136 w 68899"/>
                                <a:gd name="connsiteY4" fmla="*/ 140807 h 145365"/>
                                <a:gd name="connsiteX5" fmla="*/ 57009 w 68899"/>
                                <a:gd name="connsiteY5" fmla="*/ 15556 h 145365"/>
                                <a:gd name="connsiteX6" fmla="*/ 58560 w 68899"/>
                                <a:gd name="connsiteY6" fmla="*/ 94607 h 145365"/>
                                <a:gd name="connsiteX7" fmla="*/ 39196 w 68899"/>
                                <a:gd name="connsiteY7" fmla="*/ 127882 h 145365"/>
                                <a:gd name="connsiteX8" fmla="*/ 4136 w 68899"/>
                                <a:gd name="connsiteY8" fmla="*/ 140807 h 1453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8899" h="145365">
                                  <a:moveTo>
                                    <a:pt x="61662" y="0"/>
                                  </a:moveTo>
                                  <a:lnTo>
                                    <a:pt x="0" y="145366"/>
                                  </a:lnTo>
                                  <a:lnTo>
                                    <a:pt x="68899" y="125062"/>
                                  </a:lnTo>
                                  <a:lnTo>
                                    <a:pt x="61662" y="0"/>
                                  </a:lnTo>
                                  <a:close/>
                                  <a:moveTo>
                                    <a:pt x="4136" y="140807"/>
                                  </a:moveTo>
                                  <a:lnTo>
                                    <a:pt x="57009" y="15556"/>
                                  </a:lnTo>
                                  <a:cubicBezTo>
                                    <a:pt x="57009" y="15556"/>
                                    <a:pt x="58043" y="68100"/>
                                    <a:pt x="58560" y="94607"/>
                                  </a:cubicBezTo>
                                  <a:cubicBezTo>
                                    <a:pt x="59124" y="121161"/>
                                    <a:pt x="55834" y="121114"/>
                                    <a:pt x="39196" y="127882"/>
                                  </a:cubicBezTo>
                                  <a:cubicBezTo>
                                    <a:pt x="22559" y="134650"/>
                                    <a:pt x="4136" y="140807"/>
                                    <a:pt x="4136" y="14080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05" name="Graphic 111">
                          <a:extLst>
                            <a:ext uri="{FF2B5EF4-FFF2-40B4-BE49-F238E27FC236}">
                              <a16:creationId xmlns:a16="http://schemas.microsoft.com/office/drawing/2014/main" id="{2D3A6EAC-5190-B1F3-775E-946A0CAA419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39745" y="1832591"/>
                          <a:ext cx="153026" cy="116743"/>
                          <a:chOff x="10439745" y="1832591"/>
                          <a:chExt cx="153026" cy="116743"/>
                        </a:xfrm>
                        <a:grpFill/>
                      </p:grpSpPr>
                      <p:grpSp>
                        <p:nvGrpSpPr>
                          <p:cNvPr id="515" name="Graphic 111">
                            <a:extLst>
                              <a:ext uri="{FF2B5EF4-FFF2-40B4-BE49-F238E27FC236}">
                                <a16:creationId xmlns:a16="http://schemas.microsoft.com/office/drawing/2014/main" id="{80CD438D-1C8B-636B-19EF-D250DECCFED2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73630" y="1832638"/>
                            <a:ext cx="119140" cy="116696"/>
                            <a:chOff x="10473630" y="1832638"/>
                            <a:chExt cx="119140" cy="116696"/>
                          </a:xfrm>
                          <a:grpFill/>
                        </p:grpSpPr>
                        <p:sp>
                          <p:nvSpPr>
                            <p:cNvPr id="520" name="Freeform: Shape 519">
                              <a:extLst>
                                <a:ext uri="{FF2B5EF4-FFF2-40B4-BE49-F238E27FC236}">
                                  <a16:creationId xmlns:a16="http://schemas.microsoft.com/office/drawing/2014/main" id="{4BA25E60-5CE0-791D-712B-AE9E5E48EC2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73630" y="1832685"/>
                              <a:ext cx="119140" cy="116602"/>
                            </a:xfrm>
                            <a:custGeom>
                              <a:avLst/>
                              <a:gdLst>
                                <a:gd name="connsiteX0" fmla="*/ 119141 w 119140"/>
                                <a:gd name="connsiteY0" fmla="*/ 0 h 116602"/>
                                <a:gd name="connsiteX1" fmla="*/ 0 w 119140"/>
                                <a:gd name="connsiteY1" fmla="*/ 105323 h 116602"/>
                                <a:gd name="connsiteX2" fmla="*/ 70497 w 119140"/>
                                <a:gd name="connsiteY2" fmla="*/ 116603 h 1166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19140" h="116602">
                                  <a:moveTo>
                                    <a:pt x="119141" y="0"/>
                                  </a:moveTo>
                                  <a:lnTo>
                                    <a:pt x="0" y="105323"/>
                                  </a:lnTo>
                                  <a:lnTo>
                                    <a:pt x="70497" y="11660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21" name="Freeform: Shape 520">
                              <a:extLst>
                                <a:ext uri="{FF2B5EF4-FFF2-40B4-BE49-F238E27FC236}">
                                  <a16:creationId xmlns:a16="http://schemas.microsoft.com/office/drawing/2014/main" id="{90584316-1135-76B7-7171-36F5FC53EF8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78283" y="1832638"/>
                              <a:ext cx="114440" cy="116602"/>
                            </a:xfrm>
                            <a:custGeom>
                              <a:avLst/>
                              <a:gdLst>
                                <a:gd name="connsiteX0" fmla="*/ 84785 w 114440"/>
                                <a:gd name="connsiteY0" fmla="*/ 31912 h 116602"/>
                                <a:gd name="connsiteX1" fmla="*/ 80179 w 114440"/>
                                <a:gd name="connsiteY1" fmla="*/ 43849 h 116602"/>
                                <a:gd name="connsiteX2" fmla="*/ 48925 w 114440"/>
                                <a:gd name="connsiteY2" fmla="*/ 84738 h 116602"/>
                                <a:gd name="connsiteX3" fmla="*/ 0 w 114440"/>
                                <a:gd name="connsiteY3" fmla="*/ 106075 h 116602"/>
                                <a:gd name="connsiteX4" fmla="*/ 65798 w 114440"/>
                                <a:gd name="connsiteY4" fmla="*/ 116603 h 116602"/>
                                <a:gd name="connsiteX5" fmla="*/ 114441 w 114440"/>
                                <a:gd name="connsiteY5" fmla="*/ 0 h 116602"/>
                                <a:gd name="connsiteX6" fmla="*/ 82153 w 114440"/>
                                <a:gd name="connsiteY6" fmla="*/ 28575 h 116602"/>
                                <a:gd name="connsiteX7" fmla="*/ 84785 w 114440"/>
                                <a:gd name="connsiteY7" fmla="*/ 31912 h 1166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14440" h="116602">
                                  <a:moveTo>
                                    <a:pt x="84785" y="31912"/>
                                  </a:moveTo>
                                  <a:cubicBezTo>
                                    <a:pt x="85302" y="36847"/>
                                    <a:pt x="83046" y="39855"/>
                                    <a:pt x="80179" y="43849"/>
                                  </a:cubicBezTo>
                                  <a:cubicBezTo>
                                    <a:pt x="70215" y="57761"/>
                                    <a:pt x="60816" y="72424"/>
                                    <a:pt x="48925" y="84738"/>
                                  </a:cubicBezTo>
                                  <a:cubicBezTo>
                                    <a:pt x="35860" y="98273"/>
                                    <a:pt x="17953" y="102691"/>
                                    <a:pt x="0" y="106075"/>
                                  </a:cubicBezTo>
                                  <a:lnTo>
                                    <a:pt x="65798" y="116603"/>
                                  </a:lnTo>
                                  <a:lnTo>
                                    <a:pt x="114441" y="0"/>
                                  </a:lnTo>
                                  <a:lnTo>
                                    <a:pt x="82153" y="28575"/>
                                  </a:lnTo>
                                  <a:cubicBezTo>
                                    <a:pt x="83516" y="29327"/>
                                    <a:pt x="84597" y="30408"/>
                                    <a:pt x="84785" y="3191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22" name="Freeform: Shape 521">
                              <a:extLst>
                                <a:ext uri="{FF2B5EF4-FFF2-40B4-BE49-F238E27FC236}">
                                  <a16:creationId xmlns:a16="http://schemas.microsoft.com/office/drawing/2014/main" id="{3FB51C8F-5362-552D-36DD-D6C5881C26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73677" y="1832685"/>
                              <a:ext cx="119093" cy="116649"/>
                            </a:xfrm>
                            <a:custGeom>
                              <a:avLst/>
                              <a:gdLst>
                                <a:gd name="connsiteX0" fmla="*/ 119094 w 119093"/>
                                <a:gd name="connsiteY0" fmla="*/ 0 h 116649"/>
                                <a:gd name="connsiteX1" fmla="*/ 0 w 119093"/>
                                <a:gd name="connsiteY1" fmla="*/ 105370 h 116649"/>
                                <a:gd name="connsiteX2" fmla="*/ 70497 w 119093"/>
                                <a:gd name="connsiteY2" fmla="*/ 116650 h 116649"/>
                                <a:gd name="connsiteX3" fmla="*/ 119094 w 119093"/>
                                <a:gd name="connsiteY3" fmla="*/ 0 h 116649"/>
                                <a:gd name="connsiteX4" fmla="*/ 5640 w 119093"/>
                                <a:gd name="connsiteY4" fmla="*/ 102926 h 116649"/>
                                <a:gd name="connsiteX5" fmla="*/ 108096 w 119093"/>
                                <a:gd name="connsiteY5" fmla="*/ 12079 h 116649"/>
                                <a:gd name="connsiteX6" fmla="*/ 74633 w 119093"/>
                                <a:gd name="connsiteY6" fmla="*/ 84503 h 116649"/>
                                <a:gd name="connsiteX7" fmla="*/ 42674 w 119093"/>
                                <a:gd name="connsiteY7" fmla="*/ 106357 h 116649"/>
                                <a:gd name="connsiteX8" fmla="*/ 5640 w 119093"/>
                                <a:gd name="connsiteY8" fmla="*/ 102926 h 11664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19093" h="116649">
                                  <a:moveTo>
                                    <a:pt x="119094" y="0"/>
                                  </a:moveTo>
                                  <a:lnTo>
                                    <a:pt x="0" y="105370"/>
                                  </a:lnTo>
                                  <a:lnTo>
                                    <a:pt x="70497" y="116650"/>
                                  </a:lnTo>
                                  <a:lnTo>
                                    <a:pt x="119094" y="0"/>
                                  </a:lnTo>
                                  <a:close/>
                                  <a:moveTo>
                                    <a:pt x="5640" y="102926"/>
                                  </a:moveTo>
                                  <a:lnTo>
                                    <a:pt x="108096" y="12079"/>
                                  </a:lnTo>
                                  <a:cubicBezTo>
                                    <a:pt x="108096" y="12079"/>
                                    <a:pt x="85866" y="60205"/>
                                    <a:pt x="74633" y="84503"/>
                                  </a:cubicBezTo>
                                  <a:cubicBezTo>
                                    <a:pt x="63448" y="108801"/>
                                    <a:pt x="60487" y="107391"/>
                                    <a:pt x="42674" y="106357"/>
                                  </a:cubicBezTo>
                                  <a:cubicBezTo>
                                    <a:pt x="24862" y="105323"/>
                                    <a:pt x="5640" y="102926"/>
                                    <a:pt x="5640" y="10292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16" name="Graphic 111">
                            <a:extLst>
                              <a:ext uri="{FF2B5EF4-FFF2-40B4-BE49-F238E27FC236}">
                                <a16:creationId xmlns:a16="http://schemas.microsoft.com/office/drawing/2014/main" id="{8DECF7F7-CEFF-E413-C1F0-7465D8440F64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39745" y="1832591"/>
                            <a:ext cx="153026" cy="84361"/>
                            <a:chOff x="10439745" y="1832591"/>
                            <a:chExt cx="153026" cy="84361"/>
                          </a:xfrm>
                          <a:grpFill/>
                        </p:grpSpPr>
                        <p:sp>
                          <p:nvSpPr>
                            <p:cNvPr id="517" name="Freeform: Shape 516">
                              <a:extLst>
                                <a:ext uri="{FF2B5EF4-FFF2-40B4-BE49-F238E27FC236}">
                                  <a16:creationId xmlns:a16="http://schemas.microsoft.com/office/drawing/2014/main" id="{5C74EF0F-5174-9A6C-D29E-7C6EFC3E3FC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9745" y="1832685"/>
                              <a:ext cx="153026" cy="84267"/>
                            </a:xfrm>
                            <a:custGeom>
                              <a:avLst/>
                              <a:gdLst>
                                <a:gd name="connsiteX0" fmla="*/ 153026 w 153026"/>
                                <a:gd name="connsiteY0" fmla="*/ 0 h 84267"/>
                                <a:gd name="connsiteX1" fmla="*/ 0 w 153026"/>
                                <a:gd name="connsiteY1" fmla="*/ 43332 h 84267"/>
                                <a:gd name="connsiteX2" fmla="*/ 57714 w 153026"/>
                                <a:gd name="connsiteY2" fmla="*/ 84268 h 842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3026" h="84267">
                                  <a:moveTo>
                                    <a:pt x="153026" y="0"/>
                                  </a:moveTo>
                                  <a:lnTo>
                                    <a:pt x="0" y="43332"/>
                                  </a:lnTo>
                                  <a:lnTo>
                                    <a:pt x="57714" y="84268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18" name="Freeform: Shape 517">
                              <a:extLst>
                                <a:ext uri="{FF2B5EF4-FFF2-40B4-BE49-F238E27FC236}">
                                  <a16:creationId xmlns:a16="http://schemas.microsoft.com/office/drawing/2014/main" id="{0376D8BB-392B-8EFC-3567-3CCDBB437FD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43598" y="1832591"/>
                              <a:ext cx="149172" cy="84267"/>
                            </a:xfrm>
                            <a:custGeom>
                              <a:avLst/>
                              <a:gdLst>
                                <a:gd name="connsiteX0" fmla="*/ 108472 w 149172"/>
                                <a:gd name="connsiteY0" fmla="*/ 15932 h 84267"/>
                                <a:gd name="connsiteX1" fmla="*/ 99072 w 149172"/>
                                <a:gd name="connsiteY1" fmla="*/ 24721 h 84267"/>
                                <a:gd name="connsiteX2" fmla="*/ 53014 w 149172"/>
                                <a:gd name="connsiteY2" fmla="*/ 48079 h 84267"/>
                                <a:gd name="connsiteX3" fmla="*/ 0 w 149172"/>
                                <a:gd name="connsiteY3" fmla="*/ 46058 h 84267"/>
                                <a:gd name="connsiteX4" fmla="*/ 53860 w 149172"/>
                                <a:gd name="connsiteY4" fmla="*/ 84268 h 84267"/>
                                <a:gd name="connsiteX5" fmla="*/ 149173 w 149172"/>
                                <a:gd name="connsiteY5" fmla="*/ 0 h 84267"/>
                                <a:gd name="connsiteX6" fmla="*/ 107720 w 149172"/>
                                <a:gd name="connsiteY6" fmla="*/ 11750 h 84267"/>
                                <a:gd name="connsiteX7" fmla="*/ 108472 w 149172"/>
                                <a:gd name="connsiteY7" fmla="*/ 15932 h 842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49172" h="84267">
                                  <a:moveTo>
                                    <a:pt x="108472" y="15932"/>
                                  </a:moveTo>
                                  <a:cubicBezTo>
                                    <a:pt x="106733" y="20632"/>
                                    <a:pt x="103396" y="22371"/>
                                    <a:pt x="99072" y="24721"/>
                                  </a:cubicBezTo>
                                  <a:cubicBezTo>
                                    <a:pt x="83986" y="32946"/>
                                    <a:pt x="69135" y="42110"/>
                                    <a:pt x="53014" y="48079"/>
                                  </a:cubicBezTo>
                                  <a:cubicBezTo>
                                    <a:pt x="35390" y="54612"/>
                                    <a:pt x="17436" y="50852"/>
                                    <a:pt x="0" y="46058"/>
                                  </a:cubicBezTo>
                                  <a:lnTo>
                                    <a:pt x="53860" y="84268"/>
                                  </a:lnTo>
                                  <a:lnTo>
                                    <a:pt x="149173" y="0"/>
                                  </a:lnTo>
                                  <a:lnTo>
                                    <a:pt x="107720" y="11750"/>
                                  </a:lnTo>
                                  <a:cubicBezTo>
                                    <a:pt x="108566" y="13019"/>
                                    <a:pt x="109036" y="14522"/>
                                    <a:pt x="108472" y="1593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19" name="Freeform: Shape 518">
                              <a:extLst>
                                <a:ext uri="{FF2B5EF4-FFF2-40B4-BE49-F238E27FC236}">
                                  <a16:creationId xmlns:a16="http://schemas.microsoft.com/office/drawing/2014/main" id="{3F2D38BB-BEB4-6042-133A-E6FAC2A32F4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9792" y="1832685"/>
                              <a:ext cx="152979" cy="84267"/>
                            </a:xfrm>
                            <a:custGeom>
                              <a:avLst/>
                              <a:gdLst>
                                <a:gd name="connsiteX0" fmla="*/ 152980 w 152979"/>
                                <a:gd name="connsiteY0" fmla="*/ 0 h 84267"/>
                                <a:gd name="connsiteX1" fmla="*/ 0 w 152979"/>
                                <a:gd name="connsiteY1" fmla="*/ 43332 h 84267"/>
                                <a:gd name="connsiteX2" fmla="*/ 57714 w 152979"/>
                                <a:gd name="connsiteY2" fmla="*/ 84268 h 84267"/>
                                <a:gd name="connsiteX3" fmla="*/ 152980 w 152979"/>
                                <a:gd name="connsiteY3" fmla="*/ 0 h 84267"/>
                                <a:gd name="connsiteX4" fmla="*/ 6110 w 152979"/>
                                <a:gd name="connsiteY4" fmla="*/ 43614 h 84267"/>
                                <a:gd name="connsiteX5" fmla="*/ 137799 w 152979"/>
                                <a:gd name="connsiteY5" fmla="*/ 6110 h 84267"/>
                                <a:gd name="connsiteX6" fmla="*/ 75714 w 152979"/>
                                <a:gd name="connsiteY6" fmla="*/ 57009 h 84267"/>
                                <a:gd name="connsiteX7" fmla="*/ 37505 w 152979"/>
                                <a:gd name="connsiteY7" fmla="*/ 62837 h 84267"/>
                                <a:gd name="connsiteX8" fmla="*/ 6110 w 152979"/>
                                <a:gd name="connsiteY8" fmla="*/ 43614 h 842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2979" h="84267">
                                  <a:moveTo>
                                    <a:pt x="152980" y="0"/>
                                  </a:moveTo>
                                  <a:lnTo>
                                    <a:pt x="0" y="43332"/>
                                  </a:lnTo>
                                  <a:lnTo>
                                    <a:pt x="57714" y="84268"/>
                                  </a:lnTo>
                                  <a:lnTo>
                                    <a:pt x="152980" y="0"/>
                                  </a:lnTo>
                                  <a:close/>
                                  <a:moveTo>
                                    <a:pt x="6110" y="43614"/>
                                  </a:moveTo>
                                  <a:lnTo>
                                    <a:pt x="137799" y="6110"/>
                                  </a:lnTo>
                                  <a:cubicBezTo>
                                    <a:pt x="137799" y="6110"/>
                                    <a:pt x="96535" y="39949"/>
                                    <a:pt x="75714" y="57009"/>
                                  </a:cubicBezTo>
                                  <a:cubicBezTo>
                                    <a:pt x="54894" y="74116"/>
                                    <a:pt x="52920" y="71531"/>
                                    <a:pt x="37505" y="62837"/>
                                  </a:cubicBezTo>
                                  <a:cubicBezTo>
                                    <a:pt x="22136" y="54189"/>
                                    <a:pt x="6110" y="43614"/>
                                    <a:pt x="6110" y="4361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506" name="Graphic 111">
                          <a:extLst>
                            <a:ext uri="{FF2B5EF4-FFF2-40B4-BE49-F238E27FC236}">
                              <a16:creationId xmlns:a16="http://schemas.microsoft.com/office/drawing/2014/main" id="{EDC8DCA6-16A0-FB06-319F-AEACF558A9A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35139" y="1751378"/>
                          <a:ext cx="157632" cy="126425"/>
                          <a:chOff x="10435139" y="1751378"/>
                          <a:chExt cx="157632" cy="126425"/>
                        </a:xfrm>
                        <a:grpFill/>
                      </p:grpSpPr>
                      <p:grpSp>
                        <p:nvGrpSpPr>
                          <p:cNvPr id="507" name="Graphic 111">
                            <a:extLst>
                              <a:ext uri="{FF2B5EF4-FFF2-40B4-BE49-F238E27FC236}">
                                <a16:creationId xmlns:a16="http://schemas.microsoft.com/office/drawing/2014/main" id="{C0B459AB-AE69-C04A-614D-5D4CF9373716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35139" y="1818820"/>
                            <a:ext cx="157632" cy="58982"/>
                            <a:chOff x="10435139" y="1818820"/>
                            <a:chExt cx="157632" cy="58982"/>
                          </a:xfrm>
                          <a:grpFill/>
                        </p:grpSpPr>
                        <p:sp>
                          <p:nvSpPr>
                            <p:cNvPr id="512" name="Freeform: Shape 511">
                              <a:extLst>
                                <a:ext uri="{FF2B5EF4-FFF2-40B4-BE49-F238E27FC236}">
                                  <a16:creationId xmlns:a16="http://schemas.microsoft.com/office/drawing/2014/main" id="{EF85EEFA-ECD3-D320-F05E-59680B15D01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5139" y="1818820"/>
                              <a:ext cx="157632" cy="58982"/>
                            </a:xfrm>
                            <a:custGeom>
                              <a:avLst/>
                              <a:gdLst>
                                <a:gd name="connsiteX0" fmla="*/ 157632 w 157632"/>
                                <a:gd name="connsiteY0" fmla="*/ 13864 h 58982"/>
                                <a:gd name="connsiteX1" fmla="*/ 0 w 157632"/>
                                <a:gd name="connsiteY1" fmla="*/ 0 h 58982"/>
                                <a:gd name="connsiteX2" fmla="*/ 38586 w 157632"/>
                                <a:gd name="connsiteY2" fmla="*/ 58983 h 5898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7632" h="58982">
                                  <a:moveTo>
                                    <a:pt x="157632" y="13864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38586" y="5898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13" name="Freeform: Shape 512">
                              <a:extLst>
                                <a:ext uri="{FF2B5EF4-FFF2-40B4-BE49-F238E27FC236}">
                                  <a16:creationId xmlns:a16="http://schemas.microsoft.com/office/drawing/2014/main" id="{5A5F6D9D-8372-B5E3-2011-E87E29F7948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7724" y="1822721"/>
                              <a:ext cx="155047" cy="55081"/>
                            </a:xfrm>
                            <a:custGeom>
                              <a:avLst/>
                              <a:gdLst>
                                <a:gd name="connsiteX0" fmla="*/ 111574 w 155047"/>
                                <a:gd name="connsiteY0" fmla="*/ 10340 h 55081"/>
                                <a:gd name="connsiteX1" fmla="*/ 99636 w 155047"/>
                                <a:gd name="connsiteY1" fmla="*/ 15227 h 55081"/>
                                <a:gd name="connsiteX2" fmla="*/ 48408 w 155047"/>
                                <a:gd name="connsiteY2" fmla="*/ 20773 h 55081"/>
                                <a:gd name="connsiteX3" fmla="*/ 0 w 155047"/>
                                <a:gd name="connsiteY3" fmla="*/ 0 h 55081"/>
                                <a:gd name="connsiteX4" fmla="*/ 36001 w 155047"/>
                                <a:gd name="connsiteY4" fmla="*/ 55082 h 55081"/>
                                <a:gd name="connsiteX5" fmla="*/ 155047 w 155047"/>
                                <a:gd name="connsiteY5" fmla="*/ 9917 h 55081"/>
                                <a:gd name="connsiteX6" fmla="*/ 112326 w 155047"/>
                                <a:gd name="connsiteY6" fmla="*/ 6157 h 55081"/>
                                <a:gd name="connsiteX7" fmla="*/ 111574 w 155047"/>
                                <a:gd name="connsiteY7" fmla="*/ 10340 h 5508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55047" h="55081">
                                  <a:moveTo>
                                    <a:pt x="111574" y="10340"/>
                                  </a:moveTo>
                                  <a:cubicBezTo>
                                    <a:pt x="108237" y="14147"/>
                                    <a:pt x="104524" y="14569"/>
                                    <a:pt x="99636" y="15227"/>
                                  </a:cubicBezTo>
                                  <a:cubicBezTo>
                                    <a:pt x="82670" y="17624"/>
                                    <a:pt x="65563" y="20914"/>
                                    <a:pt x="48408" y="20773"/>
                                  </a:cubicBezTo>
                                  <a:cubicBezTo>
                                    <a:pt x="29656" y="20632"/>
                                    <a:pt x="14476" y="10716"/>
                                    <a:pt x="0" y="0"/>
                                  </a:cubicBezTo>
                                  <a:lnTo>
                                    <a:pt x="36001" y="55082"/>
                                  </a:lnTo>
                                  <a:lnTo>
                                    <a:pt x="155047" y="9917"/>
                                  </a:lnTo>
                                  <a:lnTo>
                                    <a:pt x="112326" y="6157"/>
                                  </a:lnTo>
                                  <a:cubicBezTo>
                                    <a:pt x="112655" y="7614"/>
                                    <a:pt x="112561" y="9212"/>
                                    <a:pt x="111574" y="1034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14" name="Freeform: Shape 513">
                              <a:extLst>
                                <a:ext uri="{FF2B5EF4-FFF2-40B4-BE49-F238E27FC236}">
                                  <a16:creationId xmlns:a16="http://schemas.microsoft.com/office/drawing/2014/main" id="{9AD43945-E8BB-FA06-F5BE-31E600289A0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5186" y="1818820"/>
                              <a:ext cx="157585" cy="58982"/>
                            </a:xfrm>
                            <a:custGeom>
                              <a:avLst/>
                              <a:gdLst>
                                <a:gd name="connsiteX0" fmla="*/ 157585 w 157585"/>
                                <a:gd name="connsiteY0" fmla="*/ 13864 h 58982"/>
                                <a:gd name="connsiteX1" fmla="*/ 0 w 157585"/>
                                <a:gd name="connsiteY1" fmla="*/ 0 h 58982"/>
                                <a:gd name="connsiteX2" fmla="*/ 38586 w 157585"/>
                                <a:gd name="connsiteY2" fmla="*/ 58983 h 58982"/>
                                <a:gd name="connsiteX3" fmla="*/ 157585 w 157585"/>
                                <a:gd name="connsiteY3" fmla="*/ 13864 h 58982"/>
                                <a:gd name="connsiteX4" fmla="*/ 5499 w 157585"/>
                                <a:gd name="connsiteY4" fmla="*/ 2491 h 58982"/>
                                <a:gd name="connsiteX5" fmla="*/ 141277 w 157585"/>
                                <a:gd name="connsiteY5" fmla="*/ 14193 h 58982"/>
                                <a:gd name="connsiteX6" fmla="*/ 65140 w 157585"/>
                                <a:gd name="connsiteY6" fmla="*/ 39901 h 58982"/>
                                <a:gd name="connsiteX7" fmla="*/ 27588 w 157585"/>
                                <a:gd name="connsiteY7" fmla="*/ 31724 h 58982"/>
                                <a:gd name="connsiteX8" fmla="*/ 5499 w 157585"/>
                                <a:gd name="connsiteY8" fmla="*/ 2491 h 5898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7585" h="58982">
                                  <a:moveTo>
                                    <a:pt x="157585" y="13864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38586" y="58983"/>
                                  </a:lnTo>
                                  <a:lnTo>
                                    <a:pt x="157585" y="13864"/>
                                  </a:lnTo>
                                  <a:close/>
                                  <a:moveTo>
                                    <a:pt x="5499" y="2491"/>
                                  </a:moveTo>
                                  <a:lnTo>
                                    <a:pt x="141277" y="14193"/>
                                  </a:lnTo>
                                  <a:cubicBezTo>
                                    <a:pt x="141277" y="14193"/>
                                    <a:pt x="90707" y="31254"/>
                                    <a:pt x="65140" y="39901"/>
                                  </a:cubicBezTo>
                                  <a:cubicBezTo>
                                    <a:pt x="39619" y="48502"/>
                                    <a:pt x="38679" y="45400"/>
                                    <a:pt x="27588" y="31724"/>
                                  </a:cubicBezTo>
                                  <a:cubicBezTo>
                                    <a:pt x="16543" y="18094"/>
                                    <a:pt x="5499" y="2491"/>
                                    <a:pt x="5499" y="2491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508" name="Graphic 111">
                            <a:extLst>
                              <a:ext uri="{FF2B5EF4-FFF2-40B4-BE49-F238E27FC236}">
                                <a16:creationId xmlns:a16="http://schemas.microsoft.com/office/drawing/2014/main" id="{BF3715A6-A768-89BC-F0F1-5FE003343610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58638" y="1751378"/>
                            <a:ext cx="134133" cy="81306"/>
                            <a:chOff x="10458638" y="1751378"/>
                            <a:chExt cx="134133" cy="81306"/>
                          </a:xfrm>
                          <a:grpFill/>
                        </p:grpSpPr>
                        <p:sp>
                          <p:nvSpPr>
                            <p:cNvPr id="509" name="Freeform: Shape 508">
                              <a:extLst>
                                <a:ext uri="{FF2B5EF4-FFF2-40B4-BE49-F238E27FC236}">
                                  <a16:creationId xmlns:a16="http://schemas.microsoft.com/office/drawing/2014/main" id="{CC3C3628-F9E9-8B15-D760-FE95DF020D7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58638" y="1751378"/>
                              <a:ext cx="134133" cy="81306"/>
                            </a:xfrm>
                            <a:custGeom>
                              <a:avLst/>
                              <a:gdLst>
                                <a:gd name="connsiteX0" fmla="*/ 134133 w 134133"/>
                                <a:gd name="connsiteY0" fmla="*/ 81307 h 81306"/>
                                <a:gd name="connsiteX1" fmla="*/ 0 w 134133"/>
                                <a:gd name="connsiteY1" fmla="*/ 0 h 81306"/>
                                <a:gd name="connsiteX2" fmla="*/ 8037 w 134133"/>
                                <a:gd name="connsiteY2" fmla="*/ 70168 h 813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34133" h="81306">
                                  <a:moveTo>
                                    <a:pt x="134133" y="81307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8037" y="70168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10" name="Freeform: Shape 509">
                              <a:extLst>
                                <a:ext uri="{FF2B5EF4-FFF2-40B4-BE49-F238E27FC236}">
                                  <a16:creationId xmlns:a16="http://schemas.microsoft.com/office/drawing/2014/main" id="{110ADCD8-F0EE-A027-43BC-9C6A9117CD9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59202" y="1756031"/>
                              <a:ext cx="133569" cy="76654"/>
                            </a:xfrm>
                            <a:custGeom>
                              <a:avLst/>
                              <a:gdLst>
                                <a:gd name="connsiteX0" fmla="*/ 94702 w 133569"/>
                                <a:gd name="connsiteY0" fmla="*/ 58043 h 76654"/>
                                <a:gd name="connsiteX1" fmla="*/ 81871 w 133569"/>
                                <a:gd name="connsiteY1" fmla="*/ 57291 h 76654"/>
                                <a:gd name="connsiteX2" fmla="*/ 33839 w 133569"/>
                                <a:gd name="connsiteY2" fmla="*/ 39901 h 76654"/>
                                <a:gd name="connsiteX3" fmla="*/ 0 w 133569"/>
                                <a:gd name="connsiteY3" fmla="*/ 0 h 76654"/>
                                <a:gd name="connsiteX4" fmla="*/ 7473 w 133569"/>
                                <a:gd name="connsiteY4" fmla="*/ 65563 h 76654"/>
                                <a:gd name="connsiteX5" fmla="*/ 133569 w 133569"/>
                                <a:gd name="connsiteY5" fmla="*/ 76654 h 76654"/>
                                <a:gd name="connsiteX6" fmla="*/ 97239 w 133569"/>
                                <a:gd name="connsiteY6" fmla="*/ 54612 h 76654"/>
                                <a:gd name="connsiteX7" fmla="*/ 94702 w 133569"/>
                                <a:gd name="connsiteY7" fmla="*/ 58043 h 766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33569" h="76654">
                                  <a:moveTo>
                                    <a:pt x="94702" y="58043"/>
                                  </a:moveTo>
                                  <a:cubicBezTo>
                                    <a:pt x="90049" y="60017"/>
                                    <a:pt x="86524" y="58795"/>
                                    <a:pt x="81871" y="57291"/>
                                  </a:cubicBezTo>
                                  <a:cubicBezTo>
                                    <a:pt x="65751" y="52027"/>
                                    <a:pt x="49019" y="47562"/>
                                    <a:pt x="33839" y="39901"/>
                                  </a:cubicBezTo>
                                  <a:cubicBezTo>
                                    <a:pt x="17202" y="31630"/>
                                    <a:pt x="8084" y="15979"/>
                                    <a:pt x="0" y="0"/>
                                  </a:cubicBezTo>
                                  <a:lnTo>
                                    <a:pt x="7473" y="65563"/>
                                  </a:lnTo>
                                  <a:lnTo>
                                    <a:pt x="133569" y="76654"/>
                                  </a:lnTo>
                                  <a:lnTo>
                                    <a:pt x="97239" y="54612"/>
                                  </a:lnTo>
                                  <a:cubicBezTo>
                                    <a:pt x="96910" y="56069"/>
                                    <a:pt x="96111" y="57432"/>
                                    <a:pt x="94702" y="58043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511" name="Freeform: Shape 510">
                              <a:extLst>
                                <a:ext uri="{FF2B5EF4-FFF2-40B4-BE49-F238E27FC236}">
                                  <a16:creationId xmlns:a16="http://schemas.microsoft.com/office/drawing/2014/main" id="{930A60BD-DB63-1FFF-8109-C938977D7A3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58685" y="1751378"/>
                              <a:ext cx="134086" cy="81306"/>
                            </a:xfrm>
                            <a:custGeom>
                              <a:avLst/>
                              <a:gdLst>
                                <a:gd name="connsiteX0" fmla="*/ 134086 w 134086"/>
                                <a:gd name="connsiteY0" fmla="*/ 81307 h 81306"/>
                                <a:gd name="connsiteX1" fmla="*/ 0 w 134086"/>
                                <a:gd name="connsiteY1" fmla="*/ 0 h 81306"/>
                                <a:gd name="connsiteX2" fmla="*/ 7990 w 134086"/>
                                <a:gd name="connsiteY2" fmla="*/ 70215 h 81306"/>
                                <a:gd name="connsiteX3" fmla="*/ 134086 w 134086"/>
                                <a:gd name="connsiteY3" fmla="*/ 81307 h 81306"/>
                                <a:gd name="connsiteX4" fmla="*/ 3807 w 134086"/>
                                <a:gd name="connsiteY4" fmla="*/ 4653 h 81306"/>
                                <a:gd name="connsiteX5" fmla="*/ 119376 w 134086"/>
                                <a:gd name="connsiteY5" fmla="*/ 74492 h 81306"/>
                                <a:gd name="connsiteX6" fmla="*/ 40183 w 134086"/>
                                <a:gd name="connsiteY6" fmla="*/ 64529 h 81306"/>
                                <a:gd name="connsiteX7" fmla="*/ 10387 w 134086"/>
                                <a:gd name="connsiteY7" fmla="*/ 40794 h 81306"/>
                                <a:gd name="connsiteX8" fmla="*/ 3807 w 134086"/>
                                <a:gd name="connsiteY8" fmla="*/ 4653 h 813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34086" h="81306">
                                  <a:moveTo>
                                    <a:pt x="134086" y="81307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7990" y="70215"/>
                                  </a:lnTo>
                                  <a:lnTo>
                                    <a:pt x="134086" y="81307"/>
                                  </a:lnTo>
                                  <a:close/>
                                  <a:moveTo>
                                    <a:pt x="3807" y="4653"/>
                                  </a:moveTo>
                                  <a:lnTo>
                                    <a:pt x="119376" y="74492"/>
                                  </a:lnTo>
                                  <a:cubicBezTo>
                                    <a:pt x="119376" y="74492"/>
                                    <a:pt x="66785" y="67865"/>
                                    <a:pt x="40183" y="64529"/>
                                  </a:cubicBezTo>
                                  <a:cubicBezTo>
                                    <a:pt x="13583" y="61192"/>
                                    <a:pt x="14194" y="57996"/>
                                    <a:pt x="10387" y="40794"/>
                                  </a:cubicBezTo>
                                  <a:cubicBezTo>
                                    <a:pt x="6674" y="23593"/>
                                    <a:pt x="3807" y="4653"/>
                                    <a:pt x="3807" y="4653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</p:grpSp>
                  <p:sp>
                    <p:nvSpPr>
                      <p:cNvPr id="499" name="Freeform: Shape 498">
                        <a:extLst>
                          <a:ext uri="{FF2B5EF4-FFF2-40B4-BE49-F238E27FC236}">
                            <a16:creationId xmlns:a16="http://schemas.microsoft.com/office/drawing/2014/main" id="{F9AD8EBA-D099-8744-A8B6-D2108BEA64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5139" y="1676980"/>
                        <a:ext cx="314277" cy="312068"/>
                      </a:xfrm>
                      <a:custGeom>
                        <a:avLst/>
                        <a:gdLst>
                          <a:gd name="connsiteX0" fmla="*/ 0 w 314277"/>
                          <a:gd name="connsiteY0" fmla="*/ 141841 h 312068"/>
                          <a:gd name="connsiteX1" fmla="*/ 32241 w 314277"/>
                          <a:gd name="connsiteY1" fmla="*/ 191189 h 312068"/>
                          <a:gd name="connsiteX2" fmla="*/ 4606 w 314277"/>
                          <a:gd name="connsiteY2" fmla="*/ 199038 h 312068"/>
                          <a:gd name="connsiteX3" fmla="*/ 62320 w 314277"/>
                          <a:gd name="connsiteY3" fmla="*/ 239973 h 312068"/>
                          <a:gd name="connsiteX4" fmla="*/ 157632 w 314277"/>
                          <a:gd name="connsiteY4" fmla="*/ 155705 h 312068"/>
                          <a:gd name="connsiteX5" fmla="*/ 157632 w 314277"/>
                          <a:gd name="connsiteY5" fmla="*/ 155705 h 312068"/>
                          <a:gd name="connsiteX6" fmla="*/ 38539 w 314277"/>
                          <a:gd name="connsiteY6" fmla="*/ 261075 h 312068"/>
                          <a:gd name="connsiteX7" fmla="*/ 108237 w 314277"/>
                          <a:gd name="connsiteY7" fmla="*/ 272214 h 312068"/>
                          <a:gd name="connsiteX8" fmla="*/ 95971 w 314277"/>
                          <a:gd name="connsiteY8" fmla="*/ 301118 h 312068"/>
                          <a:gd name="connsiteX9" fmla="*/ 164870 w 314277"/>
                          <a:gd name="connsiteY9" fmla="*/ 280815 h 312068"/>
                          <a:gd name="connsiteX10" fmla="*/ 166656 w 314277"/>
                          <a:gd name="connsiteY10" fmla="*/ 312068 h 312068"/>
                          <a:gd name="connsiteX11" fmla="*/ 219858 w 314277"/>
                          <a:gd name="connsiteY11" fmla="*/ 263989 h 312068"/>
                          <a:gd name="connsiteX12" fmla="*/ 235414 w 314277"/>
                          <a:gd name="connsiteY12" fmla="*/ 291013 h 312068"/>
                          <a:gd name="connsiteX13" fmla="*/ 262203 w 314277"/>
                          <a:gd name="connsiteY13" fmla="*/ 224934 h 312068"/>
                          <a:gd name="connsiteX14" fmla="*/ 288334 w 314277"/>
                          <a:gd name="connsiteY14" fmla="*/ 242229 h 312068"/>
                          <a:gd name="connsiteX15" fmla="*/ 283164 w 314277"/>
                          <a:gd name="connsiteY15" fmla="*/ 172484 h 312068"/>
                          <a:gd name="connsiteX16" fmla="*/ 314277 w 314277"/>
                          <a:gd name="connsiteY16" fmla="*/ 176619 h 312068"/>
                          <a:gd name="connsiteX17" fmla="*/ 311880 w 314277"/>
                          <a:gd name="connsiteY17" fmla="*/ 172578 h 312068"/>
                          <a:gd name="connsiteX18" fmla="*/ 311880 w 314277"/>
                          <a:gd name="connsiteY18" fmla="*/ 172578 h 312068"/>
                          <a:gd name="connsiteX19" fmla="*/ 278465 w 314277"/>
                          <a:gd name="connsiteY19" fmla="*/ 115945 h 312068"/>
                          <a:gd name="connsiteX20" fmla="*/ 308638 w 314277"/>
                          <a:gd name="connsiteY20" fmla="*/ 105981 h 312068"/>
                          <a:gd name="connsiteX21" fmla="*/ 304690 w 314277"/>
                          <a:gd name="connsiteY21" fmla="*/ 103443 h 312068"/>
                          <a:gd name="connsiteX22" fmla="*/ 304690 w 314277"/>
                          <a:gd name="connsiteY22" fmla="*/ 103443 h 312068"/>
                          <a:gd name="connsiteX23" fmla="*/ 249420 w 314277"/>
                          <a:gd name="connsiteY23" fmla="*/ 67725 h 312068"/>
                          <a:gd name="connsiteX24" fmla="*/ 272308 w 314277"/>
                          <a:gd name="connsiteY24" fmla="*/ 45776 h 312068"/>
                          <a:gd name="connsiteX25" fmla="*/ 267608 w 314277"/>
                          <a:gd name="connsiteY25" fmla="*/ 45212 h 312068"/>
                          <a:gd name="connsiteX26" fmla="*/ 267608 w 314277"/>
                          <a:gd name="connsiteY26" fmla="*/ 45212 h 312068"/>
                          <a:gd name="connsiteX27" fmla="*/ 201388 w 314277"/>
                          <a:gd name="connsiteY27" fmla="*/ 37364 h 312068"/>
                          <a:gd name="connsiteX28" fmla="*/ 212385 w 314277"/>
                          <a:gd name="connsiteY28" fmla="*/ 7755 h 312068"/>
                          <a:gd name="connsiteX29" fmla="*/ 145178 w 314277"/>
                          <a:gd name="connsiteY29" fmla="*/ 30925 h 312068"/>
                          <a:gd name="connsiteX30" fmla="*/ 142076 w 314277"/>
                          <a:gd name="connsiteY30" fmla="*/ 0 h 312068"/>
                          <a:gd name="connsiteX31" fmla="*/ 138692 w 314277"/>
                          <a:gd name="connsiteY31" fmla="*/ 3337 h 312068"/>
                          <a:gd name="connsiteX32" fmla="*/ 138692 w 314277"/>
                          <a:gd name="connsiteY32" fmla="*/ 3290 h 312068"/>
                          <a:gd name="connsiteX33" fmla="*/ 90801 w 314277"/>
                          <a:gd name="connsiteY33" fmla="*/ 50194 h 312068"/>
                          <a:gd name="connsiteX34" fmla="*/ 74116 w 314277"/>
                          <a:gd name="connsiteY34" fmla="*/ 23828 h 312068"/>
                          <a:gd name="connsiteX35" fmla="*/ 72518 w 314277"/>
                          <a:gd name="connsiteY35" fmla="*/ 28293 h 312068"/>
                          <a:gd name="connsiteX36" fmla="*/ 72518 w 314277"/>
                          <a:gd name="connsiteY36" fmla="*/ 28293 h 312068"/>
                          <a:gd name="connsiteX37" fmla="*/ 50194 w 314277"/>
                          <a:gd name="connsiteY37" fmla="*/ 90613 h 312068"/>
                          <a:gd name="connsiteX38" fmla="*/ 23452 w 314277"/>
                          <a:gd name="connsiteY38" fmla="*/ 74398 h 312068"/>
                          <a:gd name="connsiteX39" fmla="*/ 31442 w 314277"/>
                          <a:gd name="connsiteY39" fmla="*/ 144614 h 312068"/>
                          <a:gd name="connsiteX40" fmla="*/ 157538 w 314277"/>
                          <a:gd name="connsiteY40" fmla="*/ 155705 h 312068"/>
                          <a:gd name="connsiteX41" fmla="*/ 157538 w 314277"/>
                          <a:gd name="connsiteY41" fmla="*/ 155705 h 312068"/>
                          <a:gd name="connsiteX42" fmla="*/ 0 w 314277"/>
                          <a:gd name="connsiteY42" fmla="*/ 141841 h 3120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</a:cxnLst>
                        <a:rect l="l" t="t" r="r" b="b"/>
                        <a:pathLst>
                          <a:path w="314277" h="312068">
                            <a:moveTo>
                              <a:pt x="0" y="141841"/>
                            </a:moveTo>
                            <a:lnTo>
                              <a:pt x="32241" y="191189"/>
                            </a:lnTo>
                            <a:lnTo>
                              <a:pt x="4606" y="199038"/>
                            </a:lnTo>
                            <a:lnTo>
                              <a:pt x="62320" y="239973"/>
                            </a:lnTo>
                            <a:lnTo>
                              <a:pt x="157632" y="155705"/>
                            </a:lnTo>
                            <a:lnTo>
                              <a:pt x="157632" y="155705"/>
                            </a:lnTo>
                            <a:lnTo>
                              <a:pt x="38539" y="261075"/>
                            </a:lnTo>
                            <a:lnTo>
                              <a:pt x="108237" y="272214"/>
                            </a:lnTo>
                            <a:lnTo>
                              <a:pt x="95971" y="301118"/>
                            </a:lnTo>
                            <a:lnTo>
                              <a:pt x="164870" y="280815"/>
                            </a:lnTo>
                            <a:lnTo>
                              <a:pt x="166656" y="312068"/>
                            </a:lnTo>
                            <a:lnTo>
                              <a:pt x="219858" y="263989"/>
                            </a:lnTo>
                            <a:lnTo>
                              <a:pt x="235414" y="291013"/>
                            </a:lnTo>
                            <a:lnTo>
                              <a:pt x="262203" y="224934"/>
                            </a:lnTo>
                            <a:lnTo>
                              <a:pt x="288334" y="242229"/>
                            </a:lnTo>
                            <a:lnTo>
                              <a:pt x="283164" y="172484"/>
                            </a:lnTo>
                            <a:lnTo>
                              <a:pt x="314277" y="176619"/>
                            </a:lnTo>
                            <a:lnTo>
                              <a:pt x="311880" y="172578"/>
                            </a:lnTo>
                            <a:lnTo>
                              <a:pt x="311880" y="172578"/>
                            </a:lnTo>
                            <a:lnTo>
                              <a:pt x="278465" y="115945"/>
                            </a:lnTo>
                            <a:lnTo>
                              <a:pt x="308638" y="105981"/>
                            </a:lnTo>
                            <a:lnTo>
                              <a:pt x="304690" y="103443"/>
                            </a:lnTo>
                            <a:lnTo>
                              <a:pt x="304690" y="103443"/>
                            </a:lnTo>
                            <a:lnTo>
                              <a:pt x="249420" y="67725"/>
                            </a:lnTo>
                            <a:lnTo>
                              <a:pt x="272308" y="45776"/>
                            </a:lnTo>
                            <a:lnTo>
                              <a:pt x="267608" y="45212"/>
                            </a:lnTo>
                            <a:cubicBezTo>
                              <a:pt x="267608" y="45212"/>
                              <a:pt x="267608" y="45212"/>
                              <a:pt x="267608" y="45212"/>
                            </a:cubicBezTo>
                            <a:lnTo>
                              <a:pt x="201388" y="37364"/>
                            </a:lnTo>
                            <a:lnTo>
                              <a:pt x="212385" y="7755"/>
                            </a:lnTo>
                            <a:lnTo>
                              <a:pt x="145178" y="30925"/>
                            </a:lnTo>
                            <a:lnTo>
                              <a:pt x="142076" y="0"/>
                            </a:lnTo>
                            <a:lnTo>
                              <a:pt x="138692" y="3337"/>
                            </a:lnTo>
                            <a:cubicBezTo>
                              <a:pt x="138692" y="3337"/>
                              <a:pt x="138692" y="3337"/>
                              <a:pt x="138692" y="3290"/>
                            </a:cubicBezTo>
                            <a:lnTo>
                              <a:pt x="90801" y="50194"/>
                            </a:lnTo>
                            <a:lnTo>
                              <a:pt x="74116" y="23828"/>
                            </a:lnTo>
                            <a:lnTo>
                              <a:pt x="72518" y="28293"/>
                            </a:lnTo>
                            <a:lnTo>
                              <a:pt x="72518" y="28293"/>
                            </a:lnTo>
                            <a:lnTo>
                              <a:pt x="50194" y="90613"/>
                            </a:lnTo>
                            <a:lnTo>
                              <a:pt x="23452" y="74398"/>
                            </a:lnTo>
                            <a:lnTo>
                              <a:pt x="31442" y="144614"/>
                            </a:lnTo>
                            <a:lnTo>
                              <a:pt x="157538" y="155705"/>
                            </a:lnTo>
                            <a:lnTo>
                              <a:pt x="157538" y="155705"/>
                            </a:lnTo>
                            <a:lnTo>
                              <a:pt x="0" y="141841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</p:grpSp>
              <p:grpSp>
                <p:nvGrpSpPr>
                  <p:cNvPr id="483" name="Graphic 111">
                    <a:extLst>
                      <a:ext uri="{FF2B5EF4-FFF2-40B4-BE49-F238E27FC236}">
                        <a16:creationId xmlns:a16="http://schemas.microsoft.com/office/drawing/2014/main" id="{A069F98B-1072-3175-D382-A32C953C12AD}"/>
                      </a:ext>
                    </a:extLst>
                  </p:cNvPr>
                  <p:cNvGrpSpPr/>
                  <p:nvPr/>
                </p:nvGrpSpPr>
                <p:grpSpPr>
                  <a:xfrm>
                    <a:off x="10408209" y="1326284"/>
                    <a:ext cx="546244" cy="591091"/>
                    <a:chOff x="10408209" y="1326284"/>
                    <a:chExt cx="546244" cy="591091"/>
                  </a:xfrm>
                  <a:grpFill/>
                </p:grpSpPr>
                <p:sp>
                  <p:nvSpPr>
                    <p:cNvPr id="490" name="Freeform: Shape 489">
                      <a:extLst>
                        <a:ext uri="{FF2B5EF4-FFF2-40B4-BE49-F238E27FC236}">
                          <a16:creationId xmlns:a16="http://schemas.microsoft.com/office/drawing/2014/main" id="{A5F98519-551A-8F8D-E0D2-8DDAA1E3C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08209" y="1326284"/>
                      <a:ext cx="546244" cy="591091"/>
                    </a:xfrm>
                    <a:custGeom>
                      <a:avLst/>
                      <a:gdLst>
                        <a:gd name="connsiteX0" fmla="*/ 546167 w 546244"/>
                        <a:gd name="connsiteY0" fmla="*/ 192688 h 591091"/>
                        <a:gd name="connsiteX1" fmla="*/ 358268 w 546244"/>
                        <a:gd name="connsiteY1" fmla="*/ 89 h 591091"/>
                        <a:gd name="connsiteX2" fmla="*/ 185549 w 546244"/>
                        <a:gd name="connsiteY2" fmla="*/ 92581 h 591091"/>
                        <a:gd name="connsiteX3" fmla="*/ 185502 w 546244"/>
                        <a:gd name="connsiteY3" fmla="*/ 92628 h 591091"/>
                        <a:gd name="connsiteX4" fmla="*/ 0 w 546244"/>
                        <a:gd name="connsiteY4" fmla="*/ 394686 h 591091"/>
                        <a:gd name="connsiteX5" fmla="*/ 186818 w 546244"/>
                        <a:gd name="connsiteY5" fmla="*/ 303039 h 591091"/>
                        <a:gd name="connsiteX6" fmla="*/ 399391 w 546244"/>
                        <a:gd name="connsiteY6" fmla="*/ 520970 h 591091"/>
                        <a:gd name="connsiteX7" fmla="*/ 384728 w 546244"/>
                        <a:gd name="connsiteY7" fmla="*/ 591092 h 591091"/>
                        <a:gd name="connsiteX8" fmla="*/ 532067 w 546244"/>
                        <a:gd name="connsiteY8" fmla="*/ 257310 h 591091"/>
                        <a:gd name="connsiteX9" fmla="*/ 546167 w 546244"/>
                        <a:gd name="connsiteY9" fmla="*/ 192688 h 591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46244" h="591091">
                          <a:moveTo>
                            <a:pt x="546167" y="192688"/>
                          </a:moveTo>
                          <a:cubicBezTo>
                            <a:pt x="549174" y="89432"/>
                            <a:pt x="465095" y="3238"/>
                            <a:pt x="358268" y="89"/>
                          </a:cubicBezTo>
                          <a:cubicBezTo>
                            <a:pt x="284997" y="-2073"/>
                            <a:pt x="220093" y="35478"/>
                            <a:pt x="185549" y="92581"/>
                          </a:cubicBezTo>
                          <a:lnTo>
                            <a:pt x="185502" y="92628"/>
                          </a:lnTo>
                          <a:lnTo>
                            <a:pt x="0" y="394686"/>
                          </a:lnTo>
                          <a:cubicBezTo>
                            <a:pt x="40654" y="337442"/>
                            <a:pt x="109600" y="300784"/>
                            <a:pt x="186818" y="303039"/>
                          </a:cubicBezTo>
                          <a:cubicBezTo>
                            <a:pt x="307651" y="306611"/>
                            <a:pt x="402822" y="404180"/>
                            <a:pt x="399391" y="520970"/>
                          </a:cubicBezTo>
                          <a:cubicBezTo>
                            <a:pt x="398639" y="545691"/>
                            <a:pt x="393469" y="569285"/>
                            <a:pt x="384728" y="591092"/>
                          </a:cubicBezTo>
                          <a:lnTo>
                            <a:pt x="532067" y="257310"/>
                          </a:lnTo>
                          <a:cubicBezTo>
                            <a:pt x="540480" y="237242"/>
                            <a:pt x="545462" y="215529"/>
                            <a:pt x="546167" y="192688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91" name="Freeform: Shape 490">
                      <a:extLst>
                        <a:ext uri="{FF2B5EF4-FFF2-40B4-BE49-F238E27FC236}">
                          <a16:creationId xmlns:a16="http://schemas.microsoft.com/office/drawing/2014/main" id="{09BE4723-75DD-0050-16F0-2DAE31A64B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70717" y="1365494"/>
                      <a:ext cx="454567" cy="389549"/>
                    </a:xfrm>
                    <a:custGeom>
                      <a:avLst/>
                      <a:gdLst>
                        <a:gd name="connsiteX0" fmla="*/ 454473 w 454567"/>
                        <a:gd name="connsiteY0" fmla="*/ 158553 h 389549"/>
                        <a:gd name="connsiteX1" fmla="*/ 428671 w 454567"/>
                        <a:gd name="connsiteY1" fmla="*/ 90594 h 389549"/>
                        <a:gd name="connsiteX2" fmla="*/ 327343 w 454567"/>
                        <a:gd name="connsiteY2" fmla="*/ 10744 h 389549"/>
                        <a:gd name="connsiteX3" fmla="*/ 127459 w 454567"/>
                        <a:gd name="connsiteY3" fmla="*/ 46368 h 389549"/>
                        <a:gd name="connsiteX4" fmla="*/ 123041 w 454567"/>
                        <a:gd name="connsiteY4" fmla="*/ 53418 h 389549"/>
                        <a:gd name="connsiteX5" fmla="*/ 118624 w 454567"/>
                        <a:gd name="connsiteY5" fmla="*/ 60562 h 389549"/>
                        <a:gd name="connsiteX6" fmla="*/ 124686 w 454567"/>
                        <a:gd name="connsiteY6" fmla="*/ 55063 h 389549"/>
                        <a:gd name="connsiteX7" fmla="*/ 325980 w 454567"/>
                        <a:gd name="connsiteY7" fmla="*/ 15255 h 389549"/>
                        <a:gd name="connsiteX8" fmla="*/ 423971 w 454567"/>
                        <a:gd name="connsiteY8" fmla="*/ 91957 h 389549"/>
                        <a:gd name="connsiteX9" fmla="*/ 335568 w 454567"/>
                        <a:gd name="connsiteY9" fmla="*/ 266320 h 389549"/>
                        <a:gd name="connsiteX10" fmla="*/ 185690 w 454567"/>
                        <a:gd name="connsiteY10" fmla="*/ 176506 h 389549"/>
                        <a:gd name="connsiteX11" fmla="*/ 32946 w 454567"/>
                        <a:gd name="connsiteY11" fmla="*/ 200006 h 389549"/>
                        <a:gd name="connsiteX12" fmla="*/ 30173 w 454567"/>
                        <a:gd name="connsiteY12" fmla="*/ 204564 h 389549"/>
                        <a:gd name="connsiteX13" fmla="*/ 27306 w 454567"/>
                        <a:gd name="connsiteY13" fmla="*/ 209264 h 389549"/>
                        <a:gd name="connsiteX14" fmla="*/ 185079 w 454567"/>
                        <a:gd name="connsiteY14" fmla="*/ 181159 h 389549"/>
                        <a:gd name="connsiteX15" fmla="*/ 334204 w 454567"/>
                        <a:gd name="connsiteY15" fmla="*/ 272054 h 389549"/>
                        <a:gd name="connsiteX16" fmla="*/ 368936 w 454567"/>
                        <a:gd name="connsiteY16" fmla="*/ 336818 h 389549"/>
                        <a:gd name="connsiteX17" fmla="*/ 351077 w 454567"/>
                        <a:gd name="connsiteY17" fmla="*/ 376249 h 389549"/>
                        <a:gd name="connsiteX18" fmla="*/ 164588 w 454567"/>
                        <a:gd name="connsiteY18" fmla="*/ 214105 h 389549"/>
                        <a:gd name="connsiteX19" fmla="*/ 4982 w 454567"/>
                        <a:gd name="connsiteY19" fmla="*/ 245641 h 389549"/>
                        <a:gd name="connsiteX20" fmla="*/ 0 w 454567"/>
                        <a:gd name="connsiteY20" fmla="*/ 253725 h 389549"/>
                        <a:gd name="connsiteX21" fmla="*/ 42956 w 454567"/>
                        <a:gd name="connsiteY21" fmla="*/ 228064 h 389549"/>
                        <a:gd name="connsiteX22" fmla="*/ 163836 w 454567"/>
                        <a:gd name="connsiteY22" fmla="*/ 218758 h 389549"/>
                        <a:gd name="connsiteX23" fmla="*/ 348445 w 454567"/>
                        <a:gd name="connsiteY23" fmla="*/ 383346 h 389549"/>
                        <a:gd name="connsiteX24" fmla="*/ 350184 w 454567"/>
                        <a:gd name="connsiteY24" fmla="*/ 389550 h 389549"/>
                        <a:gd name="connsiteX25" fmla="*/ 454567 w 454567"/>
                        <a:gd name="connsiteY25" fmla="*/ 159258 h 389549"/>
                        <a:gd name="connsiteX26" fmla="*/ 454473 w 454567"/>
                        <a:gd name="connsiteY26" fmla="*/ 158553 h 389549"/>
                        <a:gd name="connsiteX27" fmla="*/ 371850 w 454567"/>
                        <a:gd name="connsiteY27" fmla="*/ 330379 h 389549"/>
                        <a:gd name="connsiteX28" fmla="*/ 338811 w 454567"/>
                        <a:gd name="connsiteY28" fmla="*/ 270362 h 389549"/>
                        <a:gd name="connsiteX29" fmla="*/ 426838 w 454567"/>
                        <a:gd name="connsiteY29" fmla="*/ 96750 h 389549"/>
                        <a:gd name="connsiteX30" fmla="*/ 449773 w 454567"/>
                        <a:gd name="connsiteY30" fmla="*/ 158553 h 389549"/>
                        <a:gd name="connsiteX31" fmla="*/ 371850 w 454567"/>
                        <a:gd name="connsiteY31" fmla="*/ 330379 h 3895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54567" h="389549">
                          <a:moveTo>
                            <a:pt x="454473" y="158553"/>
                          </a:moveTo>
                          <a:cubicBezTo>
                            <a:pt x="454285" y="157237"/>
                            <a:pt x="449773" y="125654"/>
                            <a:pt x="428671" y="90594"/>
                          </a:cubicBezTo>
                          <a:cubicBezTo>
                            <a:pt x="405031" y="51256"/>
                            <a:pt x="370910" y="24420"/>
                            <a:pt x="327343" y="10744"/>
                          </a:cubicBezTo>
                          <a:cubicBezTo>
                            <a:pt x="222866" y="-22061"/>
                            <a:pt x="148561" y="29120"/>
                            <a:pt x="127459" y="46368"/>
                          </a:cubicBezTo>
                          <a:lnTo>
                            <a:pt x="123041" y="53418"/>
                          </a:lnTo>
                          <a:lnTo>
                            <a:pt x="118624" y="60562"/>
                          </a:lnTo>
                          <a:lnTo>
                            <a:pt x="124686" y="55063"/>
                          </a:lnTo>
                          <a:cubicBezTo>
                            <a:pt x="125485" y="54264"/>
                            <a:pt x="204865" y="-22766"/>
                            <a:pt x="325980" y="15255"/>
                          </a:cubicBezTo>
                          <a:cubicBezTo>
                            <a:pt x="367996" y="28462"/>
                            <a:pt x="400989" y="54264"/>
                            <a:pt x="423971" y="91957"/>
                          </a:cubicBezTo>
                          <a:lnTo>
                            <a:pt x="335568" y="266320"/>
                          </a:lnTo>
                          <a:cubicBezTo>
                            <a:pt x="296324" y="217160"/>
                            <a:pt x="241947" y="184496"/>
                            <a:pt x="185690" y="176506"/>
                          </a:cubicBezTo>
                          <a:cubicBezTo>
                            <a:pt x="101751" y="164616"/>
                            <a:pt x="49536" y="190042"/>
                            <a:pt x="32946" y="200006"/>
                          </a:cubicBezTo>
                          <a:lnTo>
                            <a:pt x="30173" y="204564"/>
                          </a:lnTo>
                          <a:lnTo>
                            <a:pt x="27306" y="209264"/>
                          </a:lnTo>
                          <a:cubicBezTo>
                            <a:pt x="37599" y="202638"/>
                            <a:pt x="91882" y="167953"/>
                            <a:pt x="185079" y="181159"/>
                          </a:cubicBezTo>
                          <a:cubicBezTo>
                            <a:pt x="241195" y="189102"/>
                            <a:pt x="295572" y="222236"/>
                            <a:pt x="334204" y="272054"/>
                          </a:cubicBezTo>
                          <a:cubicBezTo>
                            <a:pt x="350936" y="293626"/>
                            <a:pt x="363249" y="316608"/>
                            <a:pt x="368936" y="336818"/>
                          </a:cubicBezTo>
                          <a:lnTo>
                            <a:pt x="351077" y="376249"/>
                          </a:lnTo>
                          <a:cubicBezTo>
                            <a:pt x="341442" y="348896"/>
                            <a:pt x="293551" y="233797"/>
                            <a:pt x="164588" y="214105"/>
                          </a:cubicBezTo>
                          <a:cubicBezTo>
                            <a:pt x="52873" y="197045"/>
                            <a:pt x="7003" y="243620"/>
                            <a:pt x="4982" y="245641"/>
                          </a:cubicBezTo>
                          <a:lnTo>
                            <a:pt x="0" y="253725"/>
                          </a:lnTo>
                          <a:cubicBezTo>
                            <a:pt x="141" y="253584"/>
                            <a:pt x="17389" y="237839"/>
                            <a:pt x="42956" y="228064"/>
                          </a:cubicBezTo>
                          <a:cubicBezTo>
                            <a:pt x="66596" y="218993"/>
                            <a:pt x="106780" y="210016"/>
                            <a:pt x="163836" y="218758"/>
                          </a:cubicBezTo>
                          <a:cubicBezTo>
                            <a:pt x="306617" y="240518"/>
                            <a:pt x="348022" y="381889"/>
                            <a:pt x="348445" y="383346"/>
                          </a:cubicBezTo>
                          <a:lnTo>
                            <a:pt x="350184" y="389550"/>
                          </a:lnTo>
                          <a:lnTo>
                            <a:pt x="454567" y="159258"/>
                          </a:lnTo>
                          <a:lnTo>
                            <a:pt x="454473" y="158553"/>
                          </a:lnTo>
                          <a:close/>
                          <a:moveTo>
                            <a:pt x="371850" y="330379"/>
                          </a:moveTo>
                          <a:cubicBezTo>
                            <a:pt x="365599" y="311297"/>
                            <a:pt x="354038" y="290289"/>
                            <a:pt x="338811" y="270362"/>
                          </a:cubicBezTo>
                          <a:lnTo>
                            <a:pt x="426838" y="96750"/>
                          </a:lnTo>
                          <a:cubicBezTo>
                            <a:pt x="443993" y="126782"/>
                            <a:pt x="449021" y="154041"/>
                            <a:pt x="449773" y="158553"/>
                          </a:cubicBezTo>
                          <a:lnTo>
                            <a:pt x="371850" y="330379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92" name="Freeform: Shape 491">
                      <a:extLst>
                        <a:ext uri="{FF2B5EF4-FFF2-40B4-BE49-F238E27FC236}">
                          <a16:creationId xmlns:a16="http://schemas.microsoft.com/office/drawing/2014/main" id="{5DA68E9C-4A08-2C23-AA4B-93890FC004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65782" y="1369907"/>
                      <a:ext cx="461522" cy="396039"/>
                    </a:xfrm>
                    <a:custGeom>
                      <a:avLst/>
                      <a:gdLst>
                        <a:gd name="connsiteX0" fmla="*/ 461382 w 461522"/>
                        <a:gd name="connsiteY0" fmla="*/ 161989 h 396039"/>
                        <a:gd name="connsiteX1" fmla="*/ 435580 w 461522"/>
                        <a:gd name="connsiteY1" fmla="*/ 94029 h 396039"/>
                        <a:gd name="connsiteX2" fmla="*/ 328800 w 461522"/>
                        <a:gd name="connsiteY2" fmla="*/ 10184 h 396039"/>
                        <a:gd name="connsiteX3" fmla="*/ 124357 w 461522"/>
                        <a:gd name="connsiteY3" fmla="*/ 54880 h 396039"/>
                        <a:gd name="connsiteX4" fmla="*/ 119940 w 461522"/>
                        <a:gd name="connsiteY4" fmla="*/ 61929 h 396039"/>
                        <a:gd name="connsiteX5" fmla="*/ 115522 w 461522"/>
                        <a:gd name="connsiteY5" fmla="*/ 69073 h 396039"/>
                        <a:gd name="connsiteX6" fmla="*/ 121584 w 461522"/>
                        <a:gd name="connsiteY6" fmla="*/ 63574 h 396039"/>
                        <a:gd name="connsiteX7" fmla="*/ 327437 w 461522"/>
                        <a:gd name="connsiteY7" fmla="*/ 14696 h 396039"/>
                        <a:gd name="connsiteX8" fmla="*/ 429376 w 461522"/>
                        <a:gd name="connsiteY8" fmla="*/ 98447 h 396039"/>
                        <a:gd name="connsiteX9" fmla="*/ 342523 w 461522"/>
                        <a:gd name="connsiteY9" fmla="*/ 269756 h 396039"/>
                        <a:gd name="connsiteX10" fmla="*/ 188416 w 461522"/>
                        <a:gd name="connsiteY10" fmla="*/ 176511 h 396039"/>
                        <a:gd name="connsiteX11" fmla="*/ 32288 w 461522"/>
                        <a:gd name="connsiteY11" fmla="*/ 204851 h 396039"/>
                        <a:gd name="connsiteX12" fmla="*/ 29515 w 461522"/>
                        <a:gd name="connsiteY12" fmla="*/ 209410 h 396039"/>
                        <a:gd name="connsiteX13" fmla="*/ 26648 w 461522"/>
                        <a:gd name="connsiteY13" fmla="*/ 214110 h 396039"/>
                        <a:gd name="connsiteX14" fmla="*/ 187805 w 461522"/>
                        <a:gd name="connsiteY14" fmla="*/ 181164 h 396039"/>
                        <a:gd name="connsiteX15" fmla="*/ 341160 w 461522"/>
                        <a:gd name="connsiteY15" fmla="*/ 275489 h 396039"/>
                        <a:gd name="connsiteX16" fmla="*/ 373730 w 461522"/>
                        <a:gd name="connsiteY16" fmla="*/ 342885 h 396039"/>
                        <a:gd name="connsiteX17" fmla="*/ 358033 w 461522"/>
                        <a:gd name="connsiteY17" fmla="*/ 379685 h 396039"/>
                        <a:gd name="connsiteX18" fmla="*/ 167502 w 461522"/>
                        <a:gd name="connsiteY18" fmla="*/ 213076 h 396039"/>
                        <a:gd name="connsiteX19" fmla="*/ 4982 w 461522"/>
                        <a:gd name="connsiteY19" fmla="*/ 249358 h 396039"/>
                        <a:gd name="connsiteX20" fmla="*/ 0 w 461522"/>
                        <a:gd name="connsiteY20" fmla="*/ 257442 h 396039"/>
                        <a:gd name="connsiteX21" fmla="*/ 42956 w 461522"/>
                        <a:gd name="connsiteY21" fmla="*/ 231781 h 396039"/>
                        <a:gd name="connsiteX22" fmla="*/ 166797 w 461522"/>
                        <a:gd name="connsiteY22" fmla="*/ 217682 h 396039"/>
                        <a:gd name="connsiteX23" fmla="*/ 353145 w 461522"/>
                        <a:gd name="connsiteY23" fmla="*/ 389836 h 396039"/>
                        <a:gd name="connsiteX24" fmla="*/ 354884 w 461522"/>
                        <a:gd name="connsiteY24" fmla="*/ 396040 h 396039"/>
                        <a:gd name="connsiteX25" fmla="*/ 461523 w 461522"/>
                        <a:gd name="connsiteY25" fmla="*/ 162647 h 396039"/>
                        <a:gd name="connsiteX26" fmla="*/ 461382 w 461522"/>
                        <a:gd name="connsiteY26" fmla="*/ 161989 h 396039"/>
                        <a:gd name="connsiteX27" fmla="*/ 378759 w 461522"/>
                        <a:gd name="connsiteY27" fmla="*/ 333814 h 396039"/>
                        <a:gd name="connsiteX28" fmla="*/ 345719 w 461522"/>
                        <a:gd name="connsiteY28" fmla="*/ 273797 h 396039"/>
                        <a:gd name="connsiteX29" fmla="*/ 431538 w 461522"/>
                        <a:gd name="connsiteY29" fmla="*/ 102019 h 396039"/>
                        <a:gd name="connsiteX30" fmla="*/ 453580 w 461522"/>
                        <a:gd name="connsiteY30" fmla="*/ 165560 h 396039"/>
                        <a:gd name="connsiteX31" fmla="*/ 378759 w 461522"/>
                        <a:gd name="connsiteY31" fmla="*/ 333814 h 396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1522" h="396039">
                          <a:moveTo>
                            <a:pt x="461382" y="161989"/>
                          </a:moveTo>
                          <a:cubicBezTo>
                            <a:pt x="461194" y="160673"/>
                            <a:pt x="456682" y="129090"/>
                            <a:pt x="435580" y="94029"/>
                          </a:cubicBezTo>
                          <a:cubicBezTo>
                            <a:pt x="411940" y="54692"/>
                            <a:pt x="372367" y="23861"/>
                            <a:pt x="328800" y="10184"/>
                          </a:cubicBezTo>
                          <a:cubicBezTo>
                            <a:pt x="224323" y="-22621"/>
                            <a:pt x="149830" y="32367"/>
                            <a:pt x="124357" y="54880"/>
                          </a:cubicBezTo>
                          <a:lnTo>
                            <a:pt x="119940" y="61929"/>
                          </a:lnTo>
                          <a:lnTo>
                            <a:pt x="115522" y="69073"/>
                          </a:lnTo>
                          <a:lnTo>
                            <a:pt x="121584" y="63574"/>
                          </a:lnTo>
                          <a:cubicBezTo>
                            <a:pt x="122383" y="62775"/>
                            <a:pt x="206322" y="-23372"/>
                            <a:pt x="327437" y="14696"/>
                          </a:cubicBezTo>
                          <a:cubicBezTo>
                            <a:pt x="369453" y="27903"/>
                            <a:pt x="406394" y="60754"/>
                            <a:pt x="429376" y="98447"/>
                          </a:cubicBezTo>
                          <a:lnTo>
                            <a:pt x="342523" y="269756"/>
                          </a:lnTo>
                          <a:cubicBezTo>
                            <a:pt x="303280" y="220595"/>
                            <a:pt x="244626" y="184501"/>
                            <a:pt x="188416" y="176511"/>
                          </a:cubicBezTo>
                          <a:cubicBezTo>
                            <a:pt x="104477" y="164621"/>
                            <a:pt x="48878" y="194887"/>
                            <a:pt x="32288" y="204851"/>
                          </a:cubicBezTo>
                          <a:lnTo>
                            <a:pt x="29515" y="209410"/>
                          </a:lnTo>
                          <a:lnTo>
                            <a:pt x="26648" y="214110"/>
                          </a:lnTo>
                          <a:cubicBezTo>
                            <a:pt x="36941" y="207483"/>
                            <a:pt x="94608" y="167957"/>
                            <a:pt x="187805" y="181164"/>
                          </a:cubicBezTo>
                          <a:cubicBezTo>
                            <a:pt x="243921" y="189107"/>
                            <a:pt x="302528" y="225671"/>
                            <a:pt x="341160" y="275489"/>
                          </a:cubicBezTo>
                          <a:cubicBezTo>
                            <a:pt x="357892" y="297062"/>
                            <a:pt x="368043" y="322629"/>
                            <a:pt x="373730" y="342885"/>
                          </a:cubicBezTo>
                          <a:lnTo>
                            <a:pt x="358033" y="379685"/>
                          </a:lnTo>
                          <a:cubicBezTo>
                            <a:pt x="348398" y="352332"/>
                            <a:pt x="296512" y="232721"/>
                            <a:pt x="167502" y="213076"/>
                          </a:cubicBezTo>
                          <a:cubicBezTo>
                            <a:pt x="55787" y="196015"/>
                            <a:pt x="7003" y="247337"/>
                            <a:pt x="4982" y="249358"/>
                          </a:cubicBezTo>
                          <a:lnTo>
                            <a:pt x="0" y="257442"/>
                          </a:lnTo>
                          <a:cubicBezTo>
                            <a:pt x="141" y="257301"/>
                            <a:pt x="17389" y="241557"/>
                            <a:pt x="42956" y="231781"/>
                          </a:cubicBezTo>
                          <a:cubicBezTo>
                            <a:pt x="66596" y="222710"/>
                            <a:pt x="109694" y="208987"/>
                            <a:pt x="166797" y="217682"/>
                          </a:cubicBezTo>
                          <a:cubicBezTo>
                            <a:pt x="309577" y="239442"/>
                            <a:pt x="352769" y="388426"/>
                            <a:pt x="353145" y="389836"/>
                          </a:cubicBezTo>
                          <a:lnTo>
                            <a:pt x="354884" y="396040"/>
                          </a:lnTo>
                          <a:lnTo>
                            <a:pt x="461523" y="162647"/>
                          </a:lnTo>
                          <a:lnTo>
                            <a:pt x="461382" y="161989"/>
                          </a:lnTo>
                          <a:close/>
                          <a:moveTo>
                            <a:pt x="378759" y="333814"/>
                          </a:moveTo>
                          <a:cubicBezTo>
                            <a:pt x="372508" y="314733"/>
                            <a:pt x="360947" y="293725"/>
                            <a:pt x="345719" y="273797"/>
                          </a:cubicBezTo>
                          <a:lnTo>
                            <a:pt x="431538" y="102019"/>
                          </a:lnTo>
                          <a:cubicBezTo>
                            <a:pt x="448692" y="132051"/>
                            <a:pt x="452828" y="161049"/>
                            <a:pt x="453580" y="165560"/>
                          </a:cubicBezTo>
                          <a:lnTo>
                            <a:pt x="378759" y="333814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484" name="Freeform: Shape 483">
                    <a:extLst>
                      <a:ext uri="{FF2B5EF4-FFF2-40B4-BE49-F238E27FC236}">
                        <a16:creationId xmlns:a16="http://schemas.microsoft.com/office/drawing/2014/main" id="{103352CA-AE40-947E-25C9-514F7BAC320B}"/>
                      </a:ext>
                    </a:extLst>
                  </p:cNvPr>
                  <p:cNvSpPr/>
                  <p:nvPr/>
                </p:nvSpPr>
                <p:spPr>
                  <a:xfrm>
                    <a:off x="10815340" y="1798832"/>
                    <a:ext cx="12010" cy="17418"/>
                  </a:xfrm>
                  <a:custGeom>
                    <a:avLst/>
                    <a:gdLst>
                      <a:gd name="connsiteX0" fmla="*/ 11811 w 12010"/>
                      <a:gd name="connsiteY0" fmla="*/ 7346 h 17418"/>
                      <a:gd name="connsiteX1" fmla="*/ 7534 w 12010"/>
                      <a:gd name="connsiteY1" fmla="*/ 17310 h 17418"/>
                      <a:gd name="connsiteX2" fmla="*/ 202 w 12010"/>
                      <a:gd name="connsiteY2" fmla="*/ 10072 h 17418"/>
                      <a:gd name="connsiteX3" fmla="*/ 4479 w 12010"/>
                      <a:gd name="connsiteY3" fmla="*/ 108 h 17418"/>
                      <a:gd name="connsiteX4" fmla="*/ 11811 w 12010"/>
                      <a:gd name="connsiteY4" fmla="*/ 7346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10" h="17418">
                        <a:moveTo>
                          <a:pt x="11811" y="7346"/>
                        </a:moveTo>
                        <a:cubicBezTo>
                          <a:pt x="12657" y="12093"/>
                          <a:pt x="10730" y="16558"/>
                          <a:pt x="7534" y="17310"/>
                        </a:cubicBezTo>
                        <a:cubicBezTo>
                          <a:pt x="4338" y="18062"/>
                          <a:pt x="1048" y="14819"/>
                          <a:pt x="202" y="10072"/>
                        </a:cubicBezTo>
                        <a:cubicBezTo>
                          <a:pt x="-644" y="5325"/>
                          <a:pt x="1236" y="860"/>
                          <a:pt x="4479" y="108"/>
                        </a:cubicBezTo>
                        <a:cubicBezTo>
                          <a:pt x="7675" y="-644"/>
                          <a:pt x="10965" y="2599"/>
                          <a:pt x="11811" y="734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5" name="Freeform: Shape 484">
                    <a:extLst>
                      <a:ext uri="{FF2B5EF4-FFF2-40B4-BE49-F238E27FC236}">
                        <a16:creationId xmlns:a16="http://schemas.microsoft.com/office/drawing/2014/main" id="{12303A4A-429A-BAA8-AC40-6E921E6B5350}"/>
                      </a:ext>
                    </a:extLst>
                  </p:cNvPr>
                  <p:cNvSpPr/>
                  <p:nvPr/>
                </p:nvSpPr>
                <p:spPr>
                  <a:xfrm>
                    <a:off x="10815590" y="1798832"/>
                    <a:ext cx="11753" cy="14395"/>
                  </a:xfrm>
                  <a:custGeom>
                    <a:avLst/>
                    <a:gdLst>
                      <a:gd name="connsiteX0" fmla="*/ 3337 w 11753"/>
                      <a:gd name="connsiteY0" fmla="*/ 2599 h 14395"/>
                      <a:gd name="connsiteX1" fmla="*/ 10669 w 11753"/>
                      <a:gd name="connsiteY1" fmla="*/ 9837 h 14395"/>
                      <a:gd name="connsiteX2" fmla="*/ 10622 w 11753"/>
                      <a:gd name="connsiteY2" fmla="*/ 14396 h 14395"/>
                      <a:gd name="connsiteX3" fmla="*/ 11562 w 11753"/>
                      <a:gd name="connsiteY3" fmla="*/ 7346 h 14395"/>
                      <a:gd name="connsiteX4" fmla="*/ 4230 w 11753"/>
                      <a:gd name="connsiteY4" fmla="*/ 108 h 14395"/>
                      <a:gd name="connsiteX5" fmla="*/ 0 w 11753"/>
                      <a:gd name="connsiteY5" fmla="*/ 5466 h 14395"/>
                      <a:gd name="connsiteX6" fmla="*/ 3337 w 11753"/>
                      <a:gd name="connsiteY6" fmla="*/ 2599 h 14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53" h="14395">
                        <a:moveTo>
                          <a:pt x="3337" y="2599"/>
                        </a:moveTo>
                        <a:cubicBezTo>
                          <a:pt x="6533" y="1847"/>
                          <a:pt x="9823" y="5090"/>
                          <a:pt x="10669" y="9837"/>
                        </a:cubicBezTo>
                        <a:cubicBezTo>
                          <a:pt x="10951" y="11435"/>
                          <a:pt x="10904" y="12986"/>
                          <a:pt x="10622" y="14396"/>
                        </a:cubicBezTo>
                        <a:cubicBezTo>
                          <a:pt x="11609" y="12516"/>
                          <a:pt x="12032" y="9978"/>
                          <a:pt x="11562" y="7346"/>
                        </a:cubicBezTo>
                        <a:cubicBezTo>
                          <a:pt x="10716" y="2599"/>
                          <a:pt x="7426" y="-644"/>
                          <a:pt x="4230" y="108"/>
                        </a:cubicBezTo>
                        <a:cubicBezTo>
                          <a:pt x="2115" y="625"/>
                          <a:pt x="564" y="2740"/>
                          <a:pt x="0" y="5466"/>
                        </a:cubicBezTo>
                        <a:cubicBezTo>
                          <a:pt x="799" y="4009"/>
                          <a:pt x="1927" y="2928"/>
                          <a:pt x="3337" y="2599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6" name="Freeform: Shape 485">
                    <a:extLst>
                      <a:ext uri="{FF2B5EF4-FFF2-40B4-BE49-F238E27FC236}">
                        <a16:creationId xmlns:a16="http://schemas.microsoft.com/office/drawing/2014/main" id="{DA411592-1A41-6A12-852C-4CA7430280D3}"/>
                      </a:ext>
                    </a:extLst>
                  </p:cNvPr>
                  <p:cNvSpPr/>
                  <p:nvPr/>
                </p:nvSpPr>
                <p:spPr>
                  <a:xfrm>
                    <a:off x="10935656" y="1511826"/>
                    <a:ext cx="12010" cy="17405"/>
                  </a:xfrm>
                  <a:custGeom>
                    <a:avLst/>
                    <a:gdLst>
                      <a:gd name="connsiteX0" fmla="*/ 11811 w 12010"/>
                      <a:gd name="connsiteY0" fmla="*/ 7381 h 17405"/>
                      <a:gd name="connsiteX1" fmla="*/ 7534 w 12010"/>
                      <a:gd name="connsiteY1" fmla="*/ 17298 h 17405"/>
                      <a:gd name="connsiteX2" fmla="*/ 202 w 12010"/>
                      <a:gd name="connsiteY2" fmla="*/ 10060 h 17405"/>
                      <a:gd name="connsiteX3" fmla="*/ 4479 w 12010"/>
                      <a:gd name="connsiteY3" fmla="*/ 96 h 17405"/>
                      <a:gd name="connsiteX4" fmla="*/ 11811 w 12010"/>
                      <a:gd name="connsiteY4" fmla="*/ 7381 h 17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10" h="17405">
                        <a:moveTo>
                          <a:pt x="11811" y="7381"/>
                        </a:moveTo>
                        <a:cubicBezTo>
                          <a:pt x="12657" y="12128"/>
                          <a:pt x="10730" y="16593"/>
                          <a:pt x="7534" y="17298"/>
                        </a:cubicBezTo>
                        <a:cubicBezTo>
                          <a:pt x="4338" y="18050"/>
                          <a:pt x="1048" y="14807"/>
                          <a:pt x="202" y="10060"/>
                        </a:cubicBezTo>
                        <a:cubicBezTo>
                          <a:pt x="-644" y="5313"/>
                          <a:pt x="1236" y="848"/>
                          <a:pt x="4479" y="96"/>
                        </a:cubicBezTo>
                        <a:cubicBezTo>
                          <a:pt x="7675" y="-609"/>
                          <a:pt x="10965" y="2634"/>
                          <a:pt x="11811" y="738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B702B80B-4305-DE45-6402-AE57EF367860}"/>
                      </a:ext>
                    </a:extLst>
                  </p:cNvPr>
                  <p:cNvSpPr/>
                  <p:nvPr/>
                </p:nvSpPr>
                <p:spPr>
                  <a:xfrm>
                    <a:off x="10935716" y="1511860"/>
                    <a:ext cx="11971" cy="10870"/>
                  </a:xfrm>
                  <a:custGeom>
                    <a:avLst/>
                    <a:gdLst>
                      <a:gd name="connsiteX0" fmla="*/ 4420 w 11971"/>
                      <a:gd name="connsiteY0" fmla="*/ 2458 h 10870"/>
                      <a:gd name="connsiteX1" fmla="*/ 11751 w 11971"/>
                      <a:gd name="connsiteY1" fmla="*/ 9696 h 10870"/>
                      <a:gd name="connsiteX2" fmla="*/ 11892 w 11971"/>
                      <a:gd name="connsiteY2" fmla="*/ 10871 h 10870"/>
                      <a:gd name="connsiteX3" fmla="*/ 11751 w 11971"/>
                      <a:gd name="connsiteY3" fmla="*/ 7346 h 10870"/>
                      <a:gd name="connsiteX4" fmla="*/ 4420 w 11971"/>
                      <a:gd name="connsiteY4" fmla="*/ 108 h 10870"/>
                      <a:gd name="connsiteX5" fmla="*/ 49 w 11971"/>
                      <a:gd name="connsiteY5" fmla="*/ 8850 h 10870"/>
                      <a:gd name="connsiteX6" fmla="*/ 4420 w 11971"/>
                      <a:gd name="connsiteY6" fmla="*/ 2458 h 1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71" h="10870">
                        <a:moveTo>
                          <a:pt x="4420" y="2458"/>
                        </a:moveTo>
                        <a:cubicBezTo>
                          <a:pt x="7615" y="1706"/>
                          <a:pt x="10905" y="4949"/>
                          <a:pt x="11751" y="9696"/>
                        </a:cubicBezTo>
                        <a:cubicBezTo>
                          <a:pt x="11845" y="10072"/>
                          <a:pt x="11845" y="10495"/>
                          <a:pt x="11892" y="10871"/>
                        </a:cubicBezTo>
                        <a:cubicBezTo>
                          <a:pt x="12033" y="9743"/>
                          <a:pt x="11986" y="8568"/>
                          <a:pt x="11751" y="7346"/>
                        </a:cubicBezTo>
                        <a:cubicBezTo>
                          <a:pt x="10905" y="2599"/>
                          <a:pt x="7615" y="-644"/>
                          <a:pt x="4420" y="108"/>
                        </a:cubicBezTo>
                        <a:cubicBezTo>
                          <a:pt x="1506" y="813"/>
                          <a:pt x="-327" y="4573"/>
                          <a:pt x="49" y="8850"/>
                        </a:cubicBezTo>
                        <a:cubicBezTo>
                          <a:pt x="378" y="5607"/>
                          <a:pt x="2023" y="3022"/>
                          <a:pt x="4420" y="245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D45D28F5-2F23-BDAE-1818-D7595C5B9DEB}"/>
                      </a:ext>
                    </a:extLst>
                  </p:cNvPr>
                  <p:cNvSpPr/>
                  <p:nvPr/>
                </p:nvSpPr>
                <p:spPr>
                  <a:xfrm>
                    <a:off x="10408256" y="1351470"/>
                    <a:ext cx="255482" cy="369453"/>
                  </a:xfrm>
                  <a:custGeom>
                    <a:avLst/>
                    <a:gdLst>
                      <a:gd name="connsiteX0" fmla="*/ 185502 w 255482"/>
                      <a:gd name="connsiteY0" fmla="*/ 67395 h 369453"/>
                      <a:gd name="connsiteX1" fmla="*/ 185502 w 255482"/>
                      <a:gd name="connsiteY1" fmla="*/ 67395 h 369453"/>
                      <a:gd name="connsiteX2" fmla="*/ 0 w 255482"/>
                      <a:gd name="connsiteY2" fmla="*/ 369453 h 369453"/>
                      <a:gd name="connsiteX3" fmla="*/ 75714 w 255482"/>
                      <a:gd name="connsiteY3" fmla="*/ 303468 h 369453"/>
                      <a:gd name="connsiteX4" fmla="*/ 255482 w 255482"/>
                      <a:gd name="connsiteY4" fmla="*/ 0 h 369453"/>
                      <a:gd name="connsiteX5" fmla="*/ 185502 w 255482"/>
                      <a:gd name="connsiteY5" fmla="*/ 67395 h 369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482" h="369453">
                        <a:moveTo>
                          <a:pt x="185502" y="67395"/>
                        </a:moveTo>
                        <a:lnTo>
                          <a:pt x="185502" y="67395"/>
                        </a:lnTo>
                        <a:lnTo>
                          <a:pt x="0" y="369453"/>
                        </a:lnTo>
                        <a:cubicBezTo>
                          <a:pt x="19457" y="342053"/>
                          <a:pt x="45494" y="319447"/>
                          <a:pt x="75714" y="303468"/>
                        </a:cubicBezTo>
                        <a:lnTo>
                          <a:pt x="255482" y="0"/>
                        </a:lnTo>
                        <a:cubicBezTo>
                          <a:pt x="226625" y="16214"/>
                          <a:pt x="202374" y="39432"/>
                          <a:pt x="185502" y="6739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6D59BBF9-046D-3AFA-21F7-E5E2519DC72C}"/>
                      </a:ext>
                    </a:extLst>
                  </p:cNvPr>
                  <p:cNvSpPr/>
                  <p:nvPr/>
                </p:nvSpPr>
                <p:spPr>
                  <a:xfrm>
                    <a:off x="10753693" y="1393815"/>
                    <a:ext cx="200758" cy="523513"/>
                  </a:xfrm>
                  <a:custGeom>
                    <a:avLst/>
                    <a:gdLst>
                      <a:gd name="connsiteX0" fmla="*/ 155799 w 200758"/>
                      <a:gd name="connsiteY0" fmla="*/ 0 h 523513"/>
                      <a:gd name="connsiteX1" fmla="*/ 0 w 200758"/>
                      <a:gd name="connsiteY1" fmla="*/ 308168 h 523513"/>
                      <a:gd name="connsiteX2" fmla="*/ 53954 w 200758"/>
                      <a:gd name="connsiteY2" fmla="*/ 453392 h 523513"/>
                      <a:gd name="connsiteX3" fmla="*/ 39290 w 200758"/>
                      <a:gd name="connsiteY3" fmla="*/ 523514 h 523513"/>
                      <a:gd name="connsiteX4" fmla="*/ 186630 w 200758"/>
                      <a:gd name="connsiteY4" fmla="*/ 189732 h 523513"/>
                      <a:gd name="connsiteX5" fmla="*/ 200683 w 200758"/>
                      <a:gd name="connsiteY5" fmla="*/ 125156 h 523513"/>
                      <a:gd name="connsiteX6" fmla="*/ 155799 w 200758"/>
                      <a:gd name="connsiteY6" fmla="*/ 0 h 523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0758" h="523513">
                        <a:moveTo>
                          <a:pt x="155799" y="0"/>
                        </a:moveTo>
                        <a:lnTo>
                          <a:pt x="0" y="308168"/>
                        </a:lnTo>
                        <a:cubicBezTo>
                          <a:pt x="34967" y="346941"/>
                          <a:pt x="55552" y="397981"/>
                          <a:pt x="53954" y="453392"/>
                        </a:cubicBezTo>
                        <a:cubicBezTo>
                          <a:pt x="53202" y="478113"/>
                          <a:pt x="48032" y="501706"/>
                          <a:pt x="39290" y="523514"/>
                        </a:cubicBezTo>
                        <a:lnTo>
                          <a:pt x="186630" y="189732"/>
                        </a:lnTo>
                        <a:cubicBezTo>
                          <a:pt x="194996" y="169711"/>
                          <a:pt x="200025" y="147997"/>
                          <a:pt x="200683" y="125156"/>
                        </a:cubicBezTo>
                        <a:cubicBezTo>
                          <a:pt x="202045" y="77688"/>
                          <a:pt x="184985" y="33839"/>
                          <a:pt x="155799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66F91FCA-2B0D-46DD-3100-8DC7C5459425}"/>
                    </a:ext>
                  </a:extLst>
                </p:cNvPr>
                <p:cNvSpPr/>
                <p:nvPr/>
              </p:nvSpPr>
              <p:spPr>
                <a:xfrm>
                  <a:off x="10639910" y="1333516"/>
                  <a:ext cx="231137" cy="329081"/>
                </a:xfrm>
                <a:custGeom>
                  <a:avLst/>
                  <a:gdLst>
                    <a:gd name="connsiteX0" fmla="*/ 174223 w 231137"/>
                    <a:gd name="connsiteY0" fmla="*/ 0 h 329081"/>
                    <a:gd name="connsiteX1" fmla="*/ 0 w 231137"/>
                    <a:gd name="connsiteY1" fmla="*/ 301588 h 329081"/>
                    <a:gd name="connsiteX2" fmla="*/ 66596 w 231137"/>
                    <a:gd name="connsiteY2" fmla="*/ 329082 h 329081"/>
                    <a:gd name="connsiteX3" fmla="*/ 231137 w 231137"/>
                    <a:gd name="connsiteY3" fmla="*/ 26225 h 329081"/>
                    <a:gd name="connsiteX4" fmla="*/ 174223 w 231137"/>
                    <a:gd name="connsiteY4" fmla="*/ 0 h 3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137" h="329081">
                      <a:moveTo>
                        <a:pt x="174223" y="0"/>
                      </a:moveTo>
                      <a:lnTo>
                        <a:pt x="0" y="301588"/>
                      </a:lnTo>
                      <a:cubicBezTo>
                        <a:pt x="24016" y="307181"/>
                        <a:pt x="46434" y="316580"/>
                        <a:pt x="66596" y="329082"/>
                      </a:cubicBezTo>
                      <a:lnTo>
                        <a:pt x="231137" y="26225"/>
                      </a:lnTo>
                      <a:cubicBezTo>
                        <a:pt x="213983" y="14710"/>
                        <a:pt x="194855" y="5734"/>
                        <a:pt x="174223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B18923F6-766F-EB2B-6074-95BAFAF3A8C5}"/>
                    </a:ext>
                  </a:extLst>
                </p:cNvPr>
                <p:cNvSpPr/>
                <p:nvPr/>
              </p:nvSpPr>
              <p:spPr>
                <a:xfrm>
                  <a:off x="10792936" y="1467743"/>
                  <a:ext cx="161470" cy="449585"/>
                </a:xfrm>
                <a:custGeom>
                  <a:avLst/>
                  <a:gdLst>
                    <a:gd name="connsiteX0" fmla="*/ 8883 w 161470"/>
                    <a:gd name="connsiteY0" fmla="*/ 324758 h 449585"/>
                    <a:gd name="connsiteX1" fmla="*/ 14663 w 161470"/>
                    <a:gd name="connsiteY1" fmla="*/ 379464 h 449585"/>
                    <a:gd name="connsiteX2" fmla="*/ 0 w 161470"/>
                    <a:gd name="connsiteY2" fmla="*/ 449585 h 449585"/>
                    <a:gd name="connsiteX3" fmla="*/ 147340 w 161470"/>
                    <a:gd name="connsiteY3" fmla="*/ 115804 h 449585"/>
                    <a:gd name="connsiteX4" fmla="*/ 161392 w 161470"/>
                    <a:gd name="connsiteY4" fmla="*/ 51228 h 449585"/>
                    <a:gd name="connsiteX5" fmla="*/ 155564 w 161470"/>
                    <a:gd name="connsiteY5" fmla="*/ 0 h 449585"/>
                    <a:gd name="connsiteX6" fmla="*/ 8883 w 161470"/>
                    <a:gd name="connsiteY6" fmla="*/ 324758 h 449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470" h="449585">
                      <a:moveTo>
                        <a:pt x="8883" y="324758"/>
                      </a:moveTo>
                      <a:cubicBezTo>
                        <a:pt x="13159" y="342288"/>
                        <a:pt x="15227" y="360618"/>
                        <a:pt x="14663" y="379464"/>
                      </a:cubicBezTo>
                      <a:cubicBezTo>
                        <a:pt x="13912" y="404185"/>
                        <a:pt x="8742" y="427778"/>
                        <a:pt x="0" y="449585"/>
                      </a:cubicBezTo>
                      <a:lnTo>
                        <a:pt x="147340" y="115804"/>
                      </a:lnTo>
                      <a:cubicBezTo>
                        <a:pt x="155705" y="95782"/>
                        <a:pt x="160734" y="74069"/>
                        <a:pt x="161392" y="51228"/>
                      </a:cubicBezTo>
                      <a:cubicBezTo>
                        <a:pt x="161909" y="33510"/>
                        <a:pt x="159841" y="16355"/>
                        <a:pt x="155564" y="0"/>
                      </a:cubicBezTo>
                      <a:lnTo>
                        <a:pt x="8883" y="32475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B85F0890-85A0-5C53-02B1-27B485356E37}"/>
                  </a:ext>
                </a:extLst>
              </p:cNvPr>
              <p:cNvSpPr/>
              <p:nvPr/>
            </p:nvSpPr>
            <p:spPr>
              <a:xfrm>
                <a:off x="10597424" y="1326561"/>
                <a:ext cx="357031" cy="424770"/>
              </a:xfrm>
              <a:custGeom>
                <a:avLst/>
                <a:gdLst>
                  <a:gd name="connsiteX0" fmla="*/ 356952 w 357031"/>
                  <a:gd name="connsiteY0" fmla="*/ 192411 h 424770"/>
                  <a:gd name="connsiteX1" fmla="*/ 173235 w 357031"/>
                  <a:gd name="connsiteY1" fmla="*/ 0 h 424770"/>
                  <a:gd name="connsiteX2" fmla="*/ 0 w 357031"/>
                  <a:gd name="connsiteY2" fmla="*/ 297499 h 424770"/>
                  <a:gd name="connsiteX3" fmla="*/ 268783 w 357031"/>
                  <a:gd name="connsiteY3" fmla="*/ 424770 h 424770"/>
                  <a:gd name="connsiteX4" fmla="*/ 342852 w 357031"/>
                  <a:gd name="connsiteY4" fmla="*/ 256939 h 424770"/>
                  <a:gd name="connsiteX5" fmla="*/ 356952 w 357031"/>
                  <a:gd name="connsiteY5" fmla="*/ 192411 h 42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7031" h="424770">
                    <a:moveTo>
                      <a:pt x="356952" y="192411"/>
                    </a:moveTo>
                    <a:cubicBezTo>
                      <a:pt x="359959" y="90519"/>
                      <a:pt x="278042" y="5264"/>
                      <a:pt x="173235" y="0"/>
                    </a:cubicBezTo>
                    <a:lnTo>
                      <a:pt x="0" y="297499"/>
                    </a:lnTo>
                    <a:cubicBezTo>
                      <a:pt x="0" y="297499"/>
                      <a:pt x="178123" y="290731"/>
                      <a:pt x="268783" y="424770"/>
                    </a:cubicBezTo>
                    <a:cubicBezTo>
                      <a:pt x="284339" y="389522"/>
                      <a:pt x="342852" y="256939"/>
                      <a:pt x="342852" y="256939"/>
                    </a:cubicBezTo>
                    <a:cubicBezTo>
                      <a:pt x="351265" y="236965"/>
                      <a:pt x="356247" y="215252"/>
                      <a:pt x="356952" y="19241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459" name="Graphic 111">
                <a:extLst>
                  <a:ext uri="{FF2B5EF4-FFF2-40B4-BE49-F238E27FC236}">
                    <a16:creationId xmlns:a16="http://schemas.microsoft.com/office/drawing/2014/main" id="{4DEBD155-FB0F-A8E9-4D7A-8A67BFD70432}"/>
                  </a:ext>
                </a:extLst>
              </p:cNvPr>
              <p:cNvGrpSpPr/>
              <p:nvPr/>
            </p:nvGrpSpPr>
            <p:grpSpPr>
              <a:xfrm>
                <a:off x="10538737" y="1268893"/>
                <a:ext cx="259229" cy="354635"/>
                <a:chOff x="10538737" y="1268893"/>
                <a:chExt cx="259229" cy="354635"/>
              </a:xfrm>
              <a:grpFill/>
            </p:grpSpPr>
            <p:grpSp>
              <p:nvGrpSpPr>
                <p:cNvPr id="460" name="Graphic 111">
                  <a:extLst>
                    <a:ext uri="{FF2B5EF4-FFF2-40B4-BE49-F238E27FC236}">
                      <a16:creationId xmlns:a16="http://schemas.microsoft.com/office/drawing/2014/main" id="{C082688A-7A18-E613-F27F-2FD494B08BA4}"/>
                    </a:ext>
                  </a:extLst>
                </p:cNvPr>
                <p:cNvGrpSpPr/>
                <p:nvPr/>
              </p:nvGrpSpPr>
              <p:grpSpPr>
                <a:xfrm>
                  <a:off x="10538737" y="1505774"/>
                  <a:ext cx="117749" cy="117754"/>
                  <a:chOff x="10538737" y="1505774"/>
                  <a:chExt cx="117749" cy="117754"/>
                </a:xfrm>
                <a:grpFill/>
              </p:grpSpPr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99774930-ABC8-70E8-9245-9AA3A4ABEC15}"/>
                      </a:ext>
                    </a:extLst>
                  </p:cNvPr>
                  <p:cNvSpPr/>
                  <p:nvPr/>
                </p:nvSpPr>
                <p:spPr>
                  <a:xfrm>
                    <a:off x="10538737" y="1505774"/>
                    <a:ext cx="117749" cy="117754"/>
                  </a:xfrm>
                  <a:custGeom>
                    <a:avLst/>
                    <a:gdLst>
                      <a:gd name="connsiteX0" fmla="*/ 114709 w 117749"/>
                      <a:gd name="connsiteY0" fmla="*/ 40268 h 117754"/>
                      <a:gd name="connsiteX1" fmla="*/ 77486 w 117749"/>
                      <a:gd name="connsiteY1" fmla="*/ 114713 h 117754"/>
                      <a:gd name="connsiteX2" fmla="*/ 3041 w 117749"/>
                      <a:gd name="connsiteY2" fmla="*/ 77491 h 117754"/>
                      <a:gd name="connsiteX3" fmla="*/ 40264 w 117749"/>
                      <a:gd name="connsiteY3" fmla="*/ 3046 h 117754"/>
                      <a:gd name="connsiteX4" fmla="*/ 114709 w 117749"/>
                      <a:gd name="connsiteY4" fmla="*/ 40268 h 117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749" h="117754">
                        <a:moveTo>
                          <a:pt x="114709" y="40268"/>
                        </a:moveTo>
                        <a:cubicBezTo>
                          <a:pt x="125002" y="71099"/>
                          <a:pt x="108317" y="104468"/>
                          <a:pt x="77486" y="114713"/>
                        </a:cubicBezTo>
                        <a:cubicBezTo>
                          <a:pt x="46656" y="125006"/>
                          <a:pt x="13287" y="108322"/>
                          <a:pt x="3041" y="77491"/>
                        </a:cubicBezTo>
                        <a:cubicBezTo>
                          <a:pt x="-7252" y="46660"/>
                          <a:pt x="9433" y="13291"/>
                          <a:pt x="40264" y="3046"/>
                        </a:cubicBezTo>
                        <a:cubicBezTo>
                          <a:pt x="71095" y="-7247"/>
                          <a:pt x="104416" y="9390"/>
                          <a:pt x="114709" y="4026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D99AC75B-761C-2611-5506-94DE6B8DC22B}"/>
                      </a:ext>
                    </a:extLst>
                  </p:cNvPr>
                  <p:cNvSpPr/>
                  <p:nvPr/>
                </p:nvSpPr>
                <p:spPr>
                  <a:xfrm>
                    <a:off x="10538815" y="1561975"/>
                    <a:ext cx="117605" cy="61553"/>
                  </a:xfrm>
                  <a:custGeom>
                    <a:avLst/>
                    <a:gdLst>
                      <a:gd name="connsiteX0" fmla="*/ 77361 w 117605"/>
                      <a:gd name="connsiteY0" fmla="*/ 55552 h 61553"/>
                      <a:gd name="connsiteX1" fmla="*/ 2916 w 117605"/>
                      <a:gd name="connsiteY1" fmla="*/ 18329 h 61553"/>
                      <a:gd name="connsiteX2" fmla="*/ 2 w 117605"/>
                      <a:gd name="connsiteY2" fmla="*/ 2397 h 61553"/>
                      <a:gd name="connsiteX3" fmla="*/ 2963 w 117605"/>
                      <a:gd name="connsiteY3" fmla="*/ 21290 h 61553"/>
                      <a:gd name="connsiteX4" fmla="*/ 77408 w 117605"/>
                      <a:gd name="connsiteY4" fmla="*/ 58513 h 61553"/>
                      <a:gd name="connsiteX5" fmla="*/ 117544 w 117605"/>
                      <a:gd name="connsiteY5" fmla="*/ 0 h 61553"/>
                      <a:gd name="connsiteX6" fmla="*/ 77361 w 117605"/>
                      <a:gd name="connsiteY6" fmla="*/ 55552 h 6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05" h="61553">
                        <a:moveTo>
                          <a:pt x="77361" y="55552"/>
                        </a:moveTo>
                        <a:cubicBezTo>
                          <a:pt x="46530" y="65845"/>
                          <a:pt x="13161" y="49160"/>
                          <a:pt x="2916" y="18329"/>
                        </a:cubicBezTo>
                        <a:cubicBezTo>
                          <a:pt x="1130" y="13066"/>
                          <a:pt x="237" y="7708"/>
                          <a:pt x="2" y="2397"/>
                        </a:cubicBezTo>
                        <a:cubicBezTo>
                          <a:pt x="-45" y="8648"/>
                          <a:pt x="895" y="14992"/>
                          <a:pt x="2963" y="21290"/>
                        </a:cubicBezTo>
                        <a:cubicBezTo>
                          <a:pt x="13255" y="52121"/>
                          <a:pt x="46577" y="68805"/>
                          <a:pt x="77408" y="58513"/>
                        </a:cubicBezTo>
                        <a:cubicBezTo>
                          <a:pt x="102975" y="50006"/>
                          <a:pt x="118719" y="25614"/>
                          <a:pt x="117544" y="0"/>
                        </a:cubicBezTo>
                        <a:cubicBezTo>
                          <a:pt x="117450" y="24533"/>
                          <a:pt x="101941" y="47374"/>
                          <a:pt x="77361" y="5555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5" name="Freeform: Shape 474">
                    <a:extLst>
                      <a:ext uri="{FF2B5EF4-FFF2-40B4-BE49-F238E27FC236}">
                        <a16:creationId xmlns:a16="http://schemas.microsoft.com/office/drawing/2014/main" id="{AE4C5C26-A613-CBB4-6CFD-AE9F54F7F5F5}"/>
                      </a:ext>
                    </a:extLst>
                  </p:cNvPr>
                  <p:cNvSpPr/>
                  <p:nvPr/>
                </p:nvSpPr>
                <p:spPr>
                  <a:xfrm>
                    <a:off x="10546666" y="1505775"/>
                    <a:ext cx="109811" cy="92106"/>
                  </a:xfrm>
                  <a:custGeom>
                    <a:avLst/>
                    <a:gdLst>
                      <a:gd name="connsiteX0" fmla="*/ 32288 w 109811"/>
                      <a:gd name="connsiteY0" fmla="*/ 3045 h 92106"/>
                      <a:gd name="connsiteX1" fmla="*/ 0 w 109811"/>
                      <a:gd name="connsiteY1" fmla="*/ 29505 h 92106"/>
                      <a:gd name="connsiteX2" fmla="*/ 29938 w 109811"/>
                      <a:gd name="connsiteY2" fmla="*/ 6852 h 92106"/>
                      <a:gd name="connsiteX3" fmla="*/ 104383 w 109811"/>
                      <a:gd name="connsiteY3" fmla="*/ 44075 h 92106"/>
                      <a:gd name="connsiteX4" fmla="*/ 99495 w 109811"/>
                      <a:gd name="connsiteY4" fmla="*/ 92107 h 92106"/>
                      <a:gd name="connsiteX5" fmla="*/ 106780 w 109811"/>
                      <a:gd name="connsiteY5" fmla="*/ 40315 h 92106"/>
                      <a:gd name="connsiteX6" fmla="*/ 32288 w 109811"/>
                      <a:gd name="connsiteY6" fmla="*/ 3045 h 92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811" h="92106">
                        <a:moveTo>
                          <a:pt x="32288" y="3045"/>
                        </a:moveTo>
                        <a:cubicBezTo>
                          <a:pt x="18047" y="7792"/>
                          <a:pt x="6909" y="17474"/>
                          <a:pt x="0" y="29505"/>
                        </a:cubicBezTo>
                        <a:cubicBezTo>
                          <a:pt x="7003" y="19260"/>
                          <a:pt x="17248" y="11082"/>
                          <a:pt x="29938" y="6852"/>
                        </a:cubicBezTo>
                        <a:cubicBezTo>
                          <a:pt x="60769" y="-3441"/>
                          <a:pt x="94137" y="13244"/>
                          <a:pt x="104383" y="44075"/>
                        </a:cubicBezTo>
                        <a:cubicBezTo>
                          <a:pt x="109929" y="60712"/>
                          <a:pt x="107579" y="78007"/>
                          <a:pt x="99495" y="92107"/>
                        </a:cubicBezTo>
                        <a:cubicBezTo>
                          <a:pt x="109506" y="77443"/>
                          <a:pt x="112843" y="58456"/>
                          <a:pt x="106780" y="40315"/>
                        </a:cubicBezTo>
                        <a:cubicBezTo>
                          <a:pt x="96487" y="9390"/>
                          <a:pt x="63166" y="-7247"/>
                          <a:pt x="32288" y="304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120B4159-1253-340E-80FF-538FFB46AD6C}"/>
                      </a:ext>
                    </a:extLst>
                  </p:cNvPr>
                  <p:cNvSpPr/>
                  <p:nvPr/>
                </p:nvSpPr>
                <p:spPr>
                  <a:xfrm>
                    <a:off x="10557287" y="1523060"/>
                    <a:ext cx="80227" cy="80226"/>
                  </a:xfrm>
                  <a:custGeom>
                    <a:avLst/>
                    <a:gdLst>
                      <a:gd name="connsiteX0" fmla="*/ 80226 w 80227"/>
                      <a:gd name="connsiteY0" fmla="*/ 40278 h 80226"/>
                      <a:gd name="connsiteX1" fmla="*/ 39949 w 80227"/>
                      <a:gd name="connsiteY1" fmla="*/ 80226 h 80226"/>
                      <a:gd name="connsiteX2" fmla="*/ 0 w 80227"/>
                      <a:gd name="connsiteY2" fmla="*/ 39949 h 80226"/>
                      <a:gd name="connsiteX3" fmla="*/ 40278 w 80227"/>
                      <a:gd name="connsiteY3" fmla="*/ 0 h 80226"/>
                      <a:gd name="connsiteX4" fmla="*/ 80226 w 80227"/>
                      <a:gd name="connsiteY4" fmla="*/ 40278 h 8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227" h="80226">
                        <a:moveTo>
                          <a:pt x="80226" y="40278"/>
                        </a:moveTo>
                        <a:cubicBezTo>
                          <a:pt x="80133" y="62414"/>
                          <a:pt x="62085" y="80320"/>
                          <a:pt x="39949" y="80226"/>
                        </a:cubicBezTo>
                        <a:cubicBezTo>
                          <a:pt x="17813" y="80132"/>
                          <a:pt x="-93" y="62085"/>
                          <a:pt x="0" y="39949"/>
                        </a:cubicBezTo>
                        <a:cubicBezTo>
                          <a:pt x="94" y="17813"/>
                          <a:pt x="18142" y="-94"/>
                          <a:pt x="40278" y="0"/>
                        </a:cubicBezTo>
                        <a:cubicBezTo>
                          <a:pt x="62461" y="94"/>
                          <a:pt x="80368" y="18142"/>
                          <a:pt x="80226" y="4027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787240C2-8373-1D3C-1B54-616045A964A3}"/>
                      </a:ext>
                    </a:extLst>
                  </p:cNvPr>
                  <p:cNvSpPr/>
                  <p:nvPr/>
                </p:nvSpPr>
                <p:spPr>
                  <a:xfrm>
                    <a:off x="10556018" y="1545103"/>
                    <a:ext cx="75855" cy="60580"/>
                  </a:xfrm>
                  <a:custGeom>
                    <a:avLst/>
                    <a:gdLst>
                      <a:gd name="connsiteX0" fmla="*/ 41218 w 75855"/>
                      <a:gd name="connsiteY0" fmla="*/ 58184 h 60580"/>
                      <a:gd name="connsiteX1" fmla="*/ 1269 w 75855"/>
                      <a:gd name="connsiteY1" fmla="*/ 17906 h 60580"/>
                      <a:gd name="connsiteX2" fmla="*/ 5640 w 75855"/>
                      <a:gd name="connsiteY2" fmla="*/ 0 h 60580"/>
                      <a:gd name="connsiteX3" fmla="*/ 0 w 75855"/>
                      <a:gd name="connsiteY3" fmla="*/ 20303 h 60580"/>
                      <a:gd name="connsiteX4" fmla="*/ 39949 w 75855"/>
                      <a:gd name="connsiteY4" fmla="*/ 60581 h 60580"/>
                      <a:gd name="connsiteX5" fmla="*/ 75855 w 75855"/>
                      <a:gd name="connsiteY5" fmla="*/ 38586 h 60580"/>
                      <a:gd name="connsiteX6" fmla="*/ 41218 w 75855"/>
                      <a:gd name="connsiteY6" fmla="*/ 58184 h 60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855" h="60580">
                        <a:moveTo>
                          <a:pt x="41218" y="58184"/>
                        </a:moveTo>
                        <a:cubicBezTo>
                          <a:pt x="19082" y="58090"/>
                          <a:pt x="1175" y="40042"/>
                          <a:pt x="1269" y="17906"/>
                        </a:cubicBezTo>
                        <a:cubicBezTo>
                          <a:pt x="1316" y="11468"/>
                          <a:pt x="2867" y="5358"/>
                          <a:pt x="5640" y="0"/>
                        </a:cubicBezTo>
                        <a:cubicBezTo>
                          <a:pt x="2115" y="5969"/>
                          <a:pt x="0" y="12878"/>
                          <a:pt x="0" y="20303"/>
                        </a:cubicBezTo>
                        <a:cubicBezTo>
                          <a:pt x="-94" y="42439"/>
                          <a:pt x="17766" y="60487"/>
                          <a:pt x="39949" y="60581"/>
                        </a:cubicBezTo>
                        <a:cubicBezTo>
                          <a:pt x="55646" y="60628"/>
                          <a:pt x="69229" y="51698"/>
                          <a:pt x="75855" y="38586"/>
                        </a:cubicBezTo>
                        <a:cubicBezTo>
                          <a:pt x="68806" y="50335"/>
                          <a:pt x="55975" y="58231"/>
                          <a:pt x="41218" y="58184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597D59B9-C654-9377-2B70-8E0FA615271C}"/>
                      </a:ext>
                    </a:extLst>
                  </p:cNvPr>
                  <p:cNvSpPr/>
                  <p:nvPr/>
                </p:nvSpPr>
                <p:spPr>
                  <a:xfrm>
                    <a:off x="10572421" y="1526585"/>
                    <a:ext cx="60957" cy="60956"/>
                  </a:xfrm>
                  <a:custGeom>
                    <a:avLst/>
                    <a:gdLst>
                      <a:gd name="connsiteX0" fmla="*/ 60957 w 60957"/>
                      <a:gd name="connsiteY0" fmla="*/ 30596 h 60956"/>
                      <a:gd name="connsiteX1" fmla="*/ 30361 w 60957"/>
                      <a:gd name="connsiteY1" fmla="*/ 60957 h 60956"/>
                      <a:gd name="connsiteX2" fmla="*/ 0 w 60957"/>
                      <a:gd name="connsiteY2" fmla="*/ 30361 h 60956"/>
                      <a:gd name="connsiteX3" fmla="*/ 30596 w 60957"/>
                      <a:gd name="connsiteY3" fmla="*/ 0 h 60956"/>
                      <a:gd name="connsiteX4" fmla="*/ 60957 w 60957"/>
                      <a:gd name="connsiteY4" fmla="*/ 30596 h 6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57" h="60956">
                        <a:moveTo>
                          <a:pt x="60957" y="30596"/>
                        </a:moveTo>
                        <a:cubicBezTo>
                          <a:pt x="60863" y="47421"/>
                          <a:pt x="47186" y="61004"/>
                          <a:pt x="30361" y="60957"/>
                        </a:cubicBezTo>
                        <a:cubicBezTo>
                          <a:pt x="13536" y="60863"/>
                          <a:pt x="-47" y="47186"/>
                          <a:pt x="0" y="30361"/>
                        </a:cubicBezTo>
                        <a:cubicBezTo>
                          <a:pt x="94" y="13536"/>
                          <a:pt x="13771" y="-47"/>
                          <a:pt x="30596" y="0"/>
                        </a:cubicBezTo>
                        <a:cubicBezTo>
                          <a:pt x="47468" y="47"/>
                          <a:pt x="61051" y="13771"/>
                          <a:pt x="60957" y="3059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461" name="Graphic 111">
                  <a:extLst>
                    <a:ext uri="{FF2B5EF4-FFF2-40B4-BE49-F238E27FC236}">
                      <a16:creationId xmlns:a16="http://schemas.microsoft.com/office/drawing/2014/main" id="{4374BFC8-1DFD-0CDD-518D-7BCD02DF6793}"/>
                    </a:ext>
                  </a:extLst>
                </p:cNvPr>
                <p:cNvGrpSpPr/>
                <p:nvPr/>
              </p:nvGrpSpPr>
              <p:grpSpPr>
                <a:xfrm>
                  <a:off x="10546807" y="1268893"/>
                  <a:ext cx="251159" cy="326356"/>
                  <a:chOff x="10546807" y="1268893"/>
                  <a:chExt cx="251159" cy="326356"/>
                </a:xfrm>
                <a:grpFill/>
              </p:grpSpPr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19FB3002-6BF0-0B9C-548E-9F90D0168869}"/>
                      </a:ext>
                    </a:extLst>
                  </p:cNvPr>
                  <p:cNvSpPr/>
                  <p:nvPr/>
                </p:nvSpPr>
                <p:spPr>
                  <a:xfrm>
                    <a:off x="10546854" y="1268893"/>
                    <a:ext cx="251112" cy="326356"/>
                  </a:xfrm>
                  <a:custGeom>
                    <a:avLst/>
                    <a:gdLst>
                      <a:gd name="connsiteX0" fmla="*/ 251112 w 251112"/>
                      <a:gd name="connsiteY0" fmla="*/ 55600 h 326356"/>
                      <a:gd name="connsiteX1" fmla="*/ 196030 w 251112"/>
                      <a:gd name="connsiteY1" fmla="*/ 1 h 326356"/>
                      <a:gd name="connsiteX2" fmla="*/ 149172 w 251112"/>
                      <a:gd name="connsiteY2" fmla="*/ 25662 h 326356"/>
                      <a:gd name="connsiteX3" fmla="*/ 149125 w 251112"/>
                      <a:gd name="connsiteY3" fmla="*/ 25615 h 326356"/>
                      <a:gd name="connsiteX4" fmla="*/ 127553 w 251112"/>
                      <a:gd name="connsiteY4" fmla="*/ 60393 h 326356"/>
                      <a:gd name="connsiteX5" fmla="*/ 53249 w 251112"/>
                      <a:gd name="connsiteY5" fmla="*/ 180145 h 326356"/>
                      <a:gd name="connsiteX6" fmla="*/ 0 w 251112"/>
                      <a:gd name="connsiteY6" fmla="*/ 265964 h 326356"/>
                      <a:gd name="connsiteX7" fmla="*/ 47 w 251112"/>
                      <a:gd name="connsiteY7" fmla="*/ 266011 h 326356"/>
                      <a:gd name="connsiteX8" fmla="*/ 51040 w 251112"/>
                      <a:gd name="connsiteY8" fmla="*/ 236919 h 326356"/>
                      <a:gd name="connsiteX9" fmla="*/ 109647 w 251112"/>
                      <a:gd name="connsiteY9" fmla="*/ 296043 h 326356"/>
                      <a:gd name="connsiteX10" fmla="*/ 101046 w 251112"/>
                      <a:gd name="connsiteY10" fmla="*/ 326310 h 326356"/>
                      <a:gd name="connsiteX11" fmla="*/ 101093 w 251112"/>
                      <a:gd name="connsiteY11" fmla="*/ 326357 h 326356"/>
                      <a:gd name="connsiteX12" fmla="*/ 150770 w 251112"/>
                      <a:gd name="connsiteY12" fmla="*/ 241619 h 326356"/>
                      <a:gd name="connsiteX13" fmla="*/ 226014 w 251112"/>
                      <a:gd name="connsiteY13" fmla="*/ 113313 h 326356"/>
                      <a:gd name="connsiteX14" fmla="*/ 243780 w 251112"/>
                      <a:gd name="connsiteY14" fmla="*/ 83047 h 326356"/>
                      <a:gd name="connsiteX15" fmla="*/ 243733 w 251112"/>
                      <a:gd name="connsiteY15" fmla="*/ 83047 h 326356"/>
                      <a:gd name="connsiteX16" fmla="*/ 251112 w 251112"/>
                      <a:gd name="connsiteY16" fmla="*/ 55600 h 326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51112" h="326356">
                        <a:moveTo>
                          <a:pt x="251112" y="55600"/>
                        </a:moveTo>
                        <a:cubicBezTo>
                          <a:pt x="251253" y="25051"/>
                          <a:pt x="226579" y="142"/>
                          <a:pt x="196030" y="1"/>
                        </a:cubicBezTo>
                        <a:cubicBezTo>
                          <a:pt x="176338" y="-93"/>
                          <a:pt x="159042" y="10152"/>
                          <a:pt x="149172" y="25662"/>
                        </a:cubicBezTo>
                        <a:lnTo>
                          <a:pt x="149125" y="25615"/>
                        </a:lnTo>
                        <a:lnTo>
                          <a:pt x="127553" y="60393"/>
                        </a:lnTo>
                        <a:lnTo>
                          <a:pt x="53249" y="180145"/>
                        </a:lnTo>
                        <a:lnTo>
                          <a:pt x="0" y="265964"/>
                        </a:lnTo>
                        <a:lnTo>
                          <a:pt x="47" y="266011"/>
                        </a:lnTo>
                        <a:cubicBezTo>
                          <a:pt x="10340" y="248527"/>
                          <a:pt x="29280" y="236825"/>
                          <a:pt x="51040" y="236919"/>
                        </a:cubicBezTo>
                        <a:cubicBezTo>
                          <a:pt x="83563" y="237060"/>
                          <a:pt x="109788" y="263520"/>
                          <a:pt x="109647" y="296043"/>
                        </a:cubicBezTo>
                        <a:cubicBezTo>
                          <a:pt x="109600" y="307134"/>
                          <a:pt x="106404" y="317474"/>
                          <a:pt x="101046" y="326310"/>
                        </a:cubicBezTo>
                        <a:lnTo>
                          <a:pt x="101093" y="326357"/>
                        </a:lnTo>
                        <a:lnTo>
                          <a:pt x="150770" y="241619"/>
                        </a:lnTo>
                        <a:lnTo>
                          <a:pt x="226014" y="113313"/>
                        </a:lnTo>
                        <a:lnTo>
                          <a:pt x="243780" y="83047"/>
                        </a:lnTo>
                        <a:lnTo>
                          <a:pt x="243733" y="83047"/>
                        </a:lnTo>
                        <a:cubicBezTo>
                          <a:pt x="248339" y="74916"/>
                          <a:pt x="251065" y="65610"/>
                          <a:pt x="251112" y="5560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63" name="Graphic 111">
                    <a:extLst>
                      <a:ext uri="{FF2B5EF4-FFF2-40B4-BE49-F238E27FC236}">
                        <a16:creationId xmlns:a16="http://schemas.microsoft.com/office/drawing/2014/main" id="{7BFCDB76-A062-1A98-F085-423C1E1BF6F7}"/>
                      </a:ext>
                    </a:extLst>
                  </p:cNvPr>
                  <p:cNvGrpSpPr/>
                  <p:nvPr/>
                </p:nvGrpSpPr>
                <p:grpSpPr>
                  <a:xfrm>
                    <a:off x="10546807" y="1268894"/>
                    <a:ext cx="251159" cy="326308"/>
                    <a:chOff x="10546807" y="1268894"/>
                    <a:chExt cx="251159" cy="326308"/>
                  </a:xfrm>
                  <a:grpFill/>
                </p:grpSpPr>
                <p:sp>
                  <p:nvSpPr>
                    <p:cNvPr id="469" name="Freeform: Shape 468">
                      <a:extLst>
                        <a:ext uri="{FF2B5EF4-FFF2-40B4-BE49-F238E27FC236}">
                          <a16:creationId xmlns:a16="http://schemas.microsoft.com/office/drawing/2014/main" id="{05409838-FF8E-3B9D-48AE-FABE3D6DA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46807" y="1274957"/>
                      <a:ext cx="170885" cy="259947"/>
                    </a:xfrm>
                    <a:custGeom>
                      <a:avLst/>
                      <a:gdLst>
                        <a:gd name="connsiteX0" fmla="*/ 149172 w 170885"/>
                        <a:gd name="connsiteY0" fmla="*/ 19598 h 259947"/>
                        <a:gd name="connsiteX1" fmla="*/ 149172 w 170885"/>
                        <a:gd name="connsiteY1" fmla="*/ 19598 h 259947"/>
                        <a:gd name="connsiteX2" fmla="*/ 127553 w 170885"/>
                        <a:gd name="connsiteY2" fmla="*/ 54330 h 259947"/>
                        <a:gd name="connsiteX3" fmla="*/ 53249 w 170885"/>
                        <a:gd name="connsiteY3" fmla="*/ 174082 h 259947"/>
                        <a:gd name="connsiteX4" fmla="*/ 0 w 170885"/>
                        <a:gd name="connsiteY4" fmla="*/ 259900 h 259947"/>
                        <a:gd name="connsiteX5" fmla="*/ 47 w 170885"/>
                        <a:gd name="connsiteY5" fmla="*/ 259947 h 259947"/>
                        <a:gd name="connsiteX6" fmla="*/ 29985 w 170885"/>
                        <a:gd name="connsiteY6" fmla="*/ 234662 h 259947"/>
                        <a:gd name="connsiteX7" fmla="*/ 170886 w 170885"/>
                        <a:gd name="connsiteY7" fmla="*/ 0 h 259947"/>
                        <a:gd name="connsiteX8" fmla="*/ 149172 w 170885"/>
                        <a:gd name="connsiteY8" fmla="*/ 19598 h 2599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0885" h="259947">
                          <a:moveTo>
                            <a:pt x="149172" y="19598"/>
                          </a:moveTo>
                          <a:lnTo>
                            <a:pt x="149172" y="19598"/>
                          </a:lnTo>
                          <a:lnTo>
                            <a:pt x="127553" y="54330"/>
                          </a:lnTo>
                          <a:lnTo>
                            <a:pt x="53249" y="174082"/>
                          </a:lnTo>
                          <a:lnTo>
                            <a:pt x="0" y="259900"/>
                          </a:lnTo>
                          <a:lnTo>
                            <a:pt x="47" y="259947"/>
                          </a:lnTo>
                          <a:cubicBezTo>
                            <a:pt x="6815" y="248433"/>
                            <a:pt x="17342" y="239456"/>
                            <a:pt x="29985" y="234662"/>
                          </a:cubicBezTo>
                          <a:lnTo>
                            <a:pt x="170886" y="0"/>
                          </a:lnTo>
                          <a:cubicBezTo>
                            <a:pt x="162003" y="4512"/>
                            <a:pt x="154483" y="11280"/>
                            <a:pt x="149172" y="19598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70" name="Freeform: Shape 469">
                      <a:extLst>
                        <a:ext uri="{FF2B5EF4-FFF2-40B4-BE49-F238E27FC236}">
                          <a16:creationId xmlns:a16="http://schemas.microsoft.com/office/drawing/2014/main" id="{72704D35-1EA8-DA36-AA9C-1F34065883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46913" y="1295025"/>
                      <a:ext cx="151052" cy="300177"/>
                    </a:xfrm>
                    <a:custGeom>
                      <a:avLst/>
                      <a:gdLst>
                        <a:gd name="connsiteX0" fmla="*/ 142640 w 151052"/>
                        <a:gd name="connsiteY0" fmla="*/ 0 h 300177"/>
                        <a:gd name="connsiteX1" fmla="*/ 0 w 151052"/>
                        <a:gd name="connsiteY1" fmla="*/ 237529 h 300177"/>
                        <a:gd name="connsiteX2" fmla="*/ 9541 w 151052"/>
                        <a:gd name="connsiteY2" fmla="*/ 269864 h 300177"/>
                        <a:gd name="connsiteX3" fmla="*/ 940 w 151052"/>
                        <a:gd name="connsiteY3" fmla="*/ 300131 h 300177"/>
                        <a:gd name="connsiteX4" fmla="*/ 987 w 151052"/>
                        <a:gd name="connsiteY4" fmla="*/ 300178 h 300177"/>
                        <a:gd name="connsiteX5" fmla="*/ 50664 w 151052"/>
                        <a:gd name="connsiteY5" fmla="*/ 215440 h 300177"/>
                        <a:gd name="connsiteX6" fmla="*/ 125908 w 151052"/>
                        <a:gd name="connsiteY6" fmla="*/ 87135 h 300177"/>
                        <a:gd name="connsiteX7" fmla="*/ 143674 w 151052"/>
                        <a:gd name="connsiteY7" fmla="*/ 56868 h 300177"/>
                        <a:gd name="connsiteX8" fmla="*/ 143627 w 151052"/>
                        <a:gd name="connsiteY8" fmla="*/ 56868 h 300177"/>
                        <a:gd name="connsiteX9" fmla="*/ 151052 w 151052"/>
                        <a:gd name="connsiteY9" fmla="*/ 29468 h 300177"/>
                        <a:gd name="connsiteX10" fmla="*/ 142640 w 151052"/>
                        <a:gd name="connsiteY10" fmla="*/ 0 h 300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1052" h="300177">
                          <a:moveTo>
                            <a:pt x="142640" y="0"/>
                          </a:moveTo>
                          <a:lnTo>
                            <a:pt x="0" y="237529"/>
                          </a:lnTo>
                          <a:cubicBezTo>
                            <a:pt x="6063" y="246835"/>
                            <a:pt x="9588" y="257926"/>
                            <a:pt x="9541" y="269864"/>
                          </a:cubicBezTo>
                          <a:cubicBezTo>
                            <a:pt x="9494" y="280956"/>
                            <a:pt x="6298" y="291295"/>
                            <a:pt x="940" y="300131"/>
                          </a:cubicBezTo>
                          <a:lnTo>
                            <a:pt x="987" y="300178"/>
                          </a:lnTo>
                          <a:lnTo>
                            <a:pt x="50664" y="215440"/>
                          </a:lnTo>
                          <a:lnTo>
                            <a:pt x="125908" y="87135"/>
                          </a:lnTo>
                          <a:lnTo>
                            <a:pt x="143674" y="56868"/>
                          </a:lnTo>
                          <a:lnTo>
                            <a:pt x="143627" y="56868"/>
                          </a:lnTo>
                          <a:cubicBezTo>
                            <a:pt x="148279" y="48784"/>
                            <a:pt x="151005" y="39479"/>
                            <a:pt x="151052" y="29468"/>
                          </a:cubicBezTo>
                          <a:cubicBezTo>
                            <a:pt x="151099" y="18658"/>
                            <a:pt x="147997" y="8554"/>
                            <a:pt x="142640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71" name="Freeform: Shape 470">
                      <a:extLst>
                        <a:ext uri="{FF2B5EF4-FFF2-40B4-BE49-F238E27FC236}">
                          <a16:creationId xmlns:a16="http://schemas.microsoft.com/office/drawing/2014/main" id="{E227AB4F-CBB0-5620-1123-C9F5FC433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00714" y="1268894"/>
                      <a:ext cx="168958" cy="248996"/>
                    </a:xfrm>
                    <a:custGeom>
                      <a:avLst/>
                      <a:gdLst>
                        <a:gd name="connsiteX0" fmla="*/ 142123 w 168958"/>
                        <a:gd name="connsiteY0" fmla="*/ 0 h 248996"/>
                        <a:gd name="connsiteX1" fmla="*/ 138974 w 168958"/>
                        <a:gd name="connsiteY1" fmla="*/ 188 h 248996"/>
                        <a:gd name="connsiteX2" fmla="*/ 0 w 168958"/>
                        <a:gd name="connsiteY2" fmla="*/ 237012 h 248996"/>
                        <a:gd name="connsiteX3" fmla="*/ 32570 w 168958"/>
                        <a:gd name="connsiteY3" fmla="*/ 248997 h 248996"/>
                        <a:gd name="connsiteX4" fmla="*/ 168958 w 168958"/>
                        <a:gd name="connsiteY4" fmla="*/ 7097 h 248996"/>
                        <a:gd name="connsiteX5" fmla="*/ 142123 w 168958"/>
                        <a:gd name="connsiteY5" fmla="*/ 0 h 2489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8958" h="248996">
                          <a:moveTo>
                            <a:pt x="142123" y="0"/>
                          </a:moveTo>
                          <a:cubicBezTo>
                            <a:pt x="141042" y="0"/>
                            <a:pt x="140008" y="141"/>
                            <a:pt x="138974" y="188"/>
                          </a:cubicBezTo>
                          <a:lnTo>
                            <a:pt x="0" y="237012"/>
                          </a:lnTo>
                          <a:cubicBezTo>
                            <a:pt x="12219" y="237670"/>
                            <a:pt x="23452" y="241994"/>
                            <a:pt x="32570" y="248997"/>
                          </a:cubicBezTo>
                          <a:lnTo>
                            <a:pt x="168958" y="7097"/>
                          </a:lnTo>
                          <a:cubicBezTo>
                            <a:pt x="161063" y="2679"/>
                            <a:pt x="151898" y="47"/>
                            <a:pt x="142123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72" name="Freeform: Shape 471">
                      <a:extLst>
                        <a:ext uri="{FF2B5EF4-FFF2-40B4-BE49-F238E27FC236}">
                          <a16:creationId xmlns:a16="http://schemas.microsoft.com/office/drawing/2014/main" id="{D57791AB-6E6A-C2C9-DAC3-B71913C5EB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47853" y="1309359"/>
                      <a:ext cx="150112" cy="285843"/>
                    </a:xfrm>
                    <a:custGeom>
                      <a:avLst/>
                      <a:gdLst>
                        <a:gd name="connsiteX0" fmla="*/ 147997 w 150112"/>
                        <a:gd name="connsiteY0" fmla="*/ 0 h 285843"/>
                        <a:gd name="connsiteX1" fmla="*/ 7661 w 150112"/>
                        <a:gd name="connsiteY1" fmla="*/ 245190 h 285843"/>
                        <a:gd name="connsiteX2" fmla="*/ 8601 w 150112"/>
                        <a:gd name="connsiteY2" fmla="*/ 255529 h 285843"/>
                        <a:gd name="connsiteX3" fmla="*/ 0 w 150112"/>
                        <a:gd name="connsiteY3" fmla="*/ 285796 h 285843"/>
                        <a:gd name="connsiteX4" fmla="*/ 47 w 150112"/>
                        <a:gd name="connsiteY4" fmla="*/ 285843 h 285843"/>
                        <a:gd name="connsiteX5" fmla="*/ 49724 w 150112"/>
                        <a:gd name="connsiteY5" fmla="*/ 201106 h 285843"/>
                        <a:gd name="connsiteX6" fmla="*/ 124968 w 150112"/>
                        <a:gd name="connsiteY6" fmla="*/ 72800 h 285843"/>
                        <a:gd name="connsiteX7" fmla="*/ 142734 w 150112"/>
                        <a:gd name="connsiteY7" fmla="*/ 42533 h 285843"/>
                        <a:gd name="connsiteX8" fmla="*/ 142687 w 150112"/>
                        <a:gd name="connsiteY8" fmla="*/ 42533 h 285843"/>
                        <a:gd name="connsiteX9" fmla="*/ 150112 w 150112"/>
                        <a:gd name="connsiteY9" fmla="*/ 15133 h 285843"/>
                        <a:gd name="connsiteX10" fmla="*/ 147997 w 150112"/>
                        <a:gd name="connsiteY10" fmla="*/ 0 h 2858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0112" h="285843">
                          <a:moveTo>
                            <a:pt x="147997" y="0"/>
                          </a:moveTo>
                          <a:lnTo>
                            <a:pt x="7661" y="245190"/>
                          </a:lnTo>
                          <a:cubicBezTo>
                            <a:pt x="8225" y="248574"/>
                            <a:pt x="8601" y="252005"/>
                            <a:pt x="8601" y="255529"/>
                          </a:cubicBezTo>
                          <a:cubicBezTo>
                            <a:pt x="8554" y="266621"/>
                            <a:pt x="5358" y="276961"/>
                            <a:pt x="0" y="285796"/>
                          </a:cubicBezTo>
                          <a:lnTo>
                            <a:pt x="47" y="285843"/>
                          </a:lnTo>
                          <a:lnTo>
                            <a:pt x="49724" y="201106"/>
                          </a:lnTo>
                          <a:lnTo>
                            <a:pt x="124968" y="72800"/>
                          </a:lnTo>
                          <a:lnTo>
                            <a:pt x="142734" y="42533"/>
                          </a:lnTo>
                          <a:lnTo>
                            <a:pt x="142687" y="42533"/>
                          </a:lnTo>
                          <a:cubicBezTo>
                            <a:pt x="147339" y="34450"/>
                            <a:pt x="150065" y="25144"/>
                            <a:pt x="150112" y="15133"/>
                          </a:cubicBezTo>
                          <a:cubicBezTo>
                            <a:pt x="150112" y="9870"/>
                            <a:pt x="149361" y="4841"/>
                            <a:pt x="147997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464" name="Graphic 111">
                    <a:extLst>
                      <a:ext uri="{FF2B5EF4-FFF2-40B4-BE49-F238E27FC236}">
                        <a16:creationId xmlns:a16="http://schemas.microsoft.com/office/drawing/2014/main" id="{AADBDC28-EE0D-63D5-E7F3-D2246BF19FCD}"/>
                      </a:ext>
                    </a:extLst>
                  </p:cNvPr>
                  <p:cNvGrpSpPr/>
                  <p:nvPr/>
                </p:nvGrpSpPr>
                <p:grpSpPr>
                  <a:xfrm>
                    <a:off x="10593805" y="1312883"/>
                    <a:ext cx="181789" cy="206605"/>
                    <a:chOff x="10593805" y="1312883"/>
                    <a:chExt cx="181789" cy="206605"/>
                  </a:xfrm>
                  <a:grpFill/>
                </p:grpSpPr>
                <p:sp>
                  <p:nvSpPr>
                    <p:cNvPr id="465" name="Freeform: Shape 464">
                      <a:extLst>
                        <a:ext uri="{FF2B5EF4-FFF2-40B4-BE49-F238E27FC236}">
                          <a16:creationId xmlns:a16="http://schemas.microsoft.com/office/drawing/2014/main" id="{C224F07F-6FE2-7DF3-995C-99417CD91D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71164" y="1312883"/>
                      <a:ext cx="104430" cy="74822"/>
                    </a:xfrm>
                    <a:custGeom>
                      <a:avLst/>
                      <a:gdLst>
                        <a:gd name="connsiteX0" fmla="*/ 98414 w 104430"/>
                        <a:gd name="connsiteY0" fmla="*/ 74823 h 74822"/>
                        <a:gd name="connsiteX1" fmla="*/ 99354 w 104430"/>
                        <a:gd name="connsiteY1" fmla="*/ 69042 h 74822"/>
                        <a:gd name="connsiteX2" fmla="*/ 99730 w 104430"/>
                        <a:gd name="connsiteY2" fmla="*/ 62791 h 74822"/>
                        <a:gd name="connsiteX3" fmla="*/ 42063 w 104430"/>
                        <a:gd name="connsiteY3" fmla="*/ 4654 h 74822"/>
                        <a:gd name="connsiteX4" fmla="*/ 4700 w 104430"/>
                        <a:gd name="connsiteY4" fmla="*/ 18237 h 74822"/>
                        <a:gd name="connsiteX5" fmla="*/ 0 w 104430"/>
                        <a:gd name="connsiteY5" fmla="*/ 21621 h 74822"/>
                        <a:gd name="connsiteX6" fmla="*/ 6674 w 104430"/>
                        <a:gd name="connsiteY6" fmla="*/ 10905 h 74822"/>
                        <a:gd name="connsiteX7" fmla="*/ 42110 w 104430"/>
                        <a:gd name="connsiteY7" fmla="*/ 2 h 74822"/>
                        <a:gd name="connsiteX8" fmla="*/ 104430 w 104430"/>
                        <a:gd name="connsiteY8" fmla="*/ 62885 h 74822"/>
                        <a:gd name="connsiteX9" fmla="*/ 104383 w 104430"/>
                        <a:gd name="connsiteY9" fmla="*/ 64718 h 74822"/>
                        <a:gd name="connsiteX10" fmla="*/ 98414 w 104430"/>
                        <a:gd name="connsiteY10" fmla="*/ 74823 h 74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4430" h="74822">
                          <a:moveTo>
                            <a:pt x="98414" y="74823"/>
                          </a:moveTo>
                          <a:lnTo>
                            <a:pt x="99354" y="69042"/>
                          </a:lnTo>
                          <a:cubicBezTo>
                            <a:pt x="99589" y="66833"/>
                            <a:pt x="99730" y="64765"/>
                            <a:pt x="99730" y="62791"/>
                          </a:cubicBezTo>
                          <a:cubicBezTo>
                            <a:pt x="99871" y="30880"/>
                            <a:pt x="74022" y="4796"/>
                            <a:pt x="42063" y="4654"/>
                          </a:cubicBezTo>
                          <a:cubicBezTo>
                            <a:pt x="28575" y="4608"/>
                            <a:pt x="15227" y="9401"/>
                            <a:pt x="4700" y="18237"/>
                          </a:cubicBezTo>
                          <a:lnTo>
                            <a:pt x="0" y="21621"/>
                          </a:lnTo>
                          <a:lnTo>
                            <a:pt x="6674" y="10905"/>
                          </a:lnTo>
                          <a:cubicBezTo>
                            <a:pt x="17107" y="3762"/>
                            <a:pt x="29468" y="-92"/>
                            <a:pt x="42110" y="2"/>
                          </a:cubicBezTo>
                          <a:cubicBezTo>
                            <a:pt x="76654" y="143"/>
                            <a:pt x="104571" y="28342"/>
                            <a:pt x="104430" y="62885"/>
                          </a:cubicBezTo>
                          <a:cubicBezTo>
                            <a:pt x="104430" y="63496"/>
                            <a:pt x="104383" y="64718"/>
                            <a:pt x="104383" y="64718"/>
                          </a:cubicBezTo>
                          <a:lnTo>
                            <a:pt x="98414" y="74823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66" name="Freeform: Shape 465">
                      <a:extLst>
                        <a:ext uri="{FF2B5EF4-FFF2-40B4-BE49-F238E27FC236}">
                          <a16:creationId xmlns:a16="http://schemas.microsoft.com/office/drawing/2014/main" id="{FF0675F2-A05B-EA89-6FA8-CEF8803E28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68438" y="1316877"/>
                      <a:ext cx="104383" cy="74822"/>
                    </a:xfrm>
                    <a:custGeom>
                      <a:avLst/>
                      <a:gdLst>
                        <a:gd name="connsiteX0" fmla="*/ 98461 w 104383"/>
                        <a:gd name="connsiteY0" fmla="*/ 74823 h 74822"/>
                        <a:gd name="connsiteX1" fmla="*/ 99354 w 104383"/>
                        <a:gd name="connsiteY1" fmla="*/ 69042 h 74822"/>
                        <a:gd name="connsiteX2" fmla="*/ 99730 w 104383"/>
                        <a:gd name="connsiteY2" fmla="*/ 62791 h 74822"/>
                        <a:gd name="connsiteX3" fmla="*/ 42063 w 104383"/>
                        <a:gd name="connsiteY3" fmla="*/ 4655 h 74822"/>
                        <a:gd name="connsiteX4" fmla="*/ 4700 w 104383"/>
                        <a:gd name="connsiteY4" fmla="*/ 18237 h 74822"/>
                        <a:gd name="connsiteX5" fmla="*/ 0 w 104383"/>
                        <a:gd name="connsiteY5" fmla="*/ 21621 h 74822"/>
                        <a:gd name="connsiteX6" fmla="*/ 6627 w 104383"/>
                        <a:gd name="connsiteY6" fmla="*/ 10905 h 74822"/>
                        <a:gd name="connsiteX7" fmla="*/ 42063 w 104383"/>
                        <a:gd name="connsiteY7" fmla="*/ 2 h 74822"/>
                        <a:gd name="connsiteX8" fmla="*/ 104383 w 104383"/>
                        <a:gd name="connsiteY8" fmla="*/ 62885 h 74822"/>
                        <a:gd name="connsiteX9" fmla="*/ 104336 w 104383"/>
                        <a:gd name="connsiteY9" fmla="*/ 64718 h 74822"/>
                        <a:gd name="connsiteX10" fmla="*/ 98461 w 104383"/>
                        <a:gd name="connsiteY10" fmla="*/ 74823 h 74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4383" h="74822">
                          <a:moveTo>
                            <a:pt x="98461" y="74823"/>
                          </a:moveTo>
                          <a:lnTo>
                            <a:pt x="99354" y="69042"/>
                          </a:lnTo>
                          <a:cubicBezTo>
                            <a:pt x="99589" y="66833"/>
                            <a:pt x="99730" y="64765"/>
                            <a:pt x="99730" y="62791"/>
                          </a:cubicBezTo>
                          <a:cubicBezTo>
                            <a:pt x="99871" y="30880"/>
                            <a:pt x="74022" y="4796"/>
                            <a:pt x="42063" y="4655"/>
                          </a:cubicBezTo>
                          <a:cubicBezTo>
                            <a:pt x="28575" y="4608"/>
                            <a:pt x="15227" y="9401"/>
                            <a:pt x="4700" y="18237"/>
                          </a:cubicBezTo>
                          <a:lnTo>
                            <a:pt x="0" y="21621"/>
                          </a:lnTo>
                          <a:lnTo>
                            <a:pt x="6627" y="10905"/>
                          </a:lnTo>
                          <a:cubicBezTo>
                            <a:pt x="17060" y="3762"/>
                            <a:pt x="29421" y="-92"/>
                            <a:pt x="42063" y="2"/>
                          </a:cubicBezTo>
                          <a:cubicBezTo>
                            <a:pt x="76607" y="143"/>
                            <a:pt x="104524" y="28342"/>
                            <a:pt x="104383" y="62885"/>
                          </a:cubicBezTo>
                          <a:cubicBezTo>
                            <a:pt x="104383" y="63496"/>
                            <a:pt x="104336" y="64718"/>
                            <a:pt x="104336" y="64718"/>
                          </a:cubicBezTo>
                          <a:lnTo>
                            <a:pt x="98461" y="74823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67" name="Freeform: Shape 466">
                      <a:extLst>
                        <a:ext uri="{FF2B5EF4-FFF2-40B4-BE49-F238E27FC236}">
                          <a16:creationId xmlns:a16="http://schemas.microsoft.com/office/drawing/2014/main" id="{AB16E452-A2D9-81E8-00C2-0C5844649A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6249" y="1436067"/>
                      <a:ext cx="104337" cy="79615"/>
                    </a:xfrm>
                    <a:custGeom>
                      <a:avLst/>
                      <a:gdLst>
                        <a:gd name="connsiteX0" fmla="*/ 98273 w 104337"/>
                        <a:gd name="connsiteY0" fmla="*/ 79615 h 79615"/>
                        <a:gd name="connsiteX1" fmla="*/ 99636 w 104337"/>
                        <a:gd name="connsiteY1" fmla="*/ 65845 h 79615"/>
                        <a:gd name="connsiteX2" fmla="*/ 82012 w 104337"/>
                        <a:gd name="connsiteY2" fmla="*/ 22747 h 79615"/>
                        <a:gd name="connsiteX3" fmla="*/ 39056 w 104337"/>
                        <a:gd name="connsiteY3" fmla="*/ 4747 h 79615"/>
                        <a:gd name="connsiteX4" fmla="*/ 5123 w 104337"/>
                        <a:gd name="connsiteY4" fmla="*/ 14945 h 79615"/>
                        <a:gd name="connsiteX5" fmla="*/ 0 w 104337"/>
                        <a:gd name="connsiteY5" fmla="*/ 19128 h 79615"/>
                        <a:gd name="connsiteX6" fmla="*/ 6580 w 104337"/>
                        <a:gd name="connsiteY6" fmla="*/ 8507 h 79615"/>
                        <a:gd name="connsiteX7" fmla="*/ 39103 w 104337"/>
                        <a:gd name="connsiteY7" fmla="*/ 0 h 79615"/>
                        <a:gd name="connsiteX8" fmla="*/ 85349 w 104337"/>
                        <a:gd name="connsiteY8" fmla="*/ 19410 h 79615"/>
                        <a:gd name="connsiteX9" fmla="*/ 104336 w 104337"/>
                        <a:gd name="connsiteY9" fmla="*/ 65845 h 79615"/>
                        <a:gd name="connsiteX10" fmla="*/ 104195 w 104337"/>
                        <a:gd name="connsiteY10" fmla="*/ 69510 h 79615"/>
                        <a:gd name="connsiteX11" fmla="*/ 98273 w 104337"/>
                        <a:gd name="connsiteY11" fmla="*/ 79615 h 796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4337" h="79615">
                          <a:moveTo>
                            <a:pt x="98273" y="79615"/>
                          </a:moveTo>
                          <a:cubicBezTo>
                            <a:pt x="98273" y="79615"/>
                            <a:pt x="99260" y="75526"/>
                            <a:pt x="99636" y="65845"/>
                          </a:cubicBezTo>
                          <a:cubicBezTo>
                            <a:pt x="99730" y="49583"/>
                            <a:pt x="93433" y="34309"/>
                            <a:pt x="82012" y="22747"/>
                          </a:cubicBezTo>
                          <a:cubicBezTo>
                            <a:pt x="70591" y="11186"/>
                            <a:pt x="55317" y="4794"/>
                            <a:pt x="39056" y="4747"/>
                          </a:cubicBezTo>
                          <a:cubicBezTo>
                            <a:pt x="26883" y="4700"/>
                            <a:pt x="15180" y="8225"/>
                            <a:pt x="5123" y="14945"/>
                          </a:cubicBezTo>
                          <a:lnTo>
                            <a:pt x="0" y="19128"/>
                          </a:lnTo>
                          <a:lnTo>
                            <a:pt x="6580" y="8507"/>
                          </a:lnTo>
                          <a:cubicBezTo>
                            <a:pt x="16496" y="2867"/>
                            <a:pt x="27588" y="0"/>
                            <a:pt x="39103" y="0"/>
                          </a:cubicBezTo>
                          <a:cubicBezTo>
                            <a:pt x="56633" y="94"/>
                            <a:pt x="73035" y="6956"/>
                            <a:pt x="85349" y="19410"/>
                          </a:cubicBezTo>
                          <a:cubicBezTo>
                            <a:pt x="97662" y="31818"/>
                            <a:pt x="104430" y="48314"/>
                            <a:pt x="104336" y="65845"/>
                          </a:cubicBezTo>
                          <a:cubicBezTo>
                            <a:pt x="104336" y="67020"/>
                            <a:pt x="104289" y="68241"/>
                            <a:pt x="104195" y="69510"/>
                          </a:cubicBezTo>
                          <a:lnTo>
                            <a:pt x="98273" y="79615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68" name="Freeform: Shape 467">
                      <a:extLst>
                        <a:ext uri="{FF2B5EF4-FFF2-40B4-BE49-F238E27FC236}">
                          <a16:creationId xmlns:a16="http://schemas.microsoft.com/office/drawing/2014/main" id="{6E123DDA-5EE3-278D-F4EB-7F16F3D16B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3805" y="1439873"/>
                      <a:ext cx="104337" cy="79615"/>
                    </a:xfrm>
                    <a:custGeom>
                      <a:avLst/>
                      <a:gdLst>
                        <a:gd name="connsiteX0" fmla="*/ 98274 w 104337"/>
                        <a:gd name="connsiteY0" fmla="*/ 79616 h 79615"/>
                        <a:gd name="connsiteX1" fmla="*/ 99636 w 104337"/>
                        <a:gd name="connsiteY1" fmla="*/ 65845 h 79615"/>
                        <a:gd name="connsiteX2" fmla="*/ 82012 w 104337"/>
                        <a:gd name="connsiteY2" fmla="*/ 22748 h 79615"/>
                        <a:gd name="connsiteX3" fmla="*/ 39056 w 104337"/>
                        <a:gd name="connsiteY3" fmla="*/ 4747 h 79615"/>
                        <a:gd name="connsiteX4" fmla="*/ 5123 w 104337"/>
                        <a:gd name="connsiteY4" fmla="*/ 14946 h 79615"/>
                        <a:gd name="connsiteX5" fmla="*/ 0 w 104337"/>
                        <a:gd name="connsiteY5" fmla="*/ 19129 h 79615"/>
                        <a:gd name="connsiteX6" fmla="*/ 6580 w 104337"/>
                        <a:gd name="connsiteY6" fmla="*/ 8507 h 79615"/>
                        <a:gd name="connsiteX7" fmla="*/ 39103 w 104337"/>
                        <a:gd name="connsiteY7" fmla="*/ 1 h 79615"/>
                        <a:gd name="connsiteX8" fmla="*/ 85349 w 104337"/>
                        <a:gd name="connsiteY8" fmla="*/ 19411 h 79615"/>
                        <a:gd name="connsiteX9" fmla="*/ 104336 w 104337"/>
                        <a:gd name="connsiteY9" fmla="*/ 65845 h 79615"/>
                        <a:gd name="connsiteX10" fmla="*/ 104195 w 104337"/>
                        <a:gd name="connsiteY10" fmla="*/ 69511 h 79615"/>
                        <a:gd name="connsiteX11" fmla="*/ 98274 w 104337"/>
                        <a:gd name="connsiteY11" fmla="*/ 79616 h 796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4337" h="79615">
                          <a:moveTo>
                            <a:pt x="98274" y="79616"/>
                          </a:moveTo>
                          <a:cubicBezTo>
                            <a:pt x="98274" y="79616"/>
                            <a:pt x="99260" y="75527"/>
                            <a:pt x="99636" y="65845"/>
                          </a:cubicBezTo>
                          <a:cubicBezTo>
                            <a:pt x="99730" y="49584"/>
                            <a:pt x="93433" y="34309"/>
                            <a:pt x="82012" y="22748"/>
                          </a:cubicBezTo>
                          <a:cubicBezTo>
                            <a:pt x="70591" y="11186"/>
                            <a:pt x="55317" y="4794"/>
                            <a:pt x="39056" y="4747"/>
                          </a:cubicBezTo>
                          <a:cubicBezTo>
                            <a:pt x="26883" y="4700"/>
                            <a:pt x="15180" y="8225"/>
                            <a:pt x="5123" y="14946"/>
                          </a:cubicBezTo>
                          <a:lnTo>
                            <a:pt x="0" y="19129"/>
                          </a:lnTo>
                          <a:lnTo>
                            <a:pt x="6580" y="8507"/>
                          </a:lnTo>
                          <a:cubicBezTo>
                            <a:pt x="16449" y="2867"/>
                            <a:pt x="27588" y="-46"/>
                            <a:pt x="39103" y="1"/>
                          </a:cubicBezTo>
                          <a:cubicBezTo>
                            <a:pt x="56633" y="95"/>
                            <a:pt x="73035" y="6956"/>
                            <a:pt x="85349" y="19411"/>
                          </a:cubicBezTo>
                          <a:cubicBezTo>
                            <a:pt x="97663" y="31865"/>
                            <a:pt x="104430" y="48315"/>
                            <a:pt x="104336" y="65845"/>
                          </a:cubicBezTo>
                          <a:cubicBezTo>
                            <a:pt x="104336" y="67020"/>
                            <a:pt x="104289" y="68242"/>
                            <a:pt x="104195" y="69511"/>
                          </a:cubicBezTo>
                          <a:lnTo>
                            <a:pt x="98274" y="79616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</p:grpSp>
        <p:grpSp>
          <p:nvGrpSpPr>
            <p:cNvPr id="46" name="Graphic 111">
              <a:extLst>
                <a:ext uri="{FF2B5EF4-FFF2-40B4-BE49-F238E27FC236}">
                  <a16:creationId xmlns:a16="http://schemas.microsoft.com/office/drawing/2014/main" id="{20558BE8-ECEE-C798-7866-5E6923BC6853}"/>
                </a:ext>
              </a:extLst>
            </p:cNvPr>
            <p:cNvGrpSpPr/>
            <p:nvPr/>
          </p:nvGrpSpPr>
          <p:grpSpPr>
            <a:xfrm>
              <a:off x="8766795" y="1235431"/>
              <a:ext cx="1441671" cy="478207"/>
              <a:chOff x="8766795" y="1235431"/>
              <a:chExt cx="1441671" cy="478207"/>
            </a:xfrm>
            <a:grpFill/>
          </p:grpSpPr>
          <p:grpSp>
            <p:nvGrpSpPr>
              <p:cNvPr id="424" name="Graphic 111">
                <a:extLst>
                  <a:ext uri="{FF2B5EF4-FFF2-40B4-BE49-F238E27FC236}">
                    <a16:creationId xmlns:a16="http://schemas.microsoft.com/office/drawing/2014/main" id="{6C4D5D24-18C5-1A82-D720-4F2989FF5A73}"/>
                  </a:ext>
                </a:extLst>
              </p:cNvPr>
              <p:cNvGrpSpPr/>
              <p:nvPr/>
            </p:nvGrpSpPr>
            <p:grpSpPr>
              <a:xfrm>
                <a:off x="8766795" y="1235431"/>
                <a:ext cx="1441671" cy="478207"/>
                <a:chOff x="8766795" y="1235431"/>
                <a:chExt cx="1441671" cy="478207"/>
              </a:xfrm>
              <a:grpFill/>
            </p:grpSpPr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AD77C5FC-2FBB-1D5B-5B8C-64EE89FDFB98}"/>
                    </a:ext>
                  </a:extLst>
                </p:cNvPr>
                <p:cNvSpPr/>
                <p:nvPr/>
              </p:nvSpPr>
              <p:spPr>
                <a:xfrm>
                  <a:off x="8766795" y="1235431"/>
                  <a:ext cx="1441671" cy="478207"/>
                </a:xfrm>
                <a:custGeom>
                  <a:avLst/>
                  <a:gdLst>
                    <a:gd name="connsiteX0" fmla="*/ 1308525 w 1441671"/>
                    <a:gd name="connsiteY0" fmla="*/ 21149 h 478207"/>
                    <a:gd name="connsiteX1" fmla="*/ 919991 w 1441671"/>
                    <a:gd name="connsiteY1" fmla="*/ 336038 h 478207"/>
                    <a:gd name="connsiteX2" fmla="*/ 584564 w 1441671"/>
                    <a:gd name="connsiteY2" fmla="*/ 322032 h 478207"/>
                    <a:gd name="connsiteX3" fmla="*/ 329881 w 1441671"/>
                    <a:gd name="connsiteY3" fmla="*/ 311363 h 478207"/>
                    <a:gd name="connsiteX4" fmla="*/ 461758 w 1441671"/>
                    <a:gd name="connsiteY4" fmla="*/ 163319 h 478207"/>
                    <a:gd name="connsiteX5" fmla="*/ 711976 w 1441671"/>
                    <a:gd name="connsiteY5" fmla="*/ 2350 h 478207"/>
                    <a:gd name="connsiteX6" fmla="*/ 676775 w 1441671"/>
                    <a:gd name="connsiteY6" fmla="*/ 0 h 478207"/>
                    <a:gd name="connsiteX7" fmla="*/ 228552 w 1441671"/>
                    <a:gd name="connsiteY7" fmla="*/ 284950 h 478207"/>
                    <a:gd name="connsiteX8" fmla="*/ 0 w 1441671"/>
                    <a:gd name="connsiteY8" fmla="*/ 436520 h 478207"/>
                    <a:gd name="connsiteX9" fmla="*/ 441079 w 1441671"/>
                    <a:gd name="connsiteY9" fmla="*/ 455695 h 478207"/>
                    <a:gd name="connsiteX10" fmla="*/ 959939 w 1441671"/>
                    <a:gd name="connsiteY10" fmla="*/ 478207 h 478207"/>
                    <a:gd name="connsiteX11" fmla="*/ 1441671 w 1441671"/>
                    <a:gd name="connsiteY11" fmla="*/ 30549 h 478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1671" h="478207">
                      <a:moveTo>
                        <a:pt x="1308525" y="21149"/>
                      </a:moveTo>
                      <a:lnTo>
                        <a:pt x="919991" y="336038"/>
                      </a:lnTo>
                      <a:lnTo>
                        <a:pt x="584564" y="322032"/>
                      </a:lnTo>
                      <a:lnTo>
                        <a:pt x="329881" y="311363"/>
                      </a:lnTo>
                      <a:lnTo>
                        <a:pt x="461758" y="163319"/>
                      </a:lnTo>
                      <a:lnTo>
                        <a:pt x="711976" y="2350"/>
                      </a:lnTo>
                      <a:lnTo>
                        <a:pt x="676775" y="0"/>
                      </a:lnTo>
                      <a:lnTo>
                        <a:pt x="228552" y="284950"/>
                      </a:lnTo>
                      <a:lnTo>
                        <a:pt x="0" y="436520"/>
                      </a:lnTo>
                      <a:lnTo>
                        <a:pt x="441079" y="455695"/>
                      </a:lnTo>
                      <a:lnTo>
                        <a:pt x="959939" y="478207"/>
                      </a:lnTo>
                      <a:lnTo>
                        <a:pt x="1441671" y="305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81BCEF23-5C13-7F52-B858-34DE235FD221}"/>
                    </a:ext>
                  </a:extLst>
                </p:cNvPr>
                <p:cNvSpPr/>
                <p:nvPr/>
              </p:nvSpPr>
              <p:spPr>
                <a:xfrm>
                  <a:off x="9133737" y="1550601"/>
                  <a:ext cx="385312" cy="65994"/>
                </a:xfrm>
                <a:custGeom>
                  <a:avLst/>
                  <a:gdLst>
                    <a:gd name="connsiteX0" fmla="*/ 53787 w 385312"/>
                    <a:gd name="connsiteY0" fmla="*/ 0 h 65994"/>
                    <a:gd name="connsiteX1" fmla="*/ 11112 w 385312"/>
                    <a:gd name="connsiteY1" fmla="*/ 30173 h 65994"/>
                    <a:gd name="connsiteX2" fmla="*/ 16940 w 385312"/>
                    <a:gd name="connsiteY2" fmla="*/ 52685 h 65994"/>
                    <a:gd name="connsiteX3" fmla="*/ 291316 w 385312"/>
                    <a:gd name="connsiteY3" fmla="*/ 65751 h 65994"/>
                    <a:gd name="connsiteX4" fmla="*/ 291316 w 385312"/>
                    <a:gd name="connsiteY4" fmla="*/ 65751 h 65994"/>
                    <a:gd name="connsiteX5" fmla="*/ 356079 w 385312"/>
                    <a:gd name="connsiteY5" fmla="*/ 44178 h 65994"/>
                    <a:gd name="connsiteX6" fmla="*/ 356079 w 385312"/>
                    <a:gd name="connsiteY6" fmla="*/ 44178 h 65994"/>
                    <a:gd name="connsiteX7" fmla="*/ 385312 w 385312"/>
                    <a:gd name="connsiteY7" fmla="*/ 13864 h 65994"/>
                    <a:gd name="connsiteX8" fmla="*/ 53787 w 385312"/>
                    <a:gd name="connsiteY8" fmla="*/ 0 h 6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312" h="65994">
                      <a:moveTo>
                        <a:pt x="53787" y="0"/>
                      </a:moveTo>
                      <a:lnTo>
                        <a:pt x="11112" y="30173"/>
                      </a:lnTo>
                      <a:cubicBezTo>
                        <a:pt x="1619" y="36142"/>
                        <a:pt x="-10695" y="49630"/>
                        <a:pt x="16940" y="52685"/>
                      </a:cubicBezTo>
                      <a:lnTo>
                        <a:pt x="291316" y="65751"/>
                      </a:lnTo>
                      <a:lnTo>
                        <a:pt x="291316" y="65751"/>
                      </a:lnTo>
                      <a:cubicBezTo>
                        <a:pt x="329807" y="67583"/>
                        <a:pt x="341792" y="58983"/>
                        <a:pt x="356079" y="44178"/>
                      </a:cubicBezTo>
                      <a:lnTo>
                        <a:pt x="356079" y="44178"/>
                      </a:lnTo>
                      <a:lnTo>
                        <a:pt x="385312" y="13864"/>
                      </a:lnTo>
                      <a:lnTo>
                        <a:pt x="53787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38" name="Graphic 111">
                  <a:extLst>
                    <a:ext uri="{FF2B5EF4-FFF2-40B4-BE49-F238E27FC236}">
                      <a16:creationId xmlns:a16="http://schemas.microsoft.com/office/drawing/2014/main" id="{BBA965B4-D5C3-E8EF-0DA9-7B4302A77581}"/>
                    </a:ext>
                  </a:extLst>
                </p:cNvPr>
                <p:cNvGrpSpPr/>
                <p:nvPr/>
              </p:nvGrpSpPr>
              <p:grpSpPr>
                <a:xfrm>
                  <a:off x="9756061" y="1279985"/>
                  <a:ext cx="369876" cy="299096"/>
                  <a:chOff x="9756061" y="1279985"/>
                  <a:chExt cx="369876" cy="299096"/>
                </a:xfrm>
                <a:grpFill/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4461BD5D-2A02-9678-1B89-F482114FD672}"/>
                      </a:ext>
                    </a:extLst>
                  </p:cNvPr>
                  <p:cNvSpPr/>
                  <p:nvPr/>
                </p:nvSpPr>
                <p:spPr>
                  <a:xfrm>
                    <a:off x="9756061" y="1280032"/>
                    <a:ext cx="369876" cy="299049"/>
                  </a:xfrm>
                  <a:custGeom>
                    <a:avLst/>
                    <a:gdLst>
                      <a:gd name="connsiteX0" fmla="*/ 344497 w 369876"/>
                      <a:gd name="connsiteY0" fmla="*/ 0 h 299049"/>
                      <a:gd name="connsiteX1" fmla="*/ 319212 w 369876"/>
                      <a:gd name="connsiteY1" fmla="*/ 12596 h 299049"/>
                      <a:gd name="connsiteX2" fmla="*/ 329223 w 369876"/>
                      <a:gd name="connsiteY2" fmla="*/ 22559 h 299049"/>
                      <a:gd name="connsiteX3" fmla="*/ 35202 w 369876"/>
                      <a:gd name="connsiteY3" fmla="*/ 274846 h 299049"/>
                      <a:gd name="connsiteX4" fmla="*/ 25285 w 369876"/>
                      <a:gd name="connsiteY4" fmla="*/ 273859 h 299049"/>
                      <a:gd name="connsiteX5" fmla="*/ 0 w 369876"/>
                      <a:gd name="connsiteY5" fmla="*/ 286454 h 299049"/>
                      <a:gd name="connsiteX6" fmla="*/ 25285 w 369876"/>
                      <a:gd name="connsiteY6" fmla="*/ 299050 h 299049"/>
                      <a:gd name="connsiteX7" fmla="*/ 50570 w 369876"/>
                      <a:gd name="connsiteY7" fmla="*/ 286454 h 299049"/>
                      <a:gd name="connsiteX8" fmla="*/ 40560 w 369876"/>
                      <a:gd name="connsiteY8" fmla="*/ 276491 h 299049"/>
                      <a:gd name="connsiteX9" fmla="*/ 334675 w 369876"/>
                      <a:gd name="connsiteY9" fmla="*/ 24251 h 299049"/>
                      <a:gd name="connsiteX10" fmla="*/ 344591 w 369876"/>
                      <a:gd name="connsiteY10" fmla="*/ 25238 h 299049"/>
                      <a:gd name="connsiteX11" fmla="*/ 369876 w 369876"/>
                      <a:gd name="connsiteY11" fmla="*/ 12643 h 299049"/>
                      <a:gd name="connsiteX12" fmla="*/ 344497 w 369876"/>
                      <a:gd name="connsiteY12" fmla="*/ 0 h 299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9876" h="299049">
                        <a:moveTo>
                          <a:pt x="344497" y="0"/>
                        </a:moveTo>
                        <a:cubicBezTo>
                          <a:pt x="330539" y="0"/>
                          <a:pt x="319212" y="5640"/>
                          <a:pt x="319212" y="12596"/>
                        </a:cubicBezTo>
                        <a:cubicBezTo>
                          <a:pt x="319212" y="16684"/>
                          <a:pt x="323160" y="20256"/>
                          <a:pt x="329223" y="22559"/>
                        </a:cubicBezTo>
                        <a:lnTo>
                          <a:pt x="35202" y="274846"/>
                        </a:lnTo>
                        <a:cubicBezTo>
                          <a:pt x="32147" y="274188"/>
                          <a:pt x="28810" y="273859"/>
                          <a:pt x="25285" y="273859"/>
                        </a:cubicBezTo>
                        <a:cubicBezTo>
                          <a:pt x="11327" y="273859"/>
                          <a:pt x="0" y="279499"/>
                          <a:pt x="0" y="286454"/>
                        </a:cubicBezTo>
                        <a:cubicBezTo>
                          <a:pt x="0" y="293410"/>
                          <a:pt x="11327" y="299050"/>
                          <a:pt x="25285" y="299050"/>
                        </a:cubicBezTo>
                        <a:cubicBezTo>
                          <a:pt x="39244" y="299050"/>
                          <a:pt x="50570" y="293410"/>
                          <a:pt x="50570" y="286454"/>
                        </a:cubicBezTo>
                        <a:cubicBezTo>
                          <a:pt x="50570" y="282366"/>
                          <a:pt x="46622" y="278794"/>
                          <a:pt x="40560" y="276491"/>
                        </a:cubicBezTo>
                        <a:lnTo>
                          <a:pt x="334675" y="24251"/>
                        </a:lnTo>
                        <a:cubicBezTo>
                          <a:pt x="337730" y="24909"/>
                          <a:pt x="341066" y="25238"/>
                          <a:pt x="344591" y="25238"/>
                        </a:cubicBezTo>
                        <a:cubicBezTo>
                          <a:pt x="358550" y="25238"/>
                          <a:pt x="369876" y="19598"/>
                          <a:pt x="369876" y="12643"/>
                        </a:cubicBezTo>
                        <a:cubicBezTo>
                          <a:pt x="369782" y="5640"/>
                          <a:pt x="358456" y="0"/>
                          <a:pt x="344497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53" name="Graphic 111">
                    <a:extLst>
                      <a:ext uri="{FF2B5EF4-FFF2-40B4-BE49-F238E27FC236}">
                        <a16:creationId xmlns:a16="http://schemas.microsoft.com/office/drawing/2014/main" id="{DE119EC0-CF4C-5FB8-7CC2-CCA8B2FED014}"/>
                      </a:ext>
                    </a:extLst>
                  </p:cNvPr>
                  <p:cNvGrpSpPr/>
                  <p:nvPr/>
                </p:nvGrpSpPr>
                <p:grpSpPr>
                  <a:xfrm>
                    <a:off x="9756061" y="1279985"/>
                    <a:ext cx="363954" cy="295853"/>
                    <a:chOff x="9756061" y="1279985"/>
                    <a:chExt cx="363954" cy="295853"/>
                  </a:xfrm>
                  <a:grpFill/>
                </p:grpSpPr>
                <p:sp>
                  <p:nvSpPr>
                    <p:cNvPr id="454" name="Freeform: Shape 453">
                      <a:extLst>
                        <a:ext uri="{FF2B5EF4-FFF2-40B4-BE49-F238E27FC236}">
                          <a16:creationId xmlns:a16="http://schemas.microsoft.com/office/drawing/2014/main" id="{35B0F8E3-1926-2C1C-0409-C16D7823F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99159" y="1557651"/>
                      <a:ext cx="1738" cy="892"/>
                    </a:xfrm>
                    <a:custGeom>
                      <a:avLst/>
                      <a:gdLst>
                        <a:gd name="connsiteX0" fmla="*/ 1739 w 1738"/>
                        <a:gd name="connsiteY0" fmla="*/ 893 h 892"/>
                        <a:gd name="connsiteX1" fmla="*/ 141 w 1738"/>
                        <a:gd name="connsiteY1" fmla="*/ 0 h 892"/>
                        <a:gd name="connsiteX2" fmla="*/ 0 w 1738"/>
                        <a:gd name="connsiteY2" fmla="*/ 141 h 892"/>
                        <a:gd name="connsiteX3" fmla="*/ 1739 w 1738"/>
                        <a:gd name="connsiteY3" fmla="*/ 893 h 8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738" h="892">
                          <a:moveTo>
                            <a:pt x="1739" y="893"/>
                          </a:moveTo>
                          <a:cubicBezTo>
                            <a:pt x="1222" y="564"/>
                            <a:pt x="705" y="282"/>
                            <a:pt x="141" y="0"/>
                          </a:cubicBezTo>
                          <a:lnTo>
                            <a:pt x="0" y="141"/>
                          </a:lnTo>
                          <a:cubicBezTo>
                            <a:pt x="611" y="376"/>
                            <a:pt x="1175" y="658"/>
                            <a:pt x="1739" y="893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55" name="Freeform: Shape 454">
                      <a:extLst>
                        <a:ext uri="{FF2B5EF4-FFF2-40B4-BE49-F238E27FC236}">
                          <a16:creationId xmlns:a16="http://schemas.microsoft.com/office/drawing/2014/main" id="{80FF6F56-4FE7-C6FF-CB39-8B69077864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56061" y="1302733"/>
                      <a:ext cx="331901" cy="273106"/>
                    </a:xfrm>
                    <a:custGeom>
                      <a:avLst/>
                      <a:gdLst>
                        <a:gd name="connsiteX0" fmla="*/ 2585 w 331901"/>
                        <a:gd name="connsiteY0" fmla="*/ 265070 h 273106"/>
                        <a:gd name="connsiteX1" fmla="*/ 27870 w 331901"/>
                        <a:gd name="connsiteY1" fmla="*/ 252475 h 273106"/>
                        <a:gd name="connsiteX2" fmla="*/ 37787 w 331901"/>
                        <a:gd name="connsiteY2" fmla="*/ 253462 h 273106"/>
                        <a:gd name="connsiteX3" fmla="*/ 331902 w 331901"/>
                        <a:gd name="connsiteY3" fmla="*/ 1222 h 273106"/>
                        <a:gd name="connsiteX4" fmla="*/ 329176 w 331901"/>
                        <a:gd name="connsiteY4" fmla="*/ 0 h 273106"/>
                        <a:gd name="connsiteX5" fmla="*/ 35202 w 331901"/>
                        <a:gd name="connsiteY5" fmla="*/ 252146 h 273106"/>
                        <a:gd name="connsiteX6" fmla="*/ 25285 w 331901"/>
                        <a:gd name="connsiteY6" fmla="*/ 251159 h 273106"/>
                        <a:gd name="connsiteX7" fmla="*/ 0 w 331901"/>
                        <a:gd name="connsiteY7" fmla="*/ 263754 h 273106"/>
                        <a:gd name="connsiteX8" fmla="*/ 8460 w 331901"/>
                        <a:gd name="connsiteY8" fmla="*/ 273107 h 273106"/>
                        <a:gd name="connsiteX9" fmla="*/ 2585 w 331901"/>
                        <a:gd name="connsiteY9" fmla="*/ 265070 h 273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31901" h="273106">
                          <a:moveTo>
                            <a:pt x="2585" y="265070"/>
                          </a:moveTo>
                          <a:cubicBezTo>
                            <a:pt x="2585" y="258114"/>
                            <a:pt x="13911" y="252475"/>
                            <a:pt x="27870" y="252475"/>
                          </a:cubicBezTo>
                          <a:cubicBezTo>
                            <a:pt x="31395" y="252475"/>
                            <a:pt x="34732" y="252851"/>
                            <a:pt x="37787" y="253462"/>
                          </a:cubicBezTo>
                          <a:lnTo>
                            <a:pt x="331902" y="1222"/>
                          </a:lnTo>
                          <a:cubicBezTo>
                            <a:pt x="330915" y="846"/>
                            <a:pt x="330022" y="423"/>
                            <a:pt x="329176" y="0"/>
                          </a:cubicBezTo>
                          <a:lnTo>
                            <a:pt x="35202" y="252146"/>
                          </a:lnTo>
                          <a:cubicBezTo>
                            <a:pt x="32147" y="251488"/>
                            <a:pt x="28810" y="251159"/>
                            <a:pt x="25285" y="251159"/>
                          </a:cubicBezTo>
                          <a:cubicBezTo>
                            <a:pt x="11327" y="251159"/>
                            <a:pt x="0" y="256798"/>
                            <a:pt x="0" y="263754"/>
                          </a:cubicBezTo>
                          <a:cubicBezTo>
                            <a:pt x="0" y="267467"/>
                            <a:pt x="3290" y="270804"/>
                            <a:pt x="8460" y="273107"/>
                          </a:cubicBezTo>
                          <a:cubicBezTo>
                            <a:pt x="4841" y="270851"/>
                            <a:pt x="2585" y="268125"/>
                            <a:pt x="2585" y="26507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56" name="Freeform: Shape 455">
                      <a:extLst>
                        <a:ext uri="{FF2B5EF4-FFF2-40B4-BE49-F238E27FC236}">
                          <a16:creationId xmlns:a16="http://schemas.microsoft.com/office/drawing/2014/main" id="{F6F83218-2DE8-FFCC-16A6-D020B4F3EB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5367" y="1279985"/>
                      <a:ext cx="44648" cy="21854"/>
                    </a:xfrm>
                    <a:custGeom>
                      <a:avLst/>
                      <a:gdLst>
                        <a:gd name="connsiteX0" fmla="*/ 8225 w 44648"/>
                        <a:gd name="connsiteY0" fmla="*/ 21854 h 21854"/>
                        <a:gd name="connsiteX1" fmla="*/ 2538 w 44648"/>
                        <a:gd name="connsiteY1" fmla="*/ 13958 h 21854"/>
                        <a:gd name="connsiteX2" fmla="*/ 27824 w 44648"/>
                        <a:gd name="connsiteY2" fmla="*/ 1363 h 21854"/>
                        <a:gd name="connsiteX3" fmla="*/ 44649 w 44648"/>
                        <a:gd name="connsiteY3" fmla="*/ 4606 h 21854"/>
                        <a:gd name="connsiteX4" fmla="*/ 25286 w 44648"/>
                        <a:gd name="connsiteY4" fmla="*/ 0 h 21854"/>
                        <a:gd name="connsiteX5" fmla="*/ 1 w 44648"/>
                        <a:gd name="connsiteY5" fmla="*/ 12596 h 21854"/>
                        <a:gd name="connsiteX6" fmla="*/ 8225 w 44648"/>
                        <a:gd name="connsiteY6" fmla="*/ 21854 h 21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648" h="21854">
                          <a:moveTo>
                            <a:pt x="8225" y="21854"/>
                          </a:moveTo>
                          <a:cubicBezTo>
                            <a:pt x="4700" y="19692"/>
                            <a:pt x="2538" y="16966"/>
                            <a:pt x="2538" y="13958"/>
                          </a:cubicBezTo>
                          <a:cubicBezTo>
                            <a:pt x="2538" y="7003"/>
                            <a:pt x="13865" y="1363"/>
                            <a:pt x="27824" y="1363"/>
                          </a:cubicBezTo>
                          <a:cubicBezTo>
                            <a:pt x="34309" y="1363"/>
                            <a:pt x="40137" y="2632"/>
                            <a:pt x="44649" y="4606"/>
                          </a:cubicBezTo>
                          <a:cubicBezTo>
                            <a:pt x="39996" y="1833"/>
                            <a:pt x="33087" y="0"/>
                            <a:pt x="25286" y="0"/>
                          </a:cubicBezTo>
                          <a:cubicBezTo>
                            <a:pt x="11327" y="0"/>
                            <a:pt x="1" y="5640"/>
                            <a:pt x="1" y="12596"/>
                          </a:cubicBezTo>
                          <a:cubicBezTo>
                            <a:pt x="-47" y="16308"/>
                            <a:pt x="3149" y="19598"/>
                            <a:pt x="8225" y="21854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439" name="Graphic 111">
                  <a:extLst>
                    <a:ext uri="{FF2B5EF4-FFF2-40B4-BE49-F238E27FC236}">
                      <a16:creationId xmlns:a16="http://schemas.microsoft.com/office/drawing/2014/main" id="{234AD6FA-729F-4144-D7B3-75E8D23C7DD0}"/>
                    </a:ext>
                  </a:extLst>
                </p:cNvPr>
                <p:cNvGrpSpPr/>
                <p:nvPr/>
              </p:nvGrpSpPr>
              <p:grpSpPr>
                <a:xfrm>
                  <a:off x="9028011" y="1271056"/>
                  <a:ext cx="430315" cy="267796"/>
                  <a:chOff x="9028011" y="1271056"/>
                  <a:chExt cx="430315" cy="267796"/>
                </a:xfrm>
                <a:grpFill/>
              </p:grpSpPr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D15FC2DE-C55D-AF5B-4DD2-861B3E7F0217}"/>
                      </a:ext>
                    </a:extLst>
                  </p:cNvPr>
                  <p:cNvSpPr/>
                  <p:nvPr/>
                </p:nvSpPr>
                <p:spPr>
                  <a:xfrm>
                    <a:off x="9028011" y="1271056"/>
                    <a:ext cx="430315" cy="267796"/>
                  </a:xfrm>
                  <a:custGeom>
                    <a:avLst/>
                    <a:gdLst>
                      <a:gd name="connsiteX0" fmla="*/ 404984 w 430315"/>
                      <a:gd name="connsiteY0" fmla="*/ 0 h 267796"/>
                      <a:gd name="connsiteX1" fmla="*/ 379699 w 430315"/>
                      <a:gd name="connsiteY1" fmla="*/ 12596 h 267796"/>
                      <a:gd name="connsiteX2" fmla="*/ 386890 w 430315"/>
                      <a:gd name="connsiteY2" fmla="*/ 21337 h 267796"/>
                      <a:gd name="connsiteX3" fmla="*/ 37881 w 430315"/>
                      <a:gd name="connsiteY3" fmla="*/ 244344 h 267796"/>
                      <a:gd name="connsiteX4" fmla="*/ 25285 w 430315"/>
                      <a:gd name="connsiteY4" fmla="*/ 242605 h 267796"/>
                      <a:gd name="connsiteX5" fmla="*/ 0 w 430315"/>
                      <a:gd name="connsiteY5" fmla="*/ 255201 h 267796"/>
                      <a:gd name="connsiteX6" fmla="*/ 25285 w 430315"/>
                      <a:gd name="connsiteY6" fmla="*/ 267796 h 267796"/>
                      <a:gd name="connsiteX7" fmla="*/ 50570 w 430315"/>
                      <a:gd name="connsiteY7" fmla="*/ 255201 h 267796"/>
                      <a:gd name="connsiteX8" fmla="*/ 43379 w 430315"/>
                      <a:gd name="connsiteY8" fmla="*/ 246412 h 267796"/>
                      <a:gd name="connsiteX9" fmla="*/ 392435 w 430315"/>
                      <a:gd name="connsiteY9" fmla="*/ 23405 h 267796"/>
                      <a:gd name="connsiteX10" fmla="*/ 405031 w 430315"/>
                      <a:gd name="connsiteY10" fmla="*/ 25144 h 267796"/>
                      <a:gd name="connsiteX11" fmla="*/ 430316 w 430315"/>
                      <a:gd name="connsiteY11" fmla="*/ 12549 h 267796"/>
                      <a:gd name="connsiteX12" fmla="*/ 404984 w 430315"/>
                      <a:gd name="connsiteY12" fmla="*/ 0 h 26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0315" h="267796">
                        <a:moveTo>
                          <a:pt x="404984" y="0"/>
                        </a:moveTo>
                        <a:cubicBezTo>
                          <a:pt x="391025" y="0"/>
                          <a:pt x="379699" y="5640"/>
                          <a:pt x="379699" y="12596"/>
                        </a:cubicBezTo>
                        <a:cubicBezTo>
                          <a:pt x="379699" y="16026"/>
                          <a:pt x="382425" y="19081"/>
                          <a:pt x="386890" y="21337"/>
                        </a:cubicBezTo>
                        <a:lnTo>
                          <a:pt x="37881" y="244344"/>
                        </a:lnTo>
                        <a:cubicBezTo>
                          <a:pt x="34168" y="243263"/>
                          <a:pt x="29891" y="242605"/>
                          <a:pt x="25285" y="242605"/>
                        </a:cubicBezTo>
                        <a:cubicBezTo>
                          <a:pt x="11327" y="242605"/>
                          <a:pt x="0" y="248245"/>
                          <a:pt x="0" y="255201"/>
                        </a:cubicBezTo>
                        <a:cubicBezTo>
                          <a:pt x="0" y="262156"/>
                          <a:pt x="11327" y="267796"/>
                          <a:pt x="25285" y="267796"/>
                        </a:cubicBezTo>
                        <a:cubicBezTo>
                          <a:pt x="39243" y="267796"/>
                          <a:pt x="50570" y="262156"/>
                          <a:pt x="50570" y="255201"/>
                        </a:cubicBezTo>
                        <a:cubicBezTo>
                          <a:pt x="50570" y="251770"/>
                          <a:pt x="47844" y="248715"/>
                          <a:pt x="43379" y="246412"/>
                        </a:cubicBezTo>
                        <a:lnTo>
                          <a:pt x="392435" y="23405"/>
                        </a:lnTo>
                        <a:cubicBezTo>
                          <a:pt x="396148" y="24486"/>
                          <a:pt x="400425" y="25144"/>
                          <a:pt x="405031" y="25144"/>
                        </a:cubicBezTo>
                        <a:cubicBezTo>
                          <a:pt x="418989" y="25144"/>
                          <a:pt x="430316" y="19504"/>
                          <a:pt x="430316" y="12549"/>
                        </a:cubicBezTo>
                        <a:cubicBezTo>
                          <a:pt x="430269" y="5593"/>
                          <a:pt x="418942" y="0"/>
                          <a:pt x="404984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48" name="Graphic 111">
                    <a:extLst>
                      <a:ext uri="{FF2B5EF4-FFF2-40B4-BE49-F238E27FC236}">
                        <a16:creationId xmlns:a16="http://schemas.microsoft.com/office/drawing/2014/main" id="{55D8C066-1305-09A0-E203-F86529B3848B}"/>
                      </a:ext>
                    </a:extLst>
                  </p:cNvPr>
                  <p:cNvGrpSpPr/>
                  <p:nvPr/>
                </p:nvGrpSpPr>
                <p:grpSpPr>
                  <a:xfrm>
                    <a:off x="9028011" y="1271056"/>
                    <a:ext cx="426931" cy="262720"/>
                    <a:chOff x="9028011" y="1271056"/>
                    <a:chExt cx="426931" cy="262720"/>
                  </a:xfrm>
                  <a:grpFill/>
                </p:grpSpPr>
                <p:sp>
                  <p:nvSpPr>
                    <p:cNvPr id="449" name="Freeform: Shape 448">
                      <a:extLst>
                        <a:ext uri="{FF2B5EF4-FFF2-40B4-BE49-F238E27FC236}">
                          <a16:creationId xmlns:a16="http://schemas.microsoft.com/office/drawing/2014/main" id="{DE0F3BB9-264F-23E5-58D6-F0C752607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73130" y="1518690"/>
                      <a:ext cx="2114" cy="1456"/>
                    </a:xfrm>
                    <a:custGeom>
                      <a:avLst/>
                      <a:gdLst>
                        <a:gd name="connsiteX0" fmla="*/ 2115 w 2114"/>
                        <a:gd name="connsiteY0" fmla="*/ 1457 h 1456"/>
                        <a:gd name="connsiteX1" fmla="*/ 235 w 2114"/>
                        <a:gd name="connsiteY1" fmla="*/ 0 h 1456"/>
                        <a:gd name="connsiteX2" fmla="*/ 0 w 2114"/>
                        <a:gd name="connsiteY2" fmla="*/ 141 h 1456"/>
                        <a:gd name="connsiteX3" fmla="*/ 2115 w 2114"/>
                        <a:gd name="connsiteY3" fmla="*/ 1457 h 1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" h="1456">
                          <a:moveTo>
                            <a:pt x="2115" y="1457"/>
                          </a:moveTo>
                          <a:cubicBezTo>
                            <a:pt x="1551" y="940"/>
                            <a:pt x="940" y="470"/>
                            <a:pt x="235" y="0"/>
                          </a:cubicBezTo>
                          <a:lnTo>
                            <a:pt x="0" y="141"/>
                          </a:lnTo>
                          <a:cubicBezTo>
                            <a:pt x="752" y="564"/>
                            <a:pt x="1410" y="987"/>
                            <a:pt x="2115" y="1457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50" name="Freeform: Shape 449">
                      <a:extLst>
                        <a:ext uri="{FF2B5EF4-FFF2-40B4-BE49-F238E27FC236}">
                          <a16:creationId xmlns:a16="http://schemas.microsoft.com/office/drawing/2014/main" id="{857AE980-3040-A907-37B6-02960B3A79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7757" y="1271056"/>
                      <a:ext cx="47186" cy="20021"/>
                    </a:xfrm>
                    <a:custGeom>
                      <a:avLst/>
                      <a:gdLst>
                        <a:gd name="connsiteX0" fmla="*/ 5029 w 47186"/>
                        <a:gd name="connsiteY0" fmla="*/ 20021 h 20021"/>
                        <a:gd name="connsiteX1" fmla="*/ 1739 w 47186"/>
                        <a:gd name="connsiteY1" fmla="*/ 13958 h 20021"/>
                        <a:gd name="connsiteX2" fmla="*/ 27024 w 47186"/>
                        <a:gd name="connsiteY2" fmla="*/ 1363 h 20021"/>
                        <a:gd name="connsiteX3" fmla="*/ 47186 w 47186"/>
                        <a:gd name="connsiteY3" fmla="*/ 6439 h 20021"/>
                        <a:gd name="connsiteX4" fmla="*/ 25285 w 47186"/>
                        <a:gd name="connsiteY4" fmla="*/ 0 h 20021"/>
                        <a:gd name="connsiteX5" fmla="*/ 0 w 47186"/>
                        <a:gd name="connsiteY5" fmla="*/ 12596 h 20021"/>
                        <a:gd name="connsiteX6" fmla="*/ 5029 w 47186"/>
                        <a:gd name="connsiteY6" fmla="*/ 20021 h 200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186" h="20021">
                          <a:moveTo>
                            <a:pt x="5029" y="20021"/>
                          </a:moveTo>
                          <a:cubicBezTo>
                            <a:pt x="3008" y="18235"/>
                            <a:pt x="1739" y="16167"/>
                            <a:pt x="1739" y="13958"/>
                          </a:cubicBezTo>
                          <a:cubicBezTo>
                            <a:pt x="1739" y="7003"/>
                            <a:pt x="13066" y="1363"/>
                            <a:pt x="27024" y="1363"/>
                          </a:cubicBezTo>
                          <a:cubicBezTo>
                            <a:pt x="35296" y="1363"/>
                            <a:pt x="42580" y="3384"/>
                            <a:pt x="47186" y="6439"/>
                          </a:cubicBezTo>
                          <a:cubicBezTo>
                            <a:pt x="42862" y="2632"/>
                            <a:pt x="34732" y="0"/>
                            <a:pt x="25285" y="0"/>
                          </a:cubicBezTo>
                          <a:cubicBezTo>
                            <a:pt x="11327" y="0"/>
                            <a:pt x="0" y="5640"/>
                            <a:pt x="0" y="12596"/>
                          </a:cubicBezTo>
                          <a:cubicBezTo>
                            <a:pt x="0" y="15368"/>
                            <a:pt x="1927" y="17953"/>
                            <a:pt x="5029" y="2002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51" name="Freeform: Shape 450">
                      <a:extLst>
                        <a:ext uri="{FF2B5EF4-FFF2-40B4-BE49-F238E27FC236}">
                          <a16:creationId xmlns:a16="http://schemas.microsoft.com/office/drawing/2014/main" id="{696B0B67-1C75-4C69-7B88-4911951140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28011" y="1292534"/>
                      <a:ext cx="388675" cy="241242"/>
                    </a:xfrm>
                    <a:custGeom>
                      <a:avLst/>
                      <a:gdLst>
                        <a:gd name="connsiteX0" fmla="*/ 1739 w 388675"/>
                        <a:gd name="connsiteY0" fmla="*/ 235085 h 241242"/>
                        <a:gd name="connsiteX1" fmla="*/ 27024 w 388675"/>
                        <a:gd name="connsiteY1" fmla="*/ 222490 h 241242"/>
                        <a:gd name="connsiteX2" fmla="*/ 39619 w 388675"/>
                        <a:gd name="connsiteY2" fmla="*/ 224229 h 241242"/>
                        <a:gd name="connsiteX3" fmla="*/ 388676 w 388675"/>
                        <a:gd name="connsiteY3" fmla="*/ 1222 h 241242"/>
                        <a:gd name="connsiteX4" fmla="*/ 386702 w 388675"/>
                        <a:gd name="connsiteY4" fmla="*/ 0 h 241242"/>
                        <a:gd name="connsiteX5" fmla="*/ 37881 w 388675"/>
                        <a:gd name="connsiteY5" fmla="*/ 222866 h 241242"/>
                        <a:gd name="connsiteX6" fmla="*/ 25285 w 388675"/>
                        <a:gd name="connsiteY6" fmla="*/ 221127 h 241242"/>
                        <a:gd name="connsiteX7" fmla="*/ 0 w 388675"/>
                        <a:gd name="connsiteY7" fmla="*/ 233722 h 241242"/>
                        <a:gd name="connsiteX8" fmla="*/ 5123 w 388675"/>
                        <a:gd name="connsiteY8" fmla="*/ 241242 h 241242"/>
                        <a:gd name="connsiteX9" fmla="*/ 1739 w 388675"/>
                        <a:gd name="connsiteY9" fmla="*/ 235085 h 241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88675" h="241242">
                          <a:moveTo>
                            <a:pt x="1739" y="235085"/>
                          </a:moveTo>
                          <a:cubicBezTo>
                            <a:pt x="1739" y="228130"/>
                            <a:pt x="13066" y="222490"/>
                            <a:pt x="27024" y="222490"/>
                          </a:cubicBezTo>
                          <a:cubicBezTo>
                            <a:pt x="31630" y="222490"/>
                            <a:pt x="35907" y="223148"/>
                            <a:pt x="39619" y="224229"/>
                          </a:cubicBezTo>
                          <a:lnTo>
                            <a:pt x="388676" y="1222"/>
                          </a:lnTo>
                          <a:cubicBezTo>
                            <a:pt x="387924" y="846"/>
                            <a:pt x="387313" y="423"/>
                            <a:pt x="386702" y="0"/>
                          </a:cubicBezTo>
                          <a:lnTo>
                            <a:pt x="37881" y="222866"/>
                          </a:lnTo>
                          <a:cubicBezTo>
                            <a:pt x="34168" y="221785"/>
                            <a:pt x="29891" y="221127"/>
                            <a:pt x="25285" y="221127"/>
                          </a:cubicBezTo>
                          <a:cubicBezTo>
                            <a:pt x="11327" y="221127"/>
                            <a:pt x="0" y="226767"/>
                            <a:pt x="0" y="233722"/>
                          </a:cubicBezTo>
                          <a:cubicBezTo>
                            <a:pt x="0" y="236542"/>
                            <a:pt x="1927" y="239127"/>
                            <a:pt x="5123" y="241242"/>
                          </a:cubicBezTo>
                          <a:cubicBezTo>
                            <a:pt x="3055" y="239409"/>
                            <a:pt x="1739" y="237294"/>
                            <a:pt x="1739" y="23508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D21B84C2-FAA6-9816-0623-A0CCBD3E0EE6}"/>
                    </a:ext>
                  </a:extLst>
                </p:cNvPr>
                <p:cNvSpPr/>
                <p:nvPr/>
              </p:nvSpPr>
              <p:spPr>
                <a:xfrm>
                  <a:off x="9207216" y="1557322"/>
                  <a:ext cx="147433" cy="131642"/>
                </a:xfrm>
                <a:custGeom>
                  <a:avLst/>
                  <a:gdLst>
                    <a:gd name="connsiteX0" fmla="*/ 6533 w 147433"/>
                    <a:gd name="connsiteY0" fmla="*/ 131642 h 131642"/>
                    <a:gd name="connsiteX1" fmla="*/ 0 w 147433"/>
                    <a:gd name="connsiteY1" fmla="*/ 131360 h 131642"/>
                    <a:gd name="connsiteX2" fmla="*/ 140901 w 147433"/>
                    <a:gd name="connsiteY2" fmla="*/ 0 h 131642"/>
                    <a:gd name="connsiteX3" fmla="*/ 147433 w 147433"/>
                    <a:gd name="connsiteY3" fmla="*/ 282 h 1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433" h="131642">
                      <a:moveTo>
                        <a:pt x="6533" y="131642"/>
                      </a:moveTo>
                      <a:lnTo>
                        <a:pt x="0" y="131360"/>
                      </a:lnTo>
                      <a:lnTo>
                        <a:pt x="140901" y="0"/>
                      </a:lnTo>
                      <a:lnTo>
                        <a:pt x="147433" y="2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41" name="Graphic 111">
                  <a:extLst>
                    <a:ext uri="{FF2B5EF4-FFF2-40B4-BE49-F238E27FC236}">
                      <a16:creationId xmlns:a16="http://schemas.microsoft.com/office/drawing/2014/main" id="{08E36DE5-F30F-F7DA-F847-8C47C6DD028E}"/>
                    </a:ext>
                  </a:extLst>
                </p:cNvPr>
                <p:cNvGrpSpPr/>
                <p:nvPr/>
              </p:nvGrpSpPr>
              <p:grpSpPr>
                <a:xfrm>
                  <a:off x="8828551" y="1235478"/>
                  <a:ext cx="1379915" cy="478160"/>
                  <a:chOff x="8828551" y="1235478"/>
                  <a:chExt cx="1379915" cy="478160"/>
                </a:xfrm>
                <a:grpFill/>
              </p:grpSpPr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F110CE90-ACA4-9C2E-7689-A04BEBCD89EA}"/>
                      </a:ext>
                    </a:extLst>
                  </p:cNvPr>
                  <p:cNvSpPr/>
                  <p:nvPr/>
                </p:nvSpPr>
                <p:spPr>
                  <a:xfrm>
                    <a:off x="9686786" y="1256580"/>
                    <a:ext cx="521680" cy="457058"/>
                  </a:xfrm>
                  <a:custGeom>
                    <a:avLst/>
                    <a:gdLst>
                      <a:gd name="connsiteX0" fmla="*/ 39949 w 521680"/>
                      <a:gd name="connsiteY0" fmla="*/ 457058 h 457058"/>
                      <a:gd name="connsiteX1" fmla="*/ 62696 w 521680"/>
                      <a:gd name="connsiteY1" fmla="*/ 435909 h 457058"/>
                      <a:gd name="connsiteX2" fmla="*/ 521681 w 521680"/>
                      <a:gd name="connsiteY2" fmla="*/ 9400 h 457058"/>
                      <a:gd name="connsiteX3" fmla="*/ 388534 w 521680"/>
                      <a:gd name="connsiteY3" fmla="*/ 0 h 457058"/>
                      <a:gd name="connsiteX4" fmla="*/ 0 w 521680"/>
                      <a:gd name="connsiteY4" fmla="*/ 314888 h 457058"/>
                      <a:gd name="connsiteX5" fmla="*/ 39949 w 521680"/>
                      <a:gd name="connsiteY5" fmla="*/ 457058 h 457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1680" h="457058">
                        <a:moveTo>
                          <a:pt x="39949" y="457058"/>
                        </a:moveTo>
                        <a:lnTo>
                          <a:pt x="62696" y="435909"/>
                        </a:lnTo>
                        <a:lnTo>
                          <a:pt x="521681" y="9400"/>
                        </a:lnTo>
                        <a:lnTo>
                          <a:pt x="388534" y="0"/>
                        </a:lnTo>
                        <a:lnTo>
                          <a:pt x="0" y="314888"/>
                        </a:lnTo>
                        <a:cubicBezTo>
                          <a:pt x="18235" y="333218"/>
                          <a:pt x="47609" y="388300"/>
                          <a:pt x="39949" y="45705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46" name="Freeform: Shape 445">
                    <a:extLst>
                      <a:ext uri="{FF2B5EF4-FFF2-40B4-BE49-F238E27FC236}">
                        <a16:creationId xmlns:a16="http://schemas.microsoft.com/office/drawing/2014/main" id="{67CBB11A-735D-6912-66BE-03417D9D05F7}"/>
                      </a:ext>
                    </a:extLst>
                  </p:cNvPr>
                  <p:cNvSpPr/>
                  <p:nvPr/>
                </p:nvSpPr>
                <p:spPr>
                  <a:xfrm>
                    <a:off x="8828551" y="1235478"/>
                    <a:ext cx="650267" cy="395537"/>
                  </a:xfrm>
                  <a:custGeom>
                    <a:avLst/>
                    <a:gdLst>
                      <a:gd name="connsiteX0" fmla="*/ 391213 w 650267"/>
                      <a:gd name="connsiteY0" fmla="*/ 173189 h 395537"/>
                      <a:gd name="connsiteX1" fmla="*/ 400049 w 650267"/>
                      <a:gd name="connsiteY1" fmla="*/ 163319 h 395537"/>
                      <a:gd name="connsiteX2" fmla="*/ 650268 w 650267"/>
                      <a:gd name="connsiteY2" fmla="*/ 2350 h 395537"/>
                      <a:gd name="connsiteX3" fmla="*/ 615066 w 650267"/>
                      <a:gd name="connsiteY3" fmla="*/ 0 h 395537"/>
                      <a:gd name="connsiteX4" fmla="*/ 166844 w 650267"/>
                      <a:gd name="connsiteY4" fmla="*/ 284903 h 395537"/>
                      <a:gd name="connsiteX5" fmla="*/ 0 w 650267"/>
                      <a:gd name="connsiteY5" fmla="*/ 395537 h 395537"/>
                      <a:gd name="connsiteX6" fmla="*/ 391213 w 650267"/>
                      <a:gd name="connsiteY6" fmla="*/ 173189 h 395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0267" h="395537">
                        <a:moveTo>
                          <a:pt x="391213" y="173189"/>
                        </a:moveTo>
                        <a:lnTo>
                          <a:pt x="400049" y="163319"/>
                        </a:lnTo>
                        <a:lnTo>
                          <a:pt x="650268" y="2350"/>
                        </a:lnTo>
                        <a:lnTo>
                          <a:pt x="615066" y="0"/>
                        </a:lnTo>
                        <a:lnTo>
                          <a:pt x="166844" y="284903"/>
                        </a:lnTo>
                        <a:lnTo>
                          <a:pt x="0" y="395537"/>
                        </a:lnTo>
                        <a:cubicBezTo>
                          <a:pt x="33181" y="373636"/>
                          <a:pt x="202844" y="263566"/>
                          <a:pt x="391213" y="173189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0E031A40-690C-931F-5B22-F26AAE600DD2}"/>
                    </a:ext>
                  </a:extLst>
                </p:cNvPr>
                <p:cNvSpPr/>
                <p:nvPr/>
              </p:nvSpPr>
              <p:spPr>
                <a:xfrm>
                  <a:off x="9096676" y="1256580"/>
                  <a:ext cx="1111790" cy="359348"/>
                </a:xfrm>
                <a:custGeom>
                  <a:avLst/>
                  <a:gdLst>
                    <a:gd name="connsiteX0" fmla="*/ 735006 w 1111790"/>
                    <a:gd name="connsiteY0" fmla="*/ 359349 h 359348"/>
                    <a:gd name="connsiteX1" fmla="*/ 1111791 w 1111790"/>
                    <a:gd name="connsiteY1" fmla="*/ 9400 h 359348"/>
                    <a:gd name="connsiteX2" fmla="*/ 978644 w 1111790"/>
                    <a:gd name="connsiteY2" fmla="*/ 0 h 359348"/>
                    <a:gd name="connsiteX3" fmla="*/ 590110 w 1111790"/>
                    <a:gd name="connsiteY3" fmla="*/ 314888 h 359348"/>
                    <a:gd name="connsiteX4" fmla="*/ 254684 w 1111790"/>
                    <a:gd name="connsiteY4" fmla="*/ 300883 h 359348"/>
                    <a:gd name="connsiteX5" fmla="*/ 0 w 1111790"/>
                    <a:gd name="connsiteY5" fmla="*/ 290214 h 35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1790" h="359348">
                      <a:moveTo>
                        <a:pt x="735006" y="359349"/>
                      </a:moveTo>
                      <a:lnTo>
                        <a:pt x="1111791" y="9400"/>
                      </a:lnTo>
                      <a:lnTo>
                        <a:pt x="978644" y="0"/>
                      </a:lnTo>
                      <a:lnTo>
                        <a:pt x="590110" y="314888"/>
                      </a:lnTo>
                      <a:lnTo>
                        <a:pt x="254684" y="300883"/>
                      </a:lnTo>
                      <a:lnTo>
                        <a:pt x="0" y="29021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71480B7E-81B5-AA55-09C4-2EB2BFE1F081}"/>
                    </a:ext>
                  </a:extLst>
                </p:cNvPr>
                <p:cNvSpPr/>
                <p:nvPr/>
              </p:nvSpPr>
              <p:spPr>
                <a:xfrm>
                  <a:off x="8970485" y="1628759"/>
                  <a:ext cx="334439" cy="46528"/>
                </a:xfrm>
                <a:custGeom>
                  <a:avLst/>
                  <a:gdLst>
                    <a:gd name="connsiteX0" fmla="*/ 0 w 334439"/>
                    <a:gd name="connsiteY0" fmla="*/ 21055 h 46528"/>
                    <a:gd name="connsiteX1" fmla="*/ 317238 w 334439"/>
                    <a:gd name="connsiteY1" fmla="*/ 46528 h 46528"/>
                    <a:gd name="connsiteX2" fmla="*/ 334440 w 334439"/>
                    <a:gd name="connsiteY2" fmla="*/ 19504 h 46528"/>
                    <a:gd name="connsiteX3" fmla="*/ 88686 w 334439"/>
                    <a:gd name="connsiteY3" fmla="*/ 0 h 46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439" h="46528">
                      <a:moveTo>
                        <a:pt x="0" y="21055"/>
                      </a:moveTo>
                      <a:lnTo>
                        <a:pt x="317238" y="46528"/>
                      </a:lnTo>
                      <a:lnTo>
                        <a:pt x="334440" y="19504"/>
                      </a:lnTo>
                      <a:lnTo>
                        <a:pt x="8868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DB06ACAF-3886-4BC6-0CD3-21BD06EF54AA}"/>
                    </a:ext>
                  </a:extLst>
                </p:cNvPr>
                <p:cNvSpPr/>
                <p:nvPr/>
              </p:nvSpPr>
              <p:spPr>
                <a:xfrm>
                  <a:off x="9609427" y="1672374"/>
                  <a:ext cx="156034" cy="31300"/>
                </a:xfrm>
                <a:custGeom>
                  <a:avLst/>
                  <a:gdLst>
                    <a:gd name="connsiteX0" fmla="*/ 0 w 156034"/>
                    <a:gd name="connsiteY0" fmla="*/ 21008 h 31300"/>
                    <a:gd name="connsiteX1" fmla="*/ 128070 w 156034"/>
                    <a:gd name="connsiteY1" fmla="*/ 31301 h 31300"/>
                    <a:gd name="connsiteX2" fmla="*/ 156034 w 156034"/>
                    <a:gd name="connsiteY2" fmla="*/ 5311 h 31300"/>
                    <a:gd name="connsiteX3" fmla="*/ 88733 w 156034"/>
                    <a:gd name="connsiteY3" fmla="*/ 0 h 3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034" h="31300">
                      <a:moveTo>
                        <a:pt x="0" y="21008"/>
                      </a:moveTo>
                      <a:lnTo>
                        <a:pt x="128070" y="31301"/>
                      </a:lnTo>
                      <a:lnTo>
                        <a:pt x="156034" y="5311"/>
                      </a:lnTo>
                      <a:lnTo>
                        <a:pt x="88733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25" name="Graphic 111">
                <a:extLst>
                  <a:ext uri="{FF2B5EF4-FFF2-40B4-BE49-F238E27FC236}">
                    <a16:creationId xmlns:a16="http://schemas.microsoft.com/office/drawing/2014/main" id="{30C6C612-61ED-E70E-3412-9A4212E67E21}"/>
                  </a:ext>
                </a:extLst>
              </p:cNvPr>
              <p:cNvGrpSpPr/>
              <p:nvPr/>
            </p:nvGrpSpPr>
            <p:grpSpPr>
              <a:xfrm>
                <a:off x="8915074" y="1571469"/>
                <a:ext cx="144096" cy="78722"/>
                <a:chOff x="8915074" y="1571469"/>
                <a:chExt cx="144096" cy="78722"/>
              </a:xfrm>
              <a:grpFill/>
            </p:grpSpPr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207E147C-E472-7AF1-0D6D-5168CEC6F0E3}"/>
                    </a:ext>
                  </a:extLst>
                </p:cNvPr>
                <p:cNvSpPr/>
                <p:nvPr/>
              </p:nvSpPr>
              <p:spPr>
                <a:xfrm>
                  <a:off x="8915074" y="1571469"/>
                  <a:ext cx="144096" cy="30172"/>
                </a:xfrm>
                <a:custGeom>
                  <a:avLst/>
                  <a:gdLst>
                    <a:gd name="connsiteX0" fmla="*/ 144097 w 144096"/>
                    <a:gd name="connsiteY0" fmla="*/ 15086 h 30172"/>
                    <a:gd name="connsiteX1" fmla="*/ 72048 w 144096"/>
                    <a:gd name="connsiteY1" fmla="*/ 30173 h 30172"/>
                    <a:gd name="connsiteX2" fmla="*/ 0 w 144096"/>
                    <a:gd name="connsiteY2" fmla="*/ 15086 h 30172"/>
                    <a:gd name="connsiteX3" fmla="*/ 72048 w 144096"/>
                    <a:gd name="connsiteY3" fmla="*/ 0 h 30172"/>
                    <a:gd name="connsiteX4" fmla="*/ 144097 w 144096"/>
                    <a:gd name="connsiteY4" fmla="*/ 15086 h 3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096" h="30172">
                      <a:moveTo>
                        <a:pt x="144097" y="15086"/>
                      </a:moveTo>
                      <a:cubicBezTo>
                        <a:pt x="144097" y="23405"/>
                        <a:pt x="111809" y="30173"/>
                        <a:pt x="72048" y="30173"/>
                      </a:cubicBezTo>
                      <a:cubicBezTo>
                        <a:pt x="32241" y="30173"/>
                        <a:pt x="0" y="23405"/>
                        <a:pt x="0" y="15086"/>
                      </a:cubicBezTo>
                      <a:cubicBezTo>
                        <a:pt x="0" y="6768"/>
                        <a:pt x="32288" y="0"/>
                        <a:pt x="72048" y="0"/>
                      </a:cubicBezTo>
                      <a:cubicBezTo>
                        <a:pt x="111856" y="0"/>
                        <a:pt x="144097" y="6768"/>
                        <a:pt x="144097" y="1508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3" name="Freeform: Shape 432">
                  <a:extLst>
                    <a:ext uri="{FF2B5EF4-FFF2-40B4-BE49-F238E27FC236}">
                      <a16:creationId xmlns:a16="http://schemas.microsoft.com/office/drawing/2014/main" id="{9C46B1FB-A36B-FB72-419D-0FB8A4D34337}"/>
                    </a:ext>
                  </a:extLst>
                </p:cNvPr>
                <p:cNvSpPr/>
                <p:nvPr/>
              </p:nvSpPr>
              <p:spPr>
                <a:xfrm>
                  <a:off x="8915074" y="1571563"/>
                  <a:ext cx="144096" cy="30125"/>
                </a:xfrm>
                <a:custGeom>
                  <a:avLst/>
                  <a:gdLst>
                    <a:gd name="connsiteX0" fmla="*/ 77782 w 144096"/>
                    <a:gd name="connsiteY0" fmla="*/ 0 h 30125"/>
                    <a:gd name="connsiteX1" fmla="*/ 128211 w 144096"/>
                    <a:gd name="connsiteY1" fmla="*/ 11703 h 30125"/>
                    <a:gd name="connsiteX2" fmla="*/ 72048 w 144096"/>
                    <a:gd name="connsiteY2" fmla="*/ 23452 h 30125"/>
                    <a:gd name="connsiteX3" fmla="*/ 15885 w 144096"/>
                    <a:gd name="connsiteY3" fmla="*/ 11703 h 30125"/>
                    <a:gd name="connsiteX4" fmla="*/ 66315 w 144096"/>
                    <a:gd name="connsiteY4" fmla="*/ 0 h 30125"/>
                    <a:gd name="connsiteX5" fmla="*/ 0 w 144096"/>
                    <a:gd name="connsiteY5" fmla="*/ 15039 h 30125"/>
                    <a:gd name="connsiteX6" fmla="*/ 72048 w 144096"/>
                    <a:gd name="connsiteY6" fmla="*/ 30126 h 30125"/>
                    <a:gd name="connsiteX7" fmla="*/ 144097 w 144096"/>
                    <a:gd name="connsiteY7" fmla="*/ 15039 h 30125"/>
                    <a:gd name="connsiteX8" fmla="*/ 77782 w 144096"/>
                    <a:gd name="connsiteY8" fmla="*/ 0 h 30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096" h="30125">
                      <a:moveTo>
                        <a:pt x="77782" y="0"/>
                      </a:moveTo>
                      <a:cubicBezTo>
                        <a:pt x="106075" y="611"/>
                        <a:pt x="128211" y="5593"/>
                        <a:pt x="128211" y="11703"/>
                      </a:cubicBezTo>
                      <a:cubicBezTo>
                        <a:pt x="128211" y="18188"/>
                        <a:pt x="103067" y="23452"/>
                        <a:pt x="72048" y="23452"/>
                      </a:cubicBezTo>
                      <a:cubicBezTo>
                        <a:pt x="41030" y="23452"/>
                        <a:pt x="15885" y="18188"/>
                        <a:pt x="15885" y="11703"/>
                      </a:cubicBezTo>
                      <a:cubicBezTo>
                        <a:pt x="15885" y="5640"/>
                        <a:pt x="37975" y="611"/>
                        <a:pt x="66315" y="0"/>
                      </a:cubicBezTo>
                      <a:cubicBezTo>
                        <a:pt x="29186" y="611"/>
                        <a:pt x="0" y="7097"/>
                        <a:pt x="0" y="15039"/>
                      </a:cubicBezTo>
                      <a:cubicBezTo>
                        <a:pt x="0" y="23358"/>
                        <a:pt x="32288" y="30126"/>
                        <a:pt x="72048" y="30126"/>
                      </a:cubicBezTo>
                      <a:cubicBezTo>
                        <a:pt x="111856" y="30126"/>
                        <a:pt x="144097" y="23358"/>
                        <a:pt x="144097" y="15039"/>
                      </a:cubicBezTo>
                      <a:cubicBezTo>
                        <a:pt x="144097" y="7097"/>
                        <a:pt x="114911" y="611"/>
                        <a:pt x="77782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4C696CDC-ECE7-7436-3652-77F1D3DD5E0C}"/>
                    </a:ext>
                  </a:extLst>
                </p:cNvPr>
                <p:cNvSpPr/>
                <p:nvPr/>
              </p:nvSpPr>
              <p:spPr>
                <a:xfrm>
                  <a:off x="8915074" y="1586555"/>
                  <a:ext cx="144096" cy="63635"/>
                </a:xfrm>
                <a:custGeom>
                  <a:avLst/>
                  <a:gdLst>
                    <a:gd name="connsiteX0" fmla="*/ 72048 w 144096"/>
                    <a:gd name="connsiteY0" fmla="*/ 15086 h 63635"/>
                    <a:gd name="connsiteX1" fmla="*/ 0 w 144096"/>
                    <a:gd name="connsiteY1" fmla="*/ 0 h 63635"/>
                    <a:gd name="connsiteX2" fmla="*/ 0 w 144096"/>
                    <a:gd name="connsiteY2" fmla="*/ 48549 h 63635"/>
                    <a:gd name="connsiteX3" fmla="*/ 72048 w 144096"/>
                    <a:gd name="connsiteY3" fmla="*/ 63636 h 63635"/>
                    <a:gd name="connsiteX4" fmla="*/ 144097 w 144096"/>
                    <a:gd name="connsiteY4" fmla="*/ 48549 h 63635"/>
                    <a:gd name="connsiteX5" fmla="*/ 144097 w 144096"/>
                    <a:gd name="connsiteY5" fmla="*/ 0 h 63635"/>
                    <a:gd name="connsiteX6" fmla="*/ 72048 w 144096"/>
                    <a:gd name="connsiteY6" fmla="*/ 15086 h 63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096" h="63635">
                      <a:moveTo>
                        <a:pt x="72048" y="15086"/>
                      </a:moveTo>
                      <a:cubicBezTo>
                        <a:pt x="32241" y="15086"/>
                        <a:pt x="0" y="8319"/>
                        <a:pt x="0" y="0"/>
                      </a:cubicBezTo>
                      <a:lnTo>
                        <a:pt x="0" y="48549"/>
                      </a:lnTo>
                      <a:cubicBezTo>
                        <a:pt x="0" y="56868"/>
                        <a:pt x="32288" y="63636"/>
                        <a:pt x="72048" y="63636"/>
                      </a:cubicBezTo>
                      <a:cubicBezTo>
                        <a:pt x="111856" y="63636"/>
                        <a:pt x="144097" y="56868"/>
                        <a:pt x="144097" y="48549"/>
                      </a:cubicBezTo>
                      <a:lnTo>
                        <a:pt x="144097" y="0"/>
                      </a:lnTo>
                      <a:cubicBezTo>
                        <a:pt x="144097" y="8319"/>
                        <a:pt x="111856" y="15086"/>
                        <a:pt x="72048" y="1508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C92F904B-8D92-D273-7053-B66F0E0BCF97}"/>
                    </a:ext>
                  </a:extLst>
                </p:cNvPr>
                <p:cNvSpPr/>
                <p:nvPr/>
              </p:nvSpPr>
              <p:spPr>
                <a:xfrm>
                  <a:off x="8915074" y="1586555"/>
                  <a:ext cx="144096" cy="63635"/>
                </a:xfrm>
                <a:custGeom>
                  <a:avLst/>
                  <a:gdLst>
                    <a:gd name="connsiteX0" fmla="*/ 72048 w 144096"/>
                    <a:gd name="connsiteY0" fmla="*/ 15086 h 63635"/>
                    <a:gd name="connsiteX1" fmla="*/ 0 w 144096"/>
                    <a:gd name="connsiteY1" fmla="*/ 0 h 63635"/>
                    <a:gd name="connsiteX2" fmla="*/ 0 w 144096"/>
                    <a:gd name="connsiteY2" fmla="*/ 48549 h 63635"/>
                    <a:gd name="connsiteX3" fmla="*/ 72048 w 144096"/>
                    <a:gd name="connsiteY3" fmla="*/ 63636 h 63635"/>
                    <a:gd name="connsiteX4" fmla="*/ 144097 w 144096"/>
                    <a:gd name="connsiteY4" fmla="*/ 48549 h 63635"/>
                    <a:gd name="connsiteX5" fmla="*/ 144097 w 144096"/>
                    <a:gd name="connsiteY5" fmla="*/ 0 h 63635"/>
                    <a:gd name="connsiteX6" fmla="*/ 72048 w 144096"/>
                    <a:gd name="connsiteY6" fmla="*/ 15086 h 63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096" h="63635">
                      <a:moveTo>
                        <a:pt x="72048" y="15086"/>
                      </a:moveTo>
                      <a:cubicBezTo>
                        <a:pt x="32241" y="15086"/>
                        <a:pt x="0" y="8319"/>
                        <a:pt x="0" y="0"/>
                      </a:cubicBezTo>
                      <a:lnTo>
                        <a:pt x="0" y="48549"/>
                      </a:lnTo>
                      <a:cubicBezTo>
                        <a:pt x="0" y="56868"/>
                        <a:pt x="32288" y="63636"/>
                        <a:pt x="72048" y="63636"/>
                      </a:cubicBezTo>
                      <a:cubicBezTo>
                        <a:pt x="111856" y="63636"/>
                        <a:pt x="144097" y="56868"/>
                        <a:pt x="144097" y="48549"/>
                      </a:cubicBezTo>
                      <a:lnTo>
                        <a:pt x="144097" y="0"/>
                      </a:lnTo>
                      <a:cubicBezTo>
                        <a:pt x="144097" y="8319"/>
                        <a:pt x="111856" y="15086"/>
                        <a:pt x="72048" y="1508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26" name="Graphic 111">
                <a:extLst>
                  <a:ext uri="{FF2B5EF4-FFF2-40B4-BE49-F238E27FC236}">
                    <a16:creationId xmlns:a16="http://schemas.microsoft.com/office/drawing/2014/main" id="{1EA99EA9-E239-28B9-24D4-CFFBA5A3C8FD}"/>
                  </a:ext>
                </a:extLst>
              </p:cNvPr>
              <p:cNvGrpSpPr/>
              <p:nvPr/>
            </p:nvGrpSpPr>
            <p:grpSpPr>
              <a:xfrm>
                <a:off x="9555144" y="1615130"/>
                <a:ext cx="144096" cy="78722"/>
                <a:chOff x="9555144" y="1615130"/>
                <a:chExt cx="144096" cy="78722"/>
              </a:xfrm>
              <a:grpFill/>
            </p:grpSpPr>
            <p:grpSp>
              <p:nvGrpSpPr>
                <p:cNvPr id="427" name="Graphic 111">
                  <a:extLst>
                    <a:ext uri="{FF2B5EF4-FFF2-40B4-BE49-F238E27FC236}">
                      <a16:creationId xmlns:a16="http://schemas.microsoft.com/office/drawing/2014/main" id="{BA8CDDC1-C4D9-528B-8056-81FEA5972D45}"/>
                    </a:ext>
                  </a:extLst>
                </p:cNvPr>
                <p:cNvGrpSpPr/>
                <p:nvPr/>
              </p:nvGrpSpPr>
              <p:grpSpPr>
                <a:xfrm>
                  <a:off x="9555144" y="1615130"/>
                  <a:ext cx="144096" cy="78722"/>
                  <a:chOff x="9555144" y="1615130"/>
                  <a:chExt cx="144096" cy="78722"/>
                </a:xfrm>
                <a:grpFill/>
              </p:grpSpPr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290C202E-2A3B-24EF-95CC-0F51A0816E4B}"/>
                      </a:ext>
                    </a:extLst>
                  </p:cNvPr>
                  <p:cNvSpPr/>
                  <p:nvPr/>
                </p:nvSpPr>
                <p:spPr>
                  <a:xfrm>
                    <a:off x="9555144" y="1615130"/>
                    <a:ext cx="144096" cy="30172"/>
                  </a:xfrm>
                  <a:custGeom>
                    <a:avLst/>
                    <a:gdLst>
                      <a:gd name="connsiteX0" fmla="*/ 144097 w 144096"/>
                      <a:gd name="connsiteY0" fmla="*/ 15086 h 30172"/>
                      <a:gd name="connsiteX1" fmla="*/ 72048 w 144096"/>
                      <a:gd name="connsiteY1" fmla="*/ 30173 h 30172"/>
                      <a:gd name="connsiteX2" fmla="*/ 0 w 144096"/>
                      <a:gd name="connsiteY2" fmla="*/ 15086 h 30172"/>
                      <a:gd name="connsiteX3" fmla="*/ 72048 w 144096"/>
                      <a:gd name="connsiteY3" fmla="*/ 0 h 30172"/>
                      <a:gd name="connsiteX4" fmla="*/ 144097 w 144096"/>
                      <a:gd name="connsiteY4" fmla="*/ 15086 h 30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096" h="30172">
                        <a:moveTo>
                          <a:pt x="144097" y="15086"/>
                        </a:moveTo>
                        <a:cubicBezTo>
                          <a:pt x="144097" y="23405"/>
                          <a:pt x="111809" y="30173"/>
                          <a:pt x="72048" y="30173"/>
                        </a:cubicBezTo>
                        <a:cubicBezTo>
                          <a:pt x="32241" y="30173"/>
                          <a:pt x="0" y="23405"/>
                          <a:pt x="0" y="15086"/>
                        </a:cubicBezTo>
                        <a:cubicBezTo>
                          <a:pt x="0" y="6768"/>
                          <a:pt x="32288" y="0"/>
                          <a:pt x="72048" y="0"/>
                        </a:cubicBezTo>
                        <a:cubicBezTo>
                          <a:pt x="111856" y="0"/>
                          <a:pt x="144097" y="6768"/>
                          <a:pt x="144097" y="1508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30" name="Freeform: Shape 429">
                    <a:extLst>
                      <a:ext uri="{FF2B5EF4-FFF2-40B4-BE49-F238E27FC236}">
                        <a16:creationId xmlns:a16="http://schemas.microsoft.com/office/drawing/2014/main" id="{ABF395E2-F428-29E1-4D98-43CC9C129294}"/>
                      </a:ext>
                    </a:extLst>
                  </p:cNvPr>
                  <p:cNvSpPr/>
                  <p:nvPr/>
                </p:nvSpPr>
                <p:spPr>
                  <a:xfrm>
                    <a:off x="9555144" y="1630216"/>
                    <a:ext cx="144096" cy="63635"/>
                  </a:xfrm>
                  <a:custGeom>
                    <a:avLst/>
                    <a:gdLst>
                      <a:gd name="connsiteX0" fmla="*/ 72048 w 144096"/>
                      <a:gd name="connsiteY0" fmla="*/ 15086 h 63635"/>
                      <a:gd name="connsiteX1" fmla="*/ 0 w 144096"/>
                      <a:gd name="connsiteY1" fmla="*/ 0 h 63635"/>
                      <a:gd name="connsiteX2" fmla="*/ 0 w 144096"/>
                      <a:gd name="connsiteY2" fmla="*/ 48549 h 63635"/>
                      <a:gd name="connsiteX3" fmla="*/ 72048 w 144096"/>
                      <a:gd name="connsiteY3" fmla="*/ 63636 h 63635"/>
                      <a:gd name="connsiteX4" fmla="*/ 144097 w 144096"/>
                      <a:gd name="connsiteY4" fmla="*/ 48549 h 63635"/>
                      <a:gd name="connsiteX5" fmla="*/ 144097 w 144096"/>
                      <a:gd name="connsiteY5" fmla="*/ 0 h 63635"/>
                      <a:gd name="connsiteX6" fmla="*/ 72048 w 144096"/>
                      <a:gd name="connsiteY6" fmla="*/ 15086 h 63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4096" h="63635">
                        <a:moveTo>
                          <a:pt x="72048" y="15086"/>
                        </a:moveTo>
                        <a:cubicBezTo>
                          <a:pt x="32241" y="15086"/>
                          <a:pt x="0" y="8319"/>
                          <a:pt x="0" y="0"/>
                        </a:cubicBezTo>
                        <a:lnTo>
                          <a:pt x="0" y="48549"/>
                        </a:lnTo>
                        <a:cubicBezTo>
                          <a:pt x="0" y="56868"/>
                          <a:pt x="32288" y="63636"/>
                          <a:pt x="72048" y="63636"/>
                        </a:cubicBezTo>
                        <a:cubicBezTo>
                          <a:pt x="111856" y="63636"/>
                          <a:pt x="144097" y="56868"/>
                          <a:pt x="144097" y="48549"/>
                        </a:cubicBezTo>
                        <a:lnTo>
                          <a:pt x="144097" y="0"/>
                        </a:lnTo>
                        <a:cubicBezTo>
                          <a:pt x="144097" y="8319"/>
                          <a:pt x="111856" y="15086"/>
                          <a:pt x="72048" y="1508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31" name="Freeform: Shape 430">
                    <a:extLst>
                      <a:ext uri="{FF2B5EF4-FFF2-40B4-BE49-F238E27FC236}">
                        <a16:creationId xmlns:a16="http://schemas.microsoft.com/office/drawing/2014/main" id="{7536A1D7-6B85-84EB-BB2D-6AD9B2612E1D}"/>
                      </a:ext>
                    </a:extLst>
                  </p:cNvPr>
                  <p:cNvSpPr/>
                  <p:nvPr/>
                </p:nvSpPr>
                <p:spPr>
                  <a:xfrm>
                    <a:off x="9555144" y="1630216"/>
                    <a:ext cx="144096" cy="63635"/>
                  </a:xfrm>
                  <a:custGeom>
                    <a:avLst/>
                    <a:gdLst>
                      <a:gd name="connsiteX0" fmla="*/ 72048 w 144096"/>
                      <a:gd name="connsiteY0" fmla="*/ 15086 h 63635"/>
                      <a:gd name="connsiteX1" fmla="*/ 0 w 144096"/>
                      <a:gd name="connsiteY1" fmla="*/ 0 h 63635"/>
                      <a:gd name="connsiteX2" fmla="*/ 0 w 144096"/>
                      <a:gd name="connsiteY2" fmla="*/ 48549 h 63635"/>
                      <a:gd name="connsiteX3" fmla="*/ 72048 w 144096"/>
                      <a:gd name="connsiteY3" fmla="*/ 63636 h 63635"/>
                      <a:gd name="connsiteX4" fmla="*/ 144097 w 144096"/>
                      <a:gd name="connsiteY4" fmla="*/ 48549 h 63635"/>
                      <a:gd name="connsiteX5" fmla="*/ 144097 w 144096"/>
                      <a:gd name="connsiteY5" fmla="*/ 0 h 63635"/>
                      <a:gd name="connsiteX6" fmla="*/ 72048 w 144096"/>
                      <a:gd name="connsiteY6" fmla="*/ 15086 h 63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4096" h="63635">
                        <a:moveTo>
                          <a:pt x="72048" y="15086"/>
                        </a:moveTo>
                        <a:cubicBezTo>
                          <a:pt x="32241" y="15086"/>
                          <a:pt x="0" y="8319"/>
                          <a:pt x="0" y="0"/>
                        </a:cubicBezTo>
                        <a:lnTo>
                          <a:pt x="0" y="48549"/>
                        </a:lnTo>
                        <a:cubicBezTo>
                          <a:pt x="0" y="56868"/>
                          <a:pt x="32288" y="63636"/>
                          <a:pt x="72048" y="63636"/>
                        </a:cubicBezTo>
                        <a:cubicBezTo>
                          <a:pt x="111856" y="63636"/>
                          <a:pt x="144097" y="56868"/>
                          <a:pt x="144097" y="48549"/>
                        </a:cubicBezTo>
                        <a:lnTo>
                          <a:pt x="144097" y="0"/>
                        </a:lnTo>
                        <a:cubicBezTo>
                          <a:pt x="144097" y="8319"/>
                          <a:pt x="111856" y="15086"/>
                          <a:pt x="72048" y="1508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AF92735A-C8B1-5330-CF8F-742D2A096D72}"/>
                    </a:ext>
                  </a:extLst>
                </p:cNvPr>
                <p:cNvSpPr/>
                <p:nvPr/>
              </p:nvSpPr>
              <p:spPr>
                <a:xfrm>
                  <a:off x="9555144" y="1615177"/>
                  <a:ext cx="144096" cy="30125"/>
                </a:xfrm>
                <a:custGeom>
                  <a:avLst/>
                  <a:gdLst>
                    <a:gd name="connsiteX0" fmla="*/ 77782 w 144096"/>
                    <a:gd name="connsiteY0" fmla="*/ 0 h 30125"/>
                    <a:gd name="connsiteX1" fmla="*/ 128211 w 144096"/>
                    <a:gd name="connsiteY1" fmla="*/ 11703 h 30125"/>
                    <a:gd name="connsiteX2" fmla="*/ 72048 w 144096"/>
                    <a:gd name="connsiteY2" fmla="*/ 23452 h 30125"/>
                    <a:gd name="connsiteX3" fmla="*/ 15885 w 144096"/>
                    <a:gd name="connsiteY3" fmla="*/ 11703 h 30125"/>
                    <a:gd name="connsiteX4" fmla="*/ 66315 w 144096"/>
                    <a:gd name="connsiteY4" fmla="*/ 0 h 30125"/>
                    <a:gd name="connsiteX5" fmla="*/ 0 w 144096"/>
                    <a:gd name="connsiteY5" fmla="*/ 15039 h 30125"/>
                    <a:gd name="connsiteX6" fmla="*/ 72048 w 144096"/>
                    <a:gd name="connsiteY6" fmla="*/ 30126 h 30125"/>
                    <a:gd name="connsiteX7" fmla="*/ 144097 w 144096"/>
                    <a:gd name="connsiteY7" fmla="*/ 15039 h 30125"/>
                    <a:gd name="connsiteX8" fmla="*/ 77782 w 144096"/>
                    <a:gd name="connsiteY8" fmla="*/ 0 h 30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096" h="30125">
                      <a:moveTo>
                        <a:pt x="77782" y="0"/>
                      </a:moveTo>
                      <a:cubicBezTo>
                        <a:pt x="106075" y="611"/>
                        <a:pt x="128211" y="5593"/>
                        <a:pt x="128211" y="11703"/>
                      </a:cubicBezTo>
                      <a:cubicBezTo>
                        <a:pt x="128211" y="18188"/>
                        <a:pt x="103067" y="23452"/>
                        <a:pt x="72048" y="23452"/>
                      </a:cubicBezTo>
                      <a:cubicBezTo>
                        <a:pt x="41030" y="23452"/>
                        <a:pt x="15885" y="18188"/>
                        <a:pt x="15885" y="11703"/>
                      </a:cubicBezTo>
                      <a:cubicBezTo>
                        <a:pt x="15885" y="5640"/>
                        <a:pt x="37975" y="611"/>
                        <a:pt x="66315" y="0"/>
                      </a:cubicBezTo>
                      <a:cubicBezTo>
                        <a:pt x="29186" y="611"/>
                        <a:pt x="0" y="7097"/>
                        <a:pt x="0" y="15039"/>
                      </a:cubicBezTo>
                      <a:cubicBezTo>
                        <a:pt x="0" y="23358"/>
                        <a:pt x="32288" y="30126"/>
                        <a:pt x="72048" y="30126"/>
                      </a:cubicBezTo>
                      <a:cubicBezTo>
                        <a:pt x="111856" y="30126"/>
                        <a:pt x="144097" y="23358"/>
                        <a:pt x="144097" y="15039"/>
                      </a:cubicBezTo>
                      <a:cubicBezTo>
                        <a:pt x="144097" y="7097"/>
                        <a:pt x="114911" y="611"/>
                        <a:pt x="77782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47" name="Graphic 111">
              <a:extLst>
                <a:ext uri="{FF2B5EF4-FFF2-40B4-BE49-F238E27FC236}">
                  <a16:creationId xmlns:a16="http://schemas.microsoft.com/office/drawing/2014/main" id="{FFC380FE-7187-5DC5-7193-B451B8D25E47}"/>
                </a:ext>
              </a:extLst>
            </p:cNvPr>
            <p:cNvGrpSpPr/>
            <p:nvPr/>
          </p:nvGrpSpPr>
          <p:grpSpPr>
            <a:xfrm>
              <a:off x="9096676" y="1116385"/>
              <a:ext cx="978644" cy="455084"/>
              <a:chOff x="9096676" y="1116385"/>
              <a:chExt cx="978644" cy="455084"/>
            </a:xfrm>
            <a:grpFill/>
          </p:grpSpPr>
          <p:grpSp>
            <p:nvGrpSpPr>
              <p:cNvPr id="374" name="Graphic 111">
                <a:extLst>
                  <a:ext uri="{FF2B5EF4-FFF2-40B4-BE49-F238E27FC236}">
                    <a16:creationId xmlns:a16="http://schemas.microsoft.com/office/drawing/2014/main" id="{375E543C-5DD3-8F60-FB38-32BDC8400DCC}"/>
                  </a:ext>
                </a:extLst>
              </p:cNvPr>
              <p:cNvGrpSpPr/>
              <p:nvPr/>
            </p:nvGrpSpPr>
            <p:grpSpPr>
              <a:xfrm>
                <a:off x="9096676" y="1116385"/>
                <a:ext cx="978644" cy="455084"/>
                <a:chOff x="9096676" y="1116385"/>
                <a:chExt cx="978644" cy="455084"/>
              </a:xfrm>
              <a:grpFill/>
            </p:grpSpPr>
            <p:grpSp>
              <p:nvGrpSpPr>
                <p:cNvPr id="386" name="Graphic 111">
                  <a:extLst>
                    <a:ext uri="{FF2B5EF4-FFF2-40B4-BE49-F238E27FC236}">
                      <a16:creationId xmlns:a16="http://schemas.microsoft.com/office/drawing/2014/main" id="{279CAA2F-B836-F992-4859-023737141AD6}"/>
                    </a:ext>
                  </a:extLst>
                </p:cNvPr>
                <p:cNvGrpSpPr/>
                <p:nvPr/>
              </p:nvGrpSpPr>
              <p:grpSpPr>
                <a:xfrm>
                  <a:off x="9096676" y="1116385"/>
                  <a:ext cx="978644" cy="455084"/>
                  <a:chOff x="9096676" y="1116385"/>
                  <a:chExt cx="978644" cy="455084"/>
                </a:xfrm>
                <a:grpFill/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197D1AAA-E3CD-089D-ED40-1AA89AFDE476}"/>
                      </a:ext>
                    </a:extLst>
                  </p:cNvPr>
                  <p:cNvSpPr/>
                  <p:nvPr/>
                </p:nvSpPr>
                <p:spPr>
                  <a:xfrm>
                    <a:off x="9597489" y="1120285"/>
                    <a:ext cx="477831" cy="451183"/>
                  </a:xfrm>
                  <a:custGeom>
                    <a:avLst/>
                    <a:gdLst>
                      <a:gd name="connsiteX0" fmla="*/ 395584 w 477831"/>
                      <a:gd name="connsiteY0" fmla="*/ 0 h 451183"/>
                      <a:gd name="connsiteX1" fmla="*/ 0 w 477831"/>
                      <a:gd name="connsiteY1" fmla="*/ 291389 h 451183"/>
                      <a:gd name="connsiteX2" fmla="*/ 89297 w 477831"/>
                      <a:gd name="connsiteY2" fmla="*/ 451183 h 451183"/>
                      <a:gd name="connsiteX3" fmla="*/ 477831 w 477831"/>
                      <a:gd name="connsiteY3" fmla="*/ 136295 h 45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831" h="451183">
                        <a:moveTo>
                          <a:pt x="395584" y="0"/>
                        </a:moveTo>
                        <a:lnTo>
                          <a:pt x="0" y="291389"/>
                        </a:lnTo>
                        <a:lnTo>
                          <a:pt x="89297" y="451183"/>
                        </a:lnTo>
                        <a:lnTo>
                          <a:pt x="477831" y="136295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EF421546-46A9-88DA-39EC-0B93E460CE49}"/>
                      </a:ext>
                    </a:extLst>
                  </p:cNvPr>
                  <p:cNvSpPr/>
                  <p:nvPr/>
                </p:nvSpPr>
                <p:spPr>
                  <a:xfrm>
                    <a:off x="9597489" y="1120285"/>
                    <a:ext cx="477831" cy="451183"/>
                  </a:xfrm>
                  <a:custGeom>
                    <a:avLst/>
                    <a:gdLst>
                      <a:gd name="connsiteX0" fmla="*/ 395584 w 477831"/>
                      <a:gd name="connsiteY0" fmla="*/ 0 h 451183"/>
                      <a:gd name="connsiteX1" fmla="*/ 0 w 477831"/>
                      <a:gd name="connsiteY1" fmla="*/ 291389 h 451183"/>
                      <a:gd name="connsiteX2" fmla="*/ 89297 w 477831"/>
                      <a:gd name="connsiteY2" fmla="*/ 451183 h 451183"/>
                      <a:gd name="connsiteX3" fmla="*/ 477831 w 477831"/>
                      <a:gd name="connsiteY3" fmla="*/ 136295 h 45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831" h="451183">
                        <a:moveTo>
                          <a:pt x="395584" y="0"/>
                        </a:moveTo>
                        <a:lnTo>
                          <a:pt x="0" y="291389"/>
                        </a:lnTo>
                        <a:lnTo>
                          <a:pt x="89297" y="451183"/>
                        </a:lnTo>
                        <a:lnTo>
                          <a:pt x="477831" y="136295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399" name="Graphic 111">
                    <a:extLst>
                      <a:ext uri="{FF2B5EF4-FFF2-40B4-BE49-F238E27FC236}">
                        <a16:creationId xmlns:a16="http://schemas.microsoft.com/office/drawing/2014/main" id="{1995C018-701D-6E5A-5160-EB3341228EE7}"/>
                      </a:ext>
                    </a:extLst>
                  </p:cNvPr>
                  <p:cNvGrpSpPr/>
                  <p:nvPr/>
                </p:nvGrpSpPr>
                <p:grpSpPr>
                  <a:xfrm>
                    <a:off x="9228553" y="1116385"/>
                    <a:ext cx="764520" cy="295290"/>
                    <a:chOff x="9228553" y="1116385"/>
                    <a:chExt cx="764520" cy="295290"/>
                  </a:xfrm>
                  <a:grpFill/>
                </p:grpSpPr>
                <p:sp>
                  <p:nvSpPr>
                    <p:cNvPr id="422" name="Freeform: Shape 421">
                      <a:extLst>
                        <a:ext uri="{FF2B5EF4-FFF2-40B4-BE49-F238E27FC236}">
                          <a16:creationId xmlns:a16="http://schemas.microsoft.com/office/drawing/2014/main" id="{0FE2B0AA-AA1B-41EC-B2AF-FB0864421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553" y="1116385"/>
                      <a:ext cx="764520" cy="295290"/>
                    </a:xfrm>
                    <a:custGeom>
                      <a:avLst/>
                      <a:gdLst>
                        <a:gd name="connsiteX0" fmla="*/ 578078 w 764520"/>
                        <a:gd name="connsiteY0" fmla="*/ 1692 h 295290"/>
                        <a:gd name="connsiteX1" fmla="*/ 434734 w 764520"/>
                        <a:gd name="connsiteY1" fmla="*/ 0 h 295290"/>
                        <a:gd name="connsiteX2" fmla="*/ 250219 w 764520"/>
                        <a:gd name="connsiteY2" fmla="*/ 121396 h 295290"/>
                        <a:gd name="connsiteX3" fmla="*/ 0 w 764520"/>
                        <a:gd name="connsiteY3" fmla="*/ 282366 h 295290"/>
                        <a:gd name="connsiteX4" fmla="*/ 169194 w 764520"/>
                        <a:gd name="connsiteY4" fmla="*/ 288287 h 295290"/>
                        <a:gd name="connsiteX5" fmla="*/ 368936 w 764520"/>
                        <a:gd name="connsiteY5" fmla="*/ 295290 h 295290"/>
                        <a:gd name="connsiteX6" fmla="*/ 764520 w 764520"/>
                        <a:gd name="connsiteY6" fmla="*/ 3901 h 295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4520" h="295290">
                          <a:moveTo>
                            <a:pt x="578078" y="1692"/>
                          </a:moveTo>
                          <a:lnTo>
                            <a:pt x="434734" y="0"/>
                          </a:lnTo>
                          <a:lnTo>
                            <a:pt x="250219" y="121396"/>
                          </a:lnTo>
                          <a:lnTo>
                            <a:pt x="0" y="282366"/>
                          </a:lnTo>
                          <a:lnTo>
                            <a:pt x="169194" y="288287"/>
                          </a:lnTo>
                          <a:lnTo>
                            <a:pt x="368936" y="295290"/>
                          </a:lnTo>
                          <a:lnTo>
                            <a:pt x="764520" y="3901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23" name="Freeform: Shape 422">
                      <a:extLst>
                        <a:ext uri="{FF2B5EF4-FFF2-40B4-BE49-F238E27FC236}">
                          <a16:creationId xmlns:a16="http://schemas.microsoft.com/office/drawing/2014/main" id="{B16B10DA-54EF-130B-AB05-6A327EDDA8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5538" y="1118029"/>
                      <a:ext cx="412456" cy="286783"/>
                    </a:xfrm>
                    <a:custGeom>
                      <a:avLst/>
                      <a:gdLst>
                        <a:gd name="connsiteX0" fmla="*/ 4653 w 412456"/>
                        <a:gd name="connsiteY0" fmla="*/ 286783 h 286783"/>
                        <a:gd name="connsiteX1" fmla="*/ 0 w 412456"/>
                        <a:gd name="connsiteY1" fmla="*/ 286548 h 286783"/>
                        <a:gd name="connsiteX2" fmla="*/ 408650 w 412456"/>
                        <a:gd name="connsiteY2" fmla="*/ 0 h 286783"/>
                        <a:gd name="connsiteX3" fmla="*/ 412457 w 412456"/>
                        <a:gd name="connsiteY3" fmla="*/ 0 h 286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2456" h="286783">
                          <a:moveTo>
                            <a:pt x="4653" y="286783"/>
                          </a:moveTo>
                          <a:lnTo>
                            <a:pt x="0" y="286548"/>
                          </a:lnTo>
                          <a:lnTo>
                            <a:pt x="408650" y="0"/>
                          </a:lnTo>
                          <a:lnTo>
                            <a:pt x="412457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A94E6DA5-334C-877B-EF3F-F940A0C8E1EF}"/>
                      </a:ext>
                    </a:extLst>
                  </p:cNvPr>
                  <p:cNvSpPr/>
                  <p:nvPr/>
                </p:nvSpPr>
                <p:spPr>
                  <a:xfrm>
                    <a:off x="9228553" y="1116385"/>
                    <a:ext cx="764520" cy="295290"/>
                  </a:xfrm>
                  <a:custGeom>
                    <a:avLst/>
                    <a:gdLst>
                      <a:gd name="connsiteX0" fmla="*/ 505560 w 764520"/>
                      <a:gd name="connsiteY0" fmla="*/ 52497 h 295290"/>
                      <a:gd name="connsiteX1" fmla="*/ 368936 w 764520"/>
                      <a:gd name="connsiteY1" fmla="*/ 295290 h 295290"/>
                      <a:gd name="connsiteX2" fmla="*/ 764520 w 764520"/>
                      <a:gd name="connsiteY2" fmla="*/ 3901 h 295290"/>
                      <a:gd name="connsiteX3" fmla="*/ 578078 w 764520"/>
                      <a:gd name="connsiteY3" fmla="*/ 1692 h 295290"/>
                      <a:gd name="connsiteX4" fmla="*/ 434734 w 764520"/>
                      <a:gd name="connsiteY4" fmla="*/ 0 h 295290"/>
                      <a:gd name="connsiteX5" fmla="*/ 250219 w 764520"/>
                      <a:gd name="connsiteY5" fmla="*/ 121396 h 295290"/>
                      <a:gd name="connsiteX6" fmla="*/ 0 w 764520"/>
                      <a:gd name="connsiteY6" fmla="*/ 282366 h 295290"/>
                      <a:gd name="connsiteX7" fmla="*/ 505560 w 764520"/>
                      <a:gd name="connsiteY7" fmla="*/ 52497 h 295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4520" h="295290">
                        <a:moveTo>
                          <a:pt x="505560" y="52497"/>
                        </a:moveTo>
                        <a:cubicBezTo>
                          <a:pt x="606277" y="74398"/>
                          <a:pt x="480557" y="213043"/>
                          <a:pt x="368936" y="295290"/>
                        </a:cubicBezTo>
                        <a:lnTo>
                          <a:pt x="764520" y="3901"/>
                        </a:lnTo>
                        <a:lnTo>
                          <a:pt x="578078" y="1692"/>
                        </a:lnTo>
                        <a:lnTo>
                          <a:pt x="434734" y="0"/>
                        </a:lnTo>
                        <a:lnTo>
                          <a:pt x="250219" y="121396"/>
                        </a:lnTo>
                        <a:lnTo>
                          <a:pt x="0" y="282366"/>
                        </a:lnTo>
                        <a:cubicBezTo>
                          <a:pt x="211398" y="146400"/>
                          <a:pt x="404843" y="30643"/>
                          <a:pt x="505560" y="5249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01" name="Graphic 111">
                    <a:extLst>
                      <a:ext uri="{FF2B5EF4-FFF2-40B4-BE49-F238E27FC236}">
                        <a16:creationId xmlns:a16="http://schemas.microsoft.com/office/drawing/2014/main" id="{CD834339-89D4-CC43-978A-4A7BC17E9751}"/>
                      </a:ext>
                    </a:extLst>
                  </p:cNvPr>
                  <p:cNvGrpSpPr/>
                  <p:nvPr/>
                </p:nvGrpSpPr>
                <p:grpSpPr>
                  <a:xfrm>
                    <a:off x="9096676" y="1398750"/>
                    <a:ext cx="590109" cy="172718"/>
                    <a:chOff x="9096676" y="1398750"/>
                    <a:chExt cx="590109" cy="172718"/>
                  </a:xfrm>
                  <a:grpFill/>
                </p:grpSpPr>
                <p:sp>
                  <p:nvSpPr>
                    <p:cNvPr id="418" name="Freeform: Shape 417">
                      <a:extLst>
                        <a:ext uri="{FF2B5EF4-FFF2-40B4-BE49-F238E27FC236}">
                          <a16:creationId xmlns:a16="http://schemas.microsoft.com/office/drawing/2014/main" id="{F979D3BD-E9C8-70F5-74B6-8A2C19545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398750"/>
                      <a:ext cx="301070" cy="158713"/>
                    </a:xfrm>
                    <a:custGeom>
                      <a:avLst/>
                      <a:gdLst>
                        <a:gd name="connsiteX0" fmla="*/ 301071 w 301070"/>
                        <a:gd name="connsiteY0" fmla="*/ 5922 h 158713"/>
                        <a:gd name="connsiteX1" fmla="*/ 301071 w 301070"/>
                        <a:gd name="connsiteY1" fmla="*/ 5922 h 158713"/>
                        <a:gd name="connsiteX2" fmla="*/ 131877 w 301070"/>
                        <a:gd name="connsiteY2" fmla="*/ 0 h 158713"/>
                        <a:gd name="connsiteX3" fmla="*/ 0 w 301070"/>
                        <a:gd name="connsiteY3" fmla="*/ 148045 h 158713"/>
                        <a:gd name="connsiteX4" fmla="*/ 254684 w 301070"/>
                        <a:gd name="connsiteY4" fmla="*/ 158713 h 158713"/>
                        <a:gd name="connsiteX5" fmla="*/ 254684 w 301070"/>
                        <a:gd name="connsiteY5" fmla="*/ 158713 h 1587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01070" h="158713">
                          <a:moveTo>
                            <a:pt x="301071" y="5922"/>
                          </a:moveTo>
                          <a:lnTo>
                            <a:pt x="301071" y="5922"/>
                          </a:lnTo>
                          <a:lnTo>
                            <a:pt x="131877" y="0"/>
                          </a:lnTo>
                          <a:lnTo>
                            <a:pt x="0" y="148045"/>
                          </a:lnTo>
                          <a:lnTo>
                            <a:pt x="254684" y="158713"/>
                          </a:lnTo>
                          <a:lnTo>
                            <a:pt x="254684" y="158713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19" name="Freeform: Shape 418">
                      <a:extLst>
                        <a:ext uri="{FF2B5EF4-FFF2-40B4-BE49-F238E27FC236}">
                          <a16:creationId xmlns:a16="http://schemas.microsoft.com/office/drawing/2014/main" id="{10906F40-7B7A-BF02-CE6A-63366FC52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359" y="1404672"/>
                      <a:ext cx="335426" cy="166796"/>
                    </a:xfrm>
                    <a:custGeom>
                      <a:avLst/>
                      <a:gdLst>
                        <a:gd name="connsiteX0" fmla="*/ 246130 w 335426"/>
                        <a:gd name="connsiteY0" fmla="*/ 7003 h 166796"/>
                        <a:gd name="connsiteX1" fmla="*/ 46387 w 335426"/>
                        <a:gd name="connsiteY1" fmla="*/ 0 h 166796"/>
                        <a:gd name="connsiteX2" fmla="*/ 46387 w 335426"/>
                        <a:gd name="connsiteY2" fmla="*/ 0 h 166796"/>
                        <a:gd name="connsiteX3" fmla="*/ 0 w 335426"/>
                        <a:gd name="connsiteY3" fmla="*/ 152791 h 166796"/>
                        <a:gd name="connsiteX4" fmla="*/ 0 w 335426"/>
                        <a:gd name="connsiteY4" fmla="*/ 152791 h 166796"/>
                        <a:gd name="connsiteX5" fmla="*/ 335426 w 335426"/>
                        <a:gd name="connsiteY5" fmla="*/ 166797 h 166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5426" h="166796">
                          <a:moveTo>
                            <a:pt x="246130" y="7003"/>
                          </a:moveTo>
                          <a:lnTo>
                            <a:pt x="46387" y="0"/>
                          </a:lnTo>
                          <a:lnTo>
                            <a:pt x="46387" y="0"/>
                          </a:lnTo>
                          <a:lnTo>
                            <a:pt x="0" y="152791"/>
                          </a:lnTo>
                          <a:lnTo>
                            <a:pt x="0" y="152791"/>
                          </a:lnTo>
                          <a:lnTo>
                            <a:pt x="335426" y="166797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20" name="Freeform: Shape 419">
                      <a:extLst>
                        <a:ext uri="{FF2B5EF4-FFF2-40B4-BE49-F238E27FC236}">
                          <a16:creationId xmlns:a16="http://schemas.microsoft.com/office/drawing/2014/main" id="{B39FE71A-FB7C-D4DF-203D-D1CDBA9297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398750"/>
                      <a:ext cx="590109" cy="172718"/>
                    </a:xfrm>
                    <a:custGeom>
                      <a:avLst/>
                      <a:gdLst>
                        <a:gd name="connsiteX0" fmla="*/ 500813 w 590109"/>
                        <a:gd name="connsiteY0" fmla="*/ 12925 h 172718"/>
                        <a:gd name="connsiteX1" fmla="*/ 301071 w 590109"/>
                        <a:gd name="connsiteY1" fmla="*/ 5922 h 172718"/>
                        <a:gd name="connsiteX2" fmla="*/ 131877 w 590109"/>
                        <a:gd name="connsiteY2" fmla="*/ 0 h 172718"/>
                        <a:gd name="connsiteX3" fmla="*/ 0 w 590109"/>
                        <a:gd name="connsiteY3" fmla="*/ 148045 h 172718"/>
                        <a:gd name="connsiteX4" fmla="*/ 254684 w 590109"/>
                        <a:gd name="connsiteY4" fmla="*/ 158713 h 172718"/>
                        <a:gd name="connsiteX5" fmla="*/ 590110 w 590109"/>
                        <a:gd name="connsiteY5" fmla="*/ 172719 h 172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90109" h="172718">
                          <a:moveTo>
                            <a:pt x="500813" y="12925"/>
                          </a:moveTo>
                          <a:lnTo>
                            <a:pt x="301071" y="5922"/>
                          </a:lnTo>
                          <a:lnTo>
                            <a:pt x="131877" y="0"/>
                          </a:lnTo>
                          <a:lnTo>
                            <a:pt x="0" y="148045"/>
                          </a:lnTo>
                          <a:lnTo>
                            <a:pt x="254684" y="158713"/>
                          </a:lnTo>
                          <a:lnTo>
                            <a:pt x="590110" y="172719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21" name="Freeform: Shape 420">
                      <a:extLst>
                        <a:ext uri="{FF2B5EF4-FFF2-40B4-BE49-F238E27FC236}">
                          <a16:creationId xmlns:a16="http://schemas.microsoft.com/office/drawing/2014/main" id="{8DE9E5F4-9005-1B69-0E5A-2E47EAF2F6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8116" y="1404578"/>
                      <a:ext cx="52073" cy="153026"/>
                    </a:xfrm>
                    <a:custGeom>
                      <a:avLst/>
                      <a:gdLst>
                        <a:gd name="connsiteX0" fmla="*/ 6533 w 52073"/>
                        <a:gd name="connsiteY0" fmla="*/ 153026 h 153026"/>
                        <a:gd name="connsiteX1" fmla="*/ 0 w 52073"/>
                        <a:gd name="connsiteY1" fmla="*/ 152744 h 153026"/>
                        <a:gd name="connsiteX2" fmla="*/ 47421 w 52073"/>
                        <a:gd name="connsiteY2" fmla="*/ 0 h 153026"/>
                        <a:gd name="connsiteX3" fmla="*/ 52074 w 52073"/>
                        <a:gd name="connsiteY3" fmla="*/ 235 h 1530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073" h="153026">
                          <a:moveTo>
                            <a:pt x="6533" y="153026"/>
                          </a:moveTo>
                          <a:lnTo>
                            <a:pt x="0" y="152744"/>
                          </a:lnTo>
                          <a:lnTo>
                            <a:pt x="47421" y="0"/>
                          </a:lnTo>
                          <a:lnTo>
                            <a:pt x="52074" y="235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402" name="Graphic 111">
                    <a:extLst>
                      <a:ext uri="{FF2B5EF4-FFF2-40B4-BE49-F238E27FC236}">
                        <a16:creationId xmlns:a16="http://schemas.microsoft.com/office/drawing/2014/main" id="{F27F6116-3C31-2660-8891-F3949FC45E03}"/>
                      </a:ext>
                    </a:extLst>
                  </p:cNvPr>
                  <p:cNvGrpSpPr/>
                  <p:nvPr/>
                </p:nvGrpSpPr>
                <p:grpSpPr>
                  <a:xfrm>
                    <a:off x="9473273" y="1239849"/>
                    <a:ext cx="198990" cy="70826"/>
                    <a:chOff x="9473273" y="1239849"/>
                    <a:chExt cx="198990" cy="70826"/>
                  </a:xfrm>
                  <a:grpFill/>
                </p:grpSpPr>
                <p:sp>
                  <p:nvSpPr>
                    <p:cNvPr id="415" name="Freeform: Shape 414">
                      <a:extLst>
                        <a:ext uri="{FF2B5EF4-FFF2-40B4-BE49-F238E27FC236}">
                          <a16:creationId xmlns:a16="http://schemas.microsoft.com/office/drawing/2014/main" id="{8CEA7968-049D-9E95-A9CF-ECE6338B7A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3273" y="1239849"/>
                      <a:ext cx="198990" cy="61332"/>
                    </a:xfrm>
                    <a:custGeom>
                      <a:avLst/>
                      <a:gdLst>
                        <a:gd name="connsiteX0" fmla="*/ 198991 w 198990"/>
                        <a:gd name="connsiteY0" fmla="*/ 35390 h 61332"/>
                        <a:gd name="connsiteX1" fmla="*/ 99495 w 198990"/>
                        <a:gd name="connsiteY1" fmla="*/ 0 h 61332"/>
                        <a:gd name="connsiteX2" fmla="*/ 0 w 198990"/>
                        <a:gd name="connsiteY2" fmla="*/ 35390 h 61332"/>
                        <a:gd name="connsiteX3" fmla="*/ 31865 w 198990"/>
                        <a:gd name="connsiteY3" fmla="*/ 61333 h 61332"/>
                        <a:gd name="connsiteX4" fmla="*/ 18611 w 198990"/>
                        <a:gd name="connsiteY4" fmla="*/ 45541 h 61332"/>
                        <a:gd name="connsiteX5" fmla="*/ 99495 w 198990"/>
                        <a:gd name="connsiteY5" fmla="*/ 16731 h 61332"/>
                        <a:gd name="connsiteX6" fmla="*/ 180379 w 198990"/>
                        <a:gd name="connsiteY6" fmla="*/ 45541 h 61332"/>
                        <a:gd name="connsiteX7" fmla="*/ 167126 w 198990"/>
                        <a:gd name="connsiteY7" fmla="*/ 61333 h 61332"/>
                        <a:gd name="connsiteX8" fmla="*/ 198991 w 198990"/>
                        <a:gd name="connsiteY8" fmla="*/ 35390 h 613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98990" h="61332">
                          <a:moveTo>
                            <a:pt x="198991" y="35390"/>
                          </a:moveTo>
                          <a:cubicBezTo>
                            <a:pt x="198991" y="15838"/>
                            <a:pt x="154436" y="0"/>
                            <a:pt x="99495" y="0"/>
                          </a:cubicBezTo>
                          <a:cubicBezTo>
                            <a:pt x="44554" y="0"/>
                            <a:pt x="0" y="15838"/>
                            <a:pt x="0" y="35390"/>
                          </a:cubicBezTo>
                          <a:cubicBezTo>
                            <a:pt x="0" y="45635"/>
                            <a:pt x="12314" y="54847"/>
                            <a:pt x="31865" y="61333"/>
                          </a:cubicBezTo>
                          <a:cubicBezTo>
                            <a:pt x="23499" y="56821"/>
                            <a:pt x="18611" y="51369"/>
                            <a:pt x="18611" y="45541"/>
                          </a:cubicBezTo>
                          <a:cubicBezTo>
                            <a:pt x="18611" y="29656"/>
                            <a:pt x="54847" y="16731"/>
                            <a:pt x="99495" y="16731"/>
                          </a:cubicBezTo>
                          <a:cubicBezTo>
                            <a:pt x="144191" y="16731"/>
                            <a:pt x="180379" y="29609"/>
                            <a:pt x="180379" y="45541"/>
                          </a:cubicBezTo>
                          <a:cubicBezTo>
                            <a:pt x="180379" y="51369"/>
                            <a:pt x="175491" y="56774"/>
                            <a:pt x="167126" y="61333"/>
                          </a:cubicBezTo>
                          <a:cubicBezTo>
                            <a:pt x="186677" y="54847"/>
                            <a:pt x="198991" y="45635"/>
                            <a:pt x="198991" y="3539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16" name="Freeform: Shape 415">
                      <a:extLst>
                        <a:ext uri="{FF2B5EF4-FFF2-40B4-BE49-F238E27FC236}">
                          <a16:creationId xmlns:a16="http://schemas.microsoft.com/office/drawing/2014/main" id="{DEC2A49A-B74B-D462-99E1-43B753DAAA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91884" y="1256580"/>
                      <a:ext cx="161767" cy="54094"/>
                    </a:xfrm>
                    <a:custGeom>
                      <a:avLst/>
                      <a:gdLst>
                        <a:gd name="connsiteX0" fmla="*/ 161768 w 161767"/>
                        <a:gd name="connsiteY0" fmla="*/ 28810 h 54094"/>
                        <a:gd name="connsiteX1" fmla="*/ 80884 w 161767"/>
                        <a:gd name="connsiteY1" fmla="*/ 0 h 54094"/>
                        <a:gd name="connsiteX2" fmla="*/ 0 w 161767"/>
                        <a:gd name="connsiteY2" fmla="*/ 28810 h 54094"/>
                        <a:gd name="connsiteX3" fmla="*/ 13254 w 161767"/>
                        <a:gd name="connsiteY3" fmla="*/ 44601 h 54094"/>
                        <a:gd name="connsiteX4" fmla="*/ 80884 w 161767"/>
                        <a:gd name="connsiteY4" fmla="*/ 54095 h 54094"/>
                        <a:gd name="connsiteX5" fmla="*/ 148515 w 161767"/>
                        <a:gd name="connsiteY5" fmla="*/ 44601 h 54094"/>
                        <a:gd name="connsiteX6" fmla="*/ 161768 w 161767"/>
                        <a:gd name="connsiteY6" fmla="*/ 28810 h 54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1767" h="54094">
                          <a:moveTo>
                            <a:pt x="161768" y="28810"/>
                          </a:moveTo>
                          <a:cubicBezTo>
                            <a:pt x="161768" y="12925"/>
                            <a:pt x="125532" y="0"/>
                            <a:pt x="80884" y="0"/>
                          </a:cubicBezTo>
                          <a:cubicBezTo>
                            <a:pt x="36189" y="0"/>
                            <a:pt x="0" y="12878"/>
                            <a:pt x="0" y="28810"/>
                          </a:cubicBezTo>
                          <a:cubicBezTo>
                            <a:pt x="0" y="34638"/>
                            <a:pt x="4888" y="40043"/>
                            <a:pt x="13254" y="44601"/>
                          </a:cubicBezTo>
                          <a:cubicBezTo>
                            <a:pt x="31019" y="50476"/>
                            <a:pt x="54753" y="54095"/>
                            <a:pt x="80884" y="54095"/>
                          </a:cubicBezTo>
                          <a:cubicBezTo>
                            <a:pt x="107015" y="54095"/>
                            <a:pt x="130749" y="50476"/>
                            <a:pt x="148515" y="44601"/>
                          </a:cubicBezTo>
                          <a:cubicBezTo>
                            <a:pt x="156880" y="40043"/>
                            <a:pt x="161768" y="34638"/>
                            <a:pt x="161768" y="2881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17" name="Freeform: Shape 416">
                      <a:extLst>
                        <a:ext uri="{FF2B5EF4-FFF2-40B4-BE49-F238E27FC236}">
                          <a16:creationId xmlns:a16="http://schemas.microsoft.com/office/drawing/2014/main" id="{AE43675E-94C0-9A8B-460B-19AFF442C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91884" y="1256580"/>
                      <a:ext cx="161767" cy="54094"/>
                    </a:xfrm>
                    <a:custGeom>
                      <a:avLst/>
                      <a:gdLst>
                        <a:gd name="connsiteX0" fmla="*/ 161768 w 161767"/>
                        <a:gd name="connsiteY0" fmla="*/ 28810 h 54094"/>
                        <a:gd name="connsiteX1" fmla="*/ 80884 w 161767"/>
                        <a:gd name="connsiteY1" fmla="*/ 0 h 54094"/>
                        <a:gd name="connsiteX2" fmla="*/ 0 w 161767"/>
                        <a:gd name="connsiteY2" fmla="*/ 28810 h 54094"/>
                        <a:gd name="connsiteX3" fmla="*/ 13254 w 161767"/>
                        <a:gd name="connsiteY3" fmla="*/ 44601 h 54094"/>
                        <a:gd name="connsiteX4" fmla="*/ 80884 w 161767"/>
                        <a:gd name="connsiteY4" fmla="*/ 54095 h 54094"/>
                        <a:gd name="connsiteX5" fmla="*/ 148515 w 161767"/>
                        <a:gd name="connsiteY5" fmla="*/ 44601 h 54094"/>
                        <a:gd name="connsiteX6" fmla="*/ 161768 w 161767"/>
                        <a:gd name="connsiteY6" fmla="*/ 28810 h 54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1767" h="54094">
                          <a:moveTo>
                            <a:pt x="161768" y="28810"/>
                          </a:moveTo>
                          <a:cubicBezTo>
                            <a:pt x="161768" y="12925"/>
                            <a:pt x="125532" y="0"/>
                            <a:pt x="80884" y="0"/>
                          </a:cubicBezTo>
                          <a:cubicBezTo>
                            <a:pt x="36189" y="0"/>
                            <a:pt x="0" y="12878"/>
                            <a:pt x="0" y="28810"/>
                          </a:cubicBezTo>
                          <a:cubicBezTo>
                            <a:pt x="0" y="34638"/>
                            <a:pt x="4888" y="40043"/>
                            <a:pt x="13254" y="44601"/>
                          </a:cubicBezTo>
                          <a:cubicBezTo>
                            <a:pt x="31019" y="50476"/>
                            <a:pt x="54753" y="54095"/>
                            <a:pt x="80884" y="54095"/>
                          </a:cubicBezTo>
                          <a:cubicBezTo>
                            <a:pt x="107015" y="54095"/>
                            <a:pt x="130749" y="50476"/>
                            <a:pt x="148515" y="44601"/>
                          </a:cubicBezTo>
                          <a:cubicBezTo>
                            <a:pt x="156880" y="40043"/>
                            <a:pt x="161768" y="34638"/>
                            <a:pt x="161768" y="2881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918FD77B-A114-89DB-B31D-528F03728FA3}"/>
                      </a:ext>
                    </a:extLst>
                  </p:cNvPr>
                  <p:cNvSpPr/>
                  <p:nvPr/>
                </p:nvSpPr>
                <p:spPr>
                  <a:xfrm>
                    <a:off x="9505138" y="1275192"/>
                    <a:ext cx="167125" cy="36484"/>
                  </a:xfrm>
                  <a:custGeom>
                    <a:avLst/>
                    <a:gdLst>
                      <a:gd name="connsiteX0" fmla="*/ 0 w 167125"/>
                      <a:gd name="connsiteY0" fmla="*/ 25943 h 36484"/>
                      <a:gd name="connsiteX1" fmla="*/ 7520 w 167125"/>
                      <a:gd name="connsiteY1" fmla="*/ 27823 h 36484"/>
                      <a:gd name="connsiteX2" fmla="*/ 16214 w 167125"/>
                      <a:gd name="connsiteY2" fmla="*/ 29797 h 36484"/>
                      <a:gd name="connsiteX3" fmla="*/ 27588 w 167125"/>
                      <a:gd name="connsiteY3" fmla="*/ 31630 h 36484"/>
                      <a:gd name="connsiteX4" fmla="*/ 41123 w 167125"/>
                      <a:gd name="connsiteY4" fmla="*/ 33134 h 36484"/>
                      <a:gd name="connsiteX5" fmla="*/ 48502 w 167125"/>
                      <a:gd name="connsiteY5" fmla="*/ 33792 h 36484"/>
                      <a:gd name="connsiteX6" fmla="*/ 56257 w 167125"/>
                      <a:gd name="connsiteY6" fmla="*/ 34027 h 36484"/>
                      <a:gd name="connsiteX7" fmla="*/ 72471 w 167125"/>
                      <a:gd name="connsiteY7" fmla="*/ 34168 h 36484"/>
                      <a:gd name="connsiteX8" fmla="*/ 89250 w 167125"/>
                      <a:gd name="connsiteY8" fmla="*/ 33322 h 36484"/>
                      <a:gd name="connsiteX9" fmla="*/ 105887 w 167125"/>
                      <a:gd name="connsiteY9" fmla="*/ 31536 h 36484"/>
                      <a:gd name="connsiteX10" fmla="*/ 121819 w 167125"/>
                      <a:gd name="connsiteY10" fmla="*/ 28575 h 36484"/>
                      <a:gd name="connsiteX11" fmla="*/ 136436 w 167125"/>
                      <a:gd name="connsiteY11" fmla="*/ 24627 h 36484"/>
                      <a:gd name="connsiteX12" fmla="*/ 149031 w 167125"/>
                      <a:gd name="connsiteY12" fmla="*/ 19598 h 36484"/>
                      <a:gd name="connsiteX13" fmla="*/ 164776 w 167125"/>
                      <a:gd name="connsiteY13" fmla="*/ 7285 h 36484"/>
                      <a:gd name="connsiteX14" fmla="*/ 166891 w 167125"/>
                      <a:gd name="connsiteY14" fmla="*/ 2021 h 36484"/>
                      <a:gd name="connsiteX15" fmla="*/ 167126 w 167125"/>
                      <a:gd name="connsiteY15" fmla="*/ 0 h 36484"/>
                      <a:gd name="connsiteX16" fmla="*/ 167032 w 167125"/>
                      <a:gd name="connsiteY16" fmla="*/ 2021 h 36484"/>
                      <a:gd name="connsiteX17" fmla="*/ 165152 w 167125"/>
                      <a:gd name="connsiteY17" fmla="*/ 7426 h 36484"/>
                      <a:gd name="connsiteX18" fmla="*/ 149642 w 167125"/>
                      <a:gd name="connsiteY18" fmla="*/ 20726 h 36484"/>
                      <a:gd name="connsiteX19" fmla="*/ 137047 w 167125"/>
                      <a:gd name="connsiteY19" fmla="*/ 26225 h 36484"/>
                      <a:gd name="connsiteX20" fmla="*/ 122336 w 167125"/>
                      <a:gd name="connsiteY20" fmla="*/ 30549 h 36484"/>
                      <a:gd name="connsiteX21" fmla="*/ 106263 w 167125"/>
                      <a:gd name="connsiteY21" fmla="*/ 33698 h 36484"/>
                      <a:gd name="connsiteX22" fmla="*/ 89438 w 167125"/>
                      <a:gd name="connsiteY22" fmla="*/ 35672 h 36484"/>
                      <a:gd name="connsiteX23" fmla="*/ 72612 w 167125"/>
                      <a:gd name="connsiteY23" fmla="*/ 36377 h 36484"/>
                      <a:gd name="connsiteX24" fmla="*/ 56210 w 167125"/>
                      <a:gd name="connsiteY24" fmla="*/ 36095 h 36484"/>
                      <a:gd name="connsiteX25" fmla="*/ 48408 w 167125"/>
                      <a:gd name="connsiteY25" fmla="*/ 35766 h 36484"/>
                      <a:gd name="connsiteX26" fmla="*/ 40982 w 167125"/>
                      <a:gd name="connsiteY26" fmla="*/ 34873 h 36484"/>
                      <a:gd name="connsiteX27" fmla="*/ 27400 w 167125"/>
                      <a:gd name="connsiteY27" fmla="*/ 32993 h 36484"/>
                      <a:gd name="connsiteX28" fmla="*/ 16026 w 167125"/>
                      <a:gd name="connsiteY28" fmla="*/ 30690 h 36484"/>
                      <a:gd name="connsiteX29" fmla="*/ 7473 w 167125"/>
                      <a:gd name="connsiteY29" fmla="*/ 28246 h 36484"/>
                      <a:gd name="connsiteX30" fmla="*/ 0 w 167125"/>
                      <a:gd name="connsiteY30" fmla="*/ 25943 h 36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67125" h="36484">
                        <a:moveTo>
                          <a:pt x="0" y="25943"/>
                        </a:moveTo>
                        <a:cubicBezTo>
                          <a:pt x="0" y="25943"/>
                          <a:pt x="2726" y="26601"/>
                          <a:pt x="7520" y="27823"/>
                        </a:cubicBezTo>
                        <a:cubicBezTo>
                          <a:pt x="9917" y="28340"/>
                          <a:pt x="12784" y="29280"/>
                          <a:pt x="16214" y="29797"/>
                        </a:cubicBezTo>
                        <a:cubicBezTo>
                          <a:pt x="19598" y="30361"/>
                          <a:pt x="23405" y="30972"/>
                          <a:pt x="27588" y="31630"/>
                        </a:cubicBezTo>
                        <a:cubicBezTo>
                          <a:pt x="31724" y="32476"/>
                          <a:pt x="36330" y="32570"/>
                          <a:pt x="41123" y="33134"/>
                        </a:cubicBezTo>
                        <a:cubicBezTo>
                          <a:pt x="43520" y="33369"/>
                          <a:pt x="46011" y="33557"/>
                          <a:pt x="48502" y="33792"/>
                        </a:cubicBezTo>
                        <a:cubicBezTo>
                          <a:pt x="51040" y="33886"/>
                          <a:pt x="53625" y="33933"/>
                          <a:pt x="56257" y="34027"/>
                        </a:cubicBezTo>
                        <a:cubicBezTo>
                          <a:pt x="61568" y="34121"/>
                          <a:pt x="66925" y="34591"/>
                          <a:pt x="72471" y="34168"/>
                        </a:cubicBezTo>
                        <a:cubicBezTo>
                          <a:pt x="78017" y="33886"/>
                          <a:pt x="83704" y="33933"/>
                          <a:pt x="89250" y="33322"/>
                        </a:cubicBezTo>
                        <a:cubicBezTo>
                          <a:pt x="94795" y="32711"/>
                          <a:pt x="100435" y="32288"/>
                          <a:pt x="105887" y="31536"/>
                        </a:cubicBezTo>
                        <a:cubicBezTo>
                          <a:pt x="111292" y="30502"/>
                          <a:pt x="116697" y="29703"/>
                          <a:pt x="121819" y="28575"/>
                        </a:cubicBezTo>
                        <a:cubicBezTo>
                          <a:pt x="126848" y="27118"/>
                          <a:pt x="131830" y="26037"/>
                          <a:pt x="136436" y="24627"/>
                        </a:cubicBezTo>
                        <a:cubicBezTo>
                          <a:pt x="141042" y="23123"/>
                          <a:pt x="145225" y="21431"/>
                          <a:pt x="149031" y="19598"/>
                        </a:cubicBezTo>
                        <a:cubicBezTo>
                          <a:pt x="156551" y="15932"/>
                          <a:pt x="162238" y="11515"/>
                          <a:pt x="164776" y="7285"/>
                        </a:cubicBezTo>
                        <a:cubicBezTo>
                          <a:pt x="166092" y="5217"/>
                          <a:pt x="166609" y="3337"/>
                          <a:pt x="166891" y="2021"/>
                        </a:cubicBezTo>
                        <a:cubicBezTo>
                          <a:pt x="167032" y="705"/>
                          <a:pt x="167126" y="0"/>
                          <a:pt x="167126" y="0"/>
                        </a:cubicBezTo>
                        <a:cubicBezTo>
                          <a:pt x="167126" y="0"/>
                          <a:pt x="167079" y="705"/>
                          <a:pt x="167032" y="2021"/>
                        </a:cubicBezTo>
                        <a:cubicBezTo>
                          <a:pt x="166797" y="3337"/>
                          <a:pt x="166374" y="5264"/>
                          <a:pt x="165152" y="7426"/>
                        </a:cubicBezTo>
                        <a:cubicBezTo>
                          <a:pt x="162708" y="11797"/>
                          <a:pt x="157209" y="16778"/>
                          <a:pt x="149642" y="20726"/>
                        </a:cubicBezTo>
                        <a:cubicBezTo>
                          <a:pt x="145882" y="22700"/>
                          <a:pt x="141606" y="24580"/>
                          <a:pt x="137047" y="26225"/>
                        </a:cubicBezTo>
                        <a:cubicBezTo>
                          <a:pt x="132441" y="27776"/>
                          <a:pt x="127459" y="29092"/>
                          <a:pt x="122336" y="30549"/>
                        </a:cubicBezTo>
                        <a:cubicBezTo>
                          <a:pt x="117167" y="31724"/>
                          <a:pt x="111715" y="32617"/>
                          <a:pt x="106263" y="33698"/>
                        </a:cubicBezTo>
                        <a:cubicBezTo>
                          <a:pt x="100764" y="34544"/>
                          <a:pt x="95077" y="35014"/>
                          <a:pt x="89438" y="35672"/>
                        </a:cubicBezTo>
                        <a:cubicBezTo>
                          <a:pt x="83798" y="36189"/>
                          <a:pt x="78158" y="36095"/>
                          <a:pt x="72612" y="36377"/>
                        </a:cubicBezTo>
                        <a:cubicBezTo>
                          <a:pt x="67066" y="36706"/>
                          <a:pt x="61521" y="36189"/>
                          <a:pt x="56210" y="36095"/>
                        </a:cubicBezTo>
                        <a:cubicBezTo>
                          <a:pt x="53578" y="36001"/>
                          <a:pt x="50946" y="35860"/>
                          <a:pt x="48408" y="35766"/>
                        </a:cubicBezTo>
                        <a:cubicBezTo>
                          <a:pt x="45870" y="35484"/>
                          <a:pt x="43379" y="35155"/>
                          <a:pt x="40982" y="34873"/>
                        </a:cubicBezTo>
                        <a:cubicBezTo>
                          <a:pt x="36142" y="34168"/>
                          <a:pt x="31583" y="33980"/>
                          <a:pt x="27400" y="32993"/>
                        </a:cubicBezTo>
                        <a:cubicBezTo>
                          <a:pt x="23264" y="32147"/>
                          <a:pt x="19410" y="31348"/>
                          <a:pt x="16026" y="30690"/>
                        </a:cubicBezTo>
                        <a:cubicBezTo>
                          <a:pt x="12643" y="29985"/>
                          <a:pt x="9823" y="28904"/>
                          <a:pt x="7473" y="28246"/>
                        </a:cubicBezTo>
                        <a:cubicBezTo>
                          <a:pt x="2679" y="26789"/>
                          <a:pt x="0" y="25943"/>
                          <a:pt x="0" y="2594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04" name="Graphic 111">
                    <a:extLst>
                      <a:ext uri="{FF2B5EF4-FFF2-40B4-BE49-F238E27FC236}">
                        <a16:creationId xmlns:a16="http://schemas.microsoft.com/office/drawing/2014/main" id="{77A98F78-A050-34D0-8D6C-6CFCC1E54BE5}"/>
                      </a:ext>
                    </a:extLst>
                  </p:cNvPr>
                  <p:cNvGrpSpPr/>
                  <p:nvPr/>
                </p:nvGrpSpPr>
                <p:grpSpPr>
                  <a:xfrm>
                    <a:off x="9660279" y="1133962"/>
                    <a:ext cx="158713" cy="56491"/>
                    <a:chOff x="9660279" y="1133962"/>
                    <a:chExt cx="158713" cy="56491"/>
                  </a:xfrm>
                  <a:grpFill/>
                </p:grpSpPr>
                <p:sp>
                  <p:nvSpPr>
                    <p:cNvPr id="412" name="Freeform: Shape 411">
                      <a:extLst>
                        <a:ext uri="{FF2B5EF4-FFF2-40B4-BE49-F238E27FC236}">
                          <a16:creationId xmlns:a16="http://schemas.microsoft.com/office/drawing/2014/main" id="{EC29C7F3-82B9-990E-A90F-BF13BD10CE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60279" y="1133962"/>
                      <a:ext cx="158713" cy="48925"/>
                    </a:xfrm>
                    <a:custGeom>
                      <a:avLst/>
                      <a:gdLst>
                        <a:gd name="connsiteX0" fmla="*/ 158713 w 158713"/>
                        <a:gd name="connsiteY0" fmla="*/ 28246 h 48925"/>
                        <a:gd name="connsiteX1" fmla="*/ 79380 w 158713"/>
                        <a:gd name="connsiteY1" fmla="*/ 0 h 48925"/>
                        <a:gd name="connsiteX2" fmla="*/ 0 w 158713"/>
                        <a:gd name="connsiteY2" fmla="*/ 28246 h 48925"/>
                        <a:gd name="connsiteX3" fmla="*/ 25426 w 158713"/>
                        <a:gd name="connsiteY3" fmla="*/ 48925 h 48925"/>
                        <a:gd name="connsiteX4" fmla="*/ 14851 w 158713"/>
                        <a:gd name="connsiteY4" fmla="*/ 36330 h 48925"/>
                        <a:gd name="connsiteX5" fmla="*/ 79380 w 158713"/>
                        <a:gd name="connsiteY5" fmla="*/ 13395 h 48925"/>
                        <a:gd name="connsiteX6" fmla="*/ 143909 w 158713"/>
                        <a:gd name="connsiteY6" fmla="*/ 36330 h 48925"/>
                        <a:gd name="connsiteX7" fmla="*/ 133334 w 158713"/>
                        <a:gd name="connsiteY7" fmla="*/ 48925 h 48925"/>
                        <a:gd name="connsiteX8" fmla="*/ 158713 w 158713"/>
                        <a:gd name="connsiteY8" fmla="*/ 28246 h 48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713" h="48925">
                          <a:moveTo>
                            <a:pt x="158713" y="28246"/>
                          </a:moveTo>
                          <a:cubicBezTo>
                            <a:pt x="158713" y="12643"/>
                            <a:pt x="123183" y="0"/>
                            <a:pt x="79380" y="0"/>
                          </a:cubicBezTo>
                          <a:cubicBezTo>
                            <a:pt x="35531" y="0"/>
                            <a:pt x="0" y="12643"/>
                            <a:pt x="0" y="28246"/>
                          </a:cubicBezTo>
                          <a:cubicBezTo>
                            <a:pt x="0" y="36424"/>
                            <a:pt x="9823" y="43755"/>
                            <a:pt x="25426" y="48925"/>
                          </a:cubicBezTo>
                          <a:cubicBezTo>
                            <a:pt x="18752" y="45306"/>
                            <a:pt x="14851" y="40982"/>
                            <a:pt x="14851" y="36330"/>
                          </a:cubicBezTo>
                          <a:cubicBezTo>
                            <a:pt x="14851" y="23640"/>
                            <a:pt x="43755" y="13395"/>
                            <a:pt x="79380" y="13395"/>
                          </a:cubicBezTo>
                          <a:cubicBezTo>
                            <a:pt x="115005" y="13395"/>
                            <a:pt x="143909" y="23687"/>
                            <a:pt x="143909" y="36330"/>
                          </a:cubicBezTo>
                          <a:cubicBezTo>
                            <a:pt x="143909" y="40982"/>
                            <a:pt x="140008" y="45306"/>
                            <a:pt x="133334" y="48925"/>
                          </a:cubicBezTo>
                          <a:cubicBezTo>
                            <a:pt x="148891" y="43755"/>
                            <a:pt x="158713" y="36424"/>
                            <a:pt x="158713" y="28246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13" name="Freeform: Shape 412">
                      <a:extLst>
                        <a:ext uri="{FF2B5EF4-FFF2-40B4-BE49-F238E27FC236}">
                          <a16:creationId xmlns:a16="http://schemas.microsoft.com/office/drawing/2014/main" id="{969CB84A-318A-170B-DECF-80010708A3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5083" y="1147356"/>
                      <a:ext cx="129057" cy="43097"/>
                    </a:xfrm>
                    <a:custGeom>
                      <a:avLst/>
                      <a:gdLst>
                        <a:gd name="connsiteX0" fmla="*/ 129057 w 129057"/>
                        <a:gd name="connsiteY0" fmla="*/ 22935 h 43097"/>
                        <a:gd name="connsiteX1" fmla="*/ 64529 w 129057"/>
                        <a:gd name="connsiteY1" fmla="*/ 0 h 43097"/>
                        <a:gd name="connsiteX2" fmla="*/ 0 w 129057"/>
                        <a:gd name="connsiteY2" fmla="*/ 22935 h 43097"/>
                        <a:gd name="connsiteX3" fmla="*/ 10575 w 129057"/>
                        <a:gd name="connsiteY3" fmla="*/ 35531 h 43097"/>
                        <a:gd name="connsiteX4" fmla="*/ 64529 w 129057"/>
                        <a:gd name="connsiteY4" fmla="*/ 43097 h 43097"/>
                        <a:gd name="connsiteX5" fmla="*/ 118483 w 129057"/>
                        <a:gd name="connsiteY5" fmla="*/ 35531 h 43097"/>
                        <a:gd name="connsiteX6" fmla="*/ 129057 w 129057"/>
                        <a:gd name="connsiteY6" fmla="*/ 22935 h 43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9057" h="43097">
                          <a:moveTo>
                            <a:pt x="129057" y="22935"/>
                          </a:moveTo>
                          <a:cubicBezTo>
                            <a:pt x="129057" y="10246"/>
                            <a:pt x="100153" y="0"/>
                            <a:pt x="64529" y="0"/>
                          </a:cubicBezTo>
                          <a:cubicBezTo>
                            <a:pt x="28904" y="0"/>
                            <a:pt x="0" y="10293"/>
                            <a:pt x="0" y="22935"/>
                          </a:cubicBezTo>
                          <a:cubicBezTo>
                            <a:pt x="0" y="27588"/>
                            <a:pt x="3901" y="31912"/>
                            <a:pt x="10575" y="35531"/>
                          </a:cubicBezTo>
                          <a:cubicBezTo>
                            <a:pt x="24721" y="40231"/>
                            <a:pt x="43661" y="43097"/>
                            <a:pt x="64529" y="43097"/>
                          </a:cubicBezTo>
                          <a:cubicBezTo>
                            <a:pt x="85396" y="43097"/>
                            <a:pt x="104289" y="40231"/>
                            <a:pt x="118483" y="35531"/>
                          </a:cubicBezTo>
                          <a:cubicBezTo>
                            <a:pt x="125156" y="31912"/>
                            <a:pt x="129057" y="27588"/>
                            <a:pt x="129057" y="229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14" name="Freeform: Shape 413">
                      <a:extLst>
                        <a:ext uri="{FF2B5EF4-FFF2-40B4-BE49-F238E27FC236}">
                          <a16:creationId xmlns:a16="http://schemas.microsoft.com/office/drawing/2014/main" id="{EE112E30-71A6-2EF0-BE9E-EB045F666C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5083" y="1147356"/>
                      <a:ext cx="129057" cy="43097"/>
                    </a:xfrm>
                    <a:custGeom>
                      <a:avLst/>
                      <a:gdLst>
                        <a:gd name="connsiteX0" fmla="*/ 129057 w 129057"/>
                        <a:gd name="connsiteY0" fmla="*/ 22935 h 43097"/>
                        <a:gd name="connsiteX1" fmla="*/ 64529 w 129057"/>
                        <a:gd name="connsiteY1" fmla="*/ 0 h 43097"/>
                        <a:gd name="connsiteX2" fmla="*/ 0 w 129057"/>
                        <a:gd name="connsiteY2" fmla="*/ 22935 h 43097"/>
                        <a:gd name="connsiteX3" fmla="*/ 10575 w 129057"/>
                        <a:gd name="connsiteY3" fmla="*/ 35531 h 43097"/>
                        <a:gd name="connsiteX4" fmla="*/ 64529 w 129057"/>
                        <a:gd name="connsiteY4" fmla="*/ 43097 h 43097"/>
                        <a:gd name="connsiteX5" fmla="*/ 118483 w 129057"/>
                        <a:gd name="connsiteY5" fmla="*/ 35531 h 43097"/>
                        <a:gd name="connsiteX6" fmla="*/ 129057 w 129057"/>
                        <a:gd name="connsiteY6" fmla="*/ 22935 h 43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9057" h="43097">
                          <a:moveTo>
                            <a:pt x="129057" y="22935"/>
                          </a:moveTo>
                          <a:cubicBezTo>
                            <a:pt x="129057" y="10246"/>
                            <a:pt x="100153" y="0"/>
                            <a:pt x="64529" y="0"/>
                          </a:cubicBezTo>
                          <a:cubicBezTo>
                            <a:pt x="28904" y="0"/>
                            <a:pt x="0" y="10293"/>
                            <a:pt x="0" y="22935"/>
                          </a:cubicBezTo>
                          <a:cubicBezTo>
                            <a:pt x="0" y="27588"/>
                            <a:pt x="3901" y="31912"/>
                            <a:pt x="10575" y="35531"/>
                          </a:cubicBezTo>
                          <a:cubicBezTo>
                            <a:pt x="24721" y="40231"/>
                            <a:pt x="43661" y="43097"/>
                            <a:pt x="64529" y="43097"/>
                          </a:cubicBezTo>
                          <a:cubicBezTo>
                            <a:pt x="85396" y="43097"/>
                            <a:pt x="104289" y="40231"/>
                            <a:pt x="118483" y="35531"/>
                          </a:cubicBezTo>
                          <a:cubicBezTo>
                            <a:pt x="125156" y="31912"/>
                            <a:pt x="129057" y="27588"/>
                            <a:pt x="129057" y="229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8DA2B36A-AA74-1F21-168B-47B9D73E40C2}"/>
                      </a:ext>
                    </a:extLst>
                  </p:cNvPr>
                  <p:cNvSpPr/>
                  <p:nvPr/>
                </p:nvSpPr>
                <p:spPr>
                  <a:xfrm>
                    <a:off x="9313432" y="1353961"/>
                    <a:ext cx="50570" cy="17953"/>
                  </a:xfrm>
                  <a:custGeom>
                    <a:avLst/>
                    <a:gdLst>
                      <a:gd name="connsiteX0" fmla="*/ 50570 w 50570"/>
                      <a:gd name="connsiteY0" fmla="*/ 8977 h 17953"/>
                      <a:gd name="connsiteX1" fmla="*/ 25285 w 50570"/>
                      <a:gd name="connsiteY1" fmla="*/ 17953 h 17953"/>
                      <a:gd name="connsiteX2" fmla="*/ 0 w 50570"/>
                      <a:gd name="connsiteY2" fmla="*/ 8977 h 17953"/>
                      <a:gd name="connsiteX3" fmla="*/ 25285 w 50570"/>
                      <a:gd name="connsiteY3" fmla="*/ 0 h 17953"/>
                      <a:gd name="connsiteX4" fmla="*/ 50570 w 50570"/>
                      <a:gd name="connsiteY4" fmla="*/ 8977 h 1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570" h="17953">
                        <a:moveTo>
                          <a:pt x="50570" y="8977"/>
                        </a:moveTo>
                        <a:cubicBezTo>
                          <a:pt x="50570" y="13958"/>
                          <a:pt x="39244" y="17953"/>
                          <a:pt x="25285" y="17953"/>
                        </a:cubicBezTo>
                        <a:cubicBezTo>
                          <a:pt x="11327" y="17953"/>
                          <a:pt x="0" y="13911"/>
                          <a:pt x="0" y="8977"/>
                        </a:cubicBezTo>
                        <a:cubicBezTo>
                          <a:pt x="0" y="3995"/>
                          <a:pt x="11327" y="0"/>
                          <a:pt x="25285" y="0"/>
                        </a:cubicBezTo>
                        <a:cubicBezTo>
                          <a:pt x="39244" y="0"/>
                          <a:pt x="50570" y="3995"/>
                          <a:pt x="50570" y="897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6" name="Freeform: Shape 405">
                    <a:extLst>
                      <a:ext uri="{FF2B5EF4-FFF2-40B4-BE49-F238E27FC236}">
                        <a16:creationId xmlns:a16="http://schemas.microsoft.com/office/drawing/2014/main" id="{7134FE64-F607-0A7C-9D92-16FC234A7EC2}"/>
                      </a:ext>
                    </a:extLst>
                  </p:cNvPr>
                  <p:cNvSpPr/>
                  <p:nvPr/>
                </p:nvSpPr>
                <p:spPr>
                  <a:xfrm>
                    <a:off x="9537096" y="1365569"/>
                    <a:ext cx="50570" cy="17953"/>
                  </a:xfrm>
                  <a:custGeom>
                    <a:avLst/>
                    <a:gdLst>
                      <a:gd name="connsiteX0" fmla="*/ 50570 w 50570"/>
                      <a:gd name="connsiteY0" fmla="*/ 8977 h 17953"/>
                      <a:gd name="connsiteX1" fmla="*/ 25285 w 50570"/>
                      <a:gd name="connsiteY1" fmla="*/ 17954 h 17953"/>
                      <a:gd name="connsiteX2" fmla="*/ 0 w 50570"/>
                      <a:gd name="connsiteY2" fmla="*/ 8977 h 17953"/>
                      <a:gd name="connsiteX3" fmla="*/ 25285 w 50570"/>
                      <a:gd name="connsiteY3" fmla="*/ 0 h 17953"/>
                      <a:gd name="connsiteX4" fmla="*/ 50570 w 50570"/>
                      <a:gd name="connsiteY4" fmla="*/ 8977 h 1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570" h="17953">
                        <a:moveTo>
                          <a:pt x="50570" y="8977"/>
                        </a:moveTo>
                        <a:cubicBezTo>
                          <a:pt x="50570" y="13959"/>
                          <a:pt x="39244" y="17954"/>
                          <a:pt x="25285" y="17954"/>
                        </a:cubicBezTo>
                        <a:cubicBezTo>
                          <a:pt x="11327" y="17954"/>
                          <a:pt x="0" y="13912"/>
                          <a:pt x="0" y="8977"/>
                        </a:cubicBezTo>
                        <a:cubicBezTo>
                          <a:pt x="0" y="3995"/>
                          <a:pt x="11327" y="0"/>
                          <a:pt x="25285" y="0"/>
                        </a:cubicBezTo>
                        <a:cubicBezTo>
                          <a:pt x="39291" y="-47"/>
                          <a:pt x="50570" y="3995"/>
                          <a:pt x="50570" y="897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3C3B8181-AB3E-428F-0A56-EC4A45D81838}"/>
                      </a:ext>
                    </a:extLst>
                  </p:cNvPr>
                  <p:cNvSpPr/>
                  <p:nvPr/>
                </p:nvSpPr>
                <p:spPr>
                  <a:xfrm>
                    <a:off x="9313432" y="1353961"/>
                    <a:ext cx="50570" cy="12078"/>
                  </a:xfrm>
                  <a:custGeom>
                    <a:avLst/>
                    <a:gdLst>
                      <a:gd name="connsiteX0" fmla="*/ 26883 w 50570"/>
                      <a:gd name="connsiteY0" fmla="*/ 3196 h 12078"/>
                      <a:gd name="connsiteX1" fmla="*/ 50523 w 50570"/>
                      <a:gd name="connsiteY1" fmla="*/ 9071 h 12078"/>
                      <a:gd name="connsiteX2" fmla="*/ 50570 w 50570"/>
                      <a:gd name="connsiteY2" fmla="*/ 8977 h 12078"/>
                      <a:gd name="connsiteX3" fmla="*/ 25285 w 50570"/>
                      <a:gd name="connsiteY3" fmla="*/ 0 h 12078"/>
                      <a:gd name="connsiteX4" fmla="*/ 0 w 50570"/>
                      <a:gd name="connsiteY4" fmla="*/ 8977 h 12078"/>
                      <a:gd name="connsiteX5" fmla="*/ 1645 w 50570"/>
                      <a:gd name="connsiteY5" fmla="*/ 12079 h 12078"/>
                      <a:gd name="connsiteX6" fmla="*/ 26883 w 50570"/>
                      <a:gd name="connsiteY6" fmla="*/ 3196 h 12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570" h="12078">
                        <a:moveTo>
                          <a:pt x="26883" y="3196"/>
                        </a:moveTo>
                        <a:cubicBezTo>
                          <a:pt x="37740" y="3196"/>
                          <a:pt x="46951" y="5640"/>
                          <a:pt x="50523" y="9071"/>
                        </a:cubicBezTo>
                        <a:cubicBezTo>
                          <a:pt x="50523" y="9024"/>
                          <a:pt x="50570" y="9024"/>
                          <a:pt x="50570" y="8977"/>
                        </a:cubicBezTo>
                        <a:cubicBezTo>
                          <a:pt x="50570" y="3995"/>
                          <a:pt x="39244" y="0"/>
                          <a:pt x="25285" y="0"/>
                        </a:cubicBezTo>
                        <a:cubicBezTo>
                          <a:pt x="11327" y="0"/>
                          <a:pt x="0" y="4042"/>
                          <a:pt x="0" y="8977"/>
                        </a:cubicBezTo>
                        <a:cubicBezTo>
                          <a:pt x="0" y="10058"/>
                          <a:pt x="611" y="11092"/>
                          <a:pt x="1645" y="12079"/>
                        </a:cubicBezTo>
                        <a:cubicBezTo>
                          <a:pt x="1786" y="7144"/>
                          <a:pt x="13018" y="3196"/>
                          <a:pt x="26883" y="319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8" name="Freeform: Shape 407">
                    <a:extLst>
                      <a:ext uri="{FF2B5EF4-FFF2-40B4-BE49-F238E27FC236}">
                        <a16:creationId xmlns:a16="http://schemas.microsoft.com/office/drawing/2014/main" id="{588249E3-E6DB-8C43-DE8D-29C5B9879EFD}"/>
                      </a:ext>
                    </a:extLst>
                  </p:cNvPr>
                  <p:cNvSpPr/>
                  <p:nvPr/>
                </p:nvSpPr>
                <p:spPr>
                  <a:xfrm>
                    <a:off x="9537096" y="1365522"/>
                    <a:ext cx="50570" cy="12078"/>
                  </a:xfrm>
                  <a:custGeom>
                    <a:avLst/>
                    <a:gdLst>
                      <a:gd name="connsiteX0" fmla="*/ 26930 w 50570"/>
                      <a:gd name="connsiteY0" fmla="*/ 3196 h 12078"/>
                      <a:gd name="connsiteX1" fmla="*/ 50570 w 50570"/>
                      <a:gd name="connsiteY1" fmla="*/ 9071 h 12078"/>
                      <a:gd name="connsiteX2" fmla="*/ 50570 w 50570"/>
                      <a:gd name="connsiteY2" fmla="*/ 8977 h 12078"/>
                      <a:gd name="connsiteX3" fmla="*/ 25285 w 50570"/>
                      <a:gd name="connsiteY3" fmla="*/ 0 h 12078"/>
                      <a:gd name="connsiteX4" fmla="*/ 0 w 50570"/>
                      <a:gd name="connsiteY4" fmla="*/ 8977 h 12078"/>
                      <a:gd name="connsiteX5" fmla="*/ 1645 w 50570"/>
                      <a:gd name="connsiteY5" fmla="*/ 12079 h 12078"/>
                      <a:gd name="connsiteX6" fmla="*/ 26930 w 50570"/>
                      <a:gd name="connsiteY6" fmla="*/ 3196 h 12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570" h="12078">
                        <a:moveTo>
                          <a:pt x="26930" y="3196"/>
                        </a:moveTo>
                        <a:cubicBezTo>
                          <a:pt x="37787" y="3196"/>
                          <a:pt x="46998" y="5640"/>
                          <a:pt x="50570" y="9071"/>
                        </a:cubicBezTo>
                        <a:cubicBezTo>
                          <a:pt x="50570" y="9024"/>
                          <a:pt x="50570" y="9024"/>
                          <a:pt x="50570" y="8977"/>
                        </a:cubicBezTo>
                        <a:cubicBezTo>
                          <a:pt x="50570" y="3995"/>
                          <a:pt x="39244" y="0"/>
                          <a:pt x="25285" y="0"/>
                        </a:cubicBezTo>
                        <a:cubicBezTo>
                          <a:pt x="11327" y="0"/>
                          <a:pt x="0" y="4042"/>
                          <a:pt x="0" y="8977"/>
                        </a:cubicBezTo>
                        <a:cubicBezTo>
                          <a:pt x="0" y="10058"/>
                          <a:pt x="611" y="11092"/>
                          <a:pt x="1645" y="12079"/>
                        </a:cubicBezTo>
                        <a:cubicBezTo>
                          <a:pt x="1833" y="7191"/>
                          <a:pt x="13066" y="3196"/>
                          <a:pt x="26930" y="319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09" name="Freeform: Shape 408">
                    <a:extLst>
                      <a:ext uri="{FF2B5EF4-FFF2-40B4-BE49-F238E27FC236}">
                        <a16:creationId xmlns:a16="http://schemas.microsoft.com/office/drawing/2014/main" id="{17681605-4ACC-AFC7-3E6B-C01AE4D4C3DD}"/>
                      </a:ext>
                    </a:extLst>
                  </p:cNvPr>
                  <p:cNvSpPr/>
                  <p:nvPr/>
                </p:nvSpPr>
                <p:spPr>
                  <a:xfrm>
                    <a:off x="9313432" y="1362890"/>
                    <a:ext cx="50570" cy="10198"/>
                  </a:xfrm>
                  <a:custGeom>
                    <a:avLst/>
                    <a:gdLst>
                      <a:gd name="connsiteX0" fmla="*/ 50570 w 50570"/>
                      <a:gd name="connsiteY0" fmla="*/ 47 h 10198"/>
                      <a:gd name="connsiteX1" fmla="*/ 50523 w 50570"/>
                      <a:gd name="connsiteY1" fmla="*/ 705 h 10198"/>
                      <a:gd name="connsiteX2" fmla="*/ 49912 w 50570"/>
                      <a:gd name="connsiteY2" fmla="*/ 2444 h 10198"/>
                      <a:gd name="connsiteX3" fmla="*/ 44742 w 50570"/>
                      <a:gd name="connsiteY3" fmla="*/ 6486 h 10198"/>
                      <a:gd name="connsiteX4" fmla="*/ 35860 w 50570"/>
                      <a:gd name="connsiteY4" fmla="*/ 9259 h 10198"/>
                      <a:gd name="connsiteX5" fmla="*/ 25285 w 50570"/>
                      <a:gd name="connsiteY5" fmla="*/ 10199 h 10198"/>
                      <a:gd name="connsiteX6" fmla="*/ 19927 w 50570"/>
                      <a:gd name="connsiteY6" fmla="*/ 9917 h 10198"/>
                      <a:gd name="connsiteX7" fmla="*/ 14710 w 50570"/>
                      <a:gd name="connsiteY7" fmla="*/ 9212 h 10198"/>
                      <a:gd name="connsiteX8" fmla="*/ 9964 w 50570"/>
                      <a:gd name="connsiteY8" fmla="*/ 8084 h 10198"/>
                      <a:gd name="connsiteX9" fmla="*/ 5828 w 50570"/>
                      <a:gd name="connsiteY9" fmla="*/ 6486 h 10198"/>
                      <a:gd name="connsiteX10" fmla="*/ 2632 w 50570"/>
                      <a:gd name="connsiteY10" fmla="*/ 4512 h 10198"/>
                      <a:gd name="connsiteX11" fmla="*/ 658 w 50570"/>
                      <a:gd name="connsiteY11" fmla="*/ 2397 h 10198"/>
                      <a:gd name="connsiteX12" fmla="*/ 47 w 50570"/>
                      <a:gd name="connsiteY12" fmla="*/ 658 h 10198"/>
                      <a:gd name="connsiteX13" fmla="*/ 0 w 50570"/>
                      <a:gd name="connsiteY13" fmla="*/ 0 h 10198"/>
                      <a:gd name="connsiteX14" fmla="*/ 188 w 50570"/>
                      <a:gd name="connsiteY14" fmla="*/ 611 h 10198"/>
                      <a:gd name="connsiteX15" fmla="*/ 1034 w 50570"/>
                      <a:gd name="connsiteY15" fmla="*/ 2115 h 10198"/>
                      <a:gd name="connsiteX16" fmla="*/ 3149 w 50570"/>
                      <a:gd name="connsiteY16" fmla="*/ 3760 h 10198"/>
                      <a:gd name="connsiteX17" fmla="*/ 6345 w 50570"/>
                      <a:gd name="connsiteY17" fmla="*/ 5217 h 10198"/>
                      <a:gd name="connsiteX18" fmla="*/ 10387 w 50570"/>
                      <a:gd name="connsiteY18" fmla="*/ 6345 h 10198"/>
                      <a:gd name="connsiteX19" fmla="*/ 15039 w 50570"/>
                      <a:gd name="connsiteY19" fmla="*/ 7097 h 10198"/>
                      <a:gd name="connsiteX20" fmla="*/ 20021 w 50570"/>
                      <a:gd name="connsiteY20" fmla="*/ 7614 h 10198"/>
                      <a:gd name="connsiteX21" fmla="*/ 25285 w 50570"/>
                      <a:gd name="connsiteY21" fmla="*/ 7802 h 10198"/>
                      <a:gd name="connsiteX22" fmla="*/ 44225 w 50570"/>
                      <a:gd name="connsiteY22" fmla="*/ 5217 h 10198"/>
                      <a:gd name="connsiteX23" fmla="*/ 49536 w 50570"/>
                      <a:gd name="connsiteY23" fmla="*/ 2115 h 10198"/>
                      <a:gd name="connsiteX24" fmla="*/ 50382 w 50570"/>
                      <a:gd name="connsiteY24" fmla="*/ 611 h 10198"/>
                      <a:gd name="connsiteX25" fmla="*/ 50570 w 50570"/>
                      <a:gd name="connsiteY25" fmla="*/ 47 h 10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50570" h="10198">
                        <a:moveTo>
                          <a:pt x="50570" y="47"/>
                        </a:moveTo>
                        <a:cubicBezTo>
                          <a:pt x="50570" y="47"/>
                          <a:pt x="50570" y="282"/>
                          <a:pt x="50523" y="705"/>
                        </a:cubicBezTo>
                        <a:cubicBezTo>
                          <a:pt x="50523" y="1081"/>
                          <a:pt x="50382" y="1786"/>
                          <a:pt x="49912" y="2444"/>
                        </a:cubicBezTo>
                        <a:cubicBezTo>
                          <a:pt x="49066" y="3807"/>
                          <a:pt x="47233" y="5405"/>
                          <a:pt x="44742" y="6486"/>
                        </a:cubicBezTo>
                        <a:cubicBezTo>
                          <a:pt x="42251" y="7614"/>
                          <a:pt x="39197" y="8601"/>
                          <a:pt x="35860" y="9259"/>
                        </a:cubicBezTo>
                        <a:cubicBezTo>
                          <a:pt x="32523" y="9917"/>
                          <a:pt x="28904" y="10199"/>
                          <a:pt x="25285" y="10199"/>
                        </a:cubicBezTo>
                        <a:cubicBezTo>
                          <a:pt x="23499" y="10105"/>
                          <a:pt x="21713" y="10011"/>
                          <a:pt x="19927" y="9917"/>
                        </a:cubicBezTo>
                        <a:cubicBezTo>
                          <a:pt x="18188" y="9823"/>
                          <a:pt x="16402" y="9400"/>
                          <a:pt x="14710" y="9212"/>
                        </a:cubicBezTo>
                        <a:cubicBezTo>
                          <a:pt x="12972" y="9024"/>
                          <a:pt x="11468" y="8507"/>
                          <a:pt x="9964" y="8084"/>
                        </a:cubicBezTo>
                        <a:cubicBezTo>
                          <a:pt x="8460" y="7614"/>
                          <a:pt x="7050" y="7097"/>
                          <a:pt x="5828" y="6486"/>
                        </a:cubicBezTo>
                        <a:cubicBezTo>
                          <a:pt x="4606" y="5875"/>
                          <a:pt x="3478" y="5264"/>
                          <a:pt x="2632" y="4512"/>
                        </a:cubicBezTo>
                        <a:cubicBezTo>
                          <a:pt x="1739" y="3854"/>
                          <a:pt x="1081" y="3055"/>
                          <a:pt x="658" y="2397"/>
                        </a:cubicBezTo>
                        <a:cubicBezTo>
                          <a:pt x="235" y="1692"/>
                          <a:pt x="47" y="1081"/>
                          <a:pt x="47" y="658"/>
                        </a:cubicBezTo>
                        <a:cubicBezTo>
                          <a:pt x="0" y="235"/>
                          <a:pt x="0" y="0"/>
                          <a:pt x="0" y="0"/>
                        </a:cubicBezTo>
                        <a:cubicBezTo>
                          <a:pt x="0" y="0"/>
                          <a:pt x="47" y="235"/>
                          <a:pt x="188" y="611"/>
                        </a:cubicBezTo>
                        <a:cubicBezTo>
                          <a:pt x="235" y="1034"/>
                          <a:pt x="564" y="1504"/>
                          <a:pt x="1034" y="2115"/>
                        </a:cubicBezTo>
                        <a:cubicBezTo>
                          <a:pt x="1551" y="2632"/>
                          <a:pt x="2209" y="3290"/>
                          <a:pt x="3149" y="3760"/>
                        </a:cubicBezTo>
                        <a:cubicBezTo>
                          <a:pt x="4042" y="4324"/>
                          <a:pt x="5170" y="4747"/>
                          <a:pt x="6345" y="5217"/>
                        </a:cubicBezTo>
                        <a:cubicBezTo>
                          <a:pt x="7567" y="5640"/>
                          <a:pt x="8930" y="6063"/>
                          <a:pt x="10387" y="6345"/>
                        </a:cubicBezTo>
                        <a:cubicBezTo>
                          <a:pt x="11844" y="6627"/>
                          <a:pt x="13441" y="6956"/>
                          <a:pt x="15039" y="7097"/>
                        </a:cubicBezTo>
                        <a:cubicBezTo>
                          <a:pt x="16684" y="7238"/>
                          <a:pt x="18282" y="7520"/>
                          <a:pt x="20021" y="7614"/>
                        </a:cubicBezTo>
                        <a:cubicBezTo>
                          <a:pt x="21760" y="7661"/>
                          <a:pt x="23499" y="7755"/>
                          <a:pt x="25285" y="7802"/>
                        </a:cubicBezTo>
                        <a:cubicBezTo>
                          <a:pt x="32288" y="7802"/>
                          <a:pt x="39290" y="6956"/>
                          <a:pt x="44225" y="5217"/>
                        </a:cubicBezTo>
                        <a:cubicBezTo>
                          <a:pt x="46669" y="4371"/>
                          <a:pt x="48596" y="3290"/>
                          <a:pt x="49536" y="2115"/>
                        </a:cubicBezTo>
                        <a:cubicBezTo>
                          <a:pt x="50053" y="1551"/>
                          <a:pt x="50288" y="1034"/>
                          <a:pt x="50382" y="611"/>
                        </a:cubicBezTo>
                        <a:cubicBezTo>
                          <a:pt x="50476" y="282"/>
                          <a:pt x="50570" y="47"/>
                          <a:pt x="50570" y="4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E311AF0B-16A0-447B-5986-1F7CBF27B37B}"/>
                      </a:ext>
                    </a:extLst>
                  </p:cNvPr>
                  <p:cNvSpPr/>
                  <p:nvPr/>
                </p:nvSpPr>
                <p:spPr>
                  <a:xfrm>
                    <a:off x="9537096" y="1374546"/>
                    <a:ext cx="50570" cy="10151"/>
                  </a:xfrm>
                  <a:custGeom>
                    <a:avLst/>
                    <a:gdLst>
                      <a:gd name="connsiteX0" fmla="*/ 50570 w 50570"/>
                      <a:gd name="connsiteY0" fmla="*/ 0 h 10151"/>
                      <a:gd name="connsiteX1" fmla="*/ 50523 w 50570"/>
                      <a:gd name="connsiteY1" fmla="*/ 658 h 10151"/>
                      <a:gd name="connsiteX2" fmla="*/ 49912 w 50570"/>
                      <a:gd name="connsiteY2" fmla="*/ 2397 h 10151"/>
                      <a:gd name="connsiteX3" fmla="*/ 44742 w 50570"/>
                      <a:gd name="connsiteY3" fmla="*/ 6439 h 10151"/>
                      <a:gd name="connsiteX4" fmla="*/ 35860 w 50570"/>
                      <a:gd name="connsiteY4" fmla="*/ 9212 h 10151"/>
                      <a:gd name="connsiteX5" fmla="*/ 25285 w 50570"/>
                      <a:gd name="connsiteY5" fmla="*/ 10152 h 10151"/>
                      <a:gd name="connsiteX6" fmla="*/ 14710 w 50570"/>
                      <a:gd name="connsiteY6" fmla="*/ 9212 h 10151"/>
                      <a:gd name="connsiteX7" fmla="*/ 5828 w 50570"/>
                      <a:gd name="connsiteY7" fmla="*/ 6439 h 10151"/>
                      <a:gd name="connsiteX8" fmla="*/ 658 w 50570"/>
                      <a:gd name="connsiteY8" fmla="*/ 2397 h 10151"/>
                      <a:gd name="connsiteX9" fmla="*/ 47 w 50570"/>
                      <a:gd name="connsiteY9" fmla="*/ 658 h 10151"/>
                      <a:gd name="connsiteX10" fmla="*/ 0 w 50570"/>
                      <a:gd name="connsiteY10" fmla="*/ 0 h 10151"/>
                      <a:gd name="connsiteX11" fmla="*/ 141 w 50570"/>
                      <a:gd name="connsiteY11" fmla="*/ 611 h 10151"/>
                      <a:gd name="connsiteX12" fmla="*/ 987 w 50570"/>
                      <a:gd name="connsiteY12" fmla="*/ 2115 h 10151"/>
                      <a:gd name="connsiteX13" fmla="*/ 6298 w 50570"/>
                      <a:gd name="connsiteY13" fmla="*/ 5217 h 10151"/>
                      <a:gd name="connsiteX14" fmla="*/ 25238 w 50570"/>
                      <a:gd name="connsiteY14" fmla="*/ 7802 h 10151"/>
                      <a:gd name="connsiteX15" fmla="*/ 44178 w 50570"/>
                      <a:gd name="connsiteY15" fmla="*/ 5217 h 10151"/>
                      <a:gd name="connsiteX16" fmla="*/ 49489 w 50570"/>
                      <a:gd name="connsiteY16" fmla="*/ 2115 h 10151"/>
                      <a:gd name="connsiteX17" fmla="*/ 50335 w 50570"/>
                      <a:gd name="connsiteY17" fmla="*/ 611 h 10151"/>
                      <a:gd name="connsiteX18" fmla="*/ 50570 w 50570"/>
                      <a:gd name="connsiteY18" fmla="*/ 0 h 10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0570" h="10151">
                        <a:moveTo>
                          <a:pt x="50570" y="0"/>
                        </a:moveTo>
                        <a:cubicBezTo>
                          <a:pt x="50570" y="0"/>
                          <a:pt x="50570" y="235"/>
                          <a:pt x="50523" y="658"/>
                        </a:cubicBezTo>
                        <a:cubicBezTo>
                          <a:pt x="50523" y="1034"/>
                          <a:pt x="50382" y="1739"/>
                          <a:pt x="49912" y="2397"/>
                        </a:cubicBezTo>
                        <a:cubicBezTo>
                          <a:pt x="49066" y="3760"/>
                          <a:pt x="47233" y="5358"/>
                          <a:pt x="44742" y="6439"/>
                        </a:cubicBezTo>
                        <a:cubicBezTo>
                          <a:pt x="42251" y="7567"/>
                          <a:pt x="39197" y="8601"/>
                          <a:pt x="35860" y="9212"/>
                        </a:cubicBezTo>
                        <a:cubicBezTo>
                          <a:pt x="32523" y="9870"/>
                          <a:pt x="28904" y="10152"/>
                          <a:pt x="25285" y="10152"/>
                        </a:cubicBezTo>
                        <a:cubicBezTo>
                          <a:pt x="21713" y="10152"/>
                          <a:pt x="18047" y="9823"/>
                          <a:pt x="14710" y="9212"/>
                        </a:cubicBezTo>
                        <a:cubicBezTo>
                          <a:pt x="11374" y="8601"/>
                          <a:pt x="8319" y="7614"/>
                          <a:pt x="5828" y="6439"/>
                        </a:cubicBezTo>
                        <a:cubicBezTo>
                          <a:pt x="3337" y="5311"/>
                          <a:pt x="1504" y="3760"/>
                          <a:pt x="658" y="2397"/>
                        </a:cubicBezTo>
                        <a:cubicBezTo>
                          <a:pt x="188" y="1739"/>
                          <a:pt x="47" y="1081"/>
                          <a:pt x="47" y="658"/>
                        </a:cubicBezTo>
                        <a:cubicBezTo>
                          <a:pt x="47" y="235"/>
                          <a:pt x="0" y="0"/>
                          <a:pt x="0" y="0"/>
                        </a:cubicBezTo>
                        <a:cubicBezTo>
                          <a:pt x="0" y="0"/>
                          <a:pt x="47" y="235"/>
                          <a:pt x="141" y="611"/>
                        </a:cubicBezTo>
                        <a:cubicBezTo>
                          <a:pt x="235" y="987"/>
                          <a:pt x="517" y="1551"/>
                          <a:pt x="987" y="2115"/>
                        </a:cubicBezTo>
                        <a:cubicBezTo>
                          <a:pt x="1927" y="3290"/>
                          <a:pt x="3854" y="4371"/>
                          <a:pt x="6298" y="5217"/>
                        </a:cubicBezTo>
                        <a:cubicBezTo>
                          <a:pt x="11233" y="6956"/>
                          <a:pt x="18235" y="7802"/>
                          <a:pt x="25238" y="7802"/>
                        </a:cubicBezTo>
                        <a:cubicBezTo>
                          <a:pt x="32241" y="7802"/>
                          <a:pt x="39244" y="6956"/>
                          <a:pt x="44178" y="5217"/>
                        </a:cubicBezTo>
                        <a:cubicBezTo>
                          <a:pt x="46622" y="4371"/>
                          <a:pt x="48549" y="3290"/>
                          <a:pt x="49489" y="2115"/>
                        </a:cubicBezTo>
                        <a:cubicBezTo>
                          <a:pt x="50006" y="1551"/>
                          <a:pt x="50241" y="1034"/>
                          <a:pt x="50335" y="611"/>
                        </a:cubicBezTo>
                        <a:cubicBezTo>
                          <a:pt x="50523" y="188"/>
                          <a:pt x="50570" y="0"/>
                          <a:pt x="50570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11" name="Freeform: Shape 410">
                    <a:extLst>
                      <a:ext uri="{FF2B5EF4-FFF2-40B4-BE49-F238E27FC236}">
                        <a16:creationId xmlns:a16="http://schemas.microsoft.com/office/drawing/2014/main" id="{1D44C809-4C69-21BF-0BFB-B2DBA5B20E02}"/>
                      </a:ext>
                    </a:extLst>
                  </p:cNvPr>
                  <p:cNvSpPr/>
                  <p:nvPr/>
                </p:nvSpPr>
                <p:spPr>
                  <a:xfrm>
                    <a:off x="9685705" y="1161785"/>
                    <a:ext cx="133615" cy="29140"/>
                  </a:xfrm>
                  <a:custGeom>
                    <a:avLst/>
                    <a:gdLst>
                      <a:gd name="connsiteX0" fmla="*/ 0 w 133615"/>
                      <a:gd name="connsiteY0" fmla="*/ 20726 h 29140"/>
                      <a:gd name="connsiteX1" fmla="*/ 6016 w 133615"/>
                      <a:gd name="connsiteY1" fmla="*/ 22230 h 29140"/>
                      <a:gd name="connsiteX2" fmla="*/ 12925 w 133615"/>
                      <a:gd name="connsiteY2" fmla="*/ 23828 h 29140"/>
                      <a:gd name="connsiteX3" fmla="*/ 21995 w 133615"/>
                      <a:gd name="connsiteY3" fmla="*/ 25285 h 29140"/>
                      <a:gd name="connsiteX4" fmla="*/ 32805 w 133615"/>
                      <a:gd name="connsiteY4" fmla="*/ 26460 h 29140"/>
                      <a:gd name="connsiteX5" fmla="*/ 38727 w 133615"/>
                      <a:gd name="connsiteY5" fmla="*/ 26977 h 29140"/>
                      <a:gd name="connsiteX6" fmla="*/ 44930 w 133615"/>
                      <a:gd name="connsiteY6" fmla="*/ 27165 h 29140"/>
                      <a:gd name="connsiteX7" fmla="*/ 57902 w 133615"/>
                      <a:gd name="connsiteY7" fmla="*/ 27306 h 29140"/>
                      <a:gd name="connsiteX8" fmla="*/ 71343 w 133615"/>
                      <a:gd name="connsiteY8" fmla="*/ 26648 h 29140"/>
                      <a:gd name="connsiteX9" fmla="*/ 84644 w 133615"/>
                      <a:gd name="connsiteY9" fmla="*/ 25238 h 29140"/>
                      <a:gd name="connsiteX10" fmla="*/ 97380 w 133615"/>
                      <a:gd name="connsiteY10" fmla="*/ 22888 h 29140"/>
                      <a:gd name="connsiteX11" fmla="*/ 109036 w 133615"/>
                      <a:gd name="connsiteY11" fmla="*/ 19692 h 29140"/>
                      <a:gd name="connsiteX12" fmla="*/ 119094 w 133615"/>
                      <a:gd name="connsiteY12" fmla="*/ 15650 h 29140"/>
                      <a:gd name="connsiteX13" fmla="*/ 126895 w 133615"/>
                      <a:gd name="connsiteY13" fmla="*/ 10904 h 29140"/>
                      <a:gd name="connsiteX14" fmla="*/ 129715 w 133615"/>
                      <a:gd name="connsiteY14" fmla="*/ 8366 h 29140"/>
                      <a:gd name="connsiteX15" fmla="*/ 131736 w 133615"/>
                      <a:gd name="connsiteY15" fmla="*/ 5828 h 29140"/>
                      <a:gd name="connsiteX16" fmla="*/ 133334 w 133615"/>
                      <a:gd name="connsiteY16" fmla="*/ 1598 h 29140"/>
                      <a:gd name="connsiteX17" fmla="*/ 133616 w 133615"/>
                      <a:gd name="connsiteY17" fmla="*/ 0 h 29140"/>
                      <a:gd name="connsiteX18" fmla="*/ 133428 w 133615"/>
                      <a:gd name="connsiteY18" fmla="*/ 1598 h 29140"/>
                      <a:gd name="connsiteX19" fmla="*/ 132018 w 133615"/>
                      <a:gd name="connsiteY19" fmla="*/ 5969 h 29140"/>
                      <a:gd name="connsiteX20" fmla="*/ 130091 w 133615"/>
                      <a:gd name="connsiteY20" fmla="*/ 8648 h 29140"/>
                      <a:gd name="connsiteX21" fmla="*/ 127365 w 133615"/>
                      <a:gd name="connsiteY21" fmla="*/ 11421 h 29140"/>
                      <a:gd name="connsiteX22" fmla="*/ 119611 w 133615"/>
                      <a:gd name="connsiteY22" fmla="*/ 16590 h 29140"/>
                      <a:gd name="connsiteX23" fmla="*/ 109553 w 133615"/>
                      <a:gd name="connsiteY23" fmla="*/ 20961 h 29140"/>
                      <a:gd name="connsiteX24" fmla="*/ 97803 w 133615"/>
                      <a:gd name="connsiteY24" fmla="*/ 24439 h 29140"/>
                      <a:gd name="connsiteX25" fmla="*/ 84926 w 133615"/>
                      <a:gd name="connsiteY25" fmla="*/ 26930 h 29140"/>
                      <a:gd name="connsiteX26" fmla="*/ 71484 w 133615"/>
                      <a:gd name="connsiteY26" fmla="*/ 28481 h 29140"/>
                      <a:gd name="connsiteX27" fmla="*/ 58043 w 133615"/>
                      <a:gd name="connsiteY27" fmla="*/ 29045 h 29140"/>
                      <a:gd name="connsiteX28" fmla="*/ 44930 w 133615"/>
                      <a:gd name="connsiteY28" fmla="*/ 28810 h 29140"/>
                      <a:gd name="connsiteX29" fmla="*/ 38680 w 133615"/>
                      <a:gd name="connsiteY29" fmla="*/ 28528 h 29140"/>
                      <a:gd name="connsiteX30" fmla="*/ 32758 w 133615"/>
                      <a:gd name="connsiteY30" fmla="*/ 27823 h 29140"/>
                      <a:gd name="connsiteX31" fmla="*/ 21901 w 133615"/>
                      <a:gd name="connsiteY31" fmla="*/ 26319 h 29140"/>
                      <a:gd name="connsiteX32" fmla="*/ 12831 w 133615"/>
                      <a:gd name="connsiteY32" fmla="*/ 24439 h 29140"/>
                      <a:gd name="connsiteX33" fmla="*/ 5969 w 133615"/>
                      <a:gd name="connsiteY33" fmla="*/ 22512 h 29140"/>
                      <a:gd name="connsiteX34" fmla="*/ 0 w 133615"/>
                      <a:gd name="connsiteY34" fmla="*/ 20726 h 29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33615" h="29140">
                        <a:moveTo>
                          <a:pt x="0" y="20726"/>
                        </a:moveTo>
                        <a:cubicBezTo>
                          <a:pt x="0" y="20726"/>
                          <a:pt x="2209" y="21290"/>
                          <a:pt x="6016" y="22230"/>
                        </a:cubicBezTo>
                        <a:cubicBezTo>
                          <a:pt x="7943" y="22653"/>
                          <a:pt x="10246" y="23405"/>
                          <a:pt x="12925" y="23828"/>
                        </a:cubicBezTo>
                        <a:cubicBezTo>
                          <a:pt x="15650" y="24251"/>
                          <a:pt x="18658" y="24768"/>
                          <a:pt x="21995" y="25285"/>
                        </a:cubicBezTo>
                        <a:cubicBezTo>
                          <a:pt x="25285" y="25990"/>
                          <a:pt x="28998" y="26037"/>
                          <a:pt x="32805" y="26460"/>
                        </a:cubicBezTo>
                        <a:cubicBezTo>
                          <a:pt x="34732" y="26648"/>
                          <a:pt x="36706" y="26836"/>
                          <a:pt x="38727" y="26977"/>
                        </a:cubicBezTo>
                        <a:cubicBezTo>
                          <a:pt x="40748" y="27024"/>
                          <a:pt x="42815" y="27071"/>
                          <a:pt x="44930" y="27165"/>
                        </a:cubicBezTo>
                        <a:cubicBezTo>
                          <a:pt x="49160" y="27212"/>
                          <a:pt x="53437" y="27588"/>
                          <a:pt x="57902" y="27306"/>
                        </a:cubicBezTo>
                        <a:cubicBezTo>
                          <a:pt x="62320" y="27071"/>
                          <a:pt x="66879" y="27118"/>
                          <a:pt x="71343" y="26648"/>
                        </a:cubicBezTo>
                        <a:cubicBezTo>
                          <a:pt x="75808" y="26131"/>
                          <a:pt x="80273" y="25849"/>
                          <a:pt x="84644" y="25238"/>
                        </a:cubicBezTo>
                        <a:cubicBezTo>
                          <a:pt x="88968" y="24439"/>
                          <a:pt x="93292" y="23781"/>
                          <a:pt x="97380" y="22888"/>
                        </a:cubicBezTo>
                        <a:cubicBezTo>
                          <a:pt x="101422" y="21713"/>
                          <a:pt x="105417" y="20867"/>
                          <a:pt x="109036" y="19692"/>
                        </a:cubicBezTo>
                        <a:cubicBezTo>
                          <a:pt x="112749" y="18470"/>
                          <a:pt x="116086" y="17107"/>
                          <a:pt x="119094" y="15650"/>
                        </a:cubicBezTo>
                        <a:cubicBezTo>
                          <a:pt x="122102" y="14146"/>
                          <a:pt x="124733" y="12549"/>
                          <a:pt x="126895" y="10904"/>
                        </a:cubicBezTo>
                        <a:cubicBezTo>
                          <a:pt x="127882" y="10011"/>
                          <a:pt x="128916" y="9212"/>
                          <a:pt x="129715" y="8366"/>
                        </a:cubicBezTo>
                        <a:cubicBezTo>
                          <a:pt x="130467" y="7426"/>
                          <a:pt x="131125" y="6580"/>
                          <a:pt x="131736" y="5828"/>
                        </a:cubicBezTo>
                        <a:cubicBezTo>
                          <a:pt x="132629" y="4089"/>
                          <a:pt x="133287" y="2679"/>
                          <a:pt x="133334" y="1598"/>
                        </a:cubicBezTo>
                        <a:cubicBezTo>
                          <a:pt x="133522" y="564"/>
                          <a:pt x="133616" y="0"/>
                          <a:pt x="133616" y="0"/>
                        </a:cubicBezTo>
                        <a:cubicBezTo>
                          <a:pt x="133616" y="0"/>
                          <a:pt x="133569" y="564"/>
                          <a:pt x="133428" y="1598"/>
                        </a:cubicBezTo>
                        <a:cubicBezTo>
                          <a:pt x="133428" y="2679"/>
                          <a:pt x="132817" y="4136"/>
                          <a:pt x="132018" y="5969"/>
                        </a:cubicBezTo>
                        <a:cubicBezTo>
                          <a:pt x="131454" y="6768"/>
                          <a:pt x="130796" y="7661"/>
                          <a:pt x="130091" y="8648"/>
                        </a:cubicBezTo>
                        <a:cubicBezTo>
                          <a:pt x="129339" y="9588"/>
                          <a:pt x="128305" y="10434"/>
                          <a:pt x="127365" y="11421"/>
                        </a:cubicBezTo>
                        <a:cubicBezTo>
                          <a:pt x="125250" y="13207"/>
                          <a:pt x="122665" y="14992"/>
                          <a:pt x="119611" y="16590"/>
                        </a:cubicBezTo>
                        <a:cubicBezTo>
                          <a:pt x="116556" y="18141"/>
                          <a:pt x="113172" y="19645"/>
                          <a:pt x="109553" y="20961"/>
                        </a:cubicBezTo>
                        <a:cubicBezTo>
                          <a:pt x="105840" y="22230"/>
                          <a:pt x="101892" y="23264"/>
                          <a:pt x="97803" y="24439"/>
                        </a:cubicBezTo>
                        <a:cubicBezTo>
                          <a:pt x="93667" y="25379"/>
                          <a:pt x="89344" y="26084"/>
                          <a:pt x="84926" y="26930"/>
                        </a:cubicBezTo>
                        <a:cubicBezTo>
                          <a:pt x="80508" y="27588"/>
                          <a:pt x="75996" y="27964"/>
                          <a:pt x="71484" y="28481"/>
                        </a:cubicBezTo>
                        <a:cubicBezTo>
                          <a:pt x="66973" y="28904"/>
                          <a:pt x="62461" y="28810"/>
                          <a:pt x="58043" y="29045"/>
                        </a:cubicBezTo>
                        <a:cubicBezTo>
                          <a:pt x="53625" y="29327"/>
                          <a:pt x="49160" y="28904"/>
                          <a:pt x="44930" y="28810"/>
                        </a:cubicBezTo>
                        <a:cubicBezTo>
                          <a:pt x="42815" y="28716"/>
                          <a:pt x="40748" y="28622"/>
                          <a:pt x="38680" y="28528"/>
                        </a:cubicBezTo>
                        <a:cubicBezTo>
                          <a:pt x="36659" y="28293"/>
                          <a:pt x="34685" y="28058"/>
                          <a:pt x="32758" y="27823"/>
                        </a:cubicBezTo>
                        <a:cubicBezTo>
                          <a:pt x="28904" y="27259"/>
                          <a:pt x="25238" y="27118"/>
                          <a:pt x="21901" y="26319"/>
                        </a:cubicBezTo>
                        <a:cubicBezTo>
                          <a:pt x="18564" y="25614"/>
                          <a:pt x="15510" y="25003"/>
                          <a:pt x="12831" y="24439"/>
                        </a:cubicBezTo>
                        <a:cubicBezTo>
                          <a:pt x="10152" y="23875"/>
                          <a:pt x="7896" y="23029"/>
                          <a:pt x="5969" y="22512"/>
                        </a:cubicBezTo>
                        <a:cubicBezTo>
                          <a:pt x="2162" y="21384"/>
                          <a:pt x="0" y="20726"/>
                          <a:pt x="0" y="2072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387" name="Graphic 111">
                  <a:extLst>
                    <a:ext uri="{FF2B5EF4-FFF2-40B4-BE49-F238E27FC236}">
                      <a16:creationId xmlns:a16="http://schemas.microsoft.com/office/drawing/2014/main" id="{5CE5121F-5C61-0E58-C53C-FBB4A24B679A}"/>
                    </a:ext>
                  </a:extLst>
                </p:cNvPr>
                <p:cNvGrpSpPr/>
                <p:nvPr/>
              </p:nvGrpSpPr>
              <p:grpSpPr>
                <a:xfrm>
                  <a:off x="9390959" y="1427308"/>
                  <a:ext cx="234933" cy="124346"/>
                  <a:chOff x="9390959" y="1427308"/>
                  <a:chExt cx="234933" cy="124346"/>
                </a:xfrm>
                <a:grpFill/>
              </p:grpSpPr>
              <p:sp>
                <p:nvSpPr>
                  <p:cNvPr id="393" name="Freeform: Shape 392">
                    <a:extLst>
                      <a:ext uri="{FF2B5EF4-FFF2-40B4-BE49-F238E27FC236}">
                        <a16:creationId xmlns:a16="http://schemas.microsoft.com/office/drawing/2014/main" id="{BC8F6E52-CF7B-0F14-4594-5F05AF368B4F}"/>
                      </a:ext>
                    </a:extLst>
                  </p:cNvPr>
                  <p:cNvSpPr/>
                  <p:nvPr/>
                </p:nvSpPr>
                <p:spPr>
                  <a:xfrm>
                    <a:off x="9390959" y="1427308"/>
                    <a:ext cx="184440" cy="109992"/>
                  </a:xfrm>
                  <a:custGeom>
                    <a:avLst/>
                    <a:gdLst>
                      <a:gd name="connsiteX0" fmla="*/ 8714 w 184440"/>
                      <a:gd name="connsiteY0" fmla="*/ 95235 h 109992"/>
                      <a:gd name="connsiteX1" fmla="*/ 29206 w 184440"/>
                      <a:gd name="connsiteY1" fmla="*/ 27840 h 109992"/>
                      <a:gd name="connsiteX2" fmla="*/ 59472 w 184440"/>
                      <a:gd name="connsiteY2" fmla="*/ 7725 h 109992"/>
                      <a:gd name="connsiteX3" fmla="*/ 157276 w 184440"/>
                      <a:gd name="connsiteY3" fmla="*/ 11155 h 109992"/>
                      <a:gd name="connsiteX4" fmla="*/ 184441 w 184440"/>
                      <a:gd name="connsiteY4" fmla="*/ 19004 h 109992"/>
                      <a:gd name="connsiteX5" fmla="*/ 150461 w 184440"/>
                      <a:gd name="connsiteY5" fmla="*/ 3495 h 109992"/>
                      <a:gd name="connsiteX6" fmla="*/ 52658 w 184440"/>
                      <a:gd name="connsiteY6" fmla="*/ 64 h 109992"/>
                      <a:gd name="connsiteX7" fmla="*/ 22391 w 184440"/>
                      <a:gd name="connsiteY7" fmla="*/ 20179 h 109992"/>
                      <a:gd name="connsiteX8" fmla="*/ 1900 w 184440"/>
                      <a:gd name="connsiteY8" fmla="*/ 87575 h 109992"/>
                      <a:gd name="connsiteX9" fmla="*/ 7351 w 184440"/>
                      <a:gd name="connsiteY9" fmla="*/ 109993 h 109992"/>
                      <a:gd name="connsiteX10" fmla="*/ 8714 w 184440"/>
                      <a:gd name="connsiteY10" fmla="*/ 95235 h 109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4440" h="109992">
                        <a:moveTo>
                          <a:pt x="8714" y="95235"/>
                        </a:moveTo>
                        <a:cubicBezTo>
                          <a:pt x="12192" y="83392"/>
                          <a:pt x="23049" y="48096"/>
                          <a:pt x="29206" y="27840"/>
                        </a:cubicBezTo>
                        <a:cubicBezTo>
                          <a:pt x="35362" y="7584"/>
                          <a:pt x="45749" y="7349"/>
                          <a:pt x="59472" y="7725"/>
                        </a:cubicBezTo>
                        <a:cubicBezTo>
                          <a:pt x="73196" y="8054"/>
                          <a:pt x="129782" y="10169"/>
                          <a:pt x="157276" y="11155"/>
                        </a:cubicBezTo>
                        <a:cubicBezTo>
                          <a:pt x="170952" y="11672"/>
                          <a:pt x="179083" y="14821"/>
                          <a:pt x="184441" y="19004"/>
                        </a:cubicBezTo>
                        <a:cubicBezTo>
                          <a:pt x="179647" y="11484"/>
                          <a:pt x="171845" y="4247"/>
                          <a:pt x="150461" y="3495"/>
                        </a:cubicBezTo>
                        <a:cubicBezTo>
                          <a:pt x="122967" y="2508"/>
                          <a:pt x="66381" y="393"/>
                          <a:pt x="52658" y="64"/>
                        </a:cubicBezTo>
                        <a:cubicBezTo>
                          <a:pt x="38934" y="-265"/>
                          <a:pt x="28548" y="-77"/>
                          <a:pt x="22391" y="20179"/>
                        </a:cubicBezTo>
                        <a:cubicBezTo>
                          <a:pt x="16234" y="40435"/>
                          <a:pt x="5377" y="75731"/>
                          <a:pt x="1900" y="87575"/>
                        </a:cubicBezTo>
                        <a:cubicBezTo>
                          <a:pt x="-638" y="96175"/>
                          <a:pt x="-2095" y="105293"/>
                          <a:pt x="7351" y="109993"/>
                        </a:cubicBezTo>
                        <a:cubicBezTo>
                          <a:pt x="6082" y="105575"/>
                          <a:pt x="7210" y="100311"/>
                          <a:pt x="8714" y="9523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7D03064B-7E6F-A8FF-9DF1-F35EC735FC10}"/>
                      </a:ext>
                    </a:extLst>
                  </p:cNvPr>
                  <p:cNvSpPr/>
                  <p:nvPr/>
                </p:nvSpPr>
                <p:spPr>
                  <a:xfrm>
                    <a:off x="9397714" y="1434922"/>
                    <a:ext cx="224402" cy="113451"/>
                  </a:xfrm>
                  <a:custGeom>
                    <a:avLst/>
                    <a:gdLst>
                      <a:gd name="connsiteX0" fmla="*/ 219749 w 224402"/>
                      <a:gd name="connsiteY0" fmla="*/ 86541 h 113451"/>
                      <a:gd name="connsiteX1" fmla="*/ 181305 w 224402"/>
                      <a:gd name="connsiteY1" fmla="*/ 17782 h 113451"/>
                      <a:gd name="connsiteX2" fmla="*/ 177639 w 224402"/>
                      <a:gd name="connsiteY2" fmla="*/ 11343 h 113451"/>
                      <a:gd name="connsiteX3" fmla="*/ 150474 w 224402"/>
                      <a:gd name="connsiteY3" fmla="*/ 3495 h 113451"/>
                      <a:gd name="connsiteX4" fmla="*/ 52671 w 224402"/>
                      <a:gd name="connsiteY4" fmla="*/ 64 h 113451"/>
                      <a:gd name="connsiteX5" fmla="*/ 22404 w 224402"/>
                      <a:gd name="connsiteY5" fmla="*/ 20179 h 113451"/>
                      <a:gd name="connsiteX6" fmla="*/ 1912 w 224402"/>
                      <a:gd name="connsiteY6" fmla="*/ 87575 h 113451"/>
                      <a:gd name="connsiteX7" fmla="*/ 549 w 224402"/>
                      <a:gd name="connsiteY7" fmla="*/ 102332 h 113451"/>
                      <a:gd name="connsiteX8" fmla="*/ 16153 w 224402"/>
                      <a:gd name="connsiteY8" fmla="*/ 105575 h 113451"/>
                      <a:gd name="connsiteX9" fmla="*/ 203629 w 224402"/>
                      <a:gd name="connsiteY9" fmla="*/ 113424 h 113451"/>
                      <a:gd name="connsiteX10" fmla="*/ 219749 w 224402"/>
                      <a:gd name="connsiteY10" fmla="*/ 86541 h 113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402" h="113451">
                        <a:moveTo>
                          <a:pt x="219749" y="86541"/>
                        </a:moveTo>
                        <a:cubicBezTo>
                          <a:pt x="208141" y="65814"/>
                          <a:pt x="186992" y="28028"/>
                          <a:pt x="181305" y="17782"/>
                        </a:cubicBezTo>
                        <a:cubicBezTo>
                          <a:pt x="180177" y="15714"/>
                          <a:pt x="179002" y="13552"/>
                          <a:pt x="177639" y="11343"/>
                        </a:cubicBezTo>
                        <a:cubicBezTo>
                          <a:pt x="172328" y="7161"/>
                          <a:pt x="164197" y="4012"/>
                          <a:pt x="150474" y="3495"/>
                        </a:cubicBezTo>
                        <a:cubicBezTo>
                          <a:pt x="122980" y="2508"/>
                          <a:pt x="66394" y="393"/>
                          <a:pt x="52671" y="64"/>
                        </a:cubicBezTo>
                        <a:cubicBezTo>
                          <a:pt x="38947" y="-265"/>
                          <a:pt x="28561" y="-77"/>
                          <a:pt x="22404" y="20179"/>
                        </a:cubicBezTo>
                        <a:cubicBezTo>
                          <a:pt x="16247" y="40435"/>
                          <a:pt x="5390" y="75731"/>
                          <a:pt x="1912" y="87575"/>
                        </a:cubicBezTo>
                        <a:cubicBezTo>
                          <a:pt x="409" y="92650"/>
                          <a:pt x="-719" y="97914"/>
                          <a:pt x="549" y="102332"/>
                        </a:cubicBezTo>
                        <a:cubicBezTo>
                          <a:pt x="4074" y="104118"/>
                          <a:pt x="9056" y="105293"/>
                          <a:pt x="16153" y="105575"/>
                        </a:cubicBezTo>
                        <a:cubicBezTo>
                          <a:pt x="42284" y="106703"/>
                          <a:pt x="187885" y="112907"/>
                          <a:pt x="203629" y="113424"/>
                        </a:cubicBezTo>
                        <a:cubicBezTo>
                          <a:pt x="219467" y="113941"/>
                          <a:pt x="231358" y="107267"/>
                          <a:pt x="219749" y="8654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A4AB9AC0-04BF-E4AB-E77B-D428A7AC29AC}"/>
                      </a:ext>
                    </a:extLst>
                  </p:cNvPr>
                  <p:cNvSpPr/>
                  <p:nvPr/>
                </p:nvSpPr>
                <p:spPr>
                  <a:xfrm>
                    <a:off x="9397714" y="1434922"/>
                    <a:ext cx="224402" cy="113451"/>
                  </a:xfrm>
                  <a:custGeom>
                    <a:avLst/>
                    <a:gdLst>
                      <a:gd name="connsiteX0" fmla="*/ 219749 w 224402"/>
                      <a:gd name="connsiteY0" fmla="*/ 86541 h 113451"/>
                      <a:gd name="connsiteX1" fmla="*/ 181305 w 224402"/>
                      <a:gd name="connsiteY1" fmla="*/ 17782 h 113451"/>
                      <a:gd name="connsiteX2" fmla="*/ 177639 w 224402"/>
                      <a:gd name="connsiteY2" fmla="*/ 11343 h 113451"/>
                      <a:gd name="connsiteX3" fmla="*/ 150474 w 224402"/>
                      <a:gd name="connsiteY3" fmla="*/ 3495 h 113451"/>
                      <a:gd name="connsiteX4" fmla="*/ 52671 w 224402"/>
                      <a:gd name="connsiteY4" fmla="*/ 64 h 113451"/>
                      <a:gd name="connsiteX5" fmla="*/ 22404 w 224402"/>
                      <a:gd name="connsiteY5" fmla="*/ 20179 h 113451"/>
                      <a:gd name="connsiteX6" fmla="*/ 1912 w 224402"/>
                      <a:gd name="connsiteY6" fmla="*/ 87575 h 113451"/>
                      <a:gd name="connsiteX7" fmla="*/ 549 w 224402"/>
                      <a:gd name="connsiteY7" fmla="*/ 102332 h 113451"/>
                      <a:gd name="connsiteX8" fmla="*/ 16153 w 224402"/>
                      <a:gd name="connsiteY8" fmla="*/ 105575 h 113451"/>
                      <a:gd name="connsiteX9" fmla="*/ 203629 w 224402"/>
                      <a:gd name="connsiteY9" fmla="*/ 113424 h 113451"/>
                      <a:gd name="connsiteX10" fmla="*/ 219749 w 224402"/>
                      <a:gd name="connsiteY10" fmla="*/ 86541 h 113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402" h="113451">
                        <a:moveTo>
                          <a:pt x="219749" y="86541"/>
                        </a:moveTo>
                        <a:cubicBezTo>
                          <a:pt x="208141" y="65814"/>
                          <a:pt x="186992" y="28028"/>
                          <a:pt x="181305" y="17782"/>
                        </a:cubicBezTo>
                        <a:cubicBezTo>
                          <a:pt x="180177" y="15714"/>
                          <a:pt x="179002" y="13552"/>
                          <a:pt x="177639" y="11343"/>
                        </a:cubicBezTo>
                        <a:cubicBezTo>
                          <a:pt x="172328" y="7161"/>
                          <a:pt x="164197" y="4012"/>
                          <a:pt x="150474" y="3495"/>
                        </a:cubicBezTo>
                        <a:cubicBezTo>
                          <a:pt x="122980" y="2508"/>
                          <a:pt x="66394" y="393"/>
                          <a:pt x="52671" y="64"/>
                        </a:cubicBezTo>
                        <a:cubicBezTo>
                          <a:pt x="38947" y="-265"/>
                          <a:pt x="28561" y="-77"/>
                          <a:pt x="22404" y="20179"/>
                        </a:cubicBezTo>
                        <a:cubicBezTo>
                          <a:pt x="16247" y="40435"/>
                          <a:pt x="5390" y="75731"/>
                          <a:pt x="1912" y="87575"/>
                        </a:cubicBezTo>
                        <a:cubicBezTo>
                          <a:pt x="409" y="92650"/>
                          <a:pt x="-719" y="97914"/>
                          <a:pt x="549" y="102332"/>
                        </a:cubicBezTo>
                        <a:cubicBezTo>
                          <a:pt x="4074" y="104118"/>
                          <a:pt x="9056" y="105293"/>
                          <a:pt x="16153" y="105575"/>
                        </a:cubicBezTo>
                        <a:cubicBezTo>
                          <a:pt x="42284" y="106703"/>
                          <a:pt x="187885" y="112907"/>
                          <a:pt x="203629" y="113424"/>
                        </a:cubicBezTo>
                        <a:cubicBezTo>
                          <a:pt x="219467" y="113941"/>
                          <a:pt x="231358" y="107267"/>
                          <a:pt x="219749" y="8654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96" name="Freeform: Shape 395">
                    <a:extLst>
                      <a:ext uri="{FF2B5EF4-FFF2-40B4-BE49-F238E27FC236}">
                        <a16:creationId xmlns:a16="http://schemas.microsoft.com/office/drawing/2014/main" id="{C75F46A0-45B6-E542-0F43-A77AF88F3B12}"/>
                      </a:ext>
                    </a:extLst>
                  </p:cNvPr>
                  <p:cNvSpPr/>
                  <p:nvPr/>
                </p:nvSpPr>
                <p:spPr>
                  <a:xfrm>
                    <a:off x="9413914" y="1452704"/>
                    <a:ext cx="211978" cy="98950"/>
                  </a:xfrm>
                  <a:custGeom>
                    <a:avLst/>
                    <a:gdLst>
                      <a:gd name="connsiteX0" fmla="*/ 165105 w 211978"/>
                      <a:gd name="connsiteY0" fmla="*/ 0 h 98950"/>
                      <a:gd name="connsiteX1" fmla="*/ 203549 w 211978"/>
                      <a:gd name="connsiteY1" fmla="*/ 68758 h 98950"/>
                      <a:gd name="connsiteX2" fmla="*/ 187476 w 211978"/>
                      <a:gd name="connsiteY2" fmla="*/ 95688 h 98950"/>
                      <a:gd name="connsiteX3" fmla="*/ 0 w 211978"/>
                      <a:gd name="connsiteY3" fmla="*/ 87840 h 98950"/>
                      <a:gd name="connsiteX4" fmla="*/ 187523 w 211978"/>
                      <a:gd name="connsiteY4" fmla="*/ 98837 h 98950"/>
                      <a:gd name="connsiteX5" fmla="*/ 205758 w 211978"/>
                      <a:gd name="connsiteY5" fmla="*/ 67301 h 98950"/>
                      <a:gd name="connsiteX6" fmla="*/ 165105 w 211978"/>
                      <a:gd name="connsiteY6" fmla="*/ 0 h 9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978" h="98950">
                        <a:moveTo>
                          <a:pt x="165105" y="0"/>
                        </a:moveTo>
                        <a:cubicBezTo>
                          <a:pt x="170792" y="10246"/>
                          <a:pt x="191941" y="48032"/>
                          <a:pt x="203549" y="68758"/>
                        </a:cubicBezTo>
                        <a:cubicBezTo>
                          <a:pt x="215158" y="89485"/>
                          <a:pt x="203267" y="96158"/>
                          <a:pt x="187476" y="95688"/>
                        </a:cubicBezTo>
                        <a:cubicBezTo>
                          <a:pt x="171732" y="95171"/>
                          <a:pt x="26131" y="88968"/>
                          <a:pt x="0" y="87840"/>
                        </a:cubicBezTo>
                        <a:cubicBezTo>
                          <a:pt x="0" y="87840"/>
                          <a:pt x="164024" y="97427"/>
                          <a:pt x="187523" y="98837"/>
                        </a:cubicBezTo>
                        <a:cubicBezTo>
                          <a:pt x="211022" y="100200"/>
                          <a:pt x="218636" y="89250"/>
                          <a:pt x="205758" y="67301"/>
                        </a:cubicBezTo>
                        <a:cubicBezTo>
                          <a:pt x="192787" y="45353"/>
                          <a:pt x="165105" y="0"/>
                          <a:pt x="165105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388" name="Graphic 111">
                  <a:extLst>
                    <a:ext uri="{FF2B5EF4-FFF2-40B4-BE49-F238E27FC236}">
                      <a16:creationId xmlns:a16="http://schemas.microsoft.com/office/drawing/2014/main" id="{450F980D-E4C7-85B5-E1DB-E5C318EDBA02}"/>
                    </a:ext>
                  </a:extLst>
                </p:cNvPr>
                <p:cNvGrpSpPr/>
                <p:nvPr/>
              </p:nvGrpSpPr>
              <p:grpSpPr>
                <a:xfrm>
                  <a:off x="9154525" y="1420107"/>
                  <a:ext cx="206371" cy="120021"/>
                  <a:chOff x="9154525" y="1420107"/>
                  <a:chExt cx="206371" cy="120021"/>
                </a:xfrm>
                <a:grpFill/>
              </p:grpSpPr>
              <p:sp>
                <p:nvSpPr>
                  <p:cNvPr id="389" name="Freeform: Shape 388">
                    <a:extLst>
                      <a:ext uri="{FF2B5EF4-FFF2-40B4-BE49-F238E27FC236}">
                        <a16:creationId xmlns:a16="http://schemas.microsoft.com/office/drawing/2014/main" id="{F78648C5-3F80-DF3F-2D4D-1A58FFE00288}"/>
                      </a:ext>
                    </a:extLst>
                  </p:cNvPr>
                  <p:cNvSpPr/>
                  <p:nvPr/>
                </p:nvSpPr>
                <p:spPr>
                  <a:xfrm>
                    <a:off x="9160309" y="1427157"/>
                    <a:ext cx="200587" cy="108950"/>
                  </a:xfrm>
                  <a:custGeom>
                    <a:avLst/>
                    <a:gdLst>
                      <a:gd name="connsiteX0" fmla="*/ 108992 w 200587"/>
                      <a:gd name="connsiteY0" fmla="*/ 74 h 108950"/>
                      <a:gd name="connsiteX1" fmla="*/ 72944 w 200587"/>
                      <a:gd name="connsiteY1" fmla="*/ 13704 h 108950"/>
                      <a:gd name="connsiteX2" fmla="*/ 5125 w 200587"/>
                      <a:gd name="connsiteY2" fmla="*/ 89841 h 108950"/>
                      <a:gd name="connsiteX3" fmla="*/ 3 w 200587"/>
                      <a:gd name="connsiteY3" fmla="*/ 100980 h 108950"/>
                      <a:gd name="connsiteX4" fmla="*/ 11282 w 200587"/>
                      <a:gd name="connsiteY4" fmla="*/ 103048 h 108950"/>
                      <a:gd name="connsiteX5" fmla="*/ 151619 w 200587"/>
                      <a:gd name="connsiteY5" fmla="*/ 108922 h 108950"/>
                      <a:gd name="connsiteX6" fmla="*/ 175353 w 200587"/>
                      <a:gd name="connsiteY6" fmla="*/ 95199 h 108950"/>
                      <a:gd name="connsiteX7" fmla="*/ 199510 w 200587"/>
                      <a:gd name="connsiteY7" fmla="*/ 15631 h 108950"/>
                      <a:gd name="connsiteX8" fmla="*/ 200215 w 200587"/>
                      <a:gd name="connsiteY8" fmla="*/ 5479 h 108950"/>
                      <a:gd name="connsiteX9" fmla="*/ 188278 w 200587"/>
                      <a:gd name="connsiteY9" fmla="*/ 2894 h 108950"/>
                      <a:gd name="connsiteX10" fmla="*/ 108992 w 200587"/>
                      <a:gd name="connsiteY10" fmla="*/ 74 h 10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0587" h="108950">
                        <a:moveTo>
                          <a:pt x="108992" y="74"/>
                        </a:moveTo>
                        <a:cubicBezTo>
                          <a:pt x="85774" y="-772"/>
                          <a:pt x="80088" y="5714"/>
                          <a:pt x="72944" y="13704"/>
                        </a:cubicBezTo>
                        <a:cubicBezTo>
                          <a:pt x="65800" y="21694"/>
                          <a:pt x="11423" y="82321"/>
                          <a:pt x="5125" y="89841"/>
                        </a:cubicBezTo>
                        <a:cubicBezTo>
                          <a:pt x="2353" y="93131"/>
                          <a:pt x="-91" y="97267"/>
                          <a:pt x="3" y="100980"/>
                        </a:cubicBezTo>
                        <a:cubicBezTo>
                          <a:pt x="2635" y="102061"/>
                          <a:pt x="6253" y="102813"/>
                          <a:pt x="11282" y="103048"/>
                        </a:cubicBezTo>
                        <a:cubicBezTo>
                          <a:pt x="34170" y="104035"/>
                          <a:pt x="141796" y="108734"/>
                          <a:pt x="151619" y="108922"/>
                        </a:cubicBezTo>
                        <a:cubicBezTo>
                          <a:pt x="161442" y="109110"/>
                          <a:pt x="171217" y="108734"/>
                          <a:pt x="175353" y="95199"/>
                        </a:cubicBezTo>
                        <a:cubicBezTo>
                          <a:pt x="179489" y="81663"/>
                          <a:pt x="197630" y="22399"/>
                          <a:pt x="199510" y="15631"/>
                        </a:cubicBezTo>
                        <a:cubicBezTo>
                          <a:pt x="200309" y="12811"/>
                          <a:pt x="201061" y="9004"/>
                          <a:pt x="200215" y="5479"/>
                        </a:cubicBezTo>
                        <a:cubicBezTo>
                          <a:pt x="197489" y="4069"/>
                          <a:pt x="193635" y="3082"/>
                          <a:pt x="188278" y="2894"/>
                        </a:cubicBezTo>
                        <a:cubicBezTo>
                          <a:pt x="167457" y="2142"/>
                          <a:pt x="132209" y="920"/>
                          <a:pt x="108992" y="74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90" name="Freeform: Shape 389">
                    <a:extLst>
                      <a:ext uri="{FF2B5EF4-FFF2-40B4-BE49-F238E27FC236}">
                        <a16:creationId xmlns:a16="http://schemas.microsoft.com/office/drawing/2014/main" id="{76C3E6E9-4A7D-E20D-9B9F-A76FC9D64B56}"/>
                      </a:ext>
                    </a:extLst>
                  </p:cNvPr>
                  <p:cNvSpPr/>
                  <p:nvPr/>
                </p:nvSpPr>
                <p:spPr>
                  <a:xfrm>
                    <a:off x="9160309" y="1427157"/>
                    <a:ext cx="200587" cy="108950"/>
                  </a:xfrm>
                  <a:custGeom>
                    <a:avLst/>
                    <a:gdLst>
                      <a:gd name="connsiteX0" fmla="*/ 108992 w 200587"/>
                      <a:gd name="connsiteY0" fmla="*/ 74 h 108950"/>
                      <a:gd name="connsiteX1" fmla="*/ 72944 w 200587"/>
                      <a:gd name="connsiteY1" fmla="*/ 13704 h 108950"/>
                      <a:gd name="connsiteX2" fmla="*/ 5125 w 200587"/>
                      <a:gd name="connsiteY2" fmla="*/ 89841 h 108950"/>
                      <a:gd name="connsiteX3" fmla="*/ 3 w 200587"/>
                      <a:gd name="connsiteY3" fmla="*/ 100980 h 108950"/>
                      <a:gd name="connsiteX4" fmla="*/ 11282 w 200587"/>
                      <a:gd name="connsiteY4" fmla="*/ 103048 h 108950"/>
                      <a:gd name="connsiteX5" fmla="*/ 151619 w 200587"/>
                      <a:gd name="connsiteY5" fmla="*/ 108922 h 108950"/>
                      <a:gd name="connsiteX6" fmla="*/ 175353 w 200587"/>
                      <a:gd name="connsiteY6" fmla="*/ 95199 h 108950"/>
                      <a:gd name="connsiteX7" fmla="*/ 199510 w 200587"/>
                      <a:gd name="connsiteY7" fmla="*/ 15631 h 108950"/>
                      <a:gd name="connsiteX8" fmla="*/ 200215 w 200587"/>
                      <a:gd name="connsiteY8" fmla="*/ 5479 h 108950"/>
                      <a:gd name="connsiteX9" fmla="*/ 188278 w 200587"/>
                      <a:gd name="connsiteY9" fmla="*/ 2894 h 108950"/>
                      <a:gd name="connsiteX10" fmla="*/ 108992 w 200587"/>
                      <a:gd name="connsiteY10" fmla="*/ 74 h 10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0587" h="108950">
                        <a:moveTo>
                          <a:pt x="108992" y="74"/>
                        </a:moveTo>
                        <a:cubicBezTo>
                          <a:pt x="85774" y="-772"/>
                          <a:pt x="80088" y="5714"/>
                          <a:pt x="72944" y="13704"/>
                        </a:cubicBezTo>
                        <a:cubicBezTo>
                          <a:pt x="65800" y="21694"/>
                          <a:pt x="11423" y="82321"/>
                          <a:pt x="5125" y="89841"/>
                        </a:cubicBezTo>
                        <a:cubicBezTo>
                          <a:pt x="2353" y="93131"/>
                          <a:pt x="-91" y="97267"/>
                          <a:pt x="3" y="100980"/>
                        </a:cubicBezTo>
                        <a:cubicBezTo>
                          <a:pt x="2635" y="102061"/>
                          <a:pt x="6253" y="102813"/>
                          <a:pt x="11282" y="103048"/>
                        </a:cubicBezTo>
                        <a:cubicBezTo>
                          <a:pt x="34170" y="104035"/>
                          <a:pt x="141796" y="108734"/>
                          <a:pt x="151619" y="108922"/>
                        </a:cubicBezTo>
                        <a:cubicBezTo>
                          <a:pt x="161442" y="109110"/>
                          <a:pt x="171217" y="108734"/>
                          <a:pt x="175353" y="95199"/>
                        </a:cubicBezTo>
                        <a:cubicBezTo>
                          <a:pt x="179489" y="81663"/>
                          <a:pt x="197630" y="22399"/>
                          <a:pt x="199510" y="15631"/>
                        </a:cubicBezTo>
                        <a:cubicBezTo>
                          <a:pt x="200309" y="12811"/>
                          <a:pt x="201061" y="9004"/>
                          <a:pt x="200215" y="5479"/>
                        </a:cubicBezTo>
                        <a:cubicBezTo>
                          <a:pt x="197489" y="4069"/>
                          <a:pt x="193635" y="3082"/>
                          <a:pt x="188278" y="2894"/>
                        </a:cubicBezTo>
                        <a:cubicBezTo>
                          <a:pt x="167457" y="2142"/>
                          <a:pt x="132209" y="920"/>
                          <a:pt x="108992" y="74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91" name="Freeform: Shape 390">
                    <a:extLst>
                      <a:ext uri="{FF2B5EF4-FFF2-40B4-BE49-F238E27FC236}">
                        <a16:creationId xmlns:a16="http://schemas.microsoft.com/office/drawing/2014/main" id="{00F7B485-84CB-4B27-0398-3C64EF8E0DA0}"/>
                      </a:ext>
                    </a:extLst>
                  </p:cNvPr>
                  <p:cNvSpPr/>
                  <p:nvPr/>
                </p:nvSpPr>
                <p:spPr>
                  <a:xfrm>
                    <a:off x="9154525" y="1420107"/>
                    <a:ext cx="205999" cy="107982"/>
                  </a:xfrm>
                  <a:custGeom>
                    <a:avLst/>
                    <a:gdLst>
                      <a:gd name="connsiteX0" fmla="*/ 188281 w 205999"/>
                      <a:gd name="connsiteY0" fmla="*/ 2847 h 107982"/>
                      <a:gd name="connsiteX1" fmla="*/ 108995 w 205999"/>
                      <a:gd name="connsiteY1" fmla="*/ 74 h 107982"/>
                      <a:gd name="connsiteX2" fmla="*/ 72947 w 205999"/>
                      <a:gd name="connsiteY2" fmla="*/ 13704 h 107982"/>
                      <a:gd name="connsiteX3" fmla="*/ 5129 w 205999"/>
                      <a:gd name="connsiteY3" fmla="*/ 89841 h 107982"/>
                      <a:gd name="connsiteX4" fmla="*/ 5787 w 205999"/>
                      <a:gd name="connsiteY4" fmla="*/ 107982 h 107982"/>
                      <a:gd name="connsiteX5" fmla="*/ 10909 w 205999"/>
                      <a:gd name="connsiteY5" fmla="*/ 96844 h 107982"/>
                      <a:gd name="connsiteX6" fmla="*/ 78728 w 205999"/>
                      <a:gd name="connsiteY6" fmla="*/ 20707 h 107982"/>
                      <a:gd name="connsiteX7" fmla="*/ 114776 w 205999"/>
                      <a:gd name="connsiteY7" fmla="*/ 7077 h 107982"/>
                      <a:gd name="connsiteX8" fmla="*/ 194062 w 205999"/>
                      <a:gd name="connsiteY8" fmla="*/ 9850 h 107982"/>
                      <a:gd name="connsiteX9" fmla="*/ 205999 w 205999"/>
                      <a:gd name="connsiteY9" fmla="*/ 12435 h 107982"/>
                      <a:gd name="connsiteX10" fmla="*/ 188281 w 205999"/>
                      <a:gd name="connsiteY10" fmla="*/ 2847 h 107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5999" h="107982">
                        <a:moveTo>
                          <a:pt x="188281" y="2847"/>
                        </a:moveTo>
                        <a:cubicBezTo>
                          <a:pt x="167461" y="2142"/>
                          <a:pt x="132212" y="920"/>
                          <a:pt x="108995" y="74"/>
                        </a:cubicBezTo>
                        <a:cubicBezTo>
                          <a:pt x="85778" y="-772"/>
                          <a:pt x="80091" y="5714"/>
                          <a:pt x="72947" y="13704"/>
                        </a:cubicBezTo>
                        <a:cubicBezTo>
                          <a:pt x="65803" y="21694"/>
                          <a:pt x="11426" y="82321"/>
                          <a:pt x="5129" y="89841"/>
                        </a:cubicBezTo>
                        <a:cubicBezTo>
                          <a:pt x="194" y="95669"/>
                          <a:pt x="-3660" y="104128"/>
                          <a:pt x="5787" y="107982"/>
                        </a:cubicBezTo>
                        <a:cubicBezTo>
                          <a:pt x="5693" y="104316"/>
                          <a:pt x="8137" y="100181"/>
                          <a:pt x="10909" y="96844"/>
                        </a:cubicBezTo>
                        <a:cubicBezTo>
                          <a:pt x="17207" y="89371"/>
                          <a:pt x="71584" y="28743"/>
                          <a:pt x="78728" y="20707"/>
                        </a:cubicBezTo>
                        <a:cubicBezTo>
                          <a:pt x="85872" y="12717"/>
                          <a:pt x="91558" y="6184"/>
                          <a:pt x="114776" y="7077"/>
                        </a:cubicBezTo>
                        <a:cubicBezTo>
                          <a:pt x="137993" y="7923"/>
                          <a:pt x="173241" y="9145"/>
                          <a:pt x="194062" y="9850"/>
                        </a:cubicBezTo>
                        <a:cubicBezTo>
                          <a:pt x="199419" y="10038"/>
                          <a:pt x="203273" y="10978"/>
                          <a:pt x="205999" y="12435"/>
                        </a:cubicBezTo>
                        <a:cubicBezTo>
                          <a:pt x="204777" y="7594"/>
                          <a:pt x="200359" y="3270"/>
                          <a:pt x="188281" y="284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B35F2D07-A574-58E3-A066-E3BE4AB780B8}"/>
                      </a:ext>
                    </a:extLst>
                  </p:cNvPr>
                  <p:cNvSpPr/>
                  <p:nvPr/>
                </p:nvSpPr>
                <p:spPr>
                  <a:xfrm>
                    <a:off x="9171591" y="1442740"/>
                    <a:ext cx="188227" cy="97387"/>
                  </a:xfrm>
                  <a:custGeom>
                    <a:avLst/>
                    <a:gdLst>
                      <a:gd name="connsiteX0" fmla="*/ 188228 w 188227"/>
                      <a:gd name="connsiteY0" fmla="*/ 0 h 97387"/>
                      <a:gd name="connsiteX1" fmla="*/ 164071 w 188227"/>
                      <a:gd name="connsiteY1" fmla="*/ 79568 h 97387"/>
                      <a:gd name="connsiteX2" fmla="*/ 140337 w 188227"/>
                      <a:gd name="connsiteY2" fmla="*/ 93292 h 97387"/>
                      <a:gd name="connsiteX3" fmla="*/ 0 w 188227"/>
                      <a:gd name="connsiteY3" fmla="*/ 87417 h 97387"/>
                      <a:gd name="connsiteX4" fmla="*/ 140666 w 188227"/>
                      <a:gd name="connsiteY4" fmla="*/ 97286 h 97387"/>
                      <a:gd name="connsiteX5" fmla="*/ 167784 w 188227"/>
                      <a:gd name="connsiteY5" fmla="*/ 80367 h 97387"/>
                      <a:gd name="connsiteX6" fmla="*/ 188228 w 188227"/>
                      <a:gd name="connsiteY6" fmla="*/ 0 h 97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8227" h="97387">
                        <a:moveTo>
                          <a:pt x="188228" y="0"/>
                        </a:moveTo>
                        <a:cubicBezTo>
                          <a:pt x="186348" y="6768"/>
                          <a:pt x="168207" y="66033"/>
                          <a:pt x="164071" y="79568"/>
                        </a:cubicBezTo>
                        <a:cubicBezTo>
                          <a:pt x="159935" y="93104"/>
                          <a:pt x="150159" y="93480"/>
                          <a:pt x="140337" y="93292"/>
                        </a:cubicBezTo>
                        <a:cubicBezTo>
                          <a:pt x="130514" y="93104"/>
                          <a:pt x="22888" y="88404"/>
                          <a:pt x="0" y="87417"/>
                        </a:cubicBezTo>
                        <a:cubicBezTo>
                          <a:pt x="0" y="87417"/>
                          <a:pt x="69980" y="93151"/>
                          <a:pt x="140666" y="97286"/>
                        </a:cubicBezTo>
                        <a:cubicBezTo>
                          <a:pt x="163977" y="98649"/>
                          <a:pt x="166327" y="85913"/>
                          <a:pt x="167784" y="80367"/>
                        </a:cubicBezTo>
                        <a:cubicBezTo>
                          <a:pt x="169288" y="74774"/>
                          <a:pt x="188228" y="0"/>
                          <a:pt x="188228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0700946-9764-33F7-6F61-3E4FFE0DC20A}"/>
                  </a:ext>
                </a:extLst>
              </p:cNvPr>
              <p:cNvSpPr/>
              <p:nvPr/>
            </p:nvSpPr>
            <p:spPr>
              <a:xfrm>
                <a:off x="9627192" y="1158448"/>
                <a:ext cx="411516" cy="373119"/>
              </a:xfrm>
              <a:custGeom>
                <a:avLst/>
                <a:gdLst>
                  <a:gd name="connsiteX0" fmla="*/ 353286 w 411516"/>
                  <a:gd name="connsiteY0" fmla="*/ 0 h 373119"/>
                  <a:gd name="connsiteX1" fmla="*/ 337635 w 411516"/>
                  <a:gd name="connsiteY1" fmla="*/ 11515 h 373119"/>
                  <a:gd name="connsiteX2" fmla="*/ 0 w 411516"/>
                  <a:gd name="connsiteY2" fmla="*/ 260041 h 373119"/>
                  <a:gd name="connsiteX3" fmla="*/ 56257 w 411516"/>
                  <a:gd name="connsiteY3" fmla="*/ 360665 h 373119"/>
                  <a:gd name="connsiteX4" fmla="*/ 63213 w 411516"/>
                  <a:gd name="connsiteY4" fmla="*/ 373119 h 373119"/>
                  <a:gd name="connsiteX5" fmla="*/ 411517 w 411516"/>
                  <a:gd name="connsiteY5" fmla="*/ 96440 h 373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516" h="373119">
                    <a:moveTo>
                      <a:pt x="353286" y="0"/>
                    </a:moveTo>
                    <a:lnTo>
                      <a:pt x="337635" y="11515"/>
                    </a:lnTo>
                    <a:lnTo>
                      <a:pt x="0" y="260041"/>
                    </a:lnTo>
                    <a:lnTo>
                      <a:pt x="56257" y="360665"/>
                    </a:lnTo>
                    <a:lnTo>
                      <a:pt x="63213" y="373119"/>
                    </a:lnTo>
                    <a:lnTo>
                      <a:pt x="411517" y="9644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0E892CAC-33B0-2885-F525-88A0E8EF32EA}"/>
                  </a:ext>
                </a:extLst>
              </p:cNvPr>
              <p:cNvSpPr/>
              <p:nvPr/>
            </p:nvSpPr>
            <p:spPr>
              <a:xfrm>
                <a:off x="9670741" y="1216823"/>
                <a:ext cx="304793" cy="243350"/>
              </a:xfrm>
              <a:custGeom>
                <a:avLst/>
                <a:gdLst>
                  <a:gd name="connsiteX0" fmla="*/ 300808 w 304793"/>
                  <a:gd name="connsiteY0" fmla="*/ 11041 h 243350"/>
                  <a:gd name="connsiteX1" fmla="*/ 278013 w 304793"/>
                  <a:gd name="connsiteY1" fmla="*/ 1642 h 243350"/>
                  <a:gd name="connsiteX2" fmla="*/ 275993 w 304793"/>
                  <a:gd name="connsiteY2" fmla="*/ 25282 h 243350"/>
                  <a:gd name="connsiteX3" fmla="*/ 209161 w 304793"/>
                  <a:gd name="connsiteY3" fmla="*/ 75805 h 243350"/>
                  <a:gd name="connsiteX4" fmla="*/ 188529 w 304793"/>
                  <a:gd name="connsiteY4" fmla="*/ 69319 h 243350"/>
                  <a:gd name="connsiteX5" fmla="*/ 186508 w 304793"/>
                  <a:gd name="connsiteY5" fmla="*/ 92959 h 243350"/>
                  <a:gd name="connsiteX6" fmla="*/ 115635 w 304793"/>
                  <a:gd name="connsiteY6" fmla="*/ 146537 h 243350"/>
                  <a:gd name="connsiteX7" fmla="*/ 95002 w 304793"/>
                  <a:gd name="connsiteY7" fmla="*/ 140052 h 243350"/>
                  <a:gd name="connsiteX8" fmla="*/ 92981 w 304793"/>
                  <a:gd name="connsiteY8" fmla="*/ 163692 h 243350"/>
                  <a:gd name="connsiteX9" fmla="*/ 26150 w 304793"/>
                  <a:gd name="connsiteY9" fmla="*/ 214215 h 243350"/>
                  <a:gd name="connsiteX10" fmla="*/ 5518 w 304793"/>
                  <a:gd name="connsiteY10" fmla="*/ 207729 h 243350"/>
                  <a:gd name="connsiteX11" fmla="*/ 3967 w 304793"/>
                  <a:gd name="connsiteY11" fmla="*/ 232309 h 243350"/>
                  <a:gd name="connsiteX12" fmla="*/ 26761 w 304793"/>
                  <a:gd name="connsiteY12" fmla="*/ 241709 h 243350"/>
                  <a:gd name="connsiteX13" fmla="*/ 28782 w 304793"/>
                  <a:gd name="connsiteY13" fmla="*/ 218069 h 243350"/>
                  <a:gd name="connsiteX14" fmla="*/ 95613 w 304793"/>
                  <a:gd name="connsiteY14" fmla="*/ 167546 h 243350"/>
                  <a:gd name="connsiteX15" fmla="*/ 116246 w 304793"/>
                  <a:gd name="connsiteY15" fmla="*/ 174031 h 243350"/>
                  <a:gd name="connsiteX16" fmla="*/ 118266 w 304793"/>
                  <a:gd name="connsiteY16" fmla="*/ 150391 h 243350"/>
                  <a:gd name="connsiteX17" fmla="*/ 189140 w 304793"/>
                  <a:gd name="connsiteY17" fmla="*/ 96860 h 243350"/>
                  <a:gd name="connsiteX18" fmla="*/ 209772 w 304793"/>
                  <a:gd name="connsiteY18" fmla="*/ 103346 h 243350"/>
                  <a:gd name="connsiteX19" fmla="*/ 211793 w 304793"/>
                  <a:gd name="connsiteY19" fmla="*/ 79706 h 243350"/>
                  <a:gd name="connsiteX20" fmla="*/ 278624 w 304793"/>
                  <a:gd name="connsiteY20" fmla="*/ 29136 h 243350"/>
                  <a:gd name="connsiteX21" fmla="*/ 299257 w 304793"/>
                  <a:gd name="connsiteY21" fmla="*/ 35621 h 243350"/>
                  <a:gd name="connsiteX22" fmla="*/ 300808 w 304793"/>
                  <a:gd name="connsiteY22" fmla="*/ 11041 h 24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4793" h="243350">
                    <a:moveTo>
                      <a:pt x="300808" y="11041"/>
                    </a:moveTo>
                    <a:cubicBezTo>
                      <a:pt x="294933" y="1642"/>
                      <a:pt x="284734" y="-2588"/>
                      <a:pt x="278013" y="1642"/>
                    </a:cubicBezTo>
                    <a:cubicBezTo>
                      <a:pt x="271528" y="5684"/>
                      <a:pt x="270729" y="16117"/>
                      <a:pt x="275993" y="25282"/>
                    </a:cubicBezTo>
                    <a:lnTo>
                      <a:pt x="209161" y="75805"/>
                    </a:lnTo>
                    <a:cubicBezTo>
                      <a:pt x="203192" y="68520"/>
                      <a:pt x="194498" y="65606"/>
                      <a:pt x="188529" y="69319"/>
                    </a:cubicBezTo>
                    <a:cubicBezTo>
                      <a:pt x="182043" y="73361"/>
                      <a:pt x="181244" y="83795"/>
                      <a:pt x="186508" y="92959"/>
                    </a:cubicBezTo>
                    <a:lnTo>
                      <a:pt x="115635" y="146537"/>
                    </a:lnTo>
                    <a:cubicBezTo>
                      <a:pt x="109666" y="139253"/>
                      <a:pt x="100971" y="136339"/>
                      <a:pt x="95002" y="140052"/>
                    </a:cubicBezTo>
                    <a:cubicBezTo>
                      <a:pt x="88516" y="144093"/>
                      <a:pt x="87718" y="154527"/>
                      <a:pt x="92981" y="163692"/>
                    </a:cubicBezTo>
                    <a:lnTo>
                      <a:pt x="26150" y="214215"/>
                    </a:lnTo>
                    <a:cubicBezTo>
                      <a:pt x="20181" y="206930"/>
                      <a:pt x="11486" y="204016"/>
                      <a:pt x="5518" y="207729"/>
                    </a:cubicBezTo>
                    <a:cubicBezTo>
                      <a:pt x="-1203" y="211912"/>
                      <a:pt x="-1861" y="222957"/>
                      <a:pt x="3967" y="232309"/>
                    </a:cubicBezTo>
                    <a:cubicBezTo>
                      <a:pt x="9841" y="241709"/>
                      <a:pt x="20040" y="245939"/>
                      <a:pt x="26761" y="241709"/>
                    </a:cubicBezTo>
                    <a:cubicBezTo>
                      <a:pt x="33247" y="237667"/>
                      <a:pt x="34045" y="227233"/>
                      <a:pt x="28782" y="218069"/>
                    </a:cubicBezTo>
                    <a:lnTo>
                      <a:pt x="95613" y="167546"/>
                    </a:lnTo>
                    <a:cubicBezTo>
                      <a:pt x="101582" y="174830"/>
                      <a:pt x="110277" y="177744"/>
                      <a:pt x="116246" y="174031"/>
                    </a:cubicBezTo>
                    <a:cubicBezTo>
                      <a:pt x="122731" y="169990"/>
                      <a:pt x="123530" y="159556"/>
                      <a:pt x="118266" y="150391"/>
                    </a:cubicBezTo>
                    <a:lnTo>
                      <a:pt x="189140" y="96860"/>
                    </a:lnTo>
                    <a:cubicBezTo>
                      <a:pt x="195109" y="104145"/>
                      <a:pt x="203803" y="107059"/>
                      <a:pt x="209772" y="103346"/>
                    </a:cubicBezTo>
                    <a:cubicBezTo>
                      <a:pt x="216258" y="99304"/>
                      <a:pt x="217057" y="88871"/>
                      <a:pt x="211793" y="79706"/>
                    </a:cubicBezTo>
                    <a:lnTo>
                      <a:pt x="278624" y="29136"/>
                    </a:lnTo>
                    <a:cubicBezTo>
                      <a:pt x="284593" y="36420"/>
                      <a:pt x="293288" y="39334"/>
                      <a:pt x="299257" y="35621"/>
                    </a:cubicBezTo>
                    <a:cubicBezTo>
                      <a:pt x="305977" y="31439"/>
                      <a:pt x="306682" y="20441"/>
                      <a:pt x="300808" y="1104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3B5DEA97-2739-8430-4AAC-E7D2F8B6B08F}"/>
                  </a:ext>
                </a:extLst>
              </p:cNvPr>
              <p:cNvSpPr/>
              <p:nvPr/>
            </p:nvSpPr>
            <p:spPr>
              <a:xfrm>
                <a:off x="9670647" y="1216764"/>
                <a:ext cx="299961" cy="235611"/>
              </a:xfrm>
              <a:custGeom>
                <a:avLst/>
                <a:gdLst>
                  <a:gd name="connsiteX0" fmla="*/ 5612 w 299961"/>
                  <a:gd name="connsiteY0" fmla="*/ 234483 h 235611"/>
                  <a:gd name="connsiteX1" fmla="*/ 7163 w 299961"/>
                  <a:gd name="connsiteY1" fmla="*/ 209903 h 235611"/>
                  <a:gd name="connsiteX2" fmla="*/ 27795 w 299961"/>
                  <a:gd name="connsiteY2" fmla="*/ 216389 h 235611"/>
                  <a:gd name="connsiteX3" fmla="*/ 94626 w 299961"/>
                  <a:gd name="connsiteY3" fmla="*/ 165866 h 235611"/>
                  <a:gd name="connsiteX4" fmla="*/ 96647 w 299961"/>
                  <a:gd name="connsiteY4" fmla="*/ 142226 h 235611"/>
                  <a:gd name="connsiteX5" fmla="*/ 117279 w 299961"/>
                  <a:gd name="connsiteY5" fmla="*/ 148711 h 235611"/>
                  <a:gd name="connsiteX6" fmla="*/ 188153 w 299961"/>
                  <a:gd name="connsiteY6" fmla="*/ 95133 h 235611"/>
                  <a:gd name="connsiteX7" fmla="*/ 190174 w 299961"/>
                  <a:gd name="connsiteY7" fmla="*/ 71493 h 235611"/>
                  <a:gd name="connsiteX8" fmla="*/ 210806 w 299961"/>
                  <a:gd name="connsiteY8" fmla="*/ 77979 h 235611"/>
                  <a:gd name="connsiteX9" fmla="*/ 277637 w 299961"/>
                  <a:gd name="connsiteY9" fmla="*/ 27456 h 235611"/>
                  <a:gd name="connsiteX10" fmla="*/ 279658 w 299961"/>
                  <a:gd name="connsiteY10" fmla="*/ 3816 h 235611"/>
                  <a:gd name="connsiteX11" fmla="*/ 299962 w 299961"/>
                  <a:gd name="connsiteY11" fmla="*/ 9878 h 235611"/>
                  <a:gd name="connsiteX12" fmla="*/ 278013 w 299961"/>
                  <a:gd name="connsiteY12" fmla="*/ 1607 h 235611"/>
                  <a:gd name="connsiteX13" fmla="*/ 275993 w 299961"/>
                  <a:gd name="connsiteY13" fmla="*/ 25247 h 235611"/>
                  <a:gd name="connsiteX14" fmla="*/ 209161 w 299961"/>
                  <a:gd name="connsiteY14" fmla="*/ 75770 h 235611"/>
                  <a:gd name="connsiteX15" fmla="*/ 188529 w 299961"/>
                  <a:gd name="connsiteY15" fmla="*/ 69284 h 235611"/>
                  <a:gd name="connsiteX16" fmla="*/ 186508 w 299961"/>
                  <a:gd name="connsiteY16" fmla="*/ 92924 h 235611"/>
                  <a:gd name="connsiteX17" fmla="*/ 115634 w 299961"/>
                  <a:gd name="connsiteY17" fmla="*/ 146502 h 235611"/>
                  <a:gd name="connsiteX18" fmla="*/ 95002 w 299961"/>
                  <a:gd name="connsiteY18" fmla="*/ 140017 h 235611"/>
                  <a:gd name="connsiteX19" fmla="*/ 92981 w 299961"/>
                  <a:gd name="connsiteY19" fmla="*/ 163657 h 235611"/>
                  <a:gd name="connsiteX20" fmla="*/ 26150 w 299961"/>
                  <a:gd name="connsiteY20" fmla="*/ 214180 h 235611"/>
                  <a:gd name="connsiteX21" fmla="*/ 5518 w 299961"/>
                  <a:gd name="connsiteY21" fmla="*/ 207694 h 235611"/>
                  <a:gd name="connsiteX22" fmla="*/ 3967 w 299961"/>
                  <a:gd name="connsiteY22" fmla="*/ 232274 h 235611"/>
                  <a:gd name="connsiteX23" fmla="*/ 6411 w 299961"/>
                  <a:gd name="connsiteY23" fmla="*/ 235611 h 235611"/>
                  <a:gd name="connsiteX24" fmla="*/ 5612 w 299961"/>
                  <a:gd name="connsiteY24" fmla="*/ 234483 h 235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99961" h="235611">
                    <a:moveTo>
                      <a:pt x="5612" y="234483"/>
                    </a:moveTo>
                    <a:cubicBezTo>
                      <a:pt x="-263" y="225083"/>
                      <a:pt x="442" y="214086"/>
                      <a:pt x="7163" y="209903"/>
                    </a:cubicBezTo>
                    <a:cubicBezTo>
                      <a:pt x="13131" y="206190"/>
                      <a:pt x="21826" y="209104"/>
                      <a:pt x="27795" y="216389"/>
                    </a:cubicBezTo>
                    <a:lnTo>
                      <a:pt x="94626" y="165866"/>
                    </a:lnTo>
                    <a:cubicBezTo>
                      <a:pt x="89362" y="156701"/>
                      <a:pt x="90161" y="146267"/>
                      <a:pt x="96647" y="142226"/>
                    </a:cubicBezTo>
                    <a:cubicBezTo>
                      <a:pt x="102616" y="138513"/>
                      <a:pt x="111311" y="141427"/>
                      <a:pt x="117279" y="148711"/>
                    </a:cubicBezTo>
                    <a:lnTo>
                      <a:pt x="188153" y="95133"/>
                    </a:lnTo>
                    <a:cubicBezTo>
                      <a:pt x="182889" y="85969"/>
                      <a:pt x="183688" y="75535"/>
                      <a:pt x="190174" y="71493"/>
                    </a:cubicBezTo>
                    <a:cubicBezTo>
                      <a:pt x="196142" y="67780"/>
                      <a:pt x="204837" y="70694"/>
                      <a:pt x="210806" y="77979"/>
                    </a:cubicBezTo>
                    <a:lnTo>
                      <a:pt x="277637" y="27456"/>
                    </a:lnTo>
                    <a:cubicBezTo>
                      <a:pt x="272374" y="18291"/>
                      <a:pt x="273173" y="7858"/>
                      <a:pt x="279658" y="3816"/>
                    </a:cubicBezTo>
                    <a:cubicBezTo>
                      <a:pt x="285486" y="150"/>
                      <a:pt x="293993" y="2923"/>
                      <a:pt x="299962" y="9878"/>
                    </a:cubicBezTo>
                    <a:cubicBezTo>
                      <a:pt x="293993" y="1325"/>
                      <a:pt x="284452" y="-2388"/>
                      <a:pt x="278013" y="1607"/>
                    </a:cubicBezTo>
                    <a:cubicBezTo>
                      <a:pt x="271528" y="5649"/>
                      <a:pt x="270729" y="16082"/>
                      <a:pt x="275993" y="25247"/>
                    </a:cubicBezTo>
                    <a:lnTo>
                      <a:pt x="209161" y="75770"/>
                    </a:lnTo>
                    <a:cubicBezTo>
                      <a:pt x="203192" y="68485"/>
                      <a:pt x="194498" y="65571"/>
                      <a:pt x="188529" y="69284"/>
                    </a:cubicBezTo>
                    <a:cubicBezTo>
                      <a:pt x="182043" y="73326"/>
                      <a:pt x="181244" y="83760"/>
                      <a:pt x="186508" y="92924"/>
                    </a:cubicBezTo>
                    <a:lnTo>
                      <a:pt x="115634" y="146502"/>
                    </a:lnTo>
                    <a:cubicBezTo>
                      <a:pt x="109666" y="139218"/>
                      <a:pt x="100971" y="136304"/>
                      <a:pt x="95002" y="140017"/>
                    </a:cubicBezTo>
                    <a:cubicBezTo>
                      <a:pt x="88517" y="144058"/>
                      <a:pt x="87717" y="154492"/>
                      <a:pt x="92981" y="163657"/>
                    </a:cubicBezTo>
                    <a:lnTo>
                      <a:pt x="26150" y="214180"/>
                    </a:lnTo>
                    <a:cubicBezTo>
                      <a:pt x="20181" y="206895"/>
                      <a:pt x="11486" y="203981"/>
                      <a:pt x="5518" y="207694"/>
                    </a:cubicBezTo>
                    <a:cubicBezTo>
                      <a:pt x="-1203" y="211877"/>
                      <a:pt x="-1861" y="222922"/>
                      <a:pt x="3967" y="232274"/>
                    </a:cubicBezTo>
                    <a:cubicBezTo>
                      <a:pt x="4719" y="233496"/>
                      <a:pt x="5565" y="234577"/>
                      <a:pt x="6411" y="235611"/>
                    </a:cubicBezTo>
                    <a:cubicBezTo>
                      <a:pt x="6176" y="235235"/>
                      <a:pt x="5894" y="234906"/>
                      <a:pt x="5612" y="234483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4343AE7-06C3-795F-C3B4-158D5CBA2CF4}"/>
                  </a:ext>
                </a:extLst>
              </p:cNvPr>
              <p:cNvSpPr/>
              <p:nvPr/>
            </p:nvSpPr>
            <p:spPr>
              <a:xfrm>
                <a:off x="9683449" y="1254888"/>
                <a:ext cx="355259" cy="276678"/>
              </a:xfrm>
              <a:custGeom>
                <a:avLst/>
                <a:gdLst>
                  <a:gd name="connsiteX0" fmla="*/ 0 w 355259"/>
                  <a:gd name="connsiteY0" fmla="*/ 264224 h 276678"/>
                  <a:gd name="connsiteX1" fmla="*/ 6956 w 355259"/>
                  <a:gd name="connsiteY1" fmla="*/ 276679 h 276678"/>
                  <a:gd name="connsiteX2" fmla="*/ 355260 w 355259"/>
                  <a:gd name="connsiteY2" fmla="*/ 0 h 276678"/>
                  <a:gd name="connsiteX3" fmla="*/ 332607 w 355259"/>
                  <a:gd name="connsiteY3" fmla="*/ 0 h 27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259" h="276678">
                    <a:moveTo>
                      <a:pt x="0" y="264224"/>
                    </a:moveTo>
                    <a:lnTo>
                      <a:pt x="6956" y="276679"/>
                    </a:lnTo>
                    <a:lnTo>
                      <a:pt x="355260" y="0"/>
                    </a:lnTo>
                    <a:lnTo>
                      <a:pt x="332607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BBCEE1E1-7B01-7E5D-10B5-36C0D1EADDDD}"/>
                  </a:ext>
                </a:extLst>
              </p:cNvPr>
              <p:cNvSpPr/>
              <p:nvPr/>
            </p:nvSpPr>
            <p:spPr>
              <a:xfrm>
                <a:off x="9964827" y="1158448"/>
                <a:ext cx="73881" cy="96440"/>
              </a:xfrm>
              <a:custGeom>
                <a:avLst/>
                <a:gdLst>
                  <a:gd name="connsiteX0" fmla="*/ 0 w 73881"/>
                  <a:gd name="connsiteY0" fmla="*/ 11515 h 96440"/>
                  <a:gd name="connsiteX1" fmla="*/ 51228 w 73881"/>
                  <a:gd name="connsiteY1" fmla="*/ 96440 h 96440"/>
                  <a:gd name="connsiteX2" fmla="*/ 73881 w 73881"/>
                  <a:gd name="connsiteY2" fmla="*/ 96440 h 96440"/>
                  <a:gd name="connsiteX3" fmla="*/ 15650 w 73881"/>
                  <a:gd name="connsiteY3" fmla="*/ 0 h 9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81" h="96440">
                    <a:moveTo>
                      <a:pt x="0" y="11515"/>
                    </a:moveTo>
                    <a:lnTo>
                      <a:pt x="51228" y="96440"/>
                    </a:lnTo>
                    <a:lnTo>
                      <a:pt x="73881" y="96440"/>
                    </a:lnTo>
                    <a:lnTo>
                      <a:pt x="15650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B3CDB165-E778-4B63-15D2-35ADA86FEF1E}"/>
                  </a:ext>
                </a:extLst>
              </p:cNvPr>
              <p:cNvSpPr/>
              <p:nvPr/>
            </p:nvSpPr>
            <p:spPr>
              <a:xfrm>
                <a:off x="9627192" y="1158448"/>
                <a:ext cx="411516" cy="373119"/>
              </a:xfrm>
              <a:custGeom>
                <a:avLst/>
                <a:gdLst>
                  <a:gd name="connsiteX0" fmla="*/ 353286 w 411516"/>
                  <a:gd name="connsiteY0" fmla="*/ 0 h 373119"/>
                  <a:gd name="connsiteX1" fmla="*/ 337635 w 411516"/>
                  <a:gd name="connsiteY1" fmla="*/ 11515 h 373119"/>
                  <a:gd name="connsiteX2" fmla="*/ 0 w 411516"/>
                  <a:gd name="connsiteY2" fmla="*/ 260041 h 373119"/>
                  <a:gd name="connsiteX3" fmla="*/ 56257 w 411516"/>
                  <a:gd name="connsiteY3" fmla="*/ 360665 h 373119"/>
                  <a:gd name="connsiteX4" fmla="*/ 63213 w 411516"/>
                  <a:gd name="connsiteY4" fmla="*/ 373119 h 373119"/>
                  <a:gd name="connsiteX5" fmla="*/ 411517 w 411516"/>
                  <a:gd name="connsiteY5" fmla="*/ 96440 h 373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516" h="373119">
                    <a:moveTo>
                      <a:pt x="353286" y="0"/>
                    </a:moveTo>
                    <a:lnTo>
                      <a:pt x="337635" y="11515"/>
                    </a:lnTo>
                    <a:lnTo>
                      <a:pt x="0" y="260041"/>
                    </a:lnTo>
                    <a:lnTo>
                      <a:pt x="56257" y="360665"/>
                    </a:lnTo>
                    <a:lnTo>
                      <a:pt x="63213" y="373119"/>
                    </a:lnTo>
                    <a:lnTo>
                      <a:pt x="411517" y="9644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57989C64-8B70-6EC6-711E-2B456940C2DC}"/>
                  </a:ext>
                </a:extLst>
              </p:cNvPr>
              <p:cNvSpPr/>
              <p:nvPr/>
            </p:nvSpPr>
            <p:spPr>
              <a:xfrm>
                <a:off x="9660232" y="1133962"/>
                <a:ext cx="158713" cy="48925"/>
              </a:xfrm>
              <a:custGeom>
                <a:avLst/>
                <a:gdLst>
                  <a:gd name="connsiteX0" fmla="*/ 79380 w 158713"/>
                  <a:gd name="connsiteY0" fmla="*/ 0 h 48925"/>
                  <a:gd name="connsiteX1" fmla="*/ 0 w 158713"/>
                  <a:gd name="connsiteY1" fmla="*/ 28246 h 48925"/>
                  <a:gd name="connsiteX2" fmla="*/ 4042 w 158713"/>
                  <a:gd name="connsiteY2" fmla="*/ 37129 h 48925"/>
                  <a:gd name="connsiteX3" fmla="*/ 15368 w 158713"/>
                  <a:gd name="connsiteY3" fmla="*/ 39291 h 48925"/>
                  <a:gd name="connsiteX4" fmla="*/ 15368 w 158713"/>
                  <a:gd name="connsiteY4" fmla="*/ 39291 h 48925"/>
                  <a:gd name="connsiteX5" fmla="*/ 15368 w 158713"/>
                  <a:gd name="connsiteY5" fmla="*/ 39291 h 48925"/>
                  <a:gd name="connsiteX6" fmla="*/ 14804 w 158713"/>
                  <a:gd name="connsiteY6" fmla="*/ 36330 h 48925"/>
                  <a:gd name="connsiteX7" fmla="*/ 79333 w 158713"/>
                  <a:gd name="connsiteY7" fmla="*/ 13395 h 48925"/>
                  <a:gd name="connsiteX8" fmla="*/ 143862 w 158713"/>
                  <a:gd name="connsiteY8" fmla="*/ 36330 h 48925"/>
                  <a:gd name="connsiteX9" fmla="*/ 133287 w 158713"/>
                  <a:gd name="connsiteY9" fmla="*/ 48925 h 48925"/>
                  <a:gd name="connsiteX10" fmla="*/ 158713 w 158713"/>
                  <a:gd name="connsiteY10" fmla="*/ 28246 h 48925"/>
                  <a:gd name="connsiteX11" fmla="*/ 79380 w 158713"/>
                  <a:gd name="connsiteY11" fmla="*/ 0 h 4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713" h="48925">
                    <a:moveTo>
                      <a:pt x="79380" y="0"/>
                    </a:moveTo>
                    <a:cubicBezTo>
                      <a:pt x="35531" y="0"/>
                      <a:pt x="0" y="12643"/>
                      <a:pt x="0" y="28246"/>
                    </a:cubicBezTo>
                    <a:cubicBezTo>
                      <a:pt x="0" y="31348"/>
                      <a:pt x="1457" y="34356"/>
                      <a:pt x="4042" y="37129"/>
                    </a:cubicBezTo>
                    <a:lnTo>
                      <a:pt x="15368" y="39291"/>
                    </a:lnTo>
                    <a:cubicBezTo>
                      <a:pt x="15368" y="39291"/>
                      <a:pt x="15368" y="39291"/>
                      <a:pt x="15368" y="39291"/>
                    </a:cubicBezTo>
                    <a:cubicBezTo>
                      <a:pt x="15368" y="39291"/>
                      <a:pt x="15368" y="39291"/>
                      <a:pt x="15368" y="39291"/>
                    </a:cubicBezTo>
                    <a:cubicBezTo>
                      <a:pt x="14992" y="38304"/>
                      <a:pt x="14804" y="37364"/>
                      <a:pt x="14804" y="36330"/>
                    </a:cubicBezTo>
                    <a:cubicBezTo>
                      <a:pt x="14804" y="23640"/>
                      <a:pt x="43708" y="13395"/>
                      <a:pt x="79333" y="13395"/>
                    </a:cubicBezTo>
                    <a:cubicBezTo>
                      <a:pt x="114958" y="13395"/>
                      <a:pt x="143862" y="23687"/>
                      <a:pt x="143862" y="36330"/>
                    </a:cubicBezTo>
                    <a:cubicBezTo>
                      <a:pt x="143862" y="40982"/>
                      <a:pt x="139961" y="45306"/>
                      <a:pt x="133287" y="48925"/>
                    </a:cubicBezTo>
                    <a:cubicBezTo>
                      <a:pt x="148890" y="43755"/>
                      <a:pt x="158713" y="36424"/>
                      <a:pt x="158713" y="28246"/>
                    </a:cubicBezTo>
                    <a:cubicBezTo>
                      <a:pt x="158760" y="12643"/>
                      <a:pt x="123229" y="0"/>
                      <a:pt x="79380" y="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304F5BD3-D6A9-3FD1-2196-3430B77C9525}"/>
                  </a:ext>
                </a:extLst>
              </p:cNvPr>
              <p:cNvSpPr/>
              <p:nvPr/>
            </p:nvSpPr>
            <p:spPr>
              <a:xfrm>
                <a:off x="9675083" y="1147356"/>
                <a:ext cx="129057" cy="42204"/>
              </a:xfrm>
              <a:custGeom>
                <a:avLst/>
                <a:gdLst>
                  <a:gd name="connsiteX0" fmla="*/ 64529 w 129057"/>
                  <a:gd name="connsiteY0" fmla="*/ 0 h 42204"/>
                  <a:gd name="connsiteX1" fmla="*/ 0 w 129057"/>
                  <a:gd name="connsiteY1" fmla="*/ 22935 h 42204"/>
                  <a:gd name="connsiteX2" fmla="*/ 564 w 129057"/>
                  <a:gd name="connsiteY2" fmla="*/ 25896 h 42204"/>
                  <a:gd name="connsiteX3" fmla="*/ 51651 w 129057"/>
                  <a:gd name="connsiteY3" fmla="*/ 24862 h 42204"/>
                  <a:gd name="connsiteX4" fmla="*/ 83986 w 129057"/>
                  <a:gd name="connsiteY4" fmla="*/ 42204 h 42204"/>
                  <a:gd name="connsiteX5" fmla="*/ 118483 w 129057"/>
                  <a:gd name="connsiteY5" fmla="*/ 35531 h 42204"/>
                  <a:gd name="connsiteX6" fmla="*/ 129057 w 129057"/>
                  <a:gd name="connsiteY6" fmla="*/ 22935 h 42204"/>
                  <a:gd name="connsiteX7" fmla="*/ 64529 w 129057"/>
                  <a:gd name="connsiteY7" fmla="*/ 0 h 4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057" h="42204">
                    <a:moveTo>
                      <a:pt x="64529" y="0"/>
                    </a:moveTo>
                    <a:cubicBezTo>
                      <a:pt x="28904" y="0"/>
                      <a:pt x="0" y="10293"/>
                      <a:pt x="0" y="22935"/>
                    </a:cubicBezTo>
                    <a:cubicBezTo>
                      <a:pt x="0" y="23922"/>
                      <a:pt x="235" y="24909"/>
                      <a:pt x="564" y="25896"/>
                    </a:cubicBezTo>
                    <a:cubicBezTo>
                      <a:pt x="799" y="25849"/>
                      <a:pt x="21525" y="19410"/>
                      <a:pt x="51651" y="24862"/>
                    </a:cubicBezTo>
                    <a:cubicBezTo>
                      <a:pt x="79474" y="29891"/>
                      <a:pt x="83892" y="41922"/>
                      <a:pt x="83986" y="42204"/>
                    </a:cubicBezTo>
                    <a:cubicBezTo>
                      <a:pt x="97051" y="41029"/>
                      <a:pt x="108848" y="38680"/>
                      <a:pt x="118483" y="35531"/>
                    </a:cubicBezTo>
                    <a:cubicBezTo>
                      <a:pt x="125156" y="31912"/>
                      <a:pt x="129057" y="27588"/>
                      <a:pt x="129057" y="22935"/>
                    </a:cubicBezTo>
                    <a:cubicBezTo>
                      <a:pt x="129057" y="10293"/>
                      <a:pt x="100153" y="0"/>
                      <a:pt x="64529" y="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D4B1C860-C500-508F-F3BC-C0B48E42D852}"/>
                  </a:ext>
                </a:extLst>
              </p:cNvPr>
              <p:cNvSpPr/>
              <p:nvPr/>
            </p:nvSpPr>
            <p:spPr>
              <a:xfrm>
                <a:off x="9228553" y="1120285"/>
                <a:ext cx="764520" cy="290825"/>
              </a:xfrm>
              <a:custGeom>
                <a:avLst/>
                <a:gdLst>
                  <a:gd name="connsiteX0" fmla="*/ 764520 w 764520"/>
                  <a:gd name="connsiteY0" fmla="*/ 0 h 290825"/>
                  <a:gd name="connsiteX1" fmla="*/ 665965 w 764520"/>
                  <a:gd name="connsiteY1" fmla="*/ 73035 h 290825"/>
                  <a:gd name="connsiteX2" fmla="*/ 567081 w 764520"/>
                  <a:gd name="connsiteY2" fmla="*/ 145601 h 290825"/>
                  <a:gd name="connsiteX3" fmla="*/ 468244 w 764520"/>
                  <a:gd name="connsiteY3" fmla="*/ 218166 h 290825"/>
                  <a:gd name="connsiteX4" fmla="*/ 418801 w 764520"/>
                  <a:gd name="connsiteY4" fmla="*/ 254496 h 290825"/>
                  <a:gd name="connsiteX5" fmla="*/ 369171 w 764520"/>
                  <a:gd name="connsiteY5" fmla="*/ 290496 h 290825"/>
                  <a:gd name="connsiteX6" fmla="*/ 368701 w 764520"/>
                  <a:gd name="connsiteY6" fmla="*/ 290825 h 290825"/>
                  <a:gd name="connsiteX7" fmla="*/ 368184 w 764520"/>
                  <a:gd name="connsiteY7" fmla="*/ 290778 h 290825"/>
                  <a:gd name="connsiteX8" fmla="*/ 184092 w 764520"/>
                  <a:gd name="connsiteY8" fmla="*/ 284950 h 290825"/>
                  <a:gd name="connsiteX9" fmla="*/ 92023 w 764520"/>
                  <a:gd name="connsiteY9" fmla="*/ 281896 h 290825"/>
                  <a:gd name="connsiteX10" fmla="*/ 0 w 764520"/>
                  <a:gd name="connsiteY10" fmla="*/ 278465 h 290825"/>
                  <a:gd name="connsiteX11" fmla="*/ 92070 w 764520"/>
                  <a:gd name="connsiteY11" fmla="*/ 280439 h 290825"/>
                  <a:gd name="connsiteX12" fmla="*/ 184139 w 764520"/>
                  <a:gd name="connsiteY12" fmla="*/ 282742 h 290825"/>
                  <a:gd name="connsiteX13" fmla="*/ 368278 w 764520"/>
                  <a:gd name="connsiteY13" fmla="*/ 287582 h 290825"/>
                  <a:gd name="connsiteX14" fmla="*/ 367291 w 764520"/>
                  <a:gd name="connsiteY14" fmla="*/ 287911 h 290825"/>
                  <a:gd name="connsiteX15" fmla="*/ 416733 w 764520"/>
                  <a:gd name="connsiteY15" fmla="*/ 251629 h 290825"/>
                  <a:gd name="connsiteX16" fmla="*/ 466364 w 764520"/>
                  <a:gd name="connsiteY16" fmla="*/ 215628 h 290825"/>
                  <a:gd name="connsiteX17" fmla="*/ 565624 w 764520"/>
                  <a:gd name="connsiteY17" fmla="*/ 143580 h 290825"/>
                  <a:gd name="connsiteX18" fmla="*/ 664884 w 764520"/>
                  <a:gd name="connsiteY18" fmla="*/ 71578 h 29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4520" h="290825">
                    <a:moveTo>
                      <a:pt x="764520" y="0"/>
                    </a:moveTo>
                    <a:lnTo>
                      <a:pt x="665965" y="73035"/>
                    </a:lnTo>
                    <a:lnTo>
                      <a:pt x="567081" y="145601"/>
                    </a:lnTo>
                    <a:lnTo>
                      <a:pt x="468244" y="218166"/>
                    </a:lnTo>
                    <a:lnTo>
                      <a:pt x="418801" y="254496"/>
                    </a:lnTo>
                    <a:lnTo>
                      <a:pt x="369171" y="290496"/>
                    </a:lnTo>
                    <a:lnTo>
                      <a:pt x="368701" y="290825"/>
                    </a:lnTo>
                    <a:lnTo>
                      <a:pt x="368184" y="290778"/>
                    </a:lnTo>
                    <a:lnTo>
                      <a:pt x="184092" y="284950"/>
                    </a:lnTo>
                    <a:lnTo>
                      <a:pt x="92023" y="281896"/>
                    </a:lnTo>
                    <a:lnTo>
                      <a:pt x="0" y="278465"/>
                    </a:lnTo>
                    <a:lnTo>
                      <a:pt x="92070" y="280439"/>
                    </a:lnTo>
                    <a:lnTo>
                      <a:pt x="184139" y="282742"/>
                    </a:lnTo>
                    <a:lnTo>
                      <a:pt x="368278" y="287582"/>
                    </a:lnTo>
                    <a:lnTo>
                      <a:pt x="367291" y="287911"/>
                    </a:lnTo>
                    <a:lnTo>
                      <a:pt x="416733" y="251629"/>
                    </a:lnTo>
                    <a:lnTo>
                      <a:pt x="466364" y="215628"/>
                    </a:lnTo>
                    <a:lnTo>
                      <a:pt x="565624" y="143580"/>
                    </a:lnTo>
                    <a:lnTo>
                      <a:pt x="664884" y="7157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EAC1EBA3-F9FA-398A-4F65-6FE3BD497DD3}"/>
                  </a:ext>
                </a:extLst>
              </p:cNvPr>
              <p:cNvSpPr/>
              <p:nvPr/>
            </p:nvSpPr>
            <p:spPr>
              <a:xfrm>
                <a:off x="9690405" y="1254888"/>
                <a:ext cx="348350" cy="276678"/>
              </a:xfrm>
              <a:custGeom>
                <a:avLst/>
                <a:gdLst>
                  <a:gd name="connsiteX0" fmla="*/ 0 w 348350"/>
                  <a:gd name="connsiteY0" fmla="*/ 276679 h 276678"/>
                  <a:gd name="connsiteX1" fmla="*/ 53813 w 348350"/>
                  <a:gd name="connsiteY1" fmla="*/ 232688 h 276678"/>
                  <a:gd name="connsiteX2" fmla="*/ 109271 w 348350"/>
                  <a:gd name="connsiteY2" fmla="*/ 187946 h 276678"/>
                  <a:gd name="connsiteX3" fmla="*/ 173095 w 348350"/>
                  <a:gd name="connsiteY3" fmla="*/ 136953 h 276678"/>
                  <a:gd name="connsiteX4" fmla="*/ 237200 w 348350"/>
                  <a:gd name="connsiteY4" fmla="*/ 86336 h 276678"/>
                  <a:gd name="connsiteX5" fmla="*/ 293316 w 348350"/>
                  <a:gd name="connsiteY5" fmla="*/ 42439 h 276678"/>
                  <a:gd name="connsiteX6" fmla="*/ 348351 w 348350"/>
                  <a:gd name="connsiteY6" fmla="*/ 0 h 276678"/>
                  <a:gd name="connsiteX7" fmla="*/ 294538 w 348350"/>
                  <a:gd name="connsiteY7" fmla="*/ 43990 h 276678"/>
                  <a:gd name="connsiteX8" fmla="*/ 239080 w 348350"/>
                  <a:gd name="connsiteY8" fmla="*/ 88733 h 276678"/>
                  <a:gd name="connsiteX9" fmla="*/ 175257 w 348350"/>
                  <a:gd name="connsiteY9" fmla="*/ 139726 h 276678"/>
                  <a:gd name="connsiteX10" fmla="*/ 111151 w 348350"/>
                  <a:gd name="connsiteY10" fmla="*/ 190343 h 276678"/>
                  <a:gd name="connsiteX11" fmla="*/ 55035 w 348350"/>
                  <a:gd name="connsiteY11" fmla="*/ 234239 h 276678"/>
                  <a:gd name="connsiteX12" fmla="*/ 0 w 348350"/>
                  <a:gd name="connsiteY12" fmla="*/ 276679 h 27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8350" h="276678">
                    <a:moveTo>
                      <a:pt x="0" y="276679"/>
                    </a:moveTo>
                    <a:cubicBezTo>
                      <a:pt x="0" y="276679"/>
                      <a:pt x="21525" y="259054"/>
                      <a:pt x="53813" y="232688"/>
                    </a:cubicBezTo>
                    <a:cubicBezTo>
                      <a:pt x="70027" y="219576"/>
                      <a:pt x="88968" y="204301"/>
                      <a:pt x="109271" y="187946"/>
                    </a:cubicBezTo>
                    <a:cubicBezTo>
                      <a:pt x="129621" y="171685"/>
                      <a:pt x="151334" y="154342"/>
                      <a:pt x="173095" y="136953"/>
                    </a:cubicBezTo>
                    <a:cubicBezTo>
                      <a:pt x="194902" y="119705"/>
                      <a:pt x="216709" y="102503"/>
                      <a:pt x="237200" y="86336"/>
                    </a:cubicBezTo>
                    <a:cubicBezTo>
                      <a:pt x="257738" y="70262"/>
                      <a:pt x="276914" y="55270"/>
                      <a:pt x="293316" y="42439"/>
                    </a:cubicBezTo>
                    <a:cubicBezTo>
                      <a:pt x="326356" y="16966"/>
                      <a:pt x="348351" y="0"/>
                      <a:pt x="348351" y="0"/>
                    </a:cubicBezTo>
                    <a:cubicBezTo>
                      <a:pt x="348351" y="0"/>
                      <a:pt x="326826" y="17624"/>
                      <a:pt x="294538" y="43990"/>
                    </a:cubicBezTo>
                    <a:cubicBezTo>
                      <a:pt x="278324" y="57103"/>
                      <a:pt x="259383" y="72377"/>
                      <a:pt x="239080" y="88733"/>
                    </a:cubicBezTo>
                    <a:cubicBezTo>
                      <a:pt x="218730" y="104994"/>
                      <a:pt x="197017" y="122336"/>
                      <a:pt x="175257" y="139726"/>
                    </a:cubicBezTo>
                    <a:cubicBezTo>
                      <a:pt x="153449" y="156974"/>
                      <a:pt x="131595" y="174176"/>
                      <a:pt x="111151" y="190343"/>
                    </a:cubicBezTo>
                    <a:cubicBezTo>
                      <a:pt x="90613" y="206416"/>
                      <a:pt x="71437" y="221409"/>
                      <a:pt x="55035" y="234239"/>
                    </a:cubicBezTo>
                    <a:cubicBezTo>
                      <a:pt x="21995" y="259712"/>
                      <a:pt x="0" y="276679"/>
                      <a:pt x="0" y="27667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9ECED3B9-FCC8-ED59-D321-C89925FF1BF3}"/>
                  </a:ext>
                </a:extLst>
              </p:cNvPr>
              <p:cNvSpPr/>
              <p:nvPr/>
            </p:nvSpPr>
            <p:spPr>
              <a:xfrm>
                <a:off x="9627192" y="1169963"/>
                <a:ext cx="390367" cy="349150"/>
              </a:xfrm>
              <a:custGeom>
                <a:avLst/>
                <a:gdLst>
                  <a:gd name="connsiteX0" fmla="*/ 334157 w 390367"/>
                  <a:gd name="connsiteY0" fmla="*/ 33181 h 349150"/>
                  <a:gd name="connsiteX1" fmla="*/ 390367 w 390367"/>
                  <a:gd name="connsiteY1" fmla="*/ 84127 h 349150"/>
                  <a:gd name="connsiteX2" fmla="*/ 337635 w 390367"/>
                  <a:gd name="connsiteY2" fmla="*/ 0 h 349150"/>
                  <a:gd name="connsiteX3" fmla="*/ 0 w 390367"/>
                  <a:gd name="connsiteY3" fmla="*/ 248527 h 349150"/>
                  <a:gd name="connsiteX4" fmla="*/ 56257 w 390367"/>
                  <a:gd name="connsiteY4" fmla="*/ 349150 h 349150"/>
                  <a:gd name="connsiteX5" fmla="*/ 27494 w 390367"/>
                  <a:gd name="connsiteY5" fmla="*/ 259571 h 34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367" h="349150">
                    <a:moveTo>
                      <a:pt x="334157" y="33181"/>
                    </a:moveTo>
                    <a:lnTo>
                      <a:pt x="390367" y="84127"/>
                    </a:lnTo>
                    <a:lnTo>
                      <a:pt x="337635" y="0"/>
                    </a:lnTo>
                    <a:lnTo>
                      <a:pt x="0" y="248527"/>
                    </a:lnTo>
                    <a:lnTo>
                      <a:pt x="56257" y="349150"/>
                    </a:lnTo>
                    <a:lnTo>
                      <a:pt x="27494" y="259571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C14DA7E-19A4-3613-0DAC-697A95DD2354}"/>
                </a:ext>
              </a:extLst>
            </p:cNvPr>
            <p:cNvSpPr/>
            <p:nvPr/>
          </p:nvSpPr>
          <p:spPr>
            <a:xfrm>
              <a:off x="8766748" y="1671904"/>
              <a:ext cx="959986" cy="41734"/>
            </a:xfrm>
            <a:custGeom>
              <a:avLst/>
              <a:gdLst>
                <a:gd name="connsiteX0" fmla="*/ 959986 w 959986"/>
                <a:gd name="connsiteY0" fmla="*/ 41734 h 41734"/>
                <a:gd name="connsiteX1" fmla="*/ 809921 w 959986"/>
                <a:gd name="connsiteY1" fmla="*/ 36518 h 41734"/>
                <a:gd name="connsiteX2" fmla="*/ 656143 w 959986"/>
                <a:gd name="connsiteY2" fmla="*/ 30549 h 41734"/>
                <a:gd name="connsiteX3" fmla="*/ 479899 w 959986"/>
                <a:gd name="connsiteY3" fmla="*/ 23217 h 41734"/>
                <a:gd name="connsiteX4" fmla="*/ 303656 w 959986"/>
                <a:gd name="connsiteY4" fmla="*/ 15227 h 41734"/>
                <a:gd name="connsiteX5" fmla="*/ 149924 w 959986"/>
                <a:gd name="connsiteY5" fmla="*/ 7849 h 41734"/>
                <a:gd name="connsiteX6" fmla="*/ 0 w 959986"/>
                <a:gd name="connsiteY6" fmla="*/ 0 h 41734"/>
                <a:gd name="connsiteX7" fmla="*/ 150065 w 959986"/>
                <a:gd name="connsiteY7" fmla="*/ 5217 h 41734"/>
                <a:gd name="connsiteX8" fmla="*/ 303844 w 959986"/>
                <a:gd name="connsiteY8" fmla="*/ 11186 h 41734"/>
                <a:gd name="connsiteX9" fmla="*/ 480087 w 959986"/>
                <a:gd name="connsiteY9" fmla="*/ 18517 h 41734"/>
                <a:gd name="connsiteX10" fmla="*/ 656331 w 959986"/>
                <a:gd name="connsiteY10" fmla="*/ 26507 h 41734"/>
                <a:gd name="connsiteX11" fmla="*/ 810062 w 959986"/>
                <a:gd name="connsiteY11" fmla="*/ 33886 h 41734"/>
                <a:gd name="connsiteX12" fmla="*/ 959986 w 959986"/>
                <a:gd name="connsiteY12" fmla="*/ 41734 h 4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9986" h="41734">
                  <a:moveTo>
                    <a:pt x="959986" y="41734"/>
                  </a:moveTo>
                  <a:cubicBezTo>
                    <a:pt x="959986" y="41734"/>
                    <a:pt x="899969" y="39667"/>
                    <a:pt x="809921" y="36518"/>
                  </a:cubicBezTo>
                  <a:cubicBezTo>
                    <a:pt x="764897" y="34779"/>
                    <a:pt x="712400" y="32758"/>
                    <a:pt x="656143" y="30549"/>
                  </a:cubicBezTo>
                  <a:cubicBezTo>
                    <a:pt x="599886" y="28199"/>
                    <a:pt x="539869" y="25708"/>
                    <a:pt x="479899" y="23217"/>
                  </a:cubicBezTo>
                  <a:cubicBezTo>
                    <a:pt x="419929" y="20491"/>
                    <a:pt x="359913" y="17812"/>
                    <a:pt x="303656" y="15227"/>
                  </a:cubicBezTo>
                  <a:cubicBezTo>
                    <a:pt x="247399" y="12502"/>
                    <a:pt x="194949" y="10011"/>
                    <a:pt x="149924" y="7849"/>
                  </a:cubicBezTo>
                  <a:cubicBezTo>
                    <a:pt x="59970" y="3149"/>
                    <a:pt x="0" y="0"/>
                    <a:pt x="0" y="0"/>
                  </a:cubicBezTo>
                  <a:cubicBezTo>
                    <a:pt x="0" y="0"/>
                    <a:pt x="60017" y="2068"/>
                    <a:pt x="150065" y="5217"/>
                  </a:cubicBezTo>
                  <a:cubicBezTo>
                    <a:pt x="195090" y="6956"/>
                    <a:pt x="247587" y="9024"/>
                    <a:pt x="303844" y="11186"/>
                  </a:cubicBezTo>
                  <a:cubicBezTo>
                    <a:pt x="360101" y="13536"/>
                    <a:pt x="420117" y="16026"/>
                    <a:pt x="480087" y="18517"/>
                  </a:cubicBezTo>
                  <a:cubicBezTo>
                    <a:pt x="540057" y="21243"/>
                    <a:pt x="600074" y="23922"/>
                    <a:pt x="656331" y="26507"/>
                  </a:cubicBezTo>
                  <a:cubicBezTo>
                    <a:pt x="712587" y="29233"/>
                    <a:pt x="765038" y="31724"/>
                    <a:pt x="810062" y="33886"/>
                  </a:cubicBezTo>
                  <a:cubicBezTo>
                    <a:pt x="900016" y="38633"/>
                    <a:pt x="959986" y="41734"/>
                    <a:pt x="959986" y="41734"/>
                  </a:cubicBez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49" name="Graphic 111">
              <a:extLst>
                <a:ext uri="{FF2B5EF4-FFF2-40B4-BE49-F238E27FC236}">
                  <a16:creationId xmlns:a16="http://schemas.microsoft.com/office/drawing/2014/main" id="{DE0822EB-AFAD-2AEF-2A16-A8C9796EDC60}"/>
                </a:ext>
              </a:extLst>
            </p:cNvPr>
            <p:cNvGrpSpPr/>
            <p:nvPr/>
          </p:nvGrpSpPr>
          <p:grpSpPr>
            <a:xfrm>
              <a:off x="8729196" y="1671951"/>
              <a:ext cx="997537" cy="786609"/>
              <a:chOff x="8729196" y="1671951"/>
              <a:chExt cx="997537" cy="786609"/>
            </a:xfrm>
            <a:grpFill/>
          </p:grpSpPr>
          <p:grpSp>
            <p:nvGrpSpPr>
              <p:cNvPr id="51" name="Graphic 111">
                <a:extLst>
                  <a:ext uri="{FF2B5EF4-FFF2-40B4-BE49-F238E27FC236}">
                    <a16:creationId xmlns:a16="http://schemas.microsoft.com/office/drawing/2014/main" id="{01FB9A90-EB4A-48CE-4B4D-7583CBC2B848}"/>
                  </a:ext>
                </a:extLst>
              </p:cNvPr>
              <p:cNvGrpSpPr/>
              <p:nvPr/>
            </p:nvGrpSpPr>
            <p:grpSpPr>
              <a:xfrm>
                <a:off x="9319024" y="1695920"/>
                <a:ext cx="407709" cy="473601"/>
                <a:chOff x="9319024" y="1695920"/>
                <a:chExt cx="407709" cy="473601"/>
              </a:xfrm>
              <a:grpFill/>
            </p:grpSpPr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263C9E86-0364-0D0E-B3F3-C1FF2503FC16}"/>
                    </a:ext>
                  </a:extLst>
                </p:cNvPr>
                <p:cNvSpPr/>
                <p:nvPr/>
              </p:nvSpPr>
              <p:spPr>
                <a:xfrm>
                  <a:off x="9604539" y="1713638"/>
                  <a:ext cx="122195" cy="448457"/>
                </a:xfrm>
                <a:custGeom>
                  <a:avLst/>
                  <a:gdLst>
                    <a:gd name="connsiteX0" fmla="*/ 0 w 122195"/>
                    <a:gd name="connsiteY0" fmla="*/ 90472 h 448457"/>
                    <a:gd name="connsiteX1" fmla="*/ 3525 w 122195"/>
                    <a:gd name="connsiteY1" fmla="*/ 413585 h 448457"/>
                    <a:gd name="connsiteX2" fmla="*/ 122195 w 122195"/>
                    <a:gd name="connsiteY2" fmla="*/ 448457 h 448457"/>
                    <a:gd name="connsiteX3" fmla="*/ 122195 w 122195"/>
                    <a:gd name="connsiteY3" fmla="*/ 0 h 44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195" h="448457">
                      <a:moveTo>
                        <a:pt x="0" y="90472"/>
                      </a:moveTo>
                      <a:lnTo>
                        <a:pt x="3525" y="413585"/>
                      </a:lnTo>
                      <a:lnTo>
                        <a:pt x="122195" y="448457"/>
                      </a:lnTo>
                      <a:lnTo>
                        <a:pt x="12219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C3A5ED4E-7C69-C69B-7426-DB2383C52A6A}"/>
                    </a:ext>
                  </a:extLst>
                </p:cNvPr>
                <p:cNvSpPr/>
                <p:nvPr/>
              </p:nvSpPr>
              <p:spPr>
                <a:xfrm>
                  <a:off x="9524642" y="2127223"/>
                  <a:ext cx="202092" cy="42298"/>
                </a:xfrm>
                <a:custGeom>
                  <a:avLst/>
                  <a:gdLst>
                    <a:gd name="connsiteX0" fmla="*/ 0 w 202092"/>
                    <a:gd name="connsiteY0" fmla="*/ 42298 h 42298"/>
                    <a:gd name="connsiteX1" fmla="*/ 202092 w 202092"/>
                    <a:gd name="connsiteY1" fmla="*/ 34873 h 42298"/>
                    <a:gd name="connsiteX2" fmla="*/ 83422 w 202092"/>
                    <a:gd name="connsiteY2" fmla="*/ 0 h 42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092" h="42298">
                      <a:moveTo>
                        <a:pt x="0" y="42298"/>
                      </a:moveTo>
                      <a:lnTo>
                        <a:pt x="202092" y="34873"/>
                      </a:lnTo>
                      <a:lnTo>
                        <a:pt x="8342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A04CF36E-B670-CF95-DDEC-F2E608B045D9}"/>
                    </a:ext>
                  </a:extLst>
                </p:cNvPr>
                <p:cNvSpPr/>
                <p:nvPr/>
              </p:nvSpPr>
              <p:spPr>
                <a:xfrm>
                  <a:off x="9319024" y="1695920"/>
                  <a:ext cx="407709" cy="108189"/>
                </a:xfrm>
                <a:custGeom>
                  <a:avLst/>
                  <a:gdLst>
                    <a:gd name="connsiteX0" fmla="*/ 0 w 407709"/>
                    <a:gd name="connsiteY0" fmla="*/ 0 h 108189"/>
                    <a:gd name="connsiteX1" fmla="*/ 0 w 407709"/>
                    <a:gd name="connsiteY1" fmla="*/ 94091 h 108189"/>
                    <a:gd name="connsiteX2" fmla="*/ 285514 w 407709"/>
                    <a:gd name="connsiteY2" fmla="*/ 108190 h 108189"/>
                    <a:gd name="connsiteX3" fmla="*/ 407710 w 407709"/>
                    <a:gd name="connsiteY3" fmla="*/ 17718 h 108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709" h="108189">
                      <a:moveTo>
                        <a:pt x="0" y="0"/>
                      </a:moveTo>
                      <a:lnTo>
                        <a:pt x="0" y="94091"/>
                      </a:lnTo>
                      <a:lnTo>
                        <a:pt x="285514" y="108190"/>
                      </a:lnTo>
                      <a:lnTo>
                        <a:pt x="407710" y="1771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1CD2CA7-3988-B785-6121-1537B664EDC3}"/>
                  </a:ext>
                </a:extLst>
              </p:cNvPr>
              <p:cNvSpPr/>
              <p:nvPr/>
            </p:nvSpPr>
            <p:spPr>
              <a:xfrm>
                <a:off x="9001786" y="1804110"/>
                <a:ext cx="606277" cy="610977"/>
              </a:xfrm>
              <a:custGeom>
                <a:avLst/>
                <a:gdLst>
                  <a:gd name="connsiteX0" fmla="*/ 0 w 606277"/>
                  <a:gd name="connsiteY0" fmla="*/ 525205 h 610977"/>
                  <a:gd name="connsiteX1" fmla="*/ 0 w 606277"/>
                  <a:gd name="connsiteY1" fmla="*/ 610977 h 610977"/>
                  <a:gd name="connsiteX2" fmla="*/ 522856 w 606277"/>
                  <a:gd name="connsiteY2" fmla="*/ 365411 h 610977"/>
                  <a:gd name="connsiteX3" fmla="*/ 606277 w 606277"/>
                  <a:gd name="connsiteY3" fmla="*/ 323113 h 610977"/>
                  <a:gd name="connsiteX4" fmla="*/ 602753 w 606277"/>
                  <a:gd name="connsiteY4" fmla="*/ 0 h 61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77" h="610977">
                    <a:moveTo>
                      <a:pt x="0" y="525205"/>
                    </a:moveTo>
                    <a:lnTo>
                      <a:pt x="0" y="610977"/>
                    </a:lnTo>
                    <a:lnTo>
                      <a:pt x="522856" y="365411"/>
                    </a:lnTo>
                    <a:lnTo>
                      <a:pt x="606277" y="323113"/>
                    </a:lnTo>
                    <a:lnTo>
                      <a:pt x="602753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41550F7-0B19-3D52-2BD1-6F42C66D039A}"/>
                  </a:ext>
                </a:extLst>
              </p:cNvPr>
              <p:cNvSpPr/>
              <p:nvPr/>
            </p:nvSpPr>
            <p:spPr>
              <a:xfrm>
                <a:off x="9001786" y="1804110"/>
                <a:ext cx="606277" cy="610977"/>
              </a:xfrm>
              <a:custGeom>
                <a:avLst/>
                <a:gdLst>
                  <a:gd name="connsiteX0" fmla="*/ 0 w 606277"/>
                  <a:gd name="connsiteY0" fmla="*/ 525205 h 610977"/>
                  <a:gd name="connsiteX1" fmla="*/ 0 w 606277"/>
                  <a:gd name="connsiteY1" fmla="*/ 610977 h 610977"/>
                  <a:gd name="connsiteX2" fmla="*/ 522856 w 606277"/>
                  <a:gd name="connsiteY2" fmla="*/ 365411 h 610977"/>
                  <a:gd name="connsiteX3" fmla="*/ 606277 w 606277"/>
                  <a:gd name="connsiteY3" fmla="*/ 323113 h 610977"/>
                  <a:gd name="connsiteX4" fmla="*/ 602753 w 606277"/>
                  <a:gd name="connsiteY4" fmla="*/ 0 h 61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77" h="610977">
                    <a:moveTo>
                      <a:pt x="0" y="525205"/>
                    </a:moveTo>
                    <a:lnTo>
                      <a:pt x="0" y="610977"/>
                    </a:lnTo>
                    <a:lnTo>
                      <a:pt x="522856" y="365411"/>
                    </a:lnTo>
                    <a:lnTo>
                      <a:pt x="606277" y="323113"/>
                    </a:lnTo>
                    <a:lnTo>
                      <a:pt x="602753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4" name="Graphic 111">
                <a:extLst>
                  <a:ext uri="{FF2B5EF4-FFF2-40B4-BE49-F238E27FC236}">
                    <a16:creationId xmlns:a16="http://schemas.microsoft.com/office/drawing/2014/main" id="{94695B0D-EAAB-CA25-36A6-D4DEE2EF6956}"/>
                  </a:ext>
                </a:extLst>
              </p:cNvPr>
              <p:cNvGrpSpPr/>
              <p:nvPr/>
            </p:nvGrpSpPr>
            <p:grpSpPr>
              <a:xfrm>
                <a:off x="8729196" y="1787473"/>
                <a:ext cx="875342" cy="541842"/>
                <a:chOff x="8729196" y="1787473"/>
                <a:chExt cx="875342" cy="541842"/>
              </a:xfrm>
              <a:grpFill/>
            </p:grpSpPr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17EB3F97-88EA-98D0-8972-33D991CF3DBF}"/>
                    </a:ext>
                  </a:extLst>
                </p:cNvPr>
                <p:cNvSpPr/>
                <p:nvPr/>
              </p:nvSpPr>
              <p:spPr>
                <a:xfrm>
                  <a:off x="8729196" y="1787473"/>
                  <a:ext cx="341912" cy="518766"/>
                </a:xfrm>
                <a:custGeom>
                  <a:avLst/>
                  <a:gdLst>
                    <a:gd name="connsiteX0" fmla="*/ 257926 w 341912"/>
                    <a:gd name="connsiteY0" fmla="*/ 209330 h 518766"/>
                    <a:gd name="connsiteX1" fmla="*/ 257926 w 341912"/>
                    <a:gd name="connsiteY1" fmla="*/ 199743 h 518766"/>
                    <a:gd name="connsiteX2" fmla="*/ 341912 w 341912"/>
                    <a:gd name="connsiteY2" fmla="*/ 0 h 518766"/>
                    <a:gd name="connsiteX3" fmla="*/ 167267 w 341912"/>
                    <a:gd name="connsiteY3" fmla="*/ 4136 h 518766"/>
                    <a:gd name="connsiteX4" fmla="*/ 63448 w 341912"/>
                    <a:gd name="connsiteY4" fmla="*/ 329176 h 518766"/>
                    <a:gd name="connsiteX5" fmla="*/ 0 w 341912"/>
                    <a:gd name="connsiteY5" fmla="*/ 518767 h 518766"/>
                    <a:gd name="connsiteX6" fmla="*/ 127318 w 341912"/>
                    <a:gd name="connsiteY6" fmla="*/ 473695 h 518766"/>
                    <a:gd name="connsiteX7" fmla="*/ 318413 w 341912"/>
                    <a:gd name="connsiteY7" fmla="*/ 189967 h 518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1912" h="518766">
                      <a:moveTo>
                        <a:pt x="257926" y="209330"/>
                      </a:moveTo>
                      <a:lnTo>
                        <a:pt x="257926" y="199743"/>
                      </a:lnTo>
                      <a:lnTo>
                        <a:pt x="341912" y="0"/>
                      </a:lnTo>
                      <a:lnTo>
                        <a:pt x="167267" y="4136"/>
                      </a:lnTo>
                      <a:lnTo>
                        <a:pt x="63448" y="329176"/>
                      </a:lnTo>
                      <a:lnTo>
                        <a:pt x="0" y="518767"/>
                      </a:lnTo>
                      <a:lnTo>
                        <a:pt x="127318" y="473695"/>
                      </a:lnTo>
                      <a:lnTo>
                        <a:pt x="318413" y="18996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0F1E795D-2022-48CE-3016-8360230A4C8D}"/>
                    </a:ext>
                  </a:extLst>
                </p:cNvPr>
                <p:cNvSpPr/>
                <p:nvPr/>
              </p:nvSpPr>
              <p:spPr>
                <a:xfrm>
                  <a:off x="8856515" y="1790010"/>
                  <a:ext cx="748024" cy="539304"/>
                </a:xfrm>
                <a:custGeom>
                  <a:avLst/>
                  <a:gdLst>
                    <a:gd name="connsiteX0" fmla="*/ 462510 w 748024"/>
                    <a:gd name="connsiteY0" fmla="*/ 0 h 539304"/>
                    <a:gd name="connsiteX1" fmla="*/ 240161 w 748024"/>
                    <a:gd name="connsiteY1" fmla="*/ 222396 h 539304"/>
                    <a:gd name="connsiteX2" fmla="*/ 191095 w 748024"/>
                    <a:gd name="connsiteY2" fmla="*/ 187429 h 539304"/>
                    <a:gd name="connsiteX3" fmla="*/ 0 w 748024"/>
                    <a:gd name="connsiteY3" fmla="*/ 471157 h 539304"/>
                    <a:gd name="connsiteX4" fmla="*/ 145272 w 748024"/>
                    <a:gd name="connsiteY4" fmla="*/ 539305 h 539304"/>
                    <a:gd name="connsiteX5" fmla="*/ 748024 w 748024"/>
                    <a:gd name="connsiteY5" fmla="*/ 14099 h 539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24" h="539304">
                      <a:moveTo>
                        <a:pt x="462510" y="0"/>
                      </a:moveTo>
                      <a:lnTo>
                        <a:pt x="240161" y="222396"/>
                      </a:lnTo>
                      <a:lnTo>
                        <a:pt x="191095" y="187429"/>
                      </a:lnTo>
                      <a:lnTo>
                        <a:pt x="0" y="471157"/>
                      </a:lnTo>
                      <a:lnTo>
                        <a:pt x="145272" y="539305"/>
                      </a:lnTo>
                      <a:lnTo>
                        <a:pt x="748024" y="140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9268B221-6F44-8AC0-DB14-BB6CFFA4260C}"/>
                    </a:ext>
                  </a:extLst>
                </p:cNvPr>
                <p:cNvSpPr/>
                <p:nvPr/>
              </p:nvSpPr>
              <p:spPr>
                <a:xfrm>
                  <a:off x="8847820" y="1827280"/>
                  <a:ext cx="169569" cy="406910"/>
                </a:xfrm>
                <a:custGeom>
                  <a:avLst/>
                  <a:gdLst>
                    <a:gd name="connsiteX0" fmla="*/ 169570 w 169569"/>
                    <a:gd name="connsiteY0" fmla="*/ 0 h 406910"/>
                    <a:gd name="connsiteX1" fmla="*/ 89908 w 169569"/>
                    <a:gd name="connsiteY1" fmla="*/ 195983 h 406910"/>
                    <a:gd name="connsiteX2" fmla="*/ 139303 w 169569"/>
                    <a:gd name="connsiteY2" fmla="*/ 185126 h 406910"/>
                    <a:gd name="connsiteX3" fmla="*/ 0 w 169569"/>
                    <a:gd name="connsiteY3" fmla="*/ 406911 h 406910"/>
                    <a:gd name="connsiteX4" fmla="*/ 154295 w 169569"/>
                    <a:gd name="connsiteY4" fmla="*/ 177324 h 406910"/>
                    <a:gd name="connsiteX5" fmla="*/ 149078 w 169569"/>
                    <a:gd name="connsiteY5" fmla="*/ 174599 h 406910"/>
                    <a:gd name="connsiteX6" fmla="*/ 104242 w 169569"/>
                    <a:gd name="connsiteY6" fmla="*/ 185126 h 40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569" h="406910">
                      <a:moveTo>
                        <a:pt x="169570" y="0"/>
                      </a:moveTo>
                      <a:lnTo>
                        <a:pt x="89908" y="195983"/>
                      </a:lnTo>
                      <a:lnTo>
                        <a:pt x="139303" y="185126"/>
                      </a:lnTo>
                      <a:lnTo>
                        <a:pt x="0" y="406911"/>
                      </a:lnTo>
                      <a:lnTo>
                        <a:pt x="154295" y="177324"/>
                      </a:lnTo>
                      <a:lnTo>
                        <a:pt x="149078" y="174599"/>
                      </a:lnTo>
                      <a:lnTo>
                        <a:pt x="104242" y="18512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5" name="Graphic 111">
                <a:extLst>
                  <a:ext uri="{FF2B5EF4-FFF2-40B4-BE49-F238E27FC236}">
                    <a16:creationId xmlns:a16="http://schemas.microsoft.com/office/drawing/2014/main" id="{68CBFFD1-0AB2-377A-F94D-1111299006BC}"/>
                  </a:ext>
                </a:extLst>
              </p:cNvPr>
              <p:cNvGrpSpPr/>
              <p:nvPr/>
            </p:nvGrpSpPr>
            <p:grpSpPr>
              <a:xfrm>
                <a:off x="8766795" y="1671951"/>
                <a:ext cx="341865" cy="444697"/>
                <a:chOff x="8766795" y="1671951"/>
                <a:chExt cx="341865" cy="444697"/>
              </a:xfrm>
              <a:grpFill/>
            </p:grpSpPr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DAFB68F2-9DEB-6C6C-95F0-D971F499908E}"/>
                    </a:ext>
                  </a:extLst>
                </p:cNvPr>
                <p:cNvSpPr/>
                <p:nvPr/>
              </p:nvSpPr>
              <p:spPr>
                <a:xfrm>
                  <a:off x="8766795" y="1671951"/>
                  <a:ext cx="341865" cy="119657"/>
                </a:xfrm>
                <a:custGeom>
                  <a:avLst/>
                  <a:gdLst>
                    <a:gd name="connsiteX0" fmla="*/ 341865 w 341865"/>
                    <a:gd name="connsiteY0" fmla="*/ 14851 h 119657"/>
                    <a:gd name="connsiteX1" fmla="*/ 0 w 341865"/>
                    <a:gd name="connsiteY1" fmla="*/ 0 h 119657"/>
                    <a:gd name="connsiteX2" fmla="*/ 129668 w 341865"/>
                    <a:gd name="connsiteY2" fmla="*/ 119658 h 119657"/>
                    <a:gd name="connsiteX3" fmla="*/ 304314 w 341865"/>
                    <a:gd name="connsiteY3" fmla="*/ 115522 h 119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1865" h="119657">
                      <a:moveTo>
                        <a:pt x="341865" y="14851"/>
                      </a:moveTo>
                      <a:lnTo>
                        <a:pt x="0" y="0"/>
                      </a:lnTo>
                      <a:lnTo>
                        <a:pt x="129668" y="119658"/>
                      </a:lnTo>
                      <a:lnTo>
                        <a:pt x="304314" y="1155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A61ACB49-9D1F-93A1-1B40-C5E774108839}"/>
                    </a:ext>
                  </a:extLst>
                </p:cNvPr>
                <p:cNvSpPr/>
                <p:nvPr/>
              </p:nvSpPr>
              <p:spPr>
                <a:xfrm>
                  <a:off x="8769145" y="2095922"/>
                  <a:ext cx="30125" cy="20726"/>
                </a:xfrm>
                <a:custGeom>
                  <a:avLst/>
                  <a:gdLst>
                    <a:gd name="connsiteX0" fmla="*/ 23499 w 30125"/>
                    <a:gd name="connsiteY0" fmla="*/ 20726 h 20726"/>
                    <a:gd name="connsiteX1" fmla="*/ 30126 w 30125"/>
                    <a:gd name="connsiteY1" fmla="*/ 0 h 20726"/>
                    <a:gd name="connsiteX2" fmla="*/ 0 w 30125"/>
                    <a:gd name="connsiteY2" fmla="*/ 20726 h 20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125" h="20726">
                      <a:moveTo>
                        <a:pt x="23499" y="20726"/>
                      </a:moveTo>
                      <a:lnTo>
                        <a:pt x="30126" y="0"/>
                      </a:lnTo>
                      <a:lnTo>
                        <a:pt x="0" y="2072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BE6CED9C-7127-B3A6-4233-CF39607E191F}"/>
                    </a:ext>
                  </a:extLst>
                </p:cNvPr>
                <p:cNvSpPr/>
                <p:nvPr/>
              </p:nvSpPr>
              <p:spPr>
                <a:xfrm>
                  <a:off x="8766795" y="1671951"/>
                  <a:ext cx="129668" cy="444697"/>
                </a:xfrm>
                <a:custGeom>
                  <a:avLst/>
                  <a:gdLst>
                    <a:gd name="connsiteX0" fmla="*/ 0 w 129668"/>
                    <a:gd name="connsiteY0" fmla="*/ 0 h 444697"/>
                    <a:gd name="connsiteX1" fmla="*/ 1222 w 129668"/>
                    <a:gd name="connsiteY1" fmla="*/ 294209 h 444697"/>
                    <a:gd name="connsiteX2" fmla="*/ 2350 w 129668"/>
                    <a:gd name="connsiteY2" fmla="*/ 444697 h 444697"/>
                    <a:gd name="connsiteX3" fmla="*/ 32476 w 129668"/>
                    <a:gd name="connsiteY3" fmla="*/ 423971 h 444697"/>
                    <a:gd name="connsiteX4" fmla="*/ 129668 w 129668"/>
                    <a:gd name="connsiteY4" fmla="*/ 119658 h 44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68" h="444697">
                      <a:moveTo>
                        <a:pt x="0" y="0"/>
                      </a:moveTo>
                      <a:lnTo>
                        <a:pt x="1222" y="294209"/>
                      </a:lnTo>
                      <a:lnTo>
                        <a:pt x="2350" y="444697"/>
                      </a:lnTo>
                      <a:lnTo>
                        <a:pt x="32476" y="423971"/>
                      </a:lnTo>
                      <a:lnTo>
                        <a:pt x="129668" y="11965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8FD225B-B03E-74D0-E8D6-E55FC4C48200}"/>
                  </a:ext>
                </a:extLst>
              </p:cNvPr>
              <p:cNvSpPr/>
              <p:nvPr/>
            </p:nvSpPr>
            <p:spPr>
              <a:xfrm>
                <a:off x="8766795" y="1827280"/>
                <a:ext cx="250594" cy="438587"/>
              </a:xfrm>
              <a:custGeom>
                <a:avLst/>
                <a:gdLst>
                  <a:gd name="connsiteX0" fmla="*/ 250595 w 250594"/>
                  <a:gd name="connsiteY0" fmla="*/ 0 h 438587"/>
                  <a:gd name="connsiteX1" fmla="*/ 143956 w 250594"/>
                  <a:gd name="connsiteY1" fmla="*/ 3854 h 438587"/>
                  <a:gd name="connsiteX2" fmla="*/ 0 w 250594"/>
                  <a:gd name="connsiteY2" fmla="*/ 438588 h 438587"/>
                  <a:gd name="connsiteX3" fmla="*/ 19269 w 250594"/>
                  <a:gd name="connsiteY3" fmla="*/ 431397 h 438587"/>
                  <a:gd name="connsiteX4" fmla="*/ 79897 w 250594"/>
                  <a:gd name="connsiteY4" fmla="*/ 408650 h 438587"/>
                  <a:gd name="connsiteX5" fmla="*/ 208954 w 250594"/>
                  <a:gd name="connsiteY5" fmla="*/ 203220 h 438587"/>
                  <a:gd name="connsiteX6" fmla="*/ 220328 w 250594"/>
                  <a:gd name="connsiteY6" fmla="*/ 185126 h 438587"/>
                  <a:gd name="connsiteX7" fmla="*/ 170933 w 250594"/>
                  <a:gd name="connsiteY7" fmla="*/ 195983 h 438587"/>
                  <a:gd name="connsiteX8" fmla="*/ 245143 w 250594"/>
                  <a:gd name="connsiteY8" fmla="*/ 13348 h 43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594" h="438587">
                    <a:moveTo>
                      <a:pt x="250595" y="0"/>
                    </a:moveTo>
                    <a:lnTo>
                      <a:pt x="143956" y="3854"/>
                    </a:lnTo>
                    <a:lnTo>
                      <a:pt x="0" y="438588"/>
                    </a:lnTo>
                    <a:lnTo>
                      <a:pt x="19269" y="431397"/>
                    </a:lnTo>
                    <a:lnTo>
                      <a:pt x="79897" y="408650"/>
                    </a:lnTo>
                    <a:lnTo>
                      <a:pt x="208954" y="203220"/>
                    </a:lnTo>
                    <a:lnTo>
                      <a:pt x="220328" y="185126"/>
                    </a:lnTo>
                    <a:lnTo>
                      <a:pt x="170933" y="195983"/>
                    </a:lnTo>
                    <a:lnTo>
                      <a:pt x="245143" y="1334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0C0E2AA-D276-839D-4C2A-8D62E29A62B9}"/>
                  </a:ext>
                </a:extLst>
              </p:cNvPr>
              <p:cNvSpPr/>
              <p:nvPr/>
            </p:nvSpPr>
            <p:spPr>
              <a:xfrm>
                <a:off x="8766795" y="1827280"/>
                <a:ext cx="250594" cy="438587"/>
              </a:xfrm>
              <a:custGeom>
                <a:avLst/>
                <a:gdLst>
                  <a:gd name="connsiteX0" fmla="*/ 250595 w 250594"/>
                  <a:gd name="connsiteY0" fmla="*/ 0 h 438587"/>
                  <a:gd name="connsiteX1" fmla="*/ 143956 w 250594"/>
                  <a:gd name="connsiteY1" fmla="*/ 3854 h 438587"/>
                  <a:gd name="connsiteX2" fmla="*/ 0 w 250594"/>
                  <a:gd name="connsiteY2" fmla="*/ 438588 h 438587"/>
                  <a:gd name="connsiteX3" fmla="*/ 19269 w 250594"/>
                  <a:gd name="connsiteY3" fmla="*/ 431397 h 438587"/>
                  <a:gd name="connsiteX4" fmla="*/ 79897 w 250594"/>
                  <a:gd name="connsiteY4" fmla="*/ 408650 h 438587"/>
                  <a:gd name="connsiteX5" fmla="*/ 208954 w 250594"/>
                  <a:gd name="connsiteY5" fmla="*/ 203220 h 438587"/>
                  <a:gd name="connsiteX6" fmla="*/ 220328 w 250594"/>
                  <a:gd name="connsiteY6" fmla="*/ 185126 h 438587"/>
                  <a:gd name="connsiteX7" fmla="*/ 170933 w 250594"/>
                  <a:gd name="connsiteY7" fmla="*/ 195983 h 438587"/>
                  <a:gd name="connsiteX8" fmla="*/ 245143 w 250594"/>
                  <a:gd name="connsiteY8" fmla="*/ 13348 h 43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594" h="438587">
                    <a:moveTo>
                      <a:pt x="250595" y="0"/>
                    </a:moveTo>
                    <a:lnTo>
                      <a:pt x="143956" y="3854"/>
                    </a:lnTo>
                    <a:lnTo>
                      <a:pt x="0" y="438588"/>
                    </a:lnTo>
                    <a:lnTo>
                      <a:pt x="19269" y="431397"/>
                    </a:lnTo>
                    <a:lnTo>
                      <a:pt x="79897" y="408650"/>
                    </a:lnTo>
                    <a:lnTo>
                      <a:pt x="208954" y="203220"/>
                    </a:lnTo>
                    <a:lnTo>
                      <a:pt x="220328" y="185126"/>
                    </a:lnTo>
                    <a:lnTo>
                      <a:pt x="170933" y="195983"/>
                    </a:lnTo>
                    <a:lnTo>
                      <a:pt x="245143" y="1334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8" name="Graphic 111">
                <a:extLst>
                  <a:ext uri="{FF2B5EF4-FFF2-40B4-BE49-F238E27FC236}">
                    <a16:creationId xmlns:a16="http://schemas.microsoft.com/office/drawing/2014/main" id="{FD469BB4-9063-FBB7-EA94-6E2E63EC78BD}"/>
                  </a:ext>
                </a:extLst>
              </p:cNvPr>
              <p:cNvGrpSpPr/>
              <p:nvPr/>
            </p:nvGrpSpPr>
            <p:grpSpPr>
              <a:xfrm>
                <a:off x="8766795" y="1827280"/>
                <a:ext cx="250594" cy="438587"/>
                <a:chOff x="8766795" y="1827280"/>
                <a:chExt cx="250594" cy="438587"/>
              </a:xfrm>
              <a:grpFill/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088388A2-10D5-9EFA-A3A8-88A6EBDB3F70}"/>
                    </a:ext>
                  </a:extLst>
                </p:cNvPr>
                <p:cNvSpPr/>
                <p:nvPr/>
              </p:nvSpPr>
              <p:spPr>
                <a:xfrm>
                  <a:off x="8766795" y="1831134"/>
                  <a:ext cx="156598" cy="434733"/>
                </a:xfrm>
                <a:custGeom>
                  <a:avLst/>
                  <a:gdLst>
                    <a:gd name="connsiteX0" fmla="*/ 0 w 156598"/>
                    <a:gd name="connsiteY0" fmla="*/ 434734 h 434733"/>
                    <a:gd name="connsiteX1" fmla="*/ 19269 w 156598"/>
                    <a:gd name="connsiteY1" fmla="*/ 427543 h 434733"/>
                    <a:gd name="connsiteX2" fmla="*/ 156598 w 156598"/>
                    <a:gd name="connsiteY2" fmla="*/ 12690 h 434733"/>
                    <a:gd name="connsiteX3" fmla="*/ 143956 w 156598"/>
                    <a:gd name="connsiteY3" fmla="*/ 0 h 434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598" h="434733">
                      <a:moveTo>
                        <a:pt x="0" y="434734"/>
                      </a:moveTo>
                      <a:lnTo>
                        <a:pt x="19269" y="427543"/>
                      </a:lnTo>
                      <a:lnTo>
                        <a:pt x="156598" y="12690"/>
                      </a:lnTo>
                      <a:lnTo>
                        <a:pt x="14395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8C72CA41-6D67-653D-AC0E-E0123D0DE91D}"/>
                    </a:ext>
                  </a:extLst>
                </p:cNvPr>
                <p:cNvSpPr/>
                <p:nvPr/>
              </p:nvSpPr>
              <p:spPr>
                <a:xfrm>
                  <a:off x="8910751" y="1827280"/>
                  <a:ext cx="106639" cy="16543"/>
                </a:xfrm>
                <a:custGeom>
                  <a:avLst/>
                  <a:gdLst>
                    <a:gd name="connsiteX0" fmla="*/ 106639 w 106639"/>
                    <a:gd name="connsiteY0" fmla="*/ 0 h 16543"/>
                    <a:gd name="connsiteX1" fmla="*/ 0 w 106639"/>
                    <a:gd name="connsiteY1" fmla="*/ 3854 h 16543"/>
                    <a:gd name="connsiteX2" fmla="*/ 12643 w 106639"/>
                    <a:gd name="connsiteY2" fmla="*/ 16543 h 16543"/>
                    <a:gd name="connsiteX3" fmla="*/ 101187 w 106639"/>
                    <a:gd name="connsiteY3" fmla="*/ 13348 h 16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639" h="16543">
                      <a:moveTo>
                        <a:pt x="106639" y="0"/>
                      </a:moveTo>
                      <a:lnTo>
                        <a:pt x="0" y="3854"/>
                      </a:lnTo>
                      <a:lnTo>
                        <a:pt x="12643" y="16543"/>
                      </a:lnTo>
                      <a:lnTo>
                        <a:pt x="101187" y="133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6A1473B9-FAAD-1124-4CEE-56E252205F59}"/>
                    </a:ext>
                  </a:extLst>
                </p:cNvPr>
                <p:cNvSpPr/>
                <p:nvPr/>
              </p:nvSpPr>
              <p:spPr>
                <a:xfrm>
                  <a:off x="8937728" y="2012406"/>
                  <a:ext cx="49395" cy="23781"/>
                </a:xfrm>
                <a:custGeom>
                  <a:avLst/>
                  <a:gdLst>
                    <a:gd name="connsiteX0" fmla="*/ 0 w 49395"/>
                    <a:gd name="connsiteY0" fmla="*/ 10857 h 23781"/>
                    <a:gd name="connsiteX1" fmla="*/ 15885 w 49395"/>
                    <a:gd name="connsiteY1" fmla="*/ 23781 h 23781"/>
                    <a:gd name="connsiteX2" fmla="*/ 38022 w 49395"/>
                    <a:gd name="connsiteY2" fmla="*/ 18094 h 23781"/>
                    <a:gd name="connsiteX3" fmla="*/ 49395 w 49395"/>
                    <a:gd name="connsiteY3" fmla="*/ 0 h 2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95" h="23781">
                      <a:moveTo>
                        <a:pt x="0" y="10857"/>
                      </a:moveTo>
                      <a:lnTo>
                        <a:pt x="15885" y="23781"/>
                      </a:lnTo>
                      <a:lnTo>
                        <a:pt x="38022" y="18094"/>
                      </a:lnTo>
                      <a:lnTo>
                        <a:pt x="4939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9B29174-7C99-6531-49EB-4612B3B76FD0}"/>
                  </a:ext>
                </a:extLst>
              </p:cNvPr>
              <p:cNvSpPr/>
              <p:nvPr/>
            </p:nvSpPr>
            <p:spPr>
              <a:xfrm>
                <a:off x="8910751" y="1824413"/>
                <a:ext cx="598052" cy="463214"/>
              </a:xfrm>
              <a:custGeom>
                <a:avLst/>
                <a:gdLst>
                  <a:gd name="connsiteX0" fmla="*/ 425522 w 598052"/>
                  <a:gd name="connsiteY0" fmla="*/ 0 h 463214"/>
                  <a:gd name="connsiteX1" fmla="*/ 190907 w 598052"/>
                  <a:gd name="connsiteY1" fmla="*/ 231137 h 463214"/>
                  <a:gd name="connsiteX2" fmla="*/ 150206 w 598052"/>
                  <a:gd name="connsiteY2" fmla="*/ 204912 h 463214"/>
                  <a:gd name="connsiteX3" fmla="*/ 0 w 598052"/>
                  <a:gd name="connsiteY3" fmla="*/ 420728 h 463214"/>
                  <a:gd name="connsiteX4" fmla="*/ 16543 w 598052"/>
                  <a:gd name="connsiteY4" fmla="*/ 428436 h 463214"/>
                  <a:gd name="connsiteX5" fmla="*/ 91036 w 598052"/>
                  <a:gd name="connsiteY5" fmla="*/ 463215 h 463214"/>
                  <a:gd name="connsiteX6" fmla="*/ 578595 w 598052"/>
                  <a:gd name="connsiteY6" fmla="*/ 28481 h 463214"/>
                  <a:gd name="connsiteX7" fmla="*/ 598053 w 598052"/>
                  <a:gd name="connsiteY7" fmla="*/ 11139 h 46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052" h="463214">
                    <a:moveTo>
                      <a:pt x="425522" y="0"/>
                    </a:moveTo>
                    <a:lnTo>
                      <a:pt x="190907" y="231137"/>
                    </a:lnTo>
                    <a:lnTo>
                      <a:pt x="150206" y="204912"/>
                    </a:lnTo>
                    <a:lnTo>
                      <a:pt x="0" y="420728"/>
                    </a:lnTo>
                    <a:lnTo>
                      <a:pt x="16543" y="428436"/>
                    </a:lnTo>
                    <a:lnTo>
                      <a:pt x="91036" y="463215"/>
                    </a:lnTo>
                    <a:lnTo>
                      <a:pt x="578595" y="28481"/>
                    </a:lnTo>
                    <a:lnTo>
                      <a:pt x="598053" y="1113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60" name="Graphic 111">
                <a:extLst>
                  <a:ext uri="{FF2B5EF4-FFF2-40B4-BE49-F238E27FC236}">
                    <a16:creationId xmlns:a16="http://schemas.microsoft.com/office/drawing/2014/main" id="{226D5197-E7FC-CB2C-8338-A783F9E368EC}"/>
                  </a:ext>
                </a:extLst>
              </p:cNvPr>
              <p:cNvGrpSpPr/>
              <p:nvPr/>
            </p:nvGrpSpPr>
            <p:grpSpPr>
              <a:xfrm>
                <a:off x="8910751" y="1824413"/>
                <a:ext cx="598052" cy="428436"/>
                <a:chOff x="8910751" y="1824413"/>
                <a:chExt cx="598052" cy="428436"/>
              </a:xfrm>
              <a:grpFill/>
            </p:grpSpPr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76BCE250-42B7-A15D-EBFC-2D54A1339BD7}"/>
                    </a:ext>
                  </a:extLst>
                </p:cNvPr>
                <p:cNvSpPr/>
                <p:nvPr/>
              </p:nvSpPr>
              <p:spPr>
                <a:xfrm>
                  <a:off x="8910751" y="2029326"/>
                  <a:ext cx="162519" cy="223523"/>
                </a:xfrm>
                <a:custGeom>
                  <a:avLst/>
                  <a:gdLst>
                    <a:gd name="connsiteX0" fmla="*/ 0 w 162519"/>
                    <a:gd name="connsiteY0" fmla="*/ 215816 h 223523"/>
                    <a:gd name="connsiteX1" fmla="*/ 16543 w 162519"/>
                    <a:gd name="connsiteY1" fmla="*/ 223524 h 223523"/>
                    <a:gd name="connsiteX2" fmla="*/ 162520 w 162519"/>
                    <a:gd name="connsiteY2" fmla="*/ 18799 h 223523"/>
                    <a:gd name="connsiteX3" fmla="*/ 150206 w 162519"/>
                    <a:gd name="connsiteY3" fmla="*/ 0 h 22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519" h="223523">
                      <a:moveTo>
                        <a:pt x="0" y="215816"/>
                      </a:moveTo>
                      <a:lnTo>
                        <a:pt x="16543" y="223524"/>
                      </a:lnTo>
                      <a:lnTo>
                        <a:pt x="162520" y="18799"/>
                      </a:lnTo>
                      <a:lnTo>
                        <a:pt x="15020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3BB48EA0-68B9-1B93-1836-1150755EF84A}"/>
                    </a:ext>
                  </a:extLst>
                </p:cNvPr>
                <p:cNvSpPr/>
                <p:nvPr/>
              </p:nvSpPr>
              <p:spPr>
                <a:xfrm>
                  <a:off x="9060957" y="2029326"/>
                  <a:ext cx="53060" cy="45024"/>
                </a:xfrm>
                <a:custGeom>
                  <a:avLst/>
                  <a:gdLst>
                    <a:gd name="connsiteX0" fmla="*/ 0 w 53060"/>
                    <a:gd name="connsiteY0" fmla="*/ 0 h 45024"/>
                    <a:gd name="connsiteX1" fmla="*/ 12314 w 53060"/>
                    <a:gd name="connsiteY1" fmla="*/ 18799 h 45024"/>
                    <a:gd name="connsiteX2" fmla="*/ 53061 w 53060"/>
                    <a:gd name="connsiteY2" fmla="*/ 45024 h 45024"/>
                    <a:gd name="connsiteX3" fmla="*/ 40701 w 53060"/>
                    <a:gd name="connsiteY3" fmla="*/ 26225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060" h="45024">
                      <a:moveTo>
                        <a:pt x="0" y="0"/>
                      </a:moveTo>
                      <a:lnTo>
                        <a:pt x="12314" y="18799"/>
                      </a:lnTo>
                      <a:lnTo>
                        <a:pt x="53061" y="45024"/>
                      </a:lnTo>
                      <a:lnTo>
                        <a:pt x="40701" y="2622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DFE84444-16F1-A5EE-8B3D-70C61DD0531F}"/>
                    </a:ext>
                  </a:extLst>
                </p:cNvPr>
                <p:cNvSpPr/>
                <p:nvPr/>
              </p:nvSpPr>
              <p:spPr>
                <a:xfrm>
                  <a:off x="9336273" y="1824413"/>
                  <a:ext cx="172530" cy="28481"/>
                </a:xfrm>
                <a:custGeom>
                  <a:avLst/>
                  <a:gdLst>
                    <a:gd name="connsiteX0" fmla="*/ 172531 w 172530"/>
                    <a:gd name="connsiteY0" fmla="*/ 11139 h 28481"/>
                    <a:gd name="connsiteX1" fmla="*/ 0 w 172530"/>
                    <a:gd name="connsiteY1" fmla="*/ 0 h 28481"/>
                    <a:gd name="connsiteX2" fmla="*/ 12032 w 172530"/>
                    <a:gd name="connsiteY2" fmla="*/ 19175 h 28481"/>
                    <a:gd name="connsiteX3" fmla="*/ 153073 w 172530"/>
                    <a:gd name="connsiteY3" fmla="*/ 28481 h 2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2530" h="28481">
                      <a:moveTo>
                        <a:pt x="172531" y="11139"/>
                      </a:moveTo>
                      <a:lnTo>
                        <a:pt x="0" y="0"/>
                      </a:lnTo>
                      <a:lnTo>
                        <a:pt x="12032" y="19175"/>
                      </a:lnTo>
                      <a:lnTo>
                        <a:pt x="153073" y="284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8D2717BE-9905-B334-2290-38EE7D42982C}"/>
                    </a:ext>
                  </a:extLst>
                </p:cNvPr>
                <p:cNvSpPr/>
                <p:nvPr/>
              </p:nvSpPr>
              <p:spPr>
                <a:xfrm>
                  <a:off x="9101658" y="1824413"/>
                  <a:ext cx="246646" cy="249936"/>
                </a:xfrm>
                <a:custGeom>
                  <a:avLst/>
                  <a:gdLst>
                    <a:gd name="connsiteX0" fmla="*/ 0 w 246646"/>
                    <a:gd name="connsiteY0" fmla="*/ 231137 h 249936"/>
                    <a:gd name="connsiteX1" fmla="*/ 12360 w 246646"/>
                    <a:gd name="connsiteY1" fmla="*/ 249937 h 249936"/>
                    <a:gd name="connsiteX2" fmla="*/ 246647 w 246646"/>
                    <a:gd name="connsiteY2" fmla="*/ 19175 h 249936"/>
                    <a:gd name="connsiteX3" fmla="*/ 234615 w 246646"/>
                    <a:gd name="connsiteY3" fmla="*/ 0 h 249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646" h="249936">
                      <a:moveTo>
                        <a:pt x="0" y="231137"/>
                      </a:moveTo>
                      <a:lnTo>
                        <a:pt x="12360" y="249937"/>
                      </a:lnTo>
                      <a:lnTo>
                        <a:pt x="246647" y="19175"/>
                      </a:lnTo>
                      <a:lnTo>
                        <a:pt x="23461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61" name="Graphic 111">
                <a:extLst>
                  <a:ext uri="{FF2B5EF4-FFF2-40B4-BE49-F238E27FC236}">
                    <a16:creationId xmlns:a16="http://schemas.microsoft.com/office/drawing/2014/main" id="{D4FA0C55-1F74-92BE-6B88-E130E66E2E3B}"/>
                  </a:ext>
                </a:extLst>
              </p:cNvPr>
              <p:cNvGrpSpPr/>
              <p:nvPr/>
            </p:nvGrpSpPr>
            <p:grpSpPr>
              <a:xfrm>
                <a:off x="9073271" y="1902806"/>
                <a:ext cx="492118" cy="421433"/>
                <a:chOff x="9073271" y="1902806"/>
                <a:chExt cx="492118" cy="421433"/>
              </a:xfrm>
              <a:grpFill/>
            </p:grpSpPr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7EDB1D10-F056-D6BF-0EF1-19982EF7FB6B}"/>
                    </a:ext>
                  </a:extLst>
                </p:cNvPr>
                <p:cNvSpPr/>
                <p:nvPr/>
              </p:nvSpPr>
              <p:spPr>
                <a:xfrm>
                  <a:off x="9073271" y="1902806"/>
                  <a:ext cx="492118" cy="421433"/>
                </a:xfrm>
                <a:custGeom>
                  <a:avLst/>
                  <a:gdLst>
                    <a:gd name="connsiteX0" fmla="*/ 488970 w 492118"/>
                    <a:gd name="connsiteY0" fmla="*/ 0 h 421433"/>
                    <a:gd name="connsiteX1" fmla="*/ 469231 w 492118"/>
                    <a:gd name="connsiteY1" fmla="*/ 17013 h 421433"/>
                    <a:gd name="connsiteX2" fmla="*/ 51087 w 492118"/>
                    <a:gd name="connsiteY2" fmla="*/ 377396 h 421433"/>
                    <a:gd name="connsiteX3" fmla="*/ 0 w 492118"/>
                    <a:gd name="connsiteY3" fmla="*/ 421433 h 421433"/>
                    <a:gd name="connsiteX4" fmla="*/ 492119 w 492118"/>
                    <a:gd name="connsiteY4" fmla="*/ 176243 h 42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18" h="421433">
                      <a:moveTo>
                        <a:pt x="488970" y="0"/>
                      </a:moveTo>
                      <a:lnTo>
                        <a:pt x="469231" y="17013"/>
                      </a:lnTo>
                      <a:lnTo>
                        <a:pt x="51087" y="377396"/>
                      </a:lnTo>
                      <a:lnTo>
                        <a:pt x="0" y="421433"/>
                      </a:lnTo>
                      <a:lnTo>
                        <a:pt x="492119" y="17624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A1FCA5D5-CFD9-9E27-0FEF-4B51D4A9AEA7}"/>
                    </a:ext>
                  </a:extLst>
                </p:cNvPr>
                <p:cNvSpPr/>
                <p:nvPr/>
              </p:nvSpPr>
              <p:spPr>
                <a:xfrm>
                  <a:off x="9073271" y="1902806"/>
                  <a:ext cx="492118" cy="421433"/>
                </a:xfrm>
                <a:custGeom>
                  <a:avLst/>
                  <a:gdLst>
                    <a:gd name="connsiteX0" fmla="*/ 488970 w 492118"/>
                    <a:gd name="connsiteY0" fmla="*/ 0 h 421433"/>
                    <a:gd name="connsiteX1" fmla="*/ 469231 w 492118"/>
                    <a:gd name="connsiteY1" fmla="*/ 17013 h 421433"/>
                    <a:gd name="connsiteX2" fmla="*/ 51087 w 492118"/>
                    <a:gd name="connsiteY2" fmla="*/ 377396 h 421433"/>
                    <a:gd name="connsiteX3" fmla="*/ 0 w 492118"/>
                    <a:gd name="connsiteY3" fmla="*/ 421433 h 421433"/>
                    <a:gd name="connsiteX4" fmla="*/ 492119 w 492118"/>
                    <a:gd name="connsiteY4" fmla="*/ 176243 h 42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18" h="421433">
                      <a:moveTo>
                        <a:pt x="488970" y="0"/>
                      </a:moveTo>
                      <a:lnTo>
                        <a:pt x="469231" y="17013"/>
                      </a:lnTo>
                      <a:lnTo>
                        <a:pt x="51087" y="377396"/>
                      </a:lnTo>
                      <a:lnTo>
                        <a:pt x="0" y="421433"/>
                      </a:lnTo>
                      <a:lnTo>
                        <a:pt x="492119" y="17624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3812455E-647D-AF69-2F8B-2F6A235B06E6}"/>
                    </a:ext>
                  </a:extLst>
                </p:cNvPr>
                <p:cNvSpPr/>
                <p:nvPr/>
              </p:nvSpPr>
              <p:spPr>
                <a:xfrm>
                  <a:off x="9542501" y="1902806"/>
                  <a:ext cx="22888" cy="176243"/>
                </a:xfrm>
                <a:custGeom>
                  <a:avLst/>
                  <a:gdLst>
                    <a:gd name="connsiteX0" fmla="*/ 0 w 22888"/>
                    <a:gd name="connsiteY0" fmla="*/ 17013 h 176243"/>
                    <a:gd name="connsiteX1" fmla="*/ 2679 w 22888"/>
                    <a:gd name="connsiteY1" fmla="*/ 167737 h 176243"/>
                    <a:gd name="connsiteX2" fmla="*/ 22888 w 22888"/>
                    <a:gd name="connsiteY2" fmla="*/ 176243 h 176243"/>
                    <a:gd name="connsiteX3" fmla="*/ 19739 w 22888"/>
                    <a:gd name="connsiteY3" fmla="*/ 0 h 176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88" h="176243">
                      <a:moveTo>
                        <a:pt x="0" y="17013"/>
                      </a:moveTo>
                      <a:lnTo>
                        <a:pt x="2679" y="167737"/>
                      </a:lnTo>
                      <a:lnTo>
                        <a:pt x="22888" y="176243"/>
                      </a:lnTo>
                      <a:lnTo>
                        <a:pt x="1973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BA936DB6-19D0-3FBD-4EEA-2A106CEB7026}"/>
                    </a:ext>
                  </a:extLst>
                </p:cNvPr>
                <p:cNvSpPr/>
                <p:nvPr/>
              </p:nvSpPr>
              <p:spPr>
                <a:xfrm>
                  <a:off x="9073271" y="2070543"/>
                  <a:ext cx="492118" cy="253696"/>
                </a:xfrm>
                <a:custGeom>
                  <a:avLst/>
                  <a:gdLst>
                    <a:gd name="connsiteX0" fmla="*/ 51087 w 492118"/>
                    <a:gd name="connsiteY0" fmla="*/ 209659 h 253696"/>
                    <a:gd name="connsiteX1" fmla="*/ 0 w 492118"/>
                    <a:gd name="connsiteY1" fmla="*/ 253697 h 253696"/>
                    <a:gd name="connsiteX2" fmla="*/ 492119 w 492118"/>
                    <a:gd name="connsiteY2" fmla="*/ 8507 h 253696"/>
                    <a:gd name="connsiteX3" fmla="*/ 471909 w 492118"/>
                    <a:gd name="connsiteY3" fmla="*/ 0 h 253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2118" h="253696">
                      <a:moveTo>
                        <a:pt x="51087" y="209659"/>
                      </a:moveTo>
                      <a:lnTo>
                        <a:pt x="0" y="253697"/>
                      </a:lnTo>
                      <a:lnTo>
                        <a:pt x="492119" y="8507"/>
                      </a:lnTo>
                      <a:lnTo>
                        <a:pt x="47190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BFF7ABA-1A04-C978-7647-C411EE903431}"/>
                  </a:ext>
                </a:extLst>
              </p:cNvPr>
              <p:cNvSpPr/>
              <p:nvPr/>
            </p:nvSpPr>
            <p:spPr>
              <a:xfrm>
                <a:off x="9553653" y="1815735"/>
                <a:ext cx="12363" cy="11341"/>
              </a:xfrm>
              <a:custGeom>
                <a:avLst/>
                <a:gdLst>
                  <a:gd name="connsiteX0" fmla="*/ 12065 w 12363"/>
                  <a:gd name="connsiteY0" fmla="*/ 6564 h 11341"/>
                  <a:gd name="connsiteX1" fmla="*/ 4264 w 12363"/>
                  <a:gd name="connsiteY1" fmla="*/ 11263 h 11341"/>
                  <a:gd name="connsiteX2" fmla="*/ 316 w 12363"/>
                  <a:gd name="connsiteY2" fmla="*/ 4778 h 11341"/>
                  <a:gd name="connsiteX3" fmla="*/ 8118 w 12363"/>
                  <a:gd name="connsiteY3" fmla="*/ 78 h 11341"/>
                  <a:gd name="connsiteX4" fmla="*/ 12065 w 12363"/>
                  <a:gd name="connsiteY4" fmla="*/ 6564 h 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3" h="11341">
                    <a:moveTo>
                      <a:pt x="12065" y="6564"/>
                    </a:moveTo>
                    <a:cubicBezTo>
                      <a:pt x="10985" y="9665"/>
                      <a:pt x="7507" y="11780"/>
                      <a:pt x="4264" y="11263"/>
                    </a:cubicBezTo>
                    <a:cubicBezTo>
                      <a:pt x="1021" y="10793"/>
                      <a:pt x="-765" y="7879"/>
                      <a:pt x="316" y="4778"/>
                    </a:cubicBezTo>
                    <a:cubicBezTo>
                      <a:pt x="1397" y="1676"/>
                      <a:pt x="4875" y="-439"/>
                      <a:pt x="8118" y="78"/>
                    </a:cubicBezTo>
                    <a:cubicBezTo>
                      <a:pt x="11360" y="548"/>
                      <a:pt x="13099" y="3462"/>
                      <a:pt x="12065" y="656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C84E295-7EC8-6CC9-F3FC-07774001F0A9}"/>
                  </a:ext>
                </a:extLst>
              </p:cNvPr>
              <p:cNvSpPr/>
              <p:nvPr/>
            </p:nvSpPr>
            <p:spPr>
              <a:xfrm>
                <a:off x="9553613" y="1815747"/>
                <a:ext cx="11071" cy="10451"/>
              </a:xfrm>
              <a:custGeom>
                <a:avLst/>
                <a:gdLst>
                  <a:gd name="connsiteX0" fmla="*/ 1155 w 11071"/>
                  <a:gd name="connsiteY0" fmla="*/ 5611 h 10451"/>
                  <a:gd name="connsiteX1" fmla="*/ 8957 w 11071"/>
                  <a:gd name="connsiteY1" fmla="*/ 911 h 10451"/>
                  <a:gd name="connsiteX2" fmla="*/ 11072 w 11071"/>
                  <a:gd name="connsiteY2" fmla="*/ 1663 h 10451"/>
                  <a:gd name="connsiteX3" fmla="*/ 8111 w 11071"/>
                  <a:gd name="connsiteY3" fmla="*/ 65 h 10451"/>
                  <a:gd name="connsiteX4" fmla="*/ 309 w 11071"/>
                  <a:gd name="connsiteY4" fmla="*/ 4765 h 10451"/>
                  <a:gd name="connsiteX5" fmla="*/ 2142 w 11071"/>
                  <a:gd name="connsiteY5" fmla="*/ 10452 h 10451"/>
                  <a:gd name="connsiteX6" fmla="*/ 1155 w 11071"/>
                  <a:gd name="connsiteY6" fmla="*/ 5611 h 1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71" h="10451">
                    <a:moveTo>
                      <a:pt x="1155" y="5611"/>
                    </a:moveTo>
                    <a:cubicBezTo>
                      <a:pt x="2236" y="2509"/>
                      <a:pt x="5714" y="394"/>
                      <a:pt x="8957" y="911"/>
                    </a:cubicBezTo>
                    <a:cubicBezTo>
                      <a:pt x="9756" y="1052"/>
                      <a:pt x="10461" y="1287"/>
                      <a:pt x="11072" y="1663"/>
                    </a:cubicBezTo>
                    <a:cubicBezTo>
                      <a:pt x="10320" y="864"/>
                      <a:pt x="9380" y="253"/>
                      <a:pt x="8111" y="65"/>
                    </a:cubicBezTo>
                    <a:cubicBezTo>
                      <a:pt x="4868" y="-405"/>
                      <a:pt x="1390" y="1710"/>
                      <a:pt x="309" y="4765"/>
                    </a:cubicBezTo>
                    <a:cubicBezTo>
                      <a:pt x="-490" y="7115"/>
                      <a:pt x="309" y="9277"/>
                      <a:pt x="2142" y="10452"/>
                    </a:cubicBezTo>
                    <a:cubicBezTo>
                      <a:pt x="1014" y="9230"/>
                      <a:pt x="544" y="7491"/>
                      <a:pt x="1155" y="561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FDF4549-C84B-7C59-1CE8-3E9F59DDD43A}"/>
                  </a:ext>
                </a:extLst>
              </p:cNvPr>
              <p:cNvSpPr/>
              <p:nvPr/>
            </p:nvSpPr>
            <p:spPr>
              <a:xfrm>
                <a:off x="9581792" y="1837627"/>
                <a:ext cx="12219" cy="12344"/>
              </a:xfrm>
              <a:custGeom>
                <a:avLst/>
                <a:gdLst>
                  <a:gd name="connsiteX0" fmla="*/ 12220 w 12219"/>
                  <a:gd name="connsiteY0" fmla="*/ 5162 h 12344"/>
                  <a:gd name="connsiteX1" fmla="*/ 6110 w 12219"/>
                  <a:gd name="connsiteY1" fmla="*/ 12259 h 12344"/>
                  <a:gd name="connsiteX2" fmla="*/ 0 w 12219"/>
                  <a:gd name="connsiteY2" fmla="*/ 7183 h 12344"/>
                  <a:gd name="connsiteX3" fmla="*/ 6110 w 12219"/>
                  <a:gd name="connsiteY3" fmla="*/ 86 h 12344"/>
                  <a:gd name="connsiteX4" fmla="*/ 12220 w 12219"/>
                  <a:gd name="connsiteY4" fmla="*/ 5162 h 12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9" h="12344">
                    <a:moveTo>
                      <a:pt x="12220" y="5162"/>
                    </a:moveTo>
                    <a:cubicBezTo>
                      <a:pt x="12220" y="8546"/>
                      <a:pt x="9494" y="11695"/>
                      <a:pt x="6110" y="12259"/>
                    </a:cubicBezTo>
                    <a:cubicBezTo>
                      <a:pt x="2726" y="12823"/>
                      <a:pt x="0" y="10520"/>
                      <a:pt x="0" y="7183"/>
                    </a:cubicBezTo>
                    <a:cubicBezTo>
                      <a:pt x="0" y="3799"/>
                      <a:pt x="2726" y="650"/>
                      <a:pt x="6110" y="86"/>
                    </a:cubicBezTo>
                    <a:cubicBezTo>
                      <a:pt x="9494" y="-478"/>
                      <a:pt x="12220" y="1778"/>
                      <a:pt x="12220" y="516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87B7FD7-3624-01F2-6446-03F46B1A6092}"/>
                  </a:ext>
                </a:extLst>
              </p:cNvPr>
              <p:cNvSpPr/>
              <p:nvPr/>
            </p:nvSpPr>
            <p:spPr>
              <a:xfrm>
                <a:off x="9581792" y="2108196"/>
                <a:ext cx="12219" cy="12343"/>
              </a:xfrm>
              <a:custGeom>
                <a:avLst/>
                <a:gdLst>
                  <a:gd name="connsiteX0" fmla="*/ 12220 w 12219"/>
                  <a:gd name="connsiteY0" fmla="*/ 5162 h 12343"/>
                  <a:gd name="connsiteX1" fmla="*/ 6110 w 12219"/>
                  <a:gd name="connsiteY1" fmla="*/ 12259 h 12343"/>
                  <a:gd name="connsiteX2" fmla="*/ 0 w 12219"/>
                  <a:gd name="connsiteY2" fmla="*/ 7183 h 12343"/>
                  <a:gd name="connsiteX3" fmla="*/ 6110 w 12219"/>
                  <a:gd name="connsiteY3" fmla="*/ 86 h 12343"/>
                  <a:gd name="connsiteX4" fmla="*/ 12220 w 12219"/>
                  <a:gd name="connsiteY4" fmla="*/ 5162 h 1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9" h="12343">
                    <a:moveTo>
                      <a:pt x="12220" y="5162"/>
                    </a:moveTo>
                    <a:cubicBezTo>
                      <a:pt x="12220" y="8546"/>
                      <a:pt x="9494" y="11695"/>
                      <a:pt x="6110" y="12259"/>
                    </a:cubicBezTo>
                    <a:cubicBezTo>
                      <a:pt x="2726" y="12823"/>
                      <a:pt x="0" y="10520"/>
                      <a:pt x="0" y="7183"/>
                    </a:cubicBezTo>
                    <a:cubicBezTo>
                      <a:pt x="0" y="3799"/>
                      <a:pt x="2726" y="650"/>
                      <a:pt x="6110" y="86"/>
                    </a:cubicBezTo>
                    <a:cubicBezTo>
                      <a:pt x="9494" y="-478"/>
                      <a:pt x="12220" y="1778"/>
                      <a:pt x="12220" y="516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42CA4BE-4A7C-7913-080C-60C079780126}"/>
                  </a:ext>
                </a:extLst>
              </p:cNvPr>
              <p:cNvSpPr/>
              <p:nvPr/>
            </p:nvSpPr>
            <p:spPr>
              <a:xfrm>
                <a:off x="9581792" y="1837589"/>
                <a:ext cx="10903" cy="11591"/>
              </a:xfrm>
              <a:custGeom>
                <a:avLst/>
                <a:gdLst>
                  <a:gd name="connsiteX0" fmla="*/ 1269 w 10903"/>
                  <a:gd name="connsiteY0" fmla="*/ 8208 h 11591"/>
                  <a:gd name="connsiteX1" fmla="*/ 7379 w 10903"/>
                  <a:gd name="connsiteY1" fmla="*/ 1111 h 11591"/>
                  <a:gd name="connsiteX2" fmla="*/ 10903 w 10903"/>
                  <a:gd name="connsiteY2" fmla="*/ 1769 h 11591"/>
                  <a:gd name="connsiteX3" fmla="*/ 6110 w 10903"/>
                  <a:gd name="connsiteY3" fmla="*/ 77 h 11591"/>
                  <a:gd name="connsiteX4" fmla="*/ 0 w 10903"/>
                  <a:gd name="connsiteY4" fmla="*/ 7174 h 11591"/>
                  <a:gd name="connsiteX5" fmla="*/ 2538 w 10903"/>
                  <a:gd name="connsiteY5" fmla="*/ 11592 h 11591"/>
                  <a:gd name="connsiteX6" fmla="*/ 1269 w 10903"/>
                  <a:gd name="connsiteY6" fmla="*/ 8208 h 1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03" h="11591">
                    <a:moveTo>
                      <a:pt x="1269" y="8208"/>
                    </a:moveTo>
                    <a:cubicBezTo>
                      <a:pt x="1269" y="4824"/>
                      <a:pt x="3995" y="1675"/>
                      <a:pt x="7379" y="1111"/>
                    </a:cubicBezTo>
                    <a:cubicBezTo>
                      <a:pt x="8742" y="876"/>
                      <a:pt x="9917" y="1205"/>
                      <a:pt x="10903" y="1769"/>
                    </a:cubicBezTo>
                    <a:cubicBezTo>
                      <a:pt x="9776" y="500"/>
                      <a:pt x="8131" y="-252"/>
                      <a:pt x="6110" y="77"/>
                    </a:cubicBezTo>
                    <a:cubicBezTo>
                      <a:pt x="2726" y="641"/>
                      <a:pt x="0" y="3790"/>
                      <a:pt x="0" y="7174"/>
                    </a:cubicBezTo>
                    <a:cubicBezTo>
                      <a:pt x="0" y="9195"/>
                      <a:pt x="1034" y="10699"/>
                      <a:pt x="2538" y="11592"/>
                    </a:cubicBezTo>
                    <a:cubicBezTo>
                      <a:pt x="1833" y="10699"/>
                      <a:pt x="1269" y="9618"/>
                      <a:pt x="1269" y="8208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DF4F0E4-71C4-38C2-CEC3-ACF8474848B9}"/>
                  </a:ext>
                </a:extLst>
              </p:cNvPr>
              <p:cNvSpPr/>
              <p:nvPr/>
            </p:nvSpPr>
            <p:spPr>
              <a:xfrm>
                <a:off x="9581792" y="2108205"/>
                <a:ext cx="10903" cy="11591"/>
              </a:xfrm>
              <a:custGeom>
                <a:avLst/>
                <a:gdLst>
                  <a:gd name="connsiteX0" fmla="*/ 1269 w 10903"/>
                  <a:gd name="connsiteY0" fmla="*/ 8208 h 11591"/>
                  <a:gd name="connsiteX1" fmla="*/ 7379 w 10903"/>
                  <a:gd name="connsiteY1" fmla="*/ 1111 h 11591"/>
                  <a:gd name="connsiteX2" fmla="*/ 10903 w 10903"/>
                  <a:gd name="connsiteY2" fmla="*/ 1769 h 11591"/>
                  <a:gd name="connsiteX3" fmla="*/ 6110 w 10903"/>
                  <a:gd name="connsiteY3" fmla="*/ 77 h 11591"/>
                  <a:gd name="connsiteX4" fmla="*/ 0 w 10903"/>
                  <a:gd name="connsiteY4" fmla="*/ 7174 h 11591"/>
                  <a:gd name="connsiteX5" fmla="*/ 2538 w 10903"/>
                  <a:gd name="connsiteY5" fmla="*/ 11592 h 11591"/>
                  <a:gd name="connsiteX6" fmla="*/ 1269 w 10903"/>
                  <a:gd name="connsiteY6" fmla="*/ 8208 h 1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03" h="11591">
                    <a:moveTo>
                      <a:pt x="1269" y="8208"/>
                    </a:moveTo>
                    <a:cubicBezTo>
                      <a:pt x="1269" y="4824"/>
                      <a:pt x="3995" y="1675"/>
                      <a:pt x="7379" y="1111"/>
                    </a:cubicBezTo>
                    <a:cubicBezTo>
                      <a:pt x="8742" y="876"/>
                      <a:pt x="9917" y="1205"/>
                      <a:pt x="10903" y="1769"/>
                    </a:cubicBezTo>
                    <a:cubicBezTo>
                      <a:pt x="9776" y="500"/>
                      <a:pt x="8131" y="-252"/>
                      <a:pt x="6110" y="77"/>
                    </a:cubicBezTo>
                    <a:cubicBezTo>
                      <a:pt x="2726" y="641"/>
                      <a:pt x="0" y="3790"/>
                      <a:pt x="0" y="7174"/>
                    </a:cubicBezTo>
                    <a:cubicBezTo>
                      <a:pt x="0" y="9195"/>
                      <a:pt x="1034" y="10699"/>
                      <a:pt x="2538" y="11592"/>
                    </a:cubicBezTo>
                    <a:cubicBezTo>
                      <a:pt x="1833" y="10699"/>
                      <a:pt x="1269" y="9571"/>
                      <a:pt x="1269" y="8208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3C25DD1-CAAF-5C2B-FD08-D1F2B3082B02}"/>
                  </a:ext>
                </a:extLst>
              </p:cNvPr>
              <p:cNvSpPr/>
              <p:nvPr/>
            </p:nvSpPr>
            <p:spPr>
              <a:xfrm>
                <a:off x="8900142" y="1804596"/>
                <a:ext cx="12381" cy="11341"/>
              </a:xfrm>
              <a:custGeom>
                <a:avLst/>
                <a:gdLst>
                  <a:gd name="connsiteX0" fmla="*/ 12065 w 12381"/>
                  <a:gd name="connsiteY0" fmla="*/ 6564 h 11341"/>
                  <a:gd name="connsiteX1" fmla="*/ 4264 w 12381"/>
                  <a:gd name="connsiteY1" fmla="*/ 11263 h 11341"/>
                  <a:gd name="connsiteX2" fmla="*/ 316 w 12381"/>
                  <a:gd name="connsiteY2" fmla="*/ 4778 h 11341"/>
                  <a:gd name="connsiteX3" fmla="*/ 8118 w 12381"/>
                  <a:gd name="connsiteY3" fmla="*/ 78 h 11341"/>
                  <a:gd name="connsiteX4" fmla="*/ 12065 w 12381"/>
                  <a:gd name="connsiteY4" fmla="*/ 6564 h 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1" h="11341">
                    <a:moveTo>
                      <a:pt x="12065" y="6564"/>
                    </a:moveTo>
                    <a:cubicBezTo>
                      <a:pt x="10984" y="9665"/>
                      <a:pt x="7507" y="11780"/>
                      <a:pt x="4264" y="11263"/>
                    </a:cubicBezTo>
                    <a:cubicBezTo>
                      <a:pt x="1021" y="10793"/>
                      <a:pt x="-765" y="7880"/>
                      <a:pt x="316" y="4778"/>
                    </a:cubicBezTo>
                    <a:cubicBezTo>
                      <a:pt x="1397" y="1676"/>
                      <a:pt x="4875" y="-439"/>
                      <a:pt x="8118" y="78"/>
                    </a:cubicBezTo>
                    <a:cubicBezTo>
                      <a:pt x="11360" y="595"/>
                      <a:pt x="13146" y="3509"/>
                      <a:pt x="12065" y="656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69D5BC5-1476-E0C0-4239-5EF70A44C346}"/>
                  </a:ext>
                </a:extLst>
              </p:cNvPr>
              <p:cNvSpPr/>
              <p:nvPr/>
            </p:nvSpPr>
            <p:spPr>
              <a:xfrm>
                <a:off x="8900189" y="1804656"/>
                <a:ext cx="12300" cy="11250"/>
              </a:xfrm>
              <a:custGeom>
                <a:avLst/>
                <a:gdLst>
                  <a:gd name="connsiteX0" fmla="*/ 1162 w 12300"/>
                  <a:gd name="connsiteY0" fmla="*/ 5235 h 11250"/>
                  <a:gd name="connsiteX1" fmla="*/ 8400 w 12300"/>
                  <a:gd name="connsiteY1" fmla="*/ 864 h 11250"/>
                  <a:gd name="connsiteX2" fmla="*/ 12300 w 12300"/>
                  <a:gd name="connsiteY2" fmla="*/ 4624 h 11250"/>
                  <a:gd name="connsiteX3" fmla="*/ 8118 w 12300"/>
                  <a:gd name="connsiteY3" fmla="*/ 65 h 11250"/>
                  <a:gd name="connsiteX4" fmla="*/ 316 w 12300"/>
                  <a:gd name="connsiteY4" fmla="*/ 4765 h 11250"/>
                  <a:gd name="connsiteX5" fmla="*/ 4264 w 12300"/>
                  <a:gd name="connsiteY5" fmla="*/ 11251 h 11250"/>
                  <a:gd name="connsiteX6" fmla="*/ 4781 w 12300"/>
                  <a:gd name="connsiteY6" fmla="*/ 11251 h 11250"/>
                  <a:gd name="connsiteX7" fmla="*/ 1162 w 12300"/>
                  <a:gd name="connsiteY7" fmla="*/ 5235 h 1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00" h="11250">
                    <a:moveTo>
                      <a:pt x="1162" y="5235"/>
                    </a:moveTo>
                    <a:cubicBezTo>
                      <a:pt x="2149" y="2368"/>
                      <a:pt x="5392" y="394"/>
                      <a:pt x="8400" y="864"/>
                    </a:cubicBezTo>
                    <a:cubicBezTo>
                      <a:pt x="10608" y="1193"/>
                      <a:pt x="12018" y="2744"/>
                      <a:pt x="12300" y="4624"/>
                    </a:cubicBezTo>
                    <a:cubicBezTo>
                      <a:pt x="12253" y="2321"/>
                      <a:pt x="10655" y="441"/>
                      <a:pt x="8118" y="65"/>
                    </a:cubicBezTo>
                    <a:cubicBezTo>
                      <a:pt x="4875" y="-405"/>
                      <a:pt x="1397" y="1710"/>
                      <a:pt x="316" y="4765"/>
                    </a:cubicBezTo>
                    <a:cubicBezTo>
                      <a:pt x="-765" y="7867"/>
                      <a:pt x="1021" y="10734"/>
                      <a:pt x="4264" y="11251"/>
                    </a:cubicBezTo>
                    <a:cubicBezTo>
                      <a:pt x="4452" y="11251"/>
                      <a:pt x="4593" y="11204"/>
                      <a:pt x="4781" y="11251"/>
                    </a:cubicBezTo>
                    <a:cubicBezTo>
                      <a:pt x="1773" y="10734"/>
                      <a:pt x="175" y="8102"/>
                      <a:pt x="1162" y="523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70" name="Graphic 111">
                <a:extLst>
                  <a:ext uri="{FF2B5EF4-FFF2-40B4-BE49-F238E27FC236}">
                    <a16:creationId xmlns:a16="http://schemas.microsoft.com/office/drawing/2014/main" id="{A6CB6147-DC12-892C-C35B-6F0982CAAA74}"/>
                  </a:ext>
                </a:extLst>
              </p:cNvPr>
              <p:cNvGrpSpPr/>
              <p:nvPr/>
            </p:nvGrpSpPr>
            <p:grpSpPr>
              <a:xfrm>
                <a:off x="8987123" y="1686802"/>
                <a:ext cx="331901" cy="325603"/>
                <a:chOff x="8987123" y="1686802"/>
                <a:chExt cx="331901" cy="325603"/>
              </a:xfrm>
              <a:grpFill/>
            </p:grpSpPr>
            <p:grpSp>
              <p:nvGrpSpPr>
                <p:cNvPr id="342" name="Graphic 111">
                  <a:extLst>
                    <a:ext uri="{FF2B5EF4-FFF2-40B4-BE49-F238E27FC236}">
                      <a16:creationId xmlns:a16="http://schemas.microsoft.com/office/drawing/2014/main" id="{C0A587E4-CAAB-1234-C8FE-EABC1F564663}"/>
                    </a:ext>
                  </a:extLst>
                </p:cNvPr>
                <p:cNvGrpSpPr/>
                <p:nvPr/>
              </p:nvGrpSpPr>
              <p:grpSpPr>
                <a:xfrm>
                  <a:off x="8987123" y="1686802"/>
                  <a:ext cx="331901" cy="325603"/>
                  <a:chOff x="8987123" y="1686802"/>
                  <a:chExt cx="331901" cy="325603"/>
                </a:xfrm>
                <a:grpFill/>
              </p:grpSpPr>
              <p:grpSp>
                <p:nvGrpSpPr>
                  <p:cNvPr id="348" name="Graphic 111">
                    <a:extLst>
                      <a:ext uri="{FF2B5EF4-FFF2-40B4-BE49-F238E27FC236}">
                        <a16:creationId xmlns:a16="http://schemas.microsoft.com/office/drawing/2014/main" id="{12955E40-AF1A-1324-C965-A73A0B09A34C}"/>
                      </a:ext>
                    </a:extLst>
                  </p:cNvPr>
                  <p:cNvGrpSpPr/>
                  <p:nvPr/>
                </p:nvGrpSpPr>
                <p:grpSpPr>
                  <a:xfrm>
                    <a:off x="8987123" y="1695920"/>
                    <a:ext cx="331901" cy="316486"/>
                    <a:chOff x="8987123" y="1695920"/>
                    <a:chExt cx="331901" cy="316486"/>
                  </a:xfrm>
                  <a:grpFill/>
                </p:grpSpPr>
                <p:sp>
                  <p:nvSpPr>
                    <p:cNvPr id="350" name="Freeform: Shape 349">
                      <a:extLst>
                        <a:ext uri="{FF2B5EF4-FFF2-40B4-BE49-F238E27FC236}">
                          <a16:creationId xmlns:a16="http://schemas.microsoft.com/office/drawing/2014/main" id="{3C87DFFE-C9F0-29B7-857F-B79C00FCD1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87123" y="1966160"/>
                      <a:ext cx="60486" cy="30642"/>
                    </a:xfrm>
                    <a:custGeom>
                      <a:avLst/>
                      <a:gdLst>
                        <a:gd name="connsiteX0" fmla="*/ 0 w 60486"/>
                        <a:gd name="connsiteY0" fmla="*/ 21055 h 30642"/>
                        <a:gd name="connsiteX1" fmla="*/ 0 w 60486"/>
                        <a:gd name="connsiteY1" fmla="*/ 30643 h 30642"/>
                        <a:gd name="connsiteX2" fmla="*/ 60487 w 60486"/>
                        <a:gd name="connsiteY2" fmla="*/ 11280 h 30642"/>
                        <a:gd name="connsiteX3" fmla="*/ 60487 w 60486"/>
                        <a:gd name="connsiteY3" fmla="*/ 0 h 30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0486" h="30642">
                          <a:moveTo>
                            <a:pt x="0" y="21055"/>
                          </a:moveTo>
                          <a:lnTo>
                            <a:pt x="0" y="30643"/>
                          </a:lnTo>
                          <a:lnTo>
                            <a:pt x="60487" y="11280"/>
                          </a:lnTo>
                          <a:lnTo>
                            <a:pt x="60487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351" name="Freeform: Shape 350">
                      <a:extLst>
                        <a:ext uri="{FF2B5EF4-FFF2-40B4-BE49-F238E27FC236}">
                          <a16:creationId xmlns:a16="http://schemas.microsoft.com/office/drawing/2014/main" id="{4016776C-2D64-27CA-6B3B-311145C2E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47610" y="1966160"/>
                      <a:ext cx="49066" cy="46246"/>
                    </a:xfrm>
                    <a:custGeom>
                      <a:avLst/>
                      <a:gdLst>
                        <a:gd name="connsiteX0" fmla="*/ 0 w 49066"/>
                        <a:gd name="connsiteY0" fmla="*/ 0 h 46246"/>
                        <a:gd name="connsiteX1" fmla="*/ 0 w 49066"/>
                        <a:gd name="connsiteY1" fmla="*/ 11280 h 46246"/>
                        <a:gd name="connsiteX2" fmla="*/ 49066 w 49066"/>
                        <a:gd name="connsiteY2" fmla="*/ 46246 h 46246"/>
                        <a:gd name="connsiteX3" fmla="*/ 49066 w 49066"/>
                        <a:gd name="connsiteY3" fmla="*/ 34168 h 462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9066" h="46246">
                          <a:moveTo>
                            <a:pt x="0" y="0"/>
                          </a:moveTo>
                          <a:lnTo>
                            <a:pt x="0" y="11280"/>
                          </a:lnTo>
                          <a:lnTo>
                            <a:pt x="49066" y="46246"/>
                          </a:lnTo>
                          <a:lnTo>
                            <a:pt x="49066" y="34168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352" name="Freeform: Shape 351">
                      <a:extLst>
                        <a:ext uri="{FF2B5EF4-FFF2-40B4-BE49-F238E27FC236}">
                          <a16:creationId xmlns:a16="http://schemas.microsoft.com/office/drawing/2014/main" id="{653F3C2B-FC58-52CB-161B-91DF2F202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695920"/>
                      <a:ext cx="222348" cy="316486"/>
                    </a:xfrm>
                    <a:custGeom>
                      <a:avLst/>
                      <a:gdLst>
                        <a:gd name="connsiteX0" fmla="*/ 222349 w 222348"/>
                        <a:gd name="connsiteY0" fmla="*/ 0 h 316486"/>
                        <a:gd name="connsiteX1" fmla="*/ 0 w 222348"/>
                        <a:gd name="connsiteY1" fmla="*/ 304408 h 316486"/>
                        <a:gd name="connsiteX2" fmla="*/ 0 w 222348"/>
                        <a:gd name="connsiteY2" fmla="*/ 316486 h 316486"/>
                        <a:gd name="connsiteX3" fmla="*/ 222349 w 222348"/>
                        <a:gd name="connsiteY3" fmla="*/ 94091 h 316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2348" h="316486">
                          <a:moveTo>
                            <a:pt x="222349" y="0"/>
                          </a:moveTo>
                          <a:lnTo>
                            <a:pt x="0" y="304408"/>
                          </a:lnTo>
                          <a:lnTo>
                            <a:pt x="0" y="316486"/>
                          </a:lnTo>
                          <a:lnTo>
                            <a:pt x="222349" y="94091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353" name="Freeform: Shape 352">
                      <a:extLst>
                        <a:ext uri="{FF2B5EF4-FFF2-40B4-BE49-F238E27FC236}">
                          <a16:creationId xmlns:a16="http://schemas.microsoft.com/office/drawing/2014/main" id="{22E51E48-FC19-6A3F-2230-47C9D6408E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695920"/>
                      <a:ext cx="222348" cy="316486"/>
                    </a:xfrm>
                    <a:custGeom>
                      <a:avLst/>
                      <a:gdLst>
                        <a:gd name="connsiteX0" fmla="*/ 222349 w 222348"/>
                        <a:gd name="connsiteY0" fmla="*/ 0 h 316486"/>
                        <a:gd name="connsiteX1" fmla="*/ 0 w 222348"/>
                        <a:gd name="connsiteY1" fmla="*/ 304408 h 316486"/>
                        <a:gd name="connsiteX2" fmla="*/ 0 w 222348"/>
                        <a:gd name="connsiteY2" fmla="*/ 316486 h 316486"/>
                        <a:gd name="connsiteX3" fmla="*/ 222349 w 222348"/>
                        <a:gd name="connsiteY3" fmla="*/ 94091 h 316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2348" h="316486">
                          <a:moveTo>
                            <a:pt x="222349" y="0"/>
                          </a:moveTo>
                          <a:lnTo>
                            <a:pt x="0" y="304408"/>
                          </a:lnTo>
                          <a:lnTo>
                            <a:pt x="0" y="316486"/>
                          </a:lnTo>
                          <a:lnTo>
                            <a:pt x="222349" y="94091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512EB6A9-F0B7-90E9-6C18-F488BAFF3252}"/>
                      </a:ext>
                    </a:extLst>
                  </p:cNvPr>
                  <p:cNvSpPr/>
                  <p:nvPr/>
                </p:nvSpPr>
                <p:spPr>
                  <a:xfrm>
                    <a:off x="8987123" y="1686802"/>
                    <a:ext cx="331901" cy="313525"/>
                  </a:xfrm>
                  <a:custGeom>
                    <a:avLst/>
                    <a:gdLst>
                      <a:gd name="connsiteX0" fmla="*/ 83986 w 331901"/>
                      <a:gd name="connsiteY0" fmla="*/ 100670 h 313525"/>
                      <a:gd name="connsiteX1" fmla="*/ 0 w 331901"/>
                      <a:gd name="connsiteY1" fmla="*/ 300413 h 313525"/>
                      <a:gd name="connsiteX2" fmla="*/ 60487 w 331901"/>
                      <a:gd name="connsiteY2" fmla="*/ 279358 h 313525"/>
                      <a:gd name="connsiteX3" fmla="*/ 109553 w 331901"/>
                      <a:gd name="connsiteY3" fmla="*/ 313525 h 313525"/>
                      <a:gd name="connsiteX4" fmla="*/ 331902 w 331901"/>
                      <a:gd name="connsiteY4" fmla="*/ 9118 h 313525"/>
                      <a:gd name="connsiteX5" fmla="*/ 121537 w 331901"/>
                      <a:gd name="connsiteY5" fmla="*/ 0 h 313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1901" h="313525">
                        <a:moveTo>
                          <a:pt x="83986" y="100670"/>
                        </a:moveTo>
                        <a:lnTo>
                          <a:pt x="0" y="300413"/>
                        </a:lnTo>
                        <a:lnTo>
                          <a:pt x="60487" y="279358"/>
                        </a:lnTo>
                        <a:lnTo>
                          <a:pt x="109553" y="313525"/>
                        </a:lnTo>
                        <a:lnTo>
                          <a:pt x="331902" y="9118"/>
                        </a:lnTo>
                        <a:lnTo>
                          <a:pt x="121537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343" name="Graphic 111">
                  <a:extLst>
                    <a:ext uri="{FF2B5EF4-FFF2-40B4-BE49-F238E27FC236}">
                      <a16:creationId xmlns:a16="http://schemas.microsoft.com/office/drawing/2014/main" id="{13CAC33E-49AB-7D54-22C8-1FB94490916B}"/>
                    </a:ext>
                  </a:extLst>
                </p:cNvPr>
                <p:cNvGrpSpPr/>
                <p:nvPr/>
              </p:nvGrpSpPr>
              <p:grpSpPr>
                <a:xfrm>
                  <a:off x="9023829" y="1702312"/>
                  <a:ext cx="253461" cy="272166"/>
                  <a:chOff x="9023829" y="1702312"/>
                  <a:chExt cx="253461" cy="272166"/>
                </a:xfrm>
                <a:grpFill/>
              </p:grpSpPr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17B6A028-AA7D-0729-8475-B27E535A7720}"/>
                      </a:ext>
                    </a:extLst>
                  </p:cNvPr>
                  <p:cNvSpPr/>
                  <p:nvPr/>
                </p:nvSpPr>
                <p:spPr>
                  <a:xfrm>
                    <a:off x="9023829" y="1702312"/>
                    <a:ext cx="253461" cy="272166"/>
                  </a:xfrm>
                  <a:custGeom>
                    <a:avLst/>
                    <a:gdLst>
                      <a:gd name="connsiteX0" fmla="*/ 107532 w 253461"/>
                      <a:gd name="connsiteY0" fmla="*/ 0 h 272166"/>
                      <a:gd name="connsiteX1" fmla="*/ 0 w 253461"/>
                      <a:gd name="connsiteY1" fmla="*/ 257221 h 272166"/>
                      <a:gd name="connsiteX2" fmla="*/ 10904 w 253461"/>
                      <a:gd name="connsiteY2" fmla="*/ 254073 h 272166"/>
                      <a:gd name="connsiteX3" fmla="*/ 30784 w 253461"/>
                      <a:gd name="connsiteY3" fmla="*/ 248433 h 272166"/>
                      <a:gd name="connsiteX4" fmla="*/ 66690 w 253461"/>
                      <a:gd name="connsiteY4" fmla="*/ 272167 h 272166"/>
                      <a:gd name="connsiteX5" fmla="*/ 247728 w 253461"/>
                      <a:gd name="connsiteY5" fmla="*/ 15227 h 272166"/>
                      <a:gd name="connsiteX6" fmla="*/ 253462 w 253461"/>
                      <a:gd name="connsiteY6" fmla="*/ 7050 h 27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461" h="272166">
                        <a:moveTo>
                          <a:pt x="107532" y="0"/>
                        </a:moveTo>
                        <a:lnTo>
                          <a:pt x="0" y="257221"/>
                        </a:lnTo>
                        <a:lnTo>
                          <a:pt x="10904" y="254073"/>
                        </a:lnTo>
                        <a:lnTo>
                          <a:pt x="30784" y="248433"/>
                        </a:lnTo>
                        <a:lnTo>
                          <a:pt x="66690" y="272167"/>
                        </a:lnTo>
                        <a:lnTo>
                          <a:pt x="247728" y="15227"/>
                        </a:lnTo>
                        <a:lnTo>
                          <a:pt x="253462" y="705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38BE82DD-74FD-17F4-8DC8-D439CC0FFAB5}"/>
                      </a:ext>
                    </a:extLst>
                  </p:cNvPr>
                  <p:cNvSpPr/>
                  <p:nvPr/>
                </p:nvSpPr>
                <p:spPr>
                  <a:xfrm>
                    <a:off x="9023829" y="1702312"/>
                    <a:ext cx="253461" cy="272166"/>
                  </a:xfrm>
                  <a:custGeom>
                    <a:avLst/>
                    <a:gdLst>
                      <a:gd name="connsiteX0" fmla="*/ 107532 w 253461"/>
                      <a:gd name="connsiteY0" fmla="*/ 0 h 272166"/>
                      <a:gd name="connsiteX1" fmla="*/ 0 w 253461"/>
                      <a:gd name="connsiteY1" fmla="*/ 257221 h 272166"/>
                      <a:gd name="connsiteX2" fmla="*/ 10904 w 253461"/>
                      <a:gd name="connsiteY2" fmla="*/ 254073 h 272166"/>
                      <a:gd name="connsiteX3" fmla="*/ 30784 w 253461"/>
                      <a:gd name="connsiteY3" fmla="*/ 248433 h 272166"/>
                      <a:gd name="connsiteX4" fmla="*/ 66690 w 253461"/>
                      <a:gd name="connsiteY4" fmla="*/ 272167 h 272166"/>
                      <a:gd name="connsiteX5" fmla="*/ 247728 w 253461"/>
                      <a:gd name="connsiteY5" fmla="*/ 15227 h 272166"/>
                      <a:gd name="connsiteX6" fmla="*/ 253462 w 253461"/>
                      <a:gd name="connsiteY6" fmla="*/ 7050 h 27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461" h="272166">
                        <a:moveTo>
                          <a:pt x="107532" y="0"/>
                        </a:moveTo>
                        <a:lnTo>
                          <a:pt x="0" y="257221"/>
                        </a:lnTo>
                        <a:lnTo>
                          <a:pt x="10904" y="254073"/>
                        </a:lnTo>
                        <a:lnTo>
                          <a:pt x="30784" y="248433"/>
                        </a:lnTo>
                        <a:lnTo>
                          <a:pt x="66690" y="272167"/>
                        </a:lnTo>
                        <a:lnTo>
                          <a:pt x="247728" y="15227"/>
                        </a:lnTo>
                        <a:lnTo>
                          <a:pt x="253462" y="705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753F2EBA-B2D6-A8E0-ECAD-37564CA163F1}"/>
                      </a:ext>
                    </a:extLst>
                  </p:cNvPr>
                  <p:cNvSpPr/>
                  <p:nvPr/>
                </p:nvSpPr>
                <p:spPr>
                  <a:xfrm>
                    <a:off x="9023829" y="1702312"/>
                    <a:ext cx="113500" cy="257221"/>
                  </a:xfrm>
                  <a:custGeom>
                    <a:avLst/>
                    <a:gdLst>
                      <a:gd name="connsiteX0" fmla="*/ 0 w 113500"/>
                      <a:gd name="connsiteY0" fmla="*/ 257221 h 257221"/>
                      <a:gd name="connsiteX1" fmla="*/ 10904 w 113500"/>
                      <a:gd name="connsiteY1" fmla="*/ 254073 h 257221"/>
                      <a:gd name="connsiteX2" fmla="*/ 113501 w 113500"/>
                      <a:gd name="connsiteY2" fmla="*/ 8695 h 257221"/>
                      <a:gd name="connsiteX3" fmla="*/ 107532 w 113500"/>
                      <a:gd name="connsiteY3" fmla="*/ 0 h 25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500" h="257221">
                        <a:moveTo>
                          <a:pt x="0" y="257221"/>
                        </a:moveTo>
                        <a:lnTo>
                          <a:pt x="10904" y="254073"/>
                        </a:lnTo>
                        <a:lnTo>
                          <a:pt x="113501" y="8695"/>
                        </a:lnTo>
                        <a:lnTo>
                          <a:pt x="107532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921256C5-3735-99F1-D7C4-2B8BB500457F}"/>
                      </a:ext>
                    </a:extLst>
                  </p:cNvPr>
                  <p:cNvSpPr/>
                  <p:nvPr/>
                </p:nvSpPr>
                <p:spPr>
                  <a:xfrm>
                    <a:off x="9131360" y="1702312"/>
                    <a:ext cx="145929" cy="15227"/>
                  </a:xfrm>
                  <a:custGeom>
                    <a:avLst/>
                    <a:gdLst>
                      <a:gd name="connsiteX0" fmla="*/ 145930 w 145929"/>
                      <a:gd name="connsiteY0" fmla="*/ 7050 h 15227"/>
                      <a:gd name="connsiteX1" fmla="*/ 0 w 145929"/>
                      <a:gd name="connsiteY1" fmla="*/ 0 h 15227"/>
                      <a:gd name="connsiteX2" fmla="*/ 5969 w 145929"/>
                      <a:gd name="connsiteY2" fmla="*/ 8695 h 15227"/>
                      <a:gd name="connsiteX3" fmla="*/ 140196 w 145929"/>
                      <a:gd name="connsiteY3" fmla="*/ 15227 h 1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29" h="15227">
                        <a:moveTo>
                          <a:pt x="145930" y="7050"/>
                        </a:moveTo>
                        <a:lnTo>
                          <a:pt x="0" y="0"/>
                        </a:lnTo>
                        <a:lnTo>
                          <a:pt x="5969" y="8695"/>
                        </a:lnTo>
                        <a:lnTo>
                          <a:pt x="140196" y="1522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71" name="Graphic 111">
                <a:extLst>
                  <a:ext uri="{FF2B5EF4-FFF2-40B4-BE49-F238E27FC236}">
                    <a16:creationId xmlns:a16="http://schemas.microsoft.com/office/drawing/2014/main" id="{B5B71A4D-A58F-D0DD-19C4-17C518F2FF41}"/>
                  </a:ext>
                </a:extLst>
              </p:cNvPr>
              <p:cNvGrpSpPr/>
              <p:nvPr/>
            </p:nvGrpSpPr>
            <p:grpSpPr>
              <a:xfrm>
                <a:off x="8893643" y="1816705"/>
                <a:ext cx="651179" cy="473977"/>
                <a:chOff x="8893643" y="1816705"/>
                <a:chExt cx="651179" cy="473977"/>
              </a:xfrm>
              <a:grpFill/>
            </p:grpSpPr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3271F7BC-212B-0531-0B8F-A76D0860D160}"/>
                    </a:ext>
                  </a:extLst>
                </p:cNvPr>
                <p:cNvSpPr/>
                <p:nvPr/>
              </p:nvSpPr>
              <p:spPr>
                <a:xfrm rot="-329842">
                  <a:off x="8897636" y="2233770"/>
                  <a:ext cx="2584" cy="20867"/>
                </a:xfrm>
                <a:custGeom>
                  <a:avLst/>
                  <a:gdLst>
                    <a:gd name="connsiteX0" fmla="*/ 0 w 2584"/>
                    <a:gd name="connsiteY0" fmla="*/ 0 h 20867"/>
                    <a:gd name="connsiteX1" fmla="*/ 2585 w 2584"/>
                    <a:gd name="connsiteY1" fmla="*/ 0 h 20867"/>
                    <a:gd name="connsiteX2" fmla="*/ 2585 w 2584"/>
                    <a:gd name="connsiteY2" fmla="*/ 20867 h 20867"/>
                    <a:gd name="connsiteX3" fmla="*/ 0 w 2584"/>
                    <a:gd name="connsiteY3" fmla="*/ 20867 h 20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086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0867"/>
                      </a:lnTo>
                      <a:lnTo>
                        <a:pt x="0" y="2086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D7B39D9-6331-0072-8FC9-01FE6113245F}"/>
                    </a:ext>
                  </a:extLst>
                </p:cNvPr>
                <p:cNvSpPr/>
                <p:nvPr/>
              </p:nvSpPr>
              <p:spPr>
                <a:xfrm rot="-329842">
                  <a:off x="8910769" y="2214665"/>
                  <a:ext cx="2584" cy="45024"/>
                </a:xfrm>
                <a:custGeom>
                  <a:avLst/>
                  <a:gdLst>
                    <a:gd name="connsiteX0" fmla="*/ 0 w 2584"/>
                    <a:gd name="connsiteY0" fmla="*/ 0 h 45024"/>
                    <a:gd name="connsiteX1" fmla="*/ 2585 w 2584"/>
                    <a:gd name="connsiteY1" fmla="*/ 0 h 45024"/>
                    <a:gd name="connsiteX2" fmla="*/ 2585 w 2584"/>
                    <a:gd name="connsiteY2" fmla="*/ 45024 h 45024"/>
                    <a:gd name="connsiteX3" fmla="*/ 0 w 2584"/>
                    <a:gd name="connsiteY3" fmla="*/ 45024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4502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5024"/>
                      </a:lnTo>
                      <a:lnTo>
                        <a:pt x="0" y="4502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2F5B54AA-35E4-6C79-814B-D31A1856A37F}"/>
                    </a:ext>
                  </a:extLst>
                </p:cNvPr>
                <p:cNvSpPr/>
                <p:nvPr/>
              </p:nvSpPr>
              <p:spPr>
                <a:xfrm rot="-329842">
                  <a:off x="8923909" y="2197157"/>
                  <a:ext cx="2584" cy="67630"/>
                </a:xfrm>
                <a:custGeom>
                  <a:avLst/>
                  <a:gdLst>
                    <a:gd name="connsiteX0" fmla="*/ 0 w 2584"/>
                    <a:gd name="connsiteY0" fmla="*/ 0 h 67630"/>
                    <a:gd name="connsiteX1" fmla="*/ 2585 w 2584"/>
                    <a:gd name="connsiteY1" fmla="*/ 0 h 67630"/>
                    <a:gd name="connsiteX2" fmla="*/ 2585 w 2584"/>
                    <a:gd name="connsiteY2" fmla="*/ 67630 h 67630"/>
                    <a:gd name="connsiteX3" fmla="*/ 0 w 2584"/>
                    <a:gd name="connsiteY3" fmla="*/ 67630 h 6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763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7630"/>
                      </a:lnTo>
                      <a:lnTo>
                        <a:pt x="0" y="676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4C4E7C15-91F5-B9C2-A984-4E0F023A3128}"/>
                    </a:ext>
                  </a:extLst>
                </p:cNvPr>
                <p:cNvSpPr/>
                <p:nvPr/>
              </p:nvSpPr>
              <p:spPr>
                <a:xfrm rot="-329842">
                  <a:off x="8937110" y="2179584"/>
                  <a:ext cx="2584" cy="90283"/>
                </a:xfrm>
                <a:custGeom>
                  <a:avLst/>
                  <a:gdLst>
                    <a:gd name="connsiteX0" fmla="*/ 0 w 2584"/>
                    <a:gd name="connsiteY0" fmla="*/ 0 h 90283"/>
                    <a:gd name="connsiteX1" fmla="*/ 2585 w 2584"/>
                    <a:gd name="connsiteY1" fmla="*/ 0 h 90283"/>
                    <a:gd name="connsiteX2" fmla="*/ 2585 w 2584"/>
                    <a:gd name="connsiteY2" fmla="*/ 90284 h 90283"/>
                    <a:gd name="connsiteX3" fmla="*/ 0 w 2584"/>
                    <a:gd name="connsiteY3" fmla="*/ 90284 h 9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028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0284"/>
                      </a:lnTo>
                      <a:lnTo>
                        <a:pt x="0" y="9028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08B852A7-FB81-8C25-4B65-588B0CBCB754}"/>
                    </a:ext>
                  </a:extLst>
                </p:cNvPr>
                <p:cNvSpPr/>
                <p:nvPr/>
              </p:nvSpPr>
              <p:spPr>
                <a:xfrm rot="-329842">
                  <a:off x="8950160" y="2160334"/>
                  <a:ext cx="2584" cy="114581"/>
                </a:xfrm>
                <a:custGeom>
                  <a:avLst/>
                  <a:gdLst>
                    <a:gd name="connsiteX0" fmla="*/ 0 w 2584"/>
                    <a:gd name="connsiteY0" fmla="*/ 0 h 114581"/>
                    <a:gd name="connsiteX1" fmla="*/ 2585 w 2584"/>
                    <a:gd name="connsiteY1" fmla="*/ 0 h 114581"/>
                    <a:gd name="connsiteX2" fmla="*/ 2585 w 2584"/>
                    <a:gd name="connsiteY2" fmla="*/ 114582 h 114581"/>
                    <a:gd name="connsiteX3" fmla="*/ 0 w 2584"/>
                    <a:gd name="connsiteY3" fmla="*/ 114582 h 114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458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4582"/>
                      </a:lnTo>
                      <a:lnTo>
                        <a:pt x="0" y="1145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7E1B5CF9-F993-448E-8ECA-6364E1A4579A}"/>
                    </a:ext>
                  </a:extLst>
                </p:cNvPr>
                <p:cNvSpPr/>
                <p:nvPr/>
              </p:nvSpPr>
              <p:spPr>
                <a:xfrm rot="-329842">
                  <a:off x="8963144" y="2139357"/>
                  <a:ext cx="2584" cy="139020"/>
                </a:xfrm>
                <a:custGeom>
                  <a:avLst/>
                  <a:gdLst>
                    <a:gd name="connsiteX0" fmla="*/ 0 w 2584"/>
                    <a:gd name="connsiteY0" fmla="*/ 0 h 139020"/>
                    <a:gd name="connsiteX1" fmla="*/ 2585 w 2584"/>
                    <a:gd name="connsiteY1" fmla="*/ 0 h 139020"/>
                    <a:gd name="connsiteX2" fmla="*/ 2585 w 2584"/>
                    <a:gd name="connsiteY2" fmla="*/ 139021 h 139020"/>
                    <a:gd name="connsiteX3" fmla="*/ 0 w 2584"/>
                    <a:gd name="connsiteY3" fmla="*/ 139021 h 13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3902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39021"/>
                      </a:lnTo>
                      <a:lnTo>
                        <a:pt x="0" y="1390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0A630415-4B80-1D26-1DDF-44034F0DC838}"/>
                    </a:ext>
                  </a:extLst>
                </p:cNvPr>
                <p:cNvSpPr/>
                <p:nvPr/>
              </p:nvSpPr>
              <p:spPr>
                <a:xfrm rot="-329842">
                  <a:off x="8976163" y="2118347"/>
                  <a:ext cx="2584" cy="165010"/>
                </a:xfrm>
                <a:custGeom>
                  <a:avLst/>
                  <a:gdLst>
                    <a:gd name="connsiteX0" fmla="*/ 0 w 2584"/>
                    <a:gd name="connsiteY0" fmla="*/ 0 h 165010"/>
                    <a:gd name="connsiteX1" fmla="*/ 2585 w 2584"/>
                    <a:gd name="connsiteY1" fmla="*/ 0 h 165010"/>
                    <a:gd name="connsiteX2" fmla="*/ 2585 w 2584"/>
                    <a:gd name="connsiteY2" fmla="*/ 165011 h 165010"/>
                    <a:gd name="connsiteX3" fmla="*/ 0 w 2584"/>
                    <a:gd name="connsiteY3" fmla="*/ 165011 h 165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6501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65011"/>
                      </a:lnTo>
                      <a:lnTo>
                        <a:pt x="0" y="16501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BCF97AD0-2112-116F-3D41-24DA1261163B}"/>
                    </a:ext>
                  </a:extLst>
                </p:cNvPr>
                <p:cNvSpPr/>
                <p:nvPr/>
              </p:nvSpPr>
              <p:spPr>
                <a:xfrm>
                  <a:off x="8979603" y="2100105"/>
                  <a:ext cx="19269" cy="186536"/>
                </a:xfrm>
                <a:custGeom>
                  <a:avLst/>
                  <a:gdLst>
                    <a:gd name="connsiteX0" fmla="*/ 16684 w 19269"/>
                    <a:gd name="connsiteY0" fmla="*/ 186536 h 186536"/>
                    <a:gd name="connsiteX1" fmla="*/ 0 w 19269"/>
                    <a:gd name="connsiteY1" fmla="*/ 188 h 186536"/>
                    <a:gd name="connsiteX2" fmla="*/ 2585 w 19269"/>
                    <a:gd name="connsiteY2" fmla="*/ 0 h 186536"/>
                    <a:gd name="connsiteX3" fmla="*/ 19269 w 19269"/>
                    <a:gd name="connsiteY3" fmla="*/ 186301 h 186536"/>
                    <a:gd name="connsiteX4" fmla="*/ 16684 w 19269"/>
                    <a:gd name="connsiteY4" fmla="*/ 186536 h 18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69" h="186536">
                      <a:moveTo>
                        <a:pt x="16684" y="186536"/>
                      </a:moveTo>
                      <a:cubicBezTo>
                        <a:pt x="9964" y="117167"/>
                        <a:pt x="4512" y="56210"/>
                        <a:pt x="0" y="188"/>
                      </a:cubicBezTo>
                      <a:lnTo>
                        <a:pt x="2585" y="0"/>
                      </a:lnTo>
                      <a:cubicBezTo>
                        <a:pt x="7097" y="56022"/>
                        <a:pt x="12549" y="116979"/>
                        <a:pt x="19269" y="186301"/>
                      </a:cubicBezTo>
                      <a:lnTo>
                        <a:pt x="16684" y="18653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12DD14F7-E9E2-CC55-9531-BB1A074E95D3}"/>
                    </a:ext>
                  </a:extLst>
                </p:cNvPr>
                <p:cNvSpPr/>
                <p:nvPr/>
              </p:nvSpPr>
              <p:spPr>
                <a:xfrm>
                  <a:off x="8991635" y="2074961"/>
                  <a:ext cx="23640" cy="215721"/>
                </a:xfrm>
                <a:custGeom>
                  <a:avLst/>
                  <a:gdLst>
                    <a:gd name="connsiteX0" fmla="*/ 21055 w 23640"/>
                    <a:gd name="connsiteY0" fmla="*/ 215722 h 215721"/>
                    <a:gd name="connsiteX1" fmla="*/ 0 w 23640"/>
                    <a:gd name="connsiteY1" fmla="*/ 235 h 215721"/>
                    <a:gd name="connsiteX2" fmla="*/ 2585 w 23640"/>
                    <a:gd name="connsiteY2" fmla="*/ 0 h 215721"/>
                    <a:gd name="connsiteX3" fmla="*/ 23640 w 23640"/>
                    <a:gd name="connsiteY3" fmla="*/ 215487 h 215721"/>
                    <a:gd name="connsiteX4" fmla="*/ 21055 w 23640"/>
                    <a:gd name="connsiteY4" fmla="*/ 215722 h 21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640" h="215721">
                      <a:moveTo>
                        <a:pt x="21055" y="215722"/>
                      </a:moveTo>
                      <a:cubicBezTo>
                        <a:pt x="13629" y="138927"/>
                        <a:pt x="6768" y="68429"/>
                        <a:pt x="0" y="235"/>
                      </a:cubicBezTo>
                      <a:lnTo>
                        <a:pt x="2585" y="0"/>
                      </a:lnTo>
                      <a:cubicBezTo>
                        <a:pt x="9306" y="68194"/>
                        <a:pt x="16214" y="138692"/>
                        <a:pt x="23640" y="215487"/>
                      </a:cubicBezTo>
                      <a:lnTo>
                        <a:pt x="21055" y="2157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703B460F-9CAD-2CF5-1CA5-8CC96017246B}"/>
                    </a:ext>
                  </a:extLst>
                </p:cNvPr>
                <p:cNvSpPr/>
                <p:nvPr/>
              </p:nvSpPr>
              <p:spPr>
                <a:xfrm>
                  <a:off x="9003901" y="2058981"/>
                  <a:ext cx="23734" cy="222724"/>
                </a:xfrm>
                <a:custGeom>
                  <a:avLst/>
                  <a:gdLst>
                    <a:gd name="connsiteX0" fmla="*/ 21149 w 23734"/>
                    <a:gd name="connsiteY0" fmla="*/ 222725 h 222724"/>
                    <a:gd name="connsiteX1" fmla="*/ 0 w 23734"/>
                    <a:gd name="connsiteY1" fmla="*/ 282 h 222724"/>
                    <a:gd name="connsiteX2" fmla="*/ 2585 w 23734"/>
                    <a:gd name="connsiteY2" fmla="*/ 0 h 222724"/>
                    <a:gd name="connsiteX3" fmla="*/ 23734 w 23734"/>
                    <a:gd name="connsiteY3" fmla="*/ 222490 h 222724"/>
                    <a:gd name="connsiteX4" fmla="*/ 21149 w 23734"/>
                    <a:gd name="connsiteY4" fmla="*/ 222725 h 222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34" h="222724">
                      <a:moveTo>
                        <a:pt x="21149" y="222725"/>
                      </a:moveTo>
                      <a:cubicBezTo>
                        <a:pt x="13723" y="139773"/>
                        <a:pt x="7332" y="70215"/>
                        <a:pt x="0" y="282"/>
                      </a:cubicBezTo>
                      <a:lnTo>
                        <a:pt x="2585" y="0"/>
                      </a:lnTo>
                      <a:cubicBezTo>
                        <a:pt x="9917" y="69933"/>
                        <a:pt x="16355" y="139491"/>
                        <a:pt x="23734" y="222490"/>
                      </a:cubicBezTo>
                      <a:lnTo>
                        <a:pt x="21149" y="22272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E54FF660-C104-8907-E352-221652021789}"/>
                    </a:ext>
                  </a:extLst>
                </p:cNvPr>
                <p:cNvSpPr/>
                <p:nvPr/>
              </p:nvSpPr>
              <p:spPr>
                <a:xfrm>
                  <a:off x="9016262" y="2044647"/>
                  <a:ext cx="24157" cy="228552"/>
                </a:xfrm>
                <a:custGeom>
                  <a:avLst/>
                  <a:gdLst>
                    <a:gd name="connsiteX0" fmla="*/ 21572 w 24157"/>
                    <a:gd name="connsiteY0" fmla="*/ 228553 h 228552"/>
                    <a:gd name="connsiteX1" fmla="*/ 0 w 24157"/>
                    <a:gd name="connsiteY1" fmla="*/ 235 h 228552"/>
                    <a:gd name="connsiteX2" fmla="*/ 2585 w 24157"/>
                    <a:gd name="connsiteY2" fmla="*/ 0 h 228552"/>
                    <a:gd name="connsiteX3" fmla="*/ 24157 w 24157"/>
                    <a:gd name="connsiteY3" fmla="*/ 228318 h 228552"/>
                    <a:gd name="connsiteX4" fmla="*/ 21572 w 24157"/>
                    <a:gd name="connsiteY4" fmla="*/ 228553 h 22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57" h="228552">
                      <a:moveTo>
                        <a:pt x="21572" y="228553"/>
                      </a:moveTo>
                      <a:cubicBezTo>
                        <a:pt x="15321" y="165575"/>
                        <a:pt x="7238" y="82717"/>
                        <a:pt x="0" y="235"/>
                      </a:cubicBezTo>
                      <a:lnTo>
                        <a:pt x="2585" y="0"/>
                      </a:lnTo>
                      <a:cubicBezTo>
                        <a:pt x="9823" y="82482"/>
                        <a:pt x="17906" y="165340"/>
                        <a:pt x="24157" y="228318"/>
                      </a:cubicBezTo>
                      <a:lnTo>
                        <a:pt x="21572" y="2285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22368D48-D233-9264-3D85-35D2A60E5E6E}"/>
                    </a:ext>
                  </a:extLst>
                </p:cNvPr>
                <p:cNvSpPr/>
                <p:nvPr/>
              </p:nvSpPr>
              <p:spPr>
                <a:xfrm>
                  <a:off x="9028669" y="2030265"/>
                  <a:ext cx="24063" cy="232359"/>
                </a:xfrm>
                <a:custGeom>
                  <a:avLst/>
                  <a:gdLst>
                    <a:gd name="connsiteX0" fmla="*/ 21478 w 24063"/>
                    <a:gd name="connsiteY0" fmla="*/ 232359 h 232359"/>
                    <a:gd name="connsiteX1" fmla="*/ 14804 w 24063"/>
                    <a:gd name="connsiteY1" fmla="*/ 159888 h 232359"/>
                    <a:gd name="connsiteX2" fmla="*/ 0 w 24063"/>
                    <a:gd name="connsiteY2" fmla="*/ 235 h 232359"/>
                    <a:gd name="connsiteX3" fmla="*/ 2585 w 24063"/>
                    <a:gd name="connsiteY3" fmla="*/ 0 h 232359"/>
                    <a:gd name="connsiteX4" fmla="*/ 17389 w 24063"/>
                    <a:gd name="connsiteY4" fmla="*/ 159653 h 232359"/>
                    <a:gd name="connsiteX5" fmla="*/ 24063 w 24063"/>
                    <a:gd name="connsiteY5" fmla="*/ 232124 h 232359"/>
                    <a:gd name="connsiteX6" fmla="*/ 21478 w 24063"/>
                    <a:gd name="connsiteY6" fmla="*/ 232359 h 232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063" h="232359">
                      <a:moveTo>
                        <a:pt x="21478" y="232359"/>
                      </a:moveTo>
                      <a:lnTo>
                        <a:pt x="14804" y="159888"/>
                      </a:lnTo>
                      <a:cubicBezTo>
                        <a:pt x="9917" y="106686"/>
                        <a:pt x="4982" y="53484"/>
                        <a:pt x="0" y="235"/>
                      </a:cubicBezTo>
                      <a:lnTo>
                        <a:pt x="2585" y="0"/>
                      </a:lnTo>
                      <a:cubicBezTo>
                        <a:pt x="7567" y="53202"/>
                        <a:pt x="12501" y="106404"/>
                        <a:pt x="17389" y="159653"/>
                      </a:cubicBezTo>
                      <a:lnTo>
                        <a:pt x="24063" y="232124"/>
                      </a:lnTo>
                      <a:lnTo>
                        <a:pt x="21478" y="23235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5D5A5343-77C1-134B-0F9E-FE4858F85191}"/>
                    </a:ext>
                  </a:extLst>
                </p:cNvPr>
                <p:cNvSpPr/>
                <p:nvPr/>
              </p:nvSpPr>
              <p:spPr>
                <a:xfrm>
                  <a:off x="9040607" y="2011137"/>
                  <a:ext cx="25802" cy="239644"/>
                </a:xfrm>
                <a:custGeom>
                  <a:avLst/>
                  <a:gdLst>
                    <a:gd name="connsiteX0" fmla="*/ 23217 w 25802"/>
                    <a:gd name="connsiteY0" fmla="*/ 239644 h 239644"/>
                    <a:gd name="connsiteX1" fmla="*/ 0 w 25802"/>
                    <a:gd name="connsiteY1" fmla="*/ 235 h 239644"/>
                    <a:gd name="connsiteX2" fmla="*/ 2585 w 25802"/>
                    <a:gd name="connsiteY2" fmla="*/ 0 h 239644"/>
                    <a:gd name="connsiteX3" fmla="*/ 25802 w 25802"/>
                    <a:gd name="connsiteY3" fmla="*/ 239456 h 239644"/>
                    <a:gd name="connsiteX4" fmla="*/ 23217 w 25802"/>
                    <a:gd name="connsiteY4" fmla="*/ 239644 h 23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802" h="239644">
                      <a:moveTo>
                        <a:pt x="23217" y="239644"/>
                      </a:moveTo>
                      <a:cubicBezTo>
                        <a:pt x="16543" y="168771"/>
                        <a:pt x="8601" y="84879"/>
                        <a:pt x="0" y="235"/>
                      </a:cubicBezTo>
                      <a:lnTo>
                        <a:pt x="2585" y="0"/>
                      </a:lnTo>
                      <a:cubicBezTo>
                        <a:pt x="11186" y="84644"/>
                        <a:pt x="19175" y="168536"/>
                        <a:pt x="25802" y="239456"/>
                      </a:cubicBezTo>
                      <a:lnTo>
                        <a:pt x="23217" y="23964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BF1198BB-F0CD-3495-0D34-BA21895B6634}"/>
                    </a:ext>
                  </a:extLst>
                </p:cNvPr>
                <p:cNvSpPr/>
                <p:nvPr/>
              </p:nvSpPr>
              <p:spPr>
                <a:xfrm>
                  <a:off x="9054283" y="2009774"/>
                  <a:ext cx="25191" cy="229727"/>
                </a:xfrm>
                <a:custGeom>
                  <a:avLst/>
                  <a:gdLst>
                    <a:gd name="connsiteX0" fmla="*/ 22606 w 25191"/>
                    <a:gd name="connsiteY0" fmla="*/ 229727 h 229727"/>
                    <a:gd name="connsiteX1" fmla="*/ 0 w 25191"/>
                    <a:gd name="connsiteY1" fmla="*/ 282 h 229727"/>
                    <a:gd name="connsiteX2" fmla="*/ 2585 w 25191"/>
                    <a:gd name="connsiteY2" fmla="*/ 0 h 229727"/>
                    <a:gd name="connsiteX3" fmla="*/ 25191 w 25191"/>
                    <a:gd name="connsiteY3" fmla="*/ 229492 h 229727"/>
                    <a:gd name="connsiteX4" fmla="*/ 22606 w 25191"/>
                    <a:gd name="connsiteY4" fmla="*/ 229727 h 22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91" h="229727">
                      <a:moveTo>
                        <a:pt x="22606" y="229727"/>
                      </a:moveTo>
                      <a:cubicBezTo>
                        <a:pt x="14146" y="140666"/>
                        <a:pt x="6956" y="67771"/>
                        <a:pt x="0" y="282"/>
                      </a:cubicBezTo>
                      <a:lnTo>
                        <a:pt x="2585" y="0"/>
                      </a:lnTo>
                      <a:cubicBezTo>
                        <a:pt x="9541" y="67537"/>
                        <a:pt x="16731" y="140431"/>
                        <a:pt x="25191" y="229492"/>
                      </a:cubicBezTo>
                      <a:lnTo>
                        <a:pt x="22606" y="22972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1D9D9F42-B067-D7FA-499C-8EA6BECD9D8A}"/>
                    </a:ext>
                  </a:extLst>
                </p:cNvPr>
                <p:cNvSpPr/>
                <p:nvPr/>
              </p:nvSpPr>
              <p:spPr>
                <a:xfrm>
                  <a:off x="9068853" y="2018187"/>
                  <a:ext cx="23405" cy="211821"/>
                </a:xfrm>
                <a:custGeom>
                  <a:avLst/>
                  <a:gdLst>
                    <a:gd name="connsiteX0" fmla="*/ 20820 w 23405"/>
                    <a:gd name="connsiteY0" fmla="*/ 211821 h 211821"/>
                    <a:gd name="connsiteX1" fmla="*/ 0 w 23405"/>
                    <a:gd name="connsiteY1" fmla="*/ 282 h 211821"/>
                    <a:gd name="connsiteX2" fmla="*/ 2585 w 23405"/>
                    <a:gd name="connsiteY2" fmla="*/ 0 h 211821"/>
                    <a:gd name="connsiteX3" fmla="*/ 23405 w 23405"/>
                    <a:gd name="connsiteY3" fmla="*/ 211539 h 211821"/>
                    <a:gd name="connsiteX4" fmla="*/ 20820 w 23405"/>
                    <a:gd name="connsiteY4" fmla="*/ 211821 h 21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05" h="211821">
                      <a:moveTo>
                        <a:pt x="20820" y="211821"/>
                      </a:moveTo>
                      <a:cubicBezTo>
                        <a:pt x="13019" y="129809"/>
                        <a:pt x="6392" y="62602"/>
                        <a:pt x="0" y="282"/>
                      </a:cubicBezTo>
                      <a:lnTo>
                        <a:pt x="2585" y="0"/>
                      </a:lnTo>
                      <a:cubicBezTo>
                        <a:pt x="8977" y="62320"/>
                        <a:pt x="15603" y="129527"/>
                        <a:pt x="23405" y="211539"/>
                      </a:cubicBezTo>
                      <a:lnTo>
                        <a:pt x="20820" y="2118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7588A1B4-4912-3812-F843-A92279D12199}"/>
                    </a:ext>
                  </a:extLst>
                </p:cNvPr>
                <p:cNvSpPr/>
                <p:nvPr/>
              </p:nvSpPr>
              <p:spPr>
                <a:xfrm>
                  <a:off x="9082999" y="2021759"/>
                  <a:ext cx="21807" cy="193162"/>
                </a:xfrm>
                <a:custGeom>
                  <a:avLst/>
                  <a:gdLst>
                    <a:gd name="connsiteX0" fmla="*/ 19222 w 21807"/>
                    <a:gd name="connsiteY0" fmla="*/ 193163 h 193162"/>
                    <a:gd name="connsiteX1" fmla="*/ 0 w 21807"/>
                    <a:gd name="connsiteY1" fmla="*/ 282 h 193162"/>
                    <a:gd name="connsiteX2" fmla="*/ 2585 w 21807"/>
                    <a:gd name="connsiteY2" fmla="*/ 0 h 193162"/>
                    <a:gd name="connsiteX3" fmla="*/ 21807 w 21807"/>
                    <a:gd name="connsiteY3" fmla="*/ 192881 h 193162"/>
                    <a:gd name="connsiteX4" fmla="*/ 19222 w 21807"/>
                    <a:gd name="connsiteY4" fmla="*/ 193163 h 193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07" h="193162">
                      <a:moveTo>
                        <a:pt x="19222" y="193163"/>
                      </a:moveTo>
                      <a:cubicBezTo>
                        <a:pt x="12314" y="121208"/>
                        <a:pt x="6016" y="58137"/>
                        <a:pt x="0" y="282"/>
                      </a:cubicBezTo>
                      <a:lnTo>
                        <a:pt x="2585" y="0"/>
                      </a:lnTo>
                      <a:cubicBezTo>
                        <a:pt x="8601" y="57855"/>
                        <a:pt x="14898" y="120974"/>
                        <a:pt x="21807" y="192881"/>
                      </a:cubicBezTo>
                      <a:lnTo>
                        <a:pt x="19222" y="19316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006524AA-789E-ABB3-DAA4-A2ECABA6B061}"/>
                    </a:ext>
                  </a:extLst>
                </p:cNvPr>
                <p:cNvSpPr/>
                <p:nvPr/>
              </p:nvSpPr>
              <p:spPr>
                <a:xfrm>
                  <a:off x="9096958" y="2023733"/>
                  <a:ext cx="18376" cy="180003"/>
                </a:xfrm>
                <a:custGeom>
                  <a:avLst/>
                  <a:gdLst>
                    <a:gd name="connsiteX0" fmla="*/ 15791 w 18376"/>
                    <a:gd name="connsiteY0" fmla="*/ 180003 h 180003"/>
                    <a:gd name="connsiteX1" fmla="*/ 0 w 18376"/>
                    <a:gd name="connsiteY1" fmla="*/ 282 h 180003"/>
                    <a:gd name="connsiteX2" fmla="*/ 2585 w 18376"/>
                    <a:gd name="connsiteY2" fmla="*/ 0 h 180003"/>
                    <a:gd name="connsiteX3" fmla="*/ 18376 w 18376"/>
                    <a:gd name="connsiteY3" fmla="*/ 179862 h 180003"/>
                    <a:gd name="connsiteX4" fmla="*/ 15791 w 18376"/>
                    <a:gd name="connsiteY4" fmla="*/ 180003 h 18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376" h="180003">
                      <a:moveTo>
                        <a:pt x="15791" y="180003"/>
                      </a:moveTo>
                      <a:cubicBezTo>
                        <a:pt x="12126" y="126425"/>
                        <a:pt x="7379" y="63166"/>
                        <a:pt x="0" y="282"/>
                      </a:cubicBezTo>
                      <a:lnTo>
                        <a:pt x="2585" y="0"/>
                      </a:lnTo>
                      <a:cubicBezTo>
                        <a:pt x="9964" y="62978"/>
                        <a:pt x="14710" y="126237"/>
                        <a:pt x="18376" y="179862"/>
                      </a:cubicBezTo>
                      <a:lnTo>
                        <a:pt x="15791" y="18000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09AD9493-AF88-950A-42F4-F939A4E0A0C8}"/>
                    </a:ext>
                  </a:extLst>
                </p:cNvPr>
                <p:cNvSpPr/>
                <p:nvPr/>
              </p:nvSpPr>
              <p:spPr>
                <a:xfrm>
                  <a:off x="9110446" y="2020772"/>
                  <a:ext cx="18470" cy="167877"/>
                </a:xfrm>
                <a:custGeom>
                  <a:avLst/>
                  <a:gdLst>
                    <a:gd name="connsiteX0" fmla="*/ 15885 w 18470"/>
                    <a:gd name="connsiteY0" fmla="*/ 167878 h 167877"/>
                    <a:gd name="connsiteX1" fmla="*/ 0 w 18470"/>
                    <a:gd name="connsiteY1" fmla="*/ 235 h 167877"/>
                    <a:gd name="connsiteX2" fmla="*/ 2585 w 18470"/>
                    <a:gd name="connsiteY2" fmla="*/ 0 h 167877"/>
                    <a:gd name="connsiteX3" fmla="*/ 18470 w 18470"/>
                    <a:gd name="connsiteY3" fmla="*/ 167596 h 167877"/>
                    <a:gd name="connsiteX4" fmla="*/ 15885 w 18470"/>
                    <a:gd name="connsiteY4" fmla="*/ 167878 h 167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70" h="167877">
                      <a:moveTo>
                        <a:pt x="15885" y="167878"/>
                      </a:moveTo>
                      <a:cubicBezTo>
                        <a:pt x="9212" y="102597"/>
                        <a:pt x="4183" y="49301"/>
                        <a:pt x="0" y="235"/>
                      </a:cubicBezTo>
                      <a:lnTo>
                        <a:pt x="2585" y="0"/>
                      </a:lnTo>
                      <a:cubicBezTo>
                        <a:pt x="6768" y="49066"/>
                        <a:pt x="11797" y="102362"/>
                        <a:pt x="18470" y="167596"/>
                      </a:cubicBezTo>
                      <a:lnTo>
                        <a:pt x="15885" y="16787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0019EAEE-BACF-4DC7-46DE-6A8286C1AEAD}"/>
                    </a:ext>
                  </a:extLst>
                </p:cNvPr>
                <p:cNvSpPr/>
                <p:nvPr/>
              </p:nvSpPr>
              <p:spPr>
                <a:xfrm>
                  <a:off x="9123606" y="2014615"/>
                  <a:ext cx="17671" cy="162332"/>
                </a:xfrm>
                <a:custGeom>
                  <a:avLst/>
                  <a:gdLst>
                    <a:gd name="connsiteX0" fmla="*/ 15086 w 17671"/>
                    <a:gd name="connsiteY0" fmla="*/ 162332 h 162332"/>
                    <a:gd name="connsiteX1" fmla="*/ 0 w 17671"/>
                    <a:gd name="connsiteY1" fmla="*/ 235 h 162332"/>
                    <a:gd name="connsiteX2" fmla="*/ 2585 w 17671"/>
                    <a:gd name="connsiteY2" fmla="*/ 0 h 162332"/>
                    <a:gd name="connsiteX3" fmla="*/ 17671 w 17671"/>
                    <a:gd name="connsiteY3" fmla="*/ 162097 h 162332"/>
                    <a:gd name="connsiteX4" fmla="*/ 15086 w 17671"/>
                    <a:gd name="connsiteY4" fmla="*/ 162332 h 16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671" h="162332">
                      <a:moveTo>
                        <a:pt x="15086" y="162332"/>
                      </a:moveTo>
                      <a:cubicBezTo>
                        <a:pt x="9306" y="102315"/>
                        <a:pt x="4371" y="49301"/>
                        <a:pt x="0" y="235"/>
                      </a:cubicBezTo>
                      <a:lnTo>
                        <a:pt x="2585" y="0"/>
                      </a:lnTo>
                      <a:cubicBezTo>
                        <a:pt x="6956" y="49066"/>
                        <a:pt x="11891" y="102080"/>
                        <a:pt x="17671" y="162097"/>
                      </a:cubicBezTo>
                      <a:lnTo>
                        <a:pt x="15086" y="16233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2B4B3324-3CF2-C852-EBFB-C5A2A8C50CDC}"/>
                    </a:ext>
                  </a:extLst>
                </p:cNvPr>
                <p:cNvSpPr/>
                <p:nvPr/>
              </p:nvSpPr>
              <p:spPr>
                <a:xfrm>
                  <a:off x="9136342" y="2003617"/>
                  <a:ext cx="20115" cy="159183"/>
                </a:xfrm>
                <a:custGeom>
                  <a:avLst/>
                  <a:gdLst>
                    <a:gd name="connsiteX0" fmla="*/ 17577 w 20115"/>
                    <a:gd name="connsiteY0" fmla="*/ 159183 h 159183"/>
                    <a:gd name="connsiteX1" fmla="*/ 9494 w 20115"/>
                    <a:gd name="connsiteY1" fmla="*/ 91600 h 159183"/>
                    <a:gd name="connsiteX2" fmla="*/ 0 w 20115"/>
                    <a:gd name="connsiteY2" fmla="*/ 94 h 159183"/>
                    <a:gd name="connsiteX3" fmla="*/ 2585 w 20115"/>
                    <a:gd name="connsiteY3" fmla="*/ 0 h 159183"/>
                    <a:gd name="connsiteX4" fmla="*/ 12032 w 20115"/>
                    <a:gd name="connsiteY4" fmla="*/ 91271 h 159183"/>
                    <a:gd name="connsiteX5" fmla="*/ 20115 w 20115"/>
                    <a:gd name="connsiteY5" fmla="*/ 158995 h 159183"/>
                    <a:gd name="connsiteX6" fmla="*/ 17577 w 20115"/>
                    <a:gd name="connsiteY6" fmla="*/ 159183 h 159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15" h="159183">
                      <a:moveTo>
                        <a:pt x="17577" y="159183"/>
                      </a:moveTo>
                      <a:cubicBezTo>
                        <a:pt x="15744" y="136624"/>
                        <a:pt x="12596" y="113736"/>
                        <a:pt x="9494" y="91600"/>
                      </a:cubicBezTo>
                      <a:cubicBezTo>
                        <a:pt x="5358" y="61709"/>
                        <a:pt x="1081" y="30784"/>
                        <a:pt x="0" y="94"/>
                      </a:cubicBezTo>
                      <a:lnTo>
                        <a:pt x="2585" y="0"/>
                      </a:lnTo>
                      <a:cubicBezTo>
                        <a:pt x="3666" y="30549"/>
                        <a:pt x="7943" y="61427"/>
                        <a:pt x="12032" y="91271"/>
                      </a:cubicBezTo>
                      <a:cubicBezTo>
                        <a:pt x="15086" y="113407"/>
                        <a:pt x="18282" y="136342"/>
                        <a:pt x="20115" y="158995"/>
                      </a:cubicBezTo>
                      <a:lnTo>
                        <a:pt x="17577" y="15918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5D20E95-413A-CECD-E4F5-2C4D5F52BFA4}"/>
                    </a:ext>
                  </a:extLst>
                </p:cNvPr>
                <p:cNvSpPr/>
                <p:nvPr/>
              </p:nvSpPr>
              <p:spPr>
                <a:xfrm>
                  <a:off x="9148750" y="1989283"/>
                  <a:ext cx="19410" cy="167689"/>
                </a:xfrm>
                <a:custGeom>
                  <a:avLst/>
                  <a:gdLst>
                    <a:gd name="connsiteX0" fmla="*/ 16825 w 19410"/>
                    <a:gd name="connsiteY0" fmla="*/ 167690 h 167689"/>
                    <a:gd name="connsiteX1" fmla="*/ 11562 w 19410"/>
                    <a:gd name="connsiteY1" fmla="*/ 115522 h 167689"/>
                    <a:gd name="connsiteX2" fmla="*/ 0 w 19410"/>
                    <a:gd name="connsiteY2" fmla="*/ 235 h 167689"/>
                    <a:gd name="connsiteX3" fmla="*/ 2585 w 19410"/>
                    <a:gd name="connsiteY3" fmla="*/ 0 h 167689"/>
                    <a:gd name="connsiteX4" fmla="*/ 14147 w 19410"/>
                    <a:gd name="connsiteY4" fmla="*/ 115287 h 167689"/>
                    <a:gd name="connsiteX5" fmla="*/ 19410 w 19410"/>
                    <a:gd name="connsiteY5" fmla="*/ 167455 h 167689"/>
                    <a:gd name="connsiteX6" fmla="*/ 16825 w 19410"/>
                    <a:gd name="connsiteY6" fmla="*/ 167690 h 16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10" h="167689">
                      <a:moveTo>
                        <a:pt x="16825" y="167690"/>
                      </a:moveTo>
                      <a:lnTo>
                        <a:pt x="11562" y="115522"/>
                      </a:lnTo>
                      <a:cubicBezTo>
                        <a:pt x="7708" y="77124"/>
                        <a:pt x="3807" y="38680"/>
                        <a:pt x="0" y="235"/>
                      </a:cubicBezTo>
                      <a:lnTo>
                        <a:pt x="2585" y="0"/>
                      </a:lnTo>
                      <a:cubicBezTo>
                        <a:pt x="6439" y="38445"/>
                        <a:pt x="10293" y="76842"/>
                        <a:pt x="14147" y="115287"/>
                      </a:cubicBezTo>
                      <a:lnTo>
                        <a:pt x="19410" y="167455"/>
                      </a:lnTo>
                      <a:lnTo>
                        <a:pt x="16825" y="16769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EF16CE77-DC92-991A-4440-9050482E8D8C}"/>
                    </a:ext>
                  </a:extLst>
                </p:cNvPr>
                <p:cNvSpPr/>
                <p:nvPr/>
              </p:nvSpPr>
              <p:spPr>
                <a:xfrm>
                  <a:off x="9161345" y="1976640"/>
                  <a:ext cx="17859" cy="172718"/>
                </a:xfrm>
                <a:custGeom>
                  <a:avLst/>
                  <a:gdLst>
                    <a:gd name="connsiteX0" fmla="*/ 15274 w 17859"/>
                    <a:gd name="connsiteY0" fmla="*/ 172719 h 172718"/>
                    <a:gd name="connsiteX1" fmla="*/ 0 w 17859"/>
                    <a:gd name="connsiteY1" fmla="*/ 235 h 172718"/>
                    <a:gd name="connsiteX2" fmla="*/ 2585 w 17859"/>
                    <a:gd name="connsiteY2" fmla="*/ 0 h 172718"/>
                    <a:gd name="connsiteX3" fmla="*/ 17859 w 17859"/>
                    <a:gd name="connsiteY3" fmla="*/ 172484 h 172718"/>
                    <a:gd name="connsiteX4" fmla="*/ 15274 w 17859"/>
                    <a:gd name="connsiteY4" fmla="*/ 172719 h 17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59" h="172718">
                      <a:moveTo>
                        <a:pt x="15274" y="172719"/>
                      </a:moveTo>
                      <a:cubicBezTo>
                        <a:pt x="9635" y="111433"/>
                        <a:pt x="4606" y="55035"/>
                        <a:pt x="0" y="235"/>
                      </a:cubicBezTo>
                      <a:lnTo>
                        <a:pt x="2585" y="0"/>
                      </a:lnTo>
                      <a:cubicBezTo>
                        <a:pt x="7191" y="54800"/>
                        <a:pt x="12220" y="111198"/>
                        <a:pt x="17859" y="172484"/>
                      </a:cubicBezTo>
                      <a:lnTo>
                        <a:pt x="15274" y="17271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C0B848AD-BAF0-0586-2DEB-6942F497FE0D}"/>
                    </a:ext>
                  </a:extLst>
                </p:cNvPr>
                <p:cNvSpPr/>
                <p:nvPr/>
              </p:nvSpPr>
              <p:spPr>
                <a:xfrm>
                  <a:off x="9173424" y="1959298"/>
                  <a:ext cx="19269" cy="179674"/>
                </a:xfrm>
                <a:custGeom>
                  <a:avLst/>
                  <a:gdLst>
                    <a:gd name="connsiteX0" fmla="*/ 16731 w 19269"/>
                    <a:gd name="connsiteY0" fmla="*/ 179674 h 179674"/>
                    <a:gd name="connsiteX1" fmla="*/ 0 w 19269"/>
                    <a:gd name="connsiteY1" fmla="*/ 188 h 179674"/>
                    <a:gd name="connsiteX2" fmla="*/ 2585 w 19269"/>
                    <a:gd name="connsiteY2" fmla="*/ 0 h 179674"/>
                    <a:gd name="connsiteX3" fmla="*/ 19269 w 19269"/>
                    <a:gd name="connsiteY3" fmla="*/ 179439 h 179674"/>
                    <a:gd name="connsiteX4" fmla="*/ 16731 w 19269"/>
                    <a:gd name="connsiteY4" fmla="*/ 179674 h 179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69" h="179674">
                      <a:moveTo>
                        <a:pt x="16731" y="179674"/>
                      </a:moveTo>
                      <a:cubicBezTo>
                        <a:pt x="9870" y="111433"/>
                        <a:pt x="4559" y="54377"/>
                        <a:pt x="0" y="188"/>
                      </a:cubicBezTo>
                      <a:lnTo>
                        <a:pt x="2585" y="0"/>
                      </a:lnTo>
                      <a:cubicBezTo>
                        <a:pt x="7097" y="54189"/>
                        <a:pt x="12408" y="111198"/>
                        <a:pt x="19269" y="179439"/>
                      </a:cubicBezTo>
                      <a:lnTo>
                        <a:pt x="16731" y="17967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056E2DC5-100F-6FC7-4137-B9A42FF5F3F3}"/>
                    </a:ext>
                  </a:extLst>
                </p:cNvPr>
                <p:cNvSpPr/>
                <p:nvPr/>
              </p:nvSpPr>
              <p:spPr>
                <a:xfrm>
                  <a:off x="9185549" y="1942003"/>
                  <a:ext cx="20397" cy="190530"/>
                </a:xfrm>
                <a:custGeom>
                  <a:avLst/>
                  <a:gdLst>
                    <a:gd name="connsiteX0" fmla="*/ 17812 w 20397"/>
                    <a:gd name="connsiteY0" fmla="*/ 190531 h 190530"/>
                    <a:gd name="connsiteX1" fmla="*/ 0 w 20397"/>
                    <a:gd name="connsiteY1" fmla="*/ 235 h 190530"/>
                    <a:gd name="connsiteX2" fmla="*/ 2585 w 20397"/>
                    <a:gd name="connsiteY2" fmla="*/ 0 h 190530"/>
                    <a:gd name="connsiteX3" fmla="*/ 20397 w 20397"/>
                    <a:gd name="connsiteY3" fmla="*/ 190343 h 190530"/>
                    <a:gd name="connsiteX4" fmla="*/ 17812 w 20397"/>
                    <a:gd name="connsiteY4" fmla="*/ 190531 h 19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97" h="190530">
                      <a:moveTo>
                        <a:pt x="17812" y="190531"/>
                      </a:moveTo>
                      <a:cubicBezTo>
                        <a:pt x="12643" y="133757"/>
                        <a:pt x="6486" y="66738"/>
                        <a:pt x="0" y="235"/>
                      </a:cubicBezTo>
                      <a:lnTo>
                        <a:pt x="2585" y="0"/>
                      </a:lnTo>
                      <a:cubicBezTo>
                        <a:pt x="9071" y="66503"/>
                        <a:pt x="15227" y="133522"/>
                        <a:pt x="20397" y="190343"/>
                      </a:cubicBezTo>
                      <a:lnTo>
                        <a:pt x="17812" y="1905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B9A67966-B980-57F5-9536-CC32A722E565}"/>
                    </a:ext>
                  </a:extLst>
                </p:cNvPr>
                <p:cNvSpPr/>
                <p:nvPr/>
              </p:nvSpPr>
              <p:spPr>
                <a:xfrm>
                  <a:off x="9198145" y="1929501"/>
                  <a:ext cx="21478" cy="195465"/>
                </a:xfrm>
                <a:custGeom>
                  <a:avLst/>
                  <a:gdLst>
                    <a:gd name="connsiteX0" fmla="*/ 18893 w 21478"/>
                    <a:gd name="connsiteY0" fmla="*/ 195466 h 195465"/>
                    <a:gd name="connsiteX1" fmla="*/ 0 w 21478"/>
                    <a:gd name="connsiteY1" fmla="*/ 282 h 195465"/>
                    <a:gd name="connsiteX2" fmla="*/ 2585 w 21478"/>
                    <a:gd name="connsiteY2" fmla="*/ 0 h 195465"/>
                    <a:gd name="connsiteX3" fmla="*/ 21478 w 21478"/>
                    <a:gd name="connsiteY3" fmla="*/ 195184 h 195465"/>
                    <a:gd name="connsiteX4" fmla="*/ 18893 w 21478"/>
                    <a:gd name="connsiteY4" fmla="*/ 195466 h 19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478" h="195465">
                      <a:moveTo>
                        <a:pt x="18893" y="195466"/>
                      </a:moveTo>
                      <a:cubicBezTo>
                        <a:pt x="11656" y="117402"/>
                        <a:pt x="5828" y="57197"/>
                        <a:pt x="0" y="282"/>
                      </a:cubicBezTo>
                      <a:lnTo>
                        <a:pt x="2585" y="0"/>
                      </a:lnTo>
                      <a:cubicBezTo>
                        <a:pt x="8413" y="56915"/>
                        <a:pt x="14240" y="117120"/>
                        <a:pt x="21478" y="195184"/>
                      </a:cubicBezTo>
                      <a:lnTo>
                        <a:pt x="18893" y="19546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5AE721DD-ABD9-29F1-302F-8B24C8CD4611}"/>
                    </a:ext>
                  </a:extLst>
                </p:cNvPr>
                <p:cNvSpPr/>
                <p:nvPr/>
              </p:nvSpPr>
              <p:spPr>
                <a:xfrm>
                  <a:off x="9210693" y="1917141"/>
                  <a:ext cx="20303" cy="199319"/>
                </a:xfrm>
                <a:custGeom>
                  <a:avLst/>
                  <a:gdLst>
                    <a:gd name="connsiteX0" fmla="*/ 17718 w 20303"/>
                    <a:gd name="connsiteY0" fmla="*/ 199320 h 199319"/>
                    <a:gd name="connsiteX1" fmla="*/ 0 w 20303"/>
                    <a:gd name="connsiteY1" fmla="*/ 235 h 199319"/>
                    <a:gd name="connsiteX2" fmla="*/ 2585 w 20303"/>
                    <a:gd name="connsiteY2" fmla="*/ 0 h 199319"/>
                    <a:gd name="connsiteX3" fmla="*/ 20303 w 20303"/>
                    <a:gd name="connsiteY3" fmla="*/ 199085 h 199319"/>
                    <a:gd name="connsiteX4" fmla="*/ 17718 w 20303"/>
                    <a:gd name="connsiteY4" fmla="*/ 199320 h 19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03" h="199319">
                      <a:moveTo>
                        <a:pt x="17718" y="199320"/>
                      </a:moveTo>
                      <a:cubicBezTo>
                        <a:pt x="11703" y="133428"/>
                        <a:pt x="5734" y="66456"/>
                        <a:pt x="0" y="235"/>
                      </a:cubicBezTo>
                      <a:lnTo>
                        <a:pt x="2585" y="0"/>
                      </a:lnTo>
                      <a:cubicBezTo>
                        <a:pt x="8319" y="66221"/>
                        <a:pt x="14240" y="133193"/>
                        <a:pt x="20303" y="199085"/>
                      </a:cubicBezTo>
                      <a:lnTo>
                        <a:pt x="17718" y="19932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C23C200-4731-FE97-3D0F-20C32DC3535A}"/>
                    </a:ext>
                  </a:extLst>
                </p:cNvPr>
                <p:cNvSpPr/>
                <p:nvPr/>
              </p:nvSpPr>
              <p:spPr>
                <a:xfrm>
                  <a:off x="9223195" y="1903276"/>
                  <a:ext cx="21901" cy="201105"/>
                </a:xfrm>
                <a:custGeom>
                  <a:avLst/>
                  <a:gdLst>
                    <a:gd name="connsiteX0" fmla="*/ 19316 w 21901"/>
                    <a:gd name="connsiteY0" fmla="*/ 201106 h 201105"/>
                    <a:gd name="connsiteX1" fmla="*/ 0 w 21901"/>
                    <a:gd name="connsiteY1" fmla="*/ 235 h 201105"/>
                    <a:gd name="connsiteX2" fmla="*/ 2585 w 21901"/>
                    <a:gd name="connsiteY2" fmla="*/ 0 h 201105"/>
                    <a:gd name="connsiteX3" fmla="*/ 21901 w 21901"/>
                    <a:gd name="connsiteY3" fmla="*/ 200871 h 201105"/>
                    <a:gd name="connsiteX4" fmla="*/ 19316 w 21901"/>
                    <a:gd name="connsiteY4" fmla="*/ 201106 h 201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1" h="201105">
                      <a:moveTo>
                        <a:pt x="19316" y="201106"/>
                      </a:moveTo>
                      <a:cubicBezTo>
                        <a:pt x="11468" y="122478"/>
                        <a:pt x="5311" y="58654"/>
                        <a:pt x="0" y="235"/>
                      </a:cubicBezTo>
                      <a:lnTo>
                        <a:pt x="2585" y="0"/>
                      </a:lnTo>
                      <a:cubicBezTo>
                        <a:pt x="7943" y="58419"/>
                        <a:pt x="14053" y="122243"/>
                        <a:pt x="21901" y="200871"/>
                      </a:cubicBezTo>
                      <a:lnTo>
                        <a:pt x="19316" y="20110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1D312A5D-BAE8-09D2-F9E4-2D1386C71629}"/>
                    </a:ext>
                  </a:extLst>
                </p:cNvPr>
                <p:cNvSpPr/>
                <p:nvPr/>
              </p:nvSpPr>
              <p:spPr>
                <a:xfrm>
                  <a:off x="9235603" y="1889412"/>
                  <a:ext cx="21948" cy="202092"/>
                </a:xfrm>
                <a:custGeom>
                  <a:avLst/>
                  <a:gdLst>
                    <a:gd name="connsiteX0" fmla="*/ 19363 w 21948"/>
                    <a:gd name="connsiteY0" fmla="*/ 202092 h 202092"/>
                    <a:gd name="connsiteX1" fmla="*/ 0 w 21948"/>
                    <a:gd name="connsiteY1" fmla="*/ 235 h 202092"/>
                    <a:gd name="connsiteX2" fmla="*/ 2585 w 21948"/>
                    <a:gd name="connsiteY2" fmla="*/ 0 h 202092"/>
                    <a:gd name="connsiteX3" fmla="*/ 21948 w 21948"/>
                    <a:gd name="connsiteY3" fmla="*/ 201857 h 202092"/>
                    <a:gd name="connsiteX4" fmla="*/ 19363 w 21948"/>
                    <a:gd name="connsiteY4" fmla="*/ 202092 h 20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48" h="202092">
                      <a:moveTo>
                        <a:pt x="19363" y="202092"/>
                      </a:moveTo>
                      <a:cubicBezTo>
                        <a:pt x="12925" y="134791"/>
                        <a:pt x="6486" y="67537"/>
                        <a:pt x="0" y="235"/>
                      </a:cubicBezTo>
                      <a:lnTo>
                        <a:pt x="2585" y="0"/>
                      </a:lnTo>
                      <a:cubicBezTo>
                        <a:pt x="9071" y="67254"/>
                        <a:pt x="15509" y="134556"/>
                        <a:pt x="21948" y="201857"/>
                      </a:cubicBezTo>
                      <a:lnTo>
                        <a:pt x="19363" y="20209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FAAB12FF-F0F4-27AA-5CBD-39A66E063242}"/>
                    </a:ext>
                  </a:extLst>
                </p:cNvPr>
                <p:cNvSpPr/>
                <p:nvPr/>
              </p:nvSpPr>
              <p:spPr>
                <a:xfrm>
                  <a:off x="9247916" y="1874137"/>
                  <a:ext cx="23076" cy="205194"/>
                </a:xfrm>
                <a:custGeom>
                  <a:avLst/>
                  <a:gdLst>
                    <a:gd name="connsiteX0" fmla="*/ 20491 w 23076"/>
                    <a:gd name="connsiteY0" fmla="*/ 205194 h 205194"/>
                    <a:gd name="connsiteX1" fmla="*/ 0 w 23076"/>
                    <a:gd name="connsiteY1" fmla="*/ 282 h 205194"/>
                    <a:gd name="connsiteX2" fmla="*/ 2585 w 23076"/>
                    <a:gd name="connsiteY2" fmla="*/ 0 h 205194"/>
                    <a:gd name="connsiteX3" fmla="*/ 23076 w 23076"/>
                    <a:gd name="connsiteY3" fmla="*/ 204912 h 205194"/>
                    <a:gd name="connsiteX4" fmla="*/ 20491 w 23076"/>
                    <a:gd name="connsiteY4" fmla="*/ 205194 h 20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76" h="205194">
                      <a:moveTo>
                        <a:pt x="20491" y="205194"/>
                      </a:moveTo>
                      <a:cubicBezTo>
                        <a:pt x="13254" y="130796"/>
                        <a:pt x="6533" y="63777"/>
                        <a:pt x="0" y="282"/>
                      </a:cubicBezTo>
                      <a:lnTo>
                        <a:pt x="2585" y="0"/>
                      </a:lnTo>
                      <a:cubicBezTo>
                        <a:pt x="9118" y="63495"/>
                        <a:pt x="15791" y="130514"/>
                        <a:pt x="23076" y="204912"/>
                      </a:cubicBezTo>
                      <a:lnTo>
                        <a:pt x="20491" y="20519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8FDEC7C4-DF41-91B8-5AF7-A2B22F0CE448}"/>
                    </a:ext>
                  </a:extLst>
                </p:cNvPr>
                <p:cNvSpPr/>
                <p:nvPr/>
              </p:nvSpPr>
              <p:spPr>
                <a:xfrm>
                  <a:off x="9260277" y="1859004"/>
                  <a:ext cx="21995" cy="208437"/>
                </a:xfrm>
                <a:custGeom>
                  <a:avLst/>
                  <a:gdLst>
                    <a:gd name="connsiteX0" fmla="*/ 19410 w 21995"/>
                    <a:gd name="connsiteY0" fmla="*/ 208437 h 208437"/>
                    <a:gd name="connsiteX1" fmla="*/ 0 w 21995"/>
                    <a:gd name="connsiteY1" fmla="*/ 235 h 208437"/>
                    <a:gd name="connsiteX2" fmla="*/ 2585 w 21995"/>
                    <a:gd name="connsiteY2" fmla="*/ 0 h 208437"/>
                    <a:gd name="connsiteX3" fmla="*/ 21995 w 21995"/>
                    <a:gd name="connsiteY3" fmla="*/ 208155 h 208437"/>
                    <a:gd name="connsiteX4" fmla="*/ 19410 w 21995"/>
                    <a:gd name="connsiteY4" fmla="*/ 208437 h 208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95" h="208437">
                      <a:moveTo>
                        <a:pt x="19410" y="208437"/>
                      </a:moveTo>
                      <a:cubicBezTo>
                        <a:pt x="11938" y="130984"/>
                        <a:pt x="5593" y="62884"/>
                        <a:pt x="0" y="235"/>
                      </a:cubicBezTo>
                      <a:lnTo>
                        <a:pt x="2585" y="0"/>
                      </a:lnTo>
                      <a:cubicBezTo>
                        <a:pt x="8178" y="62649"/>
                        <a:pt x="14522" y="130749"/>
                        <a:pt x="21995" y="208155"/>
                      </a:cubicBezTo>
                      <a:lnTo>
                        <a:pt x="19410" y="2084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634DE277-2169-B71C-FA12-D81679B504BD}"/>
                    </a:ext>
                  </a:extLst>
                </p:cNvPr>
                <p:cNvSpPr/>
                <p:nvPr/>
              </p:nvSpPr>
              <p:spPr>
                <a:xfrm>
                  <a:off x="9272778" y="1845609"/>
                  <a:ext cx="24016" cy="207638"/>
                </a:xfrm>
                <a:custGeom>
                  <a:avLst/>
                  <a:gdLst>
                    <a:gd name="connsiteX0" fmla="*/ 21431 w 24016"/>
                    <a:gd name="connsiteY0" fmla="*/ 207638 h 207638"/>
                    <a:gd name="connsiteX1" fmla="*/ 11984 w 24016"/>
                    <a:gd name="connsiteY1" fmla="*/ 124592 h 207638"/>
                    <a:gd name="connsiteX2" fmla="*/ 0 w 24016"/>
                    <a:gd name="connsiteY2" fmla="*/ 94 h 207638"/>
                    <a:gd name="connsiteX3" fmla="*/ 2585 w 24016"/>
                    <a:gd name="connsiteY3" fmla="*/ 0 h 207638"/>
                    <a:gd name="connsiteX4" fmla="*/ 14569 w 24016"/>
                    <a:gd name="connsiteY4" fmla="*/ 124263 h 207638"/>
                    <a:gd name="connsiteX5" fmla="*/ 24016 w 24016"/>
                    <a:gd name="connsiteY5" fmla="*/ 207450 h 207638"/>
                    <a:gd name="connsiteX6" fmla="*/ 21431 w 24016"/>
                    <a:gd name="connsiteY6" fmla="*/ 207638 h 207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016" h="207638">
                      <a:moveTo>
                        <a:pt x="21431" y="207638"/>
                      </a:moveTo>
                      <a:cubicBezTo>
                        <a:pt x="19081" y="180003"/>
                        <a:pt x="15462" y="151804"/>
                        <a:pt x="11984" y="124592"/>
                      </a:cubicBezTo>
                      <a:cubicBezTo>
                        <a:pt x="6768" y="83798"/>
                        <a:pt x="1410" y="41593"/>
                        <a:pt x="0" y="94"/>
                      </a:cubicBezTo>
                      <a:lnTo>
                        <a:pt x="2585" y="0"/>
                      </a:lnTo>
                      <a:cubicBezTo>
                        <a:pt x="3995" y="41405"/>
                        <a:pt x="9353" y="83516"/>
                        <a:pt x="14569" y="124263"/>
                      </a:cubicBezTo>
                      <a:cubicBezTo>
                        <a:pt x="18047" y="151522"/>
                        <a:pt x="21666" y="179721"/>
                        <a:pt x="24016" y="207450"/>
                      </a:cubicBezTo>
                      <a:lnTo>
                        <a:pt x="21431" y="20763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B3D2FD79-B579-E646-8D0E-DECFCD9C6B71}"/>
                    </a:ext>
                  </a:extLst>
                </p:cNvPr>
                <p:cNvSpPr/>
                <p:nvPr/>
              </p:nvSpPr>
              <p:spPr>
                <a:xfrm>
                  <a:off x="9285233" y="1832121"/>
                  <a:ext cx="23264" cy="207497"/>
                </a:xfrm>
                <a:custGeom>
                  <a:avLst/>
                  <a:gdLst>
                    <a:gd name="connsiteX0" fmla="*/ 20679 w 23264"/>
                    <a:gd name="connsiteY0" fmla="*/ 207497 h 207497"/>
                    <a:gd name="connsiteX1" fmla="*/ 20350 w 23264"/>
                    <a:gd name="connsiteY1" fmla="*/ 204301 h 207497"/>
                    <a:gd name="connsiteX2" fmla="*/ 0 w 23264"/>
                    <a:gd name="connsiteY2" fmla="*/ 235 h 207497"/>
                    <a:gd name="connsiteX3" fmla="*/ 2585 w 23264"/>
                    <a:gd name="connsiteY3" fmla="*/ 0 h 207497"/>
                    <a:gd name="connsiteX4" fmla="*/ 22935 w 23264"/>
                    <a:gd name="connsiteY4" fmla="*/ 204066 h 207497"/>
                    <a:gd name="connsiteX5" fmla="*/ 23264 w 23264"/>
                    <a:gd name="connsiteY5" fmla="*/ 207262 h 207497"/>
                    <a:gd name="connsiteX6" fmla="*/ 20679 w 23264"/>
                    <a:gd name="connsiteY6" fmla="*/ 207497 h 207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64" h="207497">
                      <a:moveTo>
                        <a:pt x="20679" y="207497"/>
                      </a:moveTo>
                      <a:lnTo>
                        <a:pt x="20350" y="204301"/>
                      </a:lnTo>
                      <a:cubicBezTo>
                        <a:pt x="13536" y="136295"/>
                        <a:pt x="6721" y="68241"/>
                        <a:pt x="0" y="235"/>
                      </a:cubicBezTo>
                      <a:lnTo>
                        <a:pt x="2585" y="0"/>
                      </a:lnTo>
                      <a:cubicBezTo>
                        <a:pt x="9306" y="68054"/>
                        <a:pt x="16120" y="136060"/>
                        <a:pt x="22935" y="204066"/>
                      </a:cubicBezTo>
                      <a:lnTo>
                        <a:pt x="23264" y="207262"/>
                      </a:lnTo>
                      <a:lnTo>
                        <a:pt x="20679" y="20749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431BEC86-7287-D30D-12C7-3260AB6B07B9}"/>
                    </a:ext>
                  </a:extLst>
                </p:cNvPr>
                <p:cNvSpPr/>
                <p:nvPr/>
              </p:nvSpPr>
              <p:spPr>
                <a:xfrm>
                  <a:off x="9297734" y="1818867"/>
                  <a:ext cx="21713" cy="213607"/>
                </a:xfrm>
                <a:custGeom>
                  <a:avLst/>
                  <a:gdLst>
                    <a:gd name="connsiteX0" fmla="*/ 19128 w 21713"/>
                    <a:gd name="connsiteY0" fmla="*/ 213607 h 213607"/>
                    <a:gd name="connsiteX1" fmla="*/ 0 w 21713"/>
                    <a:gd name="connsiteY1" fmla="*/ 235 h 213607"/>
                    <a:gd name="connsiteX2" fmla="*/ 2585 w 21713"/>
                    <a:gd name="connsiteY2" fmla="*/ 0 h 213607"/>
                    <a:gd name="connsiteX3" fmla="*/ 21713 w 21713"/>
                    <a:gd name="connsiteY3" fmla="*/ 213372 h 213607"/>
                    <a:gd name="connsiteX4" fmla="*/ 19128 w 21713"/>
                    <a:gd name="connsiteY4" fmla="*/ 213607 h 213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3" h="213607">
                      <a:moveTo>
                        <a:pt x="19128" y="213607"/>
                      </a:moveTo>
                      <a:cubicBezTo>
                        <a:pt x="12079" y="137752"/>
                        <a:pt x="5828" y="67959"/>
                        <a:pt x="0" y="235"/>
                      </a:cubicBezTo>
                      <a:lnTo>
                        <a:pt x="2585" y="0"/>
                      </a:lnTo>
                      <a:cubicBezTo>
                        <a:pt x="8413" y="67725"/>
                        <a:pt x="14663" y="137517"/>
                        <a:pt x="21713" y="213372"/>
                      </a:cubicBezTo>
                      <a:lnTo>
                        <a:pt x="19128" y="2136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10AFF4C6-60C1-8914-674C-D632C07C599D}"/>
                    </a:ext>
                  </a:extLst>
                </p:cNvPr>
                <p:cNvSpPr/>
                <p:nvPr/>
              </p:nvSpPr>
              <p:spPr>
                <a:xfrm>
                  <a:off x="9311317" y="1817269"/>
                  <a:ext cx="21384" cy="202139"/>
                </a:xfrm>
                <a:custGeom>
                  <a:avLst/>
                  <a:gdLst>
                    <a:gd name="connsiteX0" fmla="*/ 18799 w 21384"/>
                    <a:gd name="connsiteY0" fmla="*/ 202139 h 202139"/>
                    <a:gd name="connsiteX1" fmla="*/ 0 w 21384"/>
                    <a:gd name="connsiteY1" fmla="*/ 235 h 202139"/>
                    <a:gd name="connsiteX2" fmla="*/ 2585 w 21384"/>
                    <a:gd name="connsiteY2" fmla="*/ 0 h 202139"/>
                    <a:gd name="connsiteX3" fmla="*/ 21384 w 21384"/>
                    <a:gd name="connsiteY3" fmla="*/ 201904 h 202139"/>
                    <a:gd name="connsiteX4" fmla="*/ 18799 w 21384"/>
                    <a:gd name="connsiteY4" fmla="*/ 202139 h 20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84" h="202139">
                      <a:moveTo>
                        <a:pt x="18799" y="202139"/>
                      </a:moveTo>
                      <a:cubicBezTo>
                        <a:pt x="11891" y="129433"/>
                        <a:pt x="5734" y="63401"/>
                        <a:pt x="0" y="235"/>
                      </a:cubicBezTo>
                      <a:lnTo>
                        <a:pt x="2585" y="0"/>
                      </a:lnTo>
                      <a:cubicBezTo>
                        <a:pt x="8319" y="63166"/>
                        <a:pt x="14476" y="129198"/>
                        <a:pt x="21384" y="201904"/>
                      </a:cubicBezTo>
                      <a:lnTo>
                        <a:pt x="18799" y="20213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F607561C-F6D4-1777-CC93-8069AAD87195}"/>
                    </a:ext>
                  </a:extLst>
                </p:cNvPr>
                <p:cNvSpPr/>
                <p:nvPr/>
              </p:nvSpPr>
              <p:spPr>
                <a:xfrm>
                  <a:off x="9325745" y="1818867"/>
                  <a:ext cx="21995" cy="191705"/>
                </a:xfrm>
                <a:custGeom>
                  <a:avLst/>
                  <a:gdLst>
                    <a:gd name="connsiteX0" fmla="*/ 19410 w 21995"/>
                    <a:gd name="connsiteY0" fmla="*/ 191706 h 191705"/>
                    <a:gd name="connsiteX1" fmla="*/ 0 w 21995"/>
                    <a:gd name="connsiteY1" fmla="*/ 282 h 191705"/>
                    <a:gd name="connsiteX2" fmla="*/ 2585 w 21995"/>
                    <a:gd name="connsiteY2" fmla="*/ 0 h 191705"/>
                    <a:gd name="connsiteX3" fmla="*/ 21995 w 21995"/>
                    <a:gd name="connsiteY3" fmla="*/ 191471 h 191705"/>
                    <a:gd name="connsiteX4" fmla="*/ 19410 w 21995"/>
                    <a:gd name="connsiteY4" fmla="*/ 191706 h 191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95" h="191705">
                      <a:moveTo>
                        <a:pt x="19410" y="191706"/>
                      </a:moveTo>
                      <a:cubicBezTo>
                        <a:pt x="12690" y="120363"/>
                        <a:pt x="6345" y="57761"/>
                        <a:pt x="0" y="282"/>
                      </a:cubicBezTo>
                      <a:lnTo>
                        <a:pt x="2585" y="0"/>
                      </a:lnTo>
                      <a:cubicBezTo>
                        <a:pt x="8883" y="57479"/>
                        <a:pt x="15227" y="120128"/>
                        <a:pt x="21995" y="191471"/>
                      </a:cubicBezTo>
                      <a:lnTo>
                        <a:pt x="19410" y="19170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028B1B9F-DF7A-E679-FC7E-25FB33B15980}"/>
                    </a:ext>
                  </a:extLst>
                </p:cNvPr>
                <p:cNvSpPr/>
                <p:nvPr/>
              </p:nvSpPr>
              <p:spPr>
                <a:xfrm>
                  <a:off x="9340597" y="1820089"/>
                  <a:ext cx="21572" cy="179909"/>
                </a:xfrm>
                <a:custGeom>
                  <a:avLst/>
                  <a:gdLst>
                    <a:gd name="connsiteX0" fmla="*/ 18987 w 21572"/>
                    <a:gd name="connsiteY0" fmla="*/ 179909 h 179909"/>
                    <a:gd name="connsiteX1" fmla="*/ 0 w 21572"/>
                    <a:gd name="connsiteY1" fmla="*/ 235 h 179909"/>
                    <a:gd name="connsiteX2" fmla="*/ 2585 w 21572"/>
                    <a:gd name="connsiteY2" fmla="*/ 0 h 179909"/>
                    <a:gd name="connsiteX3" fmla="*/ 21572 w 21572"/>
                    <a:gd name="connsiteY3" fmla="*/ 179580 h 179909"/>
                    <a:gd name="connsiteX4" fmla="*/ 18987 w 21572"/>
                    <a:gd name="connsiteY4" fmla="*/ 179909 h 17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72" h="179909">
                      <a:moveTo>
                        <a:pt x="18987" y="179909"/>
                      </a:moveTo>
                      <a:cubicBezTo>
                        <a:pt x="12407" y="127083"/>
                        <a:pt x="6392" y="70027"/>
                        <a:pt x="0" y="235"/>
                      </a:cubicBezTo>
                      <a:lnTo>
                        <a:pt x="2585" y="0"/>
                      </a:lnTo>
                      <a:cubicBezTo>
                        <a:pt x="8977" y="69745"/>
                        <a:pt x="15039" y="126801"/>
                        <a:pt x="21572" y="179580"/>
                      </a:cubicBezTo>
                      <a:lnTo>
                        <a:pt x="18987" y="17990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3EE20A7E-013B-7B01-56AF-5D8DB40D4790}"/>
                    </a:ext>
                  </a:extLst>
                </p:cNvPr>
                <p:cNvSpPr/>
                <p:nvPr/>
              </p:nvSpPr>
              <p:spPr>
                <a:xfrm>
                  <a:off x="9355025" y="1821546"/>
                  <a:ext cx="17154" cy="171214"/>
                </a:xfrm>
                <a:custGeom>
                  <a:avLst/>
                  <a:gdLst>
                    <a:gd name="connsiteX0" fmla="*/ 14569 w 17154"/>
                    <a:gd name="connsiteY0" fmla="*/ 171215 h 171214"/>
                    <a:gd name="connsiteX1" fmla="*/ 0 w 17154"/>
                    <a:gd name="connsiteY1" fmla="*/ 282 h 171214"/>
                    <a:gd name="connsiteX2" fmla="*/ 2585 w 17154"/>
                    <a:gd name="connsiteY2" fmla="*/ 0 h 171214"/>
                    <a:gd name="connsiteX3" fmla="*/ 17154 w 17154"/>
                    <a:gd name="connsiteY3" fmla="*/ 171027 h 171214"/>
                    <a:gd name="connsiteX4" fmla="*/ 14569 w 17154"/>
                    <a:gd name="connsiteY4" fmla="*/ 171215 h 171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54" h="171214">
                      <a:moveTo>
                        <a:pt x="14569" y="171215"/>
                      </a:moveTo>
                      <a:cubicBezTo>
                        <a:pt x="11373" y="121068"/>
                        <a:pt x="6721" y="66785"/>
                        <a:pt x="0" y="282"/>
                      </a:cubicBezTo>
                      <a:lnTo>
                        <a:pt x="2585" y="0"/>
                      </a:lnTo>
                      <a:cubicBezTo>
                        <a:pt x="9306" y="66503"/>
                        <a:pt x="13958" y="120880"/>
                        <a:pt x="17154" y="171027"/>
                      </a:cubicBezTo>
                      <a:lnTo>
                        <a:pt x="14569" y="1712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A80DE57C-FFAE-607C-1818-C90E33D91F11}"/>
                    </a:ext>
                  </a:extLst>
                </p:cNvPr>
                <p:cNvSpPr/>
                <p:nvPr/>
              </p:nvSpPr>
              <p:spPr>
                <a:xfrm>
                  <a:off x="9367198" y="1819008"/>
                  <a:ext cx="17530" cy="161110"/>
                </a:xfrm>
                <a:custGeom>
                  <a:avLst/>
                  <a:gdLst>
                    <a:gd name="connsiteX0" fmla="*/ 14945 w 17530"/>
                    <a:gd name="connsiteY0" fmla="*/ 161110 h 161110"/>
                    <a:gd name="connsiteX1" fmla="*/ 0 w 17530"/>
                    <a:gd name="connsiteY1" fmla="*/ 235 h 161110"/>
                    <a:gd name="connsiteX2" fmla="*/ 2585 w 17530"/>
                    <a:gd name="connsiteY2" fmla="*/ 0 h 161110"/>
                    <a:gd name="connsiteX3" fmla="*/ 17530 w 17530"/>
                    <a:gd name="connsiteY3" fmla="*/ 160922 h 161110"/>
                    <a:gd name="connsiteX4" fmla="*/ 14945 w 17530"/>
                    <a:gd name="connsiteY4" fmla="*/ 161110 h 161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30" h="161110">
                      <a:moveTo>
                        <a:pt x="14945" y="161110"/>
                      </a:moveTo>
                      <a:cubicBezTo>
                        <a:pt x="10998" y="114535"/>
                        <a:pt x="6251" y="63401"/>
                        <a:pt x="0" y="235"/>
                      </a:cubicBezTo>
                      <a:lnTo>
                        <a:pt x="2585" y="0"/>
                      </a:lnTo>
                      <a:cubicBezTo>
                        <a:pt x="8836" y="63166"/>
                        <a:pt x="13629" y="114300"/>
                        <a:pt x="17530" y="160922"/>
                      </a:cubicBezTo>
                      <a:lnTo>
                        <a:pt x="14945" y="16111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A23309E1-9508-EA77-A4C4-CA76F5808A1F}"/>
                    </a:ext>
                  </a:extLst>
                </p:cNvPr>
                <p:cNvSpPr/>
                <p:nvPr/>
              </p:nvSpPr>
              <p:spPr>
                <a:xfrm>
                  <a:off x="9379605" y="1818538"/>
                  <a:ext cx="17718" cy="148937"/>
                </a:xfrm>
                <a:custGeom>
                  <a:avLst/>
                  <a:gdLst>
                    <a:gd name="connsiteX0" fmla="*/ 15133 w 17718"/>
                    <a:gd name="connsiteY0" fmla="*/ 148937 h 148937"/>
                    <a:gd name="connsiteX1" fmla="*/ 0 w 17718"/>
                    <a:gd name="connsiteY1" fmla="*/ 235 h 148937"/>
                    <a:gd name="connsiteX2" fmla="*/ 2585 w 17718"/>
                    <a:gd name="connsiteY2" fmla="*/ 0 h 148937"/>
                    <a:gd name="connsiteX3" fmla="*/ 17718 w 17718"/>
                    <a:gd name="connsiteY3" fmla="*/ 148702 h 148937"/>
                    <a:gd name="connsiteX4" fmla="*/ 15133 w 17718"/>
                    <a:gd name="connsiteY4" fmla="*/ 148937 h 14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8" h="148937">
                      <a:moveTo>
                        <a:pt x="15133" y="148937"/>
                      </a:moveTo>
                      <a:cubicBezTo>
                        <a:pt x="10152" y="101939"/>
                        <a:pt x="5217" y="53296"/>
                        <a:pt x="0" y="235"/>
                      </a:cubicBezTo>
                      <a:lnTo>
                        <a:pt x="2585" y="0"/>
                      </a:lnTo>
                      <a:cubicBezTo>
                        <a:pt x="7802" y="53061"/>
                        <a:pt x="12737" y="101704"/>
                        <a:pt x="17718" y="148702"/>
                      </a:cubicBezTo>
                      <a:lnTo>
                        <a:pt x="15133" y="1489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E8748283-DF51-666D-A234-C72ACC0486DC}"/>
                    </a:ext>
                  </a:extLst>
                </p:cNvPr>
                <p:cNvSpPr/>
                <p:nvPr/>
              </p:nvSpPr>
              <p:spPr>
                <a:xfrm>
                  <a:off x="9393094" y="1819619"/>
                  <a:ext cx="16778" cy="135260"/>
                </a:xfrm>
                <a:custGeom>
                  <a:avLst/>
                  <a:gdLst>
                    <a:gd name="connsiteX0" fmla="*/ 14193 w 16778"/>
                    <a:gd name="connsiteY0" fmla="*/ 135261 h 135260"/>
                    <a:gd name="connsiteX1" fmla="*/ 517 w 16778"/>
                    <a:gd name="connsiteY1" fmla="*/ 5029 h 135260"/>
                    <a:gd name="connsiteX2" fmla="*/ 0 w 16778"/>
                    <a:gd name="connsiteY2" fmla="*/ 282 h 135260"/>
                    <a:gd name="connsiteX3" fmla="*/ 2585 w 16778"/>
                    <a:gd name="connsiteY3" fmla="*/ 0 h 135260"/>
                    <a:gd name="connsiteX4" fmla="*/ 3102 w 16778"/>
                    <a:gd name="connsiteY4" fmla="*/ 4747 h 135260"/>
                    <a:gd name="connsiteX5" fmla="*/ 16778 w 16778"/>
                    <a:gd name="connsiteY5" fmla="*/ 135026 h 135260"/>
                    <a:gd name="connsiteX6" fmla="*/ 14193 w 16778"/>
                    <a:gd name="connsiteY6" fmla="*/ 135261 h 135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78" h="135260">
                      <a:moveTo>
                        <a:pt x="14193" y="135261"/>
                      </a:moveTo>
                      <a:cubicBezTo>
                        <a:pt x="9964" y="91835"/>
                        <a:pt x="5170" y="47703"/>
                        <a:pt x="517" y="5029"/>
                      </a:cubicBezTo>
                      <a:lnTo>
                        <a:pt x="0" y="282"/>
                      </a:lnTo>
                      <a:lnTo>
                        <a:pt x="2585" y="0"/>
                      </a:lnTo>
                      <a:lnTo>
                        <a:pt x="3102" y="4747"/>
                      </a:lnTo>
                      <a:cubicBezTo>
                        <a:pt x="7755" y="47421"/>
                        <a:pt x="12548" y="91553"/>
                        <a:pt x="16778" y="135026"/>
                      </a:cubicBezTo>
                      <a:lnTo>
                        <a:pt x="14193" y="1352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B8B4C4F1-A9BF-F7D5-C452-CF87BC6AE032}"/>
                    </a:ext>
                  </a:extLst>
                </p:cNvPr>
                <p:cNvSpPr/>
                <p:nvPr/>
              </p:nvSpPr>
              <p:spPr>
                <a:xfrm>
                  <a:off x="9406770" y="1817551"/>
                  <a:ext cx="15791" cy="126378"/>
                </a:xfrm>
                <a:custGeom>
                  <a:avLst/>
                  <a:gdLst>
                    <a:gd name="connsiteX0" fmla="*/ 13254 w 15791"/>
                    <a:gd name="connsiteY0" fmla="*/ 126378 h 126378"/>
                    <a:gd name="connsiteX1" fmla="*/ 0 w 15791"/>
                    <a:gd name="connsiteY1" fmla="*/ 235 h 126378"/>
                    <a:gd name="connsiteX2" fmla="*/ 2585 w 15791"/>
                    <a:gd name="connsiteY2" fmla="*/ 0 h 126378"/>
                    <a:gd name="connsiteX3" fmla="*/ 15791 w 15791"/>
                    <a:gd name="connsiteY3" fmla="*/ 126096 h 126378"/>
                    <a:gd name="connsiteX4" fmla="*/ 13254 w 15791"/>
                    <a:gd name="connsiteY4" fmla="*/ 126378 h 12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91" h="126378">
                      <a:moveTo>
                        <a:pt x="13254" y="126378"/>
                      </a:moveTo>
                      <a:cubicBezTo>
                        <a:pt x="7943" y="80226"/>
                        <a:pt x="3384" y="34732"/>
                        <a:pt x="0" y="235"/>
                      </a:cubicBezTo>
                      <a:lnTo>
                        <a:pt x="2585" y="0"/>
                      </a:lnTo>
                      <a:cubicBezTo>
                        <a:pt x="5969" y="34497"/>
                        <a:pt x="10528" y="79944"/>
                        <a:pt x="15791" y="126096"/>
                      </a:cubicBezTo>
                      <a:lnTo>
                        <a:pt x="13254" y="12637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D54922F4-90BC-6353-B3D4-8630B7FFB315}"/>
                    </a:ext>
                  </a:extLst>
                </p:cNvPr>
                <p:cNvSpPr/>
                <p:nvPr/>
              </p:nvSpPr>
              <p:spPr>
                <a:xfrm>
                  <a:off x="9422186" y="1820136"/>
                  <a:ext cx="13159" cy="112795"/>
                </a:xfrm>
                <a:custGeom>
                  <a:avLst/>
                  <a:gdLst>
                    <a:gd name="connsiteX0" fmla="*/ 10575 w 13159"/>
                    <a:gd name="connsiteY0" fmla="*/ 112796 h 112795"/>
                    <a:gd name="connsiteX1" fmla="*/ 0 w 13159"/>
                    <a:gd name="connsiteY1" fmla="*/ 235 h 112795"/>
                    <a:gd name="connsiteX2" fmla="*/ 2585 w 13159"/>
                    <a:gd name="connsiteY2" fmla="*/ 0 h 112795"/>
                    <a:gd name="connsiteX3" fmla="*/ 13160 w 13159"/>
                    <a:gd name="connsiteY3" fmla="*/ 112561 h 112795"/>
                    <a:gd name="connsiteX4" fmla="*/ 10575 w 13159"/>
                    <a:gd name="connsiteY4" fmla="*/ 112796 h 112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59" h="112795">
                      <a:moveTo>
                        <a:pt x="10575" y="112796"/>
                      </a:moveTo>
                      <a:cubicBezTo>
                        <a:pt x="7708" y="79098"/>
                        <a:pt x="4324" y="43332"/>
                        <a:pt x="0" y="235"/>
                      </a:cubicBezTo>
                      <a:lnTo>
                        <a:pt x="2585" y="0"/>
                      </a:lnTo>
                      <a:cubicBezTo>
                        <a:pt x="6909" y="43097"/>
                        <a:pt x="10293" y="78863"/>
                        <a:pt x="13160" y="112561"/>
                      </a:cubicBezTo>
                      <a:lnTo>
                        <a:pt x="10575" y="11279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BE46DEA2-29C7-BE63-73B0-D501909F5457}"/>
                    </a:ext>
                  </a:extLst>
                </p:cNvPr>
                <p:cNvSpPr/>
                <p:nvPr/>
              </p:nvSpPr>
              <p:spPr>
                <a:xfrm>
                  <a:off x="9437037" y="1820794"/>
                  <a:ext cx="11185" cy="102832"/>
                </a:xfrm>
                <a:custGeom>
                  <a:avLst/>
                  <a:gdLst>
                    <a:gd name="connsiteX0" fmla="*/ 8601 w 11185"/>
                    <a:gd name="connsiteY0" fmla="*/ 102832 h 102832"/>
                    <a:gd name="connsiteX1" fmla="*/ 0 w 11185"/>
                    <a:gd name="connsiteY1" fmla="*/ 235 h 102832"/>
                    <a:gd name="connsiteX2" fmla="*/ 2585 w 11185"/>
                    <a:gd name="connsiteY2" fmla="*/ 0 h 102832"/>
                    <a:gd name="connsiteX3" fmla="*/ 11186 w 11185"/>
                    <a:gd name="connsiteY3" fmla="*/ 102644 h 102832"/>
                    <a:gd name="connsiteX4" fmla="*/ 8601 w 11185"/>
                    <a:gd name="connsiteY4" fmla="*/ 102832 h 10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85" h="102832">
                      <a:moveTo>
                        <a:pt x="8601" y="102832"/>
                      </a:moveTo>
                      <a:cubicBezTo>
                        <a:pt x="5922" y="69134"/>
                        <a:pt x="3055" y="34638"/>
                        <a:pt x="0" y="235"/>
                      </a:cubicBezTo>
                      <a:lnTo>
                        <a:pt x="2585" y="0"/>
                      </a:lnTo>
                      <a:cubicBezTo>
                        <a:pt x="5593" y="34403"/>
                        <a:pt x="8507" y="68946"/>
                        <a:pt x="11186" y="102644"/>
                      </a:cubicBezTo>
                      <a:lnTo>
                        <a:pt x="8601" y="10283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2AAB968E-B3D4-2098-361A-1A20F12F1583}"/>
                    </a:ext>
                  </a:extLst>
                </p:cNvPr>
                <p:cNvSpPr/>
                <p:nvPr/>
              </p:nvSpPr>
              <p:spPr>
                <a:xfrm>
                  <a:off x="9449680" y="1823520"/>
                  <a:ext cx="11420" cy="90847"/>
                </a:xfrm>
                <a:custGeom>
                  <a:avLst/>
                  <a:gdLst>
                    <a:gd name="connsiteX0" fmla="*/ 8836 w 11420"/>
                    <a:gd name="connsiteY0" fmla="*/ 90848 h 90847"/>
                    <a:gd name="connsiteX1" fmla="*/ 0 w 11420"/>
                    <a:gd name="connsiteY1" fmla="*/ 235 h 90847"/>
                    <a:gd name="connsiteX2" fmla="*/ 2585 w 11420"/>
                    <a:gd name="connsiteY2" fmla="*/ 0 h 90847"/>
                    <a:gd name="connsiteX3" fmla="*/ 11421 w 11420"/>
                    <a:gd name="connsiteY3" fmla="*/ 90613 h 90847"/>
                    <a:gd name="connsiteX4" fmla="*/ 8836 w 11420"/>
                    <a:gd name="connsiteY4" fmla="*/ 90848 h 90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0" h="90847">
                      <a:moveTo>
                        <a:pt x="8836" y="90848"/>
                      </a:moveTo>
                      <a:cubicBezTo>
                        <a:pt x="6016" y="63683"/>
                        <a:pt x="3149" y="34027"/>
                        <a:pt x="0" y="235"/>
                      </a:cubicBezTo>
                      <a:lnTo>
                        <a:pt x="2585" y="0"/>
                      </a:lnTo>
                      <a:cubicBezTo>
                        <a:pt x="5687" y="33792"/>
                        <a:pt x="8601" y="63448"/>
                        <a:pt x="11421" y="90613"/>
                      </a:cubicBezTo>
                      <a:lnTo>
                        <a:pt x="8836" y="908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47FF4C5B-8345-E18D-BB1C-1F3CCE1C024F}"/>
                    </a:ext>
                  </a:extLst>
                </p:cNvPr>
                <p:cNvSpPr/>
                <p:nvPr/>
              </p:nvSpPr>
              <p:spPr>
                <a:xfrm>
                  <a:off x="9463826" y="1823614"/>
                  <a:ext cx="10151" cy="81495"/>
                </a:xfrm>
                <a:custGeom>
                  <a:avLst/>
                  <a:gdLst>
                    <a:gd name="connsiteX0" fmla="*/ 7567 w 10151"/>
                    <a:gd name="connsiteY0" fmla="*/ 81495 h 81495"/>
                    <a:gd name="connsiteX1" fmla="*/ 0 w 10151"/>
                    <a:gd name="connsiteY1" fmla="*/ 235 h 81495"/>
                    <a:gd name="connsiteX2" fmla="*/ 2585 w 10151"/>
                    <a:gd name="connsiteY2" fmla="*/ 0 h 81495"/>
                    <a:gd name="connsiteX3" fmla="*/ 10152 w 10151"/>
                    <a:gd name="connsiteY3" fmla="*/ 81213 h 81495"/>
                    <a:gd name="connsiteX4" fmla="*/ 7567 w 10151"/>
                    <a:gd name="connsiteY4" fmla="*/ 81495 h 8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51" h="81495">
                      <a:moveTo>
                        <a:pt x="7567" y="81495"/>
                      </a:moveTo>
                      <a:cubicBezTo>
                        <a:pt x="5217" y="57338"/>
                        <a:pt x="2773" y="31536"/>
                        <a:pt x="0" y="235"/>
                      </a:cubicBezTo>
                      <a:lnTo>
                        <a:pt x="2585" y="0"/>
                      </a:lnTo>
                      <a:cubicBezTo>
                        <a:pt x="5405" y="31301"/>
                        <a:pt x="7802" y="57103"/>
                        <a:pt x="10152" y="81213"/>
                      </a:cubicBezTo>
                      <a:lnTo>
                        <a:pt x="7567" y="814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FB02AD26-FAD7-0899-521F-3959582D0F54}"/>
                    </a:ext>
                  </a:extLst>
                </p:cNvPr>
                <p:cNvSpPr/>
                <p:nvPr/>
              </p:nvSpPr>
              <p:spPr>
                <a:xfrm>
                  <a:off x="9476751" y="1827468"/>
                  <a:ext cx="9822" cy="65280"/>
                </a:xfrm>
                <a:custGeom>
                  <a:avLst/>
                  <a:gdLst>
                    <a:gd name="connsiteX0" fmla="*/ 7238 w 9822"/>
                    <a:gd name="connsiteY0" fmla="*/ 65281 h 65280"/>
                    <a:gd name="connsiteX1" fmla="*/ 0 w 9822"/>
                    <a:gd name="connsiteY1" fmla="*/ 235 h 65280"/>
                    <a:gd name="connsiteX2" fmla="*/ 2585 w 9822"/>
                    <a:gd name="connsiteY2" fmla="*/ 0 h 65280"/>
                    <a:gd name="connsiteX3" fmla="*/ 9823 w 9822"/>
                    <a:gd name="connsiteY3" fmla="*/ 64952 h 65280"/>
                    <a:gd name="connsiteX4" fmla="*/ 7238 w 9822"/>
                    <a:gd name="connsiteY4" fmla="*/ 65281 h 6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22" h="65280">
                      <a:moveTo>
                        <a:pt x="7238" y="65281"/>
                      </a:moveTo>
                      <a:cubicBezTo>
                        <a:pt x="4700" y="44601"/>
                        <a:pt x="2303" y="23311"/>
                        <a:pt x="0" y="235"/>
                      </a:cubicBezTo>
                      <a:lnTo>
                        <a:pt x="2585" y="0"/>
                      </a:lnTo>
                      <a:cubicBezTo>
                        <a:pt x="4888" y="23029"/>
                        <a:pt x="7238" y="44272"/>
                        <a:pt x="9823" y="64952"/>
                      </a:cubicBezTo>
                      <a:lnTo>
                        <a:pt x="7238" y="652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B69F13D9-C12D-A8FF-D924-860BAE5FE540}"/>
                    </a:ext>
                  </a:extLst>
                </p:cNvPr>
                <p:cNvSpPr/>
                <p:nvPr/>
              </p:nvSpPr>
              <p:spPr>
                <a:xfrm>
                  <a:off x="9491179" y="1830805"/>
                  <a:ext cx="7848" cy="47985"/>
                </a:xfrm>
                <a:custGeom>
                  <a:avLst/>
                  <a:gdLst>
                    <a:gd name="connsiteX0" fmla="*/ 5264 w 7848"/>
                    <a:gd name="connsiteY0" fmla="*/ 47985 h 47985"/>
                    <a:gd name="connsiteX1" fmla="*/ 0 w 7848"/>
                    <a:gd name="connsiteY1" fmla="*/ 282 h 47985"/>
                    <a:gd name="connsiteX2" fmla="*/ 2585 w 7848"/>
                    <a:gd name="connsiteY2" fmla="*/ 0 h 47985"/>
                    <a:gd name="connsiteX3" fmla="*/ 7849 w 7848"/>
                    <a:gd name="connsiteY3" fmla="*/ 47703 h 47985"/>
                    <a:gd name="connsiteX4" fmla="*/ 5264 w 7848"/>
                    <a:gd name="connsiteY4" fmla="*/ 47985 h 4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48" h="47985">
                      <a:moveTo>
                        <a:pt x="5264" y="47985"/>
                      </a:moveTo>
                      <a:cubicBezTo>
                        <a:pt x="3478" y="32523"/>
                        <a:pt x="1692" y="16449"/>
                        <a:pt x="0" y="282"/>
                      </a:cubicBezTo>
                      <a:lnTo>
                        <a:pt x="2585" y="0"/>
                      </a:lnTo>
                      <a:cubicBezTo>
                        <a:pt x="4277" y="16167"/>
                        <a:pt x="6063" y="32241"/>
                        <a:pt x="7849" y="47703"/>
                      </a:cubicBezTo>
                      <a:lnTo>
                        <a:pt x="5264" y="479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5992B32D-3854-A67A-5769-A95DC1C2178F}"/>
                    </a:ext>
                  </a:extLst>
                </p:cNvPr>
                <p:cNvSpPr/>
                <p:nvPr/>
              </p:nvSpPr>
              <p:spPr>
                <a:xfrm rot="-365075">
                  <a:off x="9507115" y="1831583"/>
                  <a:ext cx="2584" cy="31818"/>
                </a:xfrm>
                <a:custGeom>
                  <a:avLst/>
                  <a:gdLst>
                    <a:gd name="connsiteX0" fmla="*/ 0 w 2584"/>
                    <a:gd name="connsiteY0" fmla="*/ 0 h 31818"/>
                    <a:gd name="connsiteX1" fmla="*/ 2585 w 2584"/>
                    <a:gd name="connsiteY1" fmla="*/ 0 h 31818"/>
                    <a:gd name="connsiteX2" fmla="*/ 2585 w 2584"/>
                    <a:gd name="connsiteY2" fmla="*/ 31819 h 31818"/>
                    <a:gd name="connsiteX3" fmla="*/ 0 w 2584"/>
                    <a:gd name="connsiteY3" fmla="*/ 31819 h 3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181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1819"/>
                      </a:lnTo>
                      <a:lnTo>
                        <a:pt x="0" y="3181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95FBEF6B-6132-1A0A-1ED7-CC5EF4B13577}"/>
                    </a:ext>
                  </a:extLst>
                </p:cNvPr>
                <p:cNvSpPr/>
                <p:nvPr/>
              </p:nvSpPr>
              <p:spPr>
                <a:xfrm rot="-335383">
                  <a:off x="9520473" y="1833248"/>
                  <a:ext cx="2584" cy="19456"/>
                </a:xfrm>
                <a:custGeom>
                  <a:avLst/>
                  <a:gdLst>
                    <a:gd name="connsiteX0" fmla="*/ 0 w 2584"/>
                    <a:gd name="connsiteY0" fmla="*/ 0 h 19456"/>
                    <a:gd name="connsiteX1" fmla="*/ 2585 w 2584"/>
                    <a:gd name="connsiteY1" fmla="*/ 0 h 19456"/>
                    <a:gd name="connsiteX2" fmla="*/ 2585 w 2584"/>
                    <a:gd name="connsiteY2" fmla="*/ 19456 h 19456"/>
                    <a:gd name="connsiteX3" fmla="*/ 0 w 2584"/>
                    <a:gd name="connsiteY3" fmla="*/ 19456 h 19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945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9456"/>
                      </a:lnTo>
                      <a:lnTo>
                        <a:pt x="0" y="1945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1E69C958-0990-74C0-6DE9-ACAEB6BDB8CB}"/>
                    </a:ext>
                  </a:extLst>
                </p:cNvPr>
                <p:cNvSpPr/>
                <p:nvPr/>
              </p:nvSpPr>
              <p:spPr>
                <a:xfrm rot="-326387">
                  <a:off x="9534444" y="1835547"/>
                  <a:ext cx="2584" cy="15791"/>
                </a:xfrm>
                <a:custGeom>
                  <a:avLst/>
                  <a:gdLst>
                    <a:gd name="connsiteX0" fmla="*/ 0 w 2584"/>
                    <a:gd name="connsiteY0" fmla="*/ 0 h 15791"/>
                    <a:gd name="connsiteX1" fmla="*/ 2585 w 2584"/>
                    <a:gd name="connsiteY1" fmla="*/ 0 h 15791"/>
                    <a:gd name="connsiteX2" fmla="*/ 2585 w 2584"/>
                    <a:gd name="connsiteY2" fmla="*/ 15791 h 15791"/>
                    <a:gd name="connsiteX3" fmla="*/ 0 w 2584"/>
                    <a:gd name="connsiteY3" fmla="*/ 15791 h 15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7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791"/>
                      </a:lnTo>
                      <a:lnTo>
                        <a:pt x="0" y="157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1500B317-D8AB-48EE-FF58-D07DB2D35CF3}"/>
                    </a:ext>
                  </a:extLst>
                </p:cNvPr>
                <p:cNvSpPr/>
                <p:nvPr/>
              </p:nvSpPr>
              <p:spPr>
                <a:xfrm>
                  <a:off x="9271744" y="1817081"/>
                  <a:ext cx="46951" cy="31488"/>
                </a:xfrm>
                <a:custGeom>
                  <a:avLst/>
                  <a:gdLst>
                    <a:gd name="connsiteX0" fmla="*/ 1410 w 46951"/>
                    <a:gd name="connsiteY0" fmla="*/ 31489 h 31488"/>
                    <a:gd name="connsiteX1" fmla="*/ 0 w 46951"/>
                    <a:gd name="connsiteY1" fmla="*/ 29327 h 31488"/>
                    <a:gd name="connsiteX2" fmla="*/ 45541 w 46951"/>
                    <a:gd name="connsiteY2" fmla="*/ 0 h 31488"/>
                    <a:gd name="connsiteX3" fmla="*/ 46951 w 46951"/>
                    <a:gd name="connsiteY3" fmla="*/ 2162 h 31488"/>
                    <a:gd name="connsiteX4" fmla="*/ 1410 w 46951"/>
                    <a:gd name="connsiteY4" fmla="*/ 31489 h 3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51" h="31488">
                      <a:moveTo>
                        <a:pt x="1410" y="31489"/>
                      </a:moveTo>
                      <a:lnTo>
                        <a:pt x="0" y="29327"/>
                      </a:lnTo>
                      <a:cubicBezTo>
                        <a:pt x="15180" y="19551"/>
                        <a:pt x="30361" y="9776"/>
                        <a:pt x="45541" y="0"/>
                      </a:cubicBezTo>
                      <a:lnTo>
                        <a:pt x="46951" y="2162"/>
                      </a:lnTo>
                      <a:cubicBezTo>
                        <a:pt x="31771" y="11938"/>
                        <a:pt x="16590" y="21713"/>
                        <a:pt x="1410" y="3148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EAB4BE9A-2910-D22A-279E-0DB979567B55}"/>
                    </a:ext>
                  </a:extLst>
                </p:cNvPr>
                <p:cNvSpPr/>
                <p:nvPr/>
              </p:nvSpPr>
              <p:spPr>
                <a:xfrm>
                  <a:off x="9238469" y="1819384"/>
                  <a:ext cx="103396" cy="67207"/>
                </a:xfrm>
                <a:custGeom>
                  <a:avLst/>
                  <a:gdLst>
                    <a:gd name="connsiteX0" fmla="*/ 1410 w 103396"/>
                    <a:gd name="connsiteY0" fmla="*/ 67208 h 67207"/>
                    <a:gd name="connsiteX1" fmla="*/ 0 w 103396"/>
                    <a:gd name="connsiteY1" fmla="*/ 65046 h 67207"/>
                    <a:gd name="connsiteX2" fmla="*/ 89814 w 103396"/>
                    <a:gd name="connsiteY2" fmla="*/ 7708 h 67207"/>
                    <a:gd name="connsiteX3" fmla="*/ 102033 w 103396"/>
                    <a:gd name="connsiteY3" fmla="*/ 0 h 67207"/>
                    <a:gd name="connsiteX4" fmla="*/ 103396 w 103396"/>
                    <a:gd name="connsiteY4" fmla="*/ 2162 h 67207"/>
                    <a:gd name="connsiteX5" fmla="*/ 91177 w 103396"/>
                    <a:gd name="connsiteY5" fmla="*/ 9870 h 67207"/>
                    <a:gd name="connsiteX6" fmla="*/ 1410 w 103396"/>
                    <a:gd name="connsiteY6" fmla="*/ 67208 h 6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396" h="67207">
                      <a:moveTo>
                        <a:pt x="1410" y="67208"/>
                      </a:moveTo>
                      <a:lnTo>
                        <a:pt x="0" y="65046"/>
                      </a:lnTo>
                      <a:cubicBezTo>
                        <a:pt x="29797" y="45682"/>
                        <a:pt x="60299" y="26366"/>
                        <a:pt x="89814" y="7708"/>
                      </a:cubicBezTo>
                      <a:lnTo>
                        <a:pt x="102033" y="0"/>
                      </a:lnTo>
                      <a:lnTo>
                        <a:pt x="103396" y="2162"/>
                      </a:lnTo>
                      <a:lnTo>
                        <a:pt x="91177" y="9870"/>
                      </a:lnTo>
                      <a:cubicBezTo>
                        <a:pt x="61709" y="28575"/>
                        <a:pt x="31207" y="47891"/>
                        <a:pt x="1410" y="67208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3F5925EE-03F8-6634-4A7A-F67FE38E5CF8}"/>
                    </a:ext>
                  </a:extLst>
                </p:cNvPr>
                <p:cNvSpPr/>
                <p:nvPr/>
              </p:nvSpPr>
              <p:spPr>
                <a:xfrm rot="-1982599">
                  <a:off x="9010744" y="2030084"/>
                  <a:ext cx="59173" cy="2585"/>
                </a:xfrm>
                <a:custGeom>
                  <a:avLst/>
                  <a:gdLst>
                    <a:gd name="connsiteX0" fmla="*/ 0 w 59173"/>
                    <a:gd name="connsiteY0" fmla="*/ 0 h 2585"/>
                    <a:gd name="connsiteX1" fmla="*/ 59174 w 59173"/>
                    <a:gd name="connsiteY1" fmla="*/ 0 h 2585"/>
                    <a:gd name="connsiteX2" fmla="*/ 59174 w 59173"/>
                    <a:gd name="connsiteY2" fmla="*/ 2585 h 2585"/>
                    <a:gd name="connsiteX3" fmla="*/ 0 w 59173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173" h="2585">
                      <a:moveTo>
                        <a:pt x="0" y="0"/>
                      </a:moveTo>
                      <a:lnTo>
                        <a:pt x="59174" y="0"/>
                      </a:lnTo>
                      <a:lnTo>
                        <a:pt x="5917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137E97DD-6FC0-3AD3-B186-9F847B636C48}"/>
                    </a:ext>
                  </a:extLst>
                </p:cNvPr>
                <p:cNvSpPr/>
                <p:nvPr/>
              </p:nvSpPr>
              <p:spPr>
                <a:xfrm>
                  <a:off x="9200918" y="1817034"/>
                  <a:ext cx="166467" cy="110398"/>
                </a:xfrm>
                <a:custGeom>
                  <a:avLst/>
                  <a:gdLst>
                    <a:gd name="connsiteX0" fmla="*/ 1410 w 166467"/>
                    <a:gd name="connsiteY0" fmla="*/ 110399 h 110398"/>
                    <a:gd name="connsiteX1" fmla="*/ 0 w 166467"/>
                    <a:gd name="connsiteY1" fmla="*/ 108237 h 110398"/>
                    <a:gd name="connsiteX2" fmla="*/ 138081 w 166467"/>
                    <a:gd name="connsiteY2" fmla="*/ 17859 h 110398"/>
                    <a:gd name="connsiteX3" fmla="*/ 165058 w 166467"/>
                    <a:gd name="connsiteY3" fmla="*/ 0 h 110398"/>
                    <a:gd name="connsiteX4" fmla="*/ 166468 w 166467"/>
                    <a:gd name="connsiteY4" fmla="*/ 2162 h 110398"/>
                    <a:gd name="connsiteX5" fmla="*/ 139491 w 166467"/>
                    <a:gd name="connsiteY5" fmla="*/ 20021 h 110398"/>
                    <a:gd name="connsiteX6" fmla="*/ 1410 w 166467"/>
                    <a:gd name="connsiteY6" fmla="*/ 110399 h 11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467" h="110398">
                      <a:moveTo>
                        <a:pt x="1410" y="110399"/>
                      </a:moveTo>
                      <a:lnTo>
                        <a:pt x="0" y="108237"/>
                      </a:lnTo>
                      <a:cubicBezTo>
                        <a:pt x="46387" y="78675"/>
                        <a:pt x="93010" y="47750"/>
                        <a:pt x="138081" y="17859"/>
                      </a:cubicBezTo>
                      <a:lnTo>
                        <a:pt x="165058" y="0"/>
                      </a:lnTo>
                      <a:lnTo>
                        <a:pt x="166468" y="2162"/>
                      </a:lnTo>
                      <a:lnTo>
                        <a:pt x="139491" y="20021"/>
                      </a:lnTo>
                      <a:cubicBezTo>
                        <a:pt x="94419" y="49865"/>
                        <a:pt x="47797" y="80790"/>
                        <a:pt x="1410" y="11039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28E43991-6185-5D0B-89E6-83CEAB5E5241}"/>
                    </a:ext>
                  </a:extLst>
                </p:cNvPr>
                <p:cNvSpPr/>
                <p:nvPr/>
              </p:nvSpPr>
              <p:spPr>
                <a:xfrm>
                  <a:off x="8992575" y="2020255"/>
                  <a:ext cx="88920" cy="58324"/>
                </a:xfrm>
                <a:custGeom>
                  <a:avLst/>
                  <a:gdLst>
                    <a:gd name="connsiteX0" fmla="*/ 1410 w 88920"/>
                    <a:gd name="connsiteY0" fmla="*/ 58325 h 58324"/>
                    <a:gd name="connsiteX1" fmla="*/ 0 w 88920"/>
                    <a:gd name="connsiteY1" fmla="*/ 56163 h 58324"/>
                    <a:gd name="connsiteX2" fmla="*/ 87558 w 88920"/>
                    <a:gd name="connsiteY2" fmla="*/ 0 h 58324"/>
                    <a:gd name="connsiteX3" fmla="*/ 88921 w 88920"/>
                    <a:gd name="connsiteY3" fmla="*/ 2162 h 58324"/>
                    <a:gd name="connsiteX4" fmla="*/ 1410 w 88920"/>
                    <a:gd name="connsiteY4" fmla="*/ 58325 h 5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20" h="58324">
                      <a:moveTo>
                        <a:pt x="1410" y="58325"/>
                      </a:moveTo>
                      <a:lnTo>
                        <a:pt x="0" y="56163"/>
                      </a:lnTo>
                      <a:cubicBezTo>
                        <a:pt x="31019" y="36142"/>
                        <a:pt x="59688" y="17765"/>
                        <a:pt x="87558" y="0"/>
                      </a:cubicBezTo>
                      <a:lnTo>
                        <a:pt x="88921" y="2162"/>
                      </a:lnTo>
                      <a:cubicBezTo>
                        <a:pt x="61051" y="19927"/>
                        <a:pt x="32429" y="38304"/>
                        <a:pt x="1410" y="5832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302844BB-377D-95EF-A5F1-55EA4F43D20E}"/>
                    </a:ext>
                  </a:extLst>
                </p:cNvPr>
                <p:cNvSpPr/>
                <p:nvPr/>
              </p:nvSpPr>
              <p:spPr>
                <a:xfrm>
                  <a:off x="9172625" y="1816705"/>
                  <a:ext cx="216661" cy="145506"/>
                </a:xfrm>
                <a:custGeom>
                  <a:avLst/>
                  <a:gdLst>
                    <a:gd name="connsiteX0" fmla="*/ 1410 w 216661"/>
                    <a:gd name="connsiteY0" fmla="*/ 145507 h 145506"/>
                    <a:gd name="connsiteX1" fmla="*/ 0 w 216661"/>
                    <a:gd name="connsiteY1" fmla="*/ 143345 h 145506"/>
                    <a:gd name="connsiteX2" fmla="*/ 116885 w 216661"/>
                    <a:gd name="connsiteY2" fmla="*/ 65704 h 145506"/>
                    <a:gd name="connsiteX3" fmla="*/ 215252 w 216661"/>
                    <a:gd name="connsiteY3" fmla="*/ 0 h 145506"/>
                    <a:gd name="connsiteX4" fmla="*/ 216662 w 216661"/>
                    <a:gd name="connsiteY4" fmla="*/ 2162 h 145506"/>
                    <a:gd name="connsiteX5" fmla="*/ 118342 w 216661"/>
                    <a:gd name="connsiteY5" fmla="*/ 67819 h 145506"/>
                    <a:gd name="connsiteX6" fmla="*/ 1410 w 216661"/>
                    <a:gd name="connsiteY6" fmla="*/ 145507 h 14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6661" h="145506">
                      <a:moveTo>
                        <a:pt x="1410" y="145507"/>
                      </a:moveTo>
                      <a:lnTo>
                        <a:pt x="0" y="143345"/>
                      </a:lnTo>
                      <a:cubicBezTo>
                        <a:pt x="39384" y="118060"/>
                        <a:pt x="78769" y="91459"/>
                        <a:pt x="116885" y="65704"/>
                      </a:cubicBezTo>
                      <a:cubicBezTo>
                        <a:pt x="148984" y="43990"/>
                        <a:pt x="182212" y="21525"/>
                        <a:pt x="215252" y="0"/>
                      </a:cubicBezTo>
                      <a:lnTo>
                        <a:pt x="216662" y="2162"/>
                      </a:lnTo>
                      <a:cubicBezTo>
                        <a:pt x="183622" y="23687"/>
                        <a:pt x="150441" y="46152"/>
                        <a:pt x="118342" y="67819"/>
                      </a:cubicBezTo>
                      <a:cubicBezTo>
                        <a:pt x="80226" y="93527"/>
                        <a:pt x="40842" y="120175"/>
                        <a:pt x="1410" y="14550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96C557E4-3205-1130-0776-E912B15387C2}"/>
                    </a:ext>
                  </a:extLst>
                </p:cNvPr>
                <p:cNvSpPr/>
                <p:nvPr/>
              </p:nvSpPr>
              <p:spPr>
                <a:xfrm rot="-1982311">
                  <a:off x="8965539" y="2062577"/>
                  <a:ext cx="150017" cy="2584"/>
                </a:xfrm>
                <a:custGeom>
                  <a:avLst/>
                  <a:gdLst>
                    <a:gd name="connsiteX0" fmla="*/ 0 w 150017"/>
                    <a:gd name="connsiteY0" fmla="*/ 0 h 2584"/>
                    <a:gd name="connsiteX1" fmla="*/ 150018 w 150017"/>
                    <a:gd name="connsiteY1" fmla="*/ 0 h 2584"/>
                    <a:gd name="connsiteX2" fmla="*/ 150018 w 150017"/>
                    <a:gd name="connsiteY2" fmla="*/ 2585 h 2584"/>
                    <a:gd name="connsiteX3" fmla="*/ 0 w 150017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017" h="2584">
                      <a:moveTo>
                        <a:pt x="0" y="0"/>
                      </a:moveTo>
                      <a:lnTo>
                        <a:pt x="150018" y="0"/>
                      </a:lnTo>
                      <a:lnTo>
                        <a:pt x="15001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E9F26EF6-7D45-10F2-6E9A-1BB6E3BD78DE}"/>
                    </a:ext>
                  </a:extLst>
                </p:cNvPr>
                <p:cNvSpPr/>
                <p:nvPr/>
              </p:nvSpPr>
              <p:spPr>
                <a:xfrm>
                  <a:off x="9140995" y="1816846"/>
                  <a:ext cx="277806" cy="182306"/>
                </a:xfrm>
                <a:custGeom>
                  <a:avLst/>
                  <a:gdLst>
                    <a:gd name="connsiteX0" fmla="*/ 1410 w 277806"/>
                    <a:gd name="connsiteY0" fmla="*/ 182306 h 182306"/>
                    <a:gd name="connsiteX1" fmla="*/ 0 w 277806"/>
                    <a:gd name="connsiteY1" fmla="*/ 180144 h 182306"/>
                    <a:gd name="connsiteX2" fmla="*/ 264412 w 277806"/>
                    <a:gd name="connsiteY2" fmla="*/ 7755 h 182306"/>
                    <a:gd name="connsiteX3" fmla="*/ 276397 w 277806"/>
                    <a:gd name="connsiteY3" fmla="*/ 0 h 182306"/>
                    <a:gd name="connsiteX4" fmla="*/ 277807 w 277806"/>
                    <a:gd name="connsiteY4" fmla="*/ 2162 h 182306"/>
                    <a:gd name="connsiteX5" fmla="*/ 265822 w 277806"/>
                    <a:gd name="connsiteY5" fmla="*/ 9917 h 182306"/>
                    <a:gd name="connsiteX6" fmla="*/ 1410 w 277806"/>
                    <a:gd name="connsiteY6" fmla="*/ 182306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806" h="182306">
                      <a:moveTo>
                        <a:pt x="1410" y="182306"/>
                      </a:moveTo>
                      <a:lnTo>
                        <a:pt x="0" y="180144"/>
                      </a:lnTo>
                      <a:cubicBezTo>
                        <a:pt x="87840" y="122243"/>
                        <a:pt x="177606" y="64059"/>
                        <a:pt x="264412" y="7755"/>
                      </a:cubicBezTo>
                      <a:lnTo>
                        <a:pt x="276397" y="0"/>
                      </a:lnTo>
                      <a:lnTo>
                        <a:pt x="277807" y="2162"/>
                      </a:lnTo>
                      <a:lnTo>
                        <a:pt x="265822" y="9917"/>
                      </a:lnTo>
                      <a:cubicBezTo>
                        <a:pt x="179016" y="66221"/>
                        <a:pt x="89250" y="124404"/>
                        <a:pt x="1410" y="18230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513E775D-71FE-9CBE-A6FD-582DA79638AF}"/>
                    </a:ext>
                  </a:extLst>
                </p:cNvPr>
                <p:cNvSpPr/>
                <p:nvPr/>
              </p:nvSpPr>
              <p:spPr>
                <a:xfrm>
                  <a:off x="8960334" y="1818162"/>
                  <a:ext cx="478207" cy="312679"/>
                </a:xfrm>
                <a:custGeom>
                  <a:avLst/>
                  <a:gdLst>
                    <a:gd name="connsiteX0" fmla="*/ 1363 w 478207"/>
                    <a:gd name="connsiteY0" fmla="*/ 312679 h 312679"/>
                    <a:gd name="connsiteX1" fmla="*/ 0 w 478207"/>
                    <a:gd name="connsiteY1" fmla="*/ 310517 h 312679"/>
                    <a:gd name="connsiteX2" fmla="*/ 347223 w 478207"/>
                    <a:gd name="connsiteY2" fmla="*/ 85302 h 312679"/>
                    <a:gd name="connsiteX3" fmla="*/ 476797 w 478207"/>
                    <a:gd name="connsiteY3" fmla="*/ 0 h 312679"/>
                    <a:gd name="connsiteX4" fmla="*/ 478207 w 478207"/>
                    <a:gd name="connsiteY4" fmla="*/ 2162 h 312679"/>
                    <a:gd name="connsiteX5" fmla="*/ 348633 w 478207"/>
                    <a:gd name="connsiteY5" fmla="*/ 87464 h 312679"/>
                    <a:gd name="connsiteX6" fmla="*/ 1363 w 478207"/>
                    <a:gd name="connsiteY6" fmla="*/ 312679 h 31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8207" h="312679">
                      <a:moveTo>
                        <a:pt x="1363" y="312679"/>
                      </a:moveTo>
                      <a:lnTo>
                        <a:pt x="0" y="310517"/>
                      </a:lnTo>
                      <a:cubicBezTo>
                        <a:pt x="116885" y="237247"/>
                        <a:pt x="234004" y="159982"/>
                        <a:pt x="347223" y="85302"/>
                      </a:cubicBezTo>
                      <a:cubicBezTo>
                        <a:pt x="389663" y="57291"/>
                        <a:pt x="433559" y="28340"/>
                        <a:pt x="476797" y="0"/>
                      </a:cubicBezTo>
                      <a:lnTo>
                        <a:pt x="478207" y="2162"/>
                      </a:lnTo>
                      <a:cubicBezTo>
                        <a:pt x="434969" y="30502"/>
                        <a:pt x="391072" y="59453"/>
                        <a:pt x="348633" y="87464"/>
                      </a:cubicBezTo>
                      <a:cubicBezTo>
                        <a:pt x="235414" y="162144"/>
                        <a:pt x="118295" y="239409"/>
                        <a:pt x="1363" y="3126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21FAF62A-9A0B-9566-59E5-A735D1FB77A9}"/>
                    </a:ext>
                  </a:extLst>
                </p:cNvPr>
                <p:cNvSpPr/>
                <p:nvPr/>
              </p:nvSpPr>
              <p:spPr>
                <a:xfrm>
                  <a:off x="8945435" y="1822251"/>
                  <a:ext cx="516839" cy="336977"/>
                </a:xfrm>
                <a:custGeom>
                  <a:avLst/>
                  <a:gdLst>
                    <a:gd name="connsiteX0" fmla="*/ 1410 w 516839"/>
                    <a:gd name="connsiteY0" fmla="*/ 336977 h 336977"/>
                    <a:gd name="connsiteX1" fmla="*/ 0 w 516839"/>
                    <a:gd name="connsiteY1" fmla="*/ 334816 h 336977"/>
                    <a:gd name="connsiteX2" fmla="*/ 192270 w 516839"/>
                    <a:gd name="connsiteY2" fmla="*/ 208014 h 336977"/>
                    <a:gd name="connsiteX3" fmla="*/ 515524 w 516839"/>
                    <a:gd name="connsiteY3" fmla="*/ 0 h 336977"/>
                    <a:gd name="connsiteX4" fmla="*/ 516840 w 516839"/>
                    <a:gd name="connsiteY4" fmla="*/ 2209 h 336977"/>
                    <a:gd name="connsiteX5" fmla="*/ 193727 w 516839"/>
                    <a:gd name="connsiteY5" fmla="*/ 210129 h 336977"/>
                    <a:gd name="connsiteX6" fmla="*/ 1410 w 516839"/>
                    <a:gd name="connsiteY6" fmla="*/ 336977 h 336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839" h="336977">
                      <a:moveTo>
                        <a:pt x="1410" y="336977"/>
                      </a:moveTo>
                      <a:lnTo>
                        <a:pt x="0" y="334816"/>
                      </a:lnTo>
                      <a:cubicBezTo>
                        <a:pt x="65093" y="293034"/>
                        <a:pt x="129715" y="249796"/>
                        <a:pt x="192270" y="208014"/>
                      </a:cubicBezTo>
                      <a:cubicBezTo>
                        <a:pt x="296747" y="138222"/>
                        <a:pt x="404796" y="66033"/>
                        <a:pt x="515524" y="0"/>
                      </a:cubicBezTo>
                      <a:lnTo>
                        <a:pt x="516840" y="2209"/>
                      </a:lnTo>
                      <a:cubicBezTo>
                        <a:pt x="406159" y="68194"/>
                        <a:pt x="298157" y="140337"/>
                        <a:pt x="193727" y="210129"/>
                      </a:cubicBezTo>
                      <a:cubicBezTo>
                        <a:pt x="131172" y="251958"/>
                        <a:pt x="66502" y="295149"/>
                        <a:pt x="1410" y="33697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313570AF-955D-641A-D34D-842689C8D00E}"/>
                    </a:ext>
                  </a:extLst>
                </p:cNvPr>
                <p:cNvSpPr/>
                <p:nvPr/>
              </p:nvSpPr>
              <p:spPr>
                <a:xfrm>
                  <a:off x="8928986" y="1825588"/>
                  <a:ext cx="551336" cy="360664"/>
                </a:xfrm>
                <a:custGeom>
                  <a:avLst/>
                  <a:gdLst>
                    <a:gd name="connsiteX0" fmla="*/ 1504 w 551336"/>
                    <a:gd name="connsiteY0" fmla="*/ 360665 h 360664"/>
                    <a:gd name="connsiteX1" fmla="*/ 0 w 551336"/>
                    <a:gd name="connsiteY1" fmla="*/ 358550 h 360664"/>
                    <a:gd name="connsiteX2" fmla="*/ 363860 w 551336"/>
                    <a:gd name="connsiteY2" fmla="*/ 119141 h 360664"/>
                    <a:gd name="connsiteX3" fmla="*/ 549927 w 551336"/>
                    <a:gd name="connsiteY3" fmla="*/ 0 h 360664"/>
                    <a:gd name="connsiteX4" fmla="*/ 551337 w 551336"/>
                    <a:gd name="connsiteY4" fmla="*/ 2162 h 360664"/>
                    <a:gd name="connsiteX5" fmla="*/ 365223 w 551336"/>
                    <a:gd name="connsiteY5" fmla="*/ 121303 h 360664"/>
                    <a:gd name="connsiteX6" fmla="*/ 1504 w 551336"/>
                    <a:gd name="connsiteY6" fmla="*/ 360665 h 36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1336" h="360664">
                      <a:moveTo>
                        <a:pt x="1504" y="360665"/>
                      </a:moveTo>
                      <a:lnTo>
                        <a:pt x="0" y="358550"/>
                      </a:lnTo>
                      <a:cubicBezTo>
                        <a:pt x="117637" y="275363"/>
                        <a:pt x="242840" y="195936"/>
                        <a:pt x="363860" y="119141"/>
                      </a:cubicBezTo>
                      <a:cubicBezTo>
                        <a:pt x="424911" y="80414"/>
                        <a:pt x="488030" y="40372"/>
                        <a:pt x="549927" y="0"/>
                      </a:cubicBezTo>
                      <a:lnTo>
                        <a:pt x="551337" y="2162"/>
                      </a:lnTo>
                      <a:cubicBezTo>
                        <a:pt x="489440" y="42533"/>
                        <a:pt x="426274" y="82576"/>
                        <a:pt x="365223" y="121303"/>
                      </a:cubicBezTo>
                      <a:cubicBezTo>
                        <a:pt x="244250" y="198098"/>
                        <a:pt x="119094" y="277478"/>
                        <a:pt x="1504" y="36066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E449FB05-BA24-16E4-370C-1DA76F2AEF25}"/>
                    </a:ext>
                  </a:extLst>
                </p:cNvPr>
                <p:cNvSpPr/>
                <p:nvPr/>
              </p:nvSpPr>
              <p:spPr>
                <a:xfrm>
                  <a:off x="8910328" y="1829959"/>
                  <a:ext cx="587384" cy="384727"/>
                </a:xfrm>
                <a:custGeom>
                  <a:avLst/>
                  <a:gdLst>
                    <a:gd name="connsiteX0" fmla="*/ 1598 w 587384"/>
                    <a:gd name="connsiteY0" fmla="*/ 384728 h 384727"/>
                    <a:gd name="connsiteX1" fmla="*/ 0 w 587384"/>
                    <a:gd name="connsiteY1" fmla="*/ 382707 h 384727"/>
                    <a:gd name="connsiteX2" fmla="*/ 65892 w 587384"/>
                    <a:gd name="connsiteY2" fmla="*/ 337118 h 384727"/>
                    <a:gd name="connsiteX3" fmla="*/ 276961 w 587384"/>
                    <a:gd name="connsiteY3" fmla="*/ 200072 h 384727"/>
                    <a:gd name="connsiteX4" fmla="*/ 585974 w 587384"/>
                    <a:gd name="connsiteY4" fmla="*/ 0 h 384727"/>
                    <a:gd name="connsiteX5" fmla="*/ 587384 w 587384"/>
                    <a:gd name="connsiteY5" fmla="*/ 2162 h 384727"/>
                    <a:gd name="connsiteX6" fmla="*/ 278371 w 587384"/>
                    <a:gd name="connsiteY6" fmla="*/ 202233 h 384727"/>
                    <a:gd name="connsiteX7" fmla="*/ 67302 w 587384"/>
                    <a:gd name="connsiteY7" fmla="*/ 339280 h 384727"/>
                    <a:gd name="connsiteX8" fmla="*/ 1598 w 587384"/>
                    <a:gd name="connsiteY8" fmla="*/ 384728 h 38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7384" h="384727">
                      <a:moveTo>
                        <a:pt x="1598" y="384728"/>
                      </a:moveTo>
                      <a:lnTo>
                        <a:pt x="0" y="382707"/>
                      </a:lnTo>
                      <a:cubicBezTo>
                        <a:pt x="21290" y="366163"/>
                        <a:pt x="44225" y="351124"/>
                        <a:pt x="65892" y="337118"/>
                      </a:cubicBezTo>
                      <a:cubicBezTo>
                        <a:pt x="136342" y="291577"/>
                        <a:pt x="207826" y="245049"/>
                        <a:pt x="276961" y="200072"/>
                      </a:cubicBezTo>
                      <a:cubicBezTo>
                        <a:pt x="378101" y="134227"/>
                        <a:pt x="482672" y="66174"/>
                        <a:pt x="585974" y="0"/>
                      </a:cubicBezTo>
                      <a:lnTo>
                        <a:pt x="587384" y="2162"/>
                      </a:lnTo>
                      <a:cubicBezTo>
                        <a:pt x="484082" y="68335"/>
                        <a:pt x="379511" y="136389"/>
                        <a:pt x="278371" y="202233"/>
                      </a:cubicBezTo>
                      <a:cubicBezTo>
                        <a:pt x="209236" y="247211"/>
                        <a:pt x="137752" y="293786"/>
                        <a:pt x="67302" y="339280"/>
                      </a:cubicBezTo>
                      <a:cubicBezTo>
                        <a:pt x="45682" y="353239"/>
                        <a:pt x="22794" y="368231"/>
                        <a:pt x="1598" y="384728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227FFEE0-CE2E-ED60-4260-A805DB674C2A}"/>
                    </a:ext>
                  </a:extLst>
                </p:cNvPr>
                <p:cNvSpPr/>
                <p:nvPr/>
              </p:nvSpPr>
              <p:spPr>
                <a:xfrm>
                  <a:off x="8893643" y="1833108"/>
                  <a:ext cx="627426" cy="408931"/>
                </a:xfrm>
                <a:custGeom>
                  <a:avLst/>
                  <a:gdLst>
                    <a:gd name="connsiteX0" fmla="*/ 1410 w 627426"/>
                    <a:gd name="connsiteY0" fmla="*/ 408932 h 408931"/>
                    <a:gd name="connsiteX1" fmla="*/ 0 w 627426"/>
                    <a:gd name="connsiteY1" fmla="*/ 406770 h 408931"/>
                    <a:gd name="connsiteX2" fmla="*/ 83657 w 627426"/>
                    <a:gd name="connsiteY2" fmla="*/ 352299 h 408931"/>
                    <a:gd name="connsiteX3" fmla="*/ 258913 w 627426"/>
                    <a:gd name="connsiteY3" fmla="*/ 238939 h 408931"/>
                    <a:gd name="connsiteX4" fmla="*/ 626017 w 627426"/>
                    <a:gd name="connsiteY4" fmla="*/ 0 h 408931"/>
                    <a:gd name="connsiteX5" fmla="*/ 627427 w 627426"/>
                    <a:gd name="connsiteY5" fmla="*/ 2162 h 408931"/>
                    <a:gd name="connsiteX6" fmla="*/ 260323 w 627426"/>
                    <a:gd name="connsiteY6" fmla="*/ 241148 h 408931"/>
                    <a:gd name="connsiteX7" fmla="*/ 85067 w 627426"/>
                    <a:gd name="connsiteY7" fmla="*/ 354508 h 408931"/>
                    <a:gd name="connsiteX8" fmla="*/ 1410 w 627426"/>
                    <a:gd name="connsiteY8" fmla="*/ 408932 h 40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426" h="408931">
                      <a:moveTo>
                        <a:pt x="1410" y="408932"/>
                      </a:moveTo>
                      <a:lnTo>
                        <a:pt x="0" y="406770"/>
                      </a:lnTo>
                      <a:cubicBezTo>
                        <a:pt x="27870" y="388582"/>
                        <a:pt x="55740" y="370393"/>
                        <a:pt x="83657" y="352299"/>
                      </a:cubicBezTo>
                      <a:cubicBezTo>
                        <a:pt x="142029" y="314418"/>
                        <a:pt x="201435" y="276068"/>
                        <a:pt x="258913" y="238939"/>
                      </a:cubicBezTo>
                      <a:cubicBezTo>
                        <a:pt x="379511" y="161063"/>
                        <a:pt x="504244" y="80555"/>
                        <a:pt x="626017" y="0"/>
                      </a:cubicBezTo>
                      <a:lnTo>
                        <a:pt x="627427" y="2162"/>
                      </a:lnTo>
                      <a:cubicBezTo>
                        <a:pt x="505654" y="82764"/>
                        <a:pt x="380921" y="163272"/>
                        <a:pt x="260323" y="241148"/>
                      </a:cubicBezTo>
                      <a:cubicBezTo>
                        <a:pt x="202844" y="278230"/>
                        <a:pt x="143439" y="316627"/>
                        <a:pt x="85067" y="354508"/>
                      </a:cubicBezTo>
                      <a:cubicBezTo>
                        <a:pt x="57103" y="372602"/>
                        <a:pt x="29233" y="390743"/>
                        <a:pt x="1410" y="408932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4AE935FF-DA93-4D21-EC02-6E70613185A1}"/>
                    </a:ext>
                  </a:extLst>
                </p:cNvPr>
                <p:cNvSpPr/>
                <p:nvPr/>
              </p:nvSpPr>
              <p:spPr>
                <a:xfrm rot="-1982599">
                  <a:off x="8837071" y="2042972"/>
                  <a:ext cx="769258" cy="2585"/>
                </a:xfrm>
                <a:custGeom>
                  <a:avLst/>
                  <a:gdLst>
                    <a:gd name="connsiteX0" fmla="*/ 0 w 769258"/>
                    <a:gd name="connsiteY0" fmla="*/ 0 h 2585"/>
                    <a:gd name="connsiteX1" fmla="*/ 769259 w 769258"/>
                    <a:gd name="connsiteY1" fmla="*/ 0 h 2585"/>
                    <a:gd name="connsiteX2" fmla="*/ 769259 w 769258"/>
                    <a:gd name="connsiteY2" fmla="*/ 2585 h 2585"/>
                    <a:gd name="connsiteX3" fmla="*/ 0 w 76925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9258" h="2585">
                      <a:moveTo>
                        <a:pt x="0" y="0"/>
                      </a:moveTo>
                      <a:lnTo>
                        <a:pt x="769259" y="0"/>
                      </a:lnTo>
                      <a:lnTo>
                        <a:pt x="76925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FB4A3DF3-9CC5-C869-50CC-B0EF63F5810B}"/>
                    </a:ext>
                  </a:extLst>
                </p:cNvPr>
                <p:cNvSpPr/>
                <p:nvPr/>
              </p:nvSpPr>
              <p:spPr>
                <a:xfrm rot="-1982599">
                  <a:off x="8859809" y="2070244"/>
                  <a:ext cx="690203" cy="2585"/>
                </a:xfrm>
                <a:custGeom>
                  <a:avLst/>
                  <a:gdLst>
                    <a:gd name="connsiteX0" fmla="*/ 0 w 690203"/>
                    <a:gd name="connsiteY0" fmla="*/ 0 h 2585"/>
                    <a:gd name="connsiteX1" fmla="*/ 690204 w 690203"/>
                    <a:gd name="connsiteY1" fmla="*/ 0 h 2585"/>
                    <a:gd name="connsiteX2" fmla="*/ 690204 w 690203"/>
                    <a:gd name="connsiteY2" fmla="*/ 2585 h 2585"/>
                    <a:gd name="connsiteX3" fmla="*/ 0 w 690203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203" h="2585">
                      <a:moveTo>
                        <a:pt x="0" y="0"/>
                      </a:moveTo>
                      <a:lnTo>
                        <a:pt x="690204" y="0"/>
                      </a:lnTo>
                      <a:lnTo>
                        <a:pt x="69020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7B60EBA7-AC90-3ACC-9E51-D7CB191E88D1}"/>
                    </a:ext>
                  </a:extLst>
                </p:cNvPr>
                <p:cNvSpPr/>
                <p:nvPr/>
              </p:nvSpPr>
              <p:spPr>
                <a:xfrm rot="-1982599">
                  <a:off x="8884440" y="2108642"/>
                  <a:ext cx="573266" cy="2585"/>
                </a:xfrm>
                <a:custGeom>
                  <a:avLst/>
                  <a:gdLst>
                    <a:gd name="connsiteX0" fmla="*/ 0 w 573266"/>
                    <a:gd name="connsiteY0" fmla="*/ 0 h 2585"/>
                    <a:gd name="connsiteX1" fmla="*/ 573266 w 573266"/>
                    <a:gd name="connsiteY1" fmla="*/ 0 h 2585"/>
                    <a:gd name="connsiteX2" fmla="*/ 573266 w 573266"/>
                    <a:gd name="connsiteY2" fmla="*/ 2585 h 2585"/>
                    <a:gd name="connsiteX3" fmla="*/ 0 w 573266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3266" h="2585">
                      <a:moveTo>
                        <a:pt x="0" y="0"/>
                      </a:moveTo>
                      <a:lnTo>
                        <a:pt x="573266" y="0"/>
                      </a:lnTo>
                      <a:lnTo>
                        <a:pt x="57326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F5DA7B60-585D-6970-63E3-B253FDA349A8}"/>
                    </a:ext>
                  </a:extLst>
                </p:cNvPr>
                <p:cNvSpPr/>
                <p:nvPr/>
              </p:nvSpPr>
              <p:spPr>
                <a:xfrm rot="-1982599">
                  <a:off x="8910447" y="2146449"/>
                  <a:ext cx="455529" cy="2585"/>
                </a:xfrm>
                <a:custGeom>
                  <a:avLst/>
                  <a:gdLst>
                    <a:gd name="connsiteX0" fmla="*/ 0 w 455529"/>
                    <a:gd name="connsiteY0" fmla="*/ 0 h 2585"/>
                    <a:gd name="connsiteX1" fmla="*/ 455530 w 455529"/>
                    <a:gd name="connsiteY1" fmla="*/ 0 h 2585"/>
                    <a:gd name="connsiteX2" fmla="*/ 455530 w 455529"/>
                    <a:gd name="connsiteY2" fmla="*/ 2585 h 2585"/>
                    <a:gd name="connsiteX3" fmla="*/ 0 w 45552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5529" h="2585">
                      <a:moveTo>
                        <a:pt x="0" y="0"/>
                      </a:moveTo>
                      <a:lnTo>
                        <a:pt x="455530" y="0"/>
                      </a:lnTo>
                      <a:lnTo>
                        <a:pt x="455530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3B0B851D-3D84-5485-EA7B-F19C52F37DD6}"/>
                    </a:ext>
                  </a:extLst>
                </p:cNvPr>
                <p:cNvSpPr/>
                <p:nvPr/>
              </p:nvSpPr>
              <p:spPr>
                <a:xfrm>
                  <a:off x="8963154" y="2076042"/>
                  <a:ext cx="309154" cy="202609"/>
                </a:xfrm>
                <a:custGeom>
                  <a:avLst/>
                  <a:gdLst>
                    <a:gd name="connsiteX0" fmla="*/ 1363 w 309154"/>
                    <a:gd name="connsiteY0" fmla="*/ 202609 h 202609"/>
                    <a:gd name="connsiteX1" fmla="*/ 0 w 309154"/>
                    <a:gd name="connsiteY1" fmla="*/ 200448 h 202609"/>
                    <a:gd name="connsiteX2" fmla="*/ 126613 w 309154"/>
                    <a:gd name="connsiteY2" fmla="*/ 117167 h 202609"/>
                    <a:gd name="connsiteX3" fmla="*/ 307839 w 309154"/>
                    <a:gd name="connsiteY3" fmla="*/ 0 h 202609"/>
                    <a:gd name="connsiteX4" fmla="*/ 309154 w 309154"/>
                    <a:gd name="connsiteY4" fmla="*/ 2209 h 202609"/>
                    <a:gd name="connsiteX5" fmla="*/ 128023 w 309154"/>
                    <a:gd name="connsiteY5" fmla="*/ 119282 h 202609"/>
                    <a:gd name="connsiteX6" fmla="*/ 1363 w 309154"/>
                    <a:gd name="connsiteY6" fmla="*/ 202609 h 202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9154" h="202609">
                      <a:moveTo>
                        <a:pt x="1363" y="202609"/>
                      </a:moveTo>
                      <a:lnTo>
                        <a:pt x="0" y="200448"/>
                      </a:lnTo>
                      <a:cubicBezTo>
                        <a:pt x="43003" y="173048"/>
                        <a:pt x="85490" y="144614"/>
                        <a:pt x="126613" y="117167"/>
                      </a:cubicBezTo>
                      <a:cubicBezTo>
                        <a:pt x="185455" y="77876"/>
                        <a:pt x="246318" y="37223"/>
                        <a:pt x="307839" y="0"/>
                      </a:cubicBezTo>
                      <a:lnTo>
                        <a:pt x="309154" y="2209"/>
                      </a:lnTo>
                      <a:cubicBezTo>
                        <a:pt x="247681" y="39385"/>
                        <a:pt x="186865" y="79991"/>
                        <a:pt x="128023" y="119282"/>
                      </a:cubicBezTo>
                      <a:cubicBezTo>
                        <a:pt x="86900" y="146776"/>
                        <a:pt x="44366" y="175209"/>
                        <a:pt x="1363" y="20260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EC167F28-8516-15B9-745F-A10E5A0E0EA5}"/>
                    </a:ext>
                  </a:extLst>
                </p:cNvPr>
                <p:cNvSpPr/>
                <p:nvPr/>
              </p:nvSpPr>
              <p:spPr>
                <a:xfrm rot="-1982599">
                  <a:off x="8966897" y="2230723"/>
                  <a:ext cx="184289" cy="2585"/>
                </a:xfrm>
                <a:custGeom>
                  <a:avLst/>
                  <a:gdLst>
                    <a:gd name="connsiteX0" fmla="*/ 0 w 184289"/>
                    <a:gd name="connsiteY0" fmla="*/ 0 h 2585"/>
                    <a:gd name="connsiteX1" fmla="*/ 184289 w 184289"/>
                    <a:gd name="connsiteY1" fmla="*/ 0 h 2585"/>
                    <a:gd name="connsiteX2" fmla="*/ 184289 w 184289"/>
                    <a:gd name="connsiteY2" fmla="*/ 2585 h 2585"/>
                    <a:gd name="connsiteX3" fmla="*/ 0 w 18428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289" h="2585">
                      <a:moveTo>
                        <a:pt x="0" y="0"/>
                      </a:moveTo>
                      <a:lnTo>
                        <a:pt x="184289" y="0"/>
                      </a:lnTo>
                      <a:lnTo>
                        <a:pt x="18428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8E2282F0-1570-D2D3-2B56-9D5D49C928CF}"/>
                    </a:ext>
                  </a:extLst>
                </p:cNvPr>
                <p:cNvSpPr/>
                <p:nvPr/>
              </p:nvSpPr>
              <p:spPr>
                <a:xfrm rot="-1982599">
                  <a:off x="8987525" y="2254888"/>
                  <a:ext cx="119099" cy="2585"/>
                </a:xfrm>
                <a:custGeom>
                  <a:avLst/>
                  <a:gdLst>
                    <a:gd name="connsiteX0" fmla="*/ 0 w 119099"/>
                    <a:gd name="connsiteY0" fmla="*/ 0 h 2585"/>
                    <a:gd name="connsiteX1" fmla="*/ 119099 w 119099"/>
                    <a:gd name="connsiteY1" fmla="*/ 0 h 2585"/>
                    <a:gd name="connsiteX2" fmla="*/ 119099 w 119099"/>
                    <a:gd name="connsiteY2" fmla="*/ 2585 h 2585"/>
                    <a:gd name="connsiteX3" fmla="*/ 0 w 11909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099" h="2585">
                      <a:moveTo>
                        <a:pt x="0" y="0"/>
                      </a:moveTo>
                      <a:lnTo>
                        <a:pt x="119099" y="0"/>
                      </a:lnTo>
                      <a:lnTo>
                        <a:pt x="11909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2" name="Graphic 111">
                <a:extLst>
                  <a:ext uri="{FF2B5EF4-FFF2-40B4-BE49-F238E27FC236}">
                    <a16:creationId xmlns:a16="http://schemas.microsoft.com/office/drawing/2014/main" id="{34AE6497-DC99-546F-D6C1-E37186E95F68}"/>
                  </a:ext>
                </a:extLst>
              </p:cNvPr>
              <p:cNvGrpSpPr/>
              <p:nvPr/>
            </p:nvGrpSpPr>
            <p:grpSpPr>
              <a:xfrm>
                <a:off x="8747446" y="1813039"/>
                <a:ext cx="275308" cy="464015"/>
                <a:chOff x="8747446" y="1813039"/>
                <a:chExt cx="275308" cy="464015"/>
              </a:xfrm>
              <a:grpFill/>
            </p:grpSpPr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1554A2A2-3B25-1637-6B96-7F80384D8D42}"/>
                    </a:ext>
                  </a:extLst>
                </p:cNvPr>
                <p:cNvSpPr/>
                <p:nvPr/>
              </p:nvSpPr>
              <p:spPr>
                <a:xfrm rot="-329842">
                  <a:off x="8748563" y="2262582"/>
                  <a:ext cx="2584" cy="14381"/>
                </a:xfrm>
                <a:custGeom>
                  <a:avLst/>
                  <a:gdLst>
                    <a:gd name="connsiteX0" fmla="*/ 0 w 2584"/>
                    <a:gd name="connsiteY0" fmla="*/ 0 h 14381"/>
                    <a:gd name="connsiteX1" fmla="*/ 2585 w 2584"/>
                    <a:gd name="connsiteY1" fmla="*/ 0 h 14381"/>
                    <a:gd name="connsiteX2" fmla="*/ 2585 w 2584"/>
                    <a:gd name="connsiteY2" fmla="*/ 14381 h 14381"/>
                    <a:gd name="connsiteX3" fmla="*/ 0 w 2584"/>
                    <a:gd name="connsiteY3" fmla="*/ 14381 h 14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38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381"/>
                      </a:lnTo>
                      <a:lnTo>
                        <a:pt x="0" y="143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26BCFBCF-8032-03A1-85F5-C68A10B68CF9}"/>
                    </a:ext>
                  </a:extLst>
                </p:cNvPr>
                <p:cNvSpPr/>
                <p:nvPr/>
              </p:nvSpPr>
              <p:spPr>
                <a:xfrm rot="-329842">
                  <a:off x="8760344" y="2224333"/>
                  <a:ext cx="2584" cy="51463"/>
                </a:xfrm>
                <a:custGeom>
                  <a:avLst/>
                  <a:gdLst>
                    <a:gd name="connsiteX0" fmla="*/ 0 w 2584"/>
                    <a:gd name="connsiteY0" fmla="*/ 0 h 51463"/>
                    <a:gd name="connsiteX1" fmla="*/ 2585 w 2584"/>
                    <a:gd name="connsiteY1" fmla="*/ 0 h 51463"/>
                    <a:gd name="connsiteX2" fmla="*/ 2585 w 2584"/>
                    <a:gd name="connsiteY2" fmla="*/ 51463 h 51463"/>
                    <a:gd name="connsiteX3" fmla="*/ 0 w 2584"/>
                    <a:gd name="connsiteY3" fmla="*/ 51463 h 51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5146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51463"/>
                      </a:lnTo>
                      <a:lnTo>
                        <a:pt x="0" y="5146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4A6C81E3-5DBF-2CC4-47D4-B2F7AF72EDFB}"/>
                    </a:ext>
                  </a:extLst>
                </p:cNvPr>
                <p:cNvSpPr/>
                <p:nvPr/>
              </p:nvSpPr>
              <p:spPr>
                <a:xfrm rot="-329842">
                  <a:off x="8772337" y="2190483"/>
                  <a:ext cx="2584" cy="80883"/>
                </a:xfrm>
                <a:custGeom>
                  <a:avLst/>
                  <a:gdLst>
                    <a:gd name="connsiteX0" fmla="*/ 0 w 2584"/>
                    <a:gd name="connsiteY0" fmla="*/ 0 h 80883"/>
                    <a:gd name="connsiteX1" fmla="*/ 2585 w 2584"/>
                    <a:gd name="connsiteY1" fmla="*/ 0 h 80883"/>
                    <a:gd name="connsiteX2" fmla="*/ 2585 w 2584"/>
                    <a:gd name="connsiteY2" fmla="*/ 80884 h 80883"/>
                    <a:gd name="connsiteX3" fmla="*/ 0 w 2584"/>
                    <a:gd name="connsiteY3" fmla="*/ 80884 h 80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088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0884"/>
                      </a:lnTo>
                      <a:lnTo>
                        <a:pt x="0" y="8088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B9E90BD4-E686-007D-7FEB-EE940A7BDD93}"/>
                    </a:ext>
                  </a:extLst>
                </p:cNvPr>
                <p:cNvSpPr/>
                <p:nvPr/>
              </p:nvSpPr>
              <p:spPr>
                <a:xfrm rot="-329842">
                  <a:off x="8784417" y="2158098"/>
                  <a:ext cx="2584" cy="110398"/>
                </a:xfrm>
                <a:custGeom>
                  <a:avLst/>
                  <a:gdLst>
                    <a:gd name="connsiteX0" fmla="*/ 0 w 2584"/>
                    <a:gd name="connsiteY0" fmla="*/ 0 h 110398"/>
                    <a:gd name="connsiteX1" fmla="*/ 2585 w 2584"/>
                    <a:gd name="connsiteY1" fmla="*/ 0 h 110398"/>
                    <a:gd name="connsiteX2" fmla="*/ 2585 w 2584"/>
                    <a:gd name="connsiteY2" fmla="*/ 110399 h 110398"/>
                    <a:gd name="connsiteX3" fmla="*/ 0 w 2584"/>
                    <a:gd name="connsiteY3" fmla="*/ 110399 h 11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039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0399"/>
                      </a:lnTo>
                      <a:lnTo>
                        <a:pt x="0" y="1103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B44DF558-8AE7-DCE4-D28B-25B600EB9C99}"/>
                    </a:ext>
                  </a:extLst>
                </p:cNvPr>
                <p:cNvSpPr/>
                <p:nvPr/>
              </p:nvSpPr>
              <p:spPr>
                <a:xfrm rot="-329842">
                  <a:off x="8796342" y="2124039"/>
                  <a:ext cx="2584" cy="140101"/>
                </a:xfrm>
                <a:custGeom>
                  <a:avLst/>
                  <a:gdLst>
                    <a:gd name="connsiteX0" fmla="*/ 0 w 2584"/>
                    <a:gd name="connsiteY0" fmla="*/ 0 h 140101"/>
                    <a:gd name="connsiteX1" fmla="*/ 2585 w 2584"/>
                    <a:gd name="connsiteY1" fmla="*/ 0 h 140101"/>
                    <a:gd name="connsiteX2" fmla="*/ 2585 w 2584"/>
                    <a:gd name="connsiteY2" fmla="*/ 140102 h 140101"/>
                    <a:gd name="connsiteX3" fmla="*/ 0 w 2584"/>
                    <a:gd name="connsiteY3" fmla="*/ 140102 h 14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010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0102"/>
                      </a:lnTo>
                      <a:lnTo>
                        <a:pt x="0" y="14010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752D9BF0-127B-B63A-31C1-A30745A2D2E5}"/>
                    </a:ext>
                  </a:extLst>
                </p:cNvPr>
                <p:cNvSpPr/>
                <p:nvPr/>
              </p:nvSpPr>
              <p:spPr>
                <a:xfrm rot="-329842">
                  <a:off x="8808001" y="2083335"/>
                  <a:ext cx="2584" cy="177935"/>
                </a:xfrm>
                <a:custGeom>
                  <a:avLst/>
                  <a:gdLst>
                    <a:gd name="connsiteX0" fmla="*/ 0 w 2584"/>
                    <a:gd name="connsiteY0" fmla="*/ 0 h 177935"/>
                    <a:gd name="connsiteX1" fmla="*/ 2585 w 2584"/>
                    <a:gd name="connsiteY1" fmla="*/ 0 h 177935"/>
                    <a:gd name="connsiteX2" fmla="*/ 2585 w 2584"/>
                    <a:gd name="connsiteY2" fmla="*/ 177935 h 177935"/>
                    <a:gd name="connsiteX3" fmla="*/ 0 w 2584"/>
                    <a:gd name="connsiteY3" fmla="*/ 177935 h 17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7793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77935"/>
                      </a:lnTo>
                      <a:lnTo>
                        <a:pt x="0" y="17793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15D88806-E2D5-4485-9830-13A75837C9F8}"/>
                    </a:ext>
                  </a:extLst>
                </p:cNvPr>
                <p:cNvSpPr/>
                <p:nvPr/>
              </p:nvSpPr>
              <p:spPr>
                <a:xfrm rot="-329842">
                  <a:off x="8819703" y="2042824"/>
                  <a:ext cx="2584" cy="215627"/>
                </a:xfrm>
                <a:custGeom>
                  <a:avLst/>
                  <a:gdLst>
                    <a:gd name="connsiteX0" fmla="*/ 0 w 2584"/>
                    <a:gd name="connsiteY0" fmla="*/ 0 h 215627"/>
                    <a:gd name="connsiteX1" fmla="*/ 2585 w 2584"/>
                    <a:gd name="connsiteY1" fmla="*/ 0 h 215627"/>
                    <a:gd name="connsiteX2" fmla="*/ 2585 w 2584"/>
                    <a:gd name="connsiteY2" fmla="*/ 215628 h 215627"/>
                    <a:gd name="connsiteX3" fmla="*/ 0 w 2584"/>
                    <a:gd name="connsiteY3" fmla="*/ 215628 h 215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1562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15628"/>
                      </a:lnTo>
                      <a:lnTo>
                        <a:pt x="0" y="2156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9247D1FB-1A73-E93A-C8EC-0CC362B5BE3F}"/>
                    </a:ext>
                  </a:extLst>
                </p:cNvPr>
                <p:cNvSpPr/>
                <p:nvPr/>
              </p:nvSpPr>
              <p:spPr>
                <a:xfrm rot="-329842">
                  <a:off x="8831177" y="1999392"/>
                  <a:ext cx="2584" cy="254636"/>
                </a:xfrm>
                <a:custGeom>
                  <a:avLst/>
                  <a:gdLst>
                    <a:gd name="connsiteX0" fmla="*/ 0 w 2584"/>
                    <a:gd name="connsiteY0" fmla="*/ 0 h 254636"/>
                    <a:gd name="connsiteX1" fmla="*/ 2585 w 2584"/>
                    <a:gd name="connsiteY1" fmla="*/ 0 h 254636"/>
                    <a:gd name="connsiteX2" fmla="*/ 2585 w 2584"/>
                    <a:gd name="connsiteY2" fmla="*/ 254636 h 254636"/>
                    <a:gd name="connsiteX3" fmla="*/ 0 w 2584"/>
                    <a:gd name="connsiteY3" fmla="*/ 254636 h 25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5463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54636"/>
                      </a:lnTo>
                      <a:lnTo>
                        <a:pt x="0" y="25463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FA1DF17F-41E5-40E7-605B-EC3D4B72519B}"/>
                    </a:ext>
                  </a:extLst>
                </p:cNvPr>
                <p:cNvSpPr/>
                <p:nvPr/>
              </p:nvSpPr>
              <p:spPr>
                <a:xfrm rot="-329842">
                  <a:off x="8842920" y="1964527"/>
                  <a:ext cx="2584" cy="281895"/>
                </a:xfrm>
                <a:custGeom>
                  <a:avLst/>
                  <a:gdLst>
                    <a:gd name="connsiteX0" fmla="*/ 0 w 2584"/>
                    <a:gd name="connsiteY0" fmla="*/ 0 h 281895"/>
                    <a:gd name="connsiteX1" fmla="*/ 2585 w 2584"/>
                    <a:gd name="connsiteY1" fmla="*/ 0 h 281895"/>
                    <a:gd name="connsiteX2" fmla="*/ 2585 w 2584"/>
                    <a:gd name="connsiteY2" fmla="*/ 281895 h 281895"/>
                    <a:gd name="connsiteX3" fmla="*/ 0 w 2584"/>
                    <a:gd name="connsiteY3" fmla="*/ 281895 h 28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8189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81895"/>
                      </a:lnTo>
                      <a:lnTo>
                        <a:pt x="0" y="2818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432F4AB4-E7A5-9371-9814-5951F1376FED}"/>
                    </a:ext>
                  </a:extLst>
                </p:cNvPr>
                <p:cNvSpPr/>
                <p:nvPr/>
              </p:nvSpPr>
              <p:spPr>
                <a:xfrm rot="-329842">
                  <a:off x="8854671" y="1933223"/>
                  <a:ext cx="2584" cy="302292"/>
                </a:xfrm>
                <a:custGeom>
                  <a:avLst/>
                  <a:gdLst>
                    <a:gd name="connsiteX0" fmla="*/ 0 w 2584"/>
                    <a:gd name="connsiteY0" fmla="*/ 0 h 302292"/>
                    <a:gd name="connsiteX1" fmla="*/ 2585 w 2584"/>
                    <a:gd name="connsiteY1" fmla="*/ 0 h 302292"/>
                    <a:gd name="connsiteX2" fmla="*/ 2585 w 2584"/>
                    <a:gd name="connsiteY2" fmla="*/ 302293 h 302292"/>
                    <a:gd name="connsiteX3" fmla="*/ 0 w 2584"/>
                    <a:gd name="connsiteY3" fmla="*/ 302293 h 30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229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2293"/>
                      </a:lnTo>
                      <a:lnTo>
                        <a:pt x="0" y="30229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A97A1D04-47EE-FAA8-391F-F8B1F4FBCA07}"/>
                    </a:ext>
                  </a:extLst>
                </p:cNvPr>
                <p:cNvSpPr/>
                <p:nvPr/>
              </p:nvSpPr>
              <p:spPr>
                <a:xfrm rot="-329842">
                  <a:off x="8866186" y="1908646"/>
                  <a:ext cx="2584" cy="304642"/>
                </a:xfrm>
                <a:custGeom>
                  <a:avLst/>
                  <a:gdLst>
                    <a:gd name="connsiteX0" fmla="*/ 0 w 2584"/>
                    <a:gd name="connsiteY0" fmla="*/ 0 h 304642"/>
                    <a:gd name="connsiteX1" fmla="*/ 2585 w 2584"/>
                    <a:gd name="connsiteY1" fmla="*/ 0 h 304642"/>
                    <a:gd name="connsiteX2" fmla="*/ 2585 w 2584"/>
                    <a:gd name="connsiteY2" fmla="*/ 304643 h 304642"/>
                    <a:gd name="connsiteX3" fmla="*/ 0 w 2584"/>
                    <a:gd name="connsiteY3" fmla="*/ 304643 h 304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464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4643"/>
                      </a:lnTo>
                      <a:lnTo>
                        <a:pt x="0" y="30464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4E32D4B4-2955-4762-9D67-55C46444BCA6}"/>
                    </a:ext>
                  </a:extLst>
                </p:cNvPr>
                <p:cNvSpPr/>
                <p:nvPr/>
              </p:nvSpPr>
              <p:spPr>
                <a:xfrm rot="-329842">
                  <a:off x="8877284" y="1881383"/>
                  <a:ext cx="2584" cy="303091"/>
                </a:xfrm>
                <a:custGeom>
                  <a:avLst/>
                  <a:gdLst>
                    <a:gd name="connsiteX0" fmla="*/ 0 w 2584"/>
                    <a:gd name="connsiteY0" fmla="*/ 0 h 303091"/>
                    <a:gd name="connsiteX1" fmla="*/ 2585 w 2584"/>
                    <a:gd name="connsiteY1" fmla="*/ 0 h 303091"/>
                    <a:gd name="connsiteX2" fmla="*/ 2585 w 2584"/>
                    <a:gd name="connsiteY2" fmla="*/ 303092 h 303091"/>
                    <a:gd name="connsiteX3" fmla="*/ 0 w 2584"/>
                    <a:gd name="connsiteY3" fmla="*/ 303092 h 303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30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3092"/>
                      </a:lnTo>
                      <a:lnTo>
                        <a:pt x="0" y="30309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08A83155-E47F-CAF0-9833-7AC71EFA7E80}"/>
                    </a:ext>
                  </a:extLst>
                </p:cNvPr>
                <p:cNvSpPr/>
                <p:nvPr/>
              </p:nvSpPr>
              <p:spPr>
                <a:xfrm rot="-329842">
                  <a:off x="8888517" y="1857552"/>
                  <a:ext cx="2584" cy="297874"/>
                </a:xfrm>
                <a:custGeom>
                  <a:avLst/>
                  <a:gdLst>
                    <a:gd name="connsiteX0" fmla="*/ 0 w 2584"/>
                    <a:gd name="connsiteY0" fmla="*/ 0 h 297874"/>
                    <a:gd name="connsiteX1" fmla="*/ 2585 w 2584"/>
                    <a:gd name="connsiteY1" fmla="*/ 0 h 297874"/>
                    <a:gd name="connsiteX2" fmla="*/ 2585 w 2584"/>
                    <a:gd name="connsiteY2" fmla="*/ 297875 h 297874"/>
                    <a:gd name="connsiteX3" fmla="*/ 0 w 2584"/>
                    <a:gd name="connsiteY3" fmla="*/ 297875 h 297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9787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97875"/>
                      </a:lnTo>
                      <a:lnTo>
                        <a:pt x="0" y="29787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F4240B21-150F-9414-64BB-C71430EE0782}"/>
                    </a:ext>
                  </a:extLst>
                </p:cNvPr>
                <p:cNvSpPr/>
                <p:nvPr/>
              </p:nvSpPr>
              <p:spPr>
                <a:xfrm rot="-329842">
                  <a:off x="8899977" y="1831236"/>
                  <a:ext cx="2584" cy="301587"/>
                </a:xfrm>
                <a:custGeom>
                  <a:avLst/>
                  <a:gdLst>
                    <a:gd name="connsiteX0" fmla="*/ 0 w 2584"/>
                    <a:gd name="connsiteY0" fmla="*/ 0 h 301587"/>
                    <a:gd name="connsiteX1" fmla="*/ 2585 w 2584"/>
                    <a:gd name="connsiteY1" fmla="*/ 0 h 301587"/>
                    <a:gd name="connsiteX2" fmla="*/ 2585 w 2584"/>
                    <a:gd name="connsiteY2" fmla="*/ 301588 h 301587"/>
                    <a:gd name="connsiteX3" fmla="*/ 0 w 2584"/>
                    <a:gd name="connsiteY3" fmla="*/ 301588 h 301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158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1588"/>
                      </a:lnTo>
                      <a:lnTo>
                        <a:pt x="0" y="30158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BE11577C-910B-DDF4-AB80-E0A9B402E3CB}"/>
                    </a:ext>
                  </a:extLst>
                </p:cNvPr>
                <p:cNvSpPr/>
                <p:nvPr/>
              </p:nvSpPr>
              <p:spPr>
                <a:xfrm rot="-329842">
                  <a:off x="8912483" y="1824187"/>
                  <a:ext cx="2584" cy="289321"/>
                </a:xfrm>
                <a:custGeom>
                  <a:avLst/>
                  <a:gdLst>
                    <a:gd name="connsiteX0" fmla="*/ 0 w 2584"/>
                    <a:gd name="connsiteY0" fmla="*/ 0 h 289321"/>
                    <a:gd name="connsiteX1" fmla="*/ 2585 w 2584"/>
                    <a:gd name="connsiteY1" fmla="*/ 0 h 289321"/>
                    <a:gd name="connsiteX2" fmla="*/ 2585 w 2584"/>
                    <a:gd name="connsiteY2" fmla="*/ 289321 h 289321"/>
                    <a:gd name="connsiteX3" fmla="*/ 0 w 2584"/>
                    <a:gd name="connsiteY3" fmla="*/ 289321 h 289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8932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89321"/>
                      </a:lnTo>
                      <a:lnTo>
                        <a:pt x="0" y="2893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9ACB4CEE-B326-429D-F582-52CA1B35A7E0}"/>
                    </a:ext>
                  </a:extLst>
                </p:cNvPr>
                <p:cNvSpPr/>
                <p:nvPr/>
              </p:nvSpPr>
              <p:spPr>
                <a:xfrm rot="-329842">
                  <a:off x="8925502" y="1824325"/>
                  <a:ext cx="2584" cy="273106"/>
                </a:xfrm>
                <a:custGeom>
                  <a:avLst/>
                  <a:gdLst>
                    <a:gd name="connsiteX0" fmla="*/ 0 w 2584"/>
                    <a:gd name="connsiteY0" fmla="*/ 0 h 273106"/>
                    <a:gd name="connsiteX1" fmla="*/ 2585 w 2584"/>
                    <a:gd name="connsiteY1" fmla="*/ 0 h 273106"/>
                    <a:gd name="connsiteX2" fmla="*/ 2585 w 2584"/>
                    <a:gd name="connsiteY2" fmla="*/ 273107 h 273106"/>
                    <a:gd name="connsiteX3" fmla="*/ 0 w 2584"/>
                    <a:gd name="connsiteY3" fmla="*/ 273107 h 273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7310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73107"/>
                      </a:lnTo>
                      <a:lnTo>
                        <a:pt x="0" y="2731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11DF6594-5E2F-5F39-72BA-7CA8B353D8F3}"/>
                    </a:ext>
                  </a:extLst>
                </p:cNvPr>
                <p:cNvSpPr/>
                <p:nvPr/>
              </p:nvSpPr>
              <p:spPr>
                <a:xfrm rot="-329842">
                  <a:off x="8938285" y="1823057"/>
                  <a:ext cx="2584" cy="255012"/>
                </a:xfrm>
                <a:custGeom>
                  <a:avLst/>
                  <a:gdLst>
                    <a:gd name="connsiteX0" fmla="*/ 0 w 2584"/>
                    <a:gd name="connsiteY0" fmla="*/ 0 h 255012"/>
                    <a:gd name="connsiteX1" fmla="*/ 2585 w 2584"/>
                    <a:gd name="connsiteY1" fmla="*/ 0 h 255012"/>
                    <a:gd name="connsiteX2" fmla="*/ 2585 w 2584"/>
                    <a:gd name="connsiteY2" fmla="*/ 255012 h 255012"/>
                    <a:gd name="connsiteX3" fmla="*/ 0 w 2584"/>
                    <a:gd name="connsiteY3" fmla="*/ 255012 h 25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5501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55012"/>
                      </a:lnTo>
                      <a:lnTo>
                        <a:pt x="0" y="25501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B22ED7B9-FA5B-2A88-F292-B2FB2839304B}"/>
                    </a:ext>
                  </a:extLst>
                </p:cNvPr>
                <p:cNvSpPr/>
                <p:nvPr/>
              </p:nvSpPr>
              <p:spPr>
                <a:xfrm rot="-329842">
                  <a:off x="8951300" y="1823250"/>
                  <a:ext cx="2584" cy="238750"/>
                </a:xfrm>
                <a:custGeom>
                  <a:avLst/>
                  <a:gdLst>
                    <a:gd name="connsiteX0" fmla="*/ 0 w 2584"/>
                    <a:gd name="connsiteY0" fmla="*/ 0 h 238750"/>
                    <a:gd name="connsiteX1" fmla="*/ 2585 w 2584"/>
                    <a:gd name="connsiteY1" fmla="*/ 0 h 238750"/>
                    <a:gd name="connsiteX2" fmla="*/ 2585 w 2584"/>
                    <a:gd name="connsiteY2" fmla="*/ 238751 h 238750"/>
                    <a:gd name="connsiteX3" fmla="*/ 0 w 2584"/>
                    <a:gd name="connsiteY3" fmla="*/ 238751 h 238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3875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38751"/>
                      </a:lnTo>
                      <a:lnTo>
                        <a:pt x="0" y="23875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ADD127B1-7BBF-6783-4946-27C99513EEB8}"/>
                    </a:ext>
                  </a:extLst>
                </p:cNvPr>
                <p:cNvSpPr/>
                <p:nvPr/>
              </p:nvSpPr>
              <p:spPr>
                <a:xfrm rot="-329842">
                  <a:off x="8964225" y="1821935"/>
                  <a:ext cx="2584" cy="224040"/>
                </a:xfrm>
                <a:custGeom>
                  <a:avLst/>
                  <a:gdLst>
                    <a:gd name="connsiteX0" fmla="*/ 0 w 2584"/>
                    <a:gd name="connsiteY0" fmla="*/ 0 h 224040"/>
                    <a:gd name="connsiteX1" fmla="*/ 2585 w 2584"/>
                    <a:gd name="connsiteY1" fmla="*/ 0 h 224040"/>
                    <a:gd name="connsiteX2" fmla="*/ 2585 w 2584"/>
                    <a:gd name="connsiteY2" fmla="*/ 224041 h 224040"/>
                    <a:gd name="connsiteX3" fmla="*/ 0 w 2584"/>
                    <a:gd name="connsiteY3" fmla="*/ 224041 h 22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2404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24041"/>
                      </a:lnTo>
                      <a:lnTo>
                        <a:pt x="0" y="2240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0E3AA36B-9727-6CF2-8E24-2892EC3C3867}"/>
                    </a:ext>
                  </a:extLst>
                </p:cNvPr>
                <p:cNvSpPr/>
                <p:nvPr/>
              </p:nvSpPr>
              <p:spPr>
                <a:xfrm rot="-329842">
                  <a:off x="8985529" y="1997032"/>
                  <a:ext cx="2584" cy="29279"/>
                </a:xfrm>
                <a:custGeom>
                  <a:avLst/>
                  <a:gdLst>
                    <a:gd name="connsiteX0" fmla="*/ 0 w 2584"/>
                    <a:gd name="connsiteY0" fmla="*/ 0 h 29279"/>
                    <a:gd name="connsiteX1" fmla="*/ 2585 w 2584"/>
                    <a:gd name="connsiteY1" fmla="*/ 0 h 29279"/>
                    <a:gd name="connsiteX2" fmla="*/ 2585 w 2584"/>
                    <a:gd name="connsiteY2" fmla="*/ 29280 h 29279"/>
                    <a:gd name="connsiteX3" fmla="*/ 0 w 2584"/>
                    <a:gd name="connsiteY3" fmla="*/ 29280 h 29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927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9280"/>
                      </a:lnTo>
                      <a:lnTo>
                        <a:pt x="0" y="2928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6D79F957-A9AE-72C0-23EE-AE30A006A2CE}"/>
                    </a:ext>
                  </a:extLst>
                </p:cNvPr>
                <p:cNvSpPr/>
                <p:nvPr/>
              </p:nvSpPr>
              <p:spPr>
                <a:xfrm rot="-329842">
                  <a:off x="8973485" y="1822309"/>
                  <a:ext cx="2584" cy="128681"/>
                </a:xfrm>
                <a:custGeom>
                  <a:avLst/>
                  <a:gdLst>
                    <a:gd name="connsiteX0" fmla="*/ 0 w 2584"/>
                    <a:gd name="connsiteY0" fmla="*/ 0 h 128681"/>
                    <a:gd name="connsiteX1" fmla="*/ 2585 w 2584"/>
                    <a:gd name="connsiteY1" fmla="*/ 0 h 128681"/>
                    <a:gd name="connsiteX2" fmla="*/ 2585 w 2584"/>
                    <a:gd name="connsiteY2" fmla="*/ 128681 h 128681"/>
                    <a:gd name="connsiteX3" fmla="*/ 0 w 2584"/>
                    <a:gd name="connsiteY3" fmla="*/ 128681 h 128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868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8681"/>
                      </a:lnTo>
                      <a:lnTo>
                        <a:pt x="0" y="1286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53426A7C-44B4-D6F5-9A51-B52403717A01}"/>
                    </a:ext>
                  </a:extLst>
                </p:cNvPr>
                <p:cNvSpPr/>
                <p:nvPr/>
              </p:nvSpPr>
              <p:spPr>
                <a:xfrm rot="-329842">
                  <a:off x="8985470" y="1819631"/>
                  <a:ext cx="2584" cy="96957"/>
                </a:xfrm>
                <a:custGeom>
                  <a:avLst/>
                  <a:gdLst>
                    <a:gd name="connsiteX0" fmla="*/ 0 w 2584"/>
                    <a:gd name="connsiteY0" fmla="*/ 0 h 96957"/>
                    <a:gd name="connsiteX1" fmla="*/ 2585 w 2584"/>
                    <a:gd name="connsiteY1" fmla="*/ 0 h 96957"/>
                    <a:gd name="connsiteX2" fmla="*/ 2585 w 2584"/>
                    <a:gd name="connsiteY2" fmla="*/ 96957 h 96957"/>
                    <a:gd name="connsiteX3" fmla="*/ 0 w 2584"/>
                    <a:gd name="connsiteY3" fmla="*/ 96957 h 96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695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6957"/>
                      </a:lnTo>
                      <a:lnTo>
                        <a:pt x="0" y="9695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1EE08ED1-C509-D7CE-0D3F-68814071CCF2}"/>
                    </a:ext>
                  </a:extLst>
                </p:cNvPr>
                <p:cNvSpPr/>
                <p:nvPr/>
              </p:nvSpPr>
              <p:spPr>
                <a:xfrm rot="-329842">
                  <a:off x="8997654" y="1816883"/>
                  <a:ext cx="2584" cy="68899"/>
                </a:xfrm>
                <a:custGeom>
                  <a:avLst/>
                  <a:gdLst>
                    <a:gd name="connsiteX0" fmla="*/ 0 w 2584"/>
                    <a:gd name="connsiteY0" fmla="*/ 0 h 68899"/>
                    <a:gd name="connsiteX1" fmla="*/ 2585 w 2584"/>
                    <a:gd name="connsiteY1" fmla="*/ 0 h 68899"/>
                    <a:gd name="connsiteX2" fmla="*/ 2585 w 2584"/>
                    <a:gd name="connsiteY2" fmla="*/ 68899 h 68899"/>
                    <a:gd name="connsiteX3" fmla="*/ 0 w 2584"/>
                    <a:gd name="connsiteY3" fmla="*/ 68899 h 68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889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8899"/>
                      </a:lnTo>
                      <a:lnTo>
                        <a:pt x="0" y="688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DB380617-B1EA-237C-B690-5762734D702C}"/>
                    </a:ext>
                  </a:extLst>
                </p:cNvPr>
                <p:cNvSpPr/>
                <p:nvPr/>
              </p:nvSpPr>
              <p:spPr>
                <a:xfrm rot="-329842">
                  <a:off x="9009893" y="1815712"/>
                  <a:ext cx="2584" cy="39948"/>
                </a:xfrm>
                <a:custGeom>
                  <a:avLst/>
                  <a:gdLst>
                    <a:gd name="connsiteX0" fmla="*/ 0 w 2584"/>
                    <a:gd name="connsiteY0" fmla="*/ 0 h 39948"/>
                    <a:gd name="connsiteX1" fmla="*/ 2585 w 2584"/>
                    <a:gd name="connsiteY1" fmla="*/ 0 h 39948"/>
                    <a:gd name="connsiteX2" fmla="*/ 2585 w 2584"/>
                    <a:gd name="connsiteY2" fmla="*/ 39948 h 39948"/>
                    <a:gd name="connsiteX3" fmla="*/ 0 w 2584"/>
                    <a:gd name="connsiteY3" fmla="*/ 39948 h 3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994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9948"/>
                      </a:lnTo>
                      <a:lnTo>
                        <a:pt x="0" y="399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390480F0-FDAF-6C7C-139A-5F8E5055A8AC}"/>
                    </a:ext>
                  </a:extLst>
                </p:cNvPr>
                <p:cNvSpPr/>
                <p:nvPr/>
              </p:nvSpPr>
              <p:spPr>
                <a:xfrm rot="-1986029">
                  <a:off x="8882991" y="1830261"/>
                  <a:ext cx="23028" cy="2584"/>
                </a:xfrm>
                <a:custGeom>
                  <a:avLst/>
                  <a:gdLst>
                    <a:gd name="connsiteX0" fmla="*/ 0 w 23028"/>
                    <a:gd name="connsiteY0" fmla="*/ 0 h 2584"/>
                    <a:gd name="connsiteX1" fmla="*/ 23029 w 23028"/>
                    <a:gd name="connsiteY1" fmla="*/ 0 h 2584"/>
                    <a:gd name="connsiteX2" fmla="*/ 23029 w 23028"/>
                    <a:gd name="connsiteY2" fmla="*/ 2585 h 2584"/>
                    <a:gd name="connsiteX3" fmla="*/ 0 w 23028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28" h="2584">
                      <a:moveTo>
                        <a:pt x="0" y="0"/>
                      </a:moveTo>
                      <a:lnTo>
                        <a:pt x="23029" y="0"/>
                      </a:lnTo>
                      <a:lnTo>
                        <a:pt x="2302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3DFE76FB-7340-D0ED-18CC-937952868784}"/>
                    </a:ext>
                  </a:extLst>
                </p:cNvPr>
                <p:cNvSpPr/>
                <p:nvPr/>
              </p:nvSpPr>
              <p:spPr>
                <a:xfrm rot="-1985554">
                  <a:off x="8869022" y="1841357"/>
                  <a:ext cx="67396" cy="2584"/>
                </a:xfrm>
                <a:custGeom>
                  <a:avLst/>
                  <a:gdLst>
                    <a:gd name="connsiteX0" fmla="*/ 0 w 67396"/>
                    <a:gd name="connsiteY0" fmla="*/ 0 h 2584"/>
                    <a:gd name="connsiteX1" fmla="*/ 67396 w 67396"/>
                    <a:gd name="connsiteY1" fmla="*/ 0 h 2584"/>
                    <a:gd name="connsiteX2" fmla="*/ 67396 w 67396"/>
                    <a:gd name="connsiteY2" fmla="*/ 2585 h 2584"/>
                    <a:gd name="connsiteX3" fmla="*/ 0 w 67396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96" h="2584">
                      <a:moveTo>
                        <a:pt x="0" y="0"/>
                      </a:moveTo>
                      <a:lnTo>
                        <a:pt x="67396" y="0"/>
                      </a:lnTo>
                      <a:lnTo>
                        <a:pt x="6739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C7F717C7-111F-B725-3D88-38074BA3EC95}"/>
                    </a:ext>
                  </a:extLst>
                </p:cNvPr>
                <p:cNvSpPr/>
                <p:nvPr/>
              </p:nvSpPr>
              <p:spPr>
                <a:xfrm rot="-1986029">
                  <a:off x="8853575" y="1852776"/>
                  <a:ext cx="113263" cy="2584"/>
                </a:xfrm>
                <a:custGeom>
                  <a:avLst/>
                  <a:gdLst>
                    <a:gd name="connsiteX0" fmla="*/ 0 w 113263"/>
                    <a:gd name="connsiteY0" fmla="*/ 0 h 2584"/>
                    <a:gd name="connsiteX1" fmla="*/ 113264 w 113263"/>
                    <a:gd name="connsiteY1" fmla="*/ 0 h 2584"/>
                    <a:gd name="connsiteX2" fmla="*/ 113264 w 113263"/>
                    <a:gd name="connsiteY2" fmla="*/ 2585 h 2584"/>
                    <a:gd name="connsiteX3" fmla="*/ 0 w 113263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263" h="2584">
                      <a:moveTo>
                        <a:pt x="0" y="0"/>
                      </a:moveTo>
                      <a:lnTo>
                        <a:pt x="113264" y="0"/>
                      </a:lnTo>
                      <a:lnTo>
                        <a:pt x="11326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001A02AD-1BAA-950B-6F0E-40BBEFEC4011}"/>
                    </a:ext>
                  </a:extLst>
                </p:cNvPr>
                <p:cNvSpPr/>
                <p:nvPr/>
              </p:nvSpPr>
              <p:spPr>
                <a:xfrm rot="-1982599">
                  <a:off x="8840644" y="1861165"/>
                  <a:ext cx="163938" cy="2585"/>
                </a:xfrm>
                <a:custGeom>
                  <a:avLst/>
                  <a:gdLst>
                    <a:gd name="connsiteX0" fmla="*/ 0 w 163938"/>
                    <a:gd name="connsiteY0" fmla="*/ 0 h 2585"/>
                    <a:gd name="connsiteX1" fmla="*/ 163938 w 163938"/>
                    <a:gd name="connsiteY1" fmla="*/ 0 h 2585"/>
                    <a:gd name="connsiteX2" fmla="*/ 163938 w 163938"/>
                    <a:gd name="connsiteY2" fmla="*/ 2585 h 2585"/>
                    <a:gd name="connsiteX3" fmla="*/ 0 w 16393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938" h="2585">
                      <a:moveTo>
                        <a:pt x="0" y="0"/>
                      </a:moveTo>
                      <a:lnTo>
                        <a:pt x="163938" y="0"/>
                      </a:lnTo>
                      <a:lnTo>
                        <a:pt x="16393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3082F250-0BEC-50E7-B7F6-CBE0929E4765}"/>
                    </a:ext>
                  </a:extLst>
                </p:cNvPr>
                <p:cNvSpPr/>
                <p:nvPr/>
              </p:nvSpPr>
              <p:spPr>
                <a:xfrm rot="-1982599">
                  <a:off x="8826529" y="1870827"/>
                  <a:ext cx="212724" cy="2585"/>
                </a:xfrm>
                <a:custGeom>
                  <a:avLst/>
                  <a:gdLst>
                    <a:gd name="connsiteX0" fmla="*/ 0 w 212724"/>
                    <a:gd name="connsiteY0" fmla="*/ 0 h 2585"/>
                    <a:gd name="connsiteX1" fmla="*/ 212725 w 212724"/>
                    <a:gd name="connsiteY1" fmla="*/ 0 h 2585"/>
                    <a:gd name="connsiteX2" fmla="*/ 212725 w 212724"/>
                    <a:gd name="connsiteY2" fmla="*/ 2585 h 2585"/>
                    <a:gd name="connsiteX3" fmla="*/ 0 w 212724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724" h="2585">
                      <a:moveTo>
                        <a:pt x="0" y="0"/>
                      </a:moveTo>
                      <a:lnTo>
                        <a:pt x="212725" y="0"/>
                      </a:lnTo>
                      <a:lnTo>
                        <a:pt x="212725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A7BBC002-650C-48BC-7EDA-C7ED324FD779}"/>
                    </a:ext>
                  </a:extLst>
                </p:cNvPr>
                <p:cNvSpPr/>
                <p:nvPr/>
              </p:nvSpPr>
              <p:spPr>
                <a:xfrm rot="-1982599">
                  <a:off x="8817052" y="1890278"/>
                  <a:ext cx="222312" cy="2585"/>
                </a:xfrm>
                <a:custGeom>
                  <a:avLst/>
                  <a:gdLst>
                    <a:gd name="connsiteX0" fmla="*/ 0 w 222312"/>
                    <a:gd name="connsiteY0" fmla="*/ 0 h 2585"/>
                    <a:gd name="connsiteX1" fmla="*/ 222313 w 222312"/>
                    <a:gd name="connsiteY1" fmla="*/ 0 h 2585"/>
                    <a:gd name="connsiteX2" fmla="*/ 222313 w 222312"/>
                    <a:gd name="connsiteY2" fmla="*/ 2585 h 2585"/>
                    <a:gd name="connsiteX3" fmla="*/ 0 w 222312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312" h="2585">
                      <a:moveTo>
                        <a:pt x="0" y="0"/>
                      </a:moveTo>
                      <a:lnTo>
                        <a:pt x="222313" y="0"/>
                      </a:lnTo>
                      <a:lnTo>
                        <a:pt x="22231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AF917DCA-4F5C-0A9D-9CB4-FC8899630395}"/>
                    </a:ext>
                  </a:extLst>
                </p:cNvPr>
                <p:cNvSpPr/>
                <p:nvPr/>
              </p:nvSpPr>
              <p:spPr>
                <a:xfrm rot="-1982599">
                  <a:off x="8809668" y="1911025"/>
                  <a:ext cx="223581" cy="2585"/>
                </a:xfrm>
                <a:custGeom>
                  <a:avLst/>
                  <a:gdLst>
                    <a:gd name="connsiteX0" fmla="*/ 0 w 223581"/>
                    <a:gd name="connsiteY0" fmla="*/ 0 h 2585"/>
                    <a:gd name="connsiteX1" fmla="*/ 223582 w 223581"/>
                    <a:gd name="connsiteY1" fmla="*/ 0 h 2585"/>
                    <a:gd name="connsiteX2" fmla="*/ 223582 w 223581"/>
                    <a:gd name="connsiteY2" fmla="*/ 2585 h 2585"/>
                    <a:gd name="connsiteX3" fmla="*/ 0 w 223581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3581" h="2585">
                      <a:moveTo>
                        <a:pt x="0" y="0"/>
                      </a:moveTo>
                      <a:lnTo>
                        <a:pt x="223582" y="0"/>
                      </a:lnTo>
                      <a:lnTo>
                        <a:pt x="223582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D5DB68CB-524A-9C12-5C1B-B25E6DE0047A}"/>
                    </a:ext>
                  </a:extLst>
                </p:cNvPr>
                <p:cNvSpPr/>
                <p:nvPr/>
              </p:nvSpPr>
              <p:spPr>
                <a:xfrm rot="-1982599">
                  <a:off x="8804130" y="1932224"/>
                  <a:ext cx="219868" cy="2585"/>
                </a:xfrm>
                <a:custGeom>
                  <a:avLst/>
                  <a:gdLst>
                    <a:gd name="connsiteX0" fmla="*/ 0 w 219868"/>
                    <a:gd name="connsiteY0" fmla="*/ 0 h 2585"/>
                    <a:gd name="connsiteX1" fmla="*/ 219869 w 219868"/>
                    <a:gd name="connsiteY1" fmla="*/ 0 h 2585"/>
                    <a:gd name="connsiteX2" fmla="*/ 219869 w 219868"/>
                    <a:gd name="connsiteY2" fmla="*/ 2585 h 2585"/>
                    <a:gd name="connsiteX3" fmla="*/ 0 w 21986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868" h="2585">
                      <a:moveTo>
                        <a:pt x="0" y="0"/>
                      </a:moveTo>
                      <a:lnTo>
                        <a:pt x="219869" y="0"/>
                      </a:lnTo>
                      <a:lnTo>
                        <a:pt x="21986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8BF72B12-401E-4A0F-1FD3-404F9A3093E7}"/>
                    </a:ext>
                  </a:extLst>
                </p:cNvPr>
                <p:cNvSpPr/>
                <p:nvPr/>
              </p:nvSpPr>
              <p:spPr>
                <a:xfrm rot="-1982311">
                  <a:off x="8799840" y="1952029"/>
                  <a:ext cx="217647" cy="2584"/>
                </a:xfrm>
                <a:custGeom>
                  <a:avLst/>
                  <a:gdLst>
                    <a:gd name="connsiteX0" fmla="*/ 0 w 217647"/>
                    <a:gd name="connsiteY0" fmla="*/ 0 h 2584"/>
                    <a:gd name="connsiteX1" fmla="*/ 217648 w 217647"/>
                    <a:gd name="connsiteY1" fmla="*/ 0 h 2584"/>
                    <a:gd name="connsiteX2" fmla="*/ 217648 w 217647"/>
                    <a:gd name="connsiteY2" fmla="*/ 2585 h 2584"/>
                    <a:gd name="connsiteX3" fmla="*/ 0 w 217647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647" h="2584">
                      <a:moveTo>
                        <a:pt x="0" y="0"/>
                      </a:moveTo>
                      <a:lnTo>
                        <a:pt x="217648" y="0"/>
                      </a:lnTo>
                      <a:lnTo>
                        <a:pt x="21764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A17D19B6-F0FD-F00C-9DD0-2884E6DB2BC5}"/>
                    </a:ext>
                  </a:extLst>
                </p:cNvPr>
                <p:cNvSpPr/>
                <p:nvPr/>
              </p:nvSpPr>
              <p:spPr>
                <a:xfrm rot="-1982599">
                  <a:off x="8796048" y="1972783"/>
                  <a:ext cx="212019" cy="2585"/>
                </a:xfrm>
                <a:custGeom>
                  <a:avLst/>
                  <a:gdLst>
                    <a:gd name="connsiteX0" fmla="*/ 0 w 212019"/>
                    <a:gd name="connsiteY0" fmla="*/ 0 h 2585"/>
                    <a:gd name="connsiteX1" fmla="*/ 212020 w 212019"/>
                    <a:gd name="connsiteY1" fmla="*/ 0 h 2585"/>
                    <a:gd name="connsiteX2" fmla="*/ 212020 w 212019"/>
                    <a:gd name="connsiteY2" fmla="*/ 2585 h 2585"/>
                    <a:gd name="connsiteX3" fmla="*/ 0 w 21201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019" h="2585">
                      <a:moveTo>
                        <a:pt x="0" y="0"/>
                      </a:moveTo>
                      <a:lnTo>
                        <a:pt x="212020" y="0"/>
                      </a:lnTo>
                      <a:lnTo>
                        <a:pt x="212020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CAE5F299-F85B-FB5A-50A4-E350196265E2}"/>
                    </a:ext>
                  </a:extLst>
                </p:cNvPr>
                <p:cNvSpPr/>
                <p:nvPr/>
              </p:nvSpPr>
              <p:spPr>
                <a:xfrm rot="-1982599">
                  <a:off x="8792046" y="1992561"/>
                  <a:ext cx="209528" cy="2585"/>
                </a:xfrm>
                <a:custGeom>
                  <a:avLst/>
                  <a:gdLst>
                    <a:gd name="connsiteX0" fmla="*/ 0 w 209528"/>
                    <a:gd name="connsiteY0" fmla="*/ 0 h 2585"/>
                    <a:gd name="connsiteX1" fmla="*/ 209529 w 209528"/>
                    <a:gd name="connsiteY1" fmla="*/ 0 h 2585"/>
                    <a:gd name="connsiteX2" fmla="*/ 209529 w 209528"/>
                    <a:gd name="connsiteY2" fmla="*/ 2585 h 2585"/>
                    <a:gd name="connsiteX3" fmla="*/ 0 w 20952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28" h="2585">
                      <a:moveTo>
                        <a:pt x="0" y="0"/>
                      </a:moveTo>
                      <a:lnTo>
                        <a:pt x="209529" y="0"/>
                      </a:lnTo>
                      <a:lnTo>
                        <a:pt x="20952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CC55F578-9890-2461-CA1A-F0F92EB64778}"/>
                    </a:ext>
                  </a:extLst>
                </p:cNvPr>
                <p:cNvSpPr/>
                <p:nvPr/>
              </p:nvSpPr>
              <p:spPr>
                <a:xfrm rot="-1982599">
                  <a:off x="8788005" y="2011877"/>
                  <a:ext cx="208588" cy="2585"/>
                </a:xfrm>
                <a:custGeom>
                  <a:avLst/>
                  <a:gdLst>
                    <a:gd name="connsiteX0" fmla="*/ 0 w 208588"/>
                    <a:gd name="connsiteY0" fmla="*/ 0 h 2585"/>
                    <a:gd name="connsiteX1" fmla="*/ 208589 w 208588"/>
                    <a:gd name="connsiteY1" fmla="*/ 0 h 2585"/>
                    <a:gd name="connsiteX2" fmla="*/ 208589 w 208588"/>
                    <a:gd name="connsiteY2" fmla="*/ 2585 h 2585"/>
                    <a:gd name="connsiteX3" fmla="*/ 0 w 20858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88" h="2585">
                      <a:moveTo>
                        <a:pt x="0" y="0"/>
                      </a:moveTo>
                      <a:lnTo>
                        <a:pt x="208589" y="0"/>
                      </a:lnTo>
                      <a:lnTo>
                        <a:pt x="20858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67A74660-3A37-433B-1E3F-398B532C9AAB}"/>
                    </a:ext>
                  </a:extLst>
                </p:cNvPr>
                <p:cNvSpPr/>
                <p:nvPr/>
              </p:nvSpPr>
              <p:spPr>
                <a:xfrm rot="-1982599">
                  <a:off x="8782700" y="2031570"/>
                  <a:ext cx="209011" cy="2585"/>
                </a:xfrm>
                <a:custGeom>
                  <a:avLst/>
                  <a:gdLst>
                    <a:gd name="connsiteX0" fmla="*/ 0 w 209011"/>
                    <a:gd name="connsiteY0" fmla="*/ 0 h 2585"/>
                    <a:gd name="connsiteX1" fmla="*/ 209012 w 209011"/>
                    <a:gd name="connsiteY1" fmla="*/ 0 h 2585"/>
                    <a:gd name="connsiteX2" fmla="*/ 209012 w 209011"/>
                    <a:gd name="connsiteY2" fmla="*/ 2585 h 2585"/>
                    <a:gd name="connsiteX3" fmla="*/ 0 w 209011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011" h="2585">
                      <a:moveTo>
                        <a:pt x="0" y="0"/>
                      </a:moveTo>
                      <a:lnTo>
                        <a:pt x="209012" y="0"/>
                      </a:lnTo>
                      <a:lnTo>
                        <a:pt x="209012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25E45A9E-39E9-6144-A8E6-F8DD57529560}"/>
                    </a:ext>
                  </a:extLst>
                </p:cNvPr>
                <p:cNvSpPr/>
                <p:nvPr/>
              </p:nvSpPr>
              <p:spPr>
                <a:xfrm rot="-1982599">
                  <a:off x="8777004" y="2049399"/>
                  <a:ext cx="215826" cy="2585"/>
                </a:xfrm>
                <a:custGeom>
                  <a:avLst/>
                  <a:gdLst>
                    <a:gd name="connsiteX0" fmla="*/ 0 w 215826"/>
                    <a:gd name="connsiteY0" fmla="*/ 0 h 2585"/>
                    <a:gd name="connsiteX1" fmla="*/ 215827 w 215826"/>
                    <a:gd name="connsiteY1" fmla="*/ 0 h 2585"/>
                    <a:gd name="connsiteX2" fmla="*/ 215827 w 215826"/>
                    <a:gd name="connsiteY2" fmla="*/ 2585 h 2585"/>
                    <a:gd name="connsiteX3" fmla="*/ 0 w 215826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826" h="2585">
                      <a:moveTo>
                        <a:pt x="0" y="0"/>
                      </a:moveTo>
                      <a:lnTo>
                        <a:pt x="215827" y="0"/>
                      </a:lnTo>
                      <a:lnTo>
                        <a:pt x="215827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2E905E38-99CC-B70F-C84A-B0A5845A0AC9}"/>
                    </a:ext>
                  </a:extLst>
                </p:cNvPr>
                <p:cNvSpPr/>
                <p:nvPr/>
              </p:nvSpPr>
              <p:spPr>
                <a:xfrm rot="-1982311">
                  <a:off x="8769995" y="2062233"/>
                  <a:ext cx="240535" cy="2584"/>
                </a:xfrm>
                <a:custGeom>
                  <a:avLst/>
                  <a:gdLst>
                    <a:gd name="connsiteX0" fmla="*/ 0 w 240535"/>
                    <a:gd name="connsiteY0" fmla="*/ 0 h 2584"/>
                    <a:gd name="connsiteX1" fmla="*/ 240536 w 240535"/>
                    <a:gd name="connsiteY1" fmla="*/ 0 h 2584"/>
                    <a:gd name="connsiteX2" fmla="*/ 240536 w 240535"/>
                    <a:gd name="connsiteY2" fmla="*/ 2585 h 2584"/>
                    <a:gd name="connsiteX3" fmla="*/ 0 w 240535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35" h="2584">
                      <a:moveTo>
                        <a:pt x="0" y="0"/>
                      </a:moveTo>
                      <a:lnTo>
                        <a:pt x="240536" y="0"/>
                      </a:lnTo>
                      <a:lnTo>
                        <a:pt x="24053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4D204CB7-0071-5E72-18CC-93A948F0E2FE}"/>
                    </a:ext>
                  </a:extLst>
                </p:cNvPr>
                <p:cNvSpPr/>
                <p:nvPr/>
              </p:nvSpPr>
              <p:spPr>
                <a:xfrm rot="-1982311">
                  <a:off x="8762940" y="2079003"/>
                  <a:ext cx="253366" cy="2584"/>
                </a:xfrm>
                <a:custGeom>
                  <a:avLst/>
                  <a:gdLst>
                    <a:gd name="connsiteX0" fmla="*/ 0 w 253366"/>
                    <a:gd name="connsiteY0" fmla="*/ 0 h 2584"/>
                    <a:gd name="connsiteX1" fmla="*/ 253366 w 253366"/>
                    <a:gd name="connsiteY1" fmla="*/ 0 h 2584"/>
                    <a:gd name="connsiteX2" fmla="*/ 253366 w 253366"/>
                    <a:gd name="connsiteY2" fmla="*/ 2585 h 2584"/>
                    <a:gd name="connsiteX3" fmla="*/ 0 w 253366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366" h="2584">
                      <a:moveTo>
                        <a:pt x="0" y="0"/>
                      </a:moveTo>
                      <a:lnTo>
                        <a:pt x="253366" y="0"/>
                      </a:lnTo>
                      <a:lnTo>
                        <a:pt x="25336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3C528C88-328C-FBC7-9074-62C68F7FDFD2}"/>
                    </a:ext>
                  </a:extLst>
                </p:cNvPr>
                <p:cNvSpPr/>
                <p:nvPr/>
              </p:nvSpPr>
              <p:spPr>
                <a:xfrm rot="-1982311">
                  <a:off x="8756797" y="2102852"/>
                  <a:ext cx="242744" cy="2584"/>
                </a:xfrm>
                <a:custGeom>
                  <a:avLst/>
                  <a:gdLst>
                    <a:gd name="connsiteX0" fmla="*/ 0 w 242744"/>
                    <a:gd name="connsiteY0" fmla="*/ 0 h 2584"/>
                    <a:gd name="connsiteX1" fmla="*/ 242745 w 242744"/>
                    <a:gd name="connsiteY1" fmla="*/ 0 h 2584"/>
                    <a:gd name="connsiteX2" fmla="*/ 242745 w 242744"/>
                    <a:gd name="connsiteY2" fmla="*/ 2585 h 2584"/>
                    <a:gd name="connsiteX3" fmla="*/ 0 w 242744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744" h="2584">
                      <a:moveTo>
                        <a:pt x="0" y="0"/>
                      </a:moveTo>
                      <a:lnTo>
                        <a:pt x="242745" y="0"/>
                      </a:lnTo>
                      <a:lnTo>
                        <a:pt x="242745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A0DBB42A-8CBC-86CE-4C1C-DE43CDB2F6D9}"/>
                    </a:ext>
                  </a:extLst>
                </p:cNvPr>
                <p:cNvSpPr/>
                <p:nvPr/>
              </p:nvSpPr>
              <p:spPr>
                <a:xfrm rot="-1982311">
                  <a:off x="8750060" y="2128223"/>
                  <a:ext cx="228457" cy="2584"/>
                </a:xfrm>
                <a:custGeom>
                  <a:avLst/>
                  <a:gdLst>
                    <a:gd name="connsiteX0" fmla="*/ 0 w 228457"/>
                    <a:gd name="connsiteY0" fmla="*/ 0 h 2584"/>
                    <a:gd name="connsiteX1" fmla="*/ 228457 w 228457"/>
                    <a:gd name="connsiteY1" fmla="*/ 0 h 2584"/>
                    <a:gd name="connsiteX2" fmla="*/ 228457 w 228457"/>
                    <a:gd name="connsiteY2" fmla="*/ 2585 h 2584"/>
                    <a:gd name="connsiteX3" fmla="*/ 0 w 228457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457" h="2584">
                      <a:moveTo>
                        <a:pt x="0" y="0"/>
                      </a:moveTo>
                      <a:lnTo>
                        <a:pt x="228457" y="0"/>
                      </a:lnTo>
                      <a:lnTo>
                        <a:pt x="228457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C11911E8-162B-5C6D-F0B6-4BFB15A1566C}"/>
                    </a:ext>
                  </a:extLst>
                </p:cNvPr>
                <p:cNvSpPr/>
                <p:nvPr/>
              </p:nvSpPr>
              <p:spPr>
                <a:xfrm rot="-1982311">
                  <a:off x="8745228" y="2153966"/>
                  <a:ext cx="209423" cy="2584"/>
                </a:xfrm>
                <a:custGeom>
                  <a:avLst/>
                  <a:gdLst>
                    <a:gd name="connsiteX0" fmla="*/ 0 w 209423"/>
                    <a:gd name="connsiteY0" fmla="*/ 0 h 2584"/>
                    <a:gd name="connsiteX1" fmla="*/ 209423 w 209423"/>
                    <a:gd name="connsiteY1" fmla="*/ 0 h 2584"/>
                    <a:gd name="connsiteX2" fmla="*/ 209423 w 209423"/>
                    <a:gd name="connsiteY2" fmla="*/ 2585 h 2584"/>
                    <a:gd name="connsiteX3" fmla="*/ 0 w 209423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423" h="2584">
                      <a:moveTo>
                        <a:pt x="0" y="0"/>
                      </a:moveTo>
                      <a:lnTo>
                        <a:pt x="209423" y="0"/>
                      </a:lnTo>
                      <a:lnTo>
                        <a:pt x="20942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2FBD6A53-2BD7-C01F-CFBD-CA7B1EA9AD95}"/>
                    </a:ext>
                  </a:extLst>
                </p:cNvPr>
                <p:cNvSpPr/>
                <p:nvPr/>
              </p:nvSpPr>
              <p:spPr>
                <a:xfrm rot="-1982599">
                  <a:off x="8740354" y="2178221"/>
                  <a:ext cx="195193" cy="2585"/>
                </a:xfrm>
                <a:custGeom>
                  <a:avLst/>
                  <a:gdLst>
                    <a:gd name="connsiteX0" fmla="*/ 0 w 195193"/>
                    <a:gd name="connsiteY0" fmla="*/ 0 h 2585"/>
                    <a:gd name="connsiteX1" fmla="*/ 195193 w 195193"/>
                    <a:gd name="connsiteY1" fmla="*/ 0 h 2585"/>
                    <a:gd name="connsiteX2" fmla="*/ 195193 w 195193"/>
                    <a:gd name="connsiteY2" fmla="*/ 2585 h 2585"/>
                    <a:gd name="connsiteX3" fmla="*/ 0 w 195193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93" h="2585">
                      <a:moveTo>
                        <a:pt x="0" y="0"/>
                      </a:moveTo>
                      <a:lnTo>
                        <a:pt x="195193" y="0"/>
                      </a:lnTo>
                      <a:lnTo>
                        <a:pt x="19519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06507124-F492-F1B4-F4AD-5CBB94F59819}"/>
                    </a:ext>
                  </a:extLst>
                </p:cNvPr>
                <p:cNvSpPr/>
                <p:nvPr/>
              </p:nvSpPr>
              <p:spPr>
                <a:xfrm rot="-1982599">
                  <a:off x="8736535" y="2200555"/>
                  <a:ext cx="184430" cy="2585"/>
                </a:xfrm>
                <a:custGeom>
                  <a:avLst/>
                  <a:gdLst>
                    <a:gd name="connsiteX0" fmla="*/ 0 w 184430"/>
                    <a:gd name="connsiteY0" fmla="*/ 0 h 2585"/>
                    <a:gd name="connsiteX1" fmla="*/ 184430 w 184430"/>
                    <a:gd name="connsiteY1" fmla="*/ 0 h 2585"/>
                    <a:gd name="connsiteX2" fmla="*/ 184430 w 184430"/>
                    <a:gd name="connsiteY2" fmla="*/ 2585 h 2585"/>
                    <a:gd name="connsiteX3" fmla="*/ 0 w 184430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430" h="2585">
                      <a:moveTo>
                        <a:pt x="0" y="0"/>
                      </a:moveTo>
                      <a:lnTo>
                        <a:pt x="184430" y="0"/>
                      </a:lnTo>
                      <a:lnTo>
                        <a:pt x="184430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1B135823-F300-71C1-0B46-8557E758A789}"/>
                    </a:ext>
                  </a:extLst>
                </p:cNvPr>
                <p:cNvSpPr/>
                <p:nvPr/>
              </p:nvSpPr>
              <p:spPr>
                <a:xfrm rot="-1982599">
                  <a:off x="8733837" y="2221144"/>
                  <a:ext cx="177004" cy="2585"/>
                </a:xfrm>
                <a:custGeom>
                  <a:avLst/>
                  <a:gdLst>
                    <a:gd name="connsiteX0" fmla="*/ 0 w 177004"/>
                    <a:gd name="connsiteY0" fmla="*/ 0 h 2585"/>
                    <a:gd name="connsiteX1" fmla="*/ 177004 w 177004"/>
                    <a:gd name="connsiteY1" fmla="*/ 0 h 2585"/>
                    <a:gd name="connsiteX2" fmla="*/ 177004 w 177004"/>
                    <a:gd name="connsiteY2" fmla="*/ 2585 h 2585"/>
                    <a:gd name="connsiteX3" fmla="*/ 0 w 177004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004" h="2585">
                      <a:moveTo>
                        <a:pt x="0" y="0"/>
                      </a:moveTo>
                      <a:lnTo>
                        <a:pt x="177004" y="0"/>
                      </a:lnTo>
                      <a:lnTo>
                        <a:pt x="17700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01D1BCCD-F40A-2BF6-9460-EADE4C2C99A9}"/>
                    </a:ext>
                  </a:extLst>
                </p:cNvPr>
                <p:cNvSpPr/>
                <p:nvPr/>
              </p:nvSpPr>
              <p:spPr>
                <a:xfrm rot="-1982599">
                  <a:off x="8758397" y="2233489"/>
                  <a:ext cx="140202" cy="2585"/>
                </a:xfrm>
                <a:custGeom>
                  <a:avLst/>
                  <a:gdLst>
                    <a:gd name="connsiteX0" fmla="*/ 0 w 140202"/>
                    <a:gd name="connsiteY0" fmla="*/ 0 h 2585"/>
                    <a:gd name="connsiteX1" fmla="*/ 140203 w 140202"/>
                    <a:gd name="connsiteY1" fmla="*/ 0 h 2585"/>
                    <a:gd name="connsiteX2" fmla="*/ 140203 w 140202"/>
                    <a:gd name="connsiteY2" fmla="*/ 2585 h 2585"/>
                    <a:gd name="connsiteX3" fmla="*/ 0 w 140202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202" h="2585">
                      <a:moveTo>
                        <a:pt x="0" y="0"/>
                      </a:moveTo>
                      <a:lnTo>
                        <a:pt x="140203" y="0"/>
                      </a:lnTo>
                      <a:lnTo>
                        <a:pt x="14020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80476929-6CF3-78BF-545D-3F51C799B825}"/>
                    </a:ext>
                  </a:extLst>
                </p:cNvPr>
                <p:cNvSpPr/>
                <p:nvPr/>
              </p:nvSpPr>
              <p:spPr>
                <a:xfrm rot="-1982599">
                  <a:off x="8802059" y="2239652"/>
                  <a:ext cx="84178" cy="2585"/>
                </a:xfrm>
                <a:custGeom>
                  <a:avLst/>
                  <a:gdLst>
                    <a:gd name="connsiteX0" fmla="*/ 0 w 84178"/>
                    <a:gd name="connsiteY0" fmla="*/ 0 h 2585"/>
                    <a:gd name="connsiteX1" fmla="*/ 84178 w 84178"/>
                    <a:gd name="connsiteY1" fmla="*/ 0 h 2585"/>
                    <a:gd name="connsiteX2" fmla="*/ 84178 w 84178"/>
                    <a:gd name="connsiteY2" fmla="*/ 2585 h 2585"/>
                    <a:gd name="connsiteX3" fmla="*/ 0 w 8417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178" h="2585">
                      <a:moveTo>
                        <a:pt x="0" y="0"/>
                      </a:moveTo>
                      <a:lnTo>
                        <a:pt x="84178" y="0"/>
                      </a:lnTo>
                      <a:lnTo>
                        <a:pt x="8417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3" name="Graphic 111">
                <a:extLst>
                  <a:ext uri="{FF2B5EF4-FFF2-40B4-BE49-F238E27FC236}">
                    <a16:creationId xmlns:a16="http://schemas.microsoft.com/office/drawing/2014/main" id="{F727B6BA-13F5-E7BC-A72D-5D7D10F4641D}"/>
                  </a:ext>
                </a:extLst>
              </p:cNvPr>
              <p:cNvGrpSpPr/>
              <p:nvPr/>
            </p:nvGrpSpPr>
            <p:grpSpPr>
              <a:xfrm>
                <a:off x="9015134" y="1689810"/>
                <a:ext cx="270333" cy="305282"/>
                <a:chOff x="9015134" y="1689810"/>
                <a:chExt cx="270333" cy="305282"/>
              </a:xfrm>
              <a:grpFill/>
            </p:grpSpPr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3C4A7D9C-8A4E-B754-EE45-F1CA2179652D}"/>
                    </a:ext>
                  </a:extLst>
                </p:cNvPr>
                <p:cNvSpPr/>
                <p:nvPr/>
              </p:nvSpPr>
              <p:spPr>
                <a:xfrm rot="-330184">
                  <a:off x="9022181" y="1943467"/>
                  <a:ext cx="2584" cy="38491"/>
                </a:xfrm>
                <a:custGeom>
                  <a:avLst/>
                  <a:gdLst>
                    <a:gd name="connsiteX0" fmla="*/ 0 w 2584"/>
                    <a:gd name="connsiteY0" fmla="*/ 0 h 38491"/>
                    <a:gd name="connsiteX1" fmla="*/ 2585 w 2584"/>
                    <a:gd name="connsiteY1" fmla="*/ 0 h 38491"/>
                    <a:gd name="connsiteX2" fmla="*/ 2585 w 2584"/>
                    <a:gd name="connsiteY2" fmla="*/ 38492 h 38491"/>
                    <a:gd name="connsiteX3" fmla="*/ 0 w 2584"/>
                    <a:gd name="connsiteY3" fmla="*/ 38492 h 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84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8492"/>
                      </a:lnTo>
                      <a:lnTo>
                        <a:pt x="0" y="3849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503E30D4-175C-E098-9C2F-68AF97A49B09}"/>
                    </a:ext>
                  </a:extLst>
                </p:cNvPr>
                <p:cNvSpPr/>
                <p:nvPr/>
              </p:nvSpPr>
              <p:spPr>
                <a:xfrm rot="-329842">
                  <a:off x="9034729" y="1915358"/>
                  <a:ext cx="2584" cy="70168"/>
                </a:xfrm>
                <a:custGeom>
                  <a:avLst/>
                  <a:gdLst>
                    <a:gd name="connsiteX0" fmla="*/ 0 w 2584"/>
                    <a:gd name="connsiteY0" fmla="*/ 0 h 70168"/>
                    <a:gd name="connsiteX1" fmla="*/ 2585 w 2584"/>
                    <a:gd name="connsiteY1" fmla="*/ 0 h 70168"/>
                    <a:gd name="connsiteX2" fmla="*/ 2585 w 2584"/>
                    <a:gd name="connsiteY2" fmla="*/ 70168 h 70168"/>
                    <a:gd name="connsiteX3" fmla="*/ 0 w 2584"/>
                    <a:gd name="connsiteY3" fmla="*/ 70168 h 70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7016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0168"/>
                      </a:lnTo>
                      <a:lnTo>
                        <a:pt x="0" y="701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3D3170B4-F60C-0FCF-4111-6F63DFD5B48D}"/>
                    </a:ext>
                  </a:extLst>
                </p:cNvPr>
                <p:cNvSpPr/>
                <p:nvPr/>
              </p:nvSpPr>
              <p:spPr>
                <a:xfrm rot="-329842">
                  <a:off x="9047220" y="1886094"/>
                  <a:ext cx="2584" cy="101469"/>
                </a:xfrm>
                <a:custGeom>
                  <a:avLst/>
                  <a:gdLst>
                    <a:gd name="connsiteX0" fmla="*/ 0 w 2584"/>
                    <a:gd name="connsiteY0" fmla="*/ 0 h 101469"/>
                    <a:gd name="connsiteX1" fmla="*/ 2585 w 2584"/>
                    <a:gd name="connsiteY1" fmla="*/ 0 h 101469"/>
                    <a:gd name="connsiteX2" fmla="*/ 2585 w 2584"/>
                    <a:gd name="connsiteY2" fmla="*/ 101469 h 101469"/>
                    <a:gd name="connsiteX3" fmla="*/ 0 w 2584"/>
                    <a:gd name="connsiteY3" fmla="*/ 101469 h 10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146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1469"/>
                      </a:lnTo>
                      <a:lnTo>
                        <a:pt x="0" y="10146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AF921E9F-7A0B-B049-7D75-ABA8AB572B84}"/>
                    </a:ext>
                  </a:extLst>
                </p:cNvPr>
                <p:cNvSpPr/>
                <p:nvPr/>
              </p:nvSpPr>
              <p:spPr>
                <a:xfrm rot="-329842">
                  <a:off x="9059923" y="1863374"/>
                  <a:ext cx="2584" cy="124498"/>
                </a:xfrm>
                <a:custGeom>
                  <a:avLst/>
                  <a:gdLst>
                    <a:gd name="connsiteX0" fmla="*/ 0 w 2584"/>
                    <a:gd name="connsiteY0" fmla="*/ 0 h 124498"/>
                    <a:gd name="connsiteX1" fmla="*/ 2585 w 2584"/>
                    <a:gd name="connsiteY1" fmla="*/ 0 h 124498"/>
                    <a:gd name="connsiteX2" fmla="*/ 2585 w 2584"/>
                    <a:gd name="connsiteY2" fmla="*/ 124498 h 124498"/>
                    <a:gd name="connsiteX3" fmla="*/ 0 w 2584"/>
                    <a:gd name="connsiteY3" fmla="*/ 124498 h 124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449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4498"/>
                      </a:lnTo>
                      <a:lnTo>
                        <a:pt x="0" y="12449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00A45CA1-0C08-54F1-886F-DEC326C40AF5}"/>
                    </a:ext>
                  </a:extLst>
                </p:cNvPr>
                <p:cNvSpPr/>
                <p:nvPr/>
              </p:nvSpPr>
              <p:spPr>
                <a:xfrm rot="-329842">
                  <a:off x="9072604" y="1836499"/>
                  <a:ext cx="2584" cy="154953"/>
                </a:xfrm>
                <a:custGeom>
                  <a:avLst/>
                  <a:gdLst>
                    <a:gd name="connsiteX0" fmla="*/ 0 w 2584"/>
                    <a:gd name="connsiteY0" fmla="*/ 0 h 154953"/>
                    <a:gd name="connsiteX1" fmla="*/ 2585 w 2584"/>
                    <a:gd name="connsiteY1" fmla="*/ 0 h 154953"/>
                    <a:gd name="connsiteX2" fmla="*/ 2585 w 2584"/>
                    <a:gd name="connsiteY2" fmla="*/ 154953 h 154953"/>
                    <a:gd name="connsiteX3" fmla="*/ 0 w 2584"/>
                    <a:gd name="connsiteY3" fmla="*/ 154953 h 154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495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4953"/>
                      </a:lnTo>
                      <a:lnTo>
                        <a:pt x="0" y="1549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F4AC99F5-E93F-A29D-A11D-C8B973DFF819}"/>
                    </a:ext>
                  </a:extLst>
                </p:cNvPr>
                <p:cNvSpPr/>
                <p:nvPr/>
              </p:nvSpPr>
              <p:spPr>
                <a:xfrm rot="-329842">
                  <a:off x="9085204" y="1811685"/>
                  <a:ext cx="2584" cy="180191"/>
                </a:xfrm>
                <a:custGeom>
                  <a:avLst/>
                  <a:gdLst>
                    <a:gd name="connsiteX0" fmla="*/ 0 w 2584"/>
                    <a:gd name="connsiteY0" fmla="*/ 0 h 180191"/>
                    <a:gd name="connsiteX1" fmla="*/ 2585 w 2584"/>
                    <a:gd name="connsiteY1" fmla="*/ 0 h 180191"/>
                    <a:gd name="connsiteX2" fmla="*/ 2585 w 2584"/>
                    <a:gd name="connsiteY2" fmla="*/ 180191 h 180191"/>
                    <a:gd name="connsiteX3" fmla="*/ 0 w 2584"/>
                    <a:gd name="connsiteY3" fmla="*/ 180191 h 180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801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80191"/>
                      </a:lnTo>
                      <a:lnTo>
                        <a:pt x="0" y="1801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ED614A7F-7C3F-2846-1698-6D2FCD44C0F1}"/>
                    </a:ext>
                  </a:extLst>
                </p:cNvPr>
                <p:cNvSpPr/>
                <p:nvPr/>
              </p:nvSpPr>
              <p:spPr>
                <a:xfrm rot="-329842">
                  <a:off x="9098036" y="1788793"/>
                  <a:ext cx="2584" cy="206651"/>
                </a:xfrm>
                <a:custGeom>
                  <a:avLst/>
                  <a:gdLst>
                    <a:gd name="connsiteX0" fmla="*/ 0 w 2584"/>
                    <a:gd name="connsiteY0" fmla="*/ 0 h 206651"/>
                    <a:gd name="connsiteX1" fmla="*/ 2585 w 2584"/>
                    <a:gd name="connsiteY1" fmla="*/ 0 h 206651"/>
                    <a:gd name="connsiteX2" fmla="*/ 2585 w 2584"/>
                    <a:gd name="connsiteY2" fmla="*/ 206651 h 206651"/>
                    <a:gd name="connsiteX3" fmla="*/ 0 w 2584"/>
                    <a:gd name="connsiteY3" fmla="*/ 206651 h 206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0665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06651"/>
                      </a:lnTo>
                      <a:lnTo>
                        <a:pt x="0" y="20665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69EF39CC-F39D-4135-A07C-700C23DA8CC7}"/>
                    </a:ext>
                  </a:extLst>
                </p:cNvPr>
                <p:cNvSpPr/>
                <p:nvPr/>
              </p:nvSpPr>
              <p:spPr>
                <a:xfrm>
                  <a:off x="9099261" y="1761436"/>
                  <a:ext cx="24251" cy="219011"/>
                </a:xfrm>
                <a:custGeom>
                  <a:avLst/>
                  <a:gdLst>
                    <a:gd name="connsiteX0" fmla="*/ 21713 w 24251"/>
                    <a:gd name="connsiteY0" fmla="*/ 219012 h 219011"/>
                    <a:gd name="connsiteX1" fmla="*/ 19410 w 24251"/>
                    <a:gd name="connsiteY1" fmla="*/ 187899 h 219011"/>
                    <a:gd name="connsiteX2" fmla="*/ 11891 w 24251"/>
                    <a:gd name="connsiteY2" fmla="*/ 106216 h 219011"/>
                    <a:gd name="connsiteX3" fmla="*/ 8554 w 24251"/>
                    <a:gd name="connsiteY3" fmla="*/ 82435 h 219011"/>
                    <a:gd name="connsiteX4" fmla="*/ 0 w 24251"/>
                    <a:gd name="connsiteY4" fmla="*/ 47 h 219011"/>
                    <a:gd name="connsiteX5" fmla="*/ 2585 w 24251"/>
                    <a:gd name="connsiteY5" fmla="*/ 0 h 219011"/>
                    <a:gd name="connsiteX6" fmla="*/ 11092 w 24251"/>
                    <a:gd name="connsiteY6" fmla="*/ 82106 h 219011"/>
                    <a:gd name="connsiteX7" fmla="*/ 14428 w 24251"/>
                    <a:gd name="connsiteY7" fmla="*/ 105887 h 219011"/>
                    <a:gd name="connsiteX8" fmla="*/ 21948 w 24251"/>
                    <a:gd name="connsiteY8" fmla="*/ 187758 h 219011"/>
                    <a:gd name="connsiteX9" fmla="*/ 24251 w 24251"/>
                    <a:gd name="connsiteY9" fmla="*/ 218824 h 219011"/>
                    <a:gd name="connsiteX10" fmla="*/ 21713 w 24251"/>
                    <a:gd name="connsiteY10" fmla="*/ 219012 h 21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251" h="219011">
                      <a:moveTo>
                        <a:pt x="21713" y="219012"/>
                      </a:moveTo>
                      <a:cubicBezTo>
                        <a:pt x="20867" y="208672"/>
                        <a:pt x="20162" y="198286"/>
                        <a:pt x="19410" y="187899"/>
                      </a:cubicBezTo>
                      <a:cubicBezTo>
                        <a:pt x="17483" y="161063"/>
                        <a:pt x="15509" y="133287"/>
                        <a:pt x="11891" y="106216"/>
                      </a:cubicBezTo>
                      <a:cubicBezTo>
                        <a:pt x="10857" y="98273"/>
                        <a:pt x="9682" y="90378"/>
                        <a:pt x="8554" y="82435"/>
                      </a:cubicBezTo>
                      <a:cubicBezTo>
                        <a:pt x="4700" y="55552"/>
                        <a:pt x="705" y="27729"/>
                        <a:pt x="0" y="47"/>
                      </a:cubicBezTo>
                      <a:lnTo>
                        <a:pt x="2585" y="0"/>
                      </a:lnTo>
                      <a:cubicBezTo>
                        <a:pt x="3290" y="27541"/>
                        <a:pt x="7285" y="55270"/>
                        <a:pt x="11092" y="82106"/>
                      </a:cubicBezTo>
                      <a:cubicBezTo>
                        <a:pt x="12220" y="90049"/>
                        <a:pt x="13348" y="97944"/>
                        <a:pt x="14428" y="105887"/>
                      </a:cubicBezTo>
                      <a:cubicBezTo>
                        <a:pt x="18047" y="133052"/>
                        <a:pt x="20021" y="160875"/>
                        <a:pt x="21948" y="187758"/>
                      </a:cubicBezTo>
                      <a:cubicBezTo>
                        <a:pt x="22700" y="198145"/>
                        <a:pt x="23452" y="208484"/>
                        <a:pt x="24251" y="218824"/>
                      </a:cubicBezTo>
                      <a:lnTo>
                        <a:pt x="21713" y="21901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BEA7766A-69E0-7598-83AE-F6D4D01B644E}"/>
                    </a:ext>
                  </a:extLst>
                </p:cNvPr>
                <p:cNvSpPr/>
                <p:nvPr/>
              </p:nvSpPr>
              <p:spPr>
                <a:xfrm>
                  <a:off x="9110446" y="1734365"/>
                  <a:ext cx="25990" cy="230197"/>
                </a:xfrm>
                <a:custGeom>
                  <a:avLst/>
                  <a:gdLst>
                    <a:gd name="connsiteX0" fmla="*/ 23405 w 25990"/>
                    <a:gd name="connsiteY0" fmla="*/ 230197 h 230197"/>
                    <a:gd name="connsiteX1" fmla="*/ 0 w 25990"/>
                    <a:gd name="connsiteY1" fmla="*/ 282 h 230197"/>
                    <a:gd name="connsiteX2" fmla="*/ 2585 w 25990"/>
                    <a:gd name="connsiteY2" fmla="*/ 0 h 230197"/>
                    <a:gd name="connsiteX3" fmla="*/ 25990 w 25990"/>
                    <a:gd name="connsiteY3" fmla="*/ 229915 h 230197"/>
                    <a:gd name="connsiteX4" fmla="*/ 23405 w 25990"/>
                    <a:gd name="connsiteY4" fmla="*/ 230197 h 23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90" h="230197">
                      <a:moveTo>
                        <a:pt x="23405" y="230197"/>
                      </a:moveTo>
                      <a:cubicBezTo>
                        <a:pt x="15321" y="148702"/>
                        <a:pt x="7708" y="73505"/>
                        <a:pt x="0" y="282"/>
                      </a:cubicBezTo>
                      <a:lnTo>
                        <a:pt x="2585" y="0"/>
                      </a:lnTo>
                      <a:cubicBezTo>
                        <a:pt x="10293" y="73176"/>
                        <a:pt x="17906" y="148420"/>
                        <a:pt x="25990" y="229915"/>
                      </a:cubicBezTo>
                      <a:lnTo>
                        <a:pt x="23405" y="23019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198A2A2A-FAA5-7045-7B25-87CF52BB791B}"/>
                    </a:ext>
                  </a:extLst>
                </p:cNvPr>
                <p:cNvSpPr/>
                <p:nvPr/>
              </p:nvSpPr>
              <p:spPr>
                <a:xfrm>
                  <a:off x="9121397" y="1704709"/>
                  <a:ext cx="25708" cy="243027"/>
                </a:xfrm>
                <a:custGeom>
                  <a:avLst/>
                  <a:gdLst>
                    <a:gd name="connsiteX0" fmla="*/ 23123 w 25708"/>
                    <a:gd name="connsiteY0" fmla="*/ 243028 h 243027"/>
                    <a:gd name="connsiteX1" fmla="*/ 0 w 25708"/>
                    <a:gd name="connsiteY1" fmla="*/ 235 h 243027"/>
                    <a:gd name="connsiteX2" fmla="*/ 2585 w 25708"/>
                    <a:gd name="connsiteY2" fmla="*/ 0 h 243027"/>
                    <a:gd name="connsiteX3" fmla="*/ 25708 w 25708"/>
                    <a:gd name="connsiteY3" fmla="*/ 242793 h 243027"/>
                    <a:gd name="connsiteX4" fmla="*/ 23123 w 25708"/>
                    <a:gd name="connsiteY4" fmla="*/ 243028 h 243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08" h="243027">
                      <a:moveTo>
                        <a:pt x="23123" y="243028"/>
                      </a:moveTo>
                      <a:cubicBezTo>
                        <a:pt x="16825" y="176149"/>
                        <a:pt x="8460" y="88075"/>
                        <a:pt x="0" y="235"/>
                      </a:cubicBezTo>
                      <a:lnTo>
                        <a:pt x="2585" y="0"/>
                      </a:lnTo>
                      <a:cubicBezTo>
                        <a:pt x="11092" y="87840"/>
                        <a:pt x="19410" y="175914"/>
                        <a:pt x="25708" y="242793"/>
                      </a:cubicBezTo>
                      <a:lnTo>
                        <a:pt x="23123" y="2430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C1E6D71E-EF61-904A-8E85-75D98FF8BE12}"/>
                    </a:ext>
                  </a:extLst>
                </p:cNvPr>
                <p:cNvSpPr/>
                <p:nvPr/>
              </p:nvSpPr>
              <p:spPr>
                <a:xfrm>
                  <a:off x="9133616" y="1689810"/>
                  <a:ext cx="25473" cy="237670"/>
                </a:xfrm>
                <a:custGeom>
                  <a:avLst/>
                  <a:gdLst>
                    <a:gd name="connsiteX0" fmla="*/ 22888 w 25473"/>
                    <a:gd name="connsiteY0" fmla="*/ 237670 h 237670"/>
                    <a:gd name="connsiteX1" fmla="*/ 0 w 25473"/>
                    <a:gd name="connsiteY1" fmla="*/ 235 h 237670"/>
                    <a:gd name="connsiteX2" fmla="*/ 2585 w 25473"/>
                    <a:gd name="connsiteY2" fmla="*/ 0 h 237670"/>
                    <a:gd name="connsiteX3" fmla="*/ 25473 w 25473"/>
                    <a:gd name="connsiteY3" fmla="*/ 237388 h 237670"/>
                    <a:gd name="connsiteX4" fmla="*/ 22888 w 25473"/>
                    <a:gd name="connsiteY4" fmla="*/ 237670 h 237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473" h="237670">
                      <a:moveTo>
                        <a:pt x="22888" y="237670"/>
                      </a:moveTo>
                      <a:cubicBezTo>
                        <a:pt x="13677" y="145084"/>
                        <a:pt x="6439" y="69651"/>
                        <a:pt x="0" y="235"/>
                      </a:cubicBezTo>
                      <a:lnTo>
                        <a:pt x="2585" y="0"/>
                      </a:lnTo>
                      <a:cubicBezTo>
                        <a:pt x="9024" y="69416"/>
                        <a:pt x="16261" y="144849"/>
                        <a:pt x="25473" y="237388"/>
                      </a:cubicBezTo>
                      <a:lnTo>
                        <a:pt x="22888" y="23767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4A5513DB-507B-80B0-C707-78D65F08E6C8}"/>
                    </a:ext>
                  </a:extLst>
                </p:cNvPr>
                <p:cNvSpPr/>
                <p:nvPr/>
              </p:nvSpPr>
              <p:spPr>
                <a:xfrm>
                  <a:off x="9146259" y="1691126"/>
                  <a:ext cx="25191" cy="220797"/>
                </a:xfrm>
                <a:custGeom>
                  <a:avLst/>
                  <a:gdLst>
                    <a:gd name="connsiteX0" fmla="*/ 22606 w 25191"/>
                    <a:gd name="connsiteY0" fmla="*/ 220798 h 220797"/>
                    <a:gd name="connsiteX1" fmla="*/ 0 w 25191"/>
                    <a:gd name="connsiteY1" fmla="*/ 235 h 220797"/>
                    <a:gd name="connsiteX2" fmla="*/ 2585 w 25191"/>
                    <a:gd name="connsiteY2" fmla="*/ 0 h 220797"/>
                    <a:gd name="connsiteX3" fmla="*/ 25191 w 25191"/>
                    <a:gd name="connsiteY3" fmla="*/ 220469 h 220797"/>
                    <a:gd name="connsiteX4" fmla="*/ 22606 w 25191"/>
                    <a:gd name="connsiteY4" fmla="*/ 220798 h 22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91" h="220797">
                      <a:moveTo>
                        <a:pt x="22606" y="220798"/>
                      </a:moveTo>
                      <a:cubicBezTo>
                        <a:pt x="13160" y="145648"/>
                        <a:pt x="6157" y="70356"/>
                        <a:pt x="0" y="235"/>
                      </a:cubicBezTo>
                      <a:lnTo>
                        <a:pt x="2585" y="0"/>
                      </a:lnTo>
                      <a:cubicBezTo>
                        <a:pt x="8742" y="70121"/>
                        <a:pt x="15744" y="145319"/>
                        <a:pt x="25191" y="220469"/>
                      </a:cubicBezTo>
                      <a:lnTo>
                        <a:pt x="22606" y="22079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E48C940D-FD2B-06E3-F38E-6B95B054D556}"/>
                    </a:ext>
                  </a:extLst>
                </p:cNvPr>
                <p:cNvSpPr/>
                <p:nvPr/>
              </p:nvSpPr>
              <p:spPr>
                <a:xfrm>
                  <a:off x="9161251" y="1695967"/>
                  <a:ext cx="22183" cy="197439"/>
                </a:xfrm>
                <a:custGeom>
                  <a:avLst/>
                  <a:gdLst>
                    <a:gd name="connsiteX0" fmla="*/ 19598 w 22183"/>
                    <a:gd name="connsiteY0" fmla="*/ 197440 h 197439"/>
                    <a:gd name="connsiteX1" fmla="*/ 0 w 22183"/>
                    <a:gd name="connsiteY1" fmla="*/ 235 h 197439"/>
                    <a:gd name="connsiteX2" fmla="*/ 2585 w 22183"/>
                    <a:gd name="connsiteY2" fmla="*/ 0 h 197439"/>
                    <a:gd name="connsiteX3" fmla="*/ 22183 w 22183"/>
                    <a:gd name="connsiteY3" fmla="*/ 197158 h 197439"/>
                    <a:gd name="connsiteX4" fmla="*/ 19598 w 22183"/>
                    <a:gd name="connsiteY4" fmla="*/ 197440 h 19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3" h="197439">
                      <a:moveTo>
                        <a:pt x="19598" y="197440"/>
                      </a:moveTo>
                      <a:cubicBezTo>
                        <a:pt x="12549" y="135496"/>
                        <a:pt x="6674" y="73787"/>
                        <a:pt x="0" y="235"/>
                      </a:cubicBezTo>
                      <a:lnTo>
                        <a:pt x="2585" y="0"/>
                      </a:lnTo>
                      <a:cubicBezTo>
                        <a:pt x="9259" y="73552"/>
                        <a:pt x="15133" y="135214"/>
                        <a:pt x="22183" y="197158"/>
                      </a:cubicBezTo>
                      <a:lnTo>
                        <a:pt x="19598" y="19744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881710CE-0039-F4E2-F025-7249383EB5E1}"/>
                    </a:ext>
                  </a:extLst>
                </p:cNvPr>
                <p:cNvSpPr/>
                <p:nvPr/>
              </p:nvSpPr>
              <p:spPr>
                <a:xfrm>
                  <a:off x="9176385" y="1700620"/>
                  <a:ext cx="18940" cy="172906"/>
                </a:xfrm>
                <a:custGeom>
                  <a:avLst/>
                  <a:gdLst>
                    <a:gd name="connsiteX0" fmla="*/ 16355 w 18940"/>
                    <a:gd name="connsiteY0" fmla="*/ 172907 h 172906"/>
                    <a:gd name="connsiteX1" fmla="*/ 1175 w 18940"/>
                    <a:gd name="connsiteY1" fmla="*/ 13066 h 172906"/>
                    <a:gd name="connsiteX2" fmla="*/ 0 w 18940"/>
                    <a:gd name="connsiteY2" fmla="*/ 235 h 172906"/>
                    <a:gd name="connsiteX3" fmla="*/ 2585 w 18940"/>
                    <a:gd name="connsiteY3" fmla="*/ 0 h 172906"/>
                    <a:gd name="connsiteX4" fmla="*/ 3760 w 18940"/>
                    <a:gd name="connsiteY4" fmla="*/ 12831 h 172906"/>
                    <a:gd name="connsiteX5" fmla="*/ 18940 w 18940"/>
                    <a:gd name="connsiteY5" fmla="*/ 172625 h 172906"/>
                    <a:gd name="connsiteX6" fmla="*/ 16355 w 18940"/>
                    <a:gd name="connsiteY6" fmla="*/ 172907 h 172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940" h="172906">
                      <a:moveTo>
                        <a:pt x="16355" y="172907"/>
                      </a:moveTo>
                      <a:cubicBezTo>
                        <a:pt x="10998" y="119658"/>
                        <a:pt x="5969" y="65469"/>
                        <a:pt x="1175" y="13066"/>
                      </a:cubicBezTo>
                      <a:lnTo>
                        <a:pt x="0" y="235"/>
                      </a:lnTo>
                      <a:lnTo>
                        <a:pt x="2585" y="0"/>
                      </a:lnTo>
                      <a:lnTo>
                        <a:pt x="3760" y="12831"/>
                      </a:lnTo>
                      <a:cubicBezTo>
                        <a:pt x="8601" y="65234"/>
                        <a:pt x="13582" y="119423"/>
                        <a:pt x="18940" y="172625"/>
                      </a:cubicBezTo>
                      <a:lnTo>
                        <a:pt x="16355" y="1729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BEBAA7C3-8BFD-9E80-3F30-56B34F7FD3F6}"/>
                    </a:ext>
                  </a:extLst>
                </p:cNvPr>
                <p:cNvSpPr/>
                <p:nvPr/>
              </p:nvSpPr>
              <p:spPr>
                <a:xfrm>
                  <a:off x="9191283" y="1701889"/>
                  <a:ext cx="16073" cy="153496"/>
                </a:xfrm>
                <a:custGeom>
                  <a:avLst/>
                  <a:gdLst>
                    <a:gd name="connsiteX0" fmla="*/ 13489 w 16073"/>
                    <a:gd name="connsiteY0" fmla="*/ 153496 h 153496"/>
                    <a:gd name="connsiteX1" fmla="*/ 10622 w 16073"/>
                    <a:gd name="connsiteY1" fmla="*/ 120550 h 153496"/>
                    <a:gd name="connsiteX2" fmla="*/ 0 w 16073"/>
                    <a:gd name="connsiteY2" fmla="*/ 235 h 153496"/>
                    <a:gd name="connsiteX3" fmla="*/ 2585 w 16073"/>
                    <a:gd name="connsiteY3" fmla="*/ 0 h 153496"/>
                    <a:gd name="connsiteX4" fmla="*/ 13206 w 16073"/>
                    <a:gd name="connsiteY4" fmla="*/ 120315 h 153496"/>
                    <a:gd name="connsiteX5" fmla="*/ 16073 w 16073"/>
                    <a:gd name="connsiteY5" fmla="*/ 153261 h 153496"/>
                    <a:gd name="connsiteX6" fmla="*/ 13489 w 16073"/>
                    <a:gd name="connsiteY6" fmla="*/ 153496 h 153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73" h="153496">
                      <a:moveTo>
                        <a:pt x="13489" y="153496"/>
                      </a:moveTo>
                      <a:lnTo>
                        <a:pt x="10622" y="120550"/>
                      </a:lnTo>
                      <a:cubicBezTo>
                        <a:pt x="7191" y="81119"/>
                        <a:pt x="3666" y="40325"/>
                        <a:pt x="0" y="235"/>
                      </a:cubicBezTo>
                      <a:lnTo>
                        <a:pt x="2585" y="0"/>
                      </a:lnTo>
                      <a:cubicBezTo>
                        <a:pt x="6251" y="40090"/>
                        <a:pt x="9776" y="80884"/>
                        <a:pt x="13206" y="120315"/>
                      </a:cubicBezTo>
                      <a:lnTo>
                        <a:pt x="16073" y="153261"/>
                      </a:lnTo>
                      <a:lnTo>
                        <a:pt x="13489" y="15349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48C8DB7D-2CF3-BE35-F438-EED2B9CBC084}"/>
                    </a:ext>
                  </a:extLst>
                </p:cNvPr>
                <p:cNvSpPr/>
                <p:nvPr/>
              </p:nvSpPr>
              <p:spPr>
                <a:xfrm>
                  <a:off x="9203926" y="1703863"/>
                  <a:ext cx="15462" cy="133615"/>
                </a:xfrm>
                <a:custGeom>
                  <a:avLst/>
                  <a:gdLst>
                    <a:gd name="connsiteX0" fmla="*/ 12878 w 15462"/>
                    <a:gd name="connsiteY0" fmla="*/ 133616 h 133615"/>
                    <a:gd name="connsiteX1" fmla="*/ 0 w 15462"/>
                    <a:gd name="connsiteY1" fmla="*/ 235 h 133615"/>
                    <a:gd name="connsiteX2" fmla="*/ 2585 w 15462"/>
                    <a:gd name="connsiteY2" fmla="*/ 0 h 133615"/>
                    <a:gd name="connsiteX3" fmla="*/ 15462 w 15462"/>
                    <a:gd name="connsiteY3" fmla="*/ 133287 h 133615"/>
                    <a:gd name="connsiteX4" fmla="*/ 12878 w 15462"/>
                    <a:gd name="connsiteY4" fmla="*/ 133616 h 133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62" h="133615">
                      <a:moveTo>
                        <a:pt x="12878" y="133616"/>
                      </a:moveTo>
                      <a:cubicBezTo>
                        <a:pt x="7943" y="91694"/>
                        <a:pt x="4136" y="49959"/>
                        <a:pt x="0" y="235"/>
                      </a:cubicBezTo>
                      <a:lnTo>
                        <a:pt x="2585" y="0"/>
                      </a:lnTo>
                      <a:cubicBezTo>
                        <a:pt x="6768" y="49724"/>
                        <a:pt x="10528" y="91412"/>
                        <a:pt x="15462" y="133287"/>
                      </a:cubicBezTo>
                      <a:lnTo>
                        <a:pt x="12878" y="13361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98F6D31E-F80D-E547-6DF5-87AFC0E9A587}"/>
                    </a:ext>
                  </a:extLst>
                </p:cNvPr>
                <p:cNvSpPr/>
                <p:nvPr/>
              </p:nvSpPr>
              <p:spPr>
                <a:xfrm>
                  <a:off x="9219576" y="1707059"/>
                  <a:ext cx="11890" cy="112607"/>
                </a:xfrm>
                <a:custGeom>
                  <a:avLst/>
                  <a:gdLst>
                    <a:gd name="connsiteX0" fmla="*/ 9306 w 11890"/>
                    <a:gd name="connsiteY0" fmla="*/ 112608 h 112607"/>
                    <a:gd name="connsiteX1" fmla="*/ 0 w 11890"/>
                    <a:gd name="connsiteY1" fmla="*/ 235 h 112607"/>
                    <a:gd name="connsiteX2" fmla="*/ 2585 w 11890"/>
                    <a:gd name="connsiteY2" fmla="*/ 0 h 112607"/>
                    <a:gd name="connsiteX3" fmla="*/ 11891 w 11890"/>
                    <a:gd name="connsiteY3" fmla="*/ 112467 h 112607"/>
                    <a:gd name="connsiteX4" fmla="*/ 9306 w 11890"/>
                    <a:gd name="connsiteY4" fmla="*/ 112608 h 112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90" h="112607">
                      <a:moveTo>
                        <a:pt x="9306" y="112608"/>
                      </a:moveTo>
                      <a:cubicBezTo>
                        <a:pt x="7285" y="79568"/>
                        <a:pt x="4324" y="43896"/>
                        <a:pt x="0" y="235"/>
                      </a:cubicBezTo>
                      <a:lnTo>
                        <a:pt x="2585" y="0"/>
                      </a:lnTo>
                      <a:cubicBezTo>
                        <a:pt x="6909" y="43661"/>
                        <a:pt x="9823" y="79380"/>
                        <a:pt x="11891" y="112467"/>
                      </a:cubicBezTo>
                      <a:lnTo>
                        <a:pt x="9306" y="11260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A1C2979F-2D1D-0830-E2E4-676EF2715921}"/>
                    </a:ext>
                  </a:extLst>
                </p:cNvPr>
                <p:cNvSpPr/>
                <p:nvPr/>
              </p:nvSpPr>
              <p:spPr>
                <a:xfrm>
                  <a:off x="9230433" y="1707106"/>
                  <a:ext cx="12736" cy="90800"/>
                </a:xfrm>
                <a:custGeom>
                  <a:avLst/>
                  <a:gdLst>
                    <a:gd name="connsiteX0" fmla="*/ 10152 w 12736"/>
                    <a:gd name="connsiteY0" fmla="*/ 90801 h 90800"/>
                    <a:gd name="connsiteX1" fmla="*/ 0 w 12736"/>
                    <a:gd name="connsiteY1" fmla="*/ 235 h 90800"/>
                    <a:gd name="connsiteX2" fmla="*/ 2585 w 12736"/>
                    <a:gd name="connsiteY2" fmla="*/ 0 h 90800"/>
                    <a:gd name="connsiteX3" fmla="*/ 12736 w 12736"/>
                    <a:gd name="connsiteY3" fmla="*/ 90472 h 90800"/>
                    <a:gd name="connsiteX4" fmla="*/ 10152 w 12736"/>
                    <a:gd name="connsiteY4" fmla="*/ 90801 h 9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36" h="90800">
                      <a:moveTo>
                        <a:pt x="10152" y="90801"/>
                      </a:moveTo>
                      <a:cubicBezTo>
                        <a:pt x="6533" y="63730"/>
                        <a:pt x="3196" y="34121"/>
                        <a:pt x="0" y="235"/>
                      </a:cubicBezTo>
                      <a:lnTo>
                        <a:pt x="2585" y="0"/>
                      </a:lnTo>
                      <a:cubicBezTo>
                        <a:pt x="5781" y="33839"/>
                        <a:pt x="9118" y="63401"/>
                        <a:pt x="12736" y="90472"/>
                      </a:cubicBezTo>
                      <a:lnTo>
                        <a:pt x="10152" y="9080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BC2473AA-98DF-A26B-92BF-55E027C3C516}"/>
                    </a:ext>
                  </a:extLst>
                </p:cNvPr>
                <p:cNvSpPr/>
                <p:nvPr/>
              </p:nvSpPr>
              <p:spPr>
                <a:xfrm>
                  <a:off x="9246553" y="1709220"/>
                  <a:ext cx="8318" cy="67207"/>
                </a:xfrm>
                <a:custGeom>
                  <a:avLst/>
                  <a:gdLst>
                    <a:gd name="connsiteX0" fmla="*/ 5734 w 8318"/>
                    <a:gd name="connsiteY0" fmla="*/ 67208 h 67207"/>
                    <a:gd name="connsiteX1" fmla="*/ 0 w 8318"/>
                    <a:gd name="connsiteY1" fmla="*/ 235 h 67207"/>
                    <a:gd name="connsiteX2" fmla="*/ 2585 w 8318"/>
                    <a:gd name="connsiteY2" fmla="*/ 0 h 67207"/>
                    <a:gd name="connsiteX3" fmla="*/ 8319 w 8318"/>
                    <a:gd name="connsiteY3" fmla="*/ 67067 h 67207"/>
                    <a:gd name="connsiteX4" fmla="*/ 5734 w 8318"/>
                    <a:gd name="connsiteY4" fmla="*/ 67208 h 6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8" h="67207">
                      <a:moveTo>
                        <a:pt x="5734" y="67208"/>
                      </a:moveTo>
                      <a:cubicBezTo>
                        <a:pt x="4371" y="46951"/>
                        <a:pt x="2491" y="25050"/>
                        <a:pt x="0" y="235"/>
                      </a:cubicBezTo>
                      <a:lnTo>
                        <a:pt x="2585" y="0"/>
                      </a:lnTo>
                      <a:cubicBezTo>
                        <a:pt x="5076" y="24862"/>
                        <a:pt x="6956" y="46763"/>
                        <a:pt x="8319" y="67067"/>
                      </a:cubicBezTo>
                      <a:lnTo>
                        <a:pt x="5734" y="6720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96F2535D-7AA2-8474-E618-AE0ACCF99192}"/>
                    </a:ext>
                  </a:extLst>
                </p:cNvPr>
                <p:cNvSpPr/>
                <p:nvPr/>
              </p:nvSpPr>
              <p:spPr>
                <a:xfrm>
                  <a:off x="9259525" y="1709173"/>
                  <a:ext cx="6720" cy="42110"/>
                </a:xfrm>
                <a:custGeom>
                  <a:avLst/>
                  <a:gdLst>
                    <a:gd name="connsiteX0" fmla="*/ 4136 w 6720"/>
                    <a:gd name="connsiteY0" fmla="*/ 42110 h 42110"/>
                    <a:gd name="connsiteX1" fmla="*/ 0 w 6720"/>
                    <a:gd name="connsiteY1" fmla="*/ 235 h 42110"/>
                    <a:gd name="connsiteX2" fmla="*/ 2585 w 6720"/>
                    <a:gd name="connsiteY2" fmla="*/ 0 h 42110"/>
                    <a:gd name="connsiteX3" fmla="*/ 6721 w 6720"/>
                    <a:gd name="connsiteY3" fmla="*/ 41875 h 42110"/>
                    <a:gd name="connsiteX4" fmla="*/ 4136 w 6720"/>
                    <a:gd name="connsiteY4" fmla="*/ 42110 h 4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0" h="42110">
                      <a:moveTo>
                        <a:pt x="4136" y="42110"/>
                      </a:moveTo>
                      <a:cubicBezTo>
                        <a:pt x="2820" y="28152"/>
                        <a:pt x="1410" y="14193"/>
                        <a:pt x="0" y="235"/>
                      </a:cubicBezTo>
                      <a:lnTo>
                        <a:pt x="2585" y="0"/>
                      </a:lnTo>
                      <a:cubicBezTo>
                        <a:pt x="3995" y="13959"/>
                        <a:pt x="5358" y="27917"/>
                        <a:pt x="6721" y="41875"/>
                      </a:cubicBezTo>
                      <a:lnTo>
                        <a:pt x="4136" y="4211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AA762372-06A6-7A36-4670-5BE6D429183C}"/>
                    </a:ext>
                  </a:extLst>
                </p:cNvPr>
                <p:cNvSpPr/>
                <p:nvPr/>
              </p:nvSpPr>
              <p:spPr>
                <a:xfrm>
                  <a:off x="9274658" y="1709126"/>
                  <a:ext cx="3148" cy="18987"/>
                </a:xfrm>
                <a:custGeom>
                  <a:avLst/>
                  <a:gdLst>
                    <a:gd name="connsiteX0" fmla="*/ 564 w 3148"/>
                    <a:gd name="connsiteY0" fmla="*/ 18987 h 18987"/>
                    <a:gd name="connsiteX1" fmla="*/ 0 w 3148"/>
                    <a:gd name="connsiteY1" fmla="*/ 141 h 18987"/>
                    <a:gd name="connsiteX2" fmla="*/ 2585 w 3148"/>
                    <a:gd name="connsiteY2" fmla="*/ 0 h 18987"/>
                    <a:gd name="connsiteX3" fmla="*/ 3149 w 3148"/>
                    <a:gd name="connsiteY3" fmla="*/ 18940 h 18987"/>
                    <a:gd name="connsiteX4" fmla="*/ 564 w 3148"/>
                    <a:gd name="connsiteY4" fmla="*/ 18987 h 18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8" h="18987">
                      <a:moveTo>
                        <a:pt x="564" y="18987"/>
                      </a:moveTo>
                      <a:cubicBezTo>
                        <a:pt x="470" y="12924"/>
                        <a:pt x="282" y="6580"/>
                        <a:pt x="0" y="141"/>
                      </a:cubicBezTo>
                      <a:lnTo>
                        <a:pt x="2585" y="0"/>
                      </a:lnTo>
                      <a:cubicBezTo>
                        <a:pt x="2867" y="6439"/>
                        <a:pt x="3102" y="12831"/>
                        <a:pt x="3149" y="18940"/>
                      </a:cubicBezTo>
                      <a:lnTo>
                        <a:pt x="564" y="1898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1EA49661-57ED-880B-0B72-1954ABE403AE}"/>
                    </a:ext>
                  </a:extLst>
                </p:cNvPr>
                <p:cNvSpPr/>
                <p:nvPr/>
              </p:nvSpPr>
              <p:spPr>
                <a:xfrm>
                  <a:off x="9117355" y="1692912"/>
                  <a:ext cx="41781" cy="27023"/>
                </a:xfrm>
                <a:custGeom>
                  <a:avLst/>
                  <a:gdLst>
                    <a:gd name="connsiteX0" fmla="*/ 1316 w 41781"/>
                    <a:gd name="connsiteY0" fmla="*/ 27024 h 27023"/>
                    <a:gd name="connsiteX1" fmla="*/ 0 w 41781"/>
                    <a:gd name="connsiteY1" fmla="*/ 24815 h 27023"/>
                    <a:gd name="connsiteX2" fmla="*/ 40419 w 41781"/>
                    <a:gd name="connsiteY2" fmla="*/ 0 h 27023"/>
                    <a:gd name="connsiteX3" fmla="*/ 41781 w 41781"/>
                    <a:gd name="connsiteY3" fmla="*/ 2209 h 27023"/>
                    <a:gd name="connsiteX4" fmla="*/ 1316 w 41781"/>
                    <a:gd name="connsiteY4" fmla="*/ 27024 h 27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81" h="27023">
                      <a:moveTo>
                        <a:pt x="1316" y="27024"/>
                      </a:moveTo>
                      <a:lnTo>
                        <a:pt x="0" y="24815"/>
                      </a:lnTo>
                      <a:cubicBezTo>
                        <a:pt x="12971" y="17013"/>
                        <a:pt x="26554" y="8648"/>
                        <a:pt x="40419" y="0"/>
                      </a:cubicBezTo>
                      <a:lnTo>
                        <a:pt x="41781" y="2209"/>
                      </a:lnTo>
                      <a:cubicBezTo>
                        <a:pt x="27917" y="10857"/>
                        <a:pt x="14334" y="19222"/>
                        <a:pt x="1316" y="27024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EF8141C4-C1B1-8955-ED3B-6D15823E9D71}"/>
                    </a:ext>
                  </a:extLst>
                </p:cNvPr>
                <p:cNvSpPr/>
                <p:nvPr/>
              </p:nvSpPr>
              <p:spPr>
                <a:xfrm rot="-1986029">
                  <a:off x="9103808" y="1717694"/>
                  <a:ext cx="78203" cy="2584"/>
                </a:xfrm>
                <a:custGeom>
                  <a:avLst/>
                  <a:gdLst>
                    <a:gd name="connsiteX0" fmla="*/ 0 w 78203"/>
                    <a:gd name="connsiteY0" fmla="*/ 0 h 2584"/>
                    <a:gd name="connsiteX1" fmla="*/ 78204 w 78203"/>
                    <a:gd name="connsiteY1" fmla="*/ 0 h 2584"/>
                    <a:gd name="connsiteX2" fmla="*/ 78204 w 78203"/>
                    <a:gd name="connsiteY2" fmla="*/ 2585 h 2584"/>
                    <a:gd name="connsiteX3" fmla="*/ 0 w 78203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203" h="2584">
                      <a:moveTo>
                        <a:pt x="0" y="0"/>
                      </a:moveTo>
                      <a:lnTo>
                        <a:pt x="78204" y="0"/>
                      </a:lnTo>
                      <a:lnTo>
                        <a:pt x="7820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83AD833E-8AC9-C310-D8A4-936AE04915C8}"/>
                    </a:ext>
                  </a:extLst>
                </p:cNvPr>
                <p:cNvSpPr/>
                <p:nvPr/>
              </p:nvSpPr>
              <p:spPr>
                <a:xfrm>
                  <a:off x="9100060" y="1700479"/>
                  <a:ext cx="96346" cy="63400"/>
                </a:xfrm>
                <a:custGeom>
                  <a:avLst/>
                  <a:gdLst>
                    <a:gd name="connsiteX0" fmla="*/ 1363 w 96346"/>
                    <a:gd name="connsiteY0" fmla="*/ 63401 h 63400"/>
                    <a:gd name="connsiteX1" fmla="*/ 0 w 96346"/>
                    <a:gd name="connsiteY1" fmla="*/ 61239 h 63400"/>
                    <a:gd name="connsiteX2" fmla="*/ 94937 w 96346"/>
                    <a:gd name="connsiteY2" fmla="*/ 0 h 63400"/>
                    <a:gd name="connsiteX3" fmla="*/ 96346 w 96346"/>
                    <a:gd name="connsiteY3" fmla="*/ 2162 h 63400"/>
                    <a:gd name="connsiteX4" fmla="*/ 1363 w 96346"/>
                    <a:gd name="connsiteY4" fmla="*/ 63401 h 6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46" h="63400">
                      <a:moveTo>
                        <a:pt x="1363" y="63401"/>
                      </a:moveTo>
                      <a:lnTo>
                        <a:pt x="0" y="61239"/>
                      </a:lnTo>
                      <a:cubicBezTo>
                        <a:pt x="28575" y="43097"/>
                        <a:pt x="58748" y="23640"/>
                        <a:pt x="94937" y="0"/>
                      </a:cubicBezTo>
                      <a:lnTo>
                        <a:pt x="96346" y="2162"/>
                      </a:lnTo>
                      <a:cubicBezTo>
                        <a:pt x="60158" y="25802"/>
                        <a:pt x="29985" y="45306"/>
                        <a:pt x="1363" y="63401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651B7EDD-EAFE-3716-B449-11610E36F8F5}"/>
                    </a:ext>
                  </a:extLst>
                </p:cNvPr>
                <p:cNvSpPr/>
                <p:nvPr/>
              </p:nvSpPr>
              <p:spPr>
                <a:xfrm>
                  <a:off x="9089156" y="1704662"/>
                  <a:ext cx="124310" cy="82716"/>
                </a:xfrm>
                <a:custGeom>
                  <a:avLst/>
                  <a:gdLst>
                    <a:gd name="connsiteX0" fmla="*/ 1410 w 124310"/>
                    <a:gd name="connsiteY0" fmla="*/ 82717 h 82716"/>
                    <a:gd name="connsiteX1" fmla="*/ 0 w 124310"/>
                    <a:gd name="connsiteY1" fmla="*/ 80555 h 82716"/>
                    <a:gd name="connsiteX2" fmla="*/ 122900 w 124310"/>
                    <a:gd name="connsiteY2" fmla="*/ 0 h 82716"/>
                    <a:gd name="connsiteX3" fmla="*/ 124310 w 124310"/>
                    <a:gd name="connsiteY3" fmla="*/ 2162 h 82716"/>
                    <a:gd name="connsiteX4" fmla="*/ 1410 w 124310"/>
                    <a:gd name="connsiteY4" fmla="*/ 82717 h 82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10" h="82716">
                      <a:moveTo>
                        <a:pt x="1410" y="82717"/>
                      </a:moveTo>
                      <a:lnTo>
                        <a:pt x="0" y="80555"/>
                      </a:lnTo>
                      <a:cubicBezTo>
                        <a:pt x="44930" y="50570"/>
                        <a:pt x="89297" y="21760"/>
                        <a:pt x="122900" y="0"/>
                      </a:cubicBezTo>
                      <a:lnTo>
                        <a:pt x="124310" y="2162"/>
                      </a:lnTo>
                      <a:cubicBezTo>
                        <a:pt x="90660" y="23922"/>
                        <a:pt x="46293" y="52732"/>
                        <a:pt x="1410" y="8271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629368CA-3647-7452-1015-562BE8760B96}"/>
                    </a:ext>
                  </a:extLst>
                </p:cNvPr>
                <p:cNvSpPr/>
                <p:nvPr/>
              </p:nvSpPr>
              <p:spPr>
                <a:xfrm>
                  <a:off x="9079333" y="1707200"/>
                  <a:ext cx="155470" cy="102879"/>
                </a:xfrm>
                <a:custGeom>
                  <a:avLst/>
                  <a:gdLst>
                    <a:gd name="connsiteX0" fmla="*/ 1457 w 155470"/>
                    <a:gd name="connsiteY0" fmla="*/ 102879 h 102879"/>
                    <a:gd name="connsiteX1" fmla="*/ 0 w 155470"/>
                    <a:gd name="connsiteY1" fmla="*/ 100717 h 102879"/>
                    <a:gd name="connsiteX2" fmla="*/ 154060 w 155470"/>
                    <a:gd name="connsiteY2" fmla="*/ 0 h 102879"/>
                    <a:gd name="connsiteX3" fmla="*/ 155470 w 155470"/>
                    <a:gd name="connsiteY3" fmla="*/ 2162 h 102879"/>
                    <a:gd name="connsiteX4" fmla="*/ 1457 w 155470"/>
                    <a:gd name="connsiteY4" fmla="*/ 102879 h 10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470" h="102879">
                      <a:moveTo>
                        <a:pt x="1457" y="102879"/>
                      </a:moveTo>
                      <a:lnTo>
                        <a:pt x="0" y="100717"/>
                      </a:lnTo>
                      <a:cubicBezTo>
                        <a:pt x="53296" y="64858"/>
                        <a:pt x="107485" y="29938"/>
                        <a:pt x="154060" y="0"/>
                      </a:cubicBezTo>
                      <a:lnTo>
                        <a:pt x="155470" y="2162"/>
                      </a:lnTo>
                      <a:cubicBezTo>
                        <a:pt x="108895" y="32147"/>
                        <a:pt x="54706" y="67066"/>
                        <a:pt x="1457" y="1028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8CE070CF-DFCB-8394-47D2-23B3ECD3BC8A}"/>
                    </a:ext>
                  </a:extLst>
                </p:cNvPr>
                <p:cNvSpPr/>
                <p:nvPr/>
              </p:nvSpPr>
              <p:spPr>
                <a:xfrm>
                  <a:off x="9068007" y="1707857"/>
                  <a:ext cx="192363" cy="125955"/>
                </a:xfrm>
                <a:custGeom>
                  <a:avLst/>
                  <a:gdLst>
                    <a:gd name="connsiteX0" fmla="*/ 1457 w 192363"/>
                    <a:gd name="connsiteY0" fmla="*/ 125955 h 125955"/>
                    <a:gd name="connsiteX1" fmla="*/ 0 w 192363"/>
                    <a:gd name="connsiteY1" fmla="*/ 123793 h 125955"/>
                    <a:gd name="connsiteX2" fmla="*/ 175773 w 192363"/>
                    <a:gd name="connsiteY2" fmla="*/ 9682 h 125955"/>
                    <a:gd name="connsiteX3" fmla="*/ 191001 w 192363"/>
                    <a:gd name="connsiteY3" fmla="*/ 0 h 125955"/>
                    <a:gd name="connsiteX4" fmla="*/ 192364 w 192363"/>
                    <a:gd name="connsiteY4" fmla="*/ 2162 h 125955"/>
                    <a:gd name="connsiteX5" fmla="*/ 177136 w 192363"/>
                    <a:gd name="connsiteY5" fmla="*/ 11844 h 125955"/>
                    <a:gd name="connsiteX6" fmla="*/ 1457 w 192363"/>
                    <a:gd name="connsiteY6" fmla="*/ 125955 h 125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363" h="125955">
                      <a:moveTo>
                        <a:pt x="1457" y="125955"/>
                      </a:moveTo>
                      <a:lnTo>
                        <a:pt x="0" y="123793"/>
                      </a:lnTo>
                      <a:cubicBezTo>
                        <a:pt x="57855" y="84644"/>
                        <a:pt x="117825" y="46528"/>
                        <a:pt x="175773" y="9682"/>
                      </a:cubicBezTo>
                      <a:lnTo>
                        <a:pt x="191001" y="0"/>
                      </a:lnTo>
                      <a:lnTo>
                        <a:pt x="192364" y="2162"/>
                      </a:lnTo>
                      <a:lnTo>
                        <a:pt x="177136" y="11844"/>
                      </a:lnTo>
                      <a:cubicBezTo>
                        <a:pt x="119235" y="48737"/>
                        <a:pt x="59312" y="86853"/>
                        <a:pt x="1457" y="12595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387044D7-F5FE-D624-B67A-94EB844B9E9A}"/>
                    </a:ext>
                  </a:extLst>
                </p:cNvPr>
                <p:cNvSpPr/>
                <p:nvPr/>
              </p:nvSpPr>
              <p:spPr>
                <a:xfrm>
                  <a:off x="9056539" y="1710489"/>
                  <a:ext cx="228928" cy="147151"/>
                </a:xfrm>
                <a:custGeom>
                  <a:avLst/>
                  <a:gdLst>
                    <a:gd name="connsiteX0" fmla="*/ 1504 w 228928"/>
                    <a:gd name="connsiteY0" fmla="*/ 147152 h 147151"/>
                    <a:gd name="connsiteX1" fmla="*/ 0 w 228928"/>
                    <a:gd name="connsiteY1" fmla="*/ 145037 h 147151"/>
                    <a:gd name="connsiteX2" fmla="*/ 157491 w 228928"/>
                    <a:gd name="connsiteY2" fmla="*/ 43567 h 147151"/>
                    <a:gd name="connsiteX3" fmla="*/ 227566 w 228928"/>
                    <a:gd name="connsiteY3" fmla="*/ 0 h 147151"/>
                    <a:gd name="connsiteX4" fmla="*/ 228928 w 228928"/>
                    <a:gd name="connsiteY4" fmla="*/ 2162 h 147151"/>
                    <a:gd name="connsiteX5" fmla="*/ 158807 w 228928"/>
                    <a:gd name="connsiteY5" fmla="*/ 45776 h 147151"/>
                    <a:gd name="connsiteX6" fmla="*/ 1504 w 228928"/>
                    <a:gd name="connsiteY6" fmla="*/ 147152 h 147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928" h="147151">
                      <a:moveTo>
                        <a:pt x="1504" y="147152"/>
                      </a:moveTo>
                      <a:lnTo>
                        <a:pt x="0" y="145037"/>
                      </a:lnTo>
                      <a:cubicBezTo>
                        <a:pt x="51134" y="109083"/>
                        <a:pt x="105182" y="75761"/>
                        <a:pt x="157491" y="43567"/>
                      </a:cubicBezTo>
                      <a:cubicBezTo>
                        <a:pt x="180520" y="29374"/>
                        <a:pt x="204348" y="14663"/>
                        <a:pt x="227566" y="0"/>
                      </a:cubicBezTo>
                      <a:lnTo>
                        <a:pt x="228928" y="2162"/>
                      </a:lnTo>
                      <a:cubicBezTo>
                        <a:pt x="205664" y="16872"/>
                        <a:pt x="181836" y="31583"/>
                        <a:pt x="158807" y="45776"/>
                      </a:cubicBezTo>
                      <a:cubicBezTo>
                        <a:pt x="106592" y="77970"/>
                        <a:pt x="52591" y="111245"/>
                        <a:pt x="1504" y="147152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7D501B66-942E-7B23-2F41-2AF27B6A69AF}"/>
                    </a:ext>
                  </a:extLst>
                </p:cNvPr>
                <p:cNvSpPr/>
                <p:nvPr/>
              </p:nvSpPr>
              <p:spPr>
                <a:xfrm>
                  <a:off x="9046388" y="1726704"/>
                  <a:ext cx="230620" cy="153966"/>
                </a:xfrm>
                <a:custGeom>
                  <a:avLst/>
                  <a:gdLst>
                    <a:gd name="connsiteX0" fmla="*/ 1457 w 230620"/>
                    <a:gd name="connsiteY0" fmla="*/ 153966 h 153966"/>
                    <a:gd name="connsiteX1" fmla="*/ 0 w 230620"/>
                    <a:gd name="connsiteY1" fmla="*/ 151804 h 153966"/>
                    <a:gd name="connsiteX2" fmla="*/ 88686 w 230620"/>
                    <a:gd name="connsiteY2" fmla="*/ 93621 h 153966"/>
                    <a:gd name="connsiteX3" fmla="*/ 111903 w 230620"/>
                    <a:gd name="connsiteY3" fmla="*/ 78628 h 153966"/>
                    <a:gd name="connsiteX4" fmla="*/ 163084 w 230620"/>
                    <a:gd name="connsiteY4" fmla="*/ 44084 h 153966"/>
                    <a:gd name="connsiteX5" fmla="*/ 229257 w 230620"/>
                    <a:gd name="connsiteY5" fmla="*/ 0 h 153966"/>
                    <a:gd name="connsiteX6" fmla="*/ 230620 w 230620"/>
                    <a:gd name="connsiteY6" fmla="*/ 2209 h 153966"/>
                    <a:gd name="connsiteX7" fmla="*/ 164541 w 230620"/>
                    <a:gd name="connsiteY7" fmla="*/ 46246 h 153966"/>
                    <a:gd name="connsiteX8" fmla="*/ 113313 w 230620"/>
                    <a:gd name="connsiteY8" fmla="*/ 80837 h 153966"/>
                    <a:gd name="connsiteX9" fmla="*/ 90096 w 230620"/>
                    <a:gd name="connsiteY9" fmla="*/ 95829 h 153966"/>
                    <a:gd name="connsiteX10" fmla="*/ 1457 w 230620"/>
                    <a:gd name="connsiteY10" fmla="*/ 153966 h 153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0620" h="153966">
                      <a:moveTo>
                        <a:pt x="1457" y="153966"/>
                      </a:moveTo>
                      <a:lnTo>
                        <a:pt x="0" y="151804"/>
                      </a:lnTo>
                      <a:cubicBezTo>
                        <a:pt x="29280" y="132018"/>
                        <a:pt x="59500" y="112467"/>
                        <a:pt x="88686" y="93621"/>
                      </a:cubicBezTo>
                      <a:cubicBezTo>
                        <a:pt x="96440" y="88639"/>
                        <a:pt x="104148" y="83610"/>
                        <a:pt x="111903" y="78628"/>
                      </a:cubicBezTo>
                      <a:cubicBezTo>
                        <a:pt x="129151" y="67443"/>
                        <a:pt x="146400" y="55552"/>
                        <a:pt x="163084" y="44084"/>
                      </a:cubicBezTo>
                      <a:cubicBezTo>
                        <a:pt x="184562" y="29280"/>
                        <a:pt x="206792" y="13958"/>
                        <a:pt x="229257" y="0"/>
                      </a:cubicBezTo>
                      <a:lnTo>
                        <a:pt x="230620" y="2209"/>
                      </a:lnTo>
                      <a:cubicBezTo>
                        <a:pt x="208202" y="16167"/>
                        <a:pt x="186019" y="31442"/>
                        <a:pt x="164541" y="46246"/>
                      </a:cubicBezTo>
                      <a:cubicBezTo>
                        <a:pt x="147857" y="57761"/>
                        <a:pt x="130561" y="69651"/>
                        <a:pt x="113313" y="80837"/>
                      </a:cubicBezTo>
                      <a:cubicBezTo>
                        <a:pt x="105558" y="85866"/>
                        <a:pt x="97850" y="90848"/>
                        <a:pt x="90096" y="95829"/>
                      </a:cubicBezTo>
                      <a:cubicBezTo>
                        <a:pt x="60910" y="114629"/>
                        <a:pt x="30737" y="134133"/>
                        <a:pt x="1457" y="15396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B9234065-2E59-99A8-3896-B1AF970E62DD}"/>
                    </a:ext>
                  </a:extLst>
                </p:cNvPr>
                <p:cNvSpPr/>
                <p:nvPr/>
              </p:nvSpPr>
              <p:spPr>
                <a:xfrm>
                  <a:off x="9036142" y="1757629"/>
                  <a:ext cx="224416" cy="146117"/>
                </a:xfrm>
                <a:custGeom>
                  <a:avLst/>
                  <a:gdLst>
                    <a:gd name="connsiteX0" fmla="*/ 1363 w 224416"/>
                    <a:gd name="connsiteY0" fmla="*/ 146118 h 146117"/>
                    <a:gd name="connsiteX1" fmla="*/ 0 w 224416"/>
                    <a:gd name="connsiteY1" fmla="*/ 143956 h 146117"/>
                    <a:gd name="connsiteX2" fmla="*/ 223007 w 224416"/>
                    <a:gd name="connsiteY2" fmla="*/ 0 h 146117"/>
                    <a:gd name="connsiteX3" fmla="*/ 224417 w 224416"/>
                    <a:gd name="connsiteY3" fmla="*/ 2162 h 146117"/>
                    <a:gd name="connsiteX4" fmla="*/ 1363 w 224416"/>
                    <a:gd name="connsiteY4" fmla="*/ 146118 h 14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416" h="146117">
                      <a:moveTo>
                        <a:pt x="1363" y="146118"/>
                      </a:moveTo>
                      <a:lnTo>
                        <a:pt x="0" y="143956"/>
                      </a:lnTo>
                      <a:cubicBezTo>
                        <a:pt x="82341" y="91929"/>
                        <a:pt x="162426" y="39667"/>
                        <a:pt x="223007" y="0"/>
                      </a:cubicBezTo>
                      <a:lnTo>
                        <a:pt x="224417" y="2162"/>
                      </a:lnTo>
                      <a:cubicBezTo>
                        <a:pt x="163789" y="41828"/>
                        <a:pt x="83704" y="94091"/>
                        <a:pt x="1363" y="146118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D0E86E51-AE99-7D4C-BD2D-593D6B9B000D}"/>
                    </a:ext>
                  </a:extLst>
                </p:cNvPr>
                <p:cNvSpPr/>
                <p:nvPr/>
              </p:nvSpPr>
              <p:spPr>
                <a:xfrm>
                  <a:off x="9028434" y="1775817"/>
                  <a:ext cx="224886" cy="149266"/>
                </a:xfrm>
                <a:custGeom>
                  <a:avLst/>
                  <a:gdLst>
                    <a:gd name="connsiteX0" fmla="*/ 1457 w 224886"/>
                    <a:gd name="connsiteY0" fmla="*/ 149267 h 149266"/>
                    <a:gd name="connsiteX1" fmla="*/ 0 w 224886"/>
                    <a:gd name="connsiteY1" fmla="*/ 147105 h 149266"/>
                    <a:gd name="connsiteX2" fmla="*/ 223477 w 224886"/>
                    <a:gd name="connsiteY2" fmla="*/ 0 h 149266"/>
                    <a:gd name="connsiteX3" fmla="*/ 224887 w 224886"/>
                    <a:gd name="connsiteY3" fmla="*/ 2162 h 149266"/>
                    <a:gd name="connsiteX4" fmla="*/ 1457 w 224886"/>
                    <a:gd name="connsiteY4" fmla="*/ 149267 h 149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886" h="149266">
                      <a:moveTo>
                        <a:pt x="1457" y="149267"/>
                      </a:moveTo>
                      <a:lnTo>
                        <a:pt x="0" y="147105"/>
                      </a:lnTo>
                      <a:cubicBezTo>
                        <a:pt x="69510" y="100670"/>
                        <a:pt x="142593" y="52544"/>
                        <a:pt x="223477" y="0"/>
                      </a:cubicBezTo>
                      <a:lnTo>
                        <a:pt x="224887" y="2162"/>
                      </a:lnTo>
                      <a:cubicBezTo>
                        <a:pt x="144050" y="54706"/>
                        <a:pt x="70967" y="102785"/>
                        <a:pt x="1457" y="14926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327F5CA3-224C-1BEA-8C01-73D9C41B5EC3}"/>
                    </a:ext>
                  </a:extLst>
                </p:cNvPr>
                <p:cNvSpPr/>
                <p:nvPr/>
              </p:nvSpPr>
              <p:spPr>
                <a:xfrm>
                  <a:off x="9019505" y="1801948"/>
                  <a:ext cx="220891" cy="145365"/>
                </a:xfrm>
                <a:custGeom>
                  <a:avLst/>
                  <a:gdLst>
                    <a:gd name="connsiteX0" fmla="*/ 1363 w 220891"/>
                    <a:gd name="connsiteY0" fmla="*/ 145366 h 145365"/>
                    <a:gd name="connsiteX1" fmla="*/ 0 w 220891"/>
                    <a:gd name="connsiteY1" fmla="*/ 143204 h 145365"/>
                    <a:gd name="connsiteX2" fmla="*/ 139679 w 220891"/>
                    <a:gd name="connsiteY2" fmla="*/ 52403 h 145365"/>
                    <a:gd name="connsiteX3" fmla="*/ 219482 w 220891"/>
                    <a:gd name="connsiteY3" fmla="*/ 0 h 145365"/>
                    <a:gd name="connsiteX4" fmla="*/ 220892 w 220891"/>
                    <a:gd name="connsiteY4" fmla="*/ 2162 h 145365"/>
                    <a:gd name="connsiteX5" fmla="*/ 141136 w 220891"/>
                    <a:gd name="connsiteY5" fmla="*/ 54565 h 145365"/>
                    <a:gd name="connsiteX6" fmla="*/ 1363 w 220891"/>
                    <a:gd name="connsiteY6" fmla="*/ 145366 h 145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891" h="145365">
                      <a:moveTo>
                        <a:pt x="1363" y="145366"/>
                      </a:moveTo>
                      <a:lnTo>
                        <a:pt x="0" y="143204"/>
                      </a:lnTo>
                      <a:cubicBezTo>
                        <a:pt x="46904" y="113642"/>
                        <a:pt x="94044" y="82529"/>
                        <a:pt x="139679" y="52403"/>
                      </a:cubicBezTo>
                      <a:cubicBezTo>
                        <a:pt x="165810" y="35155"/>
                        <a:pt x="192787" y="17342"/>
                        <a:pt x="219482" y="0"/>
                      </a:cubicBezTo>
                      <a:lnTo>
                        <a:pt x="220892" y="2162"/>
                      </a:lnTo>
                      <a:cubicBezTo>
                        <a:pt x="194244" y="19504"/>
                        <a:pt x="167220" y="37317"/>
                        <a:pt x="141136" y="54565"/>
                      </a:cubicBezTo>
                      <a:cubicBezTo>
                        <a:pt x="95454" y="84691"/>
                        <a:pt x="48267" y="115804"/>
                        <a:pt x="1363" y="14536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5F6DF180-FAEF-B557-EB6C-B46FACB6F4E7}"/>
                    </a:ext>
                  </a:extLst>
                </p:cNvPr>
                <p:cNvSpPr/>
                <p:nvPr/>
              </p:nvSpPr>
              <p:spPr>
                <a:xfrm>
                  <a:off x="9015886" y="1825776"/>
                  <a:ext cx="208437" cy="140195"/>
                </a:xfrm>
                <a:custGeom>
                  <a:avLst/>
                  <a:gdLst>
                    <a:gd name="connsiteX0" fmla="*/ 1457 w 208437"/>
                    <a:gd name="connsiteY0" fmla="*/ 140196 h 140195"/>
                    <a:gd name="connsiteX1" fmla="*/ 0 w 208437"/>
                    <a:gd name="connsiteY1" fmla="*/ 138081 h 140195"/>
                    <a:gd name="connsiteX2" fmla="*/ 207027 w 208437"/>
                    <a:gd name="connsiteY2" fmla="*/ 0 h 140195"/>
                    <a:gd name="connsiteX3" fmla="*/ 208437 w 208437"/>
                    <a:gd name="connsiteY3" fmla="*/ 2162 h 140195"/>
                    <a:gd name="connsiteX4" fmla="*/ 1457 w 208437"/>
                    <a:gd name="connsiteY4" fmla="*/ 140196 h 14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437" h="140195">
                      <a:moveTo>
                        <a:pt x="1457" y="140196"/>
                      </a:moveTo>
                      <a:lnTo>
                        <a:pt x="0" y="138081"/>
                      </a:lnTo>
                      <a:cubicBezTo>
                        <a:pt x="64059" y="94137"/>
                        <a:pt x="131783" y="48972"/>
                        <a:pt x="207027" y="0"/>
                      </a:cubicBezTo>
                      <a:lnTo>
                        <a:pt x="208437" y="2162"/>
                      </a:lnTo>
                      <a:cubicBezTo>
                        <a:pt x="133193" y="51087"/>
                        <a:pt x="65516" y="96252"/>
                        <a:pt x="1457" y="14019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8E2DF3ED-731C-2677-4BED-47C813B088D8}"/>
                    </a:ext>
                  </a:extLst>
                </p:cNvPr>
                <p:cNvSpPr/>
                <p:nvPr/>
              </p:nvSpPr>
              <p:spPr>
                <a:xfrm>
                  <a:off x="9015134" y="1859756"/>
                  <a:ext cx="187476" cy="123135"/>
                </a:xfrm>
                <a:custGeom>
                  <a:avLst/>
                  <a:gdLst>
                    <a:gd name="connsiteX0" fmla="*/ 1410 w 187476"/>
                    <a:gd name="connsiteY0" fmla="*/ 123135 h 123135"/>
                    <a:gd name="connsiteX1" fmla="*/ 0 w 187476"/>
                    <a:gd name="connsiteY1" fmla="*/ 120974 h 123135"/>
                    <a:gd name="connsiteX2" fmla="*/ 165810 w 187476"/>
                    <a:gd name="connsiteY2" fmla="*/ 13160 h 123135"/>
                    <a:gd name="connsiteX3" fmla="*/ 186066 w 187476"/>
                    <a:gd name="connsiteY3" fmla="*/ 0 h 123135"/>
                    <a:gd name="connsiteX4" fmla="*/ 187476 w 187476"/>
                    <a:gd name="connsiteY4" fmla="*/ 2162 h 123135"/>
                    <a:gd name="connsiteX5" fmla="*/ 167267 w 187476"/>
                    <a:gd name="connsiteY5" fmla="*/ 15321 h 123135"/>
                    <a:gd name="connsiteX6" fmla="*/ 1410 w 187476"/>
                    <a:gd name="connsiteY6" fmla="*/ 123135 h 12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476" h="123135">
                      <a:moveTo>
                        <a:pt x="1410" y="123135"/>
                      </a:moveTo>
                      <a:lnTo>
                        <a:pt x="0" y="120974"/>
                      </a:lnTo>
                      <a:cubicBezTo>
                        <a:pt x="55270" y="85020"/>
                        <a:pt x="110540" y="49113"/>
                        <a:pt x="165810" y="13160"/>
                      </a:cubicBezTo>
                      <a:lnTo>
                        <a:pt x="186066" y="0"/>
                      </a:lnTo>
                      <a:lnTo>
                        <a:pt x="187476" y="2162"/>
                      </a:lnTo>
                      <a:lnTo>
                        <a:pt x="167267" y="15321"/>
                      </a:lnTo>
                      <a:cubicBezTo>
                        <a:pt x="111950" y="51228"/>
                        <a:pt x="56680" y="87135"/>
                        <a:pt x="1410" y="12313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9B94D51E-887F-7D51-59D2-FECB3EB48212}"/>
                    </a:ext>
                  </a:extLst>
                </p:cNvPr>
                <p:cNvSpPr/>
                <p:nvPr/>
              </p:nvSpPr>
              <p:spPr>
                <a:xfrm>
                  <a:off x="9036424" y="1888331"/>
                  <a:ext cx="147762" cy="97051"/>
                </a:xfrm>
                <a:custGeom>
                  <a:avLst/>
                  <a:gdLst>
                    <a:gd name="connsiteX0" fmla="*/ 1410 w 147762"/>
                    <a:gd name="connsiteY0" fmla="*/ 97051 h 97051"/>
                    <a:gd name="connsiteX1" fmla="*/ 0 w 147762"/>
                    <a:gd name="connsiteY1" fmla="*/ 94889 h 97051"/>
                    <a:gd name="connsiteX2" fmla="*/ 146400 w 147762"/>
                    <a:gd name="connsiteY2" fmla="*/ 0 h 97051"/>
                    <a:gd name="connsiteX3" fmla="*/ 147763 w 147762"/>
                    <a:gd name="connsiteY3" fmla="*/ 2162 h 97051"/>
                    <a:gd name="connsiteX4" fmla="*/ 1410 w 147762"/>
                    <a:gd name="connsiteY4" fmla="*/ 97051 h 97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762" h="97051">
                      <a:moveTo>
                        <a:pt x="1410" y="97051"/>
                      </a:moveTo>
                      <a:lnTo>
                        <a:pt x="0" y="94889"/>
                      </a:lnTo>
                      <a:cubicBezTo>
                        <a:pt x="50993" y="60863"/>
                        <a:pt x="102644" y="27823"/>
                        <a:pt x="146400" y="0"/>
                      </a:cubicBezTo>
                      <a:lnTo>
                        <a:pt x="147763" y="2162"/>
                      </a:lnTo>
                      <a:cubicBezTo>
                        <a:pt x="104007" y="30032"/>
                        <a:pt x="52356" y="63072"/>
                        <a:pt x="1410" y="97051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A596D7C6-A40C-A9DB-9DCB-4F622A732C68}"/>
                    </a:ext>
                  </a:extLst>
                </p:cNvPr>
                <p:cNvSpPr/>
                <p:nvPr/>
              </p:nvSpPr>
              <p:spPr>
                <a:xfrm>
                  <a:off x="9056304" y="1915543"/>
                  <a:ext cx="110915" cy="73270"/>
                </a:xfrm>
                <a:custGeom>
                  <a:avLst/>
                  <a:gdLst>
                    <a:gd name="connsiteX0" fmla="*/ 1410 w 110915"/>
                    <a:gd name="connsiteY0" fmla="*/ 73270 h 73270"/>
                    <a:gd name="connsiteX1" fmla="*/ 0 w 110915"/>
                    <a:gd name="connsiteY1" fmla="*/ 71108 h 73270"/>
                    <a:gd name="connsiteX2" fmla="*/ 109506 w 110915"/>
                    <a:gd name="connsiteY2" fmla="*/ 0 h 73270"/>
                    <a:gd name="connsiteX3" fmla="*/ 110916 w 110915"/>
                    <a:gd name="connsiteY3" fmla="*/ 2162 h 73270"/>
                    <a:gd name="connsiteX4" fmla="*/ 1410 w 110915"/>
                    <a:gd name="connsiteY4" fmla="*/ 73270 h 73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915" h="73270">
                      <a:moveTo>
                        <a:pt x="1410" y="73270"/>
                      </a:moveTo>
                      <a:lnTo>
                        <a:pt x="0" y="71108"/>
                      </a:lnTo>
                      <a:cubicBezTo>
                        <a:pt x="31442" y="50570"/>
                        <a:pt x="65234" y="28622"/>
                        <a:pt x="109506" y="0"/>
                      </a:cubicBezTo>
                      <a:lnTo>
                        <a:pt x="110916" y="2162"/>
                      </a:lnTo>
                      <a:cubicBezTo>
                        <a:pt x="66597" y="30831"/>
                        <a:pt x="32852" y="52732"/>
                        <a:pt x="1410" y="7327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BBA833B1-60BF-6567-4540-DB03D28E2EC9}"/>
                    </a:ext>
                  </a:extLst>
                </p:cNvPr>
                <p:cNvSpPr/>
                <p:nvPr/>
              </p:nvSpPr>
              <p:spPr>
                <a:xfrm>
                  <a:off x="9077501" y="1941251"/>
                  <a:ext cx="73270" cy="50100"/>
                </a:xfrm>
                <a:custGeom>
                  <a:avLst/>
                  <a:gdLst>
                    <a:gd name="connsiteX0" fmla="*/ 1457 w 73270"/>
                    <a:gd name="connsiteY0" fmla="*/ 50100 h 50100"/>
                    <a:gd name="connsiteX1" fmla="*/ 0 w 73270"/>
                    <a:gd name="connsiteY1" fmla="*/ 47985 h 50100"/>
                    <a:gd name="connsiteX2" fmla="*/ 71860 w 73270"/>
                    <a:gd name="connsiteY2" fmla="*/ 0 h 50100"/>
                    <a:gd name="connsiteX3" fmla="*/ 73270 w 73270"/>
                    <a:gd name="connsiteY3" fmla="*/ 2162 h 50100"/>
                    <a:gd name="connsiteX4" fmla="*/ 1457 w 73270"/>
                    <a:gd name="connsiteY4" fmla="*/ 50100 h 5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70" h="50100">
                      <a:moveTo>
                        <a:pt x="1457" y="50100"/>
                      </a:moveTo>
                      <a:lnTo>
                        <a:pt x="0" y="47985"/>
                      </a:lnTo>
                      <a:cubicBezTo>
                        <a:pt x="22653" y="32570"/>
                        <a:pt x="46152" y="16872"/>
                        <a:pt x="71860" y="0"/>
                      </a:cubicBezTo>
                      <a:lnTo>
                        <a:pt x="73270" y="2162"/>
                      </a:lnTo>
                      <a:cubicBezTo>
                        <a:pt x="47562" y="18987"/>
                        <a:pt x="24063" y="34685"/>
                        <a:pt x="1457" y="5010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1127DA19-F507-7D16-A9D8-20AF4445F474}"/>
                    </a:ext>
                  </a:extLst>
                </p:cNvPr>
                <p:cNvSpPr/>
                <p:nvPr/>
              </p:nvSpPr>
              <p:spPr>
                <a:xfrm>
                  <a:off x="9100154" y="1976453"/>
                  <a:ext cx="25332" cy="16637"/>
                </a:xfrm>
                <a:custGeom>
                  <a:avLst/>
                  <a:gdLst>
                    <a:gd name="connsiteX0" fmla="*/ 1316 w 25332"/>
                    <a:gd name="connsiteY0" fmla="*/ 16637 h 16637"/>
                    <a:gd name="connsiteX1" fmla="*/ 0 w 25332"/>
                    <a:gd name="connsiteY1" fmla="*/ 14428 h 16637"/>
                    <a:gd name="connsiteX2" fmla="*/ 23969 w 25332"/>
                    <a:gd name="connsiteY2" fmla="*/ 0 h 16637"/>
                    <a:gd name="connsiteX3" fmla="*/ 25332 w 25332"/>
                    <a:gd name="connsiteY3" fmla="*/ 2209 h 16637"/>
                    <a:gd name="connsiteX4" fmla="*/ 1316 w 25332"/>
                    <a:gd name="connsiteY4" fmla="*/ 16637 h 1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332" h="16637">
                      <a:moveTo>
                        <a:pt x="1316" y="16637"/>
                      </a:moveTo>
                      <a:lnTo>
                        <a:pt x="0" y="14428"/>
                      </a:lnTo>
                      <a:cubicBezTo>
                        <a:pt x="8037" y="9682"/>
                        <a:pt x="16026" y="4841"/>
                        <a:pt x="23969" y="0"/>
                      </a:cubicBezTo>
                      <a:lnTo>
                        <a:pt x="25332" y="2209"/>
                      </a:lnTo>
                      <a:cubicBezTo>
                        <a:pt x="17342" y="7050"/>
                        <a:pt x="9353" y="11844"/>
                        <a:pt x="1316" y="1663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4" name="Graphic 111">
                <a:extLst>
                  <a:ext uri="{FF2B5EF4-FFF2-40B4-BE49-F238E27FC236}">
                    <a16:creationId xmlns:a16="http://schemas.microsoft.com/office/drawing/2014/main" id="{B8AE5EF3-12D5-9A5C-F188-E81B344E2576}"/>
                  </a:ext>
                </a:extLst>
              </p:cNvPr>
              <p:cNvGrpSpPr/>
              <p:nvPr/>
            </p:nvGrpSpPr>
            <p:grpSpPr>
              <a:xfrm>
                <a:off x="9081730" y="1904686"/>
                <a:ext cx="488052" cy="416169"/>
                <a:chOff x="9081730" y="1904686"/>
                <a:chExt cx="488052" cy="416169"/>
              </a:xfrm>
              <a:grpFill/>
            </p:grpSpPr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EF77B1C3-C033-1B3D-0130-57CA892F5E7B}"/>
                    </a:ext>
                  </a:extLst>
                </p:cNvPr>
                <p:cNvSpPr/>
                <p:nvPr/>
              </p:nvSpPr>
              <p:spPr>
                <a:xfrm rot="-2989129">
                  <a:off x="9087567" y="2299976"/>
                  <a:ext cx="2584" cy="16261"/>
                </a:xfrm>
                <a:custGeom>
                  <a:avLst/>
                  <a:gdLst>
                    <a:gd name="connsiteX0" fmla="*/ 0 w 2584"/>
                    <a:gd name="connsiteY0" fmla="*/ 0 h 16261"/>
                    <a:gd name="connsiteX1" fmla="*/ 2585 w 2584"/>
                    <a:gd name="connsiteY1" fmla="*/ 0 h 16261"/>
                    <a:gd name="connsiteX2" fmla="*/ 2585 w 2584"/>
                    <a:gd name="connsiteY2" fmla="*/ 16261 h 16261"/>
                    <a:gd name="connsiteX3" fmla="*/ 0 w 2584"/>
                    <a:gd name="connsiteY3" fmla="*/ 16261 h 1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626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6261"/>
                      </a:lnTo>
                      <a:lnTo>
                        <a:pt x="0" y="162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E96FCF95-DF9B-F61D-2149-0D35E799AEB1}"/>
                    </a:ext>
                  </a:extLst>
                </p:cNvPr>
                <p:cNvSpPr/>
                <p:nvPr/>
              </p:nvSpPr>
              <p:spPr>
                <a:xfrm rot="-2989129">
                  <a:off x="9099614" y="2289220"/>
                  <a:ext cx="2584" cy="22041"/>
                </a:xfrm>
                <a:custGeom>
                  <a:avLst/>
                  <a:gdLst>
                    <a:gd name="connsiteX0" fmla="*/ 0 w 2584"/>
                    <a:gd name="connsiteY0" fmla="*/ 0 h 22041"/>
                    <a:gd name="connsiteX1" fmla="*/ 2585 w 2584"/>
                    <a:gd name="connsiteY1" fmla="*/ 0 h 22041"/>
                    <a:gd name="connsiteX2" fmla="*/ 2585 w 2584"/>
                    <a:gd name="connsiteY2" fmla="*/ 22042 h 22041"/>
                    <a:gd name="connsiteX3" fmla="*/ 0 w 2584"/>
                    <a:gd name="connsiteY3" fmla="*/ 22042 h 22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204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2042"/>
                      </a:lnTo>
                      <a:lnTo>
                        <a:pt x="0" y="2204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983F8D47-DDB4-B26A-98E5-8CF0C456C91C}"/>
                    </a:ext>
                  </a:extLst>
                </p:cNvPr>
                <p:cNvSpPr/>
                <p:nvPr/>
              </p:nvSpPr>
              <p:spPr>
                <a:xfrm rot="-2988382">
                  <a:off x="9112200" y="2280319"/>
                  <a:ext cx="2585" cy="25286"/>
                </a:xfrm>
                <a:custGeom>
                  <a:avLst/>
                  <a:gdLst>
                    <a:gd name="connsiteX0" fmla="*/ 0 w 2585"/>
                    <a:gd name="connsiteY0" fmla="*/ 0 h 25286"/>
                    <a:gd name="connsiteX1" fmla="*/ 2585 w 2585"/>
                    <a:gd name="connsiteY1" fmla="*/ 0 h 25286"/>
                    <a:gd name="connsiteX2" fmla="*/ 2585 w 2585"/>
                    <a:gd name="connsiteY2" fmla="*/ 25286 h 25286"/>
                    <a:gd name="connsiteX3" fmla="*/ 0 w 2585"/>
                    <a:gd name="connsiteY3" fmla="*/ 25286 h 2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2528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5286"/>
                      </a:lnTo>
                      <a:lnTo>
                        <a:pt x="0" y="2528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91577E0B-00D3-AED1-8986-F5988B7D3283}"/>
                    </a:ext>
                  </a:extLst>
                </p:cNvPr>
                <p:cNvSpPr/>
                <p:nvPr/>
              </p:nvSpPr>
              <p:spPr>
                <a:xfrm rot="-2989129">
                  <a:off x="9123957" y="2270434"/>
                  <a:ext cx="2584" cy="29044"/>
                </a:xfrm>
                <a:custGeom>
                  <a:avLst/>
                  <a:gdLst>
                    <a:gd name="connsiteX0" fmla="*/ 0 w 2584"/>
                    <a:gd name="connsiteY0" fmla="*/ 0 h 29044"/>
                    <a:gd name="connsiteX1" fmla="*/ 2585 w 2584"/>
                    <a:gd name="connsiteY1" fmla="*/ 0 h 29044"/>
                    <a:gd name="connsiteX2" fmla="*/ 2585 w 2584"/>
                    <a:gd name="connsiteY2" fmla="*/ 29045 h 29044"/>
                    <a:gd name="connsiteX3" fmla="*/ 0 w 2584"/>
                    <a:gd name="connsiteY3" fmla="*/ 29045 h 2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904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9045"/>
                      </a:lnTo>
                      <a:lnTo>
                        <a:pt x="0" y="2904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4D5F309F-3D61-62F8-8BDD-0C9ACEEB7653}"/>
                    </a:ext>
                  </a:extLst>
                </p:cNvPr>
                <p:cNvSpPr/>
                <p:nvPr/>
              </p:nvSpPr>
              <p:spPr>
                <a:xfrm rot="-2988645">
                  <a:off x="9138993" y="2263543"/>
                  <a:ext cx="2584" cy="32287"/>
                </a:xfrm>
                <a:custGeom>
                  <a:avLst/>
                  <a:gdLst>
                    <a:gd name="connsiteX0" fmla="*/ 0 w 2584"/>
                    <a:gd name="connsiteY0" fmla="*/ 0 h 32287"/>
                    <a:gd name="connsiteX1" fmla="*/ 2585 w 2584"/>
                    <a:gd name="connsiteY1" fmla="*/ 0 h 32287"/>
                    <a:gd name="connsiteX2" fmla="*/ 2585 w 2584"/>
                    <a:gd name="connsiteY2" fmla="*/ 32287 h 32287"/>
                    <a:gd name="connsiteX3" fmla="*/ 0 w 2584"/>
                    <a:gd name="connsiteY3" fmla="*/ 32287 h 3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228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2287"/>
                      </a:lnTo>
                      <a:lnTo>
                        <a:pt x="0" y="3228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65489EF7-24B7-3700-640D-AECE05CCB8F9}"/>
                    </a:ext>
                  </a:extLst>
                </p:cNvPr>
                <p:cNvSpPr/>
                <p:nvPr/>
              </p:nvSpPr>
              <p:spPr>
                <a:xfrm rot="-2988645">
                  <a:off x="9149637" y="2252759"/>
                  <a:ext cx="2584" cy="36140"/>
                </a:xfrm>
                <a:custGeom>
                  <a:avLst/>
                  <a:gdLst>
                    <a:gd name="connsiteX0" fmla="*/ 0 w 2584"/>
                    <a:gd name="connsiteY0" fmla="*/ 0 h 36140"/>
                    <a:gd name="connsiteX1" fmla="*/ 2585 w 2584"/>
                    <a:gd name="connsiteY1" fmla="*/ 0 h 36140"/>
                    <a:gd name="connsiteX2" fmla="*/ 2585 w 2584"/>
                    <a:gd name="connsiteY2" fmla="*/ 36141 h 36140"/>
                    <a:gd name="connsiteX3" fmla="*/ 0 w 2584"/>
                    <a:gd name="connsiteY3" fmla="*/ 36141 h 36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614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6141"/>
                      </a:lnTo>
                      <a:lnTo>
                        <a:pt x="0" y="361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72A27DC5-9885-A434-C99E-F60292F10AC8}"/>
                    </a:ext>
                  </a:extLst>
                </p:cNvPr>
                <p:cNvSpPr/>
                <p:nvPr/>
              </p:nvSpPr>
              <p:spPr>
                <a:xfrm rot="-2988645">
                  <a:off x="9161575" y="2241897"/>
                  <a:ext cx="2584" cy="42015"/>
                </a:xfrm>
                <a:custGeom>
                  <a:avLst/>
                  <a:gdLst>
                    <a:gd name="connsiteX0" fmla="*/ 0 w 2584"/>
                    <a:gd name="connsiteY0" fmla="*/ 0 h 42015"/>
                    <a:gd name="connsiteX1" fmla="*/ 2585 w 2584"/>
                    <a:gd name="connsiteY1" fmla="*/ 0 h 42015"/>
                    <a:gd name="connsiteX2" fmla="*/ 2585 w 2584"/>
                    <a:gd name="connsiteY2" fmla="*/ 42015 h 42015"/>
                    <a:gd name="connsiteX3" fmla="*/ 0 w 2584"/>
                    <a:gd name="connsiteY3" fmla="*/ 42015 h 4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4201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2015"/>
                      </a:lnTo>
                      <a:lnTo>
                        <a:pt x="0" y="420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D5EE709A-8122-025B-E111-0CAC9746B5C2}"/>
                    </a:ext>
                  </a:extLst>
                </p:cNvPr>
                <p:cNvSpPr/>
                <p:nvPr/>
              </p:nvSpPr>
              <p:spPr>
                <a:xfrm rot="-2988382">
                  <a:off x="9172406" y="2229430"/>
                  <a:ext cx="2585" cy="49209"/>
                </a:xfrm>
                <a:custGeom>
                  <a:avLst/>
                  <a:gdLst>
                    <a:gd name="connsiteX0" fmla="*/ 0 w 2585"/>
                    <a:gd name="connsiteY0" fmla="*/ 0 h 49209"/>
                    <a:gd name="connsiteX1" fmla="*/ 2585 w 2585"/>
                    <a:gd name="connsiteY1" fmla="*/ 0 h 49209"/>
                    <a:gd name="connsiteX2" fmla="*/ 2585 w 2585"/>
                    <a:gd name="connsiteY2" fmla="*/ 49209 h 49209"/>
                    <a:gd name="connsiteX3" fmla="*/ 0 w 2585"/>
                    <a:gd name="connsiteY3" fmla="*/ 49209 h 4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4920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9209"/>
                      </a:lnTo>
                      <a:lnTo>
                        <a:pt x="0" y="4920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A400BA1E-1896-D1FB-208C-0F0E839E9FDE}"/>
                    </a:ext>
                  </a:extLst>
                </p:cNvPr>
                <p:cNvSpPr/>
                <p:nvPr/>
              </p:nvSpPr>
              <p:spPr>
                <a:xfrm rot="-2988645">
                  <a:off x="9183018" y="2215941"/>
                  <a:ext cx="2584" cy="58229"/>
                </a:xfrm>
                <a:custGeom>
                  <a:avLst/>
                  <a:gdLst>
                    <a:gd name="connsiteX0" fmla="*/ 0 w 2584"/>
                    <a:gd name="connsiteY0" fmla="*/ 0 h 58229"/>
                    <a:gd name="connsiteX1" fmla="*/ 2585 w 2584"/>
                    <a:gd name="connsiteY1" fmla="*/ 0 h 58229"/>
                    <a:gd name="connsiteX2" fmla="*/ 2585 w 2584"/>
                    <a:gd name="connsiteY2" fmla="*/ 58230 h 58229"/>
                    <a:gd name="connsiteX3" fmla="*/ 0 w 2584"/>
                    <a:gd name="connsiteY3" fmla="*/ 58230 h 5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5822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58230"/>
                      </a:lnTo>
                      <a:lnTo>
                        <a:pt x="0" y="582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C63D8145-B6FC-5C71-803F-E2821B24095A}"/>
                    </a:ext>
                  </a:extLst>
                </p:cNvPr>
                <p:cNvSpPr/>
                <p:nvPr/>
              </p:nvSpPr>
              <p:spPr>
                <a:xfrm rot="-2988645">
                  <a:off x="9194362" y="2207619"/>
                  <a:ext cx="2584" cy="58229"/>
                </a:xfrm>
                <a:custGeom>
                  <a:avLst/>
                  <a:gdLst>
                    <a:gd name="connsiteX0" fmla="*/ 0 w 2584"/>
                    <a:gd name="connsiteY0" fmla="*/ 0 h 58229"/>
                    <a:gd name="connsiteX1" fmla="*/ 2585 w 2584"/>
                    <a:gd name="connsiteY1" fmla="*/ 0 h 58229"/>
                    <a:gd name="connsiteX2" fmla="*/ 2585 w 2584"/>
                    <a:gd name="connsiteY2" fmla="*/ 58230 h 58229"/>
                    <a:gd name="connsiteX3" fmla="*/ 0 w 2584"/>
                    <a:gd name="connsiteY3" fmla="*/ 58230 h 5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5822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58230"/>
                      </a:lnTo>
                      <a:lnTo>
                        <a:pt x="0" y="582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8353FEAC-6398-7DF7-F5CF-1EE99E74B0EA}"/>
                    </a:ext>
                  </a:extLst>
                </p:cNvPr>
                <p:cNvSpPr/>
                <p:nvPr/>
              </p:nvSpPr>
              <p:spPr>
                <a:xfrm rot="-2988645">
                  <a:off x="9207537" y="2198738"/>
                  <a:ext cx="2584" cy="62271"/>
                </a:xfrm>
                <a:custGeom>
                  <a:avLst/>
                  <a:gdLst>
                    <a:gd name="connsiteX0" fmla="*/ 0 w 2584"/>
                    <a:gd name="connsiteY0" fmla="*/ 0 h 62271"/>
                    <a:gd name="connsiteX1" fmla="*/ 2585 w 2584"/>
                    <a:gd name="connsiteY1" fmla="*/ 0 h 62271"/>
                    <a:gd name="connsiteX2" fmla="*/ 2585 w 2584"/>
                    <a:gd name="connsiteY2" fmla="*/ 62271 h 62271"/>
                    <a:gd name="connsiteX3" fmla="*/ 0 w 2584"/>
                    <a:gd name="connsiteY3" fmla="*/ 62271 h 6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227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2271"/>
                      </a:lnTo>
                      <a:lnTo>
                        <a:pt x="0" y="6227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E3316CDD-532C-6D2E-2B8A-29154997C04D}"/>
                    </a:ext>
                  </a:extLst>
                </p:cNvPr>
                <p:cNvSpPr/>
                <p:nvPr/>
              </p:nvSpPr>
              <p:spPr>
                <a:xfrm rot="-2988645">
                  <a:off x="9220149" y="2189768"/>
                  <a:ext cx="2584" cy="65561"/>
                </a:xfrm>
                <a:custGeom>
                  <a:avLst/>
                  <a:gdLst>
                    <a:gd name="connsiteX0" fmla="*/ 0 w 2584"/>
                    <a:gd name="connsiteY0" fmla="*/ 0 h 65561"/>
                    <a:gd name="connsiteX1" fmla="*/ 2585 w 2584"/>
                    <a:gd name="connsiteY1" fmla="*/ 0 h 65561"/>
                    <a:gd name="connsiteX2" fmla="*/ 2585 w 2584"/>
                    <a:gd name="connsiteY2" fmla="*/ 65561 h 65561"/>
                    <a:gd name="connsiteX3" fmla="*/ 0 w 2584"/>
                    <a:gd name="connsiteY3" fmla="*/ 65561 h 6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556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5561"/>
                      </a:lnTo>
                      <a:lnTo>
                        <a:pt x="0" y="655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0DD718F9-7454-3F0D-B70F-C132F38C6BDD}"/>
                    </a:ext>
                  </a:extLst>
                </p:cNvPr>
                <p:cNvSpPr/>
                <p:nvPr/>
              </p:nvSpPr>
              <p:spPr>
                <a:xfrm rot="-2988645">
                  <a:off x="9232067" y="2179060"/>
                  <a:ext cx="2584" cy="71294"/>
                </a:xfrm>
                <a:custGeom>
                  <a:avLst/>
                  <a:gdLst>
                    <a:gd name="connsiteX0" fmla="*/ 0 w 2584"/>
                    <a:gd name="connsiteY0" fmla="*/ 0 h 71294"/>
                    <a:gd name="connsiteX1" fmla="*/ 2585 w 2584"/>
                    <a:gd name="connsiteY1" fmla="*/ 0 h 71294"/>
                    <a:gd name="connsiteX2" fmla="*/ 2585 w 2584"/>
                    <a:gd name="connsiteY2" fmla="*/ 71295 h 71294"/>
                    <a:gd name="connsiteX3" fmla="*/ 0 w 2584"/>
                    <a:gd name="connsiteY3" fmla="*/ 71295 h 7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7129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1295"/>
                      </a:lnTo>
                      <a:lnTo>
                        <a:pt x="0" y="712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856BDA95-9A26-44D2-A111-B2B59BD11D5C}"/>
                    </a:ext>
                  </a:extLst>
                </p:cNvPr>
                <p:cNvSpPr/>
                <p:nvPr/>
              </p:nvSpPr>
              <p:spPr>
                <a:xfrm rot="-2988645">
                  <a:off x="9244038" y="2169093"/>
                  <a:ext cx="2584" cy="75477"/>
                </a:xfrm>
                <a:custGeom>
                  <a:avLst/>
                  <a:gdLst>
                    <a:gd name="connsiteX0" fmla="*/ 0 w 2584"/>
                    <a:gd name="connsiteY0" fmla="*/ 0 h 75477"/>
                    <a:gd name="connsiteX1" fmla="*/ 2585 w 2584"/>
                    <a:gd name="connsiteY1" fmla="*/ 0 h 75477"/>
                    <a:gd name="connsiteX2" fmla="*/ 2585 w 2584"/>
                    <a:gd name="connsiteY2" fmla="*/ 75477 h 75477"/>
                    <a:gd name="connsiteX3" fmla="*/ 0 w 2584"/>
                    <a:gd name="connsiteY3" fmla="*/ 75477 h 7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7547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5477"/>
                      </a:lnTo>
                      <a:lnTo>
                        <a:pt x="0" y="7547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D72FBDB2-C926-8969-B15A-2A1174CBB819}"/>
                    </a:ext>
                  </a:extLst>
                </p:cNvPr>
                <p:cNvSpPr/>
                <p:nvPr/>
              </p:nvSpPr>
              <p:spPr>
                <a:xfrm rot="-2988382">
                  <a:off x="9257352" y="2161114"/>
                  <a:ext cx="2585" cy="77926"/>
                </a:xfrm>
                <a:custGeom>
                  <a:avLst/>
                  <a:gdLst>
                    <a:gd name="connsiteX0" fmla="*/ 0 w 2585"/>
                    <a:gd name="connsiteY0" fmla="*/ 0 h 77926"/>
                    <a:gd name="connsiteX1" fmla="*/ 2585 w 2585"/>
                    <a:gd name="connsiteY1" fmla="*/ 0 h 77926"/>
                    <a:gd name="connsiteX2" fmla="*/ 2585 w 2585"/>
                    <a:gd name="connsiteY2" fmla="*/ 77926 h 77926"/>
                    <a:gd name="connsiteX3" fmla="*/ 0 w 2585"/>
                    <a:gd name="connsiteY3" fmla="*/ 77926 h 77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7792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7926"/>
                      </a:lnTo>
                      <a:lnTo>
                        <a:pt x="0" y="7792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8CB2A64F-C80D-5148-0227-25F38F49E5AD}"/>
                    </a:ext>
                  </a:extLst>
                </p:cNvPr>
                <p:cNvSpPr/>
                <p:nvPr/>
              </p:nvSpPr>
              <p:spPr>
                <a:xfrm rot="-2988645">
                  <a:off x="9269169" y="2149436"/>
                  <a:ext cx="2584" cy="85440"/>
                </a:xfrm>
                <a:custGeom>
                  <a:avLst/>
                  <a:gdLst>
                    <a:gd name="connsiteX0" fmla="*/ 0 w 2584"/>
                    <a:gd name="connsiteY0" fmla="*/ 0 h 85440"/>
                    <a:gd name="connsiteX1" fmla="*/ 2585 w 2584"/>
                    <a:gd name="connsiteY1" fmla="*/ 0 h 85440"/>
                    <a:gd name="connsiteX2" fmla="*/ 2585 w 2584"/>
                    <a:gd name="connsiteY2" fmla="*/ 85441 h 85440"/>
                    <a:gd name="connsiteX3" fmla="*/ 0 w 2584"/>
                    <a:gd name="connsiteY3" fmla="*/ 85441 h 8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544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5441"/>
                      </a:lnTo>
                      <a:lnTo>
                        <a:pt x="0" y="854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ED871B1B-F24C-EA29-2348-4F87FFDE5626}"/>
                    </a:ext>
                  </a:extLst>
                </p:cNvPr>
                <p:cNvSpPr/>
                <p:nvPr/>
              </p:nvSpPr>
              <p:spPr>
                <a:xfrm rot="-2988645">
                  <a:off x="9281739" y="2140427"/>
                  <a:ext cx="2584" cy="88730"/>
                </a:xfrm>
                <a:custGeom>
                  <a:avLst/>
                  <a:gdLst>
                    <a:gd name="connsiteX0" fmla="*/ 0 w 2584"/>
                    <a:gd name="connsiteY0" fmla="*/ 0 h 88730"/>
                    <a:gd name="connsiteX1" fmla="*/ 2585 w 2584"/>
                    <a:gd name="connsiteY1" fmla="*/ 0 h 88730"/>
                    <a:gd name="connsiteX2" fmla="*/ 2585 w 2584"/>
                    <a:gd name="connsiteY2" fmla="*/ 88731 h 88730"/>
                    <a:gd name="connsiteX3" fmla="*/ 0 w 2584"/>
                    <a:gd name="connsiteY3" fmla="*/ 88731 h 88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873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8731"/>
                      </a:lnTo>
                      <a:lnTo>
                        <a:pt x="0" y="887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63E9341B-D73F-D76B-F210-03D96496C62C}"/>
                    </a:ext>
                  </a:extLst>
                </p:cNvPr>
                <p:cNvSpPr/>
                <p:nvPr/>
              </p:nvSpPr>
              <p:spPr>
                <a:xfrm rot="-2988645">
                  <a:off x="9293106" y="2130442"/>
                  <a:ext cx="2584" cy="92067"/>
                </a:xfrm>
                <a:custGeom>
                  <a:avLst/>
                  <a:gdLst>
                    <a:gd name="connsiteX0" fmla="*/ 0 w 2584"/>
                    <a:gd name="connsiteY0" fmla="*/ 0 h 92067"/>
                    <a:gd name="connsiteX1" fmla="*/ 2585 w 2584"/>
                    <a:gd name="connsiteY1" fmla="*/ 0 h 92067"/>
                    <a:gd name="connsiteX2" fmla="*/ 2585 w 2584"/>
                    <a:gd name="connsiteY2" fmla="*/ 92068 h 92067"/>
                    <a:gd name="connsiteX3" fmla="*/ 0 w 2584"/>
                    <a:gd name="connsiteY3" fmla="*/ 92068 h 92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206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2068"/>
                      </a:lnTo>
                      <a:lnTo>
                        <a:pt x="0" y="920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AC1824EE-E0FF-D4A4-9722-8FAD7A4A7F1B}"/>
                    </a:ext>
                  </a:extLst>
                </p:cNvPr>
                <p:cNvSpPr/>
                <p:nvPr/>
              </p:nvSpPr>
              <p:spPr>
                <a:xfrm rot="-2988645">
                  <a:off x="9305661" y="2120688"/>
                  <a:ext cx="2584" cy="96861"/>
                </a:xfrm>
                <a:custGeom>
                  <a:avLst/>
                  <a:gdLst>
                    <a:gd name="connsiteX0" fmla="*/ 0 w 2584"/>
                    <a:gd name="connsiteY0" fmla="*/ 0 h 96861"/>
                    <a:gd name="connsiteX1" fmla="*/ 2585 w 2584"/>
                    <a:gd name="connsiteY1" fmla="*/ 0 h 96861"/>
                    <a:gd name="connsiteX2" fmla="*/ 2585 w 2584"/>
                    <a:gd name="connsiteY2" fmla="*/ 96861 h 96861"/>
                    <a:gd name="connsiteX3" fmla="*/ 0 w 2584"/>
                    <a:gd name="connsiteY3" fmla="*/ 96861 h 96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686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6861"/>
                      </a:lnTo>
                      <a:lnTo>
                        <a:pt x="0" y="968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51580575-C6C6-F4CE-93C1-1167DA002637}"/>
                    </a:ext>
                  </a:extLst>
                </p:cNvPr>
                <p:cNvSpPr/>
                <p:nvPr/>
              </p:nvSpPr>
              <p:spPr>
                <a:xfrm rot="-2988645">
                  <a:off x="9318879" y="2113380"/>
                  <a:ext cx="2584" cy="97848"/>
                </a:xfrm>
                <a:custGeom>
                  <a:avLst/>
                  <a:gdLst>
                    <a:gd name="connsiteX0" fmla="*/ 0 w 2584"/>
                    <a:gd name="connsiteY0" fmla="*/ 0 h 97848"/>
                    <a:gd name="connsiteX1" fmla="*/ 2585 w 2584"/>
                    <a:gd name="connsiteY1" fmla="*/ 0 h 97848"/>
                    <a:gd name="connsiteX2" fmla="*/ 2585 w 2584"/>
                    <a:gd name="connsiteY2" fmla="*/ 97848 h 97848"/>
                    <a:gd name="connsiteX3" fmla="*/ 0 w 2584"/>
                    <a:gd name="connsiteY3" fmla="*/ 97848 h 97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784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7848"/>
                      </a:lnTo>
                      <a:lnTo>
                        <a:pt x="0" y="978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F924D020-5FAC-E1B8-20B0-DE8A87E4A122}"/>
                    </a:ext>
                  </a:extLst>
                </p:cNvPr>
                <p:cNvSpPr/>
                <p:nvPr/>
              </p:nvSpPr>
              <p:spPr>
                <a:xfrm rot="-2988645">
                  <a:off x="9331487" y="2102774"/>
                  <a:ext cx="2584" cy="104474"/>
                </a:xfrm>
                <a:custGeom>
                  <a:avLst/>
                  <a:gdLst>
                    <a:gd name="connsiteX0" fmla="*/ 0 w 2584"/>
                    <a:gd name="connsiteY0" fmla="*/ 0 h 104474"/>
                    <a:gd name="connsiteX1" fmla="*/ 2585 w 2584"/>
                    <a:gd name="connsiteY1" fmla="*/ 0 h 104474"/>
                    <a:gd name="connsiteX2" fmla="*/ 2585 w 2584"/>
                    <a:gd name="connsiteY2" fmla="*/ 104475 h 104474"/>
                    <a:gd name="connsiteX3" fmla="*/ 0 w 2584"/>
                    <a:gd name="connsiteY3" fmla="*/ 104475 h 104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447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4475"/>
                      </a:lnTo>
                      <a:lnTo>
                        <a:pt x="0" y="10447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1DFEF4D5-7FDB-D7B3-4078-419463D90E77}"/>
                    </a:ext>
                  </a:extLst>
                </p:cNvPr>
                <p:cNvSpPr/>
                <p:nvPr/>
              </p:nvSpPr>
              <p:spPr>
                <a:xfrm rot="-2988645">
                  <a:off x="9344675" y="2094834"/>
                  <a:ext cx="2584" cy="106871"/>
                </a:xfrm>
                <a:custGeom>
                  <a:avLst/>
                  <a:gdLst>
                    <a:gd name="connsiteX0" fmla="*/ 0 w 2584"/>
                    <a:gd name="connsiteY0" fmla="*/ 0 h 106871"/>
                    <a:gd name="connsiteX1" fmla="*/ 2585 w 2584"/>
                    <a:gd name="connsiteY1" fmla="*/ 0 h 106871"/>
                    <a:gd name="connsiteX2" fmla="*/ 2585 w 2584"/>
                    <a:gd name="connsiteY2" fmla="*/ 106872 h 106871"/>
                    <a:gd name="connsiteX3" fmla="*/ 0 w 2584"/>
                    <a:gd name="connsiteY3" fmla="*/ 106872 h 10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687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6872"/>
                      </a:lnTo>
                      <a:lnTo>
                        <a:pt x="0" y="10687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22359D1E-D2E0-918E-26B2-356CD4341743}"/>
                    </a:ext>
                  </a:extLst>
                </p:cNvPr>
                <p:cNvSpPr/>
                <p:nvPr/>
              </p:nvSpPr>
              <p:spPr>
                <a:xfrm rot="-2988645">
                  <a:off x="9356609" y="2084781"/>
                  <a:ext cx="2584" cy="111101"/>
                </a:xfrm>
                <a:custGeom>
                  <a:avLst/>
                  <a:gdLst>
                    <a:gd name="connsiteX0" fmla="*/ 0 w 2584"/>
                    <a:gd name="connsiteY0" fmla="*/ 0 h 111101"/>
                    <a:gd name="connsiteX1" fmla="*/ 2585 w 2584"/>
                    <a:gd name="connsiteY1" fmla="*/ 0 h 111101"/>
                    <a:gd name="connsiteX2" fmla="*/ 2585 w 2584"/>
                    <a:gd name="connsiteY2" fmla="*/ 111101 h 111101"/>
                    <a:gd name="connsiteX3" fmla="*/ 0 w 2584"/>
                    <a:gd name="connsiteY3" fmla="*/ 111101 h 111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110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1101"/>
                      </a:lnTo>
                      <a:lnTo>
                        <a:pt x="0" y="11110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2FC8997B-7598-D240-DC9B-0C85744A26C5}"/>
                    </a:ext>
                  </a:extLst>
                </p:cNvPr>
                <p:cNvSpPr/>
                <p:nvPr/>
              </p:nvSpPr>
              <p:spPr>
                <a:xfrm rot="-2988645">
                  <a:off x="9369818" y="2075081"/>
                  <a:ext cx="2584" cy="116788"/>
                </a:xfrm>
                <a:custGeom>
                  <a:avLst/>
                  <a:gdLst>
                    <a:gd name="connsiteX0" fmla="*/ 0 w 2584"/>
                    <a:gd name="connsiteY0" fmla="*/ 0 h 116788"/>
                    <a:gd name="connsiteX1" fmla="*/ 2585 w 2584"/>
                    <a:gd name="connsiteY1" fmla="*/ 0 h 116788"/>
                    <a:gd name="connsiteX2" fmla="*/ 2585 w 2584"/>
                    <a:gd name="connsiteY2" fmla="*/ 116788 h 116788"/>
                    <a:gd name="connsiteX3" fmla="*/ 0 w 2584"/>
                    <a:gd name="connsiteY3" fmla="*/ 116788 h 116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678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6788"/>
                      </a:lnTo>
                      <a:lnTo>
                        <a:pt x="0" y="11678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298624A0-E9F1-753C-328A-9585856ED657}"/>
                    </a:ext>
                  </a:extLst>
                </p:cNvPr>
                <p:cNvSpPr/>
                <p:nvPr/>
              </p:nvSpPr>
              <p:spPr>
                <a:xfrm rot="-2988645">
                  <a:off x="9382399" y="2066136"/>
                  <a:ext cx="2584" cy="120171"/>
                </a:xfrm>
                <a:custGeom>
                  <a:avLst/>
                  <a:gdLst>
                    <a:gd name="connsiteX0" fmla="*/ 0 w 2584"/>
                    <a:gd name="connsiteY0" fmla="*/ 0 h 120171"/>
                    <a:gd name="connsiteX1" fmla="*/ 2585 w 2584"/>
                    <a:gd name="connsiteY1" fmla="*/ 0 h 120171"/>
                    <a:gd name="connsiteX2" fmla="*/ 2585 w 2584"/>
                    <a:gd name="connsiteY2" fmla="*/ 120172 h 120171"/>
                    <a:gd name="connsiteX3" fmla="*/ 0 w 2584"/>
                    <a:gd name="connsiteY3" fmla="*/ 120172 h 120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017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0172"/>
                      </a:lnTo>
                      <a:lnTo>
                        <a:pt x="0" y="12017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3F46F062-EF33-5C7E-D34B-FAF04C507A19}"/>
                    </a:ext>
                  </a:extLst>
                </p:cNvPr>
                <p:cNvSpPr/>
                <p:nvPr/>
              </p:nvSpPr>
              <p:spPr>
                <a:xfrm rot="-2988645">
                  <a:off x="9394355" y="2056117"/>
                  <a:ext cx="2584" cy="124448"/>
                </a:xfrm>
                <a:custGeom>
                  <a:avLst/>
                  <a:gdLst>
                    <a:gd name="connsiteX0" fmla="*/ 0 w 2584"/>
                    <a:gd name="connsiteY0" fmla="*/ 0 h 124448"/>
                    <a:gd name="connsiteX1" fmla="*/ 2585 w 2584"/>
                    <a:gd name="connsiteY1" fmla="*/ 0 h 124448"/>
                    <a:gd name="connsiteX2" fmla="*/ 2585 w 2584"/>
                    <a:gd name="connsiteY2" fmla="*/ 124449 h 124448"/>
                    <a:gd name="connsiteX3" fmla="*/ 0 w 2584"/>
                    <a:gd name="connsiteY3" fmla="*/ 124449 h 124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444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4449"/>
                      </a:lnTo>
                      <a:lnTo>
                        <a:pt x="0" y="1244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26DE527C-91E6-429B-DA0E-38FCF380C817}"/>
                    </a:ext>
                  </a:extLst>
                </p:cNvPr>
                <p:cNvSpPr/>
                <p:nvPr/>
              </p:nvSpPr>
              <p:spPr>
                <a:xfrm rot="-2988645">
                  <a:off x="9405686" y="2044331"/>
                  <a:ext cx="2584" cy="131122"/>
                </a:xfrm>
                <a:custGeom>
                  <a:avLst/>
                  <a:gdLst>
                    <a:gd name="connsiteX0" fmla="*/ 0 w 2584"/>
                    <a:gd name="connsiteY0" fmla="*/ 0 h 131122"/>
                    <a:gd name="connsiteX1" fmla="*/ 2585 w 2584"/>
                    <a:gd name="connsiteY1" fmla="*/ 0 h 131122"/>
                    <a:gd name="connsiteX2" fmla="*/ 2585 w 2584"/>
                    <a:gd name="connsiteY2" fmla="*/ 131122 h 131122"/>
                    <a:gd name="connsiteX3" fmla="*/ 0 w 2584"/>
                    <a:gd name="connsiteY3" fmla="*/ 131122 h 131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3112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31122"/>
                      </a:lnTo>
                      <a:lnTo>
                        <a:pt x="0" y="1311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DEB56D98-6474-6F71-47A4-8875F1C89C61}"/>
                    </a:ext>
                  </a:extLst>
                </p:cNvPr>
                <p:cNvSpPr/>
                <p:nvPr/>
              </p:nvSpPr>
              <p:spPr>
                <a:xfrm rot="-2988645">
                  <a:off x="9418859" y="2034787"/>
                  <a:ext cx="2584" cy="136714"/>
                </a:xfrm>
                <a:custGeom>
                  <a:avLst/>
                  <a:gdLst>
                    <a:gd name="connsiteX0" fmla="*/ 0 w 2584"/>
                    <a:gd name="connsiteY0" fmla="*/ 0 h 136714"/>
                    <a:gd name="connsiteX1" fmla="*/ 2585 w 2584"/>
                    <a:gd name="connsiteY1" fmla="*/ 0 h 136714"/>
                    <a:gd name="connsiteX2" fmla="*/ 2585 w 2584"/>
                    <a:gd name="connsiteY2" fmla="*/ 136715 h 136714"/>
                    <a:gd name="connsiteX3" fmla="*/ 0 w 2584"/>
                    <a:gd name="connsiteY3" fmla="*/ 136715 h 13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3671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36715"/>
                      </a:lnTo>
                      <a:lnTo>
                        <a:pt x="0" y="1367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3BF4FB9E-2F43-A194-6185-652E5EBE3A52}"/>
                    </a:ext>
                  </a:extLst>
                </p:cNvPr>
                <p:cNvSpPr/>
                <p:nvPr/>
              </p:nvSpPr>
              <p:spPr>
                <a:xfrm rot="-2988382">
                  <a:off x="9429703" y="2023683"/>
                  <a:ext cx="2585" cy="141094"/>
                </a:xfrm>
                <a:custGeom>
                  <a:avLst/>
                  <a:gdLst>
                    <a:gd name="connsiteX0" fmla="*/ 0 w 2585"/>
                    <a:gd name="connsiteY0" fmla="*/ 0 h 141094"/>
                    <a:gd name="connsiteX1" fmla="*/ 2585 w 2585"/>
                    <a:gd name="connsiteY1" fmla="*/ 0 h 141094"/>
                    <a:gd name="connsiteX2" fmla="*/ 2585 w 2585"/>
                    <a:gd name="connsiteY2" fmla="*/ 141095 h 141094"/>
                    <a:gd name="connsiteX3" fmla="*/ 0 w 2585"/>
                    <a:gd name="connsiteY3" fmla="*/ 141095 h 14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14109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1095"/>
                      </a:lnTo>
                      <a:lnTo>
                        <a:pt x="0" y="1410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9CD08755-D1F8-1C53-6B10-DD59C7C3A410}"/>
                    </a:ext>
                  </a:extLst>
                </p:cNvPr>
                <p:cNvSpPr/>
                <p:nvPr/>
              </p:nvSpPr>
              <p:spPr>
                <a:xfrm rot="-2988645">
                  <a:off x="9441552" y="2013031"/>
                  <a:ext cx="2584" cy="146631"/>
                </a:xfrm>
                <a:custGeom>
                  <a:avLst/>
                  <a:gdLst>
                    <a:gd name="connsiteX0" fmla="*/ 0 w 2584"/>
                    <a:gd name="connsiteY0" fmla="*/ 0 h 146631"/>
                    <a:gd name="connsiteX1" fmla="*/ 2585 w 2584"/>
                    <a:gd name="connsiteY1" fmla="*/ 0 h 146631"/>
                    <a:gd name="connsiteX2" fmla="*/ 2585 w 2584"/>
                    <a:gd name="connsiteY2" fmla="*/ 146631 h 146631"/>
                    <a:gd name="connsiteX3" fmla="*/ 0 w 2584"/>
                    <a:gd name="connsiteY3" fmla="*/ 146631 h 14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663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6631"/>
                      </a:lnTo>
                      <a:lnTo>
                        <a:pt x="0" y="1466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98BE34F6-B8BC-DDC7-104E-0B8594315C18}"/>
                    </a:ext>
                  </a:extLst>
                </p:cNvPr>
                <p:cNvSpPr/>
                <p:nvPr/>
              </p:nvSpPr>
              <p:spPr>
                <a:xfrm rot="-2988645">
                  <a:off x="9452833" y="2002984"/>
                  <a:ext cx="2584" cy="149968"/>
                </a:xfrm>
                <a:custGeom>
                  <a:avLst/>
                  <a:gdLst>
                    <a:gd name="connsiteX0" fmla="*/ 0 w 2584"/>
                    <a:gd name="connsiteY0" fmla="*/ 0 h 149968"/>
                    <a:gd name="connsiteX1" fmla="*/ 2585 w 2584"/>
                    <a:gd name="connsiteY1" fmla="*/ 0 h 149968"/>
                    <a:gd name="connsiteX2" fmla="*/ 2585 w 2584"/>
                    <a:gd name="connsiteY2" fmla="*/ 149968 h 149968"/>
                    <a:gd name="connsiteX3" fmla="*/ 0 w 2584"/>
                    <a:gd name="connsiteY3" fmla="*/ 149968 h 149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996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9968"/>
                      </a:lnTo>
                      <a:lnTo>
                        <a:pt x="0" y="1499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B0AD8E6E-FC76-CF70-31A1-50AFFDE3B62A}"/>
                    </a:ext>
                  </a:extLst>
                </p:cNvPr>
                <p:cNvSpPr/>
                <p:nvPr/>
              </p:nvSpPr>
              <p:spPr>
                <a:xfrm rot="-2988645">
                  <a:off x="9464755" y="1992832"/>
                  <a:ext cx="2584" cy="154338"/>
                </a:xfrm>
                <a:custGeom>
                  <a:avLst/>
                  <a:gdLst>
                    <a:gd name="connsiteX0" fmla="*/ 0 w 2584"/>
                    <a:gd name="connsiteY0" fmla="*/ 0 h 154338"/>
                    <a:gd name="connsiteX1" fmla="*/ 2585 w 2584"/>
                    <a:gd name="connsiteY1" fmla="*/ 0 h 154338"/>
                    <a:gd name="connsiteX2" fmla="*/ 2585 w 2584"/>
                    <a:gd name="connsiteY2" fmla="*/ 154339 h 154338"/>
                    <a:gd name="connsiteX3" fmla="*/ 0 w 2584"/>
                    <a:gd name="connsiteY3" fmla="*/ 154339 h 15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433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4339"/>
                      </a:lnTo>
                      <a:lnTo>
                        <a:pt x="0" y="15433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D5585F0C-A7C7-26B1-D47F-F305E476339D}"/>
                    </a:ext>
                  </a:extLst>
                </p:cNvPr>
                <p:cNvSpPr/>
                <p:nvPr/>
              </p:nvSpPr>
              <p:spPr>
                <a:xfrm rot="-2988645">
                  <a:off x="9476707" y="1983898"/>
                  <a:ext cx="2584" cy="156594"/>
                </a:xfrm>
                <a:custGeom>
                  <a:avLst/>
                  <a:gdLst>
                    <a:gd name="connsiteX0" fmla="*/ 0 w 2584"/>
                    <a:gd name="connsiteY0" fmla="*/ 0 h 156594"/>
                    <a:gd name="connsiteX1" fmla="*/ 2585 w 2584"/>
                    <a:gd name="connsiteY1" fmla="*/ 0 h 156594"/>
                    <a:gd name="connsiteX2" fmla="*/ 2585 w 2584"/>
                    <a:gd name="connsiteY2" fmla="*/ 156595 h 156594"/>
                    <a:gd name="connsiteX3" fmla="*/ 0 w 2584"/>
                    <a:gd name="connsiteY3" fmla="*/ 156595 h 15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659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6595"/>
                      </a:lnTo>
                      <a:lnTo>
                        <a:pt x="0" y="1565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B72A1C06-9E00-A4F3-7D2A-CBF512C1C46D}"/>
                    </a:ext>
                  </a:extLst>
                </p:cNvPr>
                <p:cNvSpPr/>
                <p:nvPr/>
              </p:nvSpPr>
              <p:spPr>
                <a:xfrm>
                  <a:off x="9427449" y="2001221"/>
                  <a:ext cx="121302" cy="103067"/>
                </a:xfrm>
                <a:custGeom>
                  <a:avLst/>
                  <a:gdLst>
                    <a:gd name="connsiteX0" fmla="*/ 119658 w 121302"/>
                    <a:gd name="connsiteY0" fmla="*/ 103067 h 103067"/>
                    <a:gd name="connsiteX1" fmla="*/ 0 w 121302"/>
                    <a:gd name="connsiteY1" fmla="*/ 1974 h 103067"/>
                    <a:gd name="connsiteX2" fmla="*/ 1645 w 121302"/>
                    <a:gd name="connsiteY2" fmla="*/ 0 h 103067"/>
                    <a:gd name="connsiteX3" fmla="*/ 121302 w 121302"/>
                    <a:gd name="connsiteY3" fmla="*/ 101093 h 10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302" h="103067">
                      <a:moveTo>
                        <a:pt x="119658" y="103067"/>
                      </a:moveTo>
                      <a:lnTo>
                        <a:pt x="0" y="1974"/>
                      </a:lnTo>
                      <a:lnTo>
                        <a:pt x="1645" y="0"/>
                      </a:lnTo>
                      <a:lnTo>
                        <a:pt x="121302" y="10109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EFFED9A1-C052-7CC4-E4EA-020A9F6D1DD3}"/>
                    </a:ext>
                  </a:extLst>
                </p:cNvPr>
                <p:cNvSpPr/>
                <p:nvPr/>
              </p:nvSpPr>
              <p:spPr>
                <a:xfrm rot="-2988645">
                  <a:off x="9499930" y="1967039"/>
                  <a:ext cx="2584" cy="157675"/>
                </a:xfrm>
                <a:custGeom>
                  <a:avLst/>
                  <a:gdLst>
                    <a:gd name="connsiteX0" fmla="*/ 0 w 2584"/>
                    <a:gd name="connsiteY0" fmla="*/ 0 h 157675"/>
                    <a:gd name="connsiteX1" fmla="*/ 2585 w 2584"/>
                    <a:gd name="connsiteY1" fmla="*/ 0 h 157675"/>
                    <a:gd name="connsiteX2" fmla="*/ 2585 w 2584"/>
                    <a:gd name="connsiteY2" fmla="*/ 157676 h 157675"/>
                    <a:gd name="connsiteX3" fmla="*/ 0 w 2584"/>
                    <a:gd name="connsiteY3" fmla="*/ 157676 h 15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767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7676"/>
                      </a:lnTo>
                      <a:lnTo>
                        <a:pt x="0" y="15767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1E67DBF7-1F95-F8E0-47CD-F42772C49CC2}"/>
                    </a:ext>
                  </a:extLst>
                </p:cNvPr>
                <p:cNvSpPr/>
                <p:nvPr/>
              </p:nvSpPr>
              <p:spPr>
                <a:xfrm rot="-2988645">
                  <a:off x="9508652" y="1958073"/>
                  <a:ext cx="2584" cy="154479"/>
                </a:xfrm>
                <a:custGeom>
                  <a:avLst/>
                  <a:gdLst>
                    <a:gd name="connsiteX0" fmla="*/ 0 w 2584"/>
                    <a:gd name="connsiteY0" fmla="*/ 0 h 154479"/>
                    <a:gd name="connsiteX1" fmla="*/ 2585 w 2584"/>
                    <a:gd name="connsiteY1" fmla="*/ 0 h 154479"/>
                    <a:gd name="connsiteX2" fmla="*/ 2585 w 2584"/>
                    <a:gd name="connsiteY2" fmla="*/ 154480 h 154479"/>
                    <a:gd name="connsiteX3" fmla="*/ 0 w 2584"/>
                    <a:gd name="connsiteY3" fmla="*/ 154480 h 15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447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4480"/>
                      </a:lnTo>
                      <a:lnTo>
                        <a:pt x="0" y="15448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BF0670DD-37CB-D40B-BE6D-920DA002F2B8}"/>
                    </a:ext>
                  </a:extLst>
                </p:cNvPr>
                <p:cNvSpPr/>
                <p:nvPr/>
              </p:nvSpPr>
              <p:spPr>
                <a:xfrm>
                  <a:off x="9461476" y="1976077"/>
                  <a:ext cx="107109" cy="91082"/>
                </a:xfrm>
                <a:custGeom>
                  <a:avLst/>
                  <a:gdLst>
                    <a:gd name="connsiteX0" fmla="*/ 105464 w 107109"/>
                    <a:gd name="connsiteY0" fmla="*/ 91083 h 91082"/>
                    <a:gd name="connsiteX1" fmla="*/ 0 w 107109"/>
                    <a:gd name="connsiteY1" fmla="*/ 1974 h 91082"/>
                    <a:gd name="connsiteX2" fmla="*/ 1645 w 107109"/>
                    <a:gd name="connsiteY2" fmla="*/ 0 h 91082"/>
                    <a:gd name="connsiteX3" fmla="*/ 107109 w 107109"/>
                    <a:gd name="connsiteY3" fmla="*/ 89109 h 9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109" h="91082">
                      <a:moveTo>
                        <a:pt x="105464" y="91083"/>
                      </a:moveTo>
                      <a:lnTo>
                        <a:pt x="0" y="1974"/>
                      </a:lnTo>
                      <a:lnTo>
                        <a:pt x="1645" y="0"/>
                      </a:lnTo>
                      <a:lnTo>
                        <a:pt x="107109" y="8910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C013AFBD-F397-0638-6A7E-51438B9F35B0}"/>
                    </a:ext>
                  </a:extLst>
                </p:cNvPr>
                <p:cNvSpPr/>
                <p:nvPr/>
              </p:nvSpPr>
              <p:spPr>
                <a:xfrm>
                  <a:off x="9471487" y="1966583"/>
                  <a:ext cx="97098" cy="82622"/>
                </a:xfrm>
                <a:custGeom>
                  <a:avLst/>
                  <a:gdLst>
                    <a:gd name="connsiteX0" fmla="*/ 95453 w 97098"/>
                    <a:gd name="connsiteY0" fmla="*/ 82623 h 82622"/>
                    <a:gd name="connsiteX1" fmla="*/ 0 w 97098"/>
                    <a:gd name="connsiteY1" fmla="*/ 1974 h 82622"/>
                    <a:gd name="connsiteX2" fmla="*/ 1645 w 97098"/>
                    <a:gd name="connsiteY2" fmla="*/ 0 h 82622"/>
                    <a:gd name="connsiteX3" fmla="*/ 97098 w 97098"/>
                    <a:gd name="connsiteY3" fmla="*/ 80649 h 82622"/>
                    <a:gd name="connsiteX4" fmla="*/ 95453 w 97098"/>
                    <a:gd name="connsiteY4" fmla="*/ 82623 h 82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098" h="82622">
                      <a:moveTo>
                        <a:pt x="95453" y="82623"/>
                      </a:moveTo>
                      <a:cubicBezTo>
                        <a:pt x="63636" y="55740"/>
                        <a:pt x="31818" y="28857"/>
                        <a:pt x="0" y="1974"/>
                      </a:cubicBezTo>
                      <a:lnTo>
                        <a:pt x="1645" y="0"/>
                      </a:lnTo>
                      <a:cubicBezTo>
                        <a:pt x="33463" y="26883"/>
                        <a:pt x="65280" y="53766"/>
                        <a:pt x="97098" y="80649"/>
                      </a:cubicBezTo>
                      <a:lnTo>
                        <a:pt x="95453" y="8262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1C912E55-5FC3-69B0-DA0C-AD39DEC68085}"/>
                    </a:ext>
                  </a:extLst>
                </p:cNvPr>
                <p:cNvSpPr/>
                <p:nvPr/>
              </p:nvSpPr>
              <p:spPr>
                <a:xfrm>
                  <a:off x="9480041" y="1955867"/>
                  <a:ext cx="88450" cy="75291"/>
                </a:xfrm>
                <a:custGeom>
                  <a:avLst/>
                  <a:gdLst>
                    <a:gd name="connsiteX0" fmla="*/ 86759 w 88450"/>
                    <a:gd name="connsiteY0" fmla="*/ 75291 h 75291"/>
                    <a:gd name="connsiteX1" fmla="*/ 0 w 88450"/>
                    <a:gd name="connsiteY1" fmla="*/ 1974 h 75291"/>
                    <a:gd name="connsiteX2" fmla="*/ 1692 w 88450"/>
                    <a:gd name="connsiteY2" fmla="*/ 0 h 75291"/>
                    <a:gd name="connsiteX3" fmla="*/ 88451 w 88450"/>
                    <a:gd name="connsiteY3" fmla="*/ 73317 h 75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450" h="75291">
                      <a:moveTo>
                        <a:pt x="86759" y="75291"/>
                      </a:moveTo>
                      <a:lnTo>
                        <a:pt x="0" y="1974"/>
                      </a:lnTo>
                      <a:lnTo>
                        <a:pt x="1692" y="0"/>
                      </a:lnTo>
                      <a:lnTo>
                        <a:pt x="88451" y="733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4CC80BB1-A1C7-EB75-F2E1-914D2E1D86EC}"/>
                    </a:ext>
                  </a:extLst>
                </p:cNvPr>
                <p:cNvSpPr/>
                <p:nvPr/>
              </p:nvSpPr>
              <p:spPr>
                <a:xfrm rot="-2988645">
                  <a:off x="9528044" y="1929610"/>
                  <a:ext cx="2584" cy="100574"/>
                </a:xfrm>
                <a:custGeom>
                  <a:avLst/>
                  <a:gdLst>
                    <a:gd name="connsiteX0" fmla="*/ 0 w 2584"/>
                    <a:gd name="connsiteY0" fmla="*/ 0 h 100574"/>
                    <a:gd name="connsiteX1" fmla="*/ 2585 w 2584"/>
                    <a:gd name="connsiteY1" fmla="*/ 0 h 100574"/>
                    <a:gd name="connsiteX2" fmla="*/ 2585 w 2584"/>
                    <a:gd name="connsiteY2" fmla="*/ 100574 h 100574"/>
                    <a:gd name="connsiteX3" fmla="*/ 0 w 2584"/>
                    <a:gd name="connsiteY3" fmla="*/ 100574 h 10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057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0574"/>
                      </a:lnTo>
                      <a:lnTo>
                        <a:pt x="0" y="10057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98B59938-B81B-09A7-44E2-E4C0F1ACB6D1}"/>
                    </a:ext>
                  </a:extLst>
                </p:cNvPr>
                <p:cNvSpPr/>
                <p:nvPr/>
              </p:nvSpPr>
              <p:spPr>
                <a:xfrm rot="-2988645">
                  <a:off x="9534797" y="1926700"/>
                  <a:ext cx="2584" cy="81822"/>
                </a:xfrm>
                <a:custGeom>
                  <a:avLst/>
                  <a:gdLst>
                    <a:gd name="connsiteX0" fmla="*/ 0 w 2584"/>
                    <a:gd name="connsiteY0" fmla="*/ 0 h 81822"/>
                    <a:gd name="connsiteX1" fmla="*/ 2585 w 2584"/>
                    <a:gd name="connsiteY1" fmla="*/ 0 h 81822"/>
                    <a:gd name="connsiteX2" fmla="*/ 2585 w 2584"/>
                    <a:gd name="connsiteY2" fmla="*/ 81822 h 81822"/>
                    <a:gd name="connsiteX3" fmla="*/ 0 w 2584"/>
                    <a:gd name="connsiteY3" fmla="*/ 81822 h 8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182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1822"/>
                      </a:lnTo>
                      <a:lnTo>
                        <a:pt x="0" y="818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96AD5C88-514E-1F81-BA30-DABA591C7EDF}"/>
                    </a:ext>
                  </a:extLst>
                </p:cNvPr>
                <p:cNvSpPr/>
                <p:nvPr/>
              </p:nvSpPr>
              <p:spPr>
                <a:xfrm>
                  <a:off x="9516605" y="1932885"/>
                  <a:ext cx="51651" cy="44178"/>
                </a:xfrm>
                <a:custGeom>
                  <a:avLst/>
                  <a:gdLst>
                    <a:gd name="connsiteX0" fmla="*/ 49959 w 51651"/>
                    <a:gd name="connsiteY0" fmla="*/ 44178 h 44178"/>
                    <a:gd name="connsiteX1" fmla="*/ 0 w 51651"/>
                    <a:gd name="connsiteY1" fmla="*/ 1927 h 44178"/>
                    <a:gd name="connsiteX2" fmla="*/ 1645 w 51651"/>
                    <a:gd name="connsiteY2" fmla="*/ 0 h 44178"/>
                    <a:gd name="connsiteX3" fmla="*/ 51651 w 51651"/>
                    <a:gd name="connsiteY3" fmla="*/ 42204 h 4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1" h="44178">
                      <a:moveTo>
                        <a:pt x="49959" y="44178"/>
                      </a:moveTo>
                      <a:lnTo>
                        <a:pt x="0" y="1927"/>
                      </a:lnTo>
                      <a:lnTo>
                        <a:pt x="1645" y="0"/>
                      </a:lnTo>
                      <a:lnTo>
                        <a:pt x="51651" y="4220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19354053-03B7-B845-567A-6D97E5E7C5DE}"/>
                    </a:ext>
                  </a:extLst>
                </p:cNvPr>
                <p:cNvSpPr/>
                <p:nvPr/>
              </p:nvSpPr>
              <p:spPr>
                <a:xfrm rot="-2988382">
                  <a:off x="9546278" y="1916787"/>
                  <a:ext cx="2585" cy="49068"/>
                </a:xfrm>
                <a:custGeom>
                  <a:avLst/>
                  <a:gdLst>
                    <a:gd name="connsiteX0" fmla="*/ 0 w 2585"/>
                    <a:gd name="connsiteY0" fmla="*/ 0 h 49068"/>
                    <a:gd name="connsiteX1" fmla="*/ 2585 w 2585"/>
                    <a:gd name="connsiteY1" fmla="*/ 0 h 49068"/>
                    <a:gd name="connsiteX2" fmla="*/ 2585 w 2585"/>
                    <a:gd name="connsiteY2" fmla="*/ 49068 h 49068"/>
                    <a:gd name="connsiteX3" fmla="*/ 0 w 2585"/>
                    <a:gd name="connsiteY3" fmla="*/ 49068 h 49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4906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9068"/>
                      </a:lnTo>
                      <a:lnTo>
                        <a:pt x="0" y="490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3BF36C61-EB22-55D8-B035-0DC9E62EAA52}"/>
                    </a:ext>
                  </a:extLst>
                </p:cNvPr>
                <p:cNvSpPr/>
                <p:nvPr/>
              </p:nvSpPr>
              <p:spPr>
                <a:xfrm rot="-2988382">
                  <a:off x="9552555" y="1912313"/>
                  <a:ext cx="2585" cy="32665"/>
                </a:xfrm>
                <a:custGeom>
                  <a:avLst/>
                  <a:gdLst>
                    <a:gd name="connsiteX0" fmla="*/ 0 w 2585"/>
                    <a:gd name="connsiteY0" fmla="*/ 0 h 32665"/>
                    <a:gd name="connsiteX1" fmla="*/ 2585 w 2585"/>
                    <a:gd name="connsiteY1" fmla="*/ 0 h 32665"/>
                    <a:gd name="connsiteX2" fmla="*/ 2585 w 2585"/>
                    <a:gd name="connsiteY2" fmla="*/ 32665 h 32665"/>
                    <a:gd name="connsiteX3" fmla="*/ 0 w 2585"/>
                    <a:gd name="connsiteY3" fmla="*/ 32665 h 32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3266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2665"/>
                      </a:lnTo>
                      <a:lnTo>
                        <a:pt x="0" y="3266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77C9416D-B7A9-41B1-2C23-97877857D902}"/>
                    </a:ext>
                  </a:extLst>
                </p:cNvPr>
                <p:cNvSpPr/>
                <p:nvPr/>
              </p:nvSpPr>
              <p:spPr>
                <a:xfrm rot="-2989129">
                  <a:off x="9558262" y="1907674"/>
                  <a:ext cx="2584" cy="15979"/>
                </a:xfrm>
                <a:custGeom>
                  <a:avLst/>
                  <a:gdLst>
                    <a:gd name="connsiteX0" fmla="*/ 0 w 2584"/>
                    <a:gd name="connsiteY0" fmla="*/ 0 h 15979"/>
                    <a:gd name="connsiteX1" fmla="*/ 2585 w 2584"/>
                    <a:gd name="connsiteY1" fmla="*/ 0 h 15979"/>
                    <a:gd name="connsiteX2" fmla="*/ 2585 w 2584"/>
                    <a:gd name="connsiteY2" fmla="*/ 15979 h 15979"/>
                    <a:gd name="connsiteX3" fmla="*/ 0 w 2584"/>
                    <a:gd name="connsiteY3" fmla="*/ 15979 h 15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97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979"/>
                      </a:lnTo>
                      <a:lnTo>
                        <a:pt x="0" y="1597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EF38C778-A717-4C04-897F-1578F35808C5}"/>
                    </a:ext>
                  </a:extLst>
                </p:cNvPr>
                <p:cNvSpPr/>
                <p:nvPr/>
              </p:nvSpPr>
              <p:spPr>
                <a:xfrm>
                  <a:off x="9081730" y="2292657"/>
                  <a:ext cx="8694" cy="28198"/>
                </a:xfrm>
                <a:custGeom>
                  <a:avLst/>
                  <a:gdLst>
                    <a:gd name="connsiteX0" fmla="*/ 2491 w 8694"/>
                    <a:gd name="connsiteY0" fmla="*/ 28199 h 28198"/>
                    <a:gd name="connsiteX1" fmla="*/ 0 w 8694"/>
                    <a:gd name="connsiteY1" fmla="*/ 27682 h 28198"/>
                    <a:gd name="connsiteX2" fmla="*/ 6157 w 8694"/>
                    <a:gd name="connsiteY2" fmla="*/ 0 h 28198"/>
                    <a:gd name="connsiteX3" fmla="*/ 8695 w 8694"/>
                    <a:gd name="connsiteY3" fmla="*/ 564 h 28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94" h="28198">
                      <a:moveTo>
                        <a:pt x="2491" y="28199"/>
                      </a:moveTo>
                      <a:lnTo>
                        <a:pt x="0" y="27682"/>
                      </a:lnTo>
                      <a:lnTo>
                        <a:pt x="6157" y="0"/>
                      </a:lnTo>
                      <a:lnTo>
                        <a:pt x="869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86661F6C-57AD-968D-1565-41C3B382BDBE}"/>
                    </a:ext>
                  </a:extLst>
                </p:cNvPr>
                <p:cNvSpPr/>
                <p:nvPr/>
              </p:nvSpPr>
              <p:spPr>
                <a:xfrm>
                  <a:off x="9097522" y="2283680"/>
                  <a:ext cx="8976" cy="29420"/>
                </a:xfrm>
                <a:custGeom>
                  <a:avLst/>
                  <a:gdLst>
                    <a:gd name="connsiteX0" fmla="*/ 2491 w 8976"/>
                    <a:gd name="connsiteY0" fmla="*/ 29421 h 29420"/>
                    <a:gd name="connsiteX1" fmla="*/ 0 w 8976"/>
                    <a:gd name="connsiteY1" fmla="*/ 28904 h 29420"/>
                    <a:gd name="connsiteX2" fmla="*/ 6439 w 8976"/>
                    <a:gd name="connsiteY2" fmla="*/ 0 h 29420"/>
                    <a:gd name="connsiteX3" fmla="*/ 8977 w 8976"/>
                    <a:gd name="connsiteY3" fmla="*/ 564 h 2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76" h="29420">
                      <a:moveTo>
                        <a:pt x="2491" y="29421"/>
                      </a:moveTo>
                      <a:lnTo>
                        <a:pt x="0" y="28904"/>
                      </a:lnTo>
                      <a:lnTo>
                        <a:pt x="6439" y="0"/>
                      </a:lnTo>
                      <a:lnTo>
                        <a:pt x="897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C0B99241-7719-21B4-8707-6FEE3B5F1167}"/>
                    </a:ext>
                  </a:extLst>
                </p:cNvPr>
                <p:cNvSpPr/>
                <p:nvPr/>
              </p:nvSpPr>
              <p:spPr>
                <a:xfrm>
                  <a:off x="9113407" y="2273199"/>
                  <a:ext cx="9493" cy="31770"/>
                </a:xfrm>
                <a:custGeom>
                  <a:avLst/>
                  <a:gdLst>
                    <a:gd name="connsiteX0" fmla="*/ 2491 w 9493"/>
                    <a:gd name="connsiteY0" fmla="*/ 31771 h 31770"/>
                    <a:gd name="connsiteX1" fmla="*/ 0 w 9493"/>
                    <a:gd name="connsiteY1" fmla="*/ 31207 h 31770"/>
                    <a:gd name="connsiteX2" fmla="*/ 6956 w 9493"/>
                    <a:gd name="connsiteY2" fmla="*/ 0 h 31770"/>
                    <a:gd name="connsiteX3" fmla="*/ 9494 w 9493"/>
                    <a:gd name="connsiteY3" fmla="*/ 564 h 3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93" h="31770">
                      <a:moveTo>
                        <a:pt x="2491" y="31771"/>
                      </a:moveTo>
                      <a:lnTo>
                        <a:pt x="0" y="31207"/>
                      </a:lnTo>
                      <a:lnTo>
                        <a:pt x="6956" y="0"/>
                      </a:lnTo>
                      <a:lnTo>
                        <a:pt x="949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59FEDBD9-7171-4D2C-6997-5D381D426A28}"/>
                    </a:ext>
                  </a:extLst>
                </p:cNvPr>
                <p:cNvSpPr/>
                <p:nvPr/>
              </p:nvSpPr>
              <p:spPr>
                <a:xfrm>
                  <a:off x="9128588" y="2258630"/>
                  <a:ext cx="11655" cy="41264"/>
                </a:xfrm>
                <a:custGeom>
                  <a:avLst/>
                  <a:gdLst>
                    <a:gd name="connsiteX0" fmla="*/ 2538 w 11655"/>
                    <a:gd name="connsiteY0" fmla="*/ 41265 h 41264"/>
                    <a:gd name="connsiteX1" fmla="*/ 0 w 11655"/>
                    <a:gd name="connsiteY1" fmla="*/ 40701 h 41264"/>
                    <a:gd name="connsiteX2" fmla="*/ 9118 w 11655"/>
                    <a:gd name="connsiteY2" fmla="*/ 0 h 41264"/>
                    <a:gd name="connsiteX3" fmla="*/ 11656 w 11655"/>
                    <a:gd name="connsiteY3" fmla="*/ 564 h 41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55" h="41264">
                      <a:moveTo>
                        <a:pt x="2538" y="41265"/>
                      </a:moveTo>
                      <a:lnTo>
                        <a:pt x="0" y="40701"/>
                      </a:lnTo>
                      <a:lnTo>
                        <a:pt x="9118" y="0"/>
                      </a:lnTo>
                      <a:lnTo>
                        <a:pt x="11656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FCD2BE1A-EF74-0FDA-F986-08E5C2D223D7}"/>
                    </a:ext>
                  </a:extLst>
                </p:cNvPr>
                <p:cNvSpPr/>
                <p:nvPr/>
              </p:nvSpPr>
              <p:spPr>
                <a:xfrm>
                  <a:off x="9144191" y="2229585"/>
                  <a:ext cx="16590" cy="63353"/>
                </a:xfrm>
                <a:custGeom>
                  <a:avLst/>
                  <a:gdLst>
                    <a:gd name="connsiteX0" fmla="*/ 2538 w 16590"/>
                    <a:gd name="connsiteY0" fmla="*/ 63354 h 63353"/>
                    <a:gd name="connsiteX1" fmla="*/ 0 w 16590"/>
                    <a:gd name="connsiteY1" fmla="*/ 62790 h 63353"/>
                    <a:gd name="connsiteX2" fmla="*/ 14099 w 16590"/>
                    <a:gd name="connsiteY2" fmla="*/ 0 h 63353"/>
                    <a:gd name="connsiteX3" fmla="*/ 16590 w 16590"/>
                    <a:gd name="connsiteY3" fmla="*/ 564 h 63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590" h="63353">
                      <a:moveTo>
                        <a:pt x="2538" y="63354"/>
                      </a:moveTo>
                      <a:lnTo>
                        <a:pt x="0" y="62790"/>
                      </a:lnTo>
                      <a:lnTo>
                        <a:pt x="14099" y="0"/>
                      </a:lnTo>
                      <a:lnTo>
                        <a:pt x="16590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A44D26AD-4D4B-D632-4800-31434FCA4570}"/>
                    </a:ext>
                  </a:extLst>
                </p:cNvPr>
                <p:cNvSpPr/>
                <p:nvPr/>
              </p:nvSpPr>
              <p:spPr>
                <a:xfrm>
                  <a:off x="9159841" y="2215909"/>
                  <a:ext cx="18047" cy="69980"/>
                </a:xfrm>
                <a:custGeom>
                  <a:avLst/>
                  <a:gdLst>
                    <a:gd name="connsiteX0" fmla="*/ 2538 w 18047"/>
                    <a:gd name="connsiteY0" fmla="*/ 69980 h 69980"/>
                    <a:gd name="connsiteX1" fmla="*/ 0 w 18047"/>
                    <a:gd name="connsiteY1" fmla="*/ 69416 h 69980"/>
                    <a:gd name="connsiteX2" fmla="*/ 15556 w 18047"/>
                    <a:gd name="connsiteY2" fmla="*/ 0 h 69980"/>
                    <a:gd name="connsiteX3" fmla="*/ 18047 w 18047"/>
                    <a:gd name="connsiteY3" fmla="*/ 564 h 6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47" h="69980">
                      <a:moveTo>
                        <a:pt x="2538" y="69980"/>
                      </a:moveTo>
                      <a:lnTo>
                        <a:pt x="0" y="69416"/>
                      </a:lnTo>
                      <a:lnTo>
                        <a:pt x="15556" y="0"/>
                      </a:lnTo>
                      <a:lnTo>
                        <a:pt x="1804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F0D0E30E-E490-5FBE-3149-8A8EA0218230}"/>
                    </a:ext>
                  </a:extLst>
                </p:cNvPr>
                <p:cNvSpPr/>
                <p:nvPr/>
              </p:nvSpPr>
              <p:spPr>
                <a:xfrm>
                  <a:off x="9175445" y="2202232"/>
                  <a:ext cx="19598" cy="76795"/>
                </a:xfrm>
                <a:custGeom>
                  <a:avLst/>
                  <a:gdLst>
                    <a:gd name="connsiteX0" fmla="*/ 2491 w 19598"/>
                    <a:gd name="connsiteY0" fmla="*/ 76795 h 76795"/>
                    <a:gd name="connsiteX1" fmla="*/ 0 w 19598"/>
                    <a:gd name="connsiteY1" fmla="*/ 76231 h 76795"/>
                    <a:gd name="connsiteX2" fmla="*/ 17060 w 19598"/>
                    <a:gd name="connsiteY2" fmla="*/ 0 h 76795"/>
                    <a:gd name="connsiteX3" fmla="*/ 19598 w 19598"/>
                    <a:gd name="connsiteY3" fmla="*/ 564 h 7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98" h="76795">
                      <a:moveTo>
                        <a:pt x="2491" y="76795"/>
                      </a:moveTo>
                      <a:lnTo>
                        <a:pt x="0" y="76231"/>
                      </a:lnTo>
                      <a:lnTo>
                        <a:pt x="17060" y="0"/>
                      </a:lnTo>
                      <a:lnTo>
                        <a:pt x="19598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B508F722-4F5A-4D05-9A16-69AF8A75F444}"/>
                    </a:ext>
                  </a:extLst>
                </p:cNvPr>
                <p:cNvSpPr/>
                <p:nvPr/>
              </p:nvSpPr>
              <p:spPr>
                <a:xfrm>
                  <a:off x="9191377" y="2187804"/>
                  <a:ext cx="20914" cy="82810"/>
                </a:xfrm>
                <a:custGeom>
                  <a:avLst/>
                  <a:gdLst>
                    <a:gd name="connsiteX0" fmla="*/ 2538 w 20914"/>
                    <a:gd name="connsiteY0" fmla="*/ 82811 h 82810"/>
                    <a:gd name="connsiteX1" fmla="*/ 0 w 20914"/>
                    <a:gd name="connsiteY1" fmla="*/ 82247 h 82810"/>
                    <a:gd name="connsiteX2" fmla="*/ 18423 w 20914"/>
                    <a:gd name="connsiteY2" fmla="*/ 0 h 82810"/>
                    <a:gd name="connsiteX3" fmla="*/ 20914 w 20914"/>
                    <a:gd name="connsiteY3" fmla="*/ 564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14" h="82810">
                      <a:moveTo>
                        <a:pt x="2538" y="82811"/>
                      </a:moveTo>
                      <a:lnTo>
                        <a:pt x="0" y="82247"/>
                      </a:lnTo>
                      <a:lnTo>
                        <a:pt x="18423" y="0"/>
                      </a:lnTo>
                      <a:lnTo>
                        <a:pt x="2091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6765ACD2-8190-A6EC-A25F-D41A0A8E3936}"/>
                    </a:ext>
                  </a:extLst>
                </p:cNvPr>
                <p:cNvSpPr/>
                <p:nvPr/>
              </p:nvSpPr>
              <p:spPr>
                <a:xfrm>
                  <a:off x="9207404" y="2172200"/>
                  <a:ext cx="22465" cy="89625"/>
                </a:xfrm>
                <a:custGeom>
                  <a:avLst/>
                  <a:gdLst>
                    <a:gd name="connsiteX0" fmla="*/ 2538 w 22465"/>
                    <a:gd name="connsiteY0" fmla="*/ 89626 h 89625"/>
                    <a:gd name="connsiteX1" fmla="*/ 0 w 22465"/>
                    <a:gd name="connsiteY1" fmla="*/ 89062 h 89625"/>
                    <a:gd name="connsiteX2" fmla="*/ 19927 w 22465"/>
                    <a:gd name="connsiteY2" fmla="*/ 0 h 89625"/>
                    <a:gd name="connsiteX3" fmla="*/ 22465 w 22465"/>
                    <a:gd name="connsiteY3" fmla="*/ 564 h 8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65" h="89625">
                      <a:moveTo>
                        <a:pt x="2538" y="89626"/>
                      </a:moveTo>
                      <a:lnTo>
                        <a:pt x="0" y="89062"/>
                      </a:lnTo>
                      <a:lnTo>
                        <a:pt x="19927" y="0"/>
                      </a:lnTo>
                      <a:lnTo>
                        <a:pt x="2246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5AE5549E-07A3-EE6D-5385-C7366139D8CB}"/>
                    </a:ext>
                  </a:extLst>
                </p:cNvPr>
                <p:cNvSpPr/>
                <p:nvPr/>
              </p:nvSpPr>
              <p:spPr>
                <a:xfrm>
                  <a:off x="9223383" y="2157584"/>
                  <a:ext cx="23828" cy="95688"/>
                </a:xfrm>
                <a:custGeom>
                  <a:avLst/>
                  <a:gdLst>
                    <a:gd name="connsiteX0" fmla="*/ 2491 w 23828"/>
                    <a:gd name="connsiteY0" fmla="*/ 95688 h 95688"/>
                    <a:gd name="connsiteX1" fmla="*/ 0 w 23828"/>
                    <a:gd name="connsiteY1" fmla="*/ 95124 h 95688"/>
                    <a:gd name="connsiteX2" fmla="*/ 21290 w 23828"/>
                    <a:gd name="connsiteY2" fmla="*/ 0 h 95688"/>
                    <a:gd name="connsiteX3" fmla="*/ 23828 w 23828"/>
                    <a:gd name="connsiteY3" fmla="*/ 564 h 95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28" h="95688">
                      <a:moveTo>
                        <a:pt x="2491" y="95688"/>
                      </a:moveTo>
                      <a:lnTo>
                        <a:pt x="0" y="95124"/>
                      </a:lnTo>
                      <a:lnTo>
                        <a:pt x="21290" y="0"/>
                      </a:lnTo>
                      <a:lnTo>
                        <a:pt x="23828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61B11AE3-F459-01F5-C73B-F327DFC4017B}"/>
                    </a:ext>
                  </a:extLst>
                </p:cNvPr>
                <p:cNvSpPr/>
                <p:nvPr/>
              </p:nvSpPr>
              <p:spPr>
                <a:xfrm>
                  <a:off x="9239080" y="2143390"/>
                  <a:ext cx="25379" cy="102644"/>
                </a:xfrm>
                <a:custGeom>
                  <a:avLst/>
                  <a:gdLst>
                    <a:gd name="connsiteX0" fmla="*/ 2491 w 25379"/>
                    <a:gd name="connsiteY0" fmla="*/ 102644 h 102644"/>
                    <a:gd name="connsiteX1" fmla="*/ 0 w 25379"/>
                    <a:gd name="connsiteY1" fmla="*/ 102080 h 102644"/>
                    <a:gd name="connsiteX2" fmla="*/ 22841 w 25379"/>
                    <a:gd name="connsiteY2" fmla="*/ 0 h 102644"/>
                    <a:gd name="connsiteX3" fmla="*/ 25379 w 25379"/>
                    <a:gd name="connsiteY3" fmla="*/ 564 h 102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79" h="102644">
                      <a:moveTo>
                        <a:pt x="2491" y="102644"/>
                      </a:moveTo>
                      <a:lnTo>
                        <a:pt x="0" y="102080"/>
                      </a:lnTo>
                      <a:lnTo>
                        <a:pt x="22841" y="0"/>
                      </a:lnTo>
                      <a:lnTo>
                        <a:pt x="25379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9D6B9A16-036F-5207-9A4A-9ADC19D63F14}"/>
                    </a:ext>
                  </a:extLst>
                </p:cNvPr>
                <p:cNvSpPr/>
                <p:nvPr/>
              </p:nvSpPr>
              <p:spPr>
                <a:xfrm>
                  <a:off x="9254355" y="2131782"/>
                  <a:ext cx="26742" cy="108706"/>
                </a:xfrm>
                <a:custGeom>
                  <a:avLst/>
                  <a:gdLst>
                    <a:gd name="connsiteX0" fmla="*/ 2538 w 26742"/>
                    <a:gd name="connsiteY0" fmla="*/ 108707 h 108706"/>
                    <a:gd name="connsiteX1" fmla="*/ 0 w 26742"/>
                    <a:gd name="connsiteY1" fmla="*/ 108143 h 108706"/>
                    <a:gd name="connsiteX2" fmla="*/ 24204 w 26742"/>
                    <a:gd name="connsiteY2" fmla="*/ 0 h 108706"/>
                    <a:gd name="connsiteX3" fmla="*/ 26742 w 26742"/>
                    <a:gd name="connsiteY3" fmla="*/ 564 h 108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742" h="108706">
                      <a:moveTo>
                        <a:pt x="2538" y="108707"/>
                      </a:moveTo>
                      <a:lnTo>
                        <a:pt x="0" y="108143"/>
                      </a:lnTo>
                      <a:lnTo>
                        <a:pt x="24204" y="0"/>
                      </a:lnTo>
                      <a:lnTo>
                        <a:pt x="26742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3BBE3E70-5390-B3E1-E0FD-684BE556304E}"/>
                    </a:ext>
                  </a:extLst>
                </p:cNvPr>
                <p:cNvSpPr/>
                <p:nvPr/>
              </p:nvSpPr>
              <p:spPr>
                <a:xfrm>
                  <a:off x="9270052" y="2117494"/>
                  <a:ext cx="28293" cy="115615"/>
                </a:xfrm>
                <a:custGeom>
                  <a:avLst/>
                  <a:gdLst>
                    <a:gd name="connsiteX0" fmla="*/ 2538 w 28293"/>
                    <a:gd name="connsiteY0" fmla="*/ 115616 h 115615"/>
                    <a:gd name="connsiteX1" fmla="*/ 0 w 28293"/>
                    <a:gd name="connsiteY1" fmla="*/ 115052 h 115615"/>
                    <a:gd name="connsiteX2" fmla="*/ 25802 w 28293"/>
                    <a:gd name="connsiteY2" fmla="*/ 0 h 115615"/>
                    <a:gd name="connsiteX3" fmla="*/ 28293 w 28293"/>
                    <a:gd name="connsiteY3" fmla="*/ 564 h 11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293" h="115615">
                      <a:moveTo>
                        <a:pt x="2538" y="115616"/>
                      </a:moveTo>
                      <a:lnTo>
                        <a:pt x="0" y="115052"/>
                      </a:lnTo>
                      <a:lnTo>
                        <a:pt x="25802" y="0"/>
                      </a:lnTo>
                      <a:lnTo>
                        <a:pt x="28293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641E259F-4C4D-F2C4-C431-59F138F99612}"/>
                    </a:ext>
                  </a:extLst>
                </p:cNvPr>
                <p:cNvSpPr/>
                <p:nvPr/>
              </p:nvSpPr>
              <p:spPr>
                <a:xfrm>
                  <a:off x="9285468" y="2104664"/>
                  <a:ext cx="29796" cy="122477"/>
                </a:xfrm>
                <a:custGeom>
                  <a:avLst/>
                  <a:gdLst>
                    <a:gd name="connsiteX0" fmla="*/ 2538 w 29796"/>
                    <a:gd name="connsiteY0" fmla="*/ 122477 h 122477"/>
                    <a:gd name="connsiteX1" fmla="*/ 0 w 29796"/>
                    <a:gd name="connsiteY1" fmla="*/ 121913 h 122477"/>
                    <a:gd name="connsiteX2" fmla="*/ 27306 w 29796"/>
                    <a:gd name="connsiteY2" fmla="*/ 0 h 122477"/>
                    <a:gd name="connsiteX3" fmla="*/ 29797 w 29796"/>
                    <a:gd name="connsiteY3" fmla="*/ 564 h 122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796" h="122477">
                      <a:moveTo>
                        <a:pt x="2538" y="122477"/>
                      </a:moveTo>
                      <a:lnTo>
                        <a:pt x="0" y="121913"/>
                      </a:lnTo>
                      <a:lnTo>
                        <a:pt x="27306" y="0"/>
                      </a:lnTo>
                      <a:lnTo>
                        <a:pt x="2979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63E1D6FE-4E84-82C1-891F-9F93D6316080}"/>
                    </a:ext>
                  </a:extLst>
                </p:cNvPr>
                <p:cNvSpPr/>
                <p:nvPr/>
              </p:nvSpPr>
              <p:spPr>
                <a:xfrm>
                  <a:off x="9301447" y="2090940"/>
                  <a:ext cx="30971" cy="127553"/>
                </a:xfrm>
                <a:custGeom>
                  <a:avLst/>
                  <a:gdLst>
                    <a:gd name="connsiteX0" fmla="*/ 2538 w 30971"/>
                    <a:gd name="connsiteY0" fmla="*/ 127553 h 127553"/>
                    <a:gd name="connsiteX1" fmla="*/ 0 w 30971"/>
                    <a:gd name="connsiteY1" fmla="*/ 126989 h 127553"/>
                    <a:gd name="connsiteX2" fmla="*/ 28434 w 30971"/>
                    <a:gd name="connsiteY2" fmla="*/ 0 h 127553"/>
                    <a:gd name="connsiteX3" fmla="*/ 30972 w 30971"/>
                    <a:gd name="connsiteY3" fmla="*/ 564 h 127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71" h="127553">
                      <a:moveTo>
                        <a:pt x="2538" y="127553"/>
                      </a:moveTo>
                      <a:lnTo>
                        <a:pt x="0" y="126989"/>
                      </a:lnTo>
                      <a:lnTo>
                        <a:pt x="28434" y="0"/>
                      </a:lnTo>
                      <a:lnTo>
                        <a:pt x="30972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518AB5E3-53A6-3B24-0FFB-66341A2BCE7B}"/>
                    </a:ext>
                  </a:extLst>
                </p:cNvPr>
                <p:cNvSpPr/>
                <p:nvPr/>
              </p:nvSpPr>
              <p:spPr>
                <a:xfrm>
                  <a:off x="9316487" y="2076559"/>
                  <a:ext cx="33227" cy="137516"/>
                </a:xfrm>
                <a:custGeom>
                  <a:avLst/>
                  <a:gdLst>
                    <a:gd name="connsiteX0" fmla="*/ 2538 w 33227"/>
                    <a:gd name="connsiteY0" fmla="*/ 137517 h 137516"/>
                    <a:gd name="connsiteX1" fmla="*/ 0 w 33227"/>
                    <a:gd name="connsiteY1" fmla="*/ 137000 h 137516"/>
                    <a:gd name="connsiteX2" fmla="*/ 30690 w 33227"/>
                    <a:gd name="connsiteY2" fmla="*/ 0 h 137516"/>
                    <a:gd name="connsiteX3" fmla="*/ 33228 w 33227"/>
                    <a:gd name="connsiteY3" fmla="*/ 564 h 137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227" h="137516">
                      <a:moveTo>
                        <a:pt x="2538" y="137517"/>
                      </a:moveTo>
                      <a:lnTo>
                        <a:pt x="0" y="137000"/>
                      </a:lnTo>
                      <a:lnTo>
                        <a:pt x="30690" y="0"/>
                      </a:lnTo>
                      <a:lnTo>
                        <a:pt x="33228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48442166-BF71-3A2B-366B-F2412D9EBB4F}"/>
                    </a:ext>
                  </a:extLst>
                </p:cNvPr>
                <p:cNvSpPr/>
                <p:nvPr/>
              </p:nvSpPr>
              <p:spPr>
                <a:xfrm>
                  <a:off x="9332278" y="2058934"/>
                  <a:ext cx="35436" cy="147527"/>
                </a:xfrm>
                <a:custGeom>
                  <a:avLst/>
                  <a:gdLst>
                    <a:gd name="connsiteX0" fmla="*/ 2491 w 35436"/>
                    <a:gd name="connsiteY0" fmla="*/ 147528 h 147527"/>
                    <a:gd name="connsiteX1" fmla="*/ 0 w 35436"/>
                    <a:gd name="connsiteY1" fmla="*/ 146964 h 147527"/>
                    <a:gd name="connsiteX2" fmla="*/ 32899 w 35436"/>
                    <a:gd name="connsiteY2" fmla="*/ 0 h 147527"/>
                    <a:gd name="connsiteX3" fmla="*/ 35437 w 35436"/>
                    <a:gd name="connsiteY3" fmla="*/ 564 h 14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436" h="147527">
                      <a:moveTo>
                        <a:pt x="2491" y="147528"/>
                      </a:moveTo>
                      <a:lnTo>
                        <a:pt x="0" y="146964"/>
                      </a:lnTo>
                      <a:lnTo>
                        <a:pt x="32899" y="0"/>
                      </a:lnTo>
                      <a:lnTo>
                        <a:pt x="3543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F973843E-6E8D-594A-457C-2881DAC8BDB2}"/>
                    </a:ext>
                  </a:extLst>
                </p:cNvPr>
                <p:cNvSpPr/>
                <p:nvPr/>
              </p:nvSpPr>
              <p:spPr>
                <a:xfrm>
                  <a:off x="9347646" y="2040934"/>
                  <a:ext cx="38162" cy="159653"/>
                </a:xfrm>
                <a:custGeom>
                  <a:avLst/>
                  <a:gdLst>
                    <a:gd name="connsiteX0" fmla="*/ 2538 w 38162"/>
                    <a:gd name="connsiteY0" fmla="*/ 159653 h 159653"/>
                    <a:gd name="connsiteX1" fmla="*/ 0 w 38162"/>
                    <a:gd name="connsiteY1" fmla="*/ 159089 h 159653"/>
                    <a:gd name="connsiteX2" fmla="*/ 35625 w 38162"/>
                    <a:gd name="connsiteY2" fmla="*/ 0 h 159653"/>
                    <a:gd name="connsiteX3" fmla="*/ 38163 w 38162"/>
                    <a:gd name="connsiteY3" fmla="*/ 517 h 159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62" h="159653">
                      <a:moveTo>
                        <a:pt x="2538" y="159653"/>
                      </a:moveTo>
                      <a:lnTo>
                        <a:pt x="0" y="159089"/>
                      </a:lnTo>
                      <a:lnTo>
                        <a:pt x="35625" y="0"/>
                      </a:lnTo>
                      <a:lnTo>
                        <a:pt x="38163" y="5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D2D4AF85-4CA0-41E4-9A99-02D7744B2A15}"/>
                    </a:ext>
                  </a:extLst>
                </p:cNvPr>
                <p:cNvSpPr/>
                <p:nvPr/>
              </p:nvSpPr>
              <p:spPr>
                <a:xfrm>
                  <a:off x="9363814" y="2021665"/>
                  <a:ext cx="40371" cy="169522"/>
                </a:xfrm>
                <a:custGeom>
                  <a:avLst/>
                  <a:gdLst>
                    <a:gd name="connsiteX0" fmla="*/ 2538 w 40371"/>
                    <a:gd name="connsiteY0" fmla="*/ 169523 h 169522"/>
                    <a:gd name="connsiteX1" fmla="*/ 0 w 40371"/>
                    <a:gd name="connsiteY1" fmla="*/ 168959 h 169522"/>
                    <a:gd name="connsiteX2" fmla="*/ 37834 w 40371"/>
                    <a:gd name="connsiteY2" fmla="*/ 0 h 169522"/>
                    <a:gd name="connsiteX3" fmla="*/ 40371 w 40371"/>
                    <a:gd name="connsiteY3" fmla="*/ 564 h 169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371" h="169522">
                      <a:moveTo>
                        <a:pt x="2538" y="169523"/>
                      </a:moveTo>
                      <a:lnTo>
                        <a:pt x="0" y="168959"/>
                      </a:lnTo>
                      <a:lnTo>
                        <a:pt x="37834" y="0"/>
                      </a:lnTo>
                      <a:lnTo>
                        <a:pt x="40371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0FA405A5-A10C-060E-D796-32470799A265}"/>
                    </a:ext>
                  </a:extLst>
                </p:cNvPr>
                <p:cNvSpPr/>
                <p:nvPr/>
              </p:nvSpPr>
              <p:spPr>
                <a:xfrm>
                  <a:off x="9379182" y="2006954"/>
                  <a:ext cx="42345" cy="178264"/>
                </a:xfrm>
                <a:custGeom>
                  <a:avLst/>
                  <a:gdLst>
                    <a:gd name="connsiteX0" fmla="*/ 2538 w 42345"/>
                    <a:gd name="connsiteY0" fmla="*/ 178264 h 178264"/>
                    <a:gd name="connsiteX1" fmla="*/ 0 w 42345"/>
                    <a:gd name="connsiteY1" fmla="*/ 177700 h 178264"/>
                    <a:gd name="connsiteX2" fmla="*/ 39808 w 42345"/>
                    <a:gd name="connsiteY2" fmla="*/ 0 h 178264"/>
                    <a:gd name="connsiteX3" fmla="*/ 42345 w 42345"/>
                    <a:gd name="connsiteY3" fmla="*/ 564 h 17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345" h="178264">
                      <a:moveTo>
                        <a:pt x="2538" y="178264"/>
                      </a:moveTo>
                      <a:lnTo>
                        <a:pt x="0" y="177700"/>
                      </a:lnTo>
                      <a:lnTo>
                        <a:pt x="39808" y="0"/>
                      </a:lnTo>
                      <a:lnTo>
                        <a:pt x="4234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63AD3136-DA52-B7BC-8C3C-6A0E070E6770}"/>
                    </a:ext>
                  </a:extLst>
                </p:cNvPr>
                <p:cNvSpPr/>
                <p:nvPr/>
              </p:nvSpPr>
              <p:spPr>
                <a:xfrm>
                  <a:off x="9394692" y="1997320"/>
                  <a:ext cx="43050" cy="181648"/>
                </a:xfrm>
                <a:custGeom>
                  <a:avLst/>
                  <a:gdLst>
                    <a:gd name="connsiteX0" fmla="*/ 2491 w 43050"/>
                    <a:gd name="connsiteY0" fmla="*/ 181648 h 181648"/>
                    <a:gd name="connsiteX1" fmla="*/ 0 w 43050"/>
                    <a:gd name="connsiteY1" fmla="*/ 181084 h 181648"/>
                    <a:gd name="connsiteX2" fmla="*/ 40512 w 43050"/>
                    <a:gd name="connsiteY2" fmla="*/ 0 h 181648"/>
                    <a:gd name="connsiteX3" fmla="*/ 43050 w 43050"/>
                    <a:gd name="connsiteY3" fmla="*/ 564 h 18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50" h="181648">
                      <a:moveTo>
                        <a:pt x="2491" y="181648"/>
                      </a:moveTo>
                      <a:lnTo>
                        <a:pt x="0" y="181084"/>
                      </a:lnTo>
                      <a:lnTo>
                        <a:pt x="40512" y="0"/>
                      </a:lnTo>
                      <a:lnTo>
                        <a:pt x="43050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60D623E3-C01C-4DAA-DAE0-13ED6BC47FD6}"/>
                    </a:ext>
                  </a:extLst>
                </p:cNvPr>
                <p:cNvSpPr/>
                <p:nvPr/>
              </p:nvSpPr>
              <p:spPr>
                <a:xfrm>
                  <a:off x="9410154" y="1984536"/>
                  <a:ext cx="44507" cy="188133"/>
                </a:xfrm>
                <a:custGeom>
                  <a:avLst/>
                  <a:gdLst>
                    <a:gd name="connsiteX0" fmla="*/ 2491 w 44507"/>
                    <a:gd name="connsiteY0" fmla="*/ 188134 h 188133"/>
                    <a:gd name="connsiteX1" fmla="*/ 0 w 44507"/>
                    <a:gd name="connsiteY1" fmla="*/ 187570 h 188133"/>
                    <a:gd name="connsiteX2" fmla="*/ 41970 w 44507"/>
                    <a:gd name="connsiteY2" fmla="*/ 0 h 188133"/>
                    <a:gd name="connsiteX3" fmla="*/ 44507 w 44507"/>
                    <a:gd name="connsiteY3" fmla="*/ 564 h 188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507" h="188133">
                      <a:moveTo>
                        <a:pt x="2491" y="188134"/>
                      </a:moveTo>
                      <a:lnTo>
                        <a:pt x="0" y="187570"/>
                      </a:lnTo>
                      <a:lnTo>
                        <a:pt x="41970" y="0"/>
                      </a:lnTo>
                      <a:lnTo>
                        <a:pt x="4450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CDCD2630-5B30-A769-78D5-69E18EC83976}"/>
                    </a:ext>
                  </a:extLst>
                </p:cNvPr>
                <p:cNvSpPr/>
                <p:nvPr/>
              </p:nvSpPr>
              <p:spPr>
                <a:xfrm>
                  <a:off x="9425664" y="1967241"/>
                  <a:ext cx="46904" cy="198849"/>
                </a:xfrm>
                <a:custGeom>
                  <a:avLst/>
                  <a:gdLst>
                    <a:gd name="connsiteX0" fmla="*/ 2491 w 46904"/>
                    <a:gd name="connsiteY0" fmla="*/ 198850 h 198849"/>
                    <a:gd name="connsiteX1" fmla="*/ 0 w 46904"/>
                    <a:gd name="connsiteY1" fmla="*/ 198286 h 198849"/>
                    <a:gd name="connsiteX2" fmla="*/ 44413 w 46904"/>
                    <a:gd name="connsiteY2" fmla="*/ 0 h 198849"/>
                    <a:gd name="connsiteX3" fmla="*/ 46904 w 46904"/>
                    <a:gd name="connsiteY3" fmla="*/ 564 h 198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904" h="198849">
                      <a:moveTo>
                        <a:pt x="2491" y="198850"/>
                      </a:moveTo>
                      <a:lnTo>
                        <a:pt x="0" y="198286"/>
                      </a:lnTo>
                      <a:lnTo>
                        <a:pt x="44413" y="0"/>
                      </a:lnTo>
                      <a:lnTo>
                        <a:pt x="4690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140081D7-7992-0045-7FF2-AFD40A3328A2}"/>
                    </a:ext>
                  </a:extLst>
                </p:cNvPr>
                <p:cNvSpPr/>
                <p:nvPr/>
              </p:nvSpPr>
              <p:spPr>
                <a:xfrm>
                  <a:off x="9441079" y="1949570"/>
                  <a:ext cx="49489" cy="210458"/>
                </a:xfrm>
                <a:custGeom>
                  <a:avLst/>
                  <a:gdLst>
                    <a:gd name="connsiteX0" fmla="*/ 2538 w 49489"/>
                    <a:gd name="connsiteY0" fmla="*/ 210458 h 210458"/>
                    <a:gd name="connsiteX1" fmla="*/ 0 w 49489"/>
                    <a:gd name="connsiteY1" fmla="*/ 209894 h 210458"/>
                    <a:gd name="connsiteX2" fmla="*/ 46998 w 49489"/>
                    <a:gd name="connsiteY2" fmla="*/ 0 h 210458"/>
                    <a:gd name="connsiteX3" fmla="*/ 49489 w 49489"/>
                    <a:gd name="connsiteY3" fmla="*/ 564 h 210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89" h="210458">
                      <a:moveTo>
                        <a:pt x="2538" y="210458"/>
                      </a:moveTo>
                      <a:lnTo>
                        <a:pt x="0" y="209894"/>
                      </a:lnTo>
                      <a:lnTo>
                        <a:pt x="46998" y="0"/>
                      </a:lnTo>
                      <a:lnTo>
                        <a:pt x="49489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BE8A3FE5-5FDD-E697-5EAD-F884B74E14DA}"/>
                    </a:ext>
                  </a:extLst>
                </p:cNvPr>
                <p:cNvSpPr/>
                <p:nvPr/>
              </p:nvSpPr>
              <p:spPr>
                <a:xfrm>
                  <a:off x="9456588" y="1936974"/>
                  <a:ext cx="50899" cy="216661"/>
                </a:xfrm>
                <a:custGeom>
                  <a:avLst/>
                  <a:gdLst>
                    <a:gd name="connsiteX0" fmla="*/ 2491 w 50899"/>
                    <a:gd name="connsiteY0" fmla="*/ 216662 h 216661"/>
                    <a:gd name="connsiteX1" fmla="*/ 0 w 50899"/>
                    <a:gd name="connsiteY1" fmla="*/ 216098 h 216661"/>
                    <a:gd name="connsiteX2" fmla="*/ 48361 w 50899"/>
                    <a:gd name="connsiteY2" fmla="*/ 0 h 216661"/>
                    <a:gd name="connsiteX3" fmla="*/ 50899 w 50899"/>
                    <a:gd name="connsiteY3" fmla="*/ 517 h 216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899" h="216661">
                      <a:moveTo>
                        <a:pt x="2491" y="216662"/>
                      </a:moveTo>
                      <a:lnTo>
                        <a:pt x="0" y="216098"/>
                      </a:lnTo>
                      <a:lnTo>
                        <a:pt x="48361" y="0"/>
                      </a:lnTo>
                      <a:lnTo>
                        <a:pt x="50899" y="5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B09EF54D-A0C3-5275-7566-AB7E5892A734}"/>
                    </a:ext>
                  </a:extLst>
                </p:cNvPr>
                <p:cNvSpPr/>
                <p:nvPr/>
              </p:nvSpPr>
              <p:spPr>
                <a:xfrm>
                  <a:off x="9472098" y="1929360"/>
                  <a:ext cx="51133" cy="217695"/>
                </a:xfrm>
                <a:custGeom>
                  <a:avLst/>
                  <a:gdLst>
                    <a:gd name="connsiteX0" fmla="*/ 2538 w 51133"/>
                    <a:gd name="connsiteY0" fmla="*/ 217696 h 217695"/>
                    <a:gd name="connsiteX1" fmla="*/ 0 w 51133"/>
                    <a:gd name="connsiteY1" fmla="*/ 217132 h 217695"/>
                    <a:gd name="connsiteX2" fmla="*/ 48643 w 51133"/>
                    <a:gd name="connsiteY2" fmla="*/ 0 h 217695"/>
                    <a:gd name="connsiteX3" fmla="*/ 51134 w 51133"/>
                    <a:gd name="connsiteY3" fmla="*/ 564 h 217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33" h="217695">
                      <a:moveTo>
                        <a:pt x="2538" y="217696"/>
                      </a:moveTo>
                      <a:lnTo>
                        <a:pt x="0" y="217132"/>
                      </a:lnTo>
                      <a:lnTo>
                        <a:pt x="48643" y="0"/>
                      </a:lnTo>
                      <a:lnTo>
                        <a:pt x="5113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2441AACE-2E66-09B4-E3F5-030123EA10D6}"/>
                    </a:ext>
                  </a:extLst>
                </p:cNvPr>
                <p:cNvSpPr/>
                <p:nvPr/>
              </p:nvSpPr>
              <p:spPr>
                <a:xfrm>
                  <a:off x="9487654" y="1918645"/>
                  <a:ext cx="52026" cy="221784"/>
                </a:xfrm>
                <a:custGeom>
                  <a:avLst/>
                  <a:gdLst>
                    <a:gd name="connsiteX0" fmla="*/ 2491 w 52026"/>
                    <a:gd name="connsiteY0" fmla="*/ 221785 h 221784"/>
                    <a:gd name="connsiteX1" fmla="*/ 0 w 52026"/>
                    <a:gd name="connsiteY1" fmla="*/ 221221 h 221784"/>
                    <a:gd name="connsiteX2" fmla="*/ 49536 w 52026"/>
                    <a:gd name="connsiteY2" fmla="*/ 0 h 221784"/>
                    <a:gd name="connsiteX3" fmla="*/ 52027 w 52026"/>
                    <a:gd name="connsiteY3" fmla="*/ 564 h 221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026" h="221784">
                      <a:moveTo>
                        <a:pt x="2491" y="221785"/>
                      </a:moveTo>
                      <a:lnTo>
                        <a:pt x="0" y="221221"/>
                      </a:lnTo>
                      <a:lnTo>
                        <a:pt x="49536" y="0"/>
                      </a:lnTo>
                      <a:lnTo>
                        <a:pt x="5202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9C7505EE-DF1A-D203-62AE-F48E6B5C12CC}"/>
                    </a:ext>
                  </a:extLst>
                </p:cNvPr>
                <p:cNvSpPr/>
                <p:nvPr/>
              </p:nvSpPr>
              <p:spPr>
                <a:xfrm>
                  <a:off x="9504198" y="1904686"/>
                  <a:ext cx="52684" cy="224557"/>
                </a:xfrm>
                <a:custGeom>
                  <a:avLst/>
                  <a:gdLst>
                    <a:gd name="connsiteX0" fmla="*/ 2538 w 52684"/>
                    <a:gd name="connsiteY0" fmla="*/ 224558 h 224557"/>
                    <a:gd name="connsiteX1" fmla="*/ 0 w 52684"/>
                    <a:gd name="connsiteY1" fmla="*/ 223994 h 224557"/>
                    <a:gd name="connsiteX2" fmla="*/ 50147 w 52684"/>
                    <a:gd name="connsiteY2" fmla="*/ 0 h 224557"/>
                    <a:gd name="connsiteX3" fmla="*/ 52685 w 52684"/>
                    <a:gd name="connsiteY3" fmla="*/ 564 h 22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684" h="224557">
                      <a:moveTo>
                        <a:pt x="2538" y="224558"/>
                      </a:moveTo>
                      <a:lnTo>
                        <a:pt x="0" y="223994"/>
                      </a:lnTo>
                      <a:lnTo>
                        <a:pt x="50147" y="0"/>
                      </a:lnTo>
                      <a:lnTo>
                        <a:pt x="5268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F65D87B4-8733-EEA6-22B4-F5B3FF6A2156}"/>
                    </a:ext>
                  </a:extLst>
                </p:cNvPr>
                <p:cNvSpPr/>
                <p:nvPr/>
              </p:nvSpPr>
              <p:spPr>
                <a:xfrm>
                  <a:off x="9519660" y="1922358"/>
                  <a:ext cx="47327" cy="200682"/>
                </a:xfrm>
                <a:custGeom>
                  <a:avLst/>
                  <a:gdLst>
                    <a:gd name="connsiteX0" fmla="*/ 2491 w 47327"/>
                    <a:gd name="connsiteY0" fmla="*/ 200683 h 200682"/>
                    <a:gd name="connsiteX1" fmla="*/ 0 w 47327"/>
                    <a:gd name="connsiteY1" fmla="*/ 200119 h 200682"/>
                    <a:gd name="connsiteX2" fmla="*/ 44789 w 47327"/>
                    <a:gd name="connsiteY2" fmla="*/ 0 h 200682"/>
                    <a:gd name="connsiteX3" fmla="*/ 47327 w 47327"/>
                    <a:gd name="connsiteY3" fmla="*/ 517 h 200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327" h="200682">
                      <a:moveTo>
                        <a:pt x="2491" y="200683"/>
                      </a:moveTo>
                      <a:lnTo>
                        <a:pt x="0" y="200119"/>
                      </a:lnTo>
                      <a:lnTo>
                        <a:pt x="44789" y="0"/>
                      </a:lnTo>
                      <a:lnTo>
                        <a:pt x="47327" y="5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6637805D-A2B6-E24D-7C95-1AFBDC037AFC}"/>
                    </a:ext>
                  </a:extLst>
                </p:cNvPr>
                <p:cNvSpPr/>
                <p:nvPr/>
              </p:nvSpPr>
              <p:spPr>
                <a:xfrm>
                  <a:off x="9535874" y="1976312"/>
                  <a:ext cx="33086" cy="137093"/>
                </a:xfrm>
                <a:custGeom>
                  <a:avLst/>
                  <a:gdLst>
                    <a:gd name="connsiteX0" fmla="*/ 2538 w 33086"/>
                    <a:gd name="connsiteY0" fmla="*/ 137094 h 137093"/>
                    <a:gd name="connsiteX1" fmla="*/ 0 w 33086"/>
                    <a:gd name="connsiteY1" fmla="*/ 136530 h 137093"/>
                    <a:gd name="connsiteX2" fmla="*/ 30596 w 33086"/>
                    <a:gd name="connsiteY2" fmla="*/ 0 h 137093"/>
                    <a:gd name="connsiteX3" fmla="*/ 33087 w 33086"/>
                    <a:gd name="connsiteY3" fmla="*/ 564 h 137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086" h="137093">
                      <a:moveTo>
                        <a:pt x="2538" y="137094"/>
                      </a:moveTo>
                      <a:lnTo>
                        <a:pt x="0" y="136530"/>
                      </a:lnTo>
                      <a:lnTo>
                        <a:pt x="30596" y="0"/>
                      </a:lnTo>
                      <a:lnTo>
                        <a:pt x="3308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6CC89300-5379-B480-233D-D6CCBCB1553D}"/>
                    </a:ext>
                  </a:extLst>
                </p:cNvPr>
                <p:cNvSpPr/>
                <p:nvPr/>
              </p:nvSpPr>
              <p:spPr>
                <a:xfrm>
                  <a:off x="9552841" y="2039242"/>
                  <a:ext cx="16073" cy="61097"/>
                </a:xfrm>
                <a:custGeom>
                  <a:avLst/>
                  <a:gdLst>
                    <a:gd name="connsiteX0" fmla="*/ 2538 w 16073"/>
                    <a:gd name="connsiteY0" fmla="*/ 61098 h 61097"/>
                    <a:gd name="connsiteX1" fmla="*/ 0 w 16073"/>
                    <a:gd name="connsiteY1" fmla="*/ 60534 h 61097"/>
                    <a:gd name="connsiteX2" fmla="*/ 13582 w 16073"/>
                    <a:gd name="connsiteY2" fmla="*/ 0 h 61097"/>
                    <a:gd name="connsiteX3" fmla="*/ 16073 w 16073"/>
                    <a:gd name="connsiteY3" fmla="*/ 564 h 61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073" h="61097">
                      <a:moveTo>
                        <a:pt x="2538" y="61098"/>
                      </a:moveTo>
                      <a:lnTo>
                        <a:pt x="0" y="60534"/>
                      </a:lnTo>
                      <a:lnTo>
                        <a:pt x="13582" y="0"/>
                      </a:lnTo>
                      <a:lnTo>
                        <a:pt x="16073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FAF76DA-CF3D-1A14-F928-206B7F52C77E}"/>
                  </a:ext>
                </a:extLst>
              </p:cNvPr>
              <p:cNvSpPr/>
              <p:nvPr/>
            </p:nvSpPr>
            <p:spPr>
              <a:xfrm>
                <a:off x="8910751" y="1824413"/>
                <a:ext cx="598052" cy="463214"/>
              </a:xfrm>
              <a:custGeom>
                <a:avLst/>
                <a:gdLst>
                  <a:gd name="connsiteX0" fmla="*/ 425522 w 598052"/>
                  <a:gd name="connsiteY0" fmla="*/ 0 h 463214"/>
                  <a:gd name="connsiteX1" fmla="*/ 190907 w 598052"/>
                  <a:gd name="connsiteY1" fmla="*/ 231137 h 463214"/>
                  <a:gd name="connsiteX2" fmla="*/ 150206 w 598052"/>
                  <a:gd name="connsiteY2" fmla="*/ 204912 h 463214"/>
                  <a:gd name="connsiteX3" fmla="*/ 0 w 598052"/>
                  <a:gd name="connsiteY3" fmla="*/ 420728 h 463214"/>
                  <a:gd name="connsiteX4" fmla="*/ 16543 w 598052"/>
                  <a:gd name="connsiteY4" fmla="*/ 428436 h 463214"/>
                  <a:gd name="connsiteX5" fmla="*/ 91036 w 598052"/>
                  <a:gd name="connsiteY5" fmla="*/ 463215 h 463214"/>
                  <a:gd name="connsiteX6" fmla="*/ 578595 w 598052"/>
                  <a:gd name="connsiteY6" fmla="*/ 28481 h 463214"/>
                  <a:gd name="connsiteX7" fmla="*/ 598053 w 598052"/>
                  <a:gd name="connsiteY7" fmla="*/ 11139 h 46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052" h="463214">
                    <a:moveTo>
                      <a:pt x="425522" y="0"/>
                    </a:moveTo>
                    <a:lnTo>
                      <a:pt x="190907" y="231137"/>
                    </a:lnTo>
                    <a:lnTo>
                      <a:pt x="150206" y="204912"/>
                    </a:lnTo>
                    <a:lnTo>
                      <a:pt x="0" y="420728"/>
                    </a:lnTo>
                    <a:lnTo>
                      <a:pt x="16543" y="428436"/>
                    </a:lnTo>
                    <a:lnTo>
                      <a:pt x="91036" y="463215"/>
                    </a:lnTo>
                    <a:lnTo>
                      <a:pt x="578595" y="28481"/>
                    </a:lnTo>
                    <a:lnTo>
                      <a:pt x="598053" y="1113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76" name="Graphic 111">
                <a:extLst>
                  <a:ext uri="{FF2B5EF4-FFF2-40B4-BE49-F238E27FC236}">
                    <a16:creationId xmlns:a16="http://schemas.microsoft.com/office/drawing/2014/main" id="{BE8DF079-D537-9A55-7B9E-78934A385DC2}"/>
                  </a:ext>
                </a:extLst>
              </p:cNvPr>
              <p:cNvGrpSpPr/>
              <p:nvPr/>
            </p:nvGrpSpPr>
            <p:grpSpPr>
              <a:xfrm>
                <a:off x="8729196" y="2261168"/>
                <a:ext cx="272589" cy="197392"/>
                <a:chOff x="8729196" y="2261168"/>
                <a:chExt cx="272589" cy="197392"/>
              </a:xfrm>
              <a:grpFill/>
            </p:grpSpPr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1BFC8609-F13A-E5EA-14A5-2AE07AC1AFFD}"/>
                    </a:ext>
                  </a:extLst>
                </p:cNvPr>
                <p:cNvSpPr/>
                <p:nvPr/>
              </p:nvSpPr>
              <p:spPr>
                <a:xfrm>
                  <a:off x="8729196" y="2261168"/>
                  <a:ext cx="272589" cy="197392"/>
                </a:xfrm>
                <a:custGeom>
                  <a:avLst/>
                  <a:gdLst>
                    <a:gd name="connsiteX0" fmla="*/ 0 w 272589"/>
                    <a:gd name="connsiteY0" fmla="*/ 45071 h 197392"/>
                    <a:gd name="connsiteX1" fmla="*/ 0 w 272589"/>
                    <a:gd name="connsiteY1" fmla="*/ 126895 h 197392"/>
                    <a:gd name="connsiteX2" fmla="*/ 128493 w 272589"/>
                    <a:gd name="connsiteY2" fmla="*/ 197393 h 197392"/>
                    <a:gd name="connsiteX3" fmla="*/ 272590 w 272589"/>
                    <a:gd name="connsiteY3" fmla="*/ 153919 h 197392"/>
                    <a:gd name="connsiteX4" fmla="*/ 272590 w 272589"/>
                    <a:gd name="connsiteY4" fmla="*/ 68147 h 197392"/>
                    <a:gd name="connsiteX5" fmla="*/ 127318 w 272589"/>
                    <a:gd name="connsiteY5" fmla="*/ 0 h 19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589" h="197392">
                      <a:moveTo>
                        <a:pt x="0" y="45071"/>
                      </a:moveTo>
                      <a:lnTo>
                        <a:pt x="0" y="126895"/>
                      </a:lnTo>
                      <a:lnTo>
                        <a:pt x="128493" y="197393"/>
                      </a:lnTo>
                      <a:lnTo>
                        <a:pt x="272590" y="153919"/>
                      </a:lnTo>
                      <a:lnTo>
                        <a:pt x="272590" y="68147"/>
                      </a:lnTo>
                      <a:lnTo>
                        <a:pt x="12731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1696F645-D457-F5A9-7AF1-E63DD79B6C51}"/>
                    </a:ext>
                  </a:extLst>
                </p:cNvPr>
                <p:cNvSpPr/>
                <p:nvPr/>
              </p:nvSpPr>
              <p:spPr>
                <a:xfrm>
                  <a:off x="8729196" y="2261168"/>
                  <a:ext cx="272589" cy="197392"/>
                </a:xfrm>
                <a:custGeom>
                  <a:avLst/>
                  <a:gdLst>
                    <a:gd name="connsiteX0" fmla="*/ 0 w 272589"/>
                    <a:gd name="connsiteY0" fmla="*/ 45071 h 197392"/>
                    <a:gd name="connsiteX1" fmla="*/ 0 w 272589"/>
                    <a:gd name="connsiteY1" fmla="*/ 126895 h 197392"/>
                    <a:gd name="connsiteX2" fmla="*/ 128493 w 272589"/>
                    <a:gd name="connsiteY2" fmla="*/ 197393 h 197392"/>
                    <a:gd name="connsiteX3" fmla="*/ 272590 w 272589"/>
                    <a:gd name="connsiteY3" fmla="*/ 153919 h 197392"/>
                    <a:gd name="connsiteX4" fmla="*/ 272590 w 272589"/>
                    <a:gd name="connsiteY4" fmla="*/ 68147 h 197392"/>
                    <a:gd name="connsiteX5" fmla="*/ 127318 w 272589"/>
                    <a:gd name="connsiteY5" fmla="*/ 0 h 19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589" h="197392">
                      <a:moveTo>
                        <a:pt x="0" y="45071"/>
                      </a:moveTo>
                      <a:lnTo>
                        <a:pt x="0" y="126895"/>
                      </a:lnTo>
                      <a:lnTo>
                        <a:pt x="128493" y="197393"/>
                      </a:lnTo>
                      <a:lnTo>
                        <a:pt x="272590" y="153919"/>
                      </a:lnTo>
                      <a:lnTo>
                        <a:pt x="272590" y="68147"/>
                      </a:lnTo>
                      <a:lnTo>
                        <a:pt x="12731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9AE1831D-262C-A743-DD40-AC69B195A380}"/>
                    </a:ext>
                  </a:extLst>
                </p:cNvPr>
                <p:cNvSpPr/>
                <p:nvPr/>
              </p:nvSpPr>
              <p:spPr>
                <a:xfrm>
                  <a:off x="8729196" y="2302620"/>
                  <a:ext cx="272589" cy="155940"/>
                </a:xfrm>
                <a:custGeom>
                  <a:avLst/>
                  <a:gdLst>
                    <a:gd name="connsiteX0" fmla="*/ 215628 w 272589"/>
                    <a:gd name="connsiteY0" fmla="*/ 0 h 155940"/>
                    <a:gd name="connsiteX1" fmla="*/ 270381 w 272589"/>
                    <a:gd name="connsiteY1" fmla="*/ 28387 h 155940"/>
                    <a:gd name="connsiteX2" fmla="*/ 270381 w 272589"/>
                    <a:gd name="connsiteY2" fmla="*/ 108519 h 155940"/>
                    <a:gd name="connsiteX3" fmla="*/ 126237 w 272589"/>
                    <a:gd name="connsiteY3" fmla="*/ 151992 h 155940"/>
                    <a:gd name="connsiteX4" fmla="*/ 1410 w 272589"/>
                    <a:gd name="connsiteY4" fmla="*/ 83516 h 155940"/>
                    <a:gd name="connsiteX5" fmla="*/ 0 w 272589"/>
                    <a:gd name="connsiteY5" fmla="*/ 53296 h 155940"/>
                    <a:gd name="connsiteX6" fmla="*/ 0 w 272589"/>
                    <a:gd name="connsiteY6" fmla="*/ 85443 h 155940"/>
                    <a:gd name="connsiteX7" fmla="*/ 128493 w 272589"/>
                    <a:gd name="connsiteY7" fmla="*/ 155940 h 155940"/>
                    <a:gd name="connsiteX8" fmla="*/ 272590 w 272589"/>
                    <a:gd name="connsiteY8" fmla="*/ 112467 h 155940"/>
                    <a:gd name="connsiteX9" fmla="*/ 272590 w 272589"/>
                    <a:gd name="connsiteY9" fmla="*/ 26695 h 155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589" h="155940">
                      <a:moveTo>
                        <a:pt x="215628" y="0"/>
                      </a:moveTo>
                      <a:lnTo>
                        <a:pt x="270381" y="28387"/>
                      </a:lnTo>
                      <a:lnTo>
                        <a:pt x="270381" y="108519"/>
                      </a:lnTo>
                      <a:lnTo>
                        <a:pt x="126237" y="151992"/>
                      </a:lnTo>
                      <a:lnTo>
                        <a:pt x="1410" y="83516"/>
                      </a:lnTo>
                      <a:lnTo>
                        <a:pt x="0" y="53296"/>
                      </a:lnTo>
                      <a:lnTo>
                        <a:pt x="0" y="85443"/>
                      </a:lnTo>
                      <a:lnTo>
                        <a:pt x="128493" y="155940"/>
                      </a:lnTo>
                      <a:lnTo>
                        <a:pt x="272590" y="112467"/>
                      </a:lnTo>
                      <a:lnTo>
                        <a:pt x="272590" y="266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890D219D-6D7C-7C4A-8267-95F69253308C}"/>
                    </a:ext>
                  </a:extLst>
                </p:cNvPr>
                <p:cNvSpPr/>
                <p:nvPr/>
              </p:nvSpPr>
              <p:spPr>
                <a:xfrm>
                  <a:off x="8729196" y="2261168"/>
                  <a:ext cx="272589" cy="68147"/>
                </a:xfrm>
                <a:custGeom>
                  <a:avLst/>
                  <a:gdLst>
                    <a:gd name="connsiteX0" fmla="*/ 272590 w 272589"/>
                    <a:gd name="connsiteY0" fmla="*/ 68147 h 68147"/>
                    <a:gd name="connsiteX1" fmla="*/ 127318 w 272589"/>
                    <a:gd name="connsiteY1" fmla="*/ 0 h 68147"/>
                    <a:gd name="connsiteX2" fmla="*/ 0 w 272589"/>
                    <a:gd name="connsiteY2" fmla="*/ 45071 h 68147"/>
                    <a:gd name="connsiteX3" fmla="*/ 127318 w 272589"/>
                    <a:gd name="connsiteY3" fmla="*/ 5405 h 68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2589" h="68147">
                      <a:moveTo>
                        <a:pt x="272590" y="68147"/>
                      </a:moveTo>
                      <a:lnTo>
                        <a:pt x="127318" y="0"/>
                      </a:lnTo>
                      <a:lnTo>
                        <a:pt x="0" y="45071"/>
                      </a:lnTo>
                      <a:lnTo>
                        <a:pt x="127318" y="540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86" name="Graphic 111">
                  <a:extLst>
                    <a:ext uri="{FF2B5EF4-FFF2-40B4-BE49-F238E27FC236}">
                      <a16:creationId xmlns:a16="http://schemas.microsoft.com/office/drawing/2014/main" id="{0B860481-E9A2-56BE-2CE7-57DE94E67295}"/>
                    </a:ext>
                  </a:extLst>
                </p:cNvPr>
                <p:cNvGrpSpPr/>
                <p:nvPr/>
              </p:nvGrpSpPr>
              <p:grpSpPr>
                <a:xfrm>
                  <a:off x="8747996" y="2291576"/>
                  <a:ext cx="227377" cy="150347"/>
                  <a:chOff x="8747996" y="2291576"/>
                  <a:chExt cx="227377" cy="150347"/>
                </a:xfrm>
                <a:grpFill/>
              </p:grpSpPr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5AD5594B-A83E-BD69-9546-1F4A8A979E32}"/>
                      </a:ext>
                    </a:extLst>
                  </p:cNvPr>
                  <p:cNvSpPr/>
                  <p:nvPr/>
                </p:nvSpPr>
                <p:spPr>
                  <a:xfrm>
                    <a:off x="8747996" y="2300881"/>
                    <a:ext cx="49771" cy="80131"/>
                  </a:xfrm>
                  <a:custGeom>
                    <a:avLst/>
                    <a:gdLst>
                      <a:gd name="connsiteX0" fmla="*/ 49771 w 49771"/>
                      <a:gd name="connsiteY0" fmla="*/ 0 h 80131"/>
                      <a:gd name="connsiteX1" fmla="*/ 0 w 49771"/>
                      <a:gd name="connsiteY1" fmla="*/ 18470 h 80131"/>
                      <a:gd name="connsiteX2" fmla="*/ 0 w 49771"/>
                      <a:gd name="connsiteY2" fmla="*/ 80132 h 80131"/>
                      <a:gd name="connsiteX3" fmla="*/ 49771 w 49771"/>
                      <a:gd name="connsiteY3" fmla="*/ 53108 h 80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771" h="80131">
                        <a:moveTo>
                          <a:pt x="49771" y="0"/>
                        </a:moveTo>
                        <a:lnTo>
                          <a:pt x="0" y="18470"/>
                        </a:lnTo>
                        <a:lnTo>
                          <a:pt x="0" y="80132"/>
                        </a:lnTo>
                        <a:lnTo>
                          <a:pt x="49771" y="53108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DACA7955-4408-A860-E6DF-E32086104F47}"/>
                      </a:ext>
                    </a:extLst>
                  </p:cNvPr>
                  <p:cNvSpPr/>
                  <p:nvPr/>
                </p:nvSpPr>
                <p:spPr>
                  <a:xfrm>
                    <a:off x="8747996" y="2353989"/>
                    <a:ext cx="136905" cy="81682"/>
                  </a:xfrm>
                  <a:custGeom>
                    <a:avLst/>
                    <a:gdLst>
                      <a:gd name="connsiteX0" fmla="*/ 49771 w 136905"/>
                      <a:gd name="connsiteY0" fmla="*/ 0 h 81682"/>
                      <a:gd name="connsiteX1" fmla="*/ 0 w 136905"/>
                      <a:gd name="connsiteY1" fmla="*/ 27024 h 81682"/>
                      <a:gd name="connsiteX2" fmla="*/ 108519 w 136905"/>
                      <a:gd name="connsiteY2" fmla="*/ 81683 h 81682"/>
                      <a:gd name="connsiteX3" fmla="*/ 136906 w 136905"/>
                      <a:gd name="connsiteY3" fmla="*/ 45635 h 81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6905" h="81682">
                        <a:moveTo>
                          <a:pt x="49771" y="0"/>
                        </a:moveTo>
                        <a:lnTo>
                          <a:pt x="0" y="27024"/>
                        </a:lnTo>
                        <a:lnTo>
                          <a:pt x="108519" y="81683"/>
                        </a:lnTo>
                        <a:lnTo>
                          <a:pt x="136906" y="45635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707561A0-86FC-B1FE-19C9-882B45255794}"/>
                      </a:ext>
                    </a:extLst>
                  </p:cNvPr>
                  <p:cNvSpPr/>
                  <p:nvPr/>
                </p:nvSpPr>
                <p:spPr>
                  <a:xfrm>
                    <a:off x="8856515" y="2370251"/>
                    <a:ext cx="118858" cy="65421"/>
                  </a:xfrm>
                  <a:custGeom>
                    <a:avLst/>
                    <a:gdLst>
                      <a:gd name="connsiteX0" fmla="*/ 28387 w 118858"/>
                      <a:gd name="connsiteY0" fmla="*/ 29374 h 65421"/>
                      <a:gd name="connsiteX1" fmla="*/ 0 w 118858"/>
                      <a:gd name="connsiteY1" fmla="*/ 65421 h 65421"/>
                      <a:gd name="connsiteX2" fmla="*/ 118859 w 118858"/>
                      <a:gd name="connsiteY2" fmla="*/ 27541 h 65421"/>
                      <a:gd name="connsiteX3" fmla="*/ 118859 w 118858"/>
                      <a:gd name="connsiteY3" fmla="*/ 0 h 65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858" h="65421">
                        <a:moveTo>
                          <a:pt x="28387" y="29374"/>
                        </a:moveTo>
                        <a:lnTo>
                          <a:pt x="0" y="65421"/>
                        </a:lnTo>
                        <a:lnTo>
                          <a:pt x="118859" y="27541"/>
                        </a:lnTo>
                        <a:lnTo>
                          <a:pt x="118859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48D880C9-4C26-3D0D-C335-CBF7E1B26F18}"/>
                      </a:ext>
                    </a:extLst>
                  </p:cNvPr>
                  <p:cNvSpPr/>
                  <p:nvPr/>
                </p:nvSpPr>
                <p:spPr>
                  <a:xfrm>
                    <a:off x="8747996" y="2381013"/>
                    <a:ext cx="227377" cy="60909"/>
                  </a:xfrm>
                  <a:custGeom>
                    <a:avLst/>
                    <a:gdLst>
                      <a:gd name="connsiteX0" fmla="*/ 0 w 227377"/>
                      <a:gd name="connsiteY0" fmla="*/ 0 h 60909"/>
                      <a:gd name="connsiteX1" fmla="*/ 108519 w 227377"/>
                      <a:gd name="connsiteY1" fmla="*/ 60910 h 60909"/>
                      <a:gd name="connsiteX2" fmla="*/ 227377 w 227377"/>
                      <a:gd name="connsiteY2" fmla="*/ 16778 h 60909"/>
                      <a:gd name="connsiteX3" fmla="*/ 108519 w 227377"/>
                      <a:gd name="connsiteY3" fmla="*/ 54659 h 6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7377" h="60909">
                        <a:moveTo>
                          <a:pt x="0" y="0"/>
                        </a:moveTo>
                        <a:lnTo>
                          <a:pt x="108519" y="60910"/>
                        </a:lnTo>
                        <a:lnTo>
                          <a:pt x="227377" y="16778"/>
                        </a:lnTo>
                        <a:lnTo>
                          <a:pt x="108519" y="5465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19A7D947-03CC-6804-A7F5-8809080FFF4F}"/>
                      </a:ext>
                    </a:extLst>
                  </p:cNvPr>
                  <p:cNvSpPr/>
                  <p:nvPr/>
                </p:nvSpPr>
                <p:spPr>
                  <a:xfrm>
                    <a:off x="8797767" y="2291576"/>
                    <a:ext cx="177606" cy="108049"/>
                  </a:xfrm>
                  <a:custGeom>
                    <a:avLst/>
                    <a:gdLst>
                      <a:gd name="connsiteX0" fmla="*/ 149407 w 177606"/>
                      <a:gd name="connsiteY0" fmla="*/ 33651 h 108049"/>
                      <a:gd name="connsiteX1" fmla="*/ 149407 w 177606"/>
                      <a:gd name="connsiteY1" fmla="*/ 59594 h 108049"/>
                      <a:gd name="connsiteX2" fmla="*/ 85960 w 177606"/>
                      <a:gd name="connsiteY2" fmla="*/ 82529 h 108049"/>
                      <a:gd name="connsiteX3" fmla="*/ 24862 w 177606"/>
                      <a:gd name="connsiteY3" fmla="*/ 49066 h 108049"/>
                      <a:gd name="connsiteX4" fmla="*/ 24862 w 177606"/>
                      <a:gd name="connsiteY4" fmla="*/ 0 h 108049"/>
                      <a:gd name="connsiteX5" fmla="*/ 3995 w 177606"/>
                      <a:gd name="connsiteY5" fmla="*/ 7755 h 108049"/>
                      <a:gd name="connsiteX6" fmla="*/ 0 w 177606"/>
                      <a:gd name="connsiteY6" fmla="*/ 9306 h 108049"/>
                      <a:gd name="connsiteX7" fmla="*/ 0 w 177606"/>
                      <a:gd name="connsiteY7" fmla="*/ 62414 h 108049"/>
                      <a:gd name="connsiteX8" fmla="*/ 87135 w 177606"/>
                      <a:gd name="connsiteY8" fmla="*/ 108049 h 108049"/>
                      <a:gd name="connsiteX9" fmla="*/ 177606 w 177606"/>
                      <a:gd name="connsiteY9" fmla="*/ 78675 h 108049"/>
                      <a:gd name="connsiteX10" fmla="*/ 177606 w 177606"/>
                      <a:gd name="connsiteY10" fmla="*/ 47139 h 108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7606" h="108049">
                        <a:moveTo>
                          <a:pt x="149407" y="33651"/>
                        </a:moveTo>
                        <a:lnTo>
                          <a:pt x="149407" y="59594"/>
                        </a:lnTo>
                        <a:lnTo>
                          <a:pt x="85960" y="82529"/>
                        </a:lnTo>
                        <a:lnTo>
                          <a:pt x="24862" y="49066"/>
                        </a:lnTo>
                        <a:lnTo>
                          <a:pt x="24862" y="0"/>
                        </a:lnTo>
                        <a:lnTo>
                          <a:pt x="3995" y="7755"/>
                        </a:lnTo>
                        <a:lnTo>
                          <a:pt x="0" y="9306"/>
                        </a:lnTo>
                        <a:lnTo>
                          <a:pt x="0" y="62414"/>
                        </a:lnTo>
                        <a:lnTo>
                          <a:pt x="87135" y="108049"/>
                        </a:lnTo>
                        <a:lnTo>
                          <a:pt x="177606" y="78675"/>
                        </a:lnTo>
                        <a:lnTo>
                          <a:pt x="177606" y="4713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AA8A0F7D-6F1E-4346-BDE2-68C3E8ABDDC1}"/>
                      </a:ext>
                    </a:extLst>
                  </p:cNvPr>
                  <p:cNvSpPr/>
                  <p:nvPr/>
                </p:nvSpPr>
                <p:spPr>
                  <a:xfrm>
                    <a:off x="8797767" y="2291576"/>
                    <a:ext cx="177606" cy="108049"/>
                  </a:xfrm>
                  <a:custGeom>
                    <a:avLst/>
                    <a:gdLst>
                      <a:gd name="connsiteX0" fmla="*/ 149407 w 177606"/>
                      <a:gd name="connsiteY0" fmla="*/ 33651 h 108049"/>
                      <a:gd name="connsiteX1" fmla="*/ 149407 w 177606"/>
                      <a:gd name="connsiteY1" fmla="*/ 59594 h 108049"/>
                      <a:gd name="connsiteX2" fmla="*/ 85960 w 177606"/>
                      <a:gd name="connsiteY2" fmla="*/ 82529 h 108049"/>
                      <a:gd name="connsiteX3" fmla="*/ 24862 w 177606"/>
                      <a:gd name="connsiteY3" fmla="*/ 49066 h 108049"/>
                      <a:gd name="connsiteX4" fmla="*/ 24862 w 177606"/>
                      <a:gd name="connsiteY4" fmla="*/ 0 h 108049"/>
                      <a:gd name="connsiteX5" fmla="*/ 3995 w 177606"/>
                      <a:gd name="connsiteY5" fmla="*/ 7755 h 108049"/>
                      <a:gd name="connsiteX6" fmla="*/ 0 w 177606"/>
                      <a:gd name="connsiteY6" fmla="*/ 9306 h 108049"/>
                      <a:gd name="connsiteX7" fmla="*/ 0 w 177606"/>
                      <a:gd name="connsiteY7" fmla="*/ 62414 h 108049"/>
                      <a:gd name="connsiteX8" fmla="*/ 87135 w 177606"/>
                      <a:gd name="connsiteY8" fmla="*/ 108049 h 108049"/>
                      <a:gd name="connsiteX9" fmla="*/ 177606 w 177606"/>
                      <a:gd name="connsiteY9" fmla="*/ 78675 h 108049"/>
                      <a:gd name="connsiteX10" fmla="*/ 177606 w 177606"/>
                      <a:gd name="connsiteY10" fmla="*/ 47139 h 108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7606" h="108049">
                        <a:moveTo>
                          <a:pt x="149407" y="33651"/>
                        </a:moveTo>
                        <a:lnTo>
                          <a:pt x="149407" y="59594"/>
                        </a:lnTo>
                        <a:lnTo>
                          <a:pt x="85960" y="82529"/>
                        </a:lnTo>
                        <a:lnTo>
                          <a:pt x="24862" y="49066"/>
                        </a:lnTo>
                        <a:lnTo>
                          <a:pt x="24862" y="0"/>
                        </a:lnTo>
                        <a:lnTo>
                          <a:pt x="3995" y="7755"/>
                        </a:lnTo>
                        <a:lnTo>
                          <a:pt x="0" y="9306"/>
                        </a:lnTo>
                        <a:lnTo>
                          <a:pt x="0" y="62414"/>
                        </a:lnTo>
                        <a:lnTo>
                          <a:pt x="87135" y="108049"/>
                        </a:lnTo>
                        <a:lnTo>
                          <a:pt x="177606" y="78675"/>
                        </a:lnTo>
                        <a:lnTo>
                          <a:pt x="177606" y="4713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360E402B-9BBB-9B09-108B-F74421D76E6C}"/>
                    </a:ext>
                  </a:extLst>
                </p:cNvPr>
                <p:cNvSpPr/>
                <p:nvPr/>
              </p:nvSpPr>
              <p:spPr>
                <a:xfrm>
                  <a:off x="8822629" y="2280202"/>
                  <a:ext cx="124545" cy="93902"/>
                </a:xfrm>
                <a:custGeom>
                  <a:avLst/>
                  <a:gdLst>
                    <a:gd name="connsiteX0" fmla="*/ 121678 w 124545"/>
                    <a:gd name="connsiteY0" fmla="*/ 43661 h 93902"/>
                    <a:gd name="connsiteX1" fmla="*/ 30549 w 124545"/>
                    <a:gd name="connsiteY1" fmla="*/ 0 h 93902"/>
                    <a:gd name="connsiteX2" fmla="*/ 6157 w 124545"/>
                    <a:gd name="connsiteY2" fmla="*/ 9071 h 93902"/>
                    <a:gd name="connsiteX3" fmla="*/ 0 w 124545"/>
                    <a:gd name="connsiteY3" fmla="*/ 11374 h 93902"/>
                    <a:gd name="connsiteX4" fmla="*/ 0 w 124545"/>
                    <a:gd name="connsiteY4" fmla="*/ 60440 h 93902"/>
                    <a:gd name="connsiteX5" fmla="*/ 61098 w 124545"/>
                    <a:gd name="connsiteY5" fmla="*/ 93902 h 93902"/>
                    <a:gd name="connsiteX6" fmla="*/ 124545 w 124545"/>
                    <a:gd name="connsiteY6" fmla="*/ 70967 h 93902"/>
                    <a:gd name="connsiteX7" fmla="*/ 124545 w 124545"/>
                    <a:gd name="connsiteY7" fmla="*/ 45024 h 93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545" h="93902">
                      <a:moveTo>
                        <a:pt x="121678" y="43661"/>
                      </a:moveTo>
                      <a:lnTo>
                        <a:pt x="30549" y="0"/>
                      </a:lnTo>
                      <a:lnTo>
                        <a:pt x="6157" y="9071"/>
                      </a:lnTo>
                      <a:lnTo>
                        <a:pt x="0" y="11374"/>
                      </a:lnTo>
                      <a:lnTo>
                        <a:pt x="0" y="60440"/>
                      </a:lnTo>
                      <a:lnTo>
                        <a:pt x="61098" y="93902"/>
                      </a:lnTo>
                      <a:lnTo>
                        <a:pt x="124545" y="70967"/>
                      </a:lnTo>
                      <a:lnTo>
                        <a:pt x="124545" y="4502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4432669A-F5D0-0CF7-54F7-D58B19254339}"/>
                    </a:ext>
                  </a:extLst>
                </p:cNvPr>
                <p:cNvSpPr/>
                <p:nvPr/>
              </p:nvSpPr>
              <p:spPr>
                <a:xfrm>
                  <a:off x="8822629" y="2334203"/>
                  <a:ext cx="62836" cy="39901"/>
                </a:xfrm>
                <a:custGeom>
                  <a:avLst/>
                  <a:gdLst>
                    <a:gd name="connsiteX0" fmla="*/ 6157 w 62836"/>
                    <a:gd name="connsiteY0" fmla="*/ 0 h 39901"/>
                    <a:gd name="connsiteX1" fmla="*/ 0 w 62836"/>
                    <a:gd name="connsiteY1" fmla="*/ 6439 h 39901"/>
                    <a:gd name="connsiteX2" fmla="*/ 61098 w 62836"/>
                    <a:gd name="connsiteY2" fmla="*/ 39901 h 39901"/>
                    <a:gd name="connsiteX3" fmla="*/ 62837 w 62836"/>
                    <a:gd name="connsiteY3" fmla="*/ 31066 h 3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36" h="39901">
                      <a:moveTo>
                        <a:pt x="6157" y="0"/>
                      </a:moveTo>
                      <a:lnTo>
                        <a:pt x="0" y="6439"/>
                      </a:lnTo>
                      <a:lnTo>
                        <a:pt x="61098" y="39901"/>
                      </a:lnTo>
                      <a:lnTo>
                        <a:pt x="62837" y="3106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B461B9B3-6470-FC06-68FC-6C8BCBC4C4F9}"/>
                    </a:ext>
                  </a:extLst>
                </p:cNvPr>
                <p:cNvSpPr/>
                <p:nvPr/>
              </p:nvSpPr>
              <p:spPr>
                <a:xfrm>
                  <a:off x="8822629" y="2289273"/>
                  <a:ext cx="6156" cy="51369"/>
                </a:xfrm>
                <a:custGeom>
                  <a:avLst/>
                  <a:gdLst>
                    <a:gd name="connsiteX0" fmla="*/ 6157 w 6156"/>
                    <a:gd name="connsiteY0" fmla="*/ 0 h 51369"/>
                    <a:gd name="connsiteX1" fmla="*/ 0 w 6156"/>
                    <a:gd name="connsiteY1" fmla="*/ 2303 h 51369"/>
                    <a:gd name="connsiteX2" fmla="*/ 0 w 6156"/>
                    <a:gd name="connsiteY2" fmla="*/ 51369 h 51369"/>
                    <a:gd name="connsiteX3" fmla="*/ 6157 w 6156"/>
                    <a:gd name="connsiteY3" fmla="*/ 44930 h 51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" h="51369">
                      <a:moveTo>
                        <a:pt x="6157" y="0"/>
                      </a:moveTo>
                      <a:lnTo>
                        <a:pt x="0" y="2303"/>
                      </a:lnTo>
                      <a:lnTo>
                        <a:pt x="0" y="51369"/>
                      </a:lnTo>
                      <a:lnTo>
                        <a:pt x="6157" y="449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08FF9419-D407-BF28-8CD4-E02CCBDC61C4}"/>
                    </a:ext>
                  </a:extLst>
                </p:cNvPr>
                <p:cNvSpPr/>
                <p:nvPr/>
              </p:nvSpPr>
              <p:spPr>
                <a:xfrm>
                  <a:off x="8883727" y="2342898"/>
                  <a:ext cx="63447" cy="31206"/>
                </a:xfrm>
                <a:custGeom>
                  <a:avLst/>
                  <a:gdLst>
                    <a:gd name="connsiteX0" fmla="*/ 1739 w 63447"/>
                    <a:gd name="connsiteY0" fmla="*/ 22371 h 31206"/>
                    <a:gd name="connsiteX1" fmla="*/ 0 w 63447"/>
                    <a:gd name="connsiteY1" fmla="*/ 31207 h 31206"/>
                    <a:gd name="connsiteX2" fmla="*/ 63448 w 63447"/>
                    <a:gd name="connsiteY2" fmla="*/ 8272 h 31206"/>
                    <a:gd name="connsiteX3" fmla="*/ 63448 w 63447"/>
                    <a:gd name="connsiteY3" fmla="*/ 0 h 3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447" h="31206">
                      <a:moveTo>
                        <a:pt x="1739" y="22371"/>
                      </a:moveTo>
                      <a:lnTo>
                        <a:pt x="0" y="31207"/>
                      </a:lnTo>
                      <a:lnTo>
                        <a:pt x="63448" y="8272"/>
                      </a:lnTo>
                      <a:lnTo>
                        <a:pt x="6344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91" name="Graphic 111">
                  <a:extLst>
                    <a:ext uri="{FF2B5EF4-FFF2-40B4-BE49-F238E27FC236}">
                      <a16:creationId xmlns:a16="http://schemas.microsoft.com/office/drawing/2014/main" id="{15C5684F-79CE-A65D-888C-9F66AB165E2B}"/>
                    </a:ext>
                  </a:extLst>
                </p:cNvPr>
                <p:cNvGrpSpPr/>
                <p:nvPr/>
              </p:nvGrpSpPr>
              <p:grpSpPr>
                <a:xfrm>
                  <a:off x="8832311" y="2280202"/>
                  <a:ext cx="108377" cy="85066"/>
                  <a:chOff x="8832311" y="2280202"/>
                  <a:chExt cx="108377" cy="85066"/>
                </a:xfrm>
                <a:grpFill/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DC0D857C-6AA2-06CB-5D29-E2618945AF59}"/>
                      </a:ext>
                    </a:extLst>
                  </p:cNvPr>
                  <p:cNvSpPr/>
                  <p:nvPr/>
                </p:nvSpPr>
                <p:spPr>
                  <a:xfrm>
                    <a:off x="8852943" y="2280202"/>
                    <a:ext cx="5169" cy="70074"/>
                  </a:xfrm>
                  <a:custGeom>
                    <a:avLst/>
                    <a:gdLst>
                      <a:gd name="connsiteX0" fmla="*/ 235 w 5169"/>
                      <a:gd name="connsiteY0" fmla="*/ 0 h 70074"/>
                      <a:gd name="connsiteX1" fmla="*/ 0 w 5169"/>
                      <a:gd name="connsiteY1" fmla="*/ 94 h 70074"/>
                      <a:gd name="connsiteX2" fmla="*/ 0 w 5169"/>
                      <a:gd name="connsiteY2" fmla="*/ 67254 h 70074"/>
                      <a:gd name="connsiteX3" fmla="*/ 5170 w 5169"/>
                      <a:gd name="connsiteY3" fmla="*/ 70074 h 70074"/>
                      <a:gd name="connsiteX4" fmla="*/ 5170 w 5169"/>
                      <a:gd name="connsiteY4" fmla="*/ 2397 h 70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69" h="70074">
                        <a:moveTo>
                          <a:pt x="235" y="0"/>
                        </a:moveTo>
                        <a:lnTo>
                          <a:pt x="0" y="94"/>
                        </a:lnTo>
                        <a:lnTo>
                          <a:pt x="0" y="67254"/>
                        </a:lnTo>
                        <a:lnTo>
                          <a:pt x="5170" y="70074"/>
                        </a:lnTo>
                        <a:lnTo>
                          <a:pt x="5170" y="239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064F6A14-3418-2686-DEC0-EC2F3C6D998A}"/>
                      </a:ext>
                    </a:extLst>
                  </p:cNvPr>
                  <p:cNvSpPr/>
                  <p:nvPr/>
                </p:nvSpPr>
                <p:spPr>
                  <a:xfrm>
                    <a:off x="8863282" y="2285043"/>
                    <a:ext cx="5169" cy="70873"/>
                  </a:xfrm>
                  <a:custGeom>
                    <a:avLst/>
                    <a:gdLst>
                      <a:gd name="connsiteX0" fmla="*/ 0 w 5169"/>
                      <a:gd name="connsiteY0" fmla="*/ 0 h 70873"/>
                      <a:gd name="connsiteX1" fmla="*/ 0 w 5169"/>
                      <a:gd name="connsiteY1" fmla="*/ 68054 h 70873"/>
                      <a:gd name="connsiteX2" fmla="*/ 5170 w 5169"/>
                      <a:gd name="connsiteY2" fmla="*/ 70873 h 70873"/>
                      <a:gd name="connsiteX3" fmla="*/ 5170 w 5169"/>
                      <a:gd name="connsiteY3" fmla="*/ 2491 h 70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70873">
                        <a:moveTo>
                          <a:pt x="0" y="0"/>
                        </a:moveTo>
                        <a:lnTo>
                          <a:pt x="0" y="68054"/>
                        </a:lnTo>
                        <a:lnTo>
                          <a:pt x="5170" y="70873"/>
                        </a:lnTo>
                        <a:lnTo>
                          <a:pt x="5170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8E3F62A1-5407-9238-93A2-1A38F8CDE1BF}"/>
                      </a:ext>
                    </a:extLst>
                  </p:cNvPr>
                  <p:cNvSpPr/>
                  <p:nvPr/>
                </p:nvSpPr>
                <p:spPr>
                  <a:xfrm>
                    <a:off x="8873622" y="2290025"/>
                    <a:ext cx="5122" cy="71531"/>
                  </a:xfrm>
                  <a:custGeom>
                    <a:avLst/>
                    <a:gdLst>
                      <a:gd name="connsiteX0" fmla="*/ 0 w 5122"/>
                      <a:gd name="connsiteY0" fmla="*/ 0 h 71531"/>
                      <a:gd name="connsiteX1" fmla="*/ 0 w 5122"/>
                      <a:gd name="connsiteY1" fmla="*/ 68711 h 71531"/>
                      <a:gd name="connsiteX2" fmla="*/ 5123 w 5122"/>
                      <a:gd name="connsiteY2" fmla="*/ 71531 h 71531"/>
                      <a:gd name="connsiteX3" fmla="*/ 5123 w 5122"/>
                      <a:gd name="connsiteY3" fmla="*/ 2444 h 71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22" h="71531">
                        <a:moveTo>
                          <a:pt x="0" y="0"/>
                        </a:moveTo>
                        <a:lnTo>
                          <a:pt x="0" y="68711"/>
                        </a:lnTo>
                        <a:lnTo>
                          <a:pt x="5123" y="71531"/>
                        </a:lnTo>
                        <a:lnTo>
                          <a:pt x="5123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5B80D69C-30E4-4652-030B-CD4C50F3EA6D}"/>
                      </a:ext>
                    </a:extLst>
                  </p:cNvPr>
                  <p:cNvSpPr/>
                  <p:nvPr/>
                </p:nvSpPr>
                <p:spPr>
                  <a:xfrm>
                    <a:off x="8832311" y="2286077"/>
                    <a:ext cx="5169" cy="52873"/>
                  </a:xfrm>
                  <a:custGeom>
                    <a:avLst/>
                    <a:gdLst>
                      <a:gd name="connsiteX0" fmla="*/ 0 w 5169"/>
                      <a:gd name="connsiteY0" fmla="*/ 1880 h 52873"/>
                      <a:gd name="connsiteX1" fmla="*/ 0 w 5169"/>
                      <a:gd name="connsiteY1" fmla="*/ 50053 h 52873"/>
                      <a:gd name="connsiteX2" fmla="*/ 5170 w 5169"/>
                      <a:gd name="connsiteY2" fmla="*/ 52873 h 52873"/>
                      <a:gd name="connsiteX3" fmla="*/ 5170 w 5169"/>
                      <a:gd name="connsiteY3" fmla="*/ 0 h 52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52873">
                        <a:moveTo>
                          <a:pt x="0" y="1880"/>
                        </a:moveTo>
                        <a:lnTo>
                          <a:pt x="0" y="50053"/>
                        </a:lnTo>
                        <a:lnTo>
                          <a:pt x="5170" y="52873"/>
                        </a:lnTo>
                        <a:lnTo>
                          <a:pt x="5170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BFE7FA8D-B078-D31D-1A08-C6E7EA4CB6A5}"/>
                      </a:ext>
                    </a:extLst>
                  </p:cNvPr>
                  <p:cNvSpPr/>
                  <p:nvPr/>
                </p:nvSpPr>
                <p:spPr>
                  <a:xfrm>
                    <a:off x="8842650" y="2282223"/>
                    <a:ext cx="5169" cy="62366"/>
                  </a:xfrm>
                  <a:custGeom>
                    <a:avLst/>
                    <a:gdLst>
                      <a:gd name="connsiteX0" fmla="*/ 0 w 5169"/>
                      <a:gd name="connsiteY0" fmla="*/ 1927 h 62366"/>
                      <a:gd name="connsiteX1" fmla="*/ 0 w 5169"/>
                      <a:gd name="connsiteY1" fmla="*/ 59547 h 62366"/>
                      <a:gd name="connsiteX2" fmla="*/ 5170 w 5169"/>
                      <a:gd name="connsiteY2" fmla="*/ 62367 h 62366"/>
                      <a:gd name="connsiteX3" fmla="*/ 5170 w 5169"/>
                      <a:gd name="connsiteY3" fmla="*/ 0 h 62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62366">
                        <a:moveTo>
                          <a:pt x="0" y="1927"/>
                        </a:moveTo>
                        <a:lnTo>
                          <a:pt x="0" y="59547"/>
                        </a:lnTo>
                        <a:lnTo>
                          <a:pt x="5170" y="62367"/>
                        </a:lnTo>
                        <a:lnTo>
                          <a:pt x="5170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8" name="Freeform: Shape 97">
                    <a:extLst>
                      <a:ext uri="{FF2B5EF4-FFF2-40B4-BE49-F238E27FC236}">
                        <a16:creationId xmlns:a16="http://schemas.microsoft.com/office/drawing/2014/main" id="{50017426-7AFF-23E7-F190-E56646031A29}"/>
                      </a:ext>
                    </a:extLst>
                  </p:cNvPr>
                  <p:cNvSpPr/>
                  <p:nvPr/>
                </p:nvSpPr>
                <p:spPr>
                  <a:xfrm>
                    <a:off x="8925226" y="2314746"/>
                    <a:ext cx="5169" cy="36141"/>
                  </a:xfrm>
                  <a:custGeom>
                    <a:avLst/>
                    <a:gdLst>
                      <a:gd name="connsiteX0" fmla="*/ 0 w 5169"/>
                      <a:gd name="connsiteY0" fmla="*/ 0 h 36141"/>
                      <a:gd name="connsiteX1" fmla="*/ 0 w 5169"/>
                      <a:gd name="connsiteY1" fmla="*/ 36142 h 36141"/>
                      <a:gd name="connsiteX2" fmla="*/ 5170 w 5169"/>
                      <a:gd name="connsiteY2" fmla="*/ 34262 h 36141"/>
                      <a:gd name="connsiteX3" fmla="*/ 5170 w 5169"/>
                      <a:gd name="connsiteY3" fmla="*/ 2444 h 36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36141">
                        <a:moveTo>
                          <a:pt x="0" y="0"/>
                        </a:moveTo>
                        <a:lnTo>
                          <a:pt x="0" y="36142"/>
                        </a:lnTo>
                        <a:lnTo>
                          <a:pt x="5170" y="34262"/>
                        </a:lnTo>
                        <a:lnTo>
                          <a:pt x="5170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99" name="Freeform: Shape 98">
                    <a:extLst>
                      <a:ext uri="{FF2B5EF4-FFF2-40B4-BE49-F238E27FC236}">
                        <a16:creationId xmlns:a16="http://schemas.microsoft.com/office/drawing/2014/main" id="{E5E54F1E-2D8E-F4A1-85F3-9BE818B37DB5}"/>
                      </a:ext>
                    </a:extLst>
                  </p:cNvPr>
                  <p:cNvSpPr/>
                  <p:nvPr/>
                </p:nvSpPr>
                <p:spPr>
                  <a:xfrm>
                    <a:off x="8914887" y="2309764"/>
                    <a:ext cx="5169" cy="44836"/>
                  </a:xfrm>
                  <a:custGeom>
                    <a:avLst/>
                    <a:gdLst>
                      <a:gd name="connsiteX0" fmla="*/ 0 w 5169"/>
                      <a:gd name="connsiteY0" fmla="*/ 0 h 44836"/>
                      <a:gd name="connsiteX1" fmla="*/ 0 w 5169"/>
                      <a:gd name="connsiteY1" fmla="*/ 44836 h 44836"/>
                      <a:gd name="connsiteX2" fmla="*/ 5170 w 5169"/>
                      <a:gd name="connsiteY2" fmla="*/ 42956 h 44836"/>
                      <a:gd name="connsiteX3" fmla="*/ 5170 w 5169"/>
                      <a:gd name="connsiteY3" fmla="*/ 2491 h 44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44836">
                        <a:moveTo>
                          <a:pt x="0" y="0"/>
                        </a:moveTo>
                        <a:lnTo>
                          <a:pt x="0" y="44836"/>
                        </a:lnTo>
                        <a:lnTo>
                          <a:pt x="5170" y="42956"/>
                        </a:lnTo>
                        <a:lnTo>
                          <a:pt x="5170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907318FB-3C12-6205-9683-1A6F8127F4EB}"/>
                      </a:ext>
                    </a:extLst>
                  </p:cNvPr>
                  <p:cNvSpPr/>
                  <p:nvPr/>
                </p:nvSpPr>
                <p:spPr>
                  <a:xfrm>
                    <a:off x="8883915" y="2294960"/>
                    <a:ext cx="5169" cy="70309"/>
                  </a:xfrm>
                  <a:custGeom>
                    <a:avLst/>
                    <a:gdLst>
                      <a:gd name="connsiteX0" fmla="*/ 0 w 5169"/>
                      <a:gd name="connsiteY0" fmla="*/ 0 h 70309"/>
                      <a:gd name="connsiteX1" fmla="*/ 0 w 5169"/>
                      <a:gd name="connsiteY1" fmla="*/ 69463 h 70309"/>
                      <a:gd name="connsiteX2" fmla="*/ 1551 w 5169"/>
                      <a:gd name="connsiteY2" fmla="*/ 70309 h 70309"/>
                      <a:gd name="connsiteX3" fmla="*/ 5170 w 5169"/>
                      <a:gd name="connsiteY3" fmla="*/ 68993 h 70309"/>
                      <a:gd name="connsiteX4" fmla="*/ 5170 w 5169"/>
                      <a:gd name="connsiteY4" fmla="*/ 2444 h 70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69" h="70309">
                        <a:moveTo>
                          <a:pt x="0" y="0"/>
                        </a:moveTo>
                        <a:lnTo>
                          <a:pt x="0" y="69463"/>
                        </a:lnTo>
                        <a:lnTo>
                          <a:pt x="1551" y="70309"/>
                        </a:lnTo>
                        <a:lnTo>
                          <a:pt x="5170" y="68993"/>
                        </a:lnTo>
                        <a:lnTo>
                          <a:pt x="5170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59019257-8013-561A-CC69-F71EF8D8F305}"/>
                      </a:ext>
                    </a:extLst>
                  </p:cNvPr>
                  <p:cNvSpPr/>
                  <p:nvPr/>
                </p:nvSpPr>
                <p:spPr>
                  <a:xfrm>
                    <a:off x="8935519" y="2319681"/>
                    <a:ext cx="5169" cy="27446"/>
                  </a:xfrm>
                  <a:custGeom>
                    <a:avLst/>
                    <a:gdLst>
                      <a:gd name="connsiteX0" fmla="*/ 0 w 5169"/>
                      <a:gd name="connsiteY0" fmla="*/ 0 h 27446"/>
                      <a:gd name="connsiteX1" fmla="*/ 0 w 5169"/>
                      <a:gd name="connsiteY1" fmla="*/ 27447 h 27446"/>
                      <a:gd name="connsiteX2" fmla="*/ 5170 w 5169"/>
                      <a:gd name="connsiteY2" fmla="*/ 25614 h 27446"/>
                      <a:gd name="connsiteX3" fmla="*/ 5170 w 5169"/>
                      <a:gd name="connsiteY3" fmla="*/ 2444 h 27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27446">
                        <a:moveTo>
                          <a:pt x="0" y="0"/>
                        </a:moveTo>
                        <a:lnTo>
                          <a:pt x="0" y="27447"/>
                        </a:lnTo>
                        <a:lnTo>
                          <a:pt x="5170" y="25614"/>
                        </a:lnTo>
                        <a:lnTo>
                          <a:pt x="5170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43376D9E-C229-6AEC-141A-372AE993AE7B}"/>
                      </a:ext>
                    </a:extLst>
                  </p:cNvPr>
                  <p:cNvSpPr/>
                  <p:nvPr/>
                </p:nvSpPr>
                <p:spPr>
                  <a:xfrm>
                    <a:off x="8894254" y="2299895"/>
                    <a:ext cx="5169" cy="62178"/>
                  </a:xfrm>
                  <a:custGeom>
                    <a:avLst/>
                    <a:gdLst>
                      <a:gd name="connsiteX0" fmla="*/ 0 w 5169"/>
                      <a:gd name="connsiteY0" fmla="*/ 0 h 62178"/>
                      <a:gd name="connsiteX1" fmla="*/ 0 w 5169"/>
                      <a:gd name="connsiteY1" fmla="*/ 62179 h 62178"/>
                      <a:gd name="connsiteX2" fmla="*/ 5170 w 5169"/>
                      <a:gd name="connsiteY2" fmla="*/ 60299 h 62178"/>
                      <a:gd name="connsiteX3" fmla="*/ 5170 w 5169"/>
                      <a:gd name="connsiteY3" fmla="*/ 2491 h 62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62178">
                        <a:moveTo>
                          <a:pt x="0" y="0"/>
                        </a:moveTo>
                        <a:lnTo>
                          <a:pt x="0" y="62179"/>
                        </a:lnTo>
                        <a:lnTo>
                          <a:pt x="5170" y="60299"/>
                        </a:lnTo>
                        <a:lnTo>
                          <a:pt x="5170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6120289F-5F7F-06D1-ADAA-B04ABC624FC1}"/>
                      </a:ext>
                    </a:extLst>
                  </p:cNvPr>
                  <p:cNvSpPr/>
                  <p:nvPr/>
                </p:nvSpPr>
                <p:spPr>
                  <a:xfrm>
                    <a:off x="8904594" y="2304829"/>
                    <a:ext cx="5122" cy="53531"/>
                  </a:xfrm>
                  <a:custGeom>
                    <a:avLst/>
                    <a:gdLst>
                      <a:gd name="connsiteX0" fmla="*/ 0 w 5122"/>
                      <a:gd name="connsiteY0" fmla="*/ 0 h 53531"/>
                      <a:gd name="connsiteX1" fmla="*/ 0 w 5122"/>
                      <a:gd name="connsiteY1" fmla="*/ 53531 h 53531"/>
                      <a:gd name="connsiteX2" fmla="*/ 5123 w 5122"/>
                      <a:gd name="connsiteY2" fmla="*/ 51651 h 53531"/>
                      <a:gd name="connsiteX3" fmla="*/ 5123 w 5122"/>
                      <a:gd name="connsiteY3" fmla="*/ 2491 h 5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22" h="53531">
                        <a:moveTo>
                          <a:pt x="0" y="0"/>
                        </a:moveTo>
                        <a:lnTo>
                          <a:pt x="0" y="53531"/>
                        </a:lnTo>
                        <a:lnTo>
                          <a:pt x="5123" y="51651"/>
                        </a:lnTo>
                        <a:lnTo>
                          <a:pt x="5123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9DEA6FCB-9EB1-AEC2-0603-2DCFD057E4F3}"/>
                    </a:ext>
                  </a:extLst>
                </p:cNvPr>
                <p:cNvSpPr/>
                <p:nvPr/>
              </p:nvSpPr>
              <p:spPr>
                <a:xfrm>
                  <a:off x="8825637" y="2326448"/>
                  <a:ext cx="149689" cy="73176"/>
                </a:xfrm>
                <a:custGeom>
                  <a:avLst/>
                  <a:gdLst>
                    <a:gd name="connsiteX0" fmla="*/ 124075 w 149689"/>
                    <a:gd name="connsiteY0" fmla="*/ 0 h 73176"/>
                    <a:gd name="connsiteX1" fmla="*/ 121537 w 149689"/>
                    <a:gd name="connsiteY1" fmla="*/ 2867 h 73176"/>
                    <a:gd name="connsiteX2" fmla="*/ 121537 w 149689"/>
                    <a:gd name="connsiteY2" fmla="*/ 24721 h 73176"/>
                    <a:gd name="connsiteX3" fmla="*/ 58090 w 149689"/>
                    <a:gd name="connsiteY3" fmla="*/ 47656 h 73176"/>
                    <a:gd name="connsiteX4" fmla="*/ 46528 w 149689"/>
                    <a:gd name="connsiteY4" fmla="*/ 41312 h 73176"/>
                    <a:gd name="connsiteX5" fmla="*/ 0 w 149689"/>
                    <a:gd name="connsiteY5" fmla="*/ 42157 h 73176"/>
                    <a:gd name="connsiteX6" fmla="*/ 59218 w 149689"/>
                    <a:gd name="connsiteY6" fmla="*/ 73176 h 73176"/>
                    <a:gd name="connsiteX7" fmla="*/ 149689 w 149689"/>
                    <a:gd name="connsiteY7" fmla="*/ 43802 h 73176"/>
                    <a:gd name="connsiteX8" fmla="*/ 149689 w 149689"/>
                    <a:gd name="connsiteY8" fmla="*/ 12266 h 73176"/>
                    <a:gd name="connsiteX9" fmla="*/ 124075 w 149689"/>
                    <a:gd name="connsiteY9" fmla="*/ 0 h 73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689" h="73176">
                      <a:moveTo>
                        <a:pt x="124075" y="0"/>
                      </a:moveTo>
                      <a:cubicBezTo>
                        <a:pt x="123276" y="987"/>
                        <a:pt x="122383" y="1927"/>
                        <a:pt x="121537" y="2867"/>
                      </a:cubicBezTo>
                      <a:lnTo>
                        <a:pt x="121537" y="24721"/>
                      </a:lnTo>
                      <a:lnTo>
                        <a:pt x="58090" y="47656"/>
                      </a:lnTo>
                      <a:lnTo>
                        <a:pt x="46528" y="41312"/>
                      </a:lnTo>
                      <a:cubicBezTo>
                        <a:pt x="32570" y="43426"/>
                        <a:pt x="17107" y="43896"/>
                        <a:pt x="0" y="42157"/>
                      </a:cubicBezTo>
                      <a:lnTo>
                        <a:pt x="59218" y="73176"/>
                      </a:lnTo>
                      <a:lnTo>
                        <a:pt x="149689" y="43802"/>
                      </a:lnTo>
                      <a:lnTo>
                        <a:pt x="149689" y="12266"/>
                      </a:lnTo>
                      <a:lnTo>
                        <a:pt x="12407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7F86EE9-7CD7-B312-E9EC-392C052857EC}"/>
                  </a:ext>
                </a:extLst>
              </p:cNvPr>
              <p:cNvSpPr/>
              <p:nvPr/>
            </p:nvSpPr>
            <p:spPr>
              <a:xfrm>
                <a:off x="8987123" y="1977440"/>
                <a:ext cx="60486" cy="37598"/>
              </a:xfrm>
              <a:custGeom>
                <a:avLst/>
                <a:gdLst>
                  <a:gd name="connsiteX0" fmla="*/ 60487 w 60486"/>
                  <a:gd name="connsiteY0" fmla="*/ 0 h 37598"/>
                  <a:gd name="connsiteX1" fmla="*/ 0 w 60486"/>
                  <a:gd name="connsiteY1" fmla="*/ 19363 h 37598"/>
                  <a:gd name="connsiteX2" fmla="*/ 35155 w 60486"/>
                  <a:gd name="connsiteY2" fmla="*/ 37599 h 3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486" h="37598">
                    <a:moveTo>
                      <a:pt x="60487" y="0"/>
                    </a:moveTo>
                    <a:lnTo>
                      <a:pt x="0" y="19363"/>
                    </a:lnTo>
                    <a:lnTo>
                      <a:pt x="35155" y="3759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36C905C-A7F1-1CEB-63E6-13CD8532263C}"/>
                  </a:ext>
                </a:extLst>
              </p:cNvPr>
              <p:cNvSpPr/>
              <p:nvPr/>
            </p:nvSpPr>
            <p:spPr>
              <a:xfrm>
                <a:off x="9022278" y="1790010"/>
                <a:ext cx="582261" cy="326637"/>
              </a:xfrm>
              <a:custGeom>
                <a:avLst/>
                <a:gdLst>
                  <a:gd name="connsiteX0" fmla="*/ 296747 w 582261"/>
                  <a:gd name="connsiteY0" fmla="*/ 0 h 326637"/>
                  <a:gd name="connsiteX1" fmla="*/ 74398 w 582261"/>
                  <a:gd name="connsiteY1" fmla="*/ 222396 h 326637"/>
                  <a:gd name="connsiteX2" fmla="*/ 25332 w 582261"/>
                  <a:gd name="connsiteY2" fmla="*/ 187429 h 326637"/>
                  <a:gd name="connsiteX3" fmla="*/ 0 w 582261"/>
                  <a:gd name="connsiteY3" fmla="*/ 225028 h 326637"/>
                  <a:gd name="connsiteX4" fmla="*/ 79568 w 582261"/>
                  <a:gd name="connsiteY4" fmla="*/ 266292 h 326637"/>
                  <a:gd name="connsiteX5" fmla="*/ 91741 w 582261"/>
                  <a:gd name="connsiteY5" fmla="*/ 284339 h 326637"/>
                  <a:gd name="connsiteX6" fmla="*/ 177935 w 582261"/>
                  <a:gd name="connsiteY6" fmla="*/ 320716 h 326637"/>
                  <a:gd name="connsiteX7" fmla="*/ 189121 w 582261"/>
                  <a:gd name="connsiteY7" fmla="*/ 310000 h 326637"/>
                  <a:gd name="connsiteX8" fmla="*/ 223571 w 582261"/>
                  <a:gd name="connsiteY8" fmla="*/ 326638 h 326637"/>
                  <a:gd name="connsiteX9" fmla="*/ 582261 w 582261"/>
                  <a:gd name="connsiteY9" fmla="*/ 14099 h 326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2261" h="326637">
                    <a:moveTo>
                      <a:pt x="296747" y="0"/>
                    </a:moveTo>
                    <a:lnTo>
                      <a:pt x="74398" y="222396"/>
                    </a:lnTo>
                    <a:lnTo>
                      <a:pt x="25332" y="187429"/>
                    </a:lnTo>
                    <a:lnTo>
                      <a:pt x="0" y="225028"/>
                    </a:lnTo>
                    <a:lnTo>
                      <a:pt x="79568" y="266292"/>
                    </a:lnTo>
                    <a:lnTo>
                      <a:pt x="91741" y="284339"/>
                    </a:lnTo>
                    <a:lnTo>
                      <a:pt x="177935" y="320716"/>
                    </a:lnTo>
                    <a:lnTo>
                      <a:pt x="189121" y="310000"/>
                    </a:lnTo>
                    <a:lnTo>
                      <a:pt x="223571" y="326638"/>
                    </a:lnTo>
                    <a:lnTo>
                      <a:pt x="582261" y="1409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AB96484-6346-B019-CB60-2AAD8334B436}"/>
                  </a:ext>
                </a:extLst>
              </p:cNvPr>
              <p:cNvSpPr/>
              <p:nvPr/>
            </p:nvSpPr>
            <p:spPr>
              <a:xfrm>
                <a:off x="9319024" y="1695920"/>
                <a:ext cx="346612" cy="108189"/>
              </a:xfrm>
              <a:custGeom>
                <a:avLst/>
                <a:gdLst>
                  <a:gd name="connsiteX0" fmla="*/ 0 w 346612"/>
                  <a:gd name="connsiteY0" fmla="*/ 94091 h 108189"/>
                  <a:gd name="connsiteX1" fmla="*/ 285514 w 346612"/>
                  <a:gd name="connsiteY1" fmla="*/ 108190 h 108189"/>
                  <a:gd name="connsiteX2" fmla="*/ 346612 w 346612"/>
                  <a:gd name="connsiteY2" fmla="*/ 62978 h 108189"/>
                  <a:gd name="connsiteX3" fmla="*/ 0 w 346612"/>
                  <a:gd name="connsiteY3" fmla="*/ 0 h 10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612" h="108189">
                    <a:moveTo>
                      <a:pt x="0" y="94091"/>
                    </a:moveTo>
                    <a:lnTo>
                      <a:pt x="285514" y="108190"/>
                    </a:lnTo>
                    <a:lnTo>
                      <a:pt x="346612" y="6297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243D9FA-2082-71A4-60F1-68D02346270D}"/>
                  </a:ext>
                </a:extLst>
              </p:cNvPr>
              <p:cNvSpPr/>
              <p:nvPr/>
            </p:nvSpPr>
            <p:spPr>
              <a:xfrm>
                <a:off x="9604539" y="1804110"/>
                <a:ext cx="122195" cy="357985"/>
              </a:xfrm>
              <a:custGeom>
                <a:avLst/>
                <a:gdLst>
                  <a:gd name="connsiteX0" fmla="*/ 0 w 122195"/>
                  <a:gd name="connsiteY0" fmla="*/ 0 h 357985"/>
                  <a:gd name="connsiteX1" fmla="*/ 2961 w 122195"/>
                  <a:gd name="connsiteY1" fmla="*/ 323113 h 357985"/>
                  <a:gd name="connsiteX2" fmla="*/ 122195 w 122195"/>
                  <a:gd name="connsiteY2" fmla="*/ 357986 h 357985"/>
                  <a:gd name="connsiteX3" fmla="*/ 122195 w 122195"/>
                  <a:gd name="connsiteY3" fmla="*/ 25238 h 357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95" h="357985">
                    <a:moveTo>
                      <a:pt x="0" y="0"/>
                    </a:moveTo>
                    <a:lnTo>
                      <a:pt x="2961" y="323113"/>
                    </a:lnTo>
                    <a:lnTo>
                      <a:pt x="122195" y="357986"/>
                    </a:lnTo>
                    <a:lnTo>
                      <a:pt x="122195" y="2523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6D58E4A5-8C66-3455-0304-1E756BCD4CC7}"/>
                  </a:ext>
                </a:extLst>
              </p:cNvPr>
              <p:cNvSpPr/>
              <p:nvPr/>
            </p:nvSpPr>
            <p:spPr>
              <a:xfrm>
                <a:off x="9023829" y="1709361"/>
                <a:ext cx="253461" cy="269628"/>
              </a:xfrm>
              <a:custGeom>
                <a:avLst/>
                <a:gdLst>
                  <a:gd name="connsiteX0" fmla="*/ 253462 w 253461"/>
                  <a:gd name="connsiteY0" fmla="*/ 0 h 269628"/>
                  <a:gd name="connsiteX1" fmla="*/ 66690 w 253461"/>
                  <a:gd name="connsiteY1" fmla="*/ 265117 h 269628"/>
                  <a:gd name="connsiteX2" fmla="*/ 30784 w 253461"/>
                  <a:gd name="connsiteY2" fmla="*/ 241383 h 269628"/>
                  <a:gd name="connsiteX3" fmla="*/ 0 w 253461"/>
                  <a:gd name="connsiteY3" fmla="*/ 250172 h 269628"/>
                  <a:gd name="connsiteX4" fmla="*/ 29092 w 253461"/>
                  <a:gd name="connsiteY4" fmla="*/ 245378 h 269628"/>
                  <a:gd name="connsiteX5" fmla="*/ 68664 w 253461"/>
                  <a:gd name="connsiteY5" fmla="*/ 269629 h 269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461" h="269628">
                    <a:moveTo>
                      <a:pt x="253462" y="0"/>
                    </a:moveTo>
                    <a:lnTo>
                      <a:pt x="66690" y="265117"/>
                    </a:lnTo>
                    <a:lnTo>
                      <a:pt x="30784" y="241383"/>
                    </a:lnTo>
                    <a:lnTo>
                      <a:pt x="0" y="250172"/>
                    </a:lnTo>
                    <a:lnTo>
                      <a:pt x="29092" y="245378"/>
                    </a:lnTo>
                    <a:lnTo>
                      <a:pt x="68664" y="26962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EBFC04B-A7C3-6C9F-580C-E7F2FFD06F87}"/>
                </a:ext>
              </a:extLst>
            </p:cNvPr>
            <p:cNvSpPr/>
            <p:nvPr/>
          </p:nvSpPr>
          <p:spPr>
            <a:xfrm>
              <a:off x="9864627" y="1758569"/>
              <a:ext cx="336272" cy="208484"/>
            </a:xfrm>
            <a:custGeom>
              <a:avLst/>
              <a:gdLst>
                <a:gd name="connsiteX0" fmla="*/ 314418 w 336272"/>
                <a:gd name="connsiteY0" fmla="*/ 0 h 208484"/>
                <a:gd name="connsiteX1" fmla="*/ 0 w 336272"/>
                <a:gd name="connsiteY1" fmla="*/ 28904 h 208484"/>
                <a:gd name="connsiteX2" fmla="*/ 0 w 336272"/>
                <a:gd name="connsiteY2" fmla="*/ 208484 h 208484"/>
                <a:gd name="connsiteX3" fmla="*/ 336272 w 336272"/>
                <a:gd name="connsiteY3" fmla="*/ 86665 h 208484"/>
                <a:gd name="connsiteX4" fmla="*/ 312961 w 336272"/>
                <a:gd name="connsiteY4" fmla="*/ 893 h 20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72" h="208484">
                  <a:moveTo>
                    <a:pt x="314418" y="0"/>
                  </a:moveTo>
                  <a:lnTo>
                    <a:pt x="0" y="28904"/>
                  </a:lnTo>
                  <a:lnTo>
                    <a:pt x="0" y="208484"/>
                  </a:lnTo>
                  <a:lnTo>
                    <a:pt x="336272" y="86665"/>
                  </a:lnTo>
                  <a:lnTo>
                    <a:pt x="312961" y="893"/>
                  </a:ln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9BFC777-87F6-324B-F2F6-8CD1A50D7243}"/>
              </a:ext>
            </a:extLst>
          </p:cNvPr>
          <p:cNvSpPr/>
          <p:nvPr/>
        </p:nvSpPr>
        <p:spPr>
          <a:xfrm>
            <a:off x="2527241" y="607114"/>
            <a:ext cx="7137519" cy="5700989"/>
          </a:xfrm>
          <a:prstGeom prst="roundRect">
            <a:avLst>
              <a:gd name="adj" fmla="val 3579"/>
            </a:avLst>
          </a:prstGeom>
          <a:noFill/>
          <a:ln w="73025">
            <a:solidFill>
              <a:schemeClr val="bg1">
                <a:alpha val="91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66E01DC-8579-724B-FF6F-3446F7A088B0}"/>
              </a:ext>
            </a:extLst>
          </p:cNvPr>
          <p:cNvSpPr/>
          <p:nvPr/>
        </p:nvSpPr>
        <p:spPr>
          <a:xfrm>
            <a:off x="2654017" y="735933"/>
            <a:ext cx="6883966" cy="5443807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CA1487E-D7A6-426D-279B-0A39EE071DD8}"/>
              </a:ext>
            </a:extLst>
          </p:cNvPr>
          <p:cNvGrpSpPr/>
          <p:nvPr/>
        </p:nvGrpSpPr>
        <p:grpSpPr>
          <a:xfrm>
            <a:off x="1624239" y="607114"/>
            <a:ext cx="678593" cy="678593"/>
            <a:chOff x="3184525" y="1026214"/>
            <a:chExt cx="678593" cy="678593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B59F6800-A01D-FBD6-074F-5971A09E4355}"/>
                </a:ext>
              </a:extLst>
            </p:cNvPr>
            <p:cNvSpPr/>
            <p:nvPr/>
          </p:nvSpPr>
          <p:spPr>
            <a:xfrm>
              <a:off x="3184525" y="1026214"/>
              <a:ext cx="678593" cy="67859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42AD64F-3299-3006-19E4-1771AEB7C9BF}"/>
                </a:ext>
              </a:extLst>
            </p:cNvPr>
            <p:cNvSpPr/>
            <p:nvPr/>
          </p:nvSpPr>
          <p:spPr>
            <a:xfrm>
              <a:off x="3377223" y="1228987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9DA8B9F-1801-E0FC-903F-284D075A5674}"/>
                </a:ext>
              </a:extLst>
            </p:cNvPr>
            <p:cNvSpPr/>
            <p:nvPr/>
          </p:nvSpPr>
          <p:spPr>
            <a:xfrm>
              <a:off x="3384604" y="1228987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371DD89F-B877-C2F7-6741-3B913227A324}"/>
              </a:ext>
            </a:extLst>
          </p:cNvPr>
          <p:cNvSpPr txBox="1"/>
          <p:nvPr/>
        </p:nvSpPr>
        <p:spPr>
          <a:xfrm>
            <a:off x="5219173" y="1172613"/>
            <a:ext cx="1753653" cy="646331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solidFill>
                  <a:schemeClr val="bg1"/>
                </a:solidFill>
                <a:latin typeface="Amatic SC" panose="00000500000000000000" pitchFamily="2" charset="-79"/>
                <a:cs typeface="Amatic SC" panose="00000500000000000000" pitchFamily="2" charset="-79"/>
              </a:rPr>
              <a:t>Gameplay</a:t>
            </a:r>
            <a:endParaRPr lang="en-IN" sz="3600" b="1" spc="300" dirty="0">
              <a:solidFill>
                <a:schemeClr val="bg1"/>
              </a:solidFill>
              <a:latin typeface="Amatic SC" panose="00000500000000000000" pitchFamily="2" charset="-79"/>
              <a:cs typeface="Amatic SC" panose="00000500000000000000" pitchFamily="2" charset="-79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BE6AA3F-8A45-6121-2AD1-7D5D684E1223}"/>
              </a:ext>
            </a:extLst>
          </p:cNvPr>
          <p:cNvCxnSpPr>
            <a:cxnSpLocks/>
          </p:cNvCxnSpPr>
          <p:nvPr/>
        </p:nvCxnSpPr>
        <p:spPr>
          <a:xfrm>
            <a:off x="5219173" y="1801199"/>
            <a:ext cx="1624686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AA1A6871-BC8E-095C-F0BB-22EC89D2843E}"/>
              </a:ext>
            </a:extLst>
          </p:cNvPr>
          <p:cNvSpPr txBox="1"/>
          <p:nvPr/>
        </p:nvSpPr>
        <p:spPr>
          <a:xfrm>
            <a:off x="3016577" y="2046009"/>
            <a:ext cx="1696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IN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42B53DF-6EF7-369B-9ABA-9FBCC2E111C9}"/>
              </a:ext>
            </a:extLst>
          </p:cNvPr>
          <p:cNvSpPr txBox="1"/>
          <p:nvPr/>
        </p:nvSpPr>
        <p:spPr>
          <a:xfrm>
            <a:off x="2974585" y="2122953"/>
            <a:ext cx="423349" cy="584775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rPr>
              <a:t>*</a:t>
            </a:r>
            <a:endParaRPr lang="en-IN" sz="3200" b="1" dirty="0">
              <a:solidFill>
                <a:schemeClr val="bg1"/>
              </a:solidFill>
              <a:latin typeface="Montserrat Alternates SemiBold" panose="00000700000000000000" pitchFamily="2" charset="0"/>
              <a:cs typeface="Courier New" panose="02070309020205020404" pitchFamily="49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0D194B1-5E04-A766-E4CB-FE16C22F65F7}"/>
              </a:ext>
            </a:extLst>
          </p:cNvPr>
          <p:cNvSpPr txBox="1"/>
          <p:nvPr/>
        </p:nvSpPr>
        <p:spPr>
          <a:xfrm>
            <a:off x="3410669" y="2196841"/>
            <a:ext cx="4321210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Among us is a Multiplayer game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42B4409-49EF-45F1-8A14-AF7F36CFB4A0}"/>
              </a:ext>
            </a:extLst>
          </p:cNvPr>
          <p:cNvSpPr txBox="1"/>
          <p:nvPr/>
        </p:nvSpPr>
        <p:spPr>
          <a:xfrm>
            <a:off x="2974585" y="2542284"/>
            <a:ext cx="423349" cy="584775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rPr>
              <a:t>*</a:t>
            </a:r>
            <a:endParaRPr lang="en-IN" sz="3200" b="1" dirty="0">
              <a:solidFill>
                <a:schemeClr val="bg1"/>
              </a:solidFill>
              <a:latin typeface="Montserrat Alternates SemiBold" panose="00000700000000000000" pitchFamily="2" charset="0"/>
              <a:cs typeface="Courier New" panose="02070309020205020404" pitchFamily="49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B17F871-B863-0516-1490-D8AEF7F9A926}"/>
              </a:ext>
            </a:extLst>
          </p:cNvPr>
          <p:cNvSpPr txBox="1"/>
          <p:nvPr/>
        </p:nvSpPr>
        <p:spPr>
          <a:xfrm>
            <a:off x="3401242" y="2616172"/>
            <a:ext cx="5695624" cy="523220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The game is supporting 4 to 10 players at the same</a:t>
            </a:r>
          </a:p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time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12FAE02-22DB-DCDB-0186-75FFAFF31A9B}"/>
              </a:ext>
            </a:extLst>
          </p:cNvPr>
          <p:cNvSpPr txBox="1"/>
          <p:nvPr/>
        </p:nvSpPr>
        <p:spPr>
          <a:xfrm>
            <a:off x="2965158" y="3128106"/>
            <a:ext cx="423349" cy="584775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rPr>
              <a:t>*</a:t>
            </a:r>
            <a:endParaRPr lang="en-IN" sz="3200" b="1" dirty="0">
              <a:solidFill>
                <a:schemeClr val="bg1"/>
              </a:solidFill>
              <a:latin typeface="Montserrat Alternates SemiBold" panose="00000700000000000000" pitchFamily="2" charset="0"/>
              <a:cs typeface="Courier New" panose="02070309020205020404" pitchFamily="49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E5A5007-D28F-F986-184F-0C1DCFFCD2F9}"/>
              </a:ext>
            </a:extLst>
          </p:cNvPr>
          <p:cNvSpPr txBox="1"/>
          <p:nvPr/>
        </p:nvSpPr>
        <p:spPr>
          <a:xfrm>
            <a:off x="3391815" y="3201994"/>
            <a:ext cx="5695624" cy="30777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The game is taking place on one of the three maps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A9FE1B7-D9C0-9205-5ECE-BAB8F37E890A}"/>
              </a:ext>
            </a:extLst>
          </p:cNvPr>
          <p:cNvSpPr txBox="1"/>
          <p:nvPr/>
        </p:nvSpPr>
        <p:spPr>
          <a:xfrm>
            <a:off x="2955731" y="3607678"/>
            <a:ext cx="423349" cy="584775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rPr>
              <a:t>*</a:t>
            </a:r>
            <a:endParaRPr lang="en-IN" sz="3200" b="1" dirty="0">
              <a:solidFill>
                <a:schemeClr val="bg1"/>
              </a:solidFill>
              <a:latin typeface="Montserrat Alternates SemiBold" panose="00000700000000000000" pitchFamily="2" charset="0"/>
              <a:cs typeface="Courier New" panose="02070309020205020404" pitchFamily="49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8F96482-4740-9999-0832-5A5144109C00}"/>
              </a:ext>
            </a:extLst>
          </p:cNvPr>
          <p:cNvSpPr txBox="1"/>
          <p:nvPr/>
        </p:nvSpPr>
        <p:spPr>
          <a:xfrm>
            <a:off x="3382388" y="3681566"/>
            <a:ext cx="5695624" cy="523220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One to three of these players are randomly selected as imposters and the rest are called crewmates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1BCD289-BAED-41D2-4416-7492F1FC01F6}"/>
              </a:ext>
            </a:extLst>
          </p:cNvPr>
          <p:cNvSpPr txBox="1"/>
          <p:nvPr/>
        </p:nvSpPr>
        <p:spPr>
          <a:xfrm>
            <a:off x="2946304" y="4286406"/>
            <a:ext cx="423349" cy="584775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rPr>
              <a:t>*</a:t>
            </a:r>
            <a:endParaRPr lang="en-IN" sz="3200" b="1" dirty="0">
              <a:solidFill>
                <a:schemeClr val="bg1"/>
              </a:solidFill>
              <a:latin typeface="Montserrat Alternates SemiBold" panose="00000700000000000000" pitchFamily="2" charset="0"/>
              <a:cs typeface="Courier New" panose="02070309020205020404" pitchFamily="49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6213909-60C8-CC2A-60CE-A6B503CD20E8}"/>
              </a:ext>
            </a:extLst>
          </p:cNvPr>
          <p:cNvSpPr txBox="1"/>
          <p:nvPr/>
        </p:nvSpPr>
        <p:spPr>
          <a:xfrm>
            <a:off x="3372961" y="4360294"/>
            <a:ext cx="5695624" cy="523220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Crewmates need to complete tasks in form of minigames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ED1C05-41D0-EE08-D182-A5D97DBF04F3}"/>
              </a:ext>
            </a:extLst>
          </p:cNvPr>
          <p:cNvSpPr txBox="1"/>
          <p:nvPr/>
        </p:nvSpPr>
        <p:spPr>
          <a:xfrm>
            <a:off x="2946304" y="4871181"/>
            <a:ext cx="423349" cy="584775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rPr>
              <a:t>*</a:t>
            </a:r>
            <a:endParaRPr lang="en-IN" sz="3200" b="1" dirty="0">
              <a:solidFill>
                <a:schemeClr val="bg1"/>
              </a:solidFill>
              <a:latin typeface="Montserrat Alternates SemiBold" panose="00000700000000000000" pitchFamily="2" charset="0"/>
              <a:cs typeface="Courier New" panose="02070309020205020404" pitchFamily="49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F56FFFD-B8F5-05CE-4371-69982375AE62}"/>
              </a:ext>
            </a:extLst>
          </p:cNvPr>
          <p:cNvSpPr txBox="1"/>
          <p:nvPr/>
        </p:nvSpPr>
        <p:spPr>
          <a:xfrm>
            <a:off x="3372961" y="4945069"/>
            <a:ext cx="5695624" cy="73866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Imposters must kill the crewmates before they are finished with doing all the task if not the crewmates win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928" name="Graphic 1156">
            <a:extLst>
              <a:ext uri="{FF2B5EF4-FFF2-40B4-BE49-F238E27FC236}">
                <a16:creationId xmlns:a16="http://schemas.microsoft.com/office/drawing/2014/main" id="{2A51AB60-4D08-CCF2-2692-590F8B56AF57}"/>
              </a:ext>
            </a:extLst>
          </p:cNvPr>
          <p:cNvGrpSpPr/>
          <p:nvPr/>
        </p:nvGrpSpPr>
        <p:grpSpPr>
          <a:xfrm rot="3125947">
            <a:off x="10930940" y="2330267"/>
            <a:ext cx="228506" cy="293445"/>
            <a:chOff x="9194577" y="1647608"/>
            <a:chExt cx="228506" cy="293445"/>
          </a:xfrm>
        </p:grpSpPr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886A5383-B5B5-AFA9-F784-4A83E46ECD89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D00E1837-70BF-D964-FC86-0B83E9657764}"/>
                </a:ext>
              </a:extLst>
            </p:cNvPr>
            <p:cNvSpPr/>
            <p:nvPr/>
          </p:nvSpPr>
          <p:spPr>
            <a:xfrm>
              <a:off x="9199129" y="1734994"/>
              <a:ext cx="60211" cy="35843"/>
            </a:xfrm>
            <a:custGeom>
              <a:avLst/>
              <a:gdLst>
                <a:gd name="connsiteX0" fmla="*/ 60211 w 60211"/>
                <a:gd name="connsiteY0" fmla="*/ 32983 h 35843"/>
                <a:gd name="connsiteX1" fmla="*/ 0 w 60211"/>
                <a:gd name="connsiteY1" fmla="*/ 35844 h 35843"/>
                <a:gd name="connsiteX2" fmla="*/ 5238 w 60211"/>
                <a:gd name="connsiteY2" fmla="*/ 10077 h 35843"/>
                <a:gd name="connsiteX3" fmla="*/ 46581 w 60211"/>
                <a:gd name="connsiteY3" fmla="*/ 3076 h 35843"/>
                <a:gd name="connsiteX4" fmla="*/ 59008 w 60211"/>
                <a:gd name="connsiteY4" fmla="*/ 0 h 35843"/>
                <a:gd name="connsiteX5" fmla="*/ 60211 w 60211"/>
                <a:gd name="connsiteY5" fmla="*/ 32983 h 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11" h="35843">
                  <a:moveTo>
                    <a:pt x="60211" y="32983"/>
                  </a:moveTo>
                  <a:cubicBezTo>
                    <a:pt x="37763" y="26095"/>
                    <a:pt x="15534" y="30477"/>
                    <a:pt x="0" y="35844"/>
                  </a:cubicBezTo>
                  <a:cubicBezTo>
                    <a:pt x="2592" y="20396"/>
                    <a:pt x="5238" y="10077"/>
                    <a:pt x="5238" y="10077"/>
                  </a:cubicBezTo>
                  <a:lnTo>
                    <a:pt x="46581" y="3076"/>
                  </a:lnTo>
                  <a:lnTo>
                    <a:pt x="59008" y="0"/>
                  </a:lnTo>
                  <a:lnTo>
                    <a:pt x="60211" y="32983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B52BA7D3-4C7D-3F19-65FC-6BC492147524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3D28963D-42D0-14B1-BB9E-94CE29E3E97A}"/>
                </a:ext>
              </a:extLst>
            </p:cNvPr>
            <p:cNvSpPr/>
            <p:nvPr/>
          </p:nvSpPr>
          <p:spPr>
            <a:xfrm>
              <a:off x="9243686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CA5FA2E9-A7B3-C410-4E6A-9FDA73363748}"/>
                </a:ext>
              </a:extLst>
            </p:cNvPr>
            <p:cNvSpPr/>
            <p:nvPr/>
          </p:nvSpPr>
          <p:spPr>
            <a:xfrm>
              <a:off x="9242951" y="1688209"/>
              <a:ext cx="166867" cy="252843"/>
            </a:xfrm>
            <a:custGeom>
              <a:avLst/>
              <a:gdLst>
                <a:gd name="connsiteX0" fmla="*/ 166868 w 166867"/>
                <a:gd name="connsiteY0" fmla="*/ 109521 h 252843"/>
                <a:gd name="connsiteX1" fmla="*/ 146941 w 166867"/>
                <a:gd name="connsiteY1" fmla="*/ 249574 h 252843"/>
                <a:gd name="connsiteX2" fmla="*/ 103807 w 166867"/>
                <a:gd name="connsiteY2" fmla="*/ 250133 h 252843"/>
                <a:gd name="connsiteX3" fmla="*/ 100441 w 166867"/>
                <a:gd name="connsiteY3" fmla="*/ 203078 h 252843"/>
                <a:gd name="connsiteX4" fmla="*/ 71325 w 166867"/>
                <a:gd name="connsiteY4" fmla="*/ 202519 h 252843"/>
                <a:gd name="connsiteX5" fmla="*/ 69077 w 166867"/>
                <a:gd name="connsiteY5" fmla="*/ 246771 h 252843"/>
                <a:gd name="connsiteX6" fmla="*/ 11942 w 166867"/>
                <a:gd name="connsiteY6" fmla="*/ 249578 h 252843"/>
                <a:gd name="connsiteX7" fmla="*/ 172 w 166867"/>
                <a:gd name="connsiteY7" fmla="*/ 102239 h 252843"/>
                <a:gd name="connsiteX8" fmla="*/ 20674 w 166867"/>
                <a:gd name="connsiteY8" fmla="*/ 0 h 252843"/>
                <a:gd name="connsiteX9" fmla="*/ 20530 w 166867"/>
                <a:gd name="connsiteY9" fmla="*/ 80314 h 252843"/>
                <a:gd name="connsiteX10" fmla="*/ 41864 w 166867"/>
                <a:gd name="connsiteY10" fmla="*/ 148605 h 252843"/>
                <a:gd name="connsiteX11" fmla="*/ 70074 w 166867"/>
                <a:gd name="connsiteY11" fmla="*/ 157908 h 252843"/>
                <a:gd name="connsiteX12" fmla="*/ 166868 w 166867"/>
                <a:gd name="connsiteY12" fmla="*/ 109521 h 2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867" h="252843">
                  <a:moveTo>
                    <a:pt x="166868" y="109521"/>
                  </a:moveTo>
                  <a:cubicBezTo>
                    <a:pt x="163749" y="178394"/>
                    <a:pt x="146941" y="249574"/>
                    <a:pt x="146941" y="249574"/>
                  </a:cubicBezTo>
                  <a:lnTo>
                    <a:pt x="103807" y="250133"/>
                  </a:lnTo>
                  <a:lnTo>
                    <a:pt x="100441" y="203078"/>
                  </a:lnTo>
                  <a:lnTo>
                    <a:pt x="71325" y="202519"/>
                  </a:lnTo>
                  <a:cubicBezTo>
                    <a:pt x="66271" y="206999"/>
                    <a:pt x="69077" y="246771"/>
                    <a:pt x="69077" y="246771"/>
                  </a:cubicBezTo>
                  <a:cubicBezTo>
                    <a:pt x="55076" y="258541"/>
                    <a:pt x="11942" y="249578"/>
                    <a:pt x="11942" y="249578"/>
                  </a:cubicBezTo>
                  <a:cubicBezTo>
                    <a:pt x="11942" y="249578"/>
                    <a:pt x="4097" y="221563"/>
                    <a:pt x="172" y="102239"/>
                  </a:cubicBezTo>
                  <a:cubicBezTo>
                    <a:pt x="-973" y="67407"/>
                    <a:pt x="3335" y="30559"/>
                    <a:pt x="20674" y="0"/>
                  </a:cubicBezTo>
                  <a:cubicBezTo>
                    <a:pt x="19353" y="26721"/>
                    <a:pt x="18806" y="53598"/>
                    <a:pt x="20530" y="80314"/>
                  </a:cubicBezTo>
                  <a:cubicBezTo>
                    <a:pt x="21976" y="102704"/>
                    <a:pt x="20190" y="135022"/>
                    <a:pt x="41864" y="148605"/>
                  </a:cubicBezTo>
                  <a:cubicBezTo>
                    <a:pt x="50307" y="153898"/>
                    <a:pt x="60263" y="156173"/>
                    <a:pt x="70074" y="157908"/>
                  </a:cubicBezTo>
                  <a:cubicBezTo>
                    <a:pt x="113907" y="165659"/>
                    <a:pt x="149224" y="152108"/>
                    <a:pt x="166868" y="109521"/>
                  </a:cubicBez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310152A-5FFE-268F-C54E-3D2AE7C2AE6B}"/>
                </a:ext>
              </a:extLst>
            </p:cNvPr>
            <p:cNvSpPr/>
            <p:nvPr/>
          </p:nvSpPr>
          <p:spPr>
            <a:xfrm>
              <a:off x="9242709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666E2336-4440-3E7E-4000-CB6376756B85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solidFill>
              <a:srgbClr val="99C7DC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339810C7-08BF-F814-7EB8-2E19583EB214}"/>
                </a:ext>
              </a:extLst>
            </p:cNvPr>
            <p:cNvSpPr/>
            <p:nvPr/>
          </p:nvSpPr>
          <p:spPr>
            <a:xfrm>
              <a:off x="9293562" y="1703157"/>
              <a:ext cx="129428" cy="77328"/>
            </a:xfrm>
            <a:custGeom>
              <a:avLst/>
              <a:gdLst>
                <a:gd name="connsiteX0" fmla="*/ 129421 w 129428"/>
                <a:gd name="connsiteY0" fmla="*/ 39471 h 77328"/>
                <a:gd name="connsiteX1" fmla="*/ 116581 w 129428"/>
                <a:gd name="connsiteY1" fmla="*/ 71606 h 77328"/>
                <a:gd name="connsiteX2" fmla="*/ 39862 w 129428"/>
                <a:gd name="connsiteY2" fmla="*/ 74928 h 77328"/>
                <a:gd name="connsiteX3" fmla="*/ 508 w 129428"/>
                <a:gd name="connsiteY3" fmla="*/ 34714 h 77328"/>
                <a:gd name="connsiteX4" fmla="*/ 422 w 129428"/>
                <a:gd name="connsiteY4" fmla="*/ 34128 h 77328"/>
                <a:gd name="connsiteX5" fmla="*/ 14307 w 129428"/>
                <a:gd name="connsiteY5" fmla="*/ 0 h 77328"/>
                <a:gd name="connsiteX6" fmla="*/ 21874 w 129428"/>
                <a:gd name="connsiteY6" fmla="*/ 24387 h 77328"/>
                <a:gd name="connsiteX7" fmla="*/ 46222 w 129428"/>
                <a:gd name="connsiteY7" fmla="*/ 50166 h 77328"/>
                <a:gd name="connsiteX8" fmla="*/ 71844 w 129428"/>
                <a:gd name="connsiteY8" fmla="*/ 55329 h 77328"/>
                <a:gd name="connsiteX9" fmla="*/ 104209 w 129428"/>
                <a:gd name="connsiteY9" fmla="*/ 53519 h 77328"/>
                <a:gd name="connsiteX10" fmla="*/ 129421 w 129428"/>
                <a:gd name="connsiteY10" fmla="*/ 39471 h 7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428" h="77328">
                  <a:moveTo>
                    <a:pt x="129421" y="39471"/>
                  </a:moveTo>
                  <a:cubicBezTo>
                    <a:pt x="129562" y="47617"/>
                    <a:pt x="127729" y="70112"/>
                    <a:pt x="116581" y="71606"/>
                  </a:cubicBezTo>
                  <a:cubicBezTo>
                    <a:pt x="91486" y="74971"/>
                    <a:pt x="65043" y="80553"/>
                    <a:pt x="39862" y="74928"/>
                  </a:cubicBezTo>
                  <a:cubicBezTo>
                    <a:pt x="20291" y="70562"/>
                    <a:pt x="3573" y="54888"/>
                    <a:pt x="508" y="34714"/>
                  </a:cubicBezTo>
                  <a:cubicBezTo>
                    <a:pt x="481" y="34515"/>
                    <a:pt x="450" y="34327"/>
                    <a:pt x="422" y="34128"/>
                  </a:cubicBezTo>
                  <a:cubicBezTo>
                    <a:pt x="-1638" y="19212"/>
                    <a:pt x="3972" y="7071"/>
                    <a:pt x="14307" y="0"/>
                  </a:cubicBezTo>
                  <a:cubicBezTo>
                    <a:pt x="10038" y="2920"/>
                    <a:pt x="20338" y="21248"/>
                    <a:pt x="21874" y="24387"/>
                  </a:cubicBezTo>
                  <a:cubicBezTo>
                    <a:pt x="27382" y="35641"/>
                    <a:pt x="34109" y="45225"/>
                    <a:pt x="46222" y="50166"/>
                  </a:cubicBezTo>
                  <a:cubicBezTo>
                    <a:pt x="54321" y="53469"/>
                    <a:pt x="63128" y="54618"/>
                    <a:pt x="71844" y="55329"/>
                  </a:cubicBezTo>
                  <a:cubicBezTo>
                    <a:pt x="82582" y="56205"/>
                    <a:pt x="93730" y="56377"/>
                    <a:pt x="104209" y="53519"/>
                  </a:cubicBezTo>
                  <a:cubicBezTo>
                    <a:pt x="108048" y="52468"/>
                    <a:pt x="129511" y="44494"/>
                    <a:pt x="129421" y="39471"/>
                  </a:cubicBezTo>
                  <a:close/>
                </a:path>
              </a:pathLst>
            </a:custGeom>
            <a:solidFill>
              <a:srgbClr val="4B656F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1C29102E-80A3-BE2D-D3F3-0BD2C546566C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109D4180-6515-8716-2ADE-7ED8568F2828}"/>
                </a:ext>
              </a:extLst>
            </p:cNvPr>
            <p:cNvSpPr/>
            <p:nvPr/>
          </p:nvSpPr>
          <p:spPr>
            <a:xfrm>
              <a:off x="9320897" y="1889779"/>
              <a:ext cx="42019" cy="2736"/>
            </a:xfrm>
            <a:custGeom>
              <a:avLst/>
              <a:gdLst>
                <a:gd name="connsiteX0" fmla="*/ 0 w 42019"/>
                <a:gd name="connsiteY0" fmla="*/ 137 h 2736"/>
                <a:gd name="connsiteX1" fmla="*/ 5253 w 42019"/>
                <a:gd name="connsiteY1" fmla="*/ 70 h 2736"/>
                <a:gd name="connsiteX2" fmla="*/ 10507 w 42019"/>
                <a:gd name="connsiteY2" fmla="*/ 47 h 2736"/>
                <a:gd name="connsiteX3" fmla="*/ 21010 w 42019"/>
                <a:gd name="connsiteY3" fmla="*/ 0 h 2736"/>
                <a:gd name="connsiteX4" fmla="*/ 31513 w 42019"/>
                <a:gd name="connsiteY4" fmla="*/ 47 h 2736"/>
                <a:gd name="connsiteX5" fmla="*/ 36766 w 42019"/>
                <a:gd name="connsiteY5" fmla="*/ 70 h 2736"/>
                <a:gd name="connsiteX6" fmla="*/ 42020 w 42019"/>
                <a:gd name="connsiteY6" fmla="*/ 137 h 2736"/>
                <a:gd name="connsiteX7" fmla="*/ 42020 w 42019"/>
                <a:gd name="connsiteY7" fmla="*/ 410 h 2736"/>
                <a:gd name="connsiteX8" fmla="*/ 31517 w 42019"/>
                <a:gd name="connsiteY8" fmla="*/ 2232 h 2736"/>
                <a:gd name="connsiteX9" fmla="*/ 21014 w 42019"/>
                <a:gd name="connsiteY9" fmla="*/ 2736 h 2736"/>
                <a:gd name="connsiteX10" fmla="*/ 10511 w 42019"/>
                <a:gd name="connsiteY10" fmla="*/ 2240 h 2736"/>
                <a:gd name="connsiteX11" fmla="*/ 8 w 42019"/>
                <a:gd name="connsiteY11" fmla="*/ 410 h 2736"/>
                <a:gd name="connsiteX12" fmla="*/ 8 w 42019"/>
                <a:gd name="connsiteY12" fmla="*/ 137 h 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19" h="2736">
                  <a:moveTo>
                    <a:pt x="0" y="137"/>
                  </a:moveTo>
                  <a:lnTo>
                    <a:pt x="5253" y="70"/>
                  </a:lnTo>
                  <a:lnTo>
                    <a:pt x="10507" y="47"/>
                  </a:lnTo>
                  <a:lnTo>
                    <a:pt x="21010" y="0"/>
                  </a:lnTo>
                  <a:lnTo>
                    <a:pt x="31513" y="47"/>
                  </a:lnTo>
                  <a:lnTo>
                    <a:pt x="36766" y="70"/>
                  </a:lnTo>
                  <a:lnTo>
                    <a:pt x="42020" y="137"/>
                  </a:lnTo>
                  <a:lnTo>
                    <a:pt x="42020" y="410"/>
                  </a:lnTo>
                  <a:cubicBezTo>
                    <a:pt x="38517" y="1372"/>
                    <a:pt x="35019" y="1872"/>
                    <a:pt x="31517" y="2232"/>
                  </a:cubicBezTo>
                  <a:cubicBezTo>
                    <a:pt x="28014" y="2572"/>
                    <a:pt x="24516" y="2732"/>
                    <a:pt x="21014" y="2736"/>
                  </a:cubicBezTo>
                  <a:cubicBezTo>
                    <a:pt x="17511" y="2740"/>
                    <a:pt x="14013" y="2580"/>
                    <a:pt x="10511" y="2240"/>
                  </a:cubicBezTo>
                  <a:cubicBezTo>
                    <a:pt x="7009" y="1880"/>
                    <a:pt x="3510" y="1380"/>
                    <a:pt x="8" y="410"/>
                  </a:cubicBezTo>
                  <a:lnTo>
                    <a:pt x="8" y="137"/>
                  </a:lnTo>
                  <a:close/>
                </a:path>
              </a:pathLst>
            </a:custGeom>
            <a:solidFill>
              <a:srgbClr val="010101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72360ACA-6B7B-AB76-461A-EC4341684B38}"/>
                </a:ext>
              </a:extLst>
            </p:cNvPr>
            <p:cNvSpPr/>
            <p:nvPr/>
          </p:nvSpPr>
          <p:spPr>
            <a:xfrm rot="-4998595">
              <a:off x="9360828" y="1690426"/>
              <a:ext cx="22968" cy="56084"/>
            </a:xfrm>
            <a:custGeom>
              <a:avLst/>
              <a:gdLst>
                <a:gd name="connsiteX0" fmla="*/ 22968 w 22968"/>
                <a:gd name="connsiteY0" fmla="*/ 28042 h 56084"/>
                <a:gd name="connsiteX1" fmla="*/ 11484 w 22968"/>
                <a:gd name="connsiteY1" fmla="*/ 56084 h 56084"/>
                <a:gd name="connsiteX2" fmla="*/ 0 w 22968"/>
                <a:gd name="connsiteY2" fmla="*/ 28042 h 56084"/>
                <a:gd name="connsiteX3" fmla="*/ 11484 w 22968"/>
                <a:gd name="connsiteY3" fmla="*/ 0 h 56084"/>
                <a:gd name="connsiteX4" fmla="*/ 22968 w 22968"/>
                <a:gd name="connsiteY4" fmla="*/ 28042 h 5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68" h="56084">
                  <a:moveTo>
                    <a:pt x="22968" y="28042"/>
                  </a:moveTo>
                  <a:cubicBezTo>
                    <a:pt x="22968" y="43529"/>
                    <a:pt x="17827" y="56084"/>
                    <a:pt x="11484" y="56084"/>
                  </a:cubicBezTo>
                  <a:cubicBezTo>
                    <a:pt x="5142" y="56084"/>
                    <a:pt x="0" y="43529"/>
                    <a:pt x="0" y="28042"/>
                  </a:cubicBezTo>
                  <a:cubicBezTo>
                    <a:pt x="0" y="12555"/>
                    <a:pt x="5142" y="0"/>
                    <a:pt x="11484" y="0"/>
                  </a:cubicBezTo>
                  <a:cubicBezTo>
                    <a:pt x="17827" y="0"/>
                    <a:pt x="22968" y="12555"/>
                    <a:pt x="22968" y="28042"/>
                  </a:cubicBezTo>
                  <a:close/>
                </a:path>
              </a:pathLst>
            </a:custGeom>
            <a:solidFill>
              <a:srgbClr val="FCFDFD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pic>
        <p:nvPicPr>
          <p:cNvPr id="940" name="Graphic 939">
            <a:extLst>
              <a:ext uri="{FF2B5EF4-FFF2-40B4-BE49-F238E27FC236}">
                <a16:creationId xmlns:a16="http://schemas.microsoft.com/office/drawing/2014/main" id="{74612C7D-5D67-4F10-70D6-7840B1CA69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491755">
            <a:off x="2939711" y="1329563"/>
            <a:ext cx="183499" cy="234953"/>
          </a:xfrm>
          <a:prstGeom prst="rect">
            <a:avLst/>
          </a:prstGeom>
        </p:spPr>
      </p:pic>
      <p:grpSp>
        <p:nvGrpSpPr>
          <p:cNvPr id="941" name="Graphic 1172">
            <a:extLst>
              <a:ext uri="{FF2B5EF4-FFF2-40B4-BE49-F238E27FC236}">
                <a16:creationId xmlns:a16="http://schemas.microsoft.com/office/drawing/2014/main" id="{AF5A5733-A52A-ED2C-E133-79D291992AD7}"/>
              </a:ext>
            </a:extLst>
          </p:cNvPr>
          <p:cNvGrpSpPr/>
          <p:nvPr/>
        </p:nvGrpSpPr>
        <p:grpSpPr>
          <a:xfrm rot="9058771">
            <a:off x="1093818" y="5914344"/>
            <a:ext cx="346220" cy="444616"/>
            <a:chOff x="7467276" y="5997958"/>
            <a:chExt cx="149894" cy="192493"/>
          </a:xfrm>
        </p:grpSpPr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DFA4957F-9E4C-23B3-2EE3-85573C7EE989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D8CC1474-5EB3-83F3-06DA-1E88EAFE12F2}"/>
                </a:ext>
              </a:extLst>
            </p:cNvPr>
            <p:cNvSpPr/>
            <p:nvPr/>
          </p:nvSpPr>
          <p:spPr>
            <a:xfrm>
              <a:off x="7470262" y="6055281"/>
              <a:ext cx="39497" cy="23512"/>
            </a:xfrm>
            <a:custGeom>
              <a:avLst/>
              <a:gdLst>
                <a:gd name="connsiteX0" fmla="*/ 39497 w 39497"/>
                <a:gd name="connsiteY0" fmla="*/ 21636 h 23512"/>
                <a:gd name="connsiteX1" fmla="*/ 0 w 39497"/>
                <a:gd name="connsiteY1" fmla="*/ 23513 h 23512"/>
                <a:gd name="connsiteX2" fmla="*/ 3436 w 39497"/>
                <a:gd name="connsiteY2" fmla="*/ 6610 h 23512"/>
                <a:gd name="connsiteX3" fmla="*/ 30556 w 39497"/>
                <a:gd name="connsiteY3" fmla="*/ 2018 h 23512"/>
                <a:gd name="connsiteX4" fmla="*/ 38707 w 39497"/>
                <a:gd name="connsiteY4" fmla="*/ 0 h 23512"/>
                <a:gd name="connsiteX5" fmla="*/ 39497 w 39497"/>
                <a:gd name="connsiteY5" fmla="*/ 21636 h 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97" h="23512">
                  <a:moveTo>
                    <a:pt x="39497" y="21636"/>
                  </a:moveTo>
                  <a:cubicBezTo>
                    <a:pt x="24772" y="17118"/>
                    <a:pt x="10190" y="19992"/>
                    <a:pt x="0" y="23513"/>
                  </a:cubicBezTo>
                  <a:cubicBezTo>
                    <a:pt x="1700" y="13379"/>
                    <a:pt x="3436" y="6610"/>
                    <a:pt x="3436" y="6610"/>
                  </a:cubicBezTo>
                  <a:lnTo>
                    <a:pt x="30556" y="2018"/>
                  </a:lnTo>
                  <a:lnTo>
                    <a:pt x="38707" y="0"/>
                  </a:lnTo>
                  <a:lnTo>
                    <a:pt x="39497" y="2163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0F84F40D-61F7-51A3-A3D1-33CA632ECA17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478117DC-4B62-BACE-EBF5-4640673BD00C}"/>
                </a:ext>
              </a:extLst>
            </p:cNvPr>
            <p:cNvSpPr/>
            <p:nvPr/>
          </p:nvSpPr>
          <p:spPr>
            <a:xfrm>
              <a:off x="7499489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89328887-0BE8-6019-BBA0-208CAEA09705}"/>
                </a:ext>
              </a:extLst>
            </p:cNvPr>
            <p:cNvSpPr/>
            <p:nvPr/>
          </p:nvSpPr>
          <p:spPr>
            <a:xfrm>
              <a:off x="7499007" y="6024591"/>
              <a:ext cx="109461" cy="165859"/>
            </a:xfrm>
            <a:custGeom>
              <a:avLst/>
              <a:gdLst>
                <a:gd name="connsiteX0" fmla="*/ 109461 w 109461"/>
                <a:gd name="connsiteY0" fmla="*/ 71843 h 165859"/>
                <a:gd name="connsiteX1" fmla="*/ 96390 w 109461"/>
                <a:gd name="connsiteY1" fmla="*/ 163715 h 165859"/>
                <a:gd name="connsiteX2" fmla="*/ 68095 w 109461"/>
                <a:gd name="connsiteY2" fmla="*/ 164081 h 165859"/>
                <a:gd name="connsiteX3" fmla="*/ 65887 w 109461"/>
                <a:gd name="connsiteY3" fmla="*/ 133215 h 165859"/>
                <a:gd name="connsiteX4" fmla="*/ 46787 w 109461"/>
                <a:gd name="connsiteY4" fmla="*/ 132848 h 165859"/>
                <a:gd name="connsiteX5" fmla="*/ 45313 w 109461"/>
                <a:gd name="connsiteY5" fmla="*/ 161876 h 165859"/>
                <a:gd name="connsiteX6" fmla="*/ 7834 w 109461"/>
                <a:gd name="connsiteY6" fmla="*/ 163717 h 165859"/>
                <a:gd name="connsiteX7" fmla="*/ 113 w 109461"/>
                <a:gd name="connsiteY7" fmla="*/ 67066 h 165859"/>
                <a:gd name="connsiteX8" fmla="*/ 13562 w 109461"/>
                <a:gd name="connsiteY8" fmla="*/ 0 h 165859"/>
                <a:gd name="connsiteX9" fmla="*/ 13467 w 109461"/>
                <a:gd name="connsiteY9" fmla="*/ 52684 h 165859"/>
                <a:gd name="connsiteX10" fmla="*/ 27462 w 109461"/>
                <a:gd name="connsiteY10" fmla="*/ 97482 h 165859"/>
                <a:gd name="connsiteX11" fmla="*/ 45967 w 109461"/>
                <a:gd name="connsiteY11" fmla="*/ 103584 h 165859"/>
                <a:gd name="connsiteX12" fmla="*/ 109461 w 109461"/>
                <a:gd name="connsiteY12" fmla="*/ 71843 h 16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61" h="165859">
                  <a:moveTo>
                    <a:pt x="109461" y="71843"/>
                  </a:moveTo>
                  <a:cubicBezTo>
                    <a:pt x="107415" y="117022"/>
                    <a:pt x="96390" y="163715"/>
                    <a:pt x="96390" y="163715"/>
                  </a:cubicBezTo>
                  <a:lnTo>
                    <a:pt x="68095" y="164081"/>
                  </a:lnTo>
                  <a:lnTo>
                    <a:pt x="65887" y="133215"/>
                  </a:lnTo>
                  <a:lnTo>
                    <a:pt x="46787" y="132848"/>
                  </a:lnTo>
                  <a:cubicBezTo>
                    <a:pt x="43472" y="135787"/>
                    <a:pt x="45313" y="161876"/>
                    <a:pt x="45313" y="161876"/>
                  </a:cubicBezTo>
                  <a:cubicBezTo>
                    <a:pt x="36128" y="169597"/>
                    <a:pt x="7834" y="163717"/>
                    <a:pt x="7834" y="163717"/>
                  </a:cubicBezTo>
                  <a:cubicBezTo>
                    <a:pt x="7834" y="163717"/>
                    <a:pt x="2687" y="145340"/>
                    <a:pt x="113" y="67066"/>
                  </a:cubicBezTo>
                  <a:cubicBezTo>
                    <a:pt x="-638" y="44218"/>
                    <a:pt x="2187" y="20046"/>
                    <a:pt x="13562" y="0"/>
                  </a:cubicBezTo>
                  <a:cubicBezTo>
                    <a:pt x="12695" y="17528"/>
                    <a:pt x="12336" y="35159"/>
                    <a:pt x="13467" y="52684"/>
                  </a:cubicBezTo>
                  <a:cubicBezTo>
                    <a:pt x="14416" y="67371"/>
                    <a:pt x="13244" y="88571"/>
                    <a:pt x="27462" y="97482"/>
                  </a:cubicBezTo>
                  <a:cubicBezTo>
                    <a:pt x="33000" y="100953"/>
                    <a:pt x="39531" y="102446"/>
                    <a:pt x="45967" y="103584"/>
                  </a:cubicBezTo>
                  <a:cubicBezTo>
                    <a:pt x="74720" y="108669"/>
                    <a:pt x="97887" y="99779"/>
                    <a:pt x="109461" y="71843"/>
                  </a:cubicBez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B50C1D26-F9F0-AC7C-0B9A-C5E37FCAE9AE}"/>
                </a:ext>
              </a:extLst>
            </p:cNvPr>
            <p:cNvSpPr/>
            <p:nvPr/>
          </p:nvSpPr>
          <p:spPr>
            <a:xfrm>
              <a:off x="7498848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A35AF74-F80E-FC48-D79E-199D92C5ABED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solidFill>
              <a:srgbClr val="99C7DC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71BCEE0F-6A3C-AB7F-2CE4-4E674EA264A1}"/>
                </a:ext>
              </a:extLst>
            </p:cNvPr>
            <p:cNvSpPr/>
            <p:nvPr/>
          </p:nvSpPr>
          <p:spPr>
            <a:xfrm>
              <a:off x="7532207" y="6034396"/>
              <a:ext cx="84901" cy="50725"/>
            </a:xfrm>
            <a:custGeom>
              <a:avLst/>
              <a:gdLst>
                <a:gd name="connsiteX0" fmla="*/ 84897 w 84901"/>
                <a:gd name="connsiteY0" fmla="*/ 25892 h 50725"/>
                <a:gd name="connsiteX1" fmla="*/ 76474 w 84901"/>
                <a:gd name="connsiteY1" fmla="*/ 46972 h 50725"/>
                <a:gd name="connsiteX2" fmla="*/ 26149 w 84901"/>
                <a:gd name="connsiteY2" fmla="*/ 49151 h 50725"/>
                <a:gd name="connsiteX3" fmla="*/ 333 w 84901"/>
                <a:gd name="connsiteY3" fmla="*/ 22772 h 50725"/>
                <a:gd name="connsiteX4" fmla="*/ 277 w 84901"/>
                <a:gd name="connsiteY4" fmla="*/ 22387 h 50725"/>
                <a:gd name="connsiteX5" fmla="*/ 9385 w 84901"/>
                <a:gd name="connsiteY5" fmla="*/ 0 h 50725"/>
                <a:gd name="connsiteX6" fmla="*/ 14349 w 84901"/>
                <a:gd name="connsiteY6" fmla="*/ 15997 h 50725"/>
                <a:gd name="connsiteX7" fmla="*/ 30321 w 84901"/>
                <a:gd name="connsiteY7" fmla="*/ 32908 h 50725"/>
                <a:gd name="connsiteX8" fmla="*/ 47128 w 84901"/>
                <a:gd name="connsiteY8" fmla="*/ 36295 h 50725"/>
                <a:gd name="connsiteX9" fmla="*/ 68359 w 84901"/>
                <a:gd name="connsiteY9" fmla="*/ 35108 h 50725"/>
                <a:gd name="connsiteX10" fmla="*/ 84897 w 84901"/>
                <a:gd name="connsiteY10" fmla="*/ 25892 h 5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01" h="50725">
                  <a:moveTo>
                    <a:pt x="84897" y="25892"/>
                  </a:moveTo>
                  <a:cubicBezTo>
                    <a:pt x="84989" y="31236"/>
                    <a:pt x="83787" y="45992"/>
                    <a:pt x="76474" y="46972"/>
                  </a:cubicBezTo>
                  <a:cubicBezTo>
                    <a:pt x="60013" y="49179"/>
                    <a:pt x="42667" y="52841"/>
                    <a:pt x="26149" y="49151"/>
                  </a:cubicBezTo>
                  <a:cubicBezTo>
                    <a:pt x="13310" y="46287"/>
                    <a:pt x="2344" y="36005"/>
                    <a:pt x="333" y="22772"/>
                  </a:cubicBezTo>
                  <a:cubicBezTo>
                    <a:pt x="316" y="22641"/>
                    <a:pt x="295" y="22518"/>
                    <a:pt x="277" y="22387"/>
                  </a:cubicBezTo>
                  <a:cubicBezTo>
                    <a:pt x="-1074" y="12602"/>
                    <a:pt x="2605" y="4638"/>
                    <a:pt x="9385" y="0"/>
                  </a:cubicBezTo>
                  <a:cubicBezTo>
                    <a:pt x="6585" y="1915"/>
                    <a:pt x="13341" y="13938"/>
                    <a:pt x="14349" y="15997"/>
                  </a:cubicBezTo>
                  <a:cubicBezTo>
                    <a:pt x="17962" y="23379"/>
                    <a:pt x="22374" y="29667"/>
                    <a:pt x="30321" y="32908"/>
                  </a:cubicBezTo>
                  <a:cubicBezTo>
                    <a:pt x="35633" y="35074"/>
                    <a:pt x="41410" y="35828"/>
                    <a:pt x="47128" y="36295"/>
                  </a:cubicBezTo>
                  <a:cubicBezTo>
                    <a:pt x="54172" y="36869"/>
                    <a:pt x="61484" y="36982"/>
                    <a:pt x="68359" y="35108"/>
                  </a:cubicBezTo>
                  <a:cubicBezTo>
                    <a:pt x="70877" y="34418"/>
                    <a:pt x="84956" y="29187"/>
                    <a:pt x="84897" y="25892"/>
                  </a:cubicBezTo>
                  <a:close/>
                </a:path>
              </a:pathLst>
            </a:custGeom>
            <a:solidFill>
              <a:srgbClr val="4B656F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E96C211C-91FE-2566-2A51-BF474D46EDB4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D6D69141-0B13-E6F7-4873-B91BD3E57F32}"/>
                </a:ext>
              </a:extLst>
            </p:cNvPr>
            <p:cNvSpPr/>
            <p:nvPr/>
          </p:nvSpPr>
          <p:spPr>
            <a:xfrm>
              <a:off x="7550138" y="6156816"/>
              <a:ext cx="27563" cy="1794"/>
            </a:xfrm>
            <a:custGeom>
              <a:avLst/>
              <a:gdLst>
                <a:gd name="connsiteX0" fmla="*/ 0 w 27563"/>
                <a:gd name="connsiteY0" fmla="*/ 90 h 1794"/>
                <a:gd name="connsiteX1" fmla="*/ 3446 w 27563"/>
                <a:gd name="connsiteY1" fmla="*/ 46 h 1794"/>
                <a:gd name="connsiteX2" fmla="*/ 6892 w 27563"/>
                <a:gd name="connsiteY2" fmla="*/ 31 h 1794"/>
                <a:gd name="connsiteX3" fmla="*/ 13782 w 27563"/>
                <a:gd name="connsiteY3" fmla="*/ 0 h 1794"/>
                <a:gd name="connsiteX4" fmla="*/ 20672 w 27563"/>
                <a:gd name="connsiteY4" fmla="*/ 31 h 1794"/>
                <a:gd name="connsiteX5" fmla="*/ 24118 w 27563"/>
                <a:gd name="connsiteY5" fmla="*/ 46 h 1794"/>
                <a:gd name="connsiteX6" fmla="*/ 27564 w 27563"/>
                <a:gd name="connsiteY6" fmla="*/ 90 h 1794"/>
                <a:gd name="connsiteX7" fmla="*/ 27564 w 27563"/>
                <a:gd name="connsiteY7" fmla="*/ 269 h 1794"/>
                <a:gd name="connsiteX8" fmla="*/ 20674 w 27563"/>
                <a:gd name="connsiteY8" fmla="*/ 1464 h 1794"/>
                <a:gd name="connsiteX9" fmla="*/ 13785 w 27563"/>
                <a:gd name="connsiteY9" fmla="*/ 1795 h 1794"/>
                <a:gd name="connsiteX10" fmla="*/ 6895 w 27563"/>
                <a:gd name="connsiteY10" fmla="*/ 1469 h 1794"/>
                <a:gd name="connsiteX11" fmla="*/ 5 w 27563"/>
                <a:gd name="connsiteY11" fmla="*/ 269 h 1794"/>
                <a:gd name="connsiteX12" fmla="*/ 5 w 27563"/>
                <a:gd name="connsiteY12" fmla="*/ 90 h 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63" h="1794">
                  <a:moveTo>
                    <a:pt x="0" y="90"/>
                  </a:moveTo>
                  <a:lnTo>
                    <a:pt x="3446" y="46"/>
                  </a:lnTo>
                  <a:lnTo>
                    <a:pt x="6892" y="31"/>
                  </a:lnTo>
                  <a:lnTo>
                    <a:pt x="13782" y="0"/>
                  </a:lnTo>
                  <a:lnTo>
                    <a:pt x="20672" y="31"/>
                  </a:lnTo>
                  <a:lnTo>
                    <a:pt x="24118" y="46"/>
                  </a:lnTo>
                  <a:lnTo>
                    <a:pt x="27564" y="90"/>
                  </a:lnTo>
                  <a:lnTo>
                    <a:pt x="27564" y="269"/>
                  </a:lnTo>
                  <a:cubicBezTo>
                    <a:pt x="25267" y="900"/>
                    <a:pt x="22972" y="1228"/>
                    <a:pt x="20674" y="1464"/>
                  </a:cubicBezTo>
                  <a:cubicBezTo>
                    <a:pt x="18377" y="1687"/>
                    <a:pt x="16082" y="1792"/>
                    <a:pt x="13785" y="1795"/>
                  </a:cubicBezTo>
                  <a:cubicBezTo>
                    <a:pt x="11487" y="1797"/>
                    <a:pt x="9192" y="1692"/>
                    <a:pt x="6895" y="1469"/>
                  </a:cubicBezTo>
                  <a:cubicBezTo>
                    <a:pt x="4597" y="1233"/>
                    <a:pt x="2303" y="905"/>
                    <a:pt x="5" y="269"/>
                  </a:cubicBezTo>
                  <a:lnTo>
                    <a:pt x="5" y="90"/>
                  </a:lnTo>
                  <a:close/>
                </a:path>
              </a:pathLst>
            </a:custGeom>
            <a:solidFill>
              <a:srgbClr val="010101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6CB247DC-DF0C-F6A5-B216-7A1F75B236EB}"/>
                </a:ext>
              </a:extLst>
            </p:cNvPr>
            <p:cNvSpPr/>
            <p:nvPr/>
          </p:nvSpPr>
          <p:spPr>
            <a:xfrm rot="-4998595">
              <a:off x="7576332" y="6026045"/>
              <a:ext cx="15066" cy="36789"/>
            </a:xfrm>
            <a:custGeom>
              <a:avLst/>
              <a:gdLst>
                <a:gd name="connsiteX0" fmla="*/ 15067 w 15066"/>
                <a:gd name="connsiteY0" fmla="*/ 18395 h 36789"/>
                <a:gd name="connsiteX1" fmla="*/ 7533 w 15066"/>
                <a:gd name="connsiteY1" fmla="*/ 36790 h 36789"/>
                <a:gd name="connsiteX2" fmla="*/ 0 w 15066"/>
                <a:gd name="connsiteY2" fmla="*/ 18395 h 36789"/>
                <a:gd name="connsiteX3" fmla="*/ 7533 w 15066"/>
                <a:gd name="connsiteY3" fmla="*/ 0 h 36789"/>
                <a:gd name="connsiteX4" fmla="*/ 15067 w 15066"/>
                <a:gd name="connsiteY4" fmla="*/ 18395 h 3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6" h="36789">
                  <a:moveTo>
                    <a:pt x="15067" y="18395"/>
                  </a:moveTo>
                  <a:cubicBezTo>
                    <a:pt x="15067" y="28554"/>
                    <a:pt x="11694" y="36790"/>
                    <a:pt x="7533" y="36790"/>
                  </a:cubicBezTo>
                  <a:cubicBezTo>
                    <a:pt x="3373" y="36790"/>
                    <a:pt x="0" y="28554"/>
                    <a:pt x="0" y="18395"/>
                  </a:cubicBezTo>
                  <a:cubicBezTo>
                    <a:pt x="0" y="8236"/>
                    <a:pt x="3373" y="0"/>
                    <a:pt x="7533" y="0"/>
                  </a:cubicBezTo>
                  <a:cubicBezTo>
                    <a:pt x="11694" y="0"/>
                    <a:pt x="15067" y="8236"/>
                    <a:pt x="15067" y="18395"/>
                  </a:cubicBezTo>
                  <a:close/>
                </a:path>
              </a:pathLst>
            </a:custGeom>
            <a:solidFill>
              <a:srgbClr val="FCFDFD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7048824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619496E0-4B01-B4C6-2DB1-FC61053A241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-21560" r="-1104" b="-17259"/>
          <a:stretch/>
        </p:blipFill>
        <p:spPr>
          <a:xfrm>
            <a:off x="731838" y="404814"/>
            <a:ext cx="5461572" cy="6084887"/>
          </a:xfrm>
          <a:effectLst>
            <a:outerShdw dist="50800" sx="1000" sy="1000" algn="ctr" rotWithShape="0">
              <a:srgbClr val="000000"/>
            </a:outerShdw>
          </a:effectLst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15D5460-93F5-5120-CD09-63E292BE4E90}"/>
              </a:ext>
            </a:extLst>
          </p:cNvPr>
          <p:cNvSpPr/>
          <p:nvPr/>
        </p:nvSpPr>
        <p:spPr>
          <a:xfrm>
            <a:off x="6489700" y="578278"/>
            <a:ext cx="4963098" cy="5911422"/>
          </a:xfrm>
          <a:prstGeom prst="roundRect">
            <a:avLst>
              <a:gd name="adj" fmla="val 3579"/>
            </a:avLst>
          </a:prstGeom>
          <a:noFill/>
          <a:ln w="73025">
            <a:solidFill>
              <a:schemeClr val="bg1">
                <a:alpha val="91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0CE6AEF-7D4C-1116-ED59-4FD0A0DBB714}"/>
              </a:ext>
            </a:extLst>
          </p:cNvPr>
          <p:cNvGrpSpPr/>
          <p:nvPr/>
        </p:nvGrpSpPr>
        <p:grpSpPr>
          <a:xfrm>
            <a:off x="5631657" y="578277"/>
            <a:ext cx="678593" cy="678593"/>
            <a:chOff x="3184525" y="1026214"/>
            <a:chExt cx="678593" cy="678593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51201467-920D-406E-E068-0D66163A66D0}"/>
                </a:ext>
              </a:extLst>
            </p:cNvPr>
            <p:cNvSpPr/>
            <p:nvPr/>
          </p:nvSpPr>
          <p:spPr>
            <a:xfrm>
              <a:off x="3184525" y="1026214"/>
              <a:ext cx="678593" cy="67859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52F7C26-60D3-74BD-1755-C4C5BA88B72A}"/>
                </a:ext>
              </a:extLst>
            </p:cNvPr>
            <p:cNvSpPr/>
            <p:nvPr/>
          </p:nvSpPr>
          <p:spPr>
            <a:xfrm>
              <a:off x="3377223" y="1228987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D14F60-34B6-6E21-2D71-3AB1C9312C32}"/>
                </a:ext>
              </a:extLst>
            </p:cNvPr>
            <p:cNvSpPr/>
            <p:nvPr/>
          </p:nvSpPr>
          <p:spPr>
            <a:xfrm>
              <a:off x="3384604" y="1228987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06B5FF2-550D-C53D-2BF7-521986950211}"/>
              </a:ext>
            </a:extLst>
          </p:cNvPr>
          <p:cNvSpPr txBox="1"/>
          <p:nvPr/>
        </p:nvSpPr>
        <p:spPr>
          <a:xfrm>
            <a:off x="8447528" y="933704"/>
            <a:ext cx="1047451" cy="646331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solidFill>
                  <a:schemeClr val="bg1"/>
                </a:solidFill>
                <a:latin typeface="Amatic SC" panose="00000500000000000000" pitchFamily="2" charset="-79"/>
                <a:cs typeface="Amatic SC" panose="00000500000000000000" pitchFamily="2" charset="-79"/>
              </a:rPr>
              <a:t>Rules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04CE555-13EA-8357-D02B-79B73187A8B7}"/>
              </a:ext>
            </a:extLst>
          </p:cNvPr>
          <p:cNvCxnSpPr>
            <a:cxnSpLocks/>
          </p:cNvCxnSpPr>
          <p:nvPr/>
        </p:nvCxnSpPr>
        <p:spPr>
          <a:xfrm>
            <a:off x="8508206" y="1562290"/>
            <a:ext cx="862037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7CA8599-1B87-A025-5D76-E28DC2F1D007}"/>
              </a:ext>
            </a:extLst>
          </p:cNvPr>
          <p:cNvGrpSpPr/>
          <p:nvPr/>
        </p:nvGrpSpPr>
        <p:grpSpPr>
          <a:xfrm>
            <a:off x="6898290" y="1826956"/>
            <a:ext cx="4427730" cy="812552"/>
            <a:chOff x="6898290" y="1826956"/>
            <a:chExt cx="4427730" cy="81255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BBA9E2E-816A-D185-D332-E0C113A7ED0C}"/>
                </a:ext>
              </a:extLst>
            </p:cNvPr>
            <p:cNvSpPr txBox="1"/>
            <p:nvPr/>
          </p:nvSpPr>
          <p:spPr>
            <a:xfrm>
              <a:off x="6898290" y="1826956"/>
              <a:ext cx="423349" cy="58477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AB9A100-01FD-DA0D-DB1B-7CBCD0D1A773}"/>
                </a:ext>
              </a:extLst>
            </p:cNvPr>
            <p:cNvSpPr txBox="1"/>
            <p:nvPr/>
          </p:nvSpPr>
          <p:spPr>
            <a:xfrm>
              <a:off x="7334374" y="1900844"/>
              <a:ext cx="3991646" cy="73866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Players should refrain from talking</a:t>
              </a:r>
            </a:p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When not voting and should, most preferably turn off their mic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212117A-B2D2-D5D8-DC4B-70E9170083EA}"/>
              </a:ext>
            </a:extLst>
          </p:cNvPr>
          <p:cNvGrpSpPr/>
          <p:nvPr/>
        </p:nvGrpSpPr>
        <p:grpSpPr>
          <a:xfrm>
            <a:off x="6884929" y="2749443"/>
            <a:ext cx="4130734" cy="812552"/>
            <a:chOff x="6884929" y="2626007"/>
            <a:chExt cx="4427730" cy="812552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F869020-1DAB-036C-FF5B-746526FCFD69}"/>
                </a:ext>
              </a:extLst>
            </p:cNvPr>
            <p:cNvSpPr txBox="1"/>
            <p:nvPr/>
          </p:nvSpPr>
          <p:spPr>
            <a:xfrm>
              <a:off x="6884929" y="2626007"/>
              <a:ext cx="423349" cy="58477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0945AF2-7C43-CB10-11A0-EA9ACD5D7248}"/>
                </a:ext>
              </a:extLst>
            </p:cNvPr>
            <p:cNvSpPr txBox="1"/>
            <p:nvPr/>
          </p:nvSpPr>
          <p:spPr>
            <a:xfrm>
              <a:off x="7321013" y="2699895"/>
              <a:ext cx="3991646" cy="73866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Crew member should play more individually, or it becomes impossible to win as a liar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5590A14-68BF-8841-BDF9-4AC9D53A4CF6}"/>
              </a:ext>
            </a:extLst>
          </p:cNvPr>
          <p:cNvGrpSpPr/>
          <p:nvPr/>
        </p:nvGrpSpPr>
        <p:grpSpPr>
          <a:xfrm>
            <a:off x="6884929" y="3671930"/>
            <a:ext cx="4427730" cy="597108"/>
            <a:chOff x="6884929" y="3481202"/>
            <a:chExt cx="4427730" cy="59710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4BA9136-206D-FBB7-36E9-32E1B874DA04}"/>
                </a:ext>
              </a:extLst>
            </p:cNvPr>
            <p:cNvSpPr txBox="1"/>
            <p:nvPr/>
          </p:nvSpPr>
          <p:spPr>
            <a:xfrm>
              <a:off x="6884929" y="3481202"/>
              <a:ext cx="423349" cy="58477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A7FA7C8-D023-311E-37F0-A5B57EE62878}"/>
                </a:ext>
              </a:extLst>
            </p:cNvPr>
            <p:cNvSpPr txBox="1"/>
            <p:nvPr/>
          </p:nvSpPr>
          <p:spPr>
            <a:xfrm>
              <a:off x="7321013" y="3555090"/>
              <a:ext cx="3991646" cy="523220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Argue with everyone, but always remember that it is just a game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BE964A-4011-BA6C-A60F-6CE112486B8B}"/>
              </a:ext>
            </a:extLst>
          </p:cNvPr>
          <p:cNvGrpSpPr/>
          <p:nvPr/>
        </p:nvGrpSpPr>
        <p:grpSpPr>
          <a:xfrm>
            <a:off x="6884929" y="4378973"/>
            <a:ext cx="4427730" cy="812552"/>
            <a:chOff x="6884929" y="4370682"/>
            <a:chExt cx="4427730" cy="81255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B22F332-61AF-4374-602D-7154E7CBA7FF}"/>
                </a:ext>
              </a:extLst>
            </p:cNvPr>
            <p:cNvSpPr txBox="1"/>
            <p:nvPr/>
          </p:nvSpPr>
          <p:spPr>
            <a:xfrm>
              <a:off x="6884929" y="4370682"/>
              <a:ext cx="423349" cy="58477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A671641-AD8B-65A7-40FB-FBDA48B2595A}"/>
                </a:ext>
              </a:extLst>
            </p:cNvPr>
            <p:cNvSpPr txBox="1"/>
            <p:nvPr/>
          </p:nvSpPr>
          <p:spPr>
            <a:xfrm>
              <a:off x="7321013" y="4444570"/>
              <a:ext cx="3991646" cy="73866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You shouldn’t talk outside of meeting if you are playing IRL or in a group chat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435A44B-8692-8209-9F2C-2F860A03CBFE}"/>
              </a:ext>
            </a:extLst>
          </p:cNvPr>
          <p:cNvGrpSpPr/>
          <p:nvPr/>
        </p:nvGrpSpPr>
        <p:grpSpPr>
          <a:xfrm>
            <a:off x="6898290" y="5301460"/>
            <a:ext cx="4427730" cy="546746"/>
            <a:chOff x="6898290" y="5301460"/>
            <a:chExt cx="4427730" cy="54674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2DA3D89-FD2E-084A-B7F0-D7257F011192}"/>
                </a:ext>
              </a:extLst>
            </p:cNvPr>
            <p:cNvSpPr txBox="1"/>
            <p:nvPr/>
          </p:nvSpPr>
          <p:spPr>
            <a:xfrm>
              <a:off x="6898290" y="5301460"/>
              <a:ext cx="423349" cy="531614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bg1"/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AB8F27F-84BD-5A75-D74B-637565E0182A}"/>
                </a:ext>
              </a:extLst>
            </p:cNvPr>
            <p:cNvSpPr txBox="1"/>
            <p:nvPr/>
          </p:nvSpPr>
          <p:spPr>
            <a:xfrm>
              <a:off x="7334374" y="5372551"/>
              <a:ext cx="3991646" cy="475655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chemeClr val="bg1"/>
                  </a:solidFill>
                  <a:latin typeface="Courier New" panose="02070309020205020404" pitchFamily="49" charset="0"/>
                  <a:cs typeface="Courier New" panose="02070309020205020404" pitchFamily="49" charset="0"/>
                </a:rPr>
                <a:t>Show respect for other users and be civil  at all times</a:t>
              </a:r>
              <a:endParaRPr lang="en-IN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4E029CA-0C65-F80E-4549-1876F548F75A}"/>
              </a:ext>
            </a:extLst>
          </p:cNvPr>
          <p:cNvSpPr/>
          <p:nvPr/>
        </p:nvSpPr>
        <p:spPr>
          <a:xfrm>
            <a:off x="6629399" y="707096"/>
            <a:ext cx="4696621" cy="5665129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37" name="Graphic 4">
            <a:extLst>
              <a:ext uri="{FF2B5EF4-FFF2-40B4-BE49-F238E27FC236}">
                <a16:creationId xmlns:a16="http://schemas.microsoft.com/office/drawing/2014/main" id="{5D2F146F-E2F3-0EDF-46D3-742AA193A284}"/>
              </a:ext>
            </a:extLst>
          </p:cNvPr>
          <p:cNvGrpSpPr/>
          <p:nvPr/>
        </p:nvGrpSpPr>
        <p:grpSpPr>
          <a:xfrm rot="6190982">
            <a:off x="423413" y="2454966"/>
            <a:ext cx="230898" cy="296516"/>
            <a:chOff x="1412571" y="1356611"/>
            <a:chExt cx="230898" cy="296516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D7607D7-4A0D-CBE8-70B7-30773345E646}"/>
                </a:ext>
              </a:extLst>
            </p:cNvPr>
            <p:cNvSpPr/>
            <p:nvPr/>
          </p:nvSpPr>
          <p:spPr>
            <a:xfrm>
              <a:off x="1412571" y="1444916"/>
              <a:ext cx="70031" cy="155083"/>
            </a:xfrm>
            <a:custGeom>
              <a:avLst/>
              <a:gdLst>
                <a:gd name="connsiteX0" fmla="*/ 52095 w 70031"/>
                <a:gd name="connsiteY0" fmla="*/ 3101 h 155083"/>
                <a:gd name="connsiteX1" fmla="*/ 10315 w 70031"/>
                <a:gd name="connsiteY1" fmla="*/ 10186 h 155083"/>
                <a:gd name="connsiteX2" fmla="*/ 10315 w 70031"/>
                <a:gd name="connsiteY2" fmla="*/ 147171 h 155083"/>
                <a:gd name="connsiteX3" fmla="*/ 52091 w 70031"/>
                <a:gd name="connsiteY3" fmla="*/ 152831 h 155083"/>
                <a:gd name="connsiteX4" fmla="*/ 69747 w 70031"/>
                <a:gd name="connsiteY4" fmla="*/ 139812 h 155083"/>
                <a:gd name="connsiteX5" fmla="*/ 64651 w 70031"/>
                <a:gd name="connsiteY5" fmla="*/ 0 h 155083"/>
                <a:gd name="connsiteX6" fmla="*/ 52095 w 70031"/>
                <a:gd name="connsiteY6" fmla="*/ 3101 h 15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31" h="155083">
                  <a:moveTo>
                    <a:pt x="52095" y="3101"/>
                  </a:moveTo>
                  <a:lnTo>
                    <a:pt x="10315" y="10186"/>
                  </a:lnTo>
                  <a:cubicBezTo>
                    <a:pt x="10315" y="10186"/>
                    <a:pt x="-12894" y="100753"/>
                    <a:pt x="10315" y="147171"/>
                  </a:cubicBezTo>
                  <a:cubicBezTo>
                    <a:pt x="10315" y="147171"/>
                    <a:pt x="30474" y="160189"/>
                    <a:pt x="52091" y="152831"/>
                  </a:cubicBezTo>
                  <a:cubicBezTo>
                    <a:pt x="73708" y="145472"/>
                    <a:pt x="69747" y="139812"/>
                    <a:pt x="69747" y="139812"/>
                  </a:cubicBezTo>
                  <a:lnTo>
                    <a:pt x="64651" y="0"/>
                  </a:lnTo>
                  <a:lnTo>
                    <a:pt x="52095" y="3101"/>
                  </a:lnTo>
                  <a:close/>
                </a:path>
              </a:pathLst>
            </a:custGeom>
            <a:solidFill>
              <a:srgbClr val="C85928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0D67B84-D83B-2D8A-1254-6E374144D9A7}"/>
                </a:ext>
              </a:extLst>
            </p:cNvPr>
            <p:cNvSpPr/>
            <p:nvPr/>
          </p:nvSpPr>
          <p:spPr>
            <a:xfrm>
              <a:off x="1417170" y="1444912"/>
              <a:ext cx="60841" cy="36218"/>
            </a:xfrm>
            <a:custGeom>
              <a:avLst/>
              <a:gdLst>
                <a:gd name="connsiteX0" fmla="*/ 60842 w 60841"/>
                <a:gd name="connsiteY0" fmla="*/ 33328 h 36218"/>
                <a:gd name="connsiteX1" fmla="*/ 0 w 60841"/>
                <a:gd name="connsiteY1" fmla="*/ 36219 h 36218"/>
                <a:gd name="connsiteX2" fmla="*/ 5293 w 60841"/>
                <a:gd name="connsiteY2" fmla="*/ 10182 h 36218"/>
                <a:gd name="connsiteX3" fmla="*/ 47069 w 60841"/>
                <a:gd name="connsiteY3" fmla="*/ 3108 h 36218"/>
                <a:gd name="connsiteX4" fmla="*/ 59625 w 60841"/>
                <a:gd name="connsiteY4" fmla="*/ 0 h 36218"/>
                <a:gd name="connsiteX5" fmla="*/ 60842 w 60841"/>
                <a:gd name="connsiteY5" fmla="*/ 33328 h 3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1" h="36218">
                  <a:moveTo>
                    <a:pt x="60842" y="33328"/>
                  </a:moveTo>
                  <a:cubicBezTo>
                    <a:pt x="38158" y="26368"/>
                    <a:pt x="15696" y="30796"/>
                    <a:pt x="0" y="36219"/>
                  </a:cubicBezTo>
                  <a:cubicBezTo>
                    <a:pt x="2619" y="20610"/>
                    <a:pt x="5293" y="10182"/>
                    <a:pt x="5293" y="10182"/>
                  </a:cubicBezTo>
                  <a:lnTo>
                    <a:pt x="47069" y="3108"/>
                  </a:lnTo>
                  <a:lnTo>
                    <a:pt x="59625" y="0"/>
                  </a:lnTo>
                  <a:lnTo>
                    <a:pt x="60842" y="33328"/>
                  </a:lnTo>
                  <a:close/>
                </a:path>
              </a:pathLst>
            </a:custGeom>
            <a:solidFill>
              <a:srgbClr val="F47C20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3C1BDB-AE67-F8E8-E280-6C2F90218E0B}"/>
                </a:ext>
              </a:extLst>
            </p:cNvPr>
            <p:cNvSpPr/>
            <p:nvPr/>
          </p:nvSpPr>
          <p:spPr>
            <a:xfrm>
              <a:off x="1412571" y="1444916"/>
              <a:ext cx="70031" cy="155083"/>
            </a:xfrm>
            <a:custGeom>
              <a:avLst/>
              <a:gdLst>
                <a:gd name="connsiteX0" fmla="*/ 52095 w 70031"/>
                <a:gd name="connsiteY0" fmla="*/ 3101 h 155083"/>
                <a:gd name="connsiteX1" fmla="*/ 10315 w 70031"/>
                <a:gd name="connsiteY1" fmla="*/ 10186 h 155083"/>
                <a:gd name="connsiteX2" fmla="*/ 10315 w 70031"/>
                <a:gd name="connsiteY2" fmla="*/ 147171 h 155083"/>
                <a:gd name="connsiteX3" fmla="*/ 52091 w 70031"/>
                <a:gd name="connsiteY3" fmla="*/ 152831 h 155083"/>
                <a:gd name="connsiteX4" fmla="*/ 69747 w 70031"/>
                <a:gd name="connsiteY4" fmla="*/ 139812 h 155083"/>
                <a:gd name="connsiteX5" fmla="*/ 64651 w 70031"/>
                <a:gd name="connsiteY5" fmla="*/ 0 h 155083"/>
                <a:gd name="connsiteX6" fmla="*/ 52095 w 70031"/>
                <a:gd name="connsiteY6" fmla="*/ 3101 h 15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31" h="155083">
                  <a:moveTo>
                    <a:pt x="52095" y="3101"/>
                  </a:moveTo>
                  <a:lnTo>
                    <a:pt x="10315" y="10186"/>
                  </a:lnTo>
                  <a:cubicBezTo>
                    <a:pt x="10315" y="10186"/>
                    <a:pt x="-12894" y="100753"/>
                    <a:pt x="10315" y="147171"/>
                  </a:cubicBezTo>
                  <a:cubicBezTo>
                    <a:pt x="10315" y="147171"/>
                    <a:pt x="30474" y="160189"/>
                    <a:pt x="52091" y="152831"/>
                  </a:cubicBezTo>
                  <a:cubicBezTo>
                    <a:pt x="73708" y="145472"/>
                    <a:pt x="69747" y="139812"/>
                    <a:pt x="69747" y="139812"/>
                  </a:cubicBezTo>
                  <a:lnTo>
                    <a:pt x="64651" y="0"/>
                  </a:lnTo>
                  <a:lnTo>
                    <a:pt x="52095" y="3101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2057319-188A-5421-7226-1AA1D41E5468}"/>
                </a:ext>
              </a:extLst>
            </p:cNvPr>
            <p:cNvSpPr/>
            <p:nvPr/>
          </p:nvSpPr>
          <p:spPr>
            <a:xfrm>
              <a:off x="1462193" y="1356611"/>
              <a:ext cx="169106" cy="296509"/>
            </a:xfrm>
            <a:custGeom>
              <a:avLst/>
              <a:gdLst>
                <a:gd name="connsiteX0" fmla="*/ 148479 w 169106"/>
                <a:gd name="connsiteY0" fmla="*/ 293208 h 296509"/>
                <a:gd name="connsiteX1" fmla="*/ 148479 w 169106"/>
                <a:gd name="connsiteY1" fmla="*/ 39055 h 296509"/>
                <a:gd name="connsiteX2" fmla="*/ 63046 w 169106"/>
                <a:gd name="connsiteY2" fmla="*/ 2204 h 296509"/>
                <a:gd name="connsiteX3" fmla="*/ 33818 w 169106"/>
                <a:gd name="connsiteY3" fmla="*/ 22380 h 296509"/>
                <a:gd name="connsiteX4" fmla="*/ 174 w 169106"/>
                <a:gd name="connsiteY4" fmla="*/ 144339 h 296509"/>
                <a:gd name="connsiteX5" fmla="*/ 12063 w 169106"/>
                <a:gd name="connsiteY5" fmla="*/ 293208 h 296509"/>
                <a:gd name="connsiteX6" fmla="*/ 69800 w 169106"/>
                <a:gd name="connsiteY6" fmla="*/ 290376 h 296509"/>
                <a:gd name="connsiteX7" fmla="*/ 72063 w 169106"/>
                <a:gd name="connsiteY7" fmla="*/ 245657 h 296509"/>
                <a:gd name="connsiteX8" fmla="*/ 101497 w 169106"/>
                <a:gd name="connsiteY8" fmla="*/ 246222 h 296509"/>
                <a:gd name="connsiteX9" fmla="*/ 104893 w 169106"/>
                <a:gd name="connsiteY9" fmla="*/ 293769 h 296509"/>
                <a:gd name="connsiteX10" fmla="*/ 148479 w 169106"/>
                <a:gd name="connsiteY10" fmla="*/ 293208 h 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06" h="296509">
                  <a:moveTo>
                    <a:pt x="148479" y="293208"/>
                  </a:moveTo>
                  <a:cubicBezTo>
                    <a:pt x="148479" y="293208"/>
                    <a:pt x="194892" y="96702"/>
                    <a:pt x="148479" y="39055"/>
                  </a:cubicBezTo>
                  <a:cubicBezTo>
                    <a:pt x="128687" y="14472"/>
                    <a:pt x="96275" y="-7085"/>
                    <a:pt x="63046" y="2204"/>
                  </a:cubicBezTo>
                  <a:cubicBezTo>
                    <a:pt x="51473" y="5439"/>
                    <a:pt x="41555" y="13181"/>
                    <a:pt x="33818" y="22380"/>
                  </a:cubicBezTo>
                  <a:cubicBezTo>
                    <a:pt x="5467" y="56079"/>
                    <a:pt x="-1228" y="101702"/>
                    <a:pt x="174" y="144339"/>
                  </a:cubicBezTo>
                  <a:cubicBezTo>
                    <a:pt x="4136" y="264908"/>
                    <a:pt x="12063" y="293208"/>
                    <a:pt x="12063" y="293208"/>
                  </a:cubicBezTo>
                  <a:cubicBezTo>
                    <a:pt x="12063" y="293208"/>
                    <a:pt x="55648" y="302265"/>
                    <a:pt x="69800" y="290376"/>
                  </a:cubicBezTo>
                  <a:cubicBezTo>
                    <a:pt x="69800" y="290376"/>
                    <a:pt x="66968" y="250188"/>
                    <a:pt x="72063" y="245657"/>
                  </a:cubicBezTo>
                  <a:lnTo>
                    <a:pt x="101497" y="246222"/>
                  </a:lnTo>
                  <a:lnTo>
                    <a:pt x="104893" y="293769"/>
                  </a:lnTo>
                  <a:lnTo>
                    <a:pt x="148479" y="293208"/>
                  </a:lnTo>
                  <a:close/>
                </a:path>
              </a:pathLst>
            </a:custGeom>
            <a:solidFill>
              <a:srgbClr val="F47C20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783B018-6CE6-5A4C-3684-8841651BD731}"/>
                </a:ext>
              </a:extLst>
            </p:cNvPr>
            <p:cNvSpPr/>
            <p:nvPr/>
          </p:nvSpPr>
          <p:spPr>
            <a:xfrm>
              <a:off x="1461450" y="1397638"/>
              <a:ext cx="168614" cy="255490"/>
            </a:xfrm>
            <a:custGeom>
              <a:avLst/>
              <a:gdLst>
                <a:gd name="connsiteX0" fmla="*/ 168614 w 168614"/>
                <a:gd name="connsiteY0" fmla="*/ 110667 h 255490"/>
                <a:gd name="connsiteX1" fmla="*/ 148479 w 168614"/>
                <a:gd name="connsiteY1" fmla="*/ 252186 h 255490"/>
                <a:gd name="connsiteX2" fmla="*/ 104893 w 168614"/>
                <a:gd name="connsiteY2" fmla="*/ 252751 h 255490"/>
                <a:gd name="connsiteX3" fmla="*/ 101493 w 168614"/>
                <a:gd name="connsiteY3" fmla="*/ 205204 h 255490"/>
                <a:gd name="connsiteX4" fmla="*/ 72071 w 168614"/>
                <a:gd name="connsiteY4" fmla="*/ 204639 h 255490"/>
                <a:gd name="connsiteX5" fmla="*/ 69800 w 168614"/>
                <a:gd name="connsiteY5" fmla="*/ 249354 h 255490"/>
                <a:gd name="connsiteX6" fmla="*/ 12067 w 168614"/>
                <a:gd name="connsiteY6" fmla="*/ 252190 h 255490"/>
                <a:gd name="connsiteX7" fmla="*/ 174 w 168614"/>
                <a:gd name="connsiteY7" fmla="*/ 103309 h 255490"/>
                <a:gd name="connsiteX8" fmla="*/ 20891 w 168614"/>
                <a:gd name="connsiteY8" fmla="*/ 0 h 255490"/>
                <a:gd name="connsiteX9" fmla="*/ 20744 w 168614"/>
                <a:gd name="connsiteY9" fmla="*/ 81155 h 255490"/>
                <a:gd name="connsiteX10" fmla="*/ 42302 w 168614"/>
                <a:gd name="connsiteY10" fmla="*/ 150161 h 255490"/>
                <a:gd name="connsiteX11" fmla="*/ 70807 w 168614"/>
                <a:gd name="connsiteY11" fmla="*/ 159561 h 255490"/>
                <a:gd name="connsiteX12" fmla="*/ 168614 w 168614"/>
                <a:gd name="connsiteY12" fmla="*/ 110667 h 25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614" h="255490">
                  <a:moveTo>
                    <a:pt x="168614" y="110667"/>
                  </a:moveTo>
                  <a:cubicBezTo>
                    <a:pt x="165463" y="180261"/>
                    <a:pt x="148479" y="252186"/>
                    <a:pt x="148479" y="252186"/>
                  </a:cubicBezTo>
                  <a:lnTo>
                    <a:pt x="104893" y="252751"/>
                  </a:lnTo>
                  <a:lnTo>
                    <a:pt x="101493" y="205204"/>
                  </a:lnTo>
                  <a:lnTo>
                    <a:pt x="72071" y="204639"/>
                  </a:lnTo>
                  <a:cubicBezTo>
                    <a:pt x="66964" y="209165"/>
                    <a:pt x="69800" y="249354"/>
                    <a:pt x="69800" y="249354"/>
                  </a:cubicBezTo>
                  <a:cubicBezTo>
                    <a:pt x="55652" y="261247"/>
                    <a:pt x="12067" y="252190"/>
                    <a:pt x="12067" y="252190"/>
                  </a:cubicBezTo>
                  <a:cubicBezTo>
                    <a:pt x="12067" y="252190"/>
                    <a:pt x="4140" y="223882"/>
                    <a:pt x="174" y="103309"/>
                  </a:cubicBezTo>
                  <a:cubicBezTo>
                    <a:pt x="-983" y="68113"/>
                    <a:pt x="3370" y="30879"/>
                    <a:pt x="20891" y="0"/>
                  </a:cubicBezTo>
                  <a:cubicBezTo>
                    <a:pt x="19556" y="27000"/>
                    <a:pt x="19003" y="54159"/>
                    <a:pt x="20744" y="81155"/>
                  </a:cubicBezTo>
                  <a:cubicBezTo>
                    <a:pt x="22206" y="103779"/>
                    <a:pt x="20401" y="136435"/>
                    <a:pt x="42302" y="150161"/>
                  </a:cubicBezTo>
                  <a:cubicBezTo>
                    <a:pt x="50834" y="155508"/>
                    <a:pt x="60893" y="157807"/>
                    <a:pt x="70807" y="159561"/>
                  </a:cubicBezTo>
                  <a:cubicBezTo>
                    <a:pt x="115100" y="167393"/>
                    <a:pt x="150785" y="153700"/>
                    <a:pt x="168614" y="110667"/>
                  </a:cubicBezTo>
                  <a:close/>
                </a:path>
              </a:pathLst>
            </a:custGeom>
            <a:solidFill>
              <a:srgbClr val="C85928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8233B0-E810-BD17-5872-F3727B36872C}"/>
                </a:ext>
              </a:extLst>
            </p:cNvPr>
            <p:cNvSpPr/>
            <p:nvPr/>
          </p:nvSpPr>
          <p:spPr>
            <a:xfrm>
              <a:off x="1461206" y="1356611"/>
              <a:ext cx="169106" cy="296509"/>
            </a:xfrm>
            <a:custGeom>
              <a:avLst/>
              <a:gdLst>
                <a:gd name="connsiteX0" fmla="*/ 148479 w 169106"/>
                <a:gd name="connsiteY0" fmla="*/ 293208 h 296509"/>
                <a:gd name="connsiteX1" fmla="*/ 148479 w 169106"/>
                <a:gd name="connsiteY1" fmla="*/ 39055 h 296509"/>
                <a:gd name="connsiteX2" fmla="*/ 63046 w 169106"/>
                <a:gd name="connsiteY2" fmla="*/ 2204 h 296509"/>
                <a:gd name="connsiteX3" fmla="*/ 33818 w 169106"/>
                <a:gd name="connsiteY3" fmla="*/ 22380 h 296509"/>
                <a:gd name="connsiteX4" fmla="*/ 174 w 169106"/>
                <a:gd name="connsiteY4" fmla="*/ 144339 h 296509"/>
                <a:gd name="connsiteX5" fmla="*/ 12063 w 169106"/>
                <a:gd name="connsiteY5" fmla="*/ 293208 h 296509"/>
                <a:gd name="connsiteX6" fmla="*/ 69800 w 169106"/>
                <a:gd name="connsiteY6" fmla="*/ 290376 h 296509"/>
                <a:gd name="connsiteX7" fmla="*/ 72063 w 169106"/>
                <a:gd name="connsiteY7" fmla="*/ 245657 h 296509"/>
                <a:gd name="connsiteX8" fmla="*/ 101497 w 169106"/>
                <a:gd name="connsiteY8" fmla="*/ 246222 h 296509"/>
                <a:gd name="connsiteX9" fmla="*/ 104893 w 169106"/>
                <a:gd name="connsiteY9" fmla="*/ 293769 h 296509"/>
                <a:gd name="connsiteX10" fmla="*/ 148479 w 169106"/>
                <a:gd name="connsiteY10" fmla="*/ 293208 h 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06" h="296509">
                  <a:moveTo>
                    <a:pt x="148479" y="293208"/>
                  </a:moveTo>
                  <a:cubicBezTo>
                    <a:pt x="148479" y="293208"/>
                    <a:pt x="194892" y="96702"/>
                    <a:pt x="148479" y="39055"/>
                  </a:cubicBezTo>
                  <a:cubicBezTo>
                    <a:pt x="128687" y="14472"/>
                    <a:pt x="96275" y="-7085"/>
                    <a:pt x="63046" y="2204"/>
                  </a:cubicBezTo>
                  <a:cubicBezTo>
                    <a:pt x="51473" y="5439"/>
                    <a:pt x="41555" y="13181"/>
                    <a:pt x="33818" y="22380"/>
                  </a:cubicBezTo>
                  <a:cubicBezTo>
                    <a:pt x="5467" y="56079"/>
                    <a:pt x="-1228" y="101702"/>
                    <a:pt x="174" y="144339"/>
                  </a:cubicBezTo>
                  <a:cubicBezTo>
                    <a:pt x="4136" y="264908"/>
                    <a:pt x="12063" y="293208"/>
                    <a:pt x="12063" y="293208"/>
                  </a:cubicBezTo>
                  <a:cubicBezTo>
                    <a:pt x="12063" y="293208"/>
                    <a:pt x="55648" y="302265"/>
                    <a:pt x="69800" y="290376"/>
                  </a:cubicBezTo>
                  <a:cubicBezTo>
                    <a:pt x="69800" y="290376"/>
                    <a:pt x="66968" y="250188"/>
                    <a:pt x="72063" y="245657"/>
                  </a:cubicBezTo>
                  <a:lnTo>
                    <a:pt x="101497" y="246222"/>
                  </a:lnTo>
                  <a:lnTo>
                    <a:pt x="104893" y="293769"/>
                  </a:lnTo>
                  <a:lnTo>
                    <a:pt x="148479" y="293208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F99C887-DFDB-ED57-1888-3CE3492C9D12}"/>
                </a:ext>
              </a:extLst>
            </p:cNvPr>
            <p:cNvSpPr/>
            <p:nvPr/>
          </p:nvSpPr>
          <p:spPr>
            <a:xfrm>
              <a:off x="1512496" y="1404915"/>
              <a:ext cx="130972" cy="85957"/>
            </a:xfrm>
            <a:custGeom>
              <a:avLst/>
              <a:gdLst>
                <a:gd name="connsiteX0" fmla="*/ 515 w 130972"/>
                <a:gd name="connsiteY0" fmla="*/ 42900 h 85957"/>
                <a:gd name="connsiteX1" fmla="*/ 428 w 130972"/>
                <a:gd name="connsiteY1" fmla="*/ 42307 h 85957"/>
                <a:gd name="connsiteX2" fmla="*/ 36054 w 130972"/>
                <a:gd name="connsiteY2" fmla="*/ 938 h 85957"/>
                <a:gd name="connsiteX3" fmla="*/ 123790 w 130972"/>
                <a:gd name="connsiteY3" fmla="*/ 17353 h 85957"/>
                <a:gd name="connsiteX4" fmla="*/ 117810 w 130972"/>
                <a:gd name="connsiteY4" fmla="*/ 80177 h 85957"/>
                <a:gd name="connsiteX5" fmla="*/ 40284 w 130972"/>
                <a:gd name="connsiteY5" fmla="*/ 83530 h 85957"/>
                <a:gd name="connsiteX6" fmla="*/ 515 w 130972"/>
                <a:gd name="connsiteY6" fmla="*/ 42900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72" h="85957">
                  <a:moveTo>
                    <a:pt x="515" y="42900"/>
                  </a:moveTo>
                  <a:cubicBezTo>
                    <a:pt x="483" y="42702"/>
                    <a:pt x="455" y="42505"/>
                    <a:pt x="428" y="42307"/>
                  </a:cubicBezTo>
                  <a:cubicBezTo>
                    <a:pt x="-2827" y="18775"/>
                    <a:pt x="12822" y="2087"/>
                    <a:pt x="36054" y="938"/>
                  </a:cubicBezTo>
                  <a:cubicBezTo>
                    <a:pt x="81903" y="-1325"/>
                    <a:pt x="110771" y="-761"/>
                    <a:pt x="123790" y="17353"/>
                  </a:cubicBezTo>
                  <a:cubicBezTo>
                    <a:pt x="136808" y="35466"/>
                    <a:pt x="130508" y="78471"/>
                    <a:pt x="117810" y="80177"/>
                  </a:cubicBezTo>
                  <a:cubicBezTo>
                    <a:pt x="92456" y="83582"/>
                    <a:pt x="65729" y="89214"/>
                    <a:pt x="40284" y="83530"/>
                  </a:cubicBezTo>
                  <a:cubicBezTo>
                    <a:pt x="20512" y="79115"/>
                    <a:pt x="3611" y="63288"/>
                    <a:pt x="515" y="42900"/>
                  </a:cubicBezTo>
                  <a:close/>
                </a:path>
              </a:pathLst>
            </a:custGeom>
            <a:solidFill>
              <a:srgbClr val="99C7DC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613B752-F5E1-0771-8F66-2DBFA8A05047}"/>
                </a:ext>
              </a:extLst>
            </p:cNvPr>
            <p:cNvSpPr/>
            <p:nvPr/>
          </p:nvSpPr>
          <p:spPr>
            <a:xfrm>
              <a:off x="1512592" y="1412741"/>
              <a:ext cx="130783" cy="78137"/>
            </a:xfrm>
            <a:custGeom>
              <a:avLst/>
              <a:gdLst>
                <a:gd name="connsiteX0" fmla="*/ 130776 w 130783"/>
                <a:gd name="connsiteY0" fmla="*/ 39884 h 78137"/>
                <a:gd name="connsiteX1" fmla="*/ 117801 w 130783"/>
                <a:gd name="connsiteY1" fmla="*/ 72355 h 78137"/>
                <a:gd name="connsiteX2" fmla="*/ 40280 w 130783"/>
                <a:gd name="connsiteY2" fmla="*/ 75712 h 78137"/>
                <a:gd name="connsiteX3" fmla="*/ 514 w 130783"/>
                <a:gd name="connsiteY3" fmla="*/ 35077 h 78137"/>
                <a:gd name="connsiteX4" fmla="*/ 427 w 130783"/>
                <a:gd name="connsiteY4" fmla="*/ 34485 h 78137"/>
                <a:gd name="connsiteX5" fmla="*/ 14456 w 130783"/>
                <a:gd name="connsiteY5" fmla="*/ 0 h 78137"/>
                <a:gd name="connsiteX6" fmla="*/ 22103 w 130783"/>
                <a:gd name="connsiteY6" fmla="*/ 24642 h 78137"/>
                <a:gd name="connsiteX7" fmla="*/ 46706 w 130783"/>
                <a:gd name="connsiteY7" fmla="*/ 50691 h 78137"/>
                <a:gd name="connsiteX8" fmla="*/ 72596 w 130783"/>
                <a:gd name="connsiteY8" fmla="*/ 55908 h 78137"/>
                <a:gd name="connsiteX9" fmla="*/ 105300 w 130783"/>
                <a:gd name="connsiteY9" fmla="*/ 54080 h 78137"/>
                <a:gd name="connsiteX10" fmla="*/ 130776 w 130783"/>
                <a:gd name="connsiteY10" fmla="*/ 39884 h 7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83" h="78137">
                  <a:moveTo>
                    <a:pt x="130776" y="39884"/>
                  </a:moveTo>
                  <a:cubicBezTo>
                    <a:pt x="130918" y="48116"/>
                    <a:pt x="129066" y="70846"/>
                    <a:pt x="117801" y="72355"/>
                  </a:cubicBezTo>
                  <a:cubicBezTo>
                    <a:pt x="92444" y="75756"/>
                    <a:pt x="65724" y="81396"/>
                    <a:pt x="40280" y="75712"/>
                  </a:cubicBezTo>
                  <a:cubicBezTo>
                    <a:pt x="20503" y="71300"/>
                    <a:pt x="3610" y="55462"/>
                    <a:pt x="514" y="35077"/>
                  </a:cubicBezTo>
                  <a:cubicBezTo>
                    <a:pt x="486" y="34876"/>
                    <a:pt x="454" y="34686"/>
                    <a:pt x="427" y="34485"/>
                  </a:cubicBezTo>
                  <a:cubicBezTo>
                    <a:pt x="-1655" y="19413"/>
                    <a:pt x="4013" y="7145"/>
                    <a:pt x="14456" y="0"/>
                  </a:cubicBezTo>
                  <a:cubicBezTo>
                    <a:pt x="10143" y="2950"/>
                    <a:pt x="20551" y="21471"/>
                    <a:pt x="22103" y="24642"/>
                  </a:cubicBezTo>
                  <a:cubicBezTo>
                    <a:pt x="27668" y="36014"/>
                    <a:pt x="34466" y="45698"/>
                    <a:pt x="46706" y="50691"/>
                  </a:cubicBezTo>
                  <a:cubicBezTo>
                    <a:pt x="54890" y="54028"/>
                    <a:pt x="63788" y="55189"/>
                    <a:pt x="72596" y="55908"/>
                  </a:cubicBezTo>
                  <a:cubicBezTo>
                    <a:pt x="83446" y="56793"/>
                    <a:pt x="94711" y="56967"/>
                    <a:pt x="105300" y="54080"/>
                  </a:cubicBezTo>
                  <a:cubicBezTo>
                    <a:pt x="109179" y="53017"/>
                    <a:pt x="130867" y="44960"/>
                    <a:pt x="130776" y="39884"/>
                  </a:cubicBezTo>
                  <a:close/>
                </a:path>
              </a:pathLst>
            </a:custGeom>
            <a:solidFill>
              <a:srgbClr val="4B656F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CD841E6-E292-029F-1652-FEA2FF894F3F}"/>
                </a:ext>
              </a:extLst>
            </p:cNvPr>
            <p:cNvSpPr/>
            <p:nvPr/>
          </p:nvSpPr>
          <p:spPr>
            <a:xfrm>
              <a:off x="1512496" y="1404915"/>
              <a:ext cx="130972" cy="85957"/>
            </a:xfrm>
            <a:custGeom>
              <a:avLst/>
              <a:gdLst>
                <a:gd name="connsiteX0" fmla="*/ 515 w 130972"/>
                <a:gd name="connsiteY0" fmla="*/ 42900 h 85957"/>
                <a:gd name="connsiteX1" fmla="*/ 428 w 130972"/>
                <a:gd name="connsiteY1" fmla="*/ 42307 h 85957"/>
                <a:gd name="connsiteX2" fmla="*/ 36054 w 130972"/>
                <a:gd name="connsiteY2" fmla="*/ 938 h 85957"/>
                <a:gd name="connsiteX3" fmla="*/ 123790 w 130972"/>
                <a:gd name="connsiteY3" fmla="*/ 17353 h 85957"/>
                <a:gd name="connsiteX4" fmla="*/ 117810 w 130972"/>
                <a:gd name="connsiteY4" fmla="*/ 80177 h 85957"/>
                <a:gd name="connsiteX5" fmla="*/ 40284 w 130972"/>
                <a:gd name="connsiteY5" fmla="*/ 83530 h 85957"/>
                <a:gd name="connsiteX6" fmla="*/ 515 w 130972"/>
                <a:gd name="connsiteY6" fmla="*/ 42900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72" h="85957">
                  <a:moveTo>
                    <a:pt x="515" y="42900"/>
                  </a:moveTo>
                  <a:cubicBezTo>
                    <a:pt x="483" y="42702"/>
                    <a:pt x="455" y="42505"/>
                    <a:pt x="428" y="42307"/>
                  </a:cubicBezTo>
                  <a:cubicBezTo>
                    <a:pt x="-2827" y="18775"/>
                    <a:pt x="12822" y="2087"/>
                    <a:pt x="36054" y="938"/>
                  </a:cubicBezTo>
                  <a:cubicBezTo>
                    <a:pt x="81903" y="-1325"/>
                    <a:pt x="110771" y="-761"/>
                    <a:pt x="123790" y="17353"/>
                  </a:cubicBezTo>
                  <a:cubicBezTo>
                    <a:pt x="136808" y="35466"/>
                    <a:pt x="130508" y="78471"/>
                    <a:pt x="117810" y="80177"/>
                  </a:cubicBezTo>
                  <a:cubicBezTo>
                    <a:pt x="92456" y="83582"/>
                    <a:pt x="65729" y="89214"/>
                    <a:pt x="40284" y="83530"/>
                  </a:cubicBezTo>
                  <a:cubicBezTo>
                    <a:pt x="20512" y="79115"/>
                    <a:pt x="3611" y="63288"/>
                    <a:pt x="515" y="42900"/>
                  </a:cubicBez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EF47DD2-1056-D623-CEF9-F9A5AB8CB07A}"/>
                </a:ext>
              </a:extLst>
            </p:cNvPr>
            <p:cNvSpPr/>
            <p:nvPr/>
          </p:nvSpPr>
          <p:spPr>
            <a:xfrm>
              <a:off x="1540212" y="1601317"/>
              <a:ext cx="42459" cy="2764"/>
            </a:xfrm>
            <a:custGeom>
              <a:avLst/>
              <a:gdLst>
                <a:gd name="connsiteX0" fmla="*/ 0 w 42459"/>
                <a:gd name="connsiteY0" fmla="*/ 138 h 2764"/>
                <a:gd name="connsiteX1" fmla="*/ 5308 w 42459"/>
                <a:gd name="connsiteY1" fmla="*/ 71 h 2764"/>
                <a:gd name="connsiteX2" fmla="*/ 10617 w 42459"/>
                <a:gd name="connsiteY2" fmla="*/ 47 h 2764"/>
                <a:gd name="connsiteX3" fmla="*/ 21230 w 42459"/>
                <a:gd name="connsiteY3" fmla="*/ 0 h 2764"/>
                <a:gd name="connsiteX4" fmla="*/ 31843 w 42459"/>
                <a:gd name="connsiteY4" fmla="*/ 47 h 2764"/>
                <a:gd name="connsiteX5" fmla="*/ 37151 w 42459"/>
                <a:gd name="connsiteY5" fmla="*/ 71 h 2764"/>
                <a:gd name="connsiteX6" fmla="*/ 42460 w 42459"/>
                <a:gd name="connsiteY6" fmla="*/ 138 h 2764"/>
                <a:gd name="connsiteX7" fmla="*/ 42460 w 42459"/>
                <a:gd name="connsiteY7" fmla="*/ 415 h 2764"/>
                <a:gd name="connsiteX8" fmla="*/ 31847 w 42459"/>
                <a:gd name="connsiteY8" fmla="*/ 2255 h 2764"/>
                <a:gd name="connsiteX9" fmla="*/ 21234 w 42459"/>
                <a:gd name="connsiteY9" fmla="*/ 2765 h 2764"/>
                <a:gd name="connsiteX10" fmla="*/ 10621 w 42459"/>
                <a:gd name="connsiteY10" fmla="*/ 2263 h 2764"/>
                <a:gd name="connsiteX11" fmla="*/ 8 w 42459"/>
                <a:gd name="connsiteY11" fmla="*/ 415 h 2764"/>
                <a:gd name="connsiteX12" fmla="*/ 8 w 42459"/>
                <a:gd name="connsiteY12" fmla="*/ 138 h 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459" h="2764">
                  <a:moveTo>
                    <a:pt x="0" y="138"/>
                  </a:moveTo>
                  <a:lnTo>
                    <a:pt x="5308" y="71"/>
                  </a:lnTo>
                  <a:lnTo>
                    <a:pt x="10617" y="47"/>
                  </a:lnTo>
                  <a:lnTo>
                    <a:pt x="21230" y="0"/>
                  </a:lnTo>
                  <a:lnTo>
                    <a:pt x="31843" y="47"/>
                  </a:lnTo>
                  <a:lnTo>
                    <a:pt x="37151" y="71"/>
                  </a:lnTo>
                  <a:lnTo>
                    <a:pt x="42460" y="138"/>
                  </a:lnTo>
                  <a:lnTo>
                    <a:pt x="42460" y="415"/>
                  </a:lnTo>
                  <a:cubicBezTo>
                    <a:pt x="38921" y="1386"/>
                    <a:pt x="35386" y="1892"/>
                    <a:pt x="31847" y="2255"/>
                  </a:cubicBezTo>
                  <a:cubicBezTo>
                    <a:pt x="28308" y="2599"/>
                    <a:pt x="24773" y="2761"/>
                    <a:pt x="21234" y="2765"/>
                  </a:cubicBezTo>
                  <a:cubicBezTo>
                    <a:pt x="17695" y="2769"/>
                    <a:pt x="14160" y="2607"/>
                    <a:pt x="10621" y="2263"/>
                  </a:cubicBezTo>
                  <a:cubicBezTo>
                    <a:pt x="7082" y="1900"/>
                    <a:pt x="3547" y="1394"/>
                    <a:pt x="8" y="415"/>
                  </a:cubicBezTo>
                  <a:lnTo>
                    <a:pt x="8" y="138"/>
                  </a:lnTo>
                  <a:close/>
                </a:path>
              </a:pathLst>
            </a:custGeom>
            <a:solidFill>
              <a:srgbClr val="010101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F105604-FAEF-7657-945D-005052904623}"/>
                </a:ext>
              </a:extLst>
            </p:cNvPr>
            <p:cNvSpPr/>
            <p:nvPr/>
          </p:nvSpPr>
          <p:spPr>
            <a:xfrm rot="-4998595">
              <a:off x="1580562" y="1399878"/>
              <a:ext cx="23208" cy="56671"/>
            </a:xfrm>
            <a:custGeom>
              <a:avLst/>
              <a:gdLst>
                <a:gd name="connsiteX0" fmla="*/ 23209 w 23208"/>
                <a:gd name="connsiteY0" fmla="*/ 28336 h 56671"/>
                <a:gd name="connsiteX1" fmla="*/ 11604 w 23208"/>
                <a:gd name="connsiteY1" fmla="*/ 56671 h 56671"/>
                <a:gd name="connsiteX2" fmla="*/ 0 w 23208"/>
                <a:gd name="connsiteY2" fmla="*/ 28336 h 56671"/>
                <a:gd name="connsiteX3" fmla="*/ 11604 w 23208"/>
                <a:gd name="connsiteY3" fmla="*/ 0 h 56671"/>
                <a:gd name="connsiteX4" fmla="*/ 23209 w 23208"/>
                <a:gd name="connsiteY4" fmla="*/ 28336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08" h="56671">
                  <a:moveTo>
                    <a:pt x="23209" y="28336"/>
                  </a:moveTo>
                  <a:cubicBezTo>
                    <a:pt x="23209" y="43985"/>
                    <a:pt x="18013" y="56671"/>
                    <a:pt x="11604" y="56671"/>
                  </a:cubicBezTo>
                  <a:cubicBezTo>
                    <a:pt x="5195" y="56671"/>
                    <a:pt x="0" y="43985"/>
                    <a:pt x="0" y="28336"/>
                  </a:cubicBezTo>
                  <a:cubicBezTo>
                    <a:pt x="0" y="12686"/>
                    <a:pt x="5195" y="0"/>
                    <a:pt x="11604" y="0"/>
                  </a:cubicBezTo>
                  <a:cubicBezTo>
                    <a:pt x="18013" y="0"/>
                    <a:pt x="23209" y="12686"/>
                    <a:pt x="23209" y="28336"/>
                  </a:cubicBezTo>
                  <a:close/>
                </a:path>
              </a:pathLst>
            </a:custGeom>
            <a:solidFill>
              <a:srgbClr val="FCFDFD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9" name="Graphic 41">
            <a:extLst>
              <a:ext uri="{FF2B5EF4-FFF2-40B4-BE49-F238E27FC236}">
                <a16:creationId xmlns:a16="http://schemas.microsoft.com/office/drawing/2014/main" id="{A6269C40-5962-B78A-A4D2-776DE6CC11E2}"/>
              </a:ext>
            </a:extLst>
          </p:cNvPr>
          <p:cNvGrpSpPr/>
          <p:nvPr/>
        </p:nvGrpSpPr>
        <p:grpSpPr>
          <a:xfrm rot="17589732">
            <a:off x="10618647" y="5687959"/>
            <a:ext cx="243070" cy="312148"/>
            <a:chOff x="11163383" y="6059446"/>
            <a:chExt cx="243070" cy="31214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95F0815-3C3A-7405-95A7-A26BA41FFA45}"/>
                </a:ext>
              </a:extLst>
            </p:cNvPr>
            <p:cNvSpPr/>
            <p:nvPr/>
          </p:nvSpPr>
          <p:spPr>
            <a:xfrm>
              <a:off x="11163383" y="6152406"/>
              <a:ext cx="73723" cy="163260"/>
            </a:xfrm>
            <a:custGeom>
              <a:avLst/>
              <a:gdLst>
                <a:gd name="connsiteX0" fmla="*/ 54842 w 73723"/>
                <a:gd name="connsiteY0" fmla="*/ 3264 h 163260"/>
                <a:gd name="connsiteX1" fmla="*/ 10859 w 73723"/>
                <a:gd name="connsiteY1" fmla="*/ 10723 h 163260"/>
                <a:gd name="connsiteX2" fmla="*/ 10859 w 73723"/>
                <a:gd name="connsiteY2" fmla="*/ 154930 h 163260"/>
                <a:gd name="connsiteX3" fmla="*/ 54837 w 73723"/>
                <a:gd name="connsiteY3" fmla="*/ 160888 h 163260"/>
                <a:gd name="connsiteX4" fmla="*/ 73424 w 73723"/>
                <a:gd name="connsiteY4" fmla="*/ 147183 h 163260"/>
                <a:gd name="connsiteX5" fmla="*/ 68060 w 73723"/>
                <a:gd name="connsiteY5" fmla="*/ 0 h 163260"/>
                <a:gd name="connsiteX6" fmla="*/ 54842 w 73723"/>
                <a:gd name="connsiteY6" fmla="*/ 3264 h 1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23" h="163260">
                  <a:moveTo>
                    <a:pt x="54842" y="3264"/>
                  </a:moveTo>
                  <a:lnTo>
                    <a:pt x="10859" y="10723"/>
                  </a:lnTo>
                  <a:cubicBezTo>
                    <a:pt x="10859" y="10723"/>
                    <a:pt x="-13573" y="106065"/>
                    <a:pt x="10859" y="154930"/>
                  </a:cubicBezTo>
                  <a:cubicBezTo>
                    <a:pt x="10859" y="154930"/>
                    <a:pt x="32081" y="168634"/>
                    <a:pt x="54837" y="160888"/>
                  </a:cubicBezTo>
                  <a:cubicBezTo>
                    <a:pt x="77594" y="153142"/>
                    <a:pt x="73424" y="147183"/>
                    <a:pt x="73424" y="147183"/>
                  </a:cubicBezTo>
                  <a:lnTo>
                    <a:pt x="68060" y="0"/>
                  </a:lnTo>
                  <a:lnTo>
                    <a:pt x="54842" y="3264"/>
                  </a:lnTo>
                  <a:close/>
                </a:path>
              </a:pathLst>
            </a:custGeom>
            <a:solidFill>
              <a:srgbClr val="17844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08FD441-353B-E924-2526-559D2EAC525D}"/>
                </a:ext>
              </a:extLst>
            </p:cNvPr>
            <p:cNvSpPr/>
            <p:nvPr/>
          </p:nvSpPr>
          <p:spPr>
            <a:xfrm>
              <a:off x="11168226" y="6152402"/>
              <a:ext cx="64049" cy="38128"/>
            </a:xfrm>
            <a:custGeom>
              <a:avLst/>
              <a:gdLst>
                <a:gd name="connsiteX0" fmla="*/ 64049 w 64049"/>
                <a:gd name="connsiteY0" fmla="*/ 35085 h 38128"/>
                <a:gd name="connsiteX1" fmla="*/ 0 w 64049"/>
                <a:gd name="connsiteY1" fmla="*/ 38128 h 38128"/>
                <a:gd name="connsiteX2" fmla="*/ 5572 w 64049"/>
                <a:gd name="connsiteY2" fmla="*/ 10719 h 38128"/>
                <a:gd name="connsiteX3" fmla="*/ 49550 w 64049"/>
                <a:gd name="connsiteY3" fmla="*/ 3272 h 38128"/>
                <a:gd name="connsiteX4" fmla="*/ 62769 w 64049"/>
                <a:gd name="connsiteY4" fmla="*/ 0 h 38128"/>
                <a:gd name="connsiteX5" fmla="*/ 64049 w 64049"/>
                <a:gd name="connsiteY5" fmla="*/ 35085 h 3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49" h="38128">
                  <a:moveTo>
                    <a:pt x="64049" y="35085"/>
                  </a:moveTo>
                  <a:cubicBezTo>
                    <a:pt x="40170" y="27759"/>
                    <a:pt x="16524" y="32420"/>
                    <a:pt x="0" y="38128"/>
                  </a:cubicBezTo>
                  <a:cubicBezTo>
                    <a:pt x="2757" y="21696"/>
                    <a:pt x="5572" y="10719"/>
                    <a:pt x="5572" y="10719"/>
                  </a:cubicBezTo>
                  <a:lnTo>
                    <a:pt x="49550" y="3272"/>
                  </a:lnTo>
                  <a:lnTo>
                    <a:pt x="62769" y="0"/>
                  </a:lnTo>
                  <a:lnTo>
                    <a:pt x="64049" y="35085"/>
                  </a:lnTo>
                  <a:close/>
                </a:path>
              </a:pathLst>
            </a:custGeom>
            <a:solidFill>
              <a:srgbClr val="1FA249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38A4BAC-BCB1-DB23-7A1F-FD38D7052882}"/>
                </a:ext>
              </a:extLst>
            </p:cNvPr>
            <p:cNvSpPr/>
            <p:nvPr/>
          </p:nvSpPr>
          <p:spPr>
            <a:xfrm>
              <a:off x="11163383" y="6152406"/>
              <a:ext cx="73723" cy="163260"/>
            </a:xfrm>
            <a:custGeom>
              <a:avLst/>
              <a:gdLst>
                <a:gd name="connsiteX0" fmla="*/ 54842 w 73723"/>
                <a:gd name="connsiteY0" fmla="*/ 3264 h 163260"/>
                <a:gd name="connsiteX1" fmla="*/ 10859 w 73723"/>
                <a:gd name="connsiteY1" fmla="*/ 10723 h 163260"/>
                <a:gd name="connsiteX2" fmla="*/ 10859 w 73723"/>
                <a:gd name="connsiteY2" fmla="*/ 154930 h 163260"/>
                <a:gd name="connsiteX3" fmla="*/ 54837 w 73723"/>
                <a:gd name="connsiteY3" fmla="*/ 160888 h 163260"/>
                <a:gd name="connsiteX4" fmla="*/ 73424 w 73723"/>
                <a:gd name="connsiteY4" fmla="*/ 147183 h 163260"/>
                <a:gd name="connsiteX5" fmla="*/ 68060 w 73723"/>
                <a:gd name="connsiteY5" fmla="*/ 0 h 163260"/>
                <a:gd name="connsiteX6" fmla="*/ 54842 w 73723"/>
                <a:gd name="connsiteY6" fmla="*/ 3264 h 1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23" h="163260">
                  <a:moveTo>
                    <a:pt x="54842" y="3264"/>
                  </a:moveTo>
                  <a:lnTo>
                    <a:pt x="10859" y="10723"/>
                  </a:lnTo>
                  <a:cubicBezTo>
                    <a:pt x="10859" y="10723"/>
                    <a:pt x="-13573" y="106065"/>
                    <a:pt x="10859" y="154930"/>
                  </a:cubicBezTo>
                  <a:cubicBezTo>
                    <a:pt x="10859" y="154930"/>
                    <a:pt x="32081" y="168634"/>
                    <a:pt x="54837" y="160888"/>
                  </a:cubicBezTo>
                  <a:cubicBezTo>
                    <a:pt x="77594" y="153142"/>
                    <a:pt x="73424" y="147183"/>
                    <a:pt x="73424" y="147183"/>
                  </a:cubicBezTo>
                  <a:lnTo>
                    <a:pt x="68060" y="0"/>
                  </a:lnTo>
                  <a:lnTo>
                    <a:pt x="54842" y="3264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F86B69C-D78E-4703-D21F-DC24BD4812D7}"/>
                </a:ext>
              </a:extLst>
            </p:cNvPr>
            <p:cNvSpPr/>
            <p:nvPr/>
          </p:nvSpPr>
          <p:spPr>
            <a:xfrm>
              <a:off x="11215622" y="6059446"/>
              <a:ext cx="178021" cy="312141"/>
            </a:xfrm>
            <a:custGeom>
              <a:avLst/>
              <a:gdLst>
                <a:gd name="connsiteX0" fmla="*/ 156306 w 178021"/>
                <a:gd name="connsiteY0" fmla="*/ 308666 h 312141"/>
                <a:gd name="connsiteX1" fmla="*/ 156306 w 178021"/>
                <a:gd name="connsiteY1" fmla="*/ 41114 h 312141"/>
                <a:gd name="connsiteX2" fmla="*/ 66370 w 178021"/>
                <a:gd name="connsiteY2" fmla="*/ 2321 h 312141"/>
                <a:gd name="connsiteX3" fmla="*/ 35601 w 178021"/>
                <a:gd name="connsiteY3" fmla="*/ 23560 h 312141"/>
                <a:gd name="connsiteX4" fmla="*/ 183 w 178021"/>
                <a:gd name="connsiteY4" fmla="*/ 151949 h 312141"/>
                <a:gd name="connsiteX5" fmla="*/ 12699 w 178021"/>
                <a:gd name="connsiteY5" fmla="*/ 308666 h 312141"/>
                <a:gd name="connsiteX6" fmla="*/ 73480 w 178021"/>
                <a:gd name="connsiteY6" fmla="*/ 305685 h 312141"/>
                <a:gd name="connsiteX7" fmla="*/ 75862 w 178021"/>
                <a:gd name="connsiteY7" fmla="*/ 258609 h 312141"/>
                <a:gd name="connsiteX8" fmla="*/ 106847 w 178021"/>
                <a:gd name="connsiteY8" fmla="*/ 259203 h 312141"/>
                <a:gd name="connsiteX9" fmla="*/ 110423 w 178021"/>
                <a:gd name="connsiteY9" fmla="*/ 309257 h 312141"/>
                <a:gd name="connsiteX10" fmla="*/ 156306 w 178021"/>
                <a:gd name="connsiteY10" fmla="*/ 308666 h 3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021" h="312141">
                  <a:moveTo>
                    <a:pt x="156306" y="308666"/>
                  </a:moveTo>
                  <a:cubicBezTo>
                    <a:pt x="156306" y="308666"/>
                    <a:pt x="205166" y="101800"/>
                    <a:pt x="156306" y="41114"/>
                  </a:cubicBezTo>
                  <a:cubicBezTo>
                    <a:pt x="135471" y="15235"/>
                    <a:pt x="101351" y="-7459"/>
                    <a:pt x="66370" y="2321"/>
                  </a:cubicBezTo>
                  <a:cubicBezTo>
                    <a:pt x="54187" y="5726"/>
                    <a:pt x="43746" y="13876"/>
                    <a:pt x="35601" y="23560"/>
                  </a:cubicBezTo>
                  <a:cubicBezTo>
                    <a:pt x="5755" y="59035"/>
                    <a:pt x="-1293" y="107064"/>
                    <a:pt x="183" y="151949"/>
                  </a:cubicBezTo>
                  <a:cubicBezTo>
                    <a:pt x="4354" y="278875"/>
                    <a:pt x="12699" y="308666"/>
                    <a:pt x="12699" y="308666"/>
                  </a:cubicBezTo>
                  <a:cubicBezTo>
                    <a:pt x="12699" y="308666"/>
                    <a:pt x="58582" y="318201"/>
                    <a:pt x="73480" y="305685"/>
                  </a:cubicBezTo>
                  <a:cubicBezTo>
                    <a:pt x="73480" y="305685"/>
                    <a:pt x="70499" y="263378"/>
                    <a:pt x="75862" y="258609"/>
                  </a:cubicBezTo>
                  <a:lnTo>
                    <a:pt x="106847" y="259203"/>
                  </a:lnTo>
                  <a:lnTo>
                    <a:pt x="110423" y="309257"/>
                  </a:lnTo>
                  <a:lnTo>
                    <a:pt x="156306" y="308666"/>
                  </a:lnTo>
                  <a:close/>
                </a:path>
              </a:pathLst>
            </a:custGeom>
            <a:solidFill>
              <a:srgbClr val="1FA249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8E82600-3823-AE6A-DB5C-704165A34439}"/>
                </a:ext>
              </a:extLst>
            </p:cNvPr>
            <p:cNvSpPr/>
            <p:nvPr/>
          </p:nvSpPr>
          <p:spPr>
            <a:xfrm>
              <a:off x="11214840" y="6102635"/>
              <a:ext cx="177503" cy="268959"/>
            </a:xfrm>
            <a:custGeom>
              <a:avLst/>
              <a:gdLst>
                <a:gd name="connsiteX0" fmla="*/ 177504 w 177503"/>
                <a:gd name="connsiteY0" fmla="*/ 116502 h 268959"/>
                <a:gd name="connsiteX1" fmla="*/ 156306 w 177503"/>
                <a:gd name="connsiteY1" fmla="*/ 265481 h 268959"/>
                <a:gd name="connsiteX2" fmla="*/ 110423 w 177503"/>
                <a:gd name="connsiteY2" fmla="*/ 266076 h 268959"/>
                <a:gd name="connsiteX3" fmla="*/ 106843 w 177503"/>
                <a:gd name="connsiteY3" fmla="*/ 216022 h 268959"/>
                <a:gd name="connsiteX4" fmla="*/ 75871 w 177503"/>
                <a:gd name="connsiteY4" fmla="*/ 215428 h 268959"/>
                <a:gd name="connsiteX5" fmla="*/ 73480 w 177503"/>
                <a:gd name="connsiteY5" fmla="*/ 262500 h 268959"/>
                <a:gd name="connsiteX6" fmla="*/ 12703 w 177503"/>
                <a:gd name="connsiteY6" fmla="*/ 265485 h 268959"/>
                <a:gd name="connsiteX7" fmla="*/ 183 w 177503"/>
                <a:gd name="connsiteY7" fmla="*/ 108755 h 268959"/>
                <a:gd name="connsiteX8" fmla="*/ 21992 w 177503"/>
                <a:gd name="connsiteY8" fmla="*/ 0 h 268959"/>
                <a:gd name="connsiteX9" fmla="*/ 21838 w 177503"/>
                <a:gd name="connsiteY9" fmla="*/ 85434 h 268959"/>
                <a:gd name="connsiteX10" fmla="*/ 44532 w 177503"/>
                <a:gd name="connsiteY10" fmla="*/ 158077 h 268959"/>
                <a:gd name="connsiteX11" fmla="*/ 74540 w 177503"/>
                <a:gd name="connsiteY11" fmla="*/ 167973 h 268959"/>
                <a:gd name="connsiteX12" fmla="*/ 177504 w 177503"/>
                <a:gd name="connsiteY12" fmla="*/ 116502 h 26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503" h="268959">
                  <a:moveTo>
                    <a:pt x="177504" y="116502"/>
                  </a:moveTo>
                  <a:cubicBezTo>
                    <a:pt x="174186" y="189765"/>
                    <a:pt x="156306" y="265481"/>
                    <a:pt x="156306" y="265481"/>
                  </a:cubicBezTo>
                  <a:lnTo>
                    <a:pt x="110423" y="266076"/>
                  </a:lnTo>
                  <a:lnTo>
                    <a:pt x="106843" y="216022"/>
                  </a:lnTo>
                  <a:lnTo>
                    <a:pt x="75871" y="215428"/>
                  </a:lnTo>
                  <a:cubicBezTo>
                    <a:pt x="70495" y="220193"/>
                    <a:pt x="73480" y="262500"/>
                    <a:pt x="73480" y="262500"/>
                  </a:cubicBezTo>
                  <a:cubicBezTo>
                    <a:pt x="58586" y="275020"/>
                    <a:pt x="12703" y="265485"/>
                    <a:pt x="12703" y="265485"/>
                  </a:cubicBezTo>
                  <a:cubicBezTo>
                    <a:pt x="12703" y="265485"/>
                    <a:pt x="4358" y="235685"/>
                    <a:pt x="183" y="108755"/>
                  </a:cubicBezTo>
                  <a:cubicBezTo>
                    <a:pt x="-1035" y="71704"/>
                    <a:pt x="3547" y="32507"/>
                    <a:pt x="21992" y="0"/>
                  </a:cubicBezTo>
                  <a:cubicBezTo>
                    <a:pt x="20587" y="28424"/>
                    <a:pt x="20004" y="57014"/>
                    <a:pt x="21838" y="85434"/>
                  </a:cubicBezTo>
                  <a:cubicBezTo>
                    <a:pt x="23377" y="109250"/>
                    <a:pt x="21476" y="143628"/>
                    <a:pt x="44532" y="158077"/>
                  </a:cubicBezTo>
                  <a:cubicBezTo>
                    <a:pt x="53513" y="163707"/>
                    <a:pt x="64104" y="166127"/>
                    <a:pt x="74540" y="167973"/>
                  </a:cubicBezTo>
                  <a:cubicBezTo>
                    <a:pt x="121168" y="176218"/>
                    <a:pt x="158735" y="161803"/>
                    <a:pt x="177504" y="116502"/>
                  </a:cubicBezTo>
                  <a:close/>
                </a:path>
              </a:pathLst>
            </a:custGeom>
            <a:solidFill>
              <a:srgbClr val="17844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38B6CE6-88B2-1723-6E86-A3F6FE7E94B9}"/>
                </a:ext>
              </a:extLst>
            </p:cNvPr>
            <p:cNvSpPr/>
            <p:nvPr/>
          </p:nvSpPr>
          <p:spPr>
            <a:xfrm>
              <a:off x="11214582" y="6059446"/>
              <a:ext cx="178021" cy="312141"/>
            </a:xfrm>
            <a:custGeom>
              <a:avLst/>
              <a:gdLst>
                <a:gd name="connsiteX0" fmla="*/ 156306 w 178021"/>
                <a:gd name="connsiteY0" fmla="*/ 308666 h 312141"/>
                <a:gd name="connsiteX1" fmla="*/ 156306 w 178021"/>
                <a:gd name="connsiteY1" fmla="*/ 41114 h 312141"/>
                <a:gd name="connsiteX2" fmla="*/ 66370 w 178021"/>
                <a:gd name="connsiteY2" fmla="*/ 2321 h 312141"/>
                <a:gd name="connsiteX3" fmla="*/ 35601 w 178021"/>
                <a:gd name="connsiteY3" fmla="*/ 23560 h 312141"/>
                <a:gd name="connsiteX4" fmla="*/ 183 w 178021"/>
                <a:gd name="connsiteY4" fmla="*/ 151949 h 312141"/>
                <a:gd name="connsiteX5" fmla="*/ 12699 w 178021"/>
                <a:gd name="connsiteY5" fmla="*/ 308666 h 312141"/>
                <a:gd name="connsiteX6" fmla="*/ 73480 w 178021"/>
                <a:gd name="connsiteY6" fmla="*/ 305685 h 312141"/>
                <a:gd name="connsiteX7" fmla="*/ 75862 w 178021"/>
                <a:gd name="connsiteY7" fmla="*/ 258609 h 312141"/>
                <a:gd name="connsiteX8" fmla="*/ 106847 w 178021"/>
                <a:gd name="connsiteY8" fmla="*/ 259203 h 312141"/>
                <a:gd name="connsiteX9" fmla="*/ 110423 w 178021"/>
                <a:gd name="connsiteY9" fmla="*/ 309257 h 312141"/>
                <a:gd name="connsiteX10" fmla="*/ 156306 w 178021"/>
                <a:gd name="connsiteY10" fmla="*/ 308666 h 3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021" h="312141">
                  <a:moveTo>
                    <a:pt x="156306" y="308666"/>
                  </a:moveTo>
                  <a:cubicBezTo>
                    <a:pt x="156306" y="308666"/>
                    <a:pt x="205166" y="101800"/>
                    <a:pt x="156306" y="41114"/>
                  </a:cubicBezTo>
                  <a:cubicBezTo>
                    <a:pt x="135471" y="15235"/>
                    <a:pt x="101351" y="-7459"/>
                    <a:pt x="66370" y="2321"/>
                  </a:cubicBezTo>
                  <a:cubicBezTo>
                    <a:pt x="54187" y="5726"/>
                    <a:pt x="43746" y="13876"/>
                    <a:pt x="35601" y="23560"/>
                  </a:cubicBezTo>
                  <a:cubicBezTo>
                    <a:pt x="5755" y="59035"/>
                    <a:pt x="-1293" y="107064"/>
                    <a:pt x="183" y="151949"/>
                  </a:cubicBezTo>
                  <a:cubicBezTo>
                    <a:pt x="4354" y="278875"/>
                    <a:pt x="12699" y="308666"/>
                    <a:pt x="12699" y="308666"/>
                  </a:cubicBezTo>
                  <a:cubicBezTo>
                    <a:pt x="12699" y="308666"/>
                    <a:pt x="58582" y="318201"/>
                    <a:pt x="73480" y="305685"/>
                  </a:cubicBezTo>
                  <a:cubicBezTo>
                    <a:pt x="73480" y="305685"/>
                    <a:pt x="70499" y="263378"/>
                    <a:pt x="75862" y="258609"/>
                  </a:cubicBezTo>
                  <a:lnTo>
                    <a:pt x="106847" y="259203"/>
                  </a:lnTo>
                  <a:lnTo>
                    <a:pt x="110423" y="309257"/>
                  </a:lnTo>
                  <a:lnTo>
                    <a:pt x="156306" y="308666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B908642-473E-2105-3A91-D8DAC5B00AA7}"/>
                </a:ext>
              </a:extLst>
            </p:cNvPr>
            <p:cNvSpPr/>
            <p:nvPr/>
          </p:nvSpPr>
          <p:spPr>
            <a:xfrm>
              <a:off x="11268577" y="6110297"/>
              <a:ext cx="137877" cy="90489"/>
            </a:xfrm>
            <a:custGeom>
              <a:avLst/>
              <a:gdLst>
                <a:gd name="connsiteX0" fmla="*/ 542 w 137877"/>
                <a:gd name="connsiteY0" fmla="*/ 45161 h 90489"/>
                <a:gd name="connsiteX1" fmla="*/ 450 w 137877"/>
                <a:gd name="connsiteY1" fmla="*/ 44538 h 90489"/>
                <a:gd name="connsiteX2" fmla="*/ 37955 w 137877"/>
                <a:gd name="connsiteY2" fmla="*/ 987 h 90489"/>
                <a:gd name="connsiteX3" fmla="*/ 130316 w 137877"/>
                <a:gd name="connsiteY3" fmla="*/ 18268 h 90489"/>
                <a:gd name="connsiteX4" fmla="*/ 124021 w 137877"/>
                <a:gd name="connsiteY4" fmla="*/ 84404 h 90489"/>
                <a:gd name="connsiteX5" fmla="*/ 42408 w 137877"/>
                <a:gd name="connsiteY5" fmla="*/ 87934 h 90489"/>
                <a:gd name="connsiteX6" fmla="*/ 542 w 137877"/>
                <a:gd name="connsiteY6" fmla="*/ 45161 h 9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77" h="90489">
                  <a:moveTo>
                    <a:pt x="542" y="45161"/>
                  </a:moveTo>
                  <a:cubicBezTo>
                    <a:pt x="509" y="44953"/>
                    <a:pt x="479" y="44745"/>
                    <a:pt x="450" y="44538"/>
                  </a:cubicBezTo>
                  <a:cubicBezTo>
                    <a:pt x="-2976" y="19764"/>
                    <a:pt x="13498" y="2197"/>
                    <a:pt x="37955" y="987"/>
                  </a:cubicBezTo>
                  <a:cubicBezTo>
                    <a:pt x="86221" y="-1395"/>
                    <a:pt x="116611" y="-801"/>
                    <a:pt x="130316" y="18268"/>
                  </a:cubicBezTo>
                  <a:cubicBezTo>
                    <a:pt x="144020" y="37336"/>
                    <a:pt x="137388" y="82608"/>
                    <a:pt x="124021" y="84404"/>
                  </a:cubicBezTo>
                  <a:cubicBezTo>
                    <a:pt x="97331" y="87988"/>
                    <a:pt x="69194" y="93917"/>
                    <a:pt x="42408" y="87934"/>
                  </a:cubicBezTo>
                  <a:cubicBezTo>
                    <a:pt x="21594" y="83286"/>
                    <a:pt x="3802" y="66625"/>
                    <a:pt x="542" y="45161"/>
                  </a:cubicBezTo>
                  <a:close/>
                </a:path>
              </a:pathLst>
            </a:custGeom>
            <a:solidFill>
              <a:srgbClr val="99C7DC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B3B16C4-2F3A-449B-70EA-BDAA6948C823}"/>
                </a:ext>
              </a:extLst>
            </p:cNvPr>
            <p:cNvSpPr/>
            <p:nvPr/>
          </p:nvSpPr>
          <p:spPr>
            <a:xfrm>
              <a:off x="11268677" y="6118535"/>
              <a:ext cx="137677" cy="82257"/>
            </a:xfrm>
            <a:custGeom>
              <a:avLst/>
              <a:gdLst>
                <a:gd name="connsiteX0" fmla="*/ 137670 w 137677"/>
                <a:gd name="connsiteY0" fmla="*/ 41987 h 82257"/>
                <a:gd name="connsiteX1" fmla="*/ 124011 w 137677"/>
                <a:gd name="connsiteY1" fmla="*/ 76170 h 82257"/>
                <a:gd name="connsiteX2" fmla="*/ 42403 w 137677"/>
                <a:gd name="connsiteY2" fmla="*/ 79704 h 82257"/>
                <a:gd name="connsiteX3" fmla="*/ 541 w 137677"/>
                <a:gd name="connsiteY3" fmla="*/ 36927 h 82257"/>
                <a:gd name="connsiteX4" fmla="*/ 449 w 137677"/>
                <a:gd name="connsiteY4" fmla="*/ 36303 h 82257"/>
                <a:gd name="connsiteX5" fmla="*/ 15218 w 137677"/>
                <a:gd name="connsiteY5" fmla="*/ 0 h 82257"/>
                <a:gd name="connsiteX6" fmla="*/ 23268 w 137677"/>
                <a:gd name="connsiteY6" fmla="*/ 25941 h 82257"/>
                <a:gd name="connsiteX7" fmla="*/ 49168 w 137677"/>
                <a:gd name="connsiteY7" fmla="*/ 53363 h 82257"/>
                <a:gd name="connsiteX8" fmla="*/ 76424 w 137677"/>
                <a:gd name="connsiteY8" fmla="*/ 58856 h 82257"/>
                <a:gd name="connsiteX9" fmla="*/ 110851 w 137677"/>
                <a:gd name="connsiteY9" fmla="*/ 56931 h 82257"/>
                <a:gd name="connsiteX10" fmla="*/ 137670 w 137677"/>
                <a:gd name="connsiteY10" fmla="*/ 41987 h 8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77" h="82257">
                  <a:moveTo>
                    <a:pt x="137670" y="41987"/>
                  </a:moveTo>
                  <a:cubicBezTo>
                    <a:pt x="137820" y="50652"/>
                    <a:pt x="135870" y="74581"/>
                    <a:pt x="124011" y="76170"/>
                  </a:cubicBezTo>
                  <a:cubicBezTo>
                    <a:pt x="97317" y="79750"/>
                    <a:pt x="69189" y="85687"/>
                    <a:pt x="42403" y="79704"/>
                  </a:cubicBezTo>
                  <a:cubicBezTo>
                    <a:pt x="21584" y="75059"/>
                    <a:pt x="3801" y="58386"/>
                    <a:pt x="541" y="36927"/>
                  </a:cubicBezTo>
                  <a:cubicBezTo>
                    <a:pt x="512" y="36715"/>
                    <a:pt x="478" y="36515"/>
                    <a:pt x="449" y="36303"/>
                  </a:cubicBezTo>
                  <a:cubicBezTo>
                    <a:pt x="-1742" y="20436"/>
                    <a:pt x="4225" y="7522"/>
                    <a:pt x="15218" y="0"/>
                  </a:cubicBezTo>
                  <a:cubicBezTo>
                    <a:pt x="10678" y="3106"/>
                    <a:pt x="21634" y="22603"/>
                    <a:pt x="23268" y="25941"/>
                  </a:cubicBezTo>
                  <a:cubicBezTo>
                    <a:pt x="29127" y="37912"/>
                    <a:pt x="36283" y="48108"/>
                    <a:pt x="49168" y="53363"/>
                  </a:cubicBezTo>
                  <a:cubicBezTo>
                    <a:pt x="57783" y="56877"/>
                    <a:pt x="67151" y="58099"/>
                    <a:pt x="76424" y="58856"/>
                  </a:cubicBezTo>
                  <a:cubicBezTo>
                    <a:pt x="87845" y="59787"/>
                    <a:pt x="99704" y="59970"/>
                    <a:pt x="110851" y="56931"/>
                  </a:cubicBezTo>
                  <a:cubicBezTo>
                    <a:pt x="114935" y="55812"/>
                    <a:pt x="137766" y="47330"/>
                    <a:pt x="137670" y="41987"/>
                  </a:cubicBezTo>
                  <a:close/>
                </a:path>
              </a:pathLst>
            </a:custGeom>
            <a:solidFill>
              <a:srgbClr val="4B656F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F3C2726-DFD6-1A14-720A-F100C7FC7EE0}"/>
                </a:ext>
              </a:extLst>
            </p:cNvPr>
            <p:cNvSpPr/>
            <p:nvPr/>
          </p:nvSpPr>
          <p:spPr>
            <a:xfrm>
              <a:off x="11268577" y="6110297"/>
              <a:ext cx="137877" cy="90489"/>
            </a:xfrm>
            <a:custGeom>
              <a:avLst/>
              <a:gdLst>
                <a:gd name="connsiteX0" fmla="*/ 542 w 137877"/>
                <a:gd name="connsiteY0" fmla="*/ 45161 h 90489"/>
                <a:gd name="connsiteX1" fmla="*/ 450 w 137877"/>
                <a:gd name="connsiteY1" fmla="*/ 44538 h 90489"/>
                <a:gd name="connsiteX2" fmla="*/ 37955 w 137877"/>
                <a:gd name="connsiteY2" fmla="*/ 987 h 90489"/>
                <a:gd name="connsiteX3" fmla="*/ 130316 w 137877"/>
                <a:gd name="connsiteY3" fmla="*/ 18268 h 90489"/>
                <a:gd name="connsiteX4" fmla="*/ 124021 w 137877"/>
                <a:gd name="connsiteY4" fmla="*/ 84404 h 90489"/>
                <a:gd name="connsiteX5" fmla="*/ 42408 w 137877"/>
                <a:gd name="connsiteY5" fmla="*/ 87934 h 90489"/>
                <a:gd name="connsiteX6" fmla="*/ 542 w 137877"/>
                <a:gd name="connsiteY6" fmla="*/ 45161 h 9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77" h="90489">
                  <a:moveTo>
                    <a:pt x="542" y="45161"/>
                  </a:moveTo>
                  <a:cubicBezTo>
                    <a:pt x="509" y="44953"/>
                    <a:pt x="479" y="44745"/>
                    <a:pt x="450" y="44538"/>
                  </a:cubicBezTo>
                  <a:cubicBezTo>
                    <a:pt x="-2976" y="19764"/>
                    <a:pt x="13498" y="2197"/>
                    <a:pt x="37955" y="987"/>
                  </a:cubicBezTo>
                  <a:cubicBezTo>
                    <a:pt x="86221" y="-1395"/>
                    <a:pt x="116611" y="-801"/>
                    <a:pt x="130316" y="18268"/>
                  </a:cubicBezTo>
                  <a:cubicBezTo>
                    <a:pt x="144020" y="37336"/>
                    <a:pt x="137388" y="82608"/>
                    <a:pt x="124021" y="84404"/>
                  </a:cubicBezTo>
                  <a:cubicBezTo>
                    <a:pt x="97331" y="87988"/>
                    <a:pt x="69194" y="93917"/>
                    <a:pt x="42408" y="87934"/>
                  </a:cubicBezTo>
                  <a:cubicBezTo>
                    <a:pt x="21594" y="83286"/>
                    <a:pt x="3802" y="66625"/>
                    <a:pt x="542" y="45161"/>
                  </a:cubicBez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1988A92-8F93-7F16-24B9-915E58FB52B4}"/>
                </a:ext>
              </a:extLst>
            </p:cNvPr>
            <p:cNvSpPr/>
            <p:nvPr/>
          </p:nvSpPr>
          <p:spPr>
            <a:xfrm>
              <a:off x="11297754" y="6317053"/>
              <a:ext cx="44698" cy="2910"/>
            </a:xfrm>
            <a:custGeom>
              <a:avLst/>
              <a:gdLst>
                <a:gd name="connsiteX0" fmla="*/ 0 w 44698"/>
                <a:gd name="connsiteY0" fmla="*/ 146 h 2910"/>
                <a:gd name="connsiteX1" fmla="*/ 5588 w 44698"/>
                <a:gd name="connsiteY1" fmla="*/ 75 h 2910"/>
                <a:gd name="connsiteX2" fmla="*/ 11177 w 44698"/>
                <a:gd name="connsiteY2" fmla="*/ 50 h 2910"/>
                <a:gd name="connsiteX3" fmla="*/ 22349 w 44698"/>
                <a:gd name="connsiteY3" fmla="*/ 0 h 2910"/>
                <a:gd name="connsiteX4" fmla="*/ 33521 w 44698"/>
                <a:gd name="connsiteY4" fmla="*/ 50 h 2910"/>
                <a:gd name="connsiteX5" fmla="*/ 39110 w 44698"/>
                <a:gd name="connsiteY5" fmla="*/ 75 h 2910"/>
                <a:gd name="connsiteX6" fmla="*/ 44698 w 44698"/>
                <a:gd name="connsiteY6" fmla="*/ 146 h 2910"/>
                <a:gd name="connsiteX7" fmla="*/ 44698 w 44698"/>
                <a:gd name="connsiteY7" fmla="*/ 437 h 2910"/>
                <a:gd name="connsiteX8" fmla="*/ 33526 w 44698"/>
                <a:gd name="connsiteY8" fmla="*/ 2374 h 2910"/>
                <a:gd name="connsiteX9" fmla="*/ 22353 w 44698"/>
                <a:gd name="connsiteY9" fmla="*/ 2911 h 2910"/>
                <a:gd name="connsiteX10" fmla="*/ 11181 w 44698"/>
                <a:gd name="connsiteY10" fmla="*/ 2383 h 2910"/>
                <a:gd name="connsiteX11" fmla="*/ 8 w 44698"/>
                <a:gd name="connsiteY11" fmla="*/ 437 h 2910"/>
                <a:gd name="connsiteX12" fmla="*/ 8 w 44698"/>
                <a:gd name="connsiteY12" fmla="*/ 146 h 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698" h="2910">
                  <a:moveTo>
                    <a:pt x="0" y="146"/>
                  </a:moveTo>
                  <a:lnTo>
                    <a:pt x="5588" y="75"/>
                  </a:lnTo>
                  <a:lnTo>
                    <a:pt x="11177" y="50"/>
                  </a:lnTo>
                  <a:lnTo>
                    <a:pt x="22349" y="0"/>
                  </a:lnTo>
                  <a:lnTo>
                    <a:pt x="33521" y="50"/>
                  </a:lnTo>
                  <a:lnTo>
                    <a:pt x="39110" y="75"/>
                  </a:lnTo>
                  <a:lnTo>
                    <a:pt x="44698" y="146"/>
                  </a:lnTo>
                  <a:lnTo>
                    <a:pt x="44698" y="437"/>
                  </a:lnTo>
                  <a:cubicBezTo>
                    <a:pt x="40973" y="1459"/>
                    <a:pt x="37251" y="1992"/>
                    <a:pt x="33526" y="2374"/>
                  </a:cubicBezTo>
                  <a:cubicBezTo>
                    <a:pt x="29800" y="2736"/>
                    <a:pt x="26079" y="2906"/>
                    <a:pt x="22353" y="2911"/>
                  </a:cubicBezTo>
                  <a:cubicBezTo>
                    <a:pt x="18628" y="2915"/>
                    <a:pt x="14906" y="2744"/>
                    <a:pt x="11181" y="2383"/>
                  </a:cubicBezTo>
                  <a:cubicBezTo>
                    <a:pt x="7455" y="2000"/>
                    <a:pt x="3734" y="1468"/>
                    <a:pt x="8" y="437"/>
                  </a:cubicBezTo>
                  <a:lnTo>
                    <a:pt x="8" y="146"/>
                  </a:lnTo>
                  <a:close/>
                </a:path>
              </a:pathLst>
            </a:custGeom>
            <a:solidFill>
              <a:srgbClr val="010101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24773A5-2BCC-FFCE-7856-2408F669ADCE}"/>
                </a:ext>
              </a:extLst>
            </p:cNvPr>
            <p:cNvSpPr/>
            <p:nvPr/>
          </p:nvSpPr>
          <p:spPr>
            <a:xfrm rot="-4998595">
              <a:off x="11340231" y="6104994"/>
              <a:ext cx="24432" cy="59658"/>
            </a:xfrm>
            <a:custGeom>
              <a:avLst/>
              <a:gdLst>
                <a:gd name="connsiteX0" fmla="*/ 24432 w 24432"/>
                <a:gd name="connsiteY0" fmla="*/ 29829 h 59658"/>
                <a:gd name="connsiteX1" fmla="*/ 12216 w 24432"/>
                <a:gd name="connsiteY1" fmla="*/ 59659 h 59658"/>
                <a:gd name="connsiteX2" fmla="*/ 0 w 24432"/>
                <a:gd name="connsiteY2" fmla="*/ 29829 h 59658"/>
                <a:gd name="connsiteX3" fmla="*/ 12216 w 24432"/>
                <a:gd name="connsiteY3" fmla="*/ 0 h 59658"/>
                <a:gd name="connsiteX4" fmla="*/ 24432 w 24432"/>
                <a:gd name="connsiteY4" fmla="*/ 29829 h 5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2" h="59658">
                  <a:moveTo>
                    <a:pt x="24432" y="29829"/>
                  </a:moveTo>
                  <a:cubicBezTo>
                    <a:pt x="24432" y="46304"/>
                    <a:pt x="18963" y="59659"/>
                    <a:pt x="12216" y="59659"/>
                  </a:cubicBezTo>
                  <a:cubicBezTo>
                    <a:pt x="5469" y="59659"/>
                    <a:pt x="0" y="46304"/>
                    <a:pt x="0" y="29829"/>
                  </a:cubicBezTo>
                  <a:cubicBezTo>
                    <a:pt x="0" y="13355"/>
                    <a:pt x="5469" y="0"/>
                    <a:pt x="12216" y="0"/>
                  </a:cubicBezTo>
                  <a:cubicBezTo>
                    <a:pt x="18963" y="0"/>
                    <a:pt x="24432" y="13355"/>
                    <a:pt x="24432" y="29829"/>
                  </a:cubicBezTo>
                  <a:close/>
                </a:path>
              </a:pathLst>
            </a:custGeom>
            <a:solidFill>
              <a:srgbClr val="FCFDFD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1" name="Graphic 44">
            <a:extLst>
              <a:ext uri="{FF2B5EF4-FFF2-40B4-BE49-F238E27FC236}">
                <a16:creationId xmlns:a16="http://schemas.microsoft.com/office/drawing/2014/main" id="{6A86701E-DFAA-FFB8-15A1-84A68628345F}"/>
              </a:ext>
            </a:extLst>
          </p:cNvPr>
          <p:cNvGrpSpPr/>
          <p:nvPr/>
        </p:nvGrpSpPr>
        <p:grpSpPr>
          <a:xfrm rot="11504441">
            <a:off x="5061261" y="629654"/>
            <a:ext cx="235780" cy="302788"/>
            <a:chOff x="11349936" y="389653"/>
            <a:chExt cx="235780" cy="302788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545E67E-09F1-4AAE-E784-EBEA2CA1041B}"/>
                </a:ext>
              </a:extLst>
            </p:cNvPr>
            <p:cNvSpPr/>
            <p:nvPr/>
          </p:nvSpPr>
          <p:spPr>
            <a:xfrm>
              <a:off x="11514203" y="479825"/>
              <a:ext cx="71512" cy="158364"/>
            </a:xfrm>
            <a:custGeom>
              <a:avLst/>
              <a:gdLst>
                <a:gd name="connsiteX0" fmla="*/ 18320 w 71512"/>
                <a:gd name="connsiteY0" fmla="*/ 3166 h 158364"/>
                <a:gd name="connsiteX1" fmla="*/ 60980 w 71512"/>
                <a:gd name="connsiteY1" fmla="*/ 10402 h 158364"/>
                <a:gd name="connsiteX2" fmla="*/ 60980 w 71512"/>
                <a:gd name="connsiteY2" fmla="*/ 150284 h 158364"/>
                <a:gd name="connsiteX3" fmla="*/ 18320 w 71512"/>
                <a:gd name="connsiteY3" fmla="*/ 156063 h 158364"/>
                <a:gd name="connsiteX4" fmla="*/ 291 w 71512"/>
                <a:gd name="connsiteY4" fmla="*/ 142770 h 158364"/>
                <a:gd name="connsiteX5" fmla="*/ 5494 w 71512"/>
                <a:gd name="connsiteY5" fmla="*/ 0 h 158364"/>
                <a:gd name="connsiteX6" fmla="*/ 18320 w 71512"/>
                <a:gd name="connsiteY6" fmla="*/ 3166 h 1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12" h="158364">
                  <a:moveTo>
                    <a:pt x="18320" y="3166"/>
                  </a:moveTo>
                  <a:lnTo>
                    <a:pt x="60980" y="10402"/>
                  </a:lnTo>
                  <a:cubicBezTo>
                    <a:pt x="60980" y="10402"/>
                    <a:pt x="84679" y="102885"/>
                    <a:pt x="60980" y="150284"/>
                  </a:cubicBezTo>
                  <a:cubicBezTo>
                    <a:pt x="60980" y="150284"/>
                    <a:pt x="40394" y="163577"/>
                    <a:pt x="18320" y="156063"/>
                  </a:cubicBezTo>
                  <a:cubicBezTo>
                    <a:pt x="-3754" y="148549"/>
                    <a:pt x="291" y="142770"/>
                    <a:pt x="291" y="142770"/>
                  </a:cubicBezTo>
                  <a:lnTo>
                    <a:pt x="5494" y="0"/>
                  </a:lnTo>
                  <a:lnTo>
                    <a:pt x="18320" y="3166"/>
                  </a:lnTo>
                  <a:close/>
                </a:path>
              </a:pathLst>
            </a:custGeom>
            <a:solidFill>
              <a:srgbClr val="23232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AD1EB65-E77B-CCC2-829F-A015D9E21CA4}"/>
                </a:ext>
              </a:extLst>
            </p:cNvPr>
            <p:cNvSpPr/>
            <p:nvPr/>
          </p:nvSpPr>
          <p:spPr>
            <a:xfrm>
              <a:off x="11518894" y="479821"/>
              <a:ext cx="62128" cy="36985"/>
            </a:xfrm>
            <a:custGeom>
              <a:avLst/>
              <a:gdLst>
                <a:gd name="connsiteX0" fmla="*/ 0 w 62128"/>
                <a:gd name="connsiteY0" fmla="*/ 34033 h 36985"/>
                <a:gd name="connsiteX1" fmla="*/ 62129 w 62128"/>
                <a:gd name="connsiteY1" fmla="*/ 36985 h 36985"/>
                <a:gd name="connsiteX2" fmla="*/ 56724 w 62128"/>
                <a:gd name="connsiteY2" fmla="*/ 10398 h 36985"/>
                <a:gd name="connsiteX3" fmla="*/ 14064 w 62128"/>
                <a:gd name="connsiteY3" fmla="*/ 3174 h 36985"/>
                <a:gd name="connsiteX4" fmla="*/ 1242 w 62128"/>
                <a:gd name="connsiteY4" fmla="*/ 0 h 36985"/>
                <a:gd name="connsiteX5" fmla="*/ 0 w 62128"/>
                <a:gd name="connsiteY5" fmla="*/ 34033 h 3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128" h="36985">
                  <a:moveTo>
                    <a:pt x="0" y="34033"/>
                  </a:moveTo>
                  <a:cubicBezTo>
                    <a:pt x="23163" y="26926"/>
                    <a:pt x="46100" y="31447"/>
                    <a:pt x="62129" y="36985"/>
                  </a:cubicBezTo>
                  <a:cubicBezTo>
                    <a:pt x="59455" y="21046"/>
                    <a:pt x="56724" y="10398"/>
                    <a:pt x="56724" y="10398"/>
                  </a:cubicBezTo>
                  <a:lnTo>
                    <a:pt x="14064" y="3174"/>
                  </a:lnTo>
                  <a:lnTo>
                    <a:pt x="1242" y="0"/>
                  </a:lnTo>
                  <a:lnTo>
                    <a:pt x="0" y="34033"/>
                  </a:lnTo>
                  <a:close/>
                </a:path>
              </a:pathLst>
            </a:custGeom>
            <a:solidFill>
              <a:srgbClr val="303030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FBDDCDA-3D40-F517-752D-D0EABEEF86CF}"/>
                </a:ext>
              </a:extLst>
            </p:cNvPr>
            <p:cNvSpPr/>
            <p:nvPr/>
          </p:nvSpPr>
          <p:spPr>
            <a:xfrm>
              <a:off x="11514203" y="479825"/>
              <a:ext cx="71512" cy="158364"/>
            </a:xfrm>
            <a:custGeom>
              <a:avLst/>
              <a:gdLst>
                <a:gd name="connsiteX0" fmla="*/ 18320 w 71512"/>
                <a:gd name="connsiteY0" fmla="*/ 3166 h 158364"/>
                <a:gd name="connsiteX1" fmla="*/ 60980 w 71512"/>
                <a:gd name="connsiteY1" fmla="*/ 10402 h 158364"/>
                <a:gd name="connsiteX2" fmla="*/ 60980 w 71512"/>
                <a:gd name="connsiteY2" fmla="*/ 150284 h 158364"/>
                <a:gd name="connsiteX3" fmla="*/ 18320 w 71512"/>
                <a:gd name="connsiteY3" fmla="*/ 156063 h 158364"/>
                <a:gd name="connsiteX4" fmla="*/ 291 w 71512"/>
                <a:gd name="connsiteY4" fmla="*/ 142770 h 158364"/>
                <a:gd name="connsiteX5" fmla="*/ 5494 w 71512"/>
                <a:gd name="connsiteY5" fmla="*/ 0 h 158364"/>
                <a:gd name="connsiteX6" fmla="*/ 18320 w 71512"/>
                <a:gd name="connsiteY6" fmla="*/ 3166 h 1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12" h="158364">
                  <a:moveTo>
                    <a:pt x="18320" y="3166"/>
                  </a:moveTo>
                  <a:lnTo>
                    <a:pt x="60980" y="10402"/>
                  </a:lnTo>
                  <a:cubicBezTo>
                    <a:pt x="60980" y="10402"/>
                    <a:pt x="84679" y="102885"/>
                    <a:pt x="60980" y="150284"/>
                  </a:cubicBezTo>
                  <a:cubicBezTo>
                    <a:pt x="60980" y="150284"/>
                    <a:pt x="40394" y="163577"/>
                    <a:pt x="18320" y="156063"/>
                  </a:cubicBezTo>
                  <a:cubicBezTo>
                    <a:pt x="-3754" y="148549"/>
                    <a:pt x="291" y="142770"/>
                    <a:pt x="291" y="142770"/>
                  </a:cubicBezTo>
                  <a:lnTo>
                    <a:pt x="5494" y="0"/>
                  </a:lnTo>
                  <a:lnTo>
                    <a:pt x="18320" y="3166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9214C64-318D-B84F-A887-6D75418280CB}"/>
                </a:ext>
              </a:extLst>
            </p:cNvPr>
            <p:cNvSpPr/>
            <p:nvPr/>
          </p:nvSpPr>
          <p:spPr>
            <a:xfrm>
              <a:off x="11362364" y="389653"/>
              <a:ext cx="172683" cy="302781"/>
            </a:xfrm>
            <a:custGeom>
              <a:avLst/>
              <a:gdLst>
                <a:gd name="connsiteX0" fmla="*/ 21064 w 172683"/>
                <a:gd name="connsiteY0" fmla="*/ 299410 h 302781"/>
                <a:gd name="connsiteX1" fmla="*/ 21064 w 172683"/>
                <a:gd name="connsiteY1" fmla="*/ 39882 h 302781"/>
                <a:gd name="connsiteX2" fmla="*/ 108304 w 172683"/>
                <a:gd name="connsiteY2" fmla="*/ 2251 h 302781"/>
                <a:gd name="connsiteX3" fmla="*/ 138150 w 172683"/>
                <a:gd name="connsiteY3" fmla="*/ 22853 h 302781"/>
                <a:gd name="connsiteX4" fmla="*/ 172506 w 172683"/>
                <a:gd name="connsiteY4" fmla="*/ 147392 h 302781"/>
                <a:gd name="connsiteX5" fmla="*/ 160366 w 172683"/>
                <a:gd name="connsiteY5" fmla="*/ 299410 h 302781"/>
                <a:gd name="connsiteX6" fmla="*/ 101407 w 172683"/>
                <a:gd name="connsiteY6" fmla="*/ 296519 h 302781"/>
                <a:gd name="connsiteX7" fmla="*/ 99096 w 172683"/>
                <a:gd name="connsiteY7" fmla="*/ 250854 h 302781"/>
                <a:gd name="connsiteX8" fmla="*/ 69040 w 172683"/>
                <a:gd name="connsiteY8" fmla="*/ 251431 h 302781"/>
                <a:gd name="connsiteX9" fmla="*/ 65572 w 172683"/>
                <a:gd name="connsiteY9" fmla="*/ 299983 h 302781"/>
                <a:gd name="connsiteX10" fmla="*/ 21064 w 172683"/>
                <a:gd name="connsiteY10" fmla="*/ 299410 h 30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83" h="302781">
                  <a:moveTo>
                    <a:pt x="21064" y="299410"/>
                  </a:moveTo>
                  <a:cubicBezTo>
                    <a:pt x="21064" y="299410"/>
                    <a:pt x="-26331" y="98747"/>
                    <a:pt x="21064" y="39882"/>
                  </a:cubicBezTo>
                  <a:cubicBezTo>
                    <a:pt x="41275" y="14778"/>
                    <a:pt x="74372" y="-7235"/>
                    <a:pt x="108304" y="2251"/>
                  </a:cubicBezTo>
                  <a:cubicBezTo>
                    <a:pt x="120122" y="5554"/>
                    <a:pt x="130249" y="13460"/>
                    <a:pt x="138150" y="22853"/>
                  </a:cubicBezTo>
                  <a:cubicBezTo>
                    <a:pt x="167101" y="57265"/>
                    <a:pt x="173938" y="103853"/>
                    <a:pt x="172506" y="147392"/>
                  </a:cubicBezTo>
                  <a:cubicBezTo>
                    <a:pt x="168461" y="270512"/>
                    <a:pt x="160366" y="299410"/>
                    <a:pt x="160366" y="299410"/>
                  </a:cubicBezTo>
                  <a:cubicBezTo>
                    <a:pt x="160366" y="299410"/>
                    <a:pt x="115859" y="308659"/>
                    <a:pt x="101407" y="296519"/>
                  </a:cubicBezTo>
                  <a:cubicBezTo>
                    <a:pt x="101407" y="296519"/>
                    <a:pt x="104299" y="255480"/>
                    <a:pt x="99096" y="250854"/>
                  </a:cubicBezTo>
                  <a:lnTo>
                    <a:pt x="69040" y="251431"/>
                  </a:lnTo>
                  <a:lnTo>
                    <a:pt x="65572" y="299983"/>
                  </a:lnTo>
                  <a:lnTo>
                    <a:pt x="21064" y="299410"/>
                  </a:lnTo>
                  <a:close/>
                </a:path>
              </a:pathLst>
            </a:custGeom>
            <a:solidFill>
              <a:srgbClr val="303030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CA6C04A-69AF-15B2-889A-00EEEA414ABA}"/>
                </a:ext>
              </a:extLst>
            </p:cNvPr>
            <p:cNvSpPr/>
            <p:nvPr/>
          </p:nvSpPr>
          <p:spPr>
            <a:xfrm>
              <a:off x="11363625" y="431547"/>
              <a:ext cx="172181" cy="260894"/>
            </a:xfrm>
            <a:custGeom>
              <a:avLst/>
              <a:gdLst>
                <a:gd name="connsiteX0" fmla="*/ 0 w 172181"/>
                <a:gd name="connsiteY0" fmla="*/ 113008 h 260894"/>
                <a:gd name="connsiteX1" fmla="*/ 20562 w 172181"/>
                <a:gd name="connsiteY1" fmla="*/ 257520 h 260894"/>
                <a:gd name="connsiteX2" fmla="*/ 65069 w 172181"/>
                <a:gd name="connsiteY2" fmla="*/ 258097 h 260894"/>
                <a:gd name="connsiteX3" fmla="*/ 68542 w 172181"/>
                <a:gd name="connsiteY3" fmla="*/ 209545 h 260894"/>
                <a:gd name="connsiteX4" fmla="*/ 98585 w 172181"/>
                <a:gd name="connsiteY4" fmla="*/ 208968 h 260894"/>
                <a:gd name="connsiteX5" fmla="*/ 100905 w 172181"/>
                <a:gd name="connsiteY5" fmla="*/ 254629 h 260894"/>
                <a:gd name="connsiteX6" fmla="*/ 159859 w 172181"/>
                <a:gd name="connsiteY6" fmla="*/ 257524 h 260894"/>
                <a:gd name="connsiteX7" fmla="*/ 172003 w 172181"/>
                <a:gd name="connsiteY7" fmla="*/ 105494 h 260894"/>
                <a:gd name="connsiteX8" fmla="*/ 150849 w 172181"/>
                <a:gd name="connsiteY8" fmla="*/ 0 h 260894"/>
                <a:gd name="connsiteX9" fmla="*/ 150998 w 172181"/>
                <a:gd name="connsiteY9" fmla="*/ 82872 h 260894"/>
                <a:gd name="connsiteX10" fmla="*/ 128984 w 172181"/>
                <a:gd name="connsiteY10" fmla="*/ 153337 h 260894"/>
                <a:gd name="connsiteX11" fmla="*/ 99876 w 172181"/>
                <a:gd name="connsiteY11" fmla="*/ 162936 h 260894"/>
                <a:gd name="connsiteX12" fmla="*/ 0 w 172181"/>
                <a:gd name="connsiteY12" fmla="*/ 113008 h 26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181" h="260894">
                  <a:moveTo>
                    <a:pt x="0" y="113008"/>
                  </a:moveTo>
                  <a:cubicBezTo>
                    <a:pt x="3219" y="184075"/>
                    <a:pt x="20562" y="257520"/>
                    <a:pt x="20562" y="257520"/>
                  </a:cubicBezTo>
                  <a:lnTo>
                    <a:pt x="65069" y="258097"/>
                  </a:lnTo>
                  <a:lnTo>
                    <a:pt x="68542" y="209545"/>
                  </a:lnTo>
                  <a:lnTo>
                    <a:pt x="98585" y="208968"/>
                  </a:lnTo>
                  <a:cubicBezTo>
                    <a:pt x="103800" y="213590"/>
                    <a:pt x="100905" y="254629"/>
                    <a:pt x="100905" y="254629"/>
                  </a:cubicBezTo>
                  <a:cubicBezTo>
                    <a:pt x="115352" y="266773"/>
                    <a:pt x="159859" y="257524"/>
                    <a:pt x="159859" y="257524"/>
                  </a:cubicBezTo>
                  <a:cubicBezTo>
                    <a:pt x="159859" y="257524"/>
                    <a:pt x="167954" y="228618"/>
                    <a:pt x="172003" y="105494"/>
                  </a:cubicBezTo>
                  <a:cubicBezTo>
                    <a:pt x="173185" y="69554"/>
                    <a:pt x="168740" y="31532"/>
                    <a:pt x="150849" y="0"/>
                  </a:cubicBezTo>
                  <a:cubicBezTo>
                    <a:pt x="152212" y="27571"/>
                    <a:pt x="152777" y="55304"/>
                    <a:pt x="150998" y="82872"/>
                  </a:cubicBezTo>
                  <a:cubicBezTo>
                    <a:pt x="149506" y="105974"/>
                    <a:pt x="151349" y="139321"/>
                    <a:pt x="128984" y="153337"/>
                  </a:cubicBezTo>
                  <a:cubicBezTo>
                    <a:pt x="120272" y="158798"/>
                    <a:pt x="110000" y="161145"/>
                    <a:pt x="99876" y="162936"/>
                  </a:cubicBezTo>
                  <a:cubicBezTo>
                    <a:pt x="54647" y="170934"/>
                    <a:pt x="18206" y="156951"/>
                    <a:pt x="0" y="113008"/>
                  </a:cubicBezTo>
                  <a:close/>
                </a:path>
              </a:pathLst>
            </a:custGeom>
            <a:solidFill>
              <a:srgbClr val="23232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AFED9F1-3F8D-F633-B5FE-0C1187E216B6}"/>
                </a:ext>
              </a:extLst>
            </p:cNvPr>
            <p:cNvSpPr/>
            <p:nvPr/>
          </p:nvSpPr>
          <p:spPr>
            <a:xfrm>
              <a:off x="11363372" y="389653"/>
              <a:ext cx="172683" cy="302781"/>
            </a:xfrm>
            <a:custGeom>
              <a:avLst/>
              <a:gdLst>
                <a:gd name="connsiteX0" fmla="*/ 21064 w 172683"/>
                <a:gd name="connsiteY0" fmla="*/ 299410 h 302781"/>
                <a:gd name="connsiteX1" fmla="*/ 21064 w 172683"/>
                <a:gd name="connsiteY1" fmla="*/ 39882 h 302781"/>
                <a:gd name="connsiteX2" fmla="*/ 108304 w 172683"/>
                <a:gd name="connsiteY2" fmla="*/ 2251 h 302781"/>
                <a:gd name="connsiteX3" fmla="*/ 138150 w 172683"/>
                <a:gd name="connsiteY3" fmla="*/ 22853 h 302781"/>
                <a:gd name="connsiteX4" fmla="*/ 172506 w 172683"/>
                <a:gd name="connsiteY4" fmla="*/ 147392 h 302781"/>
                <a:gd name="connsiteX5" fmla="*/ 160366 w 172683"/>
                <a:gd name="connsiteY5" fmla="*/ 299410 h 302781"/>
                <a:gd name="connsiteX6" fmla="*/ 101407 w 172683"/>
                <a:gd name="connsiteY6" fmla="*/ 296519 h 302781"/>
                <a:gd name="connsiteX7" fmla="*/ 99096 w 172683"/>
                <a:gd name="connsiteY7" fmla="*/ 250854 h 302781"/>
                <a:gd name="connsiteX8" fmla="*/ 69040 w 172683"/>
                <a:gd name="connsiteY8" fmla="*/ 251431 h 302781"/>
                <a:gd name="connsiteX9" fmla="*/ 65572 w 172683"/>
                <a:gd name="connsiteY9" fmla="*/ 299983 h 302781"/>
                <a:gd name="connsiteX10" fmla="*/ 21064 w 172683"/>
                <a:gd name="connsiteY10" fmla="*/ 299410 h 30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83" h="302781">
                  <a:moveTo>
                    <a:pt x="21064" y="299410"/>
                  </a:moveTo>
                  <a:cubicBezTo>
                    <a:pt x="21064" y="299410"/>
                    <a:pt x="-26331" y="98747"/>
                    <a:pt x="21064" y="39882"/>
                  </a:cubicBezTo>
                  <a:cubicBezTo>
                    <a:pt x="41275" y="14778"/>
                    <a:pt x="74372" y="-7235"/>
                    <a:pt x="108304" y="2251"/>
                  </a:cubicBezTo>
                  <a:cubicBezTo>
                    <a:pt x="120122" y="5554"/>
                    <a:pt x="130249" y="13460"/>
                    <a:pt x="138150" y="22853"/>
                  </a:cubicBezTo>
                  <a:cubicBezTo>
                    <a:pt x="167101" y="57265"/>
                    <a:pt x="173938" y="103853"/>
                    <a:pt x="172506" y="147392"/>
                  </a:cubicBezTo>
                  <a:cubicBezTo>
                    <a:pt x="168461" y="270512"/>
                    <a:pt x="160366" y="299410"/>
                    <a:pt x="160366" y="299410"/>
                  </a:cubicBezTo>
                  <a:cubicBezTo>
                    <a:pt x="160366" y="299410"/>
                    <a:pt x="115859" y="308659"/>
                    <a:pt x="101407" y="296519"/>
                  </a:cubicBezTo>
                  <a:cubicBezTo>
                    <a:pt x="101407" y="296519"/>
                    <a:pt x="104299" y="255480"/>
                    <a:pt x="99096" y="250854"/>
                  </a:cubicBezTo>
                  <a:lnTo>
                    <a:pt x="69040" y="251431"/>
                  </a:lnTo>
                  <a:lnTo>
                    <a:pt x="65572" y="299983"/>
                  </a:lnTo>
                  <a:lnTo>
                    <a:pt x="21064" y="299410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99A56A6-2326-144E-EA02-A3BB2FF86577}"/>
                </a:ext>
              </a:extLst>
            </p:cNvPr>
            <p:cNvSpPr/>
            <p:nvPr/>
          </p:nvSpPr>
          <p:spPr>
            <a:xfrm>
              <a:off x="11349936" y="438978"/>
              <a:ext cx="133745" cy="87779"/>
            </a:xfrm>
            <a:custGeom>
              <a:avLst/>
              <a:gdLst>
                <a:gd name="connsiteX0" fmla="*/ 133220 w 133745"/>
                <a:gd name="connsiteY0" fmla="*/ 43807 h 87779"/>
                <a:gd name="connsiteX1" fmla="*/ 133308 w 133745"/>
                <a:gd name="connsiteY1" fmla="*/ 43202 h 87779"/>
                <a:gd name="connsiteX2" fmla="*/ 96928 w 133745"/>
                <a:gd name="connsiteY2" fmla="*/ 958 h 87779"/>
                <a:gd name="connsiteX3" fmla="*/ 7337 w 133745"/>
                <a:gd name="connsiteY3" fmla="*/ 17720 h 87779"/>
                <a:gd name="connsiteX4" fmla="*/ 13443 w 133745"/>
                <a:gd name="connsiteY4" fmla="*/ 81877 h 87779"/>
                <a:gd name="connsiteX5" fmla="*/ 92609 w 133745"/>
                <a:gd name="connsiteY5" fmla="*/ 85301 h 87779"/>
                <a:gd name="connsiteX6" fmla="*/ 133220 w 133745"/>
                <a:gd name="connsiteY6" fmla="*/ 43807 h 8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5" h="87779">
                  <a:moveTo>
                    <a:pt x="133220" y="43807"/>
                  </a:moveTo>
                  <a:cubicBezTo>
                    <a:pt x="133252" y="43605"/>
                    <a:pt x="133280" y="43404"/>
                    <a:pt x="133308" y="43202"/>
                  </a:cubicBezTo>
                  <a:cubicBezTo>
                    <a:pt x="136632" y="19172"/>
                    <a:pt x="120652" y="2131"/>
                    <a:pt x="96928" y="958"/>
                  </a:cubicBezTo>
                  <a:cubicBezTo>
                    <a:pt x="50110" y="-1354"/>
                    <a:pt x="20631" y="-777"/>
                    <a:pt x="7337" y="17720"/>
                  </a:cubicBezTo>
                  <a:cubicBezTo>
                    <a:pt x="-5961" y="36220"/>
                    <a:pt x="476" y="80135"/>
                    <a:pt x="13443" y="81877"/>
                  </a:cubicBezTo>
                  <a:cubicBezTo>
                    <a:pt x="39333" y="85354"/>
                    <a:pt x="66626" y="91105"/>
                    <a:pt x="92609" y="85301"/>
                  </a:cubicBezTo>
                  <a:cubicBezTo>
                    <a:pt x="112799" y="80788"/>
                    <a:pt x="130058" y="64627"/>
                    <a:pt x="133220" y="43807"/>
                  </a:cubicBezTo>
                  <a:close/>
                </a:path>
              </a:pathLst>
            </a:custGeom>
            <a:solidFill>
              <a:srgbClr val="99C7DC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5E7769F-4797-5CD3-5A47-A0E756217DED}"/>
                </a:ext>
              </a:extLst>
            </p:cNvPr>
            <p:cNvSpPr/>
            <p:nvPr/>
          </p:nvSpPr>
          <p:spPr>
            <a:xfrm>
              <a:off x="11350034" y="446970"/>
              <a:ext cx="133549" cy="79790"/>
            </a:xfrm>
            <a:custGeom>
              <a:avLst/>
              <a:gdLst>
                <a:gd name="connsiteX0" fmla="*/ 7 w 133549"/>
                <a:gd name="connsiteY0" fmla="*/ 40728 h 79790"/>
                <a:gd name="connsiteX1" fmla="*/ 13257 w 133549"/>
                <a:gd name="connsiteY1" fmla="*/ 73886 h 79790"/>
                <a:gd name="connsiteX2" fmla="*/ 92418 w 133549"/>
                <a:gd name="connsiteY2" fmla="*/ 77314 h 79790"/>
                <a:gd name="connsiteX3" fmla="*/ 133025 w 133549"/>
                <a:gd name="connsiteY3" fmla="*/ 35819 h 79790"/>
                <a:gd name="connsiteX4" fmla="*/ 133114 w 133549"/>
                <a:gd name="connsiteY4" fmla="*/ 35214 h 79790"/>
                <a:gd name="connsiteX5" fmla="*/ 118787 w 133549"/>
                <a:gd name="connsiteY5" fmla="*/ 0 h 79790"/>
                <a:gd name="connsiteX6" fmla="*/ 110979 w 133549"/>
                <a:gd name="connsiteY6" fmla="*/ 25164 h 79790"/>
                <a:gd name="connsiteX7" fmla="*/ 85856 w 133549"/>
                <a:gd name="connsiteY7" fmla="*/ 51763 h 79790"/>
                <a:gd name="connsiteX8" fmla="*/ 59418 w 133549"/>
                <a:gd name="connsiteY8" fmla="*/ 57091 h 79790"/>
                <a:gd name="connsiteX9" fmla="*/ 26022 w 133549"/>
                <a:gd name="connsiteY9" fmla="*/ 55224 h 79790"/>
                <a:gd name="connsiteX10" fmla="*/ 7 w 133549"/>
                <a:gd name="connsiteY10" fmla="*/ 40728 h 7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549" h="79790">
                  <a:moveTo>
                    <a:pt x="7" y="40728"/>
                  </a:moveTo>
                  <a:cubicBezTo>
                    <a:pt x="-138" y="49133"/>
                    <a:pt x="1754" y="72345"/>
                    <a:pt x="13257" y="73886"/>
                  </a:cubicBezTo>
                  <a:cubicBezTo>
                    <a:pt x="39150" y="77358"/>
                    <a:pt x="66436" y="83118"/>
                    <a:pt x="92418" y="77314"/>
                  </a:cubicBezTo>
                  <a:cubicBezTo>
                    <a:pt x="112613" y="72809"/>
                    <a:pt x="129863" y="56635"/>
                    <a:pt x="133025" y="35819"/>
                  </a:cubicBezTo>
                  <a:cubicBezTo>
                    <a:pt x="133053" y="35614"/>
                    <a:pt x="133085" y="35420"/>
                    <a:pt x="133114" y="35214"/>
                  </a:cubicBezTo>
                  <a:cubicBezTo>
                    <a:pt x="135239" y="19824"/>
                    <a:pt x="129451" y="7296"/>
                    <a:pt x="118787" y="0"/>
                  </a:cubicBezTo>
                  <a:cubicBezTo>
                    <a:pt x="123192" y="3013"/>
                    <a:pt x="112564" y="21925"/>
                    <a:pt x="110979" y="25164"/>
                  </a:cubicBezTo>
                  <a:cubicBezTo>
                    <a:pt x="105296" y="36775"/>
                    <a:pt x="98355" y="46665"/>
                    <a:pt x="85856" y="51763"/>
                  </a:cubicBezTo>
                  <a:cubicBezTo>
                    <a:pt x="77499" y="55171"/>
                    <a:pt x="68412" y="56357"/>
                    <a:pt x="59418" y="57091"/>
                  </a:cubicBezTo>
                  <a:cubicBezTo>
                    <a:pt x="48338" y="57994"/>
                    <a:pt x="36835" y="58172"/>
                    <a:pt x="26022" y="55224"/>
                  </a:cubicBezTo>
                  <a:cubicBezTo>
                    <a:pt x="22061" y="54139"/>
                    <a:pt x="-85" y="45911"/>
                    <a:pt x="7" y="40728"/>
                  </a:cubicBezTo>
                  <a:close/>
                </a:path>
              </a:pathLst>
            </a:custGeom>
            <a:solidFill>
              <a:srgbClr val="4B656F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BC2BB8F-0C85-916F-DF9A-5E186694C1AD}"/>
                </a:ext>
              </a:extLst>
            </p:cNvPr>
            <p:cNvSpPr/>
            <p:nvPr/>
          </p:nvSpPr>
          <p:spPr>
            <a:xfrm>
              <a:off x="11349936" y="438978"/>
              <a:ext cx="133745" cy="87779"/>
            </a:xfrm>
            <a:custGeom>
              <a:avLst/>
              <a:gdLst>
                <a:gd name="connsiteX0" fmla="*/ 133220 w 133745"/>
                <a:gd name="connsiteY0" fmla="*/ 43807 h 87779"/>
                <a:gd name="connsiteX1" fmla="*/ 133308 w 133745"/>
                <a:gd name="connsiteY1" fmla="*/ 43202 h 87779"/>
                <a:gd name="connsiteX2" fmla="*/ 96928 w 133745"/>
                <a:gd name="connsiteY2" fmla="*/ 958 h 87779"/>
                <a:gd name="connsiteX3" fmla="*/ 7337 w 133745"/>
                <a:gd name="connsiteY3" fmla="*/ 17720 h 87779"/>
                <a:gd name="connsiteX4" fmla="*/ 13443 w 133745"/>
                <a:gd name="connsiteY4" fmla="*/ 81877 h 87779"/>
                <a:gd name="connsiteX5" fmla="*/ 92609 w 133745"/>
                <a:gd name="connsiteY5" fmla="*/ 85301 h 87779"/>
                <a:gd name="connsiteX6" fmla="*/ 133220 w 133745"/>
                <a:gd name="connsiteY6" fmla="*/ 43807 h 8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5" h="87779">
                  <a:moveTo>
                    <a:pt x="133220" y="43807"/>
                  </a:moveTo>
                  <a:cubicBezTo>
                    <a:pt x="133252" y="43605"/>
                    <a:pt x="133280" y="43404"/>
                    <a:pt x="133308" y="43202"/>
                  </a:cubicBezTo>
                  <a:cubicBezTo>
                    <a:pt x="136632" y="19172"/>
                    <a:pt x="120652" y="2131"/>
                    <a:pt x="96928" y="958"/>
                  </a:cubicBezTo>
                  <a:cubicBezTo>
                    <a:pt x="50110" y="-1354"/>
                    <a:pt x="20631" y="-777"/>
                    <a:pt x="7337" y="17720"/>
                  </a:cubicBezTo>
                  <a:cubicBezTo>
                    <a:pt x="-5961" y="36220"/>
                    <a:pt x="476" y="80135"/>
                    <a:pt x="13443" y="81877"/>
                  </a:cubicBezTo>
                  <a:cubicBezTo>
                    <a:pt x="39333" y="85354"/>
                    <a:pt x="66626" y="91105"/>
                    <a:pt x="92609" y="85301"/>
                  </a:cubicBezTo>
                  <a:cubicBezTo>
                    <a:pt x="112799" y="80788"/>
                    <a:pt x="130058" y="64627"/>
                    <a:pt x="133220" y="43807"/>
                  </a:cubicBez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A163F5D-F0FD-409E-6DDE-8A9727601556}"/>
                </a:ext>
              </a:extLst>
            </p:cNvPr>
            <p:cNvSpPr/>
            <p:nvPr/>
          </p:nvSpPr>
          <p:spPr>
            <a:xfrm>
              <a:off x="11412016" y="637276"/>
              <a:ext cx="43357" cy="2823"/>
            </a:xfrm>
            <a:custGeom>
              <a:avLst/>
              <a:gdLst>
                <a:gd name="connsiteX0" fmla="*/ 43358 w 43357"/>
                <a:gd name="connsiteY0" fmla="*/ 2682 h 2823"/>
                <a:gd name="connsiteX1" fmla="*/ 37937 w 43357"/>
                <a:gd name="connsiteY1" fmla="*/ 2751 h 2823"/>
                <a:gd name="connsiteX2" fmla="*/ 32516 w 43357"/>
                <a:gd name="connsiteY2" fmla="*/ 2775 h 2823"/>
                <a:gd name="connsiteX3" fmla="*/ 21679 w 43357"/>
                <a:gd name="connsiteY3" fmla="*/ 2823 h 2823"/>
                <a:gd name="connsiteX4" fmla="*/ 10841 w 43357"/>
                <a:gd name="connsiteY4" fmla="*/ 2775 h 2823"/>
                <a:gd name="connsiteX5" fmla="*/ 5421 w 43357"/>
                <a:gd name="connsiteY5" fmla="*/ 2751 h 2823"/>
                <a:gd name="connsiteX6" fmla="*/ 0 w 43357"/>
                <a:gd name="connsiteY6" fmla="*/ 2682 h 2823"/>
                <a:gd name="connsiteX7" fmla="*/ 0 w 43357"/>
                <a:gd name="connsiteY7" fmla="*/ 2400 h 2823"/>
                <a:gd name="connsiteX8" fmla="*/ 10837 w 43357"/>
                <a:gd name="connsiteY8" fmla="*/ 520 h 2823"/>
                <a:gd name="connsiteX9" fmla="*/ 21675 w 43357"/>
                <a:gd name="connsiteY9" fmla="*/ 0 h 2823"/>
                <a:gd name="connsiteX10" fmla="*/ 32512 w 43357"/>
                <a:gd name="connsiteY10" fmla="*/ 512 h 2823"/>
                <a:gd name="connsiteX11" fmla="*/ 43350 w 43357"/>
                <a:gd name="connsiteY11" fmla="*/ 2400 h 2823"/>
                <a:gd name="connsiteX12" fmla="*/ 43350 w 43357"/>
                <a:gd name="connsiteY12" fmla="*/ 2682 h 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57" h="2823">
                  <a:moveTo>
                    <a:pt x="43358" y="2682"/>
                  </a:moveTo>
                  <a:lnTo>
                    <a:pt x="37937" y="2751"/>
                  </a:lnTo>
                  <a:lnTo>
                    <a:pt x="32516" y="2775"/>
                  </a:lnTo>
                  <a:lnTo>
                    <a:pt x="21679" y="2823"/>
                  </a:lnTo>
                  <a:lnTo>
                    <a:pt x="10841" y="2775"/>
                  </a:lnTo>
                  <a:lnTo>
                    <a:pt x="5421" y="2751"/>
                  </a:lnTo>
                  <a:lnTo>
                    <a:pt x="0" y="2682"/>
                  </a:lnTo>
                  <a:lnTo>
                    <a:pt x="0" y="2400"/>
                  </a:lnTo>
                  <a:cubicBezTo>
                    <a:pt x="3614" y="1408"/>
                    <a:pt x="7224" y="891"/>
                    <a:pt x="10837" y="520"/>
                  </a:cubicBezTo>
                  <a:cubicBezTo>
                    <a:pt x="14451" y="169"/>
                    <a:pt x="18061" y="4"/>
                    <a:pt x="21675" y="0"/>
                  </a:cubicBezTo>
                  <a:cubicBezTo>
                    <a:pt x="25289" y="-4"/>
                    <a:pt x="28898" y="161"/>
                    <a:pt x="32512" y="512"/>
                  </a:cubicBezTo>
                  <a:cubicBezTo>
                    <a:pt x="36126" y="883"/>
                    <a:pt x="39736" y="1400"/>
                    <a:pt x="43350" y="2400"/>
                  </a:cubicBezTo>
                  <a:lnTo>
                    <a:pt x="43350" y="2682"/>
                  </a:lnTo>
                  <a:close/>
                </a:path>
              </a:pathLst>
            </a:custGeom>
            <a:solidFill>
              <a:srgbClr val="010101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C8C7DAD1-7201-3151-411B-89C9C448535F}"/>
                </a:ext>
              </a:extLst>
            </p:cNvPr>
            <p:cNvSpPr/>
            <p:nvPr/>
          </p:nvSpPr>
          <p:spPr>
            <a:xfrm rot="-401405">
              <a:off x="11373385" y="450920"/>
              <a:ext cx="57869" cy="23699"/>
            </a:xfrm>
            <a:custGeom>
              <a:avLst/>
              <a:gdLst>
                <a:gd name="connsiteX0" fmla="*/ 57870 w 57869"/>
                <a:gd name="connsiteY0" fmla="*/ 11850 h 23699"/>
                <a:gd name="connsiteX1" fmla="*/ 28935 w 57869"/>
                <a:gd name="connsiteY1" fmla="*/ 23700 h 23699"/>
                <a:gd name="connsiteX2" fmla="*/ 0 w 57869"/>
                <a:gd name="connsiteY2" fmla="*/ 11850 h 23699"/>
                <a:gd name="connsiteX3" fmla="*/ 28935 w 57869"/>
                <a:gd name="connsiteY3" fmla="*/ 0 h 23699"/>
                <a:gd name="connsiteX4" fmla="*/ 57870 w 57869"/>
                <a:gd name="connsiteY4" fmla="*/ 11850 h 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69" h="23699">
                  <a:moveTo>
                    <a:pt x="57870" y="11850"/>
                  </a:moveTo>
                  <a:cubicBezTo>
                    <a:pt x="57870" y="18394"/>
                    <a:pt x="44915" y="23700"/>
                    <a:pt x="28935" y="23700"/>
                  </a:cubicBezTo>
                  <a:cubicBezTo>
                    <a:pt x="12955" y="23700"/>
                    <a:pt x="0" y="18394"/>
                    <a:pt x="0" y="11850"/>
                  </a:cubicBezTo>
                  <a:cubicBezTo>
                    <a:pt x="0" y="5305"/>
                    <a:pt x="12955" y="0"/>
                    <a:pt x="28935" y="0"/>
                  </a:cubicBezTo>
                  <a:cubicBezTo>
                    <a:pt x="44915" y="0"/>
                    <a:pt x="57870" y="5305"/>
                    <a:pt x="57870" y="11850"/>
                  </a:cubicBezTo>
                  <a:close/>
                </a:path>
              </a:pathLst>
            </a:custGeom>
            <a:solidFill>
              <a:srgbClr val="FCFDFD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417371346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aphic 111">
            <a:extLst>
              <a:ext uri="{FF2B5EF4-FFF2-40B4-BE49-F238E27FC236}">
                <a16:creationId xmlns:a16="http://schemas.microsoft.com/office/drawing/2014/main" id="{6405AC25-6CFF-5B7C-D559-27DD6F2956E5}"/>
              </a:ext>
            </a:extLst>
          </p:cNvPr>
          <p:cNvGrpSpPr/>
          <p:nvPr/>
        </p:nvGrpSpPr>
        <p:grpSpPr>
          <a:xfrm rot="2669188">
            <a:off x="-312207" y="4900667"/>
            <a:ext cx="2689881" cy="1618533"/>
            <a:chOff x="8003636" y="1116385"/>
            <a:chExt cx="2950819" cy="1342176"/>
          </a:xfrm>
          <a:solidFill>
            <a:schemeClr val="bg1">
              <a:alpha val="14000"/>
            </a:schemeClr>
          </a:solidFill>
        </p:grpSpPr>
        <p:grpSp>
          <p:nvGrpSpPr>
            <p:cNvPr id="114" name="Graphic 111">
              <a:extLst>
                <a:ext uri="{FF2B5EF4-FFF2-40B4-BE49-F238E27FC236}">
                  <a16:creationId xmlns:a16="http://schemas.microsoft.com/office/drawing/2014/main" id="{1F51DD1A-A45C-292F-F33F-CBAB15618775}"/>
                </a:ext>
              </a:extLst>
            </p:cNvPr>
            <p:cNvGrpSpPr/>
            <p:nvPr/>
          </p:nvGrpSpPr>
          <p:grpSpPr>
            <a:xfrm>
              <a:off x="8003636" y="1245395"/>
              <a:ext cx="788678" cy="690734"/>
              <a:chOff x="8003636" y="1245395"/>
              <a:chExt cx="788678" cy="690734"/>
            </a:xfrm>
            <a:grpFill/>
          </p:grpSpPr>
          <p:grpSp>
            <p:nvGrpSpPr>
              <p:cNvPr id="115" name="Graphic 111">
                <a:extLst>
                  <a:ext uri="{FF2B5EF4-FFF2-40B4-BE49-F238E27FC236}">
                    <a16:creationId xmlns:a16="http://schemas.microsoft.com/office/drawing/2014/main" id="{5099581E-2F4B-E4E7-1B24-51A86142DF89}"/>
                  </a:ext>
                </a:extLst>
              </p:cNvPr>
              <p:cNvGrpSpPr/>
              <p:nvPr/>
            </p:nvGrpSpPr>
            <p:grpSpPr>
              <a:xfrm>
                <a:off x="8003636" y="1321250"/>
                <a:ext cx="788678" cy="614879"/>
                <a:chOff x="8003636" y="1321250"/>
                <a:chExt cx="788678" cy="614879"/>
              </a:xfrm>
              <a:grpFill/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B8B59FC-4D8C-DE97-E4CB-CDBC75831099}"/>
                    </a:ext>
                  </a:extLst>
                </p:cNvPr>
                <p:cNvSpPr/>
                <p:nvPr/>
              </p:nvSpPr>
              <p:spPr>
                <a:xfrm>
                  <a:off x="8100125" y="1321250"/>
                  <a:ext cx="690922" cy="589311"/>
                </a:xfrm>
                <a:custGeom>
                  <a:avLst/>
                  <a:gdLst>
                    <a:gd name="connsiteX0" fmla="*/ 508944 w 690922"/>
                    <a:gd name="connsiteY0" fmla="*/ 0 h 589311"/>
                    <a:gd name="connsiteX1" fmla="*/ 483753 w 690922"/>
                    <a:gd name="connsiteY1" fmla="*/ 5405 h 589311"/>
                    <a:gd name="connsiteX2" fmla="*/ 198756 w 690922"/>
                    <a:gd name="connsiteY2" fmla="*/ 155799 h 589311"/>
                    <a:gd name="connsiteX3" fmla="*/ 0 w 690922"/>
                    <a:gd name="connsiteY3" fmla="*/ 260840 h 589311"/>
                    <a:gd name="connsiteX4" fmla="*/ 0 w 690922"/>
                    <a:gd name="connsiteY4" fmla="*/ 260887 h 589311"/>
                    <a:gd name="connsiteX5" fmla="*/ 82717 w 690922"/>
                    <a:gd name="connsiteY5" fmla="*/ 240913 h 589311"/>
                    <a:gd name="connsiteX6" fmla="*/ 265399 w 690922"/>
                    <a:gd name="connsiteY6" fmla="*/ 429517 h 589311"/>
                    <a:gd name="connsiteX7" fmla="*/ 177747 w 690922"/>
                    <a:gd name="connsiteY7" fmla="*/ 589311 h 589311"/>
                    <a:gd name="connsiteX8" fmla="*/ 325463 w 690922"/>
                    <a:gd name="connsiteY8" fmla="*/ 508145 h 589311"/>
                    <a:gd name="connsiteX9" fmla="*/ 470170 w 690922"/>
                    <a:gd name="connsiteY9" fmla="*/ 428671 h 589311"/>
                    <a:gd name="connsiteX10" fmla="*/ 645709 w 690922"/>
                    <a:gd name="connsiteY10" fmla="*/ 330727 h 589311"/>
                    <a:gd name="connsiteX11" fmla="*/ 690921 w 690922"/>
                    <a:gd name="connsiteY11" fmla="*/ 200025 h 589311"/>
                    <a:gd name="connsiteX12" fmla="*/ 508944 w 690922"/>
                    <a:gd name="connsiteY12" fmla="*/ 0 h 58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90922" h="589311">
                      <a:moveTo>
                        <a:pt x="508944" y="0"/>
                      </a:moveTo>
                      <a:cubicBezTo>
                        <a:pt x="508944" y="0"/>
                        <a:pt x="491837" y="1598"/>
                        <a:pt x="483753" y="5405"/>
                      </a:cubicBezTo>
                      <a:cubicBezTo>
                        <a:pt x="481450" y="6486"/>
                        <a:pt x="364753" y="68100"/>
                        <a:pt x="198756" y="155799"/>
                      </a:cubicBezTo>
                      <a:cubicBezTo>
                        <a:pt x="138034" y="187899"/>
                        <a:pt x="70732" y="223430"/>
                        <a:pt x="0" y="260840"/>
                      </a:cubicBezTo>
                      <a:lnTo>
                        <a:pt x="0" y="260887"/>
                      </a:lnTo>
                      <a:cubicBezTo>
                        <a:pt x="24909" y="248057"/>
                        <a:pt x="52967" y="240819"/>
                        <a:pt x="82717" y="240913"/>
                      </a:cubicBezTo>
                      <a:cubicBezTo>
                        <a:pt x="183951" y="241242"/>
                        <a:pt x="265728" y="325698"/>
                        <a:pt x="265399" y="429517"/>
                      </a:cubicBezTo>
                      <a:cubicBezTo>
                        <a:pt x="265164" y="497195"/>
                        <a:pt x="230150" y="556365"/>
                        <a:pt x="177747" y="589311"/>
                      </a:cubicBezTo>
                      <a:lnTo>
                        <a:pt x="325463" y="508145"/>
                      </a:lnTo>
                      <a:lnTo>
                        <a:pt x="470170" y="428671"/>
                      </a:lnTo>
                      <a:cubicBezTo>
                        <a:pt x="470170" y="428671"/>
                        <a:pt x="641714" y="335709"/>
                        <a:pt x="645709" y="330727"/>
                      </a:cubicBezTo>
                      <a:cubicBezTo>
                        <a:pt x="673720" y="295760"/>
                        <a:pt x="690733" y="250078"/>
                        <a:pt x="690921" y="200025"/>
                      </a:cubicBezTo>
                      <a:cubicBezTo>
                        <a:pt x="691250" y="89908"/>
                        <a:pt x="609802" y="329"/>
                        <a:pt x="508944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355E5860-5C5C-0923-DC25-1E9E71D8CBCD}"/>
                    </a:ext>
                  </a:extLst>
                </p:cNvPr>
                <p:cNvSpPr/>
                <p:nvPr/>
              </p:nvSpPr>
              <p:spPr>
                <a:xfrm>
                  <a:off x="8100125" y="1321250"/>
                  <a:ext cx="543769" cy="260887"/>
                </a:xfrm>
                <a:custGeom>
                  <a:avLst/>
                  <a:gdLst>
                    <a:gd name="connsiteX0" fmla="*/ 508944 w 543769"/>
                    <a:gd name="connsiteY0" fmla="*/ 0 h 260887"/>
                    <a:gd name="connsiteX1" fmla="*/ 483753 w 543769"/>
                    <a:gd name="connsiteY1" fmla="*/ 5405 h 260887"/>
                    <a:gd name="connsiteX2" fmla="*/ 198756 w 543769"/>
                    <a:gd name="connsiteY2" fmla="*/ 155799 h 260887"/>
                    <a:gd name="connsiteX3" fmla="*/ 0 w 543769"/>
                    <a:gd name="connsiteY3" fmla="*/ 260840 h 260887"/>
                    <a:gd name="connsiteX4" fmla="*/ 0 w 543769"/>
                    <a:gd name="connsiteY4" fmla="*/ 260887 h 260887"/>
                    <a:gd name="connsiteX5" fmla="*/ 82717 w 543769"/>
                    <a:gd name="connsiteY5" fmla="*/ 240913 h 260887"/>
                    <a:gd name="connsiteX6" fmla="*/ 108989 w 543769"/>
                    <a:gd name="connsiteY6" fmla="*/ 242934 h 260887"/>
                    <a:gd name="connsiteX7" fmla="*/ 543770 w 543769"/>
                    <a:gd name="connsiteY7" fmla="*/ 3760 h 260887"/>
                    <a:gd name="connsiteX8" fmla="*/ 508944 w 543769"/>
                    <a:gd name="connsiteY8" fmla="*/ 0 h 260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769" h="260887">
                      <a:moveTo>
                        <a:pt x="508944" y="0"/>
                      </a:moveTo>
                      <a:cubicBezTo>
                        <a:pt x="508944" y="0"/>
                        <a:pt x="491837" y="1598"/>
                        <a:pt x="483753" y="5405"/>
                      </a:cubicBezTo>
                      <a:cubicBezTo>
                        <a:pt x="481450" y="6486"/>
                        <a:pt x="364753" y="68100"/>
                        <a:pt x="198756" y="155799"/>
                      </a:cubicBezTo>
                      <a:cubicBezTo>
                        <a:pt x="138034" y="187899"/>
                        <a:pt x="70732" y="223430"/>
                        <a:pt x="0" y="260840"/>
                      </a:cubicBezTo>
                      <a:lnTo>
                        <a:pt x="0" y="260887"/>
                      </a:lnTo>
                      <a:cubicBezTo>
                        <a:pt x="24909" y="248057"/>
                        <a:pt x="52967" y="240819"/>
                        <a:pt x="82717" y="240913"/>
                      </a:cubicBezTo>
                      <a:cubicBezTo>
                        <a:pt x="91647" y="240960"/>
                        <a:pt x="100388" y="241665"/>
                        <a:pt x="108989" y="242934"/>
                      </a:cubicBezTo>
                      <a:lnTo>
                        <a:pt x="543770" y="3760"/>
                      </a:lnTo>
                      <a:cubicBezTo>
                        <a:pt x="532490" y="1363"/>
                        <a:pt x="520835" y="47"/>
                        <a:pt x="508944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30D522A2-DE9E-536A-A50B-53AD3C934738}"/>
                    </a:ext>
                  </a:extLst>
                </p:cNvPr>
                <p:cNvSpPr/>
                <p:nvPr/>
              </p:nvSpPr>
              <p:spPr>
                <a:xfrm>
                  <a:off x="8277872" y="1471456"/>
                  <a:ext cx="513174" cy="439151"/>
                </a:xfrm>
                <a:custGeom>
                  <a:avLst/>
                  <a:gdLst>
                    <a:gd name="connsiteX0" fmla="*/ 84456 w 513174"/>
                    <a:gd name="connsiteY0" fmla="*/ 243921 h 439151"/>
                    <a:gd name="connsiteX1" fmla="*/ 87652 w 513174"/>
                    <a:gd name="connsiteY1" fmla="*/ 279358 h 439151"/>
                    <a:gd name="connsiteX2" fmla="*/ 0 w 513174"/>
                    <a:gd name="connsiteY2" fmla="*/ 439152 h 439151"/>
                    <a:gd name="connsiteX3" fmla="*/ 147716 w 513174"/>
                    <a:gd name="connsiteY3" fmla="*/ 357986 h 439151"/>
                    <a:gd name="connsiteX4" fmla="*/ 292423 w 513174"/>
                    <a:gd name="connsiteY4" fmla="*/ 278512 h 439151"/>
                    <a:gd name="connsiteX5" fmla="*/ 467962 w 513174"/>
                    <a:gd name="connsiteY5" fmla="*/ 180567 h 439151"/>
                    <a:gd name="connsiteX6" fmla="*/ 513174 w 513174"/>
                    <a:gd name="connsiteY6" fmla="*/ 49865 h 439151"/>
                    <a:gd name="connsiteX7" fmla="*/ 507581 w 513174"/>
                    <a:gd name="connsiteY7" fmla="*/ 0 h 439151"/>
                    <a:gd name="connsiteX8" fmla="*/ 84456 w 513174"/>
                    <a:gd name="connsiteY8" fmla="*/ 243921 h 439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3174" h="439151">
                      <a:moveTo>
                        <a:pt x="84456" y="243921"/>
                      </a:moveTo>
                      <a:cubicBezTo>
                        <a:pt x="86571" y="255388"/>
                        <a:pt x="87652" y="267232"/>
                        <a:pt x="87652" y="279358"/>
                      </a:cubicBezTo>
                      <a:cubicBezTo>
                        <a:pt x="87417" y="347035"/>
                        <a:pt x="52403" y="406206"/>
                        <a:pt x="0" y="439152"/>
                      </a:cubicBezTo>
                      <a:lnTo>
                        <a:pt x="147716" y="357986"/>
                      </a:lnTo>
                      <a:lnTo>
                        <a:pt x="292423" y="278512"/>
                      </a:lnTo>
                      <a:cubicBezTo>
                        <a:pt x="292423" y="278512"/>
                        <a:pt x="463967" y="185549"/>
                        <a:pt x="467962" y="180567"/>
                      </a:cubicBezTo>
                      <a:cubicBezTo>
                        <a:pt x="495973" y="145601"/>
                        <a:pt x="512986" y="99918"/>
                        <a:pt x="513174" y="49865"/>
                      </a:cubicBezTo>
                      <a:cubicBezTo>
                        <a:pt x="513221" y="32664"/>
                        <a:pt x="511294" y="15932"/>
                        <a:pt x="507581" y="0"/>
                      </a:cubicBezTo>
                      <a:lnTo>
                        <a:pt x="84456" y="2439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2DD35DA7-F027-A450-E6B6-2C9066DA8845}"/>
                    </a:ext>
                  </a:extLst>
                </p:cNvPr>
                <p:cNvSpPr/>
                <p:nvPr/>
              </p:nvSpPr>
              <p:spPr>
                <a:xfrm>
                  <a:off x="8279141" y="1512157"/>
                  <a:ext cx="513173" cy="397605"/>
                </a:xfrm>
                <a:custGeom>
                  <a:avLst/>
                  <a:gdLst>
                    <a:gd name="connsiteX0" fmla="*/ 87182 w 513173"/>
                    <a:gd name="connsiteY0" fmla="*/ 250595 h 397605"/>
                    <a:gd name="connsiteX1" fmla="*/ 0 w 513173"/>
                    <a:gd name="connsiteY1" fmla="*/ 397605 h 397605"/>
                    <a:gd name="connsiteX2" fmla="*/ 147716 w 513173"/>
                    <a:gd name="connsiteY2" fmla="*/ 316439 h 397605"/>
                    <a:gd name="connsiteX3" fmla="*/ 292423 w 513173"/>
                    <a:gd name="connsiteY3" fmla="*/ 236965 h 397605"/>
                    <a:gd name="connsiteX4" fmla="*/ 467962 w 513173"/>
                    <a:gd name="connsiteY4" fmla="*/ 139021 h 397605"/>
                    <a:gd name="connsiteX5" fmla="*/ 513174 w 513173"/>
                    <a:gd name="connsiteY5" fmla="*/ 8319 h 397605"/>
                    <a:gd name="connsiteX6" fmla="*/ 512986 w 513173"/>
                    <a:gd name="connsiteY6" fmla="*/ 0 h 397605"/>
                    <a:gd name="connsiteX7" fmla="*/ 87182 w 513173"/>
                    <a:gd name="connsiteY7" fmla="*/ 250595 h 397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3173" h="397605">
                      <a:moveTo>
                        <a:pt x="87182" y="250595"/>
                      </a:moveTo>
                      <a:cubicBezTo>
                        <a:pt x="82905" y="312867"/>
                        <a:pt x="49066" y="366727"/>
                        <a:pt x="0" y="397605"/>
                      </a:cubicBezTo>
                      <a:lnTo>
                        <a:pt x="147716" y="316439"/>
                      </a:lnTo>
                      <a:lnTo>
                        <a:pt x="292423" y="236965"/>
                      </a:lnTo>
                      <a:cubicBezTo>
                        <a:pt x="292423" y="236965"/>
                        <a:pt x="463967" y="144003"/>
                        <a:pt x="467962" y="139021"/>
                      </a:cubicBezTo>
                      <a:cubicBezTo>
                        <a:pt x="495973" y="104054"/>
                        <a:pt x="512986" y="58372"/>
                        <a:pt x="513174" y="8319"/>
                      </a:cubicBezTo>
                      <a:cubicBezTo>
                        <a:pt x="513174" y="5546"/>
                        <a:pt x="513080" y="2773"/>
                        <a:pt x="512986" y="0"/>
                      </a:cubicBezTo>
                      <a:lnTo>
                        <a:pt x="87182" y="2505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2480B1D6-F79D-D7F3-8606-20D7F2BB85A1}"/>
                    </a:ext>
                  </a:extLst>
                </p:cNvPr>
                <p:cNvSpPr/>
                <p:nvPr/>
              </p:nvSpPr>
              <p:spPr>
                <a:xfrm>
                  <a:off x="8258368" y="1340895"/>
                  <a:ext cx="499638" cy="301728"/>
                </a:xfrm>
                <a:custGeom>
                  <a:avLst/>
                  <a:gdLst>
                    <a:gd name="connsiteX0" fmla="*/ 429235 w 499638"/>
                    <a:gd name="connsiteY0" fmla="*/ 0 h 301728"/>
                    <a:gd name="connsiteX1" fmla="*/ 0 w 499638"/>
                    <a:gd name="connsiteY1" fmla="*/ 238281 h 301728"/>
                    <a:gd name="connsiteX2" fmla="*/ 74116 w 499638"/>
                    <a:gd name="connsiteY2" fmla="*/ 301729 h 301728"/>
                    <a:gd name="connsiteX3" fmla="*/ 499638 w 499638"/>
                    <a:gd name="connsiteY3" fmla="*/ 65516 h 301728"/>
                    <a:gd name="connsiteX4" fmla="*/ 429235 w 499638"/>
                    <a:gd name="connsiteY4" fmla="*/ 0 h 30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638" h="301728">
                      <a:moveTo>
                        <a:pt x="429235" y="0"/>
                      </a:moveTo>
                      <a:lnTo>
                        <a:pt x="0" y="238281"/>
                      </a:lnTo>
                      <a:cubicBezTo>
                        <a:pt x="29891" y="252334"/>
                        <a:pt x="55458" y="274329"/>
                        <a:pt x="74116" y="301729"/>
                      </a:cubicBezTo>
                      <a:lnTo>
                        <a:pt x="499638" y="65516"/>
                      </a:lnTo>
                      <a:cubicBezTo>
                        <a:pt x="481779" y="37599"/>
                        <a:pt x="457575" y="14898"/>
                        <a:pt x="429235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121" name="Graphic 111">
                  <a:extLst>
                    <a:ext uri="{FF2B5EF4-FFF2-40B4-BE49-F238E27FC236}">
                      <a16:creationId xmlns:a16="http://schemas.microsoft.com/office/drawing/2014/main" id="{236D6067-5529-62DA-6AEF-5C7DC445D5B8}"/>
                    </a:ext>
                  </a:extLst>
                </p:cNvPr>
                <p:cNvGrpSpPr/>
                <p:nvPr/>
              </p:nvGrpSpPr>
              <p:grpSpPr>
                <a:xfrm>
                  <a:off x="8264290" y="1360754"/>
                  <a:ext cx="495643" cy="373009"/>
                  <a:chOff x="8264290" y="1360754"/>
                  <a:chExt cx="495643" cy="373009"/>
                </a:xfrm>
                <a:grpFill/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141603A7-ABD4-4F5F-A705-60530F54C555}"/>
                      </a:ext>
                    </a:extLst>
                  </p:cNvPr>
                  <p:cNvSpPr/>
                  <p:nvPr/>
                </p:nvSpPr>
                <p:spPr>
                  <a:xfrm>
                    <a:off x="8268379" y="1360754"/>
                    <a:ext cx="437741" cy="317212"/>
                  </a:xfrm>
                  <a:custGeom>
                    <a:avLst/>
                    <a:gdLst>
                      <a:gd name="connsiteX0" fmla="*/ 437695 w 437741"/>
                      <a:gd name="connsiteY0" fmla="*/ 164985 h 317212"/>
                      <a:gd name="connsiteX1" fmla="*/ 410530 w 437741"/>
                      <a:gd name="connsiteY1" fmla="*/ 85276 h 317212"/>
                      <a:gd name="connsiteX2" fmla="*/ 369735 w 437741"/>
                      <a:gd name="connsiteY2" fmla="*/ 38889 h 317212"/>
                      <a:gd name="connsiteX3" fmla="*/ 226485 w 437741"/>
                      <a:gd name="connsiteY3" fmla="*/ 4439 h 317212"/>
                      <a:gd name="connsiteX4" fmla="*/ 227847 w 437741"/>
                      <a:gd name="connsiteY4" fmla="*/ 8951 h 317212"/>
                      <a:gd name="connsiteX5" fmla="*/ 366680 w 437741"/>
                      <a:gd name="connsiteY5" fmla="*/ 42460 h 317212"/>
                      <a:gd name="connsiteX6" fmla="*/ 405219 w 437741"/>
                      <a:gd name="connsiteY6" fmla="*/ 85793 h 317212"/>
                      <a:gd name="connsiteX7" fmla="*/ 208014 w 437741"/>
                      <a:gd name="connsiteY7" fmla="*/ 203665 h 317212"/>
                      <a:gd name="connsiteX8" fmla="*/ 180896 w 437741"/>
                      <a:gd name="connsiteY8" fmla="*/ 157935 h 317212"/>
                      <a:gd name="connsiteX9" fmla="*/ 70215 w 437741"/>
                      <a:gd name="connsiteY9" fmla="*/ 86968 h 317212"/>
                      <a:gd name="connsiteX10" fmla="*/ 69322 w 437741"/>
                      <a:gd name="connsiteY10" fmla="*/ 91574 h 317212"/>
                      <a:gd name="connsiteX11" fmla="*/ 177183 w 437741"/>
                      <a:gd name="connsiteY11" fmla="*/ 160755 h 317212"/>
                      <a:gd name="connsiteX12" fmla="*/ 218636 w 437741"/>
                      <a:gd name="connsiteY12" fmla="*/ 286757 h 317212"/>
                      <a:gd name="connsiteX13" fmla="*/ 219576 w 437741"/>
                      <a:gd name="connsiteY13" fmla="*/ 286804 h 317212"/>
                      <a:gd name="connsiteX14" fmla="*/ 180614 w 437741"/>
                      <a:gd name="connsiteY14" fmla="*/ 309270 h 317212"/>
                      <a:gd name="connsiteX15" fmla="*/ 130279 w 437741"/>
                      <a:gd name="connsiteY15" fmla="*/ 178473 h 317212"/>
                      <a:gd name="connsiteX16" fmla="*/ 0 w 437741"/>
                      <a:gd name="connsiteY16" fmla="*/ 123485 h 317212"/>
                      <a:gd name="connsiteX17" fmla="*/ 611 w 437741"/>
                      <a:gd name="connsiteY17" fmla="*/ 128138 h 317212"/>
                      <a:gd name="connsiteX18" fmla="*/ 126519 w 437741"/>
                      <a:gd name="connsiteY18" fmla="*/ 181340 h 317212"/>
                      <a:gd name="connsiteX19" fmla="*/ 176149 w 437741"/>
                      <a:gd name="connsiteY19" fmla="*/ 313264 h 317212"/>
                      <a:gd name="connsiteX20" fmla="*/ 176243 w 437741"/>
                      <a:gd name="connsiteY20" fmla="*/ 317212 h 317212"/>
                      <a:gd name="connsiteX21" fmla="*/ 437742 w 437741"/>
                      <a:gd name="connsiteY21" fmla="*/ 166395 h 317212"/>
                      <a:gd name="connsiteX22" fmla="*/ 437695 w 437741"/>
                      <a:gd name="connsiteY22" fmla="*/ 164985 h 317212"/>
                      <a:gd name="connsiteX23" fmla="*/ 223383 w 437741"/>
                      <a:gd name="connsiteY23" fmla="*/ 284642 h 317212"/>
                      <a:gd name="connsiteX24" fmla="*/ 209753 w 437741"/>
                      <a:gd name="connsiteY24" fmla="*/ 208082 h 317212"/>
                      <a:gd name="connsiteX25" fmla="*/ 407710 w 437741"/>
                      <a:gd name="connsiteY25" fmla="*/ 89788 h 317212"/>
                      <a:gd name="connsiteX26" fmla="*/ 432854 w 437741"/>
                      <a:gd name="connsiteY26" fmla="*/ 163857 h 317212"/>
                      <a:gd name="connsiteX27" fmla="*/ 223383 w 437741"/>
                      <a:gd name="connsiteY27" fmla="*/ 284642 h 317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437741" h="317212">
                        <a:moveTo>
                          <a:pt x="437695" y="164985"/>
                        </a:moveTo>
                        <a:cubicBezTo>
                          <a:pt x="437601" y="163340"/>
                          <a:pt x="435157" y="123814"/>
                          <a:pt x="410530" y="85276"/>
                        </a:cubicBezTo>
                        <a:cubicBezTo>
                          <a:pt x="399908" y="68686"/>
                          <a:pt x="386232" y="53082"/>
                          <a:pt x="369735" y="38889"/>
                        </a:cubicBezTo>
                        <a:cubicBezTo>
                          <a:pt x="303891" y="-17932"/>
                          <a:pt x="227284" y="4204"/>
                          <a:pt x="226485" y="4439"/>
                        </a:cubicBezTo>
                        <a:lnTo>
                          <a:pt x="227847" y="8951"/>
                        </a:lnTo>
                        <a:cubicBezTo>
                          <a:pt x="228599" y="8716"/>
                          <a:pt x="302857" y="-12621"/>
                          <a:pt x="366680" y="42460"/>
                        </a:cubicBezTo>
                        <a:cubicBezTo>
                          <a:pt x="382143" y="55808"/>
                          <a:pt x="395067" y="70377"/>
                          <a:pt x="405219" y="85793"/>
                        </a:cubicBezTo>
                        <a:lnTo>
                          <a:pt x="208014" y="203665"/>
                        </a:lnTo>
                        <a:cubicBezTo>
                          <a:pt x="201623" y="188719"/>
                          <a:pt x="192881" y="173304"/>
                          <a:pt x="180896" y="157935"/>
                        </a:cubicBezTo>
                        <a:cubicBezTo>
                          <a:pt x="143157" y="109480"/>
                          <a:pt x="99871" y="92608"/>
                          <a:pt x="70215" y="86968"/>
                        </a:cubicBezTo>
                        <a:lnTo>
                          <a:pt x="69322" y="91574"/>
                        </a:lnTo>
                        <a:cubicBezTo>
                          <a:pt x="98179" y="97025"/>
                          <a:pt x="140337" y="113475"/>
                          <a:pt x="177183" y="160755"/>
                        </a:cubicBezTo>
                        <a:cubicBezTo>
                          <a:pt x="213795" y="207753"/>
                          <a:pt x="219952" y="255222"/>
                          <a:pt x="218636" y="286757"/>
                        </a:cubicBezTo>
                        <a:lnTo>
                          <a:pt x="219576" y="286804"/>
                        </a:lnTo>
                        <a:lnTo>
                          <a:pt x="180614" y="309270"/>
                        </a:lnTo>
                        <a:cubicBezTo>
                          <a:pt x="179392" y="293572"/>
                          <a:pt x="171967" y="232944"/>
                          <a:pt x="130279" y="178473"/>
                        </a:cubicBezTo>
                        <a:cubicBezTo>
                          <a:pt x="80461" y="113428"/>
                          <a:pt x="799" y="123344"/>
                          <a:pt x="0" y="123485"/>
                        </a:cubicBezTo>
                        <a:lnTo>
                          <a:pt x="611" y="128138"/>
                        </a:lnTo>
                        <a:cubicBezTo>
                          <a:pt x="1363" y="128044"/>
                          <a:pt x="78393" y="118457"/>
                          <a:pt x="126519" y="181340"/>
                        </a:cubicBezTo>
                        <a:cubicBezTo>
                          <a:pt x="173706" y="242955"/>
                          <a:pt x="176102" y="312559"/>
                          <a:pt x="176149" y="313264"/>
                        </a:cubicBezTo>
                        <a:lnTo>
                          <a:pt x="176243" y="317212"/>
                        </a:lnTo>
                        <a:lnTo>
                          <a:pt x="437742" y="166395"/>
                        </a:lnTo>
                        <a:lnTo>
                          <a:pt x="437695" y="164985"/>
                        </a:lnTo>
                        <a:close/>
                        <a:moveTo>
                          <a:pt x="223383" y="284642"/>
                        </a:moveTo>
                        <a:cubicBezTo>
                          <a:pt x="223994" y="263963"/>
                          <a:pt x="221315" y="237080"/>
                          <a:pt x="209753" y="208082"/>
                        </a:cubicBezTo>
                        <a:lnTo>
                          <a:pt x="407710" y="89788"/>
                        </a:lnTo>
                        <a:cubicBezTo>
                          <a:pt x="428060" y="122639"/>
                          <a:pt x="432196" y="156572"/>
                          <a:pt x="432854" y="163857"/>
                        </a:cubicBezTo>
                        <a:lnTo>
                          <a:pt x="223383" y="284642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D5117F1F-737C-6691-7082-96138E7F5F43}"/>
                      </a:ext>
                    </a:extLst>
                  </p:cNvPr>
                  <p:cNvSpPr/>
                  <p:nvPr/>
                </p:nvSpPr>
                <p:spPr>
                  <a:xfrm>
                    <a:off x="8264290" y="1363007"/>
                    <a:ext cx="439480" cy="319894"/>
                  </a:xfrm>
                  <a:custGeom>
                    <a:avLst/>
                    <a:gdLst>
                      <a:gd name="connsiteX0" fmla="*/ 439434 w 439480"/>
                      <a:gd name="connsiteY0" fmla="*/ 165646 h 319894"/>
                      <a:gd name="connsiteX1" fmla="*/ 412175 w 439480"/>
                      <a:gd name="connsiteY1" fmla="*/ 85608 h 319894"/>
                      <a:gd name="connsiteX2" fmla="*/ 371239 w 439480"/>
                      <a:gd name="connsiteY2" fmla="*/ 39033 h 319894"/>
                      <a:gd name="connsiteX3" fmla="*/ 227425 w 439480"/>
                      <a:gd name="connsiteY3" fmla="*/ 4442 h 319894"/>
                      <a:gd name="connsiteX4" fmla="*/ 228787 w 439480"/>
                      <a:gd name="connsiteY4" fmla="*/ 8954 h 319894"/>
                      <a:gd name="connsiteX5" fmla="*/ 368184 w 439480"/>
                      <a:gd name="connsiteY5" fmla="*/ 42605 h 319894"/>
                      <a:gd name="connsiteX6" fmla="*/ 406911 w 439480"/>
                      <a:gd name="connsiteY6" fmla="*/ 86125 h 319894"/>
                      <a:gd name="connsiteX7" fmla="*/ 208813 w 439480"/>
                      <a:gd name="connsiteY7" fmla="*/ 204467 h 319894"/>
                      <a:gd name="connsiteX8" fmla="*/ 181601 w 439480"/>
                      <a:gd name="connsiteY8" fmla="*/ 158549 h 319894"/>
                      <a:gd name="connsiteX9" fmla="*/ 70450 w 439480"/>
                      <a:gd name="connsiteY9" fmla="*/ 87347 h 319894"/>
                      <a:gd name="connsiteX10" fmla="*/ 69557 w 439480"/>
                      <a:gd name="connsiteY10" fmla="*/ 92000 h 319894"/>
                      <a:gd name="connsiteX11" fmla="*/ 177841 w 439480"/>
                      <a:gd name="connsiteY11" fmla="*/ 161463 h 319894"/>
                      <a:gd name="connsiteX12" fmla="*/ 219482 w 439480"/>
                      <a:gd name="connsiteY12" fmla="*/ 287983 h 319894"/>
                      <a:gd name="connsiteX13" fmla="*/ 220422 w 439480"/>
                      <a:gd name="connsiteY13" fmla="*/ 288030 h 319894"/>
                      <a:gd name="connsiteX14" fmla="*/ 181319 w 439480"/>
                      <a:gd name="connsiteY14" fmla="*/ 310589 h 319894"/>
                      <a:gd name="connsiteX15" fmla="*/ 130796 w 439480"/>
                      <a:gd name="connsiteY15" fmla="*/ 179276 h 319894"/>
                      <a:gd name="connsiteX16" fmla="*/ 0 w 439480"/>
                      <a:gd name="connsiteY16" fmla="*/ 124006 h 319894"/>
                      <a:gd name="connsiteX17" fmla="*/ 611 w 439480"/>
                      <a:gd name="connsiteY17" fmla="*/ 128706 h 319894"/>
                      <a:gd name="connsiteX18" fmla="*/ 127036 w 439480"/>
                      <a:gd name="connsiteY18" fmla="*/ 182143 h 319894"/>
                      <a:gd name="connsiteX19" fmla="*/ 176854 w 439480"/>
                      <a:gd name="connsiteY19" fmla="*/ 314584 h 319894"/>
                      <a:gd name="connsiteX20" fmla="*/ 176948 w 439480"/>
                      <a:gd name="connsiteY20" fmla="*/ 319894 h 319894"/>
                      <a:gd name="connsiteX21" fmla="*/ 439481 w 439480"/>
                      <a:gd name="connsiteY21" fmla="*/ 168466 h 319894"/>
                      <a:gd name="connsiteX22" fmla="*/ 439434 w 439480"/>
                      <a:gd name="connsiteY22" fmla="*/ 165646 h 319894"/>
                      <a:gd name="connsiteX23" fmla="*/ 224276 w 439480"/>
                      <a:gd name="connsiteY23" fmla="*/ 285774 h 319894"/>
                      <a:gd name="connsiteX24" fmla="*/ 211962 w 439480"/>
                      <a:gd name="connsiteY24" fmla="*/ 210671 h 319894"/>
                      <a:gd name="connsiteX25" fmla="*/ 410718 w 439480"/>
                      <a:gd name="connsiteY25" fmla="*/ 91906 h 319894"/>
                      <a:gd name="connsiteX26" fmla="*/ 434593 w 439480"/>
                      <a:gd name="connsiteY26" fmla="*/ 164471 h 319894"/>
                      <a:gd name="connsiteX27" fmla="*/ 224276 w 439480"/>
                      <a:gd name="connsiteY27" fmla="*/ 285774 h 319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439480" h="319894">
                        <a:moveTo>
                          <a:pt x="439434" y="165646"/>
                        </a:moveTo>
                        <a:cubicBezTo>
                          <a:pt x="439340" y="163954"/>
                          <a:pt x="436896" y="124335"/>
                          <a:pt x="412175" y="85608"/>
                        </a:cubicBezTo>
                        <a:cubicBezTo>
                          <a:pt x="401553" y="68971"/>
                          <a:pt x="387736" y="53273"/>
                          <a:pt x="371239" y="39033"/>
                        </a:cubicBezTo>
                        <a:cubicBezTo>
                          <a:pt x="305113" y="-17976"/>
                          <a:pt x="228177" y="4207"/>
                          <a:pt x="227425" y="4442"/>
                        </a:cubicBezTo>
                        <a:lnTo>
                          <a:pt x="228787" y="8954"/>
                        </a:lnTo>
                        <a:cubicBezTo>
                          <a:pt x="229539" y="8719"/>
                          <a:pt x="304079" y="-12665"/>
                          <a:pt x="368184" y="42605"/>
                        </a:cubicBezTo>
                        <a:cubicBezTo>
                          <a:pt x="383694" y="55999"/>
                          <a:pt x="396665" y="70616"/>
                          <a:pt x="406911" y="86125"/>
                        </a:cubicBezTo>
                        <a:lnTo>
                          <a:pt x="208813" y="204467"/>
                        </a:lnTo>
                        <a:cubicBezTo>
                          <a:pt x="202421" y="189474"/>
                          <a:pt x="193633" y="173965"/>
                          <a:pt x="181601" y="158549"/>
                        </a:cubicBezTo>
                        <a:cubicBezTo>
                          <a:pt x="143721" y="109906"/>
                          <a:pt x="100247" y="92987"/>
                          <a:pt x="70450" y="87347"/>
                        </a:cubicBezTo>
                        <a:lnTo>
                          <a:pt x="69557" y="92000"/>
                        </a:lnTo>
                        <a:cubicBezTo>
                          <a:pt x="98555" y="97499"/>
                          <a:pt x="140901" y="113995"/>
                          <a:pt x="177841" y="161463"/>
                        </a:cubicBezTo>
                        <a:cubicBezTo>
                          <a:pt x="214594" y="208650"/>
                          <a:pt x="220751" y="256306"/>
                          <a:pt x="219482" y="287983"/>
                        </a:cubicBezTo>
                        <a:lnTo>
                          <a:pt x="220422" y="288030"/>
                        </a:lnTo>
                        <a:lnTo>
                          <a:pt x="181319" y="310589"/>
                        </a:lnTo>
                        <a:cubicBezTo>
                          <a:pt x="180050" y="294844"/>
                          <a:pt x="172672" y="233935"/>
                          <a:pt x="130796" y="179276"/>
                        </a:cubicBezTo>
                        <a:cubicBezTo>
                          <a:pt x="80790" y="113948"/>
                          <a:pt x="799" y="123865"/>
                          <a:pt x="0" y="124006"/>
                        </a:cubicBezTo>
                        <a:lnTo>
                          <a:pt x="611" y="128706"/>
                        </a:lnTo>
                        <a:cubicBezTo>
                          <a:pt x="1363" y="128612"/>
                          <a:pt x="78675" y="118977"/>
                          <a:pt x="127036" y="182143"/>
                        </a:cubicBezTo>
                        <a:cubicBezTo>
                          <a:pt x="174411" y="243992"/>
                          <a:pt x="176807" y="313926"/>
                          <a:pt x="176854" y="314584"/>
                        </a:cubicBezTo>
                        <a:lnTo>
                          <a:pt x="176948" y="319894"/>
                        </a:lnTo>
                        <a:lnTo>
                          <a:pt x="439481" y="168466"/>
                        </a:lnTo>
                        <a:lnTo>
                          <a:pt x="439434" y="165646"/>
                        </a:lnTo>
                        <a:close/>
                        <a:moveTo>
                          <a:pt x="224276" y="285774"/>
                        </a:moveTo>
                        <a:cubicBezTo>
                          <a:pt x="224887" y="265001"/>
                          <a:pt x="223571" y="239809"/>
                          <a:pt x="211962" y="210671"/>
                        </a:cubicBezTo>
                        <a:lnTo>
                          <a:pt x="410718" y="91906"/>
                        </a:lnTo>
                        <a:cubicBezTo>
                          <a:pt x="431115" y="124899"/>
                          <a:pt x="433935" y="157140"/>
                          <a:pt x="434593" y="164471"/>
                        </a:cubicBezTo>
                        <a:lnTo>
                          <a:pt x="224276" y="28577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7777415F-A77A-8BD0-31D2-6F94591778D1}"/>
                      </a:ext>
                    </a:extLst>
                  </p:cNvPr>
                  <p:cNvSpPr/>
                  <p:nvPr/>
                </p:nvSpPr>
                <p:spPr>
                  <a:xfrm>
                    <a:off x="8743625" y="1498287"/>
                    <a:ext cx="16308" cy="18603"/>
                  </a:xfrm>
                  <a:custGeom>
                    <a:avLst/>
                    <a:gdLst>
                      <a:gd name="connsiteX0" fmla="*/ 16308 w 16308"/>
                      <a:gd name="connsiteY0" fmla="*/ 7055 h 18603"/>
                      <a:gd name="connsiteX1" fmla="*/ 8131 w 16308"/>
                      <a:gd name="connsiteY1" fmla="*/ 18335 h 18603"/>
                      <a:gd name="connsiteX2" fmla="*/ 0 w 16308"/>
                      <a:gd name="connsiteY2" fmla="*/ 11520 h 18603"/>
                      <a:gd name="connsiteX3" fmla="*/ 8178 w 16308"/>
                      <a:gd name="connsiteY3" fmla="*/ 287 h 18603"/>
                      <a:gd name="connsiteX4" fmla="*/ 16308 w 16308"/>
                      <a:gd name="connsiteY4" fmla="*/ 7055 h 18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08" h="18603">
                        <a:moveTo>
                          <a:pt x="16308" y="7055"/>
                        </a:moveTo>
                        <a:cubicBezTo>
                          <a:pt x="16308" y="12037"/>
                          <a:pt x="12643" y="17066"/>
                          <a:pt x="8131" y="18335"/>
                        </a:cubicBezTo>
                        <a:cubicBezTo>
                          <a:pt x="3619" y="19557"/>
                          <a:pt x="0" y="16502"/>
                          <a:pt x="0" y="11520"/>
                        </a:cubicBezTo>
                        <a:cubicBezTo>
                          <a:pt x="0" y="6538"/>
                          <a:pt x="3666" y="1509"/>
                          <a:pt x="8178" y="287"/>
                        </a:cubicBezTo>
                        <a:cubicBezTo>
                          <a:pt x="12690" y="-982"/>
                          <a:pt x="16308" y="2073"/>
                          <a:pt x="16308" y="705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22E7047C-9485-6C1C-0090-17EC414D28BF}"/>
                      </a:ext>
                    </a:extLst>
                  </p:cNvPr>
                  <p:cNvSpPr/>
                  <p:nvPr/>
                </p:nvSpPr>
                <p:spPr>
                  <a:xfrm>
                    <a:off x="8746633" y="1498258"/>
                    <a:ext cx="13253" cy="16295"/>
                  </a:xfrm>
                  <a:custGeom>
                    <a:avLst/>
                    <a:gdLst>
                      <a:gd name="connsiteX0" fmla="*/ 5170 w 13253"/>
                      <a:gd name="connsiteY0" fmla="*/ 269 h 16295"/>
                      <a:gd name="connsiteX1" fmla="*/ 0 w 13253"/>
                      <a:gd name="connsiteY1" fmla="*/ 3747 h 16295"/>
                      <a:gd name="connsiteX2" fmla="*/ 3666 w 13253"/>
                      <a:gd name="connsiteY2" fmla="*/ 1726 h 16295"/>
                      <a:gd name="connsiteX3" fmla="*/ 11797 w 13253"/>
                      <a:gd name="connsiteY3" fmla="*/ 8541 h 16295"/>
                      <a:gd name="connsiteX4" fmla="*/ 8789 w 13253"/>
                      <a:gd name="connsiteY4" fmla="*/ 16296 h 16295"/>
                      <a:gd name="connsiteX5" fmla="*/ 13254 w 13253"/>
                      <a:gd name="connsiteY5" fmla="*/ 7037 h 16295"/>
                      <a:gd name="connsiteX6" fmla="*/ 5170 w 13253"/>
                      <a:gd name="connsiteY6" fmla="*/ 269 h 16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253" h="16295">
                        <a:moveTo>
                          <a:pt x="5170" y="269"/>
                        </a:moveTo>
                        <a:cubicBezTo>
                          <a:pt x="3196" y="786"/>
                          <a:pt x="1410" y="2102"/>
                          <a:pt x="0" y="3747"/>
                        </a:cubicBezTo>
                        <a:cubicBezTo>
                          <a:pt x="1128" y="2807"/>
                          <a:pt x="2350" y="2102"/>
                          <a:pt x="3666" y="1726"/>
                        </a:cubicBezTo>
                        <a:cubicBezTo>
                          <a:pt x="8178" y="504"/>
                          <a:pt x="11797" y="3559"/>
                          <a:pt x="11797" y="8541"/>
                        </a:cubicBezTo>
                        <a:cubicBezTo>
                          <a:pt x="11797" y="11361"/>
                          <a:pt x="10622" y="14134"/>
                          <a:pt x="8789" y="16296"/>
                        </a:cubicBezTo>
                        <a:cubicBezTo>
                          <a:pt x="11421" y="14087"/>
                          <a:pt x="13254" y="10562"/>
                          <a:pt x="13254" y="7037"/>
                        </a:cubicBezTo>
                        <a:cubicBezTo>
                          <a:pt x="13301" y="2102"/>
                          <a:pt x="9682" y="-953"/>
                          <a:pt x="5170" y="269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55EBE750-37A5-D930-F86B-AAAA6B7E1360}"/>
                      </a:ext>
                    </a:extLst>
                  </p:cNvPr>
                  <p:cNvSpPr/>
                  <p:nvPr/>
                </p:nvSpPr>
                <p:spPr>
                  <a:xfrm>
                    <a:off x="8387942" y="1713800"/>
                    <a:ext cx="17718" cy="19964"/>
                  </a:xfrm>
                  <a:custGeom>
                    <a:avLst/>
                    <a:gdLst>
                      <a:gd name="connsiteX0" fmla="*/ 17718 w 17718"/>
                      <a:gd name="connsiteY0" fmla="*/ 7593 h 19964"/>
                      <a:gd name="connsiteX1" fmla="*/ 8836 w 17718"/>
                      <a:gd name="connsiteY1" fmla="*/ 19671 h 19964"/>
                      <a:gd name="connsiteX2" fmla="*/ 0 w 17718"/>
                      <a:gd name="connsiteY2" fmla="*/ 12387 h 19964"/>
                      <a:gd name="connsiteX3" fmla="*/ 8883 w 17718"/>
                      <a:gd name="connsiteY3" fmla="*/ 308 h 19964"/>
                      <a:gd name="connsiteX4" fmla="*/ 17718 w 17718"/>
                      <a:gd name="connsiteY4" fmla="*/ 7593 h 19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718" h="19964">
                        <a:moveTo>
                          <a:pt x="17718" y="7593"/>
                        </a:moveTo>
                        <a:cubicBezTo>
                          <a:pt x="17718" y="12951"/>
                          <a:pt x="13724" y="18355"/>
                          <a:pt x="8836" y="19671"/>
                        </a:cubicBezTo>
                        <a:cubicBezTo>
                          <a:pt x="3948" y="20987"/>
                          <a:pt x="0" y="17744"/>
                          <a:pt x="0" y="12387"/>
                        </a:cubicBezTo>
                        <a:cubicBezTo>
                          <a:pt x="0" y="7029"/>
                          <a:pt x="3995" y="1624"/>
                          <a:pt x="8883" y="308"/>
                        </a:cubicBezTo>
                        <a:cubicBezTo>
                          <a:pt x="13817" y="-1055"/>
                          <a:pt x="17765" y="2235"/>
                          <a:pt x="17718" y="759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88648CDF-1D10-24CD-21FA-734BC72482AE}"/>
                      </a:ext>
                    </a:extLst>
                  </p:cNvPr>
                  <p:cNvSpPr/>
                  <p:nvPr/>
                </p:nvSpPr>
                <p:spPr>
                  <a:xfrm>
                    <a:off x="8391232" y="1713771"/>
                    <a:ext cx="14475" cy="17397"/>
                  </a:xfrm>
                  <a:custGeom>
                    <a:avLst/>
                    <a:gdLst>
                      <a:gd name="connsiteX0" fmla="*/ 5640 w 14475"/>
                      <a:gd name="connsiteY0" fmla="*/ 290 h 17397"/>
                      <a:gd name="connsiteX1" fmla="*/ 0 w 14475"/>
                      <a:gd name="connsiteY1" fmla="*/ 4097 h 17397"/>
                      <a:gd name="connsiteX2" fmla="*/ 4136 w 14475"/>
                      <a:gd name="connsiteY2" fmla="*/ 1841 h 17397"/>
                      <a:gd name="connsiteX3" fmla="*/ 12972 w 14475"/>
                      <a:gd name="connsiteY3" fmla="*/ 9126 h 17397"/>
                      <a:gd name="connsiteX4" fmla="*/ 9729 w 14475"/>
                      <a:gd name="connsiteY4" fmla="*/ 17397 h 17397"/>
                      <a:gd name="connsiteX5" fmla="*/ 14475 w 14475"/>
                      <a:gd name="connsiteY5" fmla="*/ 7575 h 17397"/>
                      <a:gd name="connsiteX6" fmla="*/ 5640 w 14475"/>
                      <a:gd name="connsiteY6" fmla="*/ 290 h 17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475" h="17397">
                        <a:moveTo>
                          <a:pt x="5640" y="290"/>
                        </a:moveTo>
                        <a:cubicBezTo>
                          <a:pt x="3478" y="854"/>
                          <a:pt x="1551" y="2264"/>
                          <a:pt x="0" y="4097"/>
                        </a:cubicBezTo>
                        <a:cubicBezTo>
                          <a:pt x="1222" y="3063"/>
                          <a:pt x="2632" y="2217"/>
                          <a:pt x="4136" y="1841"/>
                        </a:cubicBezTo>
                        <a:cubicBezTo>
                          <a:pt x="9024" y="525"/>
                          <a:pt x="12972" y="3815"/>
                          <a:pt x="12972" y="9126"/>
                        </a:cubicBezTo>
                        <a:cubicBezTo>
                          <a:pt x="12972" y="12134"/>
                          <a:pt x="11703" y="15095"/>
                          <a:pt x="9729" y="17397"/>
                        </a:cubicBezTo>
                        <a:cubicBezTo>
                          <a:pt x="12549" y="15000"/>
                          <a:pt x="14475" y="11288"/>
                          <a:pt x="14475" y="7575"/>
                        </a:cubicBezTo>
                        <a:cubicBezTo>
                          <a:pt x="14475" y="2264"/>
                          <a:pt x="10528" y="-1026"/>
                          <a:pt x="5640" y="29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28" name="Graphic 111">
                  <a:extLst>
                    <a:ext uri="{FF2B5EF4-FFF2-40B4-BE49-F238E27FC236}">
                      <a16:creationId xmlns:a16="http://schemas.microsoft.com/office/drawing/2014/main" id="{BEF07F3A-D858-2E3E-C02F-3A2EA1DAE9D5}"/>
                    </a:ext>
                  </a:extLst>
                </p:cNvPr>
                <p:cNvGrpSpPr/>
                <p:nvPr/>
              </p:nvGrpSpPr>
              <p:grpSpPr>
                <a:xfrm>
                  <a:off x="8003636" y="1560094"/>
                  <a:ext cx="366588" cy="376034"/>
                  <a:chOff x="8003636" y="1560094"/>
                  <a:chExt cx="366588" cy="376034"/>
                </a:xfrm>
                <a:grpFill/>
              </p:grpSpPr>
              <p:grpSp>
                <p:nvGrpSpPr>
                  <p:cNvPr id="129" name="Graphic 111">
                    <a:extLst>
                      <a:ext uri="{FF2B5EF4-FFF2-40B4-BE49-F238E27FC236}">
                        <a16:creationId xmlns:a16="http://schemas.microsoft.com/office/drawing/2014/main" id="{4010B063-CD40-8D25-55BD-E5F6CB26434F}"/>
                      </a:ext>
                    </a:extLst>
                  </p:cNvPr>
                  <p:cNvGrpSpPr/>
                  <p:nvPr/>
                </p:nvGrpSpPr>
                <p:grpSpPr>
                  <a:xfrm>
                    <a:off x="8003636" y="1560094"/>
                    <a:ext cx="366588" cy="376034"/>
                    <a:chOff x="8003636" y="1560094"/>
                    <a:chExt cx="366588" cy="376034"/>
                  </a:xfrm>
                  <a:grpFill/>
                </p:grpSpPr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EF724C51-DFDE-6BFA-304D-4CE280086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18160" y="1743952"/>
                      <a:ext cx="335144" cy="192176"/>
                    </a:xfrm>
                    <a:custGeom>
                      <a:avLst/>
                      <a:gdLst>
                        <a:gd name="connsiteX0" fmla="*/ 184092 w 335144"/>
                        <a:gd name="connsiteY0" fmla="*/ 0 h 192176"/>
                        <a:gd name="connsiteX1" fmla="*/ 29938 w 335144"/>
                        <a:gd name="connsiteY1" fmla="*/ 77735 h 192176"/>
                        <a:gd name="connsiteX2" fmla="*/ 0 w 335144"/>
                        <a:gd name="connsiteY2" fmla="*/ 77641 h 192176"/>
                        <a:gd name="connsiteX3" fmla="*/ 168160 w 335144"/>
                        <a:gd name="connsiteY3" fmla="*/ 192176 h 192176"/>
                        <a:gd name="connsiteX4" fmla="*/ 335145 w 335144"/>
                        <a:gd name="connsiteY4" fmla="*/ 83046 h 192176"/>
                        <a:gd name="connsiteX5" fmla="*/ 304831 w 335144"/>
                        <a:gd name="connsiteY5" fmla="*/ 82952 h 192176"/>
                        <a:gd name="connsiteX6" fmla="*/ 184092 w 335144"/>
                        <a:gd name="connsiteY6" fmla="*/ 0 h 192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35144" h="192176">
                          <a:moveTo>
                            <a:pt x="184092" y="0"/>
                          </a:moveTo>
                          <a:lnTo>
                            <a:pt x="29938" y="77735"/>
                          </a:lnTo>
                          <a:lnTo>
                            <a:pt x="0" y="77641"/>
                          </a:lnTo>
                          <a:cubicBezTo>
                            <a:pt x="27823" y="144755"/>
                            <a:pt x="92540" y="191941"/>
                            <a:pt x="168160" y="192176"/>
                          </a:cubicBezTo>
                          <a:cubicBezTo>
                            <a:pt x="242135" y="192411"/>
                            <a:pt x="305959" y="147669"/>
                            <a:pt x="335145" y="83046"/>
                          </a:cubicBezTo>
                          <a:lnTo>
                            <a:pt x="304831" y="82952"/>
                          </a:lnTo>
                          <a:lnTo>
                            <a:pt x="184092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31" name="Freeform: Shape 130">
                      <a:extLst>
                        <a:ext uri="{FF2B5EF4-FFF2-40B4-BE49-F238E27FC236}">
                          <a16:creationId xmlns:a16="http://schemas.microsoft.com/office/drawing/2014/main" id="{90ABA827-FBF6-7B8C-7A53-D60FB80711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03636" y="1560094"/>
                      <a:ext cx="366588" cy="266904"/>
                    </a:xfrm>
                    <a:custGeom>
                      <a:avLst/>
                      <a:gdLst>
                        <a:gd name="connsiteX0" fmla="*/ 183905 w 366588"/>
                        <a:gd name="connsiteY0" fmla="*/ 1 h 266904"/>
                        <a:gd name="connsiteX1" fmla="*/ 1 w 366588"/>
                        <a:gd name="connsiteY1" fmla="*/ 187430 h 266904"/>
                        <a:gd name="connsiteX2" fmla="*/ 14524 w 366588"/>
                        <a:gd name="connsiteY2" fmla="*/ 261499 h 266904"/>
                        <a:gd name="connsiteX3" fmla="*/ 44462 w 366588"/>
                        <a:gd name="connsiteY3" fmla="*/ 261593 h 266904"/>
                        <a:gd name="connsiteX4" fmla="*/ 198616 w 366588"/>
                        <a:gd name="connsiteY4" fmla="*/ 183858 h 266904"/>
                        <a:gd name="connsiteX5" fmla="*/ 319354 w 366588"/>
                        <a:gd name="connsiteY5" fmla="*/ 266810 h 266904"/>
                        <a:gd name="connsiteX6" fmla="*/ 349668 w 366588"/>
                        <a:gd name="connsiteY6" fmla="*/ 266904 h 266904"/>
                        <a:gd name="connsiteX7" fmla="*/ 366588 w 366588"/>
                        <a:gd name="connsiteY7" fmla="*/ 188605 h 266904"/>
                        <a:gd name="connsiteX8" fmla="*/ 183905 w 366588"/>
                        <a:gd name="connsiteY8" fmla="*/ 1 h 266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66588" h="266904">
                          <a:moveTo>
                            <a:pt x="183905" y="1"/>
                          </a:moveTo>
                          <a:cubicBezTo>
                            <a:pt x="82671" y="-328"/>
                            <a:pt x="330" y="83611"/>
                            <a:pt x="1" y="187430"/>
                          </a:cubicBezTo>
                          <a:cubicBezTo>
                            <a:pt x="-93" y="213702"/>
                            <a:pt x="5124" y="238752"/>
                            <a:pt x="14524" y="261499"/>
                          </a:cubicBezTo>
                          <a:lnTo>
                            <a:pt x="44462" y="261593"/>
                          </a:lnTo>
                          <a:lnTo>
                            <a:pt x="198616" y="183858"/>
                          </a:lnTo>
                          <a:lnTo>
                            <a:pt x="319354" y="266810"/>
                          </a:lnTo>
                          <a:lnTo>
                            <a:pt x="349668" y="266904"/>
                          </a:lnTo>
                          <a:cubicBezTo>
                            <a:pt x="360431" y="243076"/>
                            <a:pt x="366494" y="216569"/>
                            <a:pt x="366588" y="188605"/>
                          </a:cubicBezTo>
                          <a:cubicBezTo>
                            <a:pt x="366917" y="84786"/>
                            <a:pt x="285140" y="330"/>
                            <a:pt x="183905" y="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54776DAC-EAC0-4E2C-3CA7-F10522FFE8E3}"/>
                      </a:ext>
                    </a:extLst>
                  </p:cNvPr>
                  <p:cNvSpPr/>
                  <p:nvPr/>
                </p:nvSpPr>
                <p:spPr>
                  <a:xfrm>
                    <a:off x="8047205" y="1560094"/>
                    <a:ext cx="322973" cy="313996"/>
                  </a:xfrm>
                  <a:custGeom>
                    <a:avLst/>
                    <a:gdLst>
                      <a:gd name="connsiteX0" fmla="*/ 140337 w 322973"/>
                      <a:gd name="connsiteY0" fmla="*/ 1 h 313996"/>
                      <a:gd name="connsiteX1" fmla="*/ 0 w 322973"/>
                      <a:gd name="connsiteY1" fmla="*/ 66410 h 313996"/>
                      <a:gd name="connsiteX2" fmla="*/ 135825 w 322973"/>
                      <a:gd name="connsiteY2" fmla="*/ 5312 h 313996"/>
                      <a:gd name="connsiteX3" fmla="*/ 318507 w 322973"/>
                      <a:gd name="connsiteY3" fmla="*/ 193916 h 313996"/>
                      <a:gd name="connsiteX4" fmla="*/ 301588 w 322973"/>
                      <a:gd name="connsiteY4" fmla="*/ 272215 h 313996"/>
                      <a:gd name="connsiteX5" fmla="*/ 275598 w 322973"/>
                      <a:gd name="connsiteY5" fmla="*/ 313996 h 313996"/>
                      <a:gd name="connsiteX6" fmla="*/ 306053 w 322973"/>
                      <a:gd name="connsiteY6" fmla="*/ 266904 h 313996"/>
                      <a:gd name="connsiteX7" fmla="*/ 322972 w 322973"/>
                      <a:gd name="connsiteY7" fmla="*/ 188605 h 313996"/>
                      <a:gd name="connsiteX8" fmla="*/ 140337 w 322973"/>
                      <a:gd name="connsiteY8" fmla="*/ 1 h 313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2973" h="313996">
                        <a:moveTo>
                          <a:pt x="140337" y="1"/>
                        </a:moveTo>
                        <a:cubicBezTo>
                          <a:pt x="84127" y="-187"/>
                          <a:pt x="33745" y="25662"/>
                          <a:pt x="0" y="66410"/>
                        </a:cubicBezTo>
                        <a:cubicBezTo>
                          <a:pt x="33651" y="28717"/>
                          <a:pt x="82059" y="5124"/>
                          <a:pt x="135825" y="5312"/>
                        </a:cubicBezTo>
                        <a:cubicBezTo>
                          <a:pt x="237059" y="5641"/>
                          <a:pt x="318836" y="90097"/>
                          <a:pt x="318507" y="193916"/>
                        </a:cubicBezTo>
                        <a:cubicBezTo>
                          <a:pt x="318413" y="221880"/>
                          <a:pt x="312350" y="248387"/>
                          <a:pt x="301588" y="272215"/>
                        </a:cubicBezTo>
                        <a:cubicBezTo>
                          <a:pt x="294773" y="287348"/>
                          <a:pt x="285937" y="301354"/>
                          <a:pt x="275598" y="313996"/>
                        </a:cubicBezTo>
                        <a:cubicBezTo>
                          <a:pt x="287911" y="300038"/>
                          <a:pt x="298251" y="284199"/>
                          <a:pt x="306053" y="266904"/>
                        </a:cubicBezTo>
                        <a:cubicBezTo>
                          <a:pt x="316815" y="243076"/>
                          <a:pt x="322878" y="216569"/>
                          <a:pt x="322972" y="188605"/>
                        </a:cubicBezTo>
                        <a:cubicBezTo>
                          <a:pt x="323348" y="84786"/>
                          <a:pt x="241571" y="330"/>
                          <a:pt x="140337" y="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133" name="Graphic 111">
                    <a:extLst>
                      <a:ext uri="{FF2B5EF4-FFF2-40B4-BE49-F238E27FC236}">
                        <a16:creationId xmlns:a16="http://schemas.microsoft.com/office/drawing/2014/main" id="{6A181BA9-50A2-0F5B-628F-612001E2D859}"/>
                      </a:ext>
                    </a:extLst>
                  </p:cNvPr>
                  <p:cNvGrpSpPr/>
                  <p:nvPr/>
                </p:nvGrpSpPr>
                <p:grpSpPr>
                  <a:xfrm>
                    <a:off x="8027512" y="1587823"/>
                    <a:ext cx="315689" cy="326075"/>
                    <a:chOff x="8027512" y="1587823"/>
                    <a:chExt cx="315689" cy="326075"/>
                  </a:xfrm>
                  <a:grpFill/>
                </p:grpSpPr>
                <p:sp>
                  <p:nvSpPr>
                    <p:cNvPr id="134" name="Freeform: Shape 133">
                      <a:extLst>
                        <a:ext uri="{FF2B5EF4-FFF2-40B4-BE49-F238E27FC236}">
                          <a16:creationId xmlns:a16="http://schemas.microsoft.com/office/drawing/2014/main" id="{C327BEBE-FE07-4427-642C-8B47B0AB88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8098" y="1733613"/>
                      <a:ext cx="274892" cy="174787"/>
                    </a:xfrm>
                    <a:custGeom>
                      <a:avLst/>
                      <a:gdLst>
                        <a:gd name="connsiteX0" fmla="*/ 0 w 274892"/>
                        <a:gd name="connsiteY0" fmla="*/ 88075 h 174787"/>
                        <a:gd name="connsiteX1" fmla="*/ 138316 w 274892"/>
                        <a:gd name="connsiteY1" fmla="*/ 174787 h 174787"/>
                        <a:gd name="connsiteX2" fmla="*/ 274893 w 274892"/>
                        <a:gd name="connsiteY2" fmla="*/ 93291 h 174787"/>
                        <a:gd name="connsiteX3" fmla="*/ 188369 w 274892"/>
                        <a:gd name="connsiteY3" fmla="*/ 0 h 174787"/>
                        <a:gd name="connsiteX4" fmla="*/ 0 w 274892"/>
                        <a:gd name="connsiteY4" fmla="*/ 88075 h 174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4892" h="174787">
                          <a:moveTo>
                            <a:pt x="0" y="88075"/>
                          </a:moveTo>
                          <a:cubicBezTo>
                            <a:pt x="25896" y="139397"/>
                            <a:pt x="78064" y="174598"/>
                            <a:pt x="138316" y="174787"/>
                          </a:cubicBezTo>
                          <a:cubicBezTo>
                            <a:pt x="196876" y="174974"/>
                            <a:pt x="247963" y="142076"/>
                            <a:pt x="274893" y="93291"/>
                          </a:cubicBezTo>
                          <a:lnTo>
                            <a:pt x="188369" y="0"/>
                          </a:lnTo>
                          <a:lnTo>
                            <a:pt x="0" y="88075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35" name="Freeform: Shape 134">
                      <a:extLst>
                        <a:ext uri="{FF2B5EF4-FFF2-40B4-BE49-F238E27FC236}">
                          <a16:creationId xmlns:a16="http://schemas.microsoft.com/office/drawing/2014/main" id="{1724C88F-B256-C22D-09DF-B84DED6159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30660" y="1587823"/>
                      <a:ext cx="312540" cy="239080"/>
                    </a:xfrm>
                    <a:custGeom>
                      <a:avLst/>
                      <a:gdLst>
                        <a:gd name="connsiteX0" fmla="*/ 156787 w 312540"/>
                        <a:gd name="connsiteY0" fmla="*/ 1 h 239080"/>
                        <a:gd name="connsiteX1" fmla="*/ 1 w 312540"/>
                        <a:gd name="connsiteY1" fmla="*/ 159795 h 239080"/>
                        <a:gd name="connsiteX2" fmla="*/ 17437 w 312540"/>
                        <a:gd name="connsiteY2" fmla="*/ 233864 h 239080"/>
                        <a:gd name="connsiteX3" fmla="*/ 205806 w 312540"/>
                        <a:gd name="connsiteY3" fmla="*/ 145789 h 239080"/>
                        <a:gd name="connsiteX4" fmla="*/ 292330 w 312540"/>
                        <a:gd name="connsiteY4" fmla="*/ 239081 h 239080"/>
                        <a:gd name="connsiteX5" fmla="*/ 312539 w 312540"/>
                        <a:gd name="connsiteY5" fmla="*/ 160782 h 239080"/>
                        <a:gd name="connsiteX6" fmla="*/ 156787 w 312540"/>
                        <a:gd name="connsiteY6" fmla="*/ 1 h 2390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2540" h="239080">
                          <a:moveTo>
                            <a:pt x="156787" y="1"/>
                          </a:moveTo>
                          <a:cubicBezTo>
                            <a:pt x="70498" y="-281"/>
                            <a:pt x="283" y="71250"/>
                            <a:pt x="1" y="159795"/>
                          </a:cubicBezTo>
                          <a:cubicBezTo>
                            <a:pt x="-93" y="186490"/>
                            <a:pt x="6252" y="211681"/>
                            <a:pt x="17437" y="233864"/>
                          </a:cubicBezTo>
                          <a:lnTo>
                            <a:pt x="205806" y="145789"/>
                          </a:lnTo>
                          <a:lnTo>
                            <a:pt x="292330" y="239081"/>
                          </a:lnTo>
                          <a:cubicBezTo>
                            <a:pt x="305067" y="215958"/>
                            <a:pt x="312445" y="189263"/>
                            <a:pt x="312539" y="160782"/>
                          </a:cubicBezTo>
                          <a:cubicBezTo>
                            <a:pt x="312821" y="72284"/>
                            <a:pt x="243076" y="283"/>
                            <a:pt x="156787" y="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298EA288-0F17-0CF7-F967-FD7BC7EF7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30660" y="1587823"/>
                      <a:ext cx="312540" cy="320576"/>
                    </a:xfrm>
                    <a:custGeom>
                      <a:avLst/>
                      <a:gdLst>
                        <a:gd name="connsiteX0" fmla="*/ 156787 w 312540"/>
                        <a:gd name="connsiteY0" fmla="*/ 1 h 320576"/>
                        <a:gd name="connsiteX1" fmla="*/ 1 w 312540"/>
                        <a:gd name="connsiteY1" fmla="*/ 159795 h 320576"/>
                        <a:gd name="connsiteX2" fmla="*/ 17437 w 312540"/>
                        <a:gd name="connsiteY2" fmla="*/ 233864 h 320576"/>
                        <a:gd name="connsiteX3" fmla="*/ 155753 w 312540"/>
                        <a:gd name="connsiteY3" fmla="*/ 320576 h 320576"/>
                        <a:gd name="connsiteX4" fmla="*/ 292330 w 312540"/>
                        <a:gd name="connsiteY4" fmla="*/ 239081 h 320576"/>
                        <a:gd name="connsiteX5" fmla="*/ 312539 w 312540"/>
                        <a:gd name="connsiteY5" fmla="*/ 160782 h 320576"/>
                        <a:gd name="connsiteX6" fmla="*/ 156787 w 312540"/>
                        <a:gd name="connsiteY6" fmla="*/ 1 h 3205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2540" h="320576">
                          <a:moveTo>
                            <a:pt x="156787" y="1"/>
                          </a:moveTo>
                          <a:cubicBezTo>
                            <a:pt x="70498" y="-281"/>
                            <a:pt x="283" y="71250"/>
                            <a:pt x="1" y="159795"/>
                          </a:cubicBezTo>
                          <a:cubicBezTo>
                            <a:pt x="-93" y="186490"/>
                            <a:pt x="6252" y="211681"/>
                            <a:pt x="17437" y="233864"/>
                          </a:cubicBezTo>
                          <a:cubicBezTo>
                            <a:pt x="43333" y="285186"/>
                            <a:pt x="95501" y="320388"/>
                            <a:pt x="155753" y="320576"/>
                          </a:cubicBezTo>
                          <a:cubicBezTo>
                            <a:pt x="214313" y="320764"/>
                            <a:pt x="265400" y="287865"/>
                            <a:pt x="292330" y="239081"/>
                          </a:cubicBezTo>
                          <a:cubicBezTo>
                            <a:pt x="305067" y="215958"/>
                            <a:pt x="312445" y="189263"/>
                            <a:pt x="312539" y="160782"/>
                          </a:cubicBezTo>
                          <a:cubicBezTo>
                            <a:pt x="312821" y="72284"/>
                            <a:pt x="243076" y="283"/>
                            <a:pt x="156787" y="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37" name="Freeform: Shape 136">
                      <a:extLst>
                        <a:ext uri="{FF2B5EF4-FFF2-40B4-BE49-F238E27FC236}">
                          <a16:creationId xmlns:a16="http://schemas.microsoft.com/office/drawing/2014/main" id="{3F2D2B43-6A5D-1E9B-0A0F-32B9783A9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27512" y="1669507"/>
                      <a:ext cx="293129" cy="244391"/>
                    </a:xfrm>
                    <a:custGeom>
                      <a:avLst/>
                      <a:gdLst>
                        <a:gd name="connsiteX0" fmla="*/ 158902 w 293129"/>
                        <a:gd name="connsiteY0" fmla="*/ 238939 h 244391"/>
                        <a:gd name="connsiteX1" fmla="*/ 20586 w 293129"/>
                        <a:gd name="connsiteY1" fmla="*/ 152227 h 244391"/>
                        <a:gd name="connsiteX2" fmla="*/ 3150 w 293129"/>
                        <a:gd name="connsiteY2" fmla="*/ 78158 h 244391"/>
                        <a:gd name="connsiteX3" fmla="*/ 23265 w 293129"/>
                        <a:gd name="connsiteY3" fmla="*/ 0 h 244391"/>
                        <a:gd name="connsiteX4" fmla="*/ 1 w 293129"/>
                        <a:gd name="connsiteY4" fmla="*/ 83610 h 244391"/>
                        <a:gd name="connsiteX5" fmla="*/ 17437 w 293129"/>
                        <a:gd name="connsiteY5" fmla="*/ 157679 h 244391"/>
                        <a:gd name="connsiteX6" fmla="*/ 155753 w 293129"/>
                        <a:gd name="connsiteY6" fmla="*/ 244391 h 244391"/>
                        <a:gd name="connsiteX7" fmla="*/ 292330 w 293129"/>
                        <a:gd name="connsiteY7" fmla="*/ 162896 h 244391"/>
                        <a:gd name="connsiteX8" fmla="*/ 293129 w 293129"/>
                        <a:gd name="connsiteY8" fmla="*/ 161345 h 244391"/>
                        <a:gd name="connsiteX9" fmla="*/ 158902 w 293129"/>
                        <a:gd name="connsiteY9" fmla="*/ 238939 h 2443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93129" h="244391">
                          <a:moveTo>
                            <a:pt x="158902" y="238939"/>
                          </a:moveTo>
                          <a:cubicBezTo>
                            <a:pt x="98650" y="238751"/>
                            <a:pt x="46482" y="203549"/>
                            <a:pt x="20586" y="152227"/>
                          </a:cubicBezTo>
                          <a:cubicBezTo>
                            <a:pt x="9401" y="130044"/>
                            <a:pt x="3056" y="104853"/>
                            <a:pt x="3150" y="78158"/>
                          </a:cubicBezTo>
                          <a:cubicBezTo>
                            <a:pt x="3244" y="49771"/>
                            <a:pt x="10576" y="23123"/>
                            <a:pt x="23265" y="0"/>
                          </a:cubicBezTo>
                          <a:cubicBezTo>
                            <a:pt x="8602" y="24298"/>
                            <a:pt x="95" y="52967"/>
                            <a:pt x="1" y="83610"/>
                          </a:cubicBezTo>
                          <a:cubicBezTo>
                            <a:pt x="-93" y="110305"/>
                            <a:pt x="6252" y="135496"/>
                            <a:pt x="17437" y="157679"/>
                          </a:cubicBezTo>
                          <a:cubicBezTo>
                            <a:pt x="43333" y="209001"/>
                            <a:pt x="95501" y="244203"/>
                            <a:pt x="155753" y="244391"/>
                          </a:cubicBezTo>
                          <a:cubicBezTo>
                            <a:pt x="214313" y="244579"/>
                            <a:pt x="265400" y="211680"/>
                            <a:pt x="292330" y="162896"/>
                          </a:cubicBezTo>
                          <a:cubicBezTo>
                            <a:pt x="292612" y="162379"/>
                            <a:pt x="292847" y="161862"/>
                            <a:pt x="293129" y="161345"/>
                          </a:cubicBezTo>
                          <a:cubicBezTo>
                            <a:pt x="265682" y="207967"/>
                            <a:pt x="215864" y="239127"/>
                            <a:pt x="158902" y="238939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EB343312-4982-7294-F19D-95ECD4BFE0C9}"/>
                      </a:ext>
                    </a:extLst>
                  </p:cNvPr>
                  <p:cNvSpPr/>
                  <p:nvPr/>
                </p:nvSpPr>
                <p:spPr>
                  <a:xfrm>
                    <a:off x="8085414" y="1613861"/>
                    <a:ext cx="246646" cy="246646"/>
                  </a:xfrm>
                  <a:custGeom>
                    <a:avLst/>
                    <a:gdLst>
                      <a:gd name="connsiteX0" fmla="*/ 246647 w 246646"/>
                      <a:gd name="connsiteY0" fmla="*/ 123323 h 246646"/>
                      <a:gd name="connsiteX1" fmla="*/ 123323 w 246646"/>
                      <a:gd name="connsiteY1" fmla="*/ 246647 h 246646"/>
                      <a:gd name="connsiteX2" fmla="*/ 0 w 246646"/>
                      <a:gd name="connsiteY2" fmla="*/ 123323 h 246646"/>
                      <a:gd name="connsiteX3" fmla="*/ 123323 w 246646"/>
                      <a:gd name="connsiteY3" fmla="*/ 0 h 246646"/>
                      <a:gd name="connsiteX4" fmla="*/ 246647 w 246646"/>
                      <a:gd name="connsiteY4" fmla="*/ 123323 h 2466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646" h="246646">
                        <a:moveTo>
                          <a:pt x="246647" y="123323"/>
                        </a:moveTo>
                        <a:cubicBezTo>
                          <a:pt x="246647" y="191424"/>
                          <a:pt x="191424" y="246647"/>
                          <a:pt x="123323" y="246647"/>
                        </a:cubicBezTo>
                        <a:cubicBezTo>
                          <a:pt x="55223" y="246647"/>
                          <a:pt x="0" y="191424"/>
                          <a:pt x="0" y="123323"/>
                        </a:cubicBezTo>
                        <a:cubicBezTo>
                          <a:pt x="0" y="55223"/>
                          <a:pt x="55223" y="0"/>
                          <a:pt x="123323" y="0"/>
                        </a:cubicBezTo>
                        <a:cubicBezTo>
                          <a:pt x="191424" y="0"/>
                          <a:pt x="246647" y="55223"/>
                          <a:pt x="246647" y="12332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139" name="Graphic 111">
                    <a:extLst>
                      <a:ext uri="{FF2B5EF4-FFF2-40B4-BE49-F238E27FC236}">
                        <a16:creationId xmlns:a16="http://schemas.microsoft.com/office/drawing/2014/main" id="{B273F70C-A165-9A27-4E68-70B442EED2EA}"/>
                      </a:ext>
                    </a:extLst>
                  </p:cNvPr>
                  <p:cNvGrpSpPr/>
                  <p:nvPr/>
                </p:nvGrpSpPr>
                <p:grpSpPr>
                  <a:xfrm>
                    <a:off x="8067837" y="1594263"/>
                    <a:ext cx="282130" cy="278793"/>
                    <a:chOff x="8067837" y="1594263"/>
                    <a:chExt cx="282130" cy="278793"/>
                  </a:xfrm>
                  <a:grpFill/>
                </p:grpSpPr>
                <p:grpSp>
                  <p:nvGrpSpPr>
                    <p:cNvPr id="140" name="Graphic 111">
                      <a:extLst>
                        <a:ext uri="{FF2B5EF4-FFF2-40B4-BE49-F238E27FC236}">
                          <a16:creationId xmlns:a16="http://schemas.microsoft.com/office/drawing/2014/main" id="{28EE09A8-8781-EAB8-8D79-C0F60F9C45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067837" y="1594263"/>
                      <a:ext cx="282130" cy="278746"/>
                      <a:chOff x="8067837" y="1594263"/>
                      <a:chExt cx="282130" cy="278746"/>
                    </a:xfrm>
                    <a:grpFill/>
                  </p:grpSpPr>
                  <p:grpSp>
                    <p:nvGrpSpPr>
                      <p:cNvPr id="141" name="Graphic 111">
                        <a:extLst>
                          <a:ext uri="{FF2B5EF4-FFF2-40B4-BE49-F238E27FC236}">
                            <a16:creationId xmlns:a16="http://schemas.microsoft.com/office/drawing/2014/main" id="{DB9A1755-5684-1E80-41B9-9016F6E923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08550" y="1594263"/>
                        <a:ext cx="97756" cy="139067"/>
                        <a:chOff x="8208550" y="1594263"/>
                        <a:chExt cx="97756" cy="139067"/>
                      </a:xfrm>
                      <a:grpFill/>
                    </p:grpSpPr>
                    <p:grpSp>
                      <p:nvGrpSpPr>
                        <p:cNvPr id="142" name="Graphic 111">
                          <a:extLst>
                            <a:ext uri="{FF2B5EF4-FFF2-40B4-BE49-F238E27FC236}">
                              <a16:creationId xmlns:a16="http://schemas.microsoft.com/office/drawing/2014/main" id="{91F33E93-3F60-90ED-7802-DB0CF65C3AA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617245"/>
                          <a:ext cx="97709" cy="116085"/>
                          <a:chOff x="8208597" y="1617245"/>
                          <a:chExt cx="97709" cy="116085"/>
                        </a:xfrm>
                        <a:grpFill/>
                      </p:grpSpPr>
                      <p:sp>
                        <p:nvSpPr>
                          <p:cNvPr id="143" name="Freeform: Shape 142">
                            <a:extLst>
                              <a:ext uri="{FF2B5EF4-FFF2-40B4-BE49-F238E27FC236}">
                                <a16:creationId xmlns:a16="http://schemas.microsoft.com/office/drawing/2014/main" id="{264C3570-3C8D-D66B-1A10-CA763F40E4C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17245"/>
                            <a:ext cx="97709" cy="116038"/>
                          </a:xfrm>
                          <a:custGeom>
                            <a:avLst/>
                            <a:gdLst>
                              <a:gd name="connsiteX0" fmla="*/ 0 w 97709"/>
                              <a:gd name="connsiteY0" fmla="*/ 116039 h 116038"/>
                              <a:gd name="connsiteX1" fmla="*/ 77782 w 97709"/>
                              <a:gd name="connsiteY1" fmla="*/ 0 h 116038"/>
                              <a:gd name="connsiteX2" fmla="*/ 97709 w 97709"/>
                              <a:gd name="connsiteY2" fmla="*/ 60581 h 11603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7709" h="116038">
                                <a:moveTo>
                                  <a:pt x="0" y="116039"/>
                                </a:moveTo>
                                <a:lnTo>
                                  <a:pt x="77782" y="0"/>
                                </a:lnTo>
                                <a:lnTo>
                                  <a:pt x="97709" y="60581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144" name="Freeform: Shape 143">
                            <a:extLst>
                              <a:ext uri="{FF2B5EF4-FFF2-40B4-BE49-F238E27FC236}">
                                <a16:creationId xmlns:a16="http://schemas.microsoft.com/office/drawing/2014/main" id="{02728FE3-3643-68DF-DBF8-BD1847991FC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21240"/>
                            <a:ext cx="97709" cy="112043"/>
                          </a:xfrm>
                          <a:custGeom>
                            <a:avLst/>
                            <a:gdLst>
                              <a:gd name="connsiteX0" fmla="*/ 24392 w 97709"/>
                              <a:gd name="connsiteY0" fmla="*/ 82482 h 112043"/>
                              <a:gd name="connsiteX1" fmla="*/ 34450 w 97709"/>
                              <a:gd name="connsiteY1" fmla="*/ 77124 h 112043"/>
                              <a:gd name="connsiteX2" fmla="*/ 66785 w 97709"/>
                              <a:gd name="connsiteY2" fmla="*/ 45212 h 112043"/>
                              <a:gd name="connsiteX3" fmla="*/ 79098 w 97709"/>
                              <a:gd name="connsiteY3" fmla="*/ 0 h 112043"/>
                              <a:gd name="connsiteX4" fmla="*/ 97709 w 97709"/>
                              <a:gd name="connsiteY4" fmla="*/ 56586 h 112043"/>
                              <a:gd name="connsiteX5" fmla="*/ 0 w 97709"/>
                              <a:gd name="connsiteY5" fmla="*/ 112044 h 112043"/>
                              <a:gd name="connsiteX6" fmla="*/ 21055 w 97709"/>
                              <a:gd name="connsiteY6" fmla="*/ 80555 h 112043"/>
                              <a:gd name="connsiteX7" fmla="*/ 24392 w 97709"/>
                              <a:gd name="connsiteY7" fmla="*/ 82482 h 1120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7709" h="112043">
                                <a:moveTo>
                                  <a:pt x="24392" y="82482"/>
                                </a:moveTo>
                                <a:cubicBezTo>
                                  <a:pt x="28904" y="82388"/>
                                  <a:pt x="31254" y="80085"/>
                                  <a:pt x="34450" y="77124"/>
                                </a:cubicBezTo>
                                <a:cubicBezTo>
                                  <a:pt x="45541" y="66832"/>
                                  <a:pt x="57338" y="57056"/>
                                  <a:pt x="66785" y="45212"/>
                                </a:cubicBezTo>
                                <a:cubicBezTo>
                                  <a:pt x="77077" y="32288"/>
                                  <a:pt x="78581" y="16120"/>
                                  <a:pt x="79098" y="0"/>
                                </a:cubicBezTo>
                                <a:lnTo>
                                  <a:pt x="97709" y="56586"/>
                                </a:lnTo>
                                <a:lnTo>
                                  <a:pt x="0" y="112044"/>
                                </a:lnTo>
                                <a:lnTo>
                                  <a:pt x="21055" y="80555"/>
                                </a:lnTo>
                                <a:cubicBezTo>
                                  <a:pt x="21901" y="81683"/>
                                  <a:pt x="23029" y="82529"/>
                                  <a:pt x="24392" y="82482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145" name="Freeform: Shape 144">
                            <a:extLst>
                              <a:ext uri="{FF2B5EF4-FFF2-40B4-BE49-F238E27FC236}">
                                <a16:creationId xmlns:a16="http://schemas.microsoft.com/office/drawing/2014/main" id="{7CF4B244-0707-A488-EC57-2B6DF79E0F3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17245"/>
                            <a:ext cx="97709" cy="116085"/>
                          </a:xfrm>
                          <a:custGeom>
                            <a:avLst/>
                            <a:gdLst>
                              <a:gd name="connsiteX0" fmla="*/ 97709 w 97709"/>
                              <a:gd name="connsiteY0" fmla="*/ 60581 h 116085"/>
                              <a:gd name="connsiteX1" fmla="*/ 77782 w 97709"/>
                              <a:gd name="connsiteY1" fmla="*/ 0 h 116085"/>
                              <a:gd name="connsiteX2" fmla="*/ 0 w 97709"/>
                              <a:gd name="connsiteY2" fmla="*/ 116086 h 116085"/>
                              <a:gd name="connsiteX3" fmla="*/ 97709 w 97709"/>
                              <a:gd name="connsiteY3" fmla="*/ 60581 h 116085"/>
                              <a:gd name="connsiteX4" fmla="*/ 84691 w 97709"/>
                              <a:gd name="connsiteY4" fmla="*/ 37317 h 116085"/>
                              <a:gd name="connsiteX5" fmla="*/ 69557 w 97709"/>
                              <a:gd name="connsiteY5" fmla="*/ 67771 h 116085"/>
                              <a:gd name="connsiteX6" fmla="*/ 9306 w 97709"/>
                              <a:gd name="connsiteY6" fmla="*/ 105041 h 116085"/>
                              <a:gd name="connsiteX7" fmla="*/ 76466 w 97709"/>
                              <a:gd name="connsiteY7" fmla="*/ 5217 h 116085"/>
                              <a:gd name="connsiteX8" fmla="*/ 84691 w 97709"/>
                              <a:gd name="connsiteY8" fmla="*/ 37317 h 11608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97709" h="116085">
                                <a:moveTo>
                                  <a:pt x="97709" y="60581"/>
                                </a:moveTo>
                                <a:lnTo>
                                  <a:pt x="77782" y="0"/>
                                </a:lnTo>
                                <a:lnTo>
                                  <a:pt x="0" y="116086"/>
                                </a:lnTo>
                                <a:lnTo>
                                  <a:pt x="97709" y="60581"/>
                                </a:lnTo>
                                <a:close/>
                                <a:moveTo>
                                  <a:pt x="84691" y="37317"/>
                                </a:moveTo>
                                <a:cubicBezTo>
                                  <a:pt x="88075" y="52826"/>
                                  <a:pt x="89767" y="55270"/>
                                  <a:pt x="69557" y="67771"/>
                                </a:cubicBezTo>
                                <a:cubicBezTo>
                                  <a:pt x="49301" y="80273"/>
                                  <a:pt x="9306" y="105041"/>
                                  <a:pt x="9306" y="105041"/>
                                </a:cubicBezTo>
                                <a:lnTo>
                                  <a:pt x="76466" y="5217"/>
                                </a:lnTo>
                                <a:cubicBezTo>
                                  <a:pt x="76419" y="5264"/>
                                  <a:pt x="81213" y="21854"/>
                                  <a:pt x="84691" y="3731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146" name="Graphic 111">
                          <a:extLst>
                            <a:ext uri="{FF2B5EF4-FFF2-40B4-BE49-F238E27FC236}">
                              <a16:creationId xmlns:a16="http://schemas.microsoft.com/office/drawing/2014/main" id="{E8EC8662-F6FF-1D1F-C6EB-A7E624901AE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50" y="1594263"/>
                          <a:ext cx="62272" cy="139020"/>
                          <a:chOff x="8208550" y="1594263"/>
                          <a:chExt cx="62272" cy="139020"/>
                        </a:xfrm>
                        <a:grpFill/>
                      </p:grpSpPr>
                      <p:sp>
                        <p:nvSpPr>
                          <p:cNvPr id="147" name="Freeform: Shape 146">
                            <a:extLst>
                              <a:ext uri="{FF2B5EF4-FFF2-40B4-BE49-F238E27FC236}">
                                <a16:creationId xmlns:a16="http://schemas.microsoft.com/office/drawing/2014/main" id="{28CA7C15-6990-37FD-8768-7A4A29707F3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594310"/>
                            <a:ext cx="62225" cy="138973"/>
                          </a:xfrm>
                          <a:custGeom>
                            <a:avLst/>
                            <a:gdLst>
                              <a:gd name="connsiteX0" fmla="*/ 0 w 62225"/>
                              <a:gd name="connsiteY0" fmla="*/ 138974 h 138973"/>
                              <a:gd name="connsiteX1" fmla="*/ 17483 w 62225"/>
                              <a:gd name="connsiteY1" fmla="*/ 0 h 138973"/>
                              <a:gd name="connsiteX2" fmla="*/ 62226 w 62225"/>
                              <a:gd name="connsiteY2" fmla="*/ 46105 h 1389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62225" h="138973">
                                <a:moveTo>
                                  <a:pt x="0" y="138974"/>
                                </a:moveTo>
                                <a:lnTo>
                                  <a:pt x="17483" y="0"/>
                                </a:lnTo>
                                <a:lnTo>
                                  <a:pt x="62226" y="4610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148" name="Freeform: Shape 147">
                            <a:extLst>
                              <a:ext uri="{FF2B5EF4-FFF2-40B4-BE49-F238E27FC236}">
                                <a16:creationId xmlns:a16="http://schemas.microsoft.com/office/drawing/2014/main" id="{7D04F7F4-D203-160F-D2B0-6BA5A595967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50" y="1597318"/>
                            <a:ext cx="62225" cy="135965"/>
                          </a:xfrm>
                          <a:custGeom>
                            <a:avLst/>
                            <a:gdLst>
                              <a:gd name="connsiteX0" fmla="*/ 8554 w 62225"/>
                              <a:gd name="connsiteY0" fmla="*/ 98555 h 135965"/>
                              <a:gd name="connsiteX1" fmla="*/ 15133 w 62225"/>
                              <a:gd name="connsiteY1" fmla="*/ 89344 h 135965"/>
                              <a:gd name="connsiteX2" fmla="*/ 29656 w 62225"/>
                              <a:gd name="connsiteY2" fmla="*/ 46340 h 135965"/>
                              <a:gd name="connsiteX3" fmla="*/ 20444 w 62225"/>
                              <a:gd name="connsiteY3" fmla="*/ 0 h 135965"/>
                              <a:gd name="connsiteX4" fmla="*/ 62226 w 62225"/>
                              <a:gd name="connsiteY4" fmla="*/ 43097 h 135965"/>
                              <a:gd name="connsiteX5" fmla="*/ 0 w 62225"/>
                              <a:gd name="connsiteY5" fmla="*/ 135966 h 135965"/>
                              <a:gd name="connsiteX6" fmla="*/ 4747 w 62225"/>
                              <a:gd name="connsiteY6" fmla="*/ 98273 h 135965"/>
                              <a:gd name="connsiteX7" fmla="*/ 8554 w 62225"/>
                              <a:gd name="connsiteY7" fmla="*/ 98555 h 13596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2225" h="135965">
                                <a:moveTo>
                                  <a:pt x="8554" y="98555"/>
                                </a:moveTo>
                                <a:cubicBezTo>
                                  <a:pt x="12549" y="96534"/>
                                  <a:pt x="13629" y="93433"/>
                                  <a:pt x="15133" y="89344"/>
                                </a:cubicBezTo>
                                <a:cubicBezTo>
                                  <a:pt x="20444" y="75197"/>
                                  <a:pt x="26554" y="61145"/>
                                  <a:pt x="29656" y="46340"/>
                                </a:cubicBezTo>
                                <a:cubicBezTo>
                                  <a:pt x="33040" y="30126"/>
                                  <a:pt x="27165" y="14851"/>
                                  <a:pt x="20444" y="0"/>
                                </a:cubicBezTo>
                                <a:lnTo>
                                  <a:pt x="62226" y="43097"/>
                                </a:lnTo>
                                <a:lnTo>
                                  <a:pt x="0" y="135966"/>
                                </a:lnTo>
                                <a:lnTo>
                                  <a:pt x="4747" y="98273"/>
                                </a:lnTo>
                                <a:cubicBezTo>
                                  <a:pt x="5969" y="98931"/>
                                  <a:pt x="7379" y="99166"/>
                                  <a:pt x="8554" y="98555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149" name="Freeform: Shape 148">
                            <a:extLst>
                              <a:ext uri="{FF2B5EF4-FFF2-40B4-BE49-F238E27FC236}">
                                <a16:creationId xmlns:a16="http://schemas.microsoft.com/office/drawing/2014/main" id="{905AC451-36E5-2B5E-26AE-C64440CAE39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594263"/>
                            <a:ext cx="62225" cy="139020"/>
                          </a:xfrm>
                          <a:custGeom>
                            <a:avLst/>
                            <a:gdLst>
                              <a:gd name="connsiteX0" fmla="*/ 62226 w 62225"/>
                              <a:gd name="connsiteY0" fmla="*/ 46152 h 139020"/>
                              <a:gd name="connsiteX1" fmla="*/ 17483 w 62225"/>
                              <a:gd name="connsiteY1" fmla="*/ 0 h 139020"/>
                              <a:gd name="connsiteX2" fmla="*/ 0 w 62225"/>
                              <a:gd name="connsiteY2" fmla="*/ 139021 h 139020"/>
                              <a:gd name="connsiteX3" fmla="*/ 62226 w 62225"/>
                              <a:gd name="connsiteY3" fmla="*/ 46152 h 139020"/>
                              <a:gd name="connsiteX4" fmla="*/ 40277 w 62225"/>
                              <a:gd name="connsiteY4" fmla="*/ 30831 h 139020"/>
                              <a:gd name="connsiteX5" fmla="*/ 40371 w 62225"/>
                              <a:gd name="connsiteY5" fmla="*/ 64999 h 139020"/>
                              <a:gd name="connsiteX6" fmla="*/ 3337 w 62225"/>
                              <a:gd name="connsiteY6" fmla="*/ 125015 h 139020"/>
                              <a:gd name="connsiteX7" fmla="*/ 18611 w 62225"/>
                              <a:gd name="connsiteY7" fmla="*/ 5358 h 139020"/>
                              <a:gd name="connsiteX8" fmla="*/ 40277 w 62225"/>
                              <a:gd name="connsiteY8" fmla="*/ 30831 h 13902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62225" h="139020">
                                <a:moveTo>
                                  <a:pt x="62226" y="46152"/>
                                </a:moveTo>
                                <a:lnTo>
                                  <a:pt x="17483" y="0"/>
                                </a:lnTo>
                                <a:lnTo>
                                  <a:pt x="0" y="139021"/>
                                </a:lnTo>
                                <a:lnTo>
                                  <a:pt x="62226" y="46152"/>
                                </a:lnTo>
                                <a:close/>
                                <a:moveTo>
                                  <a:pt x="40277" y="30831"/>
                                </a:moveTo>
                                <a:cubicBezTo>
                                  <a:pt x="50241" y="43379"/>
                                  <a:pt x="52826" y="44836"/>
                                  <a:pt x="40371" y="64999"/>
                                </a:cubicBezTo>
                                <a:cubicBezTo>
                                  <a:pt x="27964" y="85161"/>
                                  <a:pt x="3337" y="125015"/>
                                  <a:pt x="3337" y="125015"/>
                                </a:cubicBezTo>
                                <a:lnTo>
                                  <a:pt x="18611" y="5358"/>
                                </a:lnTo>
                                <a:cubicBezTo>
                                  <a:pt x="18611" y="5358"/>
                                  <a:pt x="30314" y="18282"/>
                                  <a:pt x="40277" y="3083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150" name="Graphic 111">
                        <a:extLst>
                          <a:ext uri="{FF2B5EF4-FFF2-40B4-BE49-F238E27FC236}">
                            <a16:creationId xmlns:a16="http://schemas.microsoft.com/office/drawing/2014/main" id="{C87BE694-E011-C460-4B45-4A90FBAC2D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108444" y="1599574"/>
                        <a:ext cx="114816" cy="133757"/>
                        <a:chOff x="8108444" y="1599574"/>
                        <a:chExt cx="114816" cy="133757"/>
                      </a:xfrm>
                      <a:grpFill/>
                    </p:grpSpPr>
                    <p:grpSp>
                      <p:nvGrpSpPr>
                        <p:cNvPr id="301" name="Graphic 111">
                          <a:extLst>
                            <a:ext uri="{FF2B5EF4-FFF2-40B4-BE49-F238E27FC236}">
                              <a16:creationId xmlns:a16="http://schemas.microsoft.com/office/drawing/2014/main" id="{BA20AAE4-8BB6-5378-0413-ADF23362FDF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63009" y="1599574"/>
                          <a:ext cx="60251" cy="133757"/>
                          <a:chOff x="8163009" y="1599574"/>
                          <a:chExt cx="60251" cy="133757"/>
                        </a:xfrm>
                        <a:grpFill/>
                      </p:grpSpPr>
                      <p:sp>
                        <p:nvSpPr>
                          <p:cNvPr id="302" name="Freeform: Shape 301">
                            <a:extLst>
                              <a:ext uri="{FF2B5EF4-FFF2-40B4-BE49-F238E27FC236}">
                                <a16:creationId xmlns:a16="http://schemas.microsoft.com/office/drawing/2014/main" id="{1A0702E5-5AF3-0D47-D090-98A045AF198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63009" y="1599574"/>
                            <a:ext cx="60251" cy="133710"/>
                          </a:xfrm>
                          <a:custGeom>
                            <a:avLst/>
                            <a:gdLst>
                              <a:gd name="connsiteX0" fmla="*/ 45588 w 60251"/>
                              <a:gd name="connsiteY0" fmla="*/ 133710 h 133710"/>
                              <a:gd name="connsiteX1" fmla="*/ 0 w 60251"/>
                              <a:gd name="connsiteY1" fmla="*/ 0 h 133710"/>
                              <a:gd name="connsiteX2" fmla="*/ 60252 w 60251"/>
                              <a:gd name="connsiteY2" fmla="*/ 22559 h 1337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60251" h="133710">
                                <a:moveTo>
                                  <a:pt x="45588" y="133710"/>
                                </a:moveTo>
                                <a:lnTo>
                                  <a:pt x="0" y="0"/>
                                </a:lnTo>
                                <a:lnTo>
                                  <a:pt x="60252" y="22559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03" name="Freeform: Shape 302">
                            <a:extLst>
                              <a:ext uri="{FF2B5EF4-FFF2-40B4-BE49-F238E27FC236}">
                                <a16:creationId xmlns:a16="http://schemas.microsoft.com/office/drawing/2014/main" id="{EA715B6E-60EC-1EE3-9845-7EBFD94E4C0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67003" y="1601124"/>
                            <a:ext cx="56256" cy="132206"/>
                          </a:xfrm>
                          <a:custGeom>
                            <a:avLst/>
                            <a:gdLst>
                              <a:gd name="connsiteX0" fmla="*/ 32758 w 56256"/>
                              <a:gd name="connsiteY0" fmla="*/ 94513 h 132206"/>
                              <a:gd name="connsiteX1" fmla="*/ 34591 w 56256"/>
                              <a:gd name="connsiteY1" fmla="*/ 83328 h 132206"/>
                              <a:gd name="connsiteX2" fmla="*/ 28622 w 56256"/>
                              <a:gd name="connsiteY2" fmla="*/ 38069 h 132206"/>
                              <a:gd name="connsiteX3" fmla="*/ 0 w 56256"/>
                              <a:gd name="connsiteY3" fmla="*/ 0 h 132206"/>
                              <a:gd name="connsiteX4" fmla="*/ 56257 w 56256"/>
                              <a:gd name="connsiteY4" fmla="*/ 21055 h 132206"/>
                              <a:gd name="connsiteX5" fmla="*/ 41593 w 56256"/>
                              <a:gd name="connsiteY5" fmla="*/ 132206 h 132206"/>
                              <a:gd name="connsiteX6" fmla="*/ 29233 w 56256"/>
                              <a:gd name="connsiteY6" fmla="*/ 95923 h 132206"/>
                              <a:gd name="connsiteX7" fmla="*/ 32758 w 56256"/>
                              <a:gd name="connsiteY7" fmla="*/ 94513 h 13220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56256" h="132206">
                                <a:moveTo>
                                  <a:pt x="32758" y="94513"/>
                                </a:moveTo>
                                <a:cubicBezTo>
                                  <a:pt x="35437" y="90942"/>
                                  <a:pt x="35014" y="87652"/>
                                  <a:pt x="34591" y="83328"/>
                                </a:cubicBezTo>
                                <a:cubicBezTo>
                                  <a:pt x="33087" y="68194"/>
                                  <a:pt x="32382" y="52826"/>
                                  <a:pt x="28622" y="38069"/>
                                </a:cubicBezTo>
                                <a:cubicBezTo>
                                  <a:pt x="24533" y="21901"/>
                                  <a:pt x="12549" y="10575"/>
                                  <a:pt x="0" y="0"/>
                                </a:cubicBezTo>
                                <a:lnTo>
                                  <a:pt x="56257" y="21055"/>
                                </a:lnTo>
                                <a:lnTo>
                                  <a:pt x="41593" y="132206"/>
                                </a:lnTo>
                                <a:lnTo>
                                  <a:pt x="29233" y="95923"/>
                                </a:lnTo>
                                <a:cubicBezTo>
                                  <a:pt x="30596" y="95970"/>
                                  <a:pt x="31912" y="95594"/>
                                  <a:pt x="32758" y="9451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04" name="Freeform: Shape 303">
                            <a:extLst>
                              <a:ext uri="{FF2B5EF4-FFF2-40B4-BE49-F238E27FC236}">
                                <a16:creationId xmlns:a16="http://schemas.microsoft.com/office/drawing/2014/main" id="{DC84878F-5046-244E-B65A-20547265529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63009" y="1599574"/>
                            <a:ext cx="60251" cy="133710"/>
                          </a:xfrm>
                          <a:custGeom>
                            <a:avLst/>
                            <a:gdLst>
                              <a:gd name="connsiteX0" fmla="*/ 60252 w 60251"/>
                              <a:gd name="connsiteY0" fmla="*/ 22559 h 133710"/>
                              <a:gd name="connsiteX1" fmla="*/ 0 w 60251"/>
                              <a:gd name="connsiteY1" fmla="*/ 0 h 133710"/>
                              <a:gd name="connsiteX2" fmla="*/ 45588 w 60251"/>
                              <a:gd name="connsiteY2" fmla="*/ 133710 h 133710"/>
                              <a:gd name="connsiteX3" fmla="*/ 60252 w 60251"/>
                              <a:gd name="connsiteY3" fmla="*/ 22559 h 133710"/>
                              <a:gd name="connsiteX4" fmla="*/ 33886 w 60251"/>
                              <a:gd name="connsiteY4" fmla="*/ 18141 h 133710"/>
                              <a:gd name="connsiteX5" fmla="*/ 49019 w 60251"/>
                              <a:gd name="connsiteY5" fmla="*/ 49113 h 133710"/>
                              <a:gd name="connsiteX6" fmla="*/ 42439 w 60251"/>
                              <a:gd name="connsiteY6" fmla="*/ 119564 h 133710"/>
                              <a:gd name="connsiteX7" fmla="*/ 3384 w 60251"/>
                              <a:gd name="connsiteY7" fmla="*/ 4371 h 133710"/>
                              <a:gd name="connsiteX8" fmla="*/ 33886 w 60251"/>
                              <a:gd name="connsiteY8" fmla="*/ 18141 h 1337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60251" h="133710">
                                <a:moveTo>
                                  <a:pt x="60252" y="22559"/>
                                </a:moveTo>
                                <a:lnTo>
                                  <a:pt x="0" y="0"/>
                                </a:lnTo>
                                <a:lnTo>
                                  <a:pt x="45588" y="133710"/>
                                </a:lnTo>
                                <a:lnTo>
                                  <a:pt x="60252" y="22559"/>
                                </a:lnTo>
                                <a:close/>
                                <a:moveTo>
                                  <a:pt x="33886" y="18141"/>
                                </a:moveTo>
                                <a:cubicBezTo>
                                  <a:pt x="48314" y="25238"/>
                                  <a:pt x="51228" y="25473"/>
                                  <a:pt x="49019" y="49113"/>
                                </a:cubicBezTo>
                                <a:cubicBezTo>
                                  <a:pt x="46810" y="72753"/>
                                  <a:pt x="42439" y="119564"/>
                                  <a:pt x="42439" y="119564"/>
                                </a:cubicBezTo>
                                <a:lnTo>
                                  <a:pt x="3384" y="4371"/>
                                </a:lnTo>
                                <a:cubicBezTo>
                                  <a:pt x="3384" y="4371"/>
                                  <a:pt x="19457" y="11045"/>
                                  <a:pt x="33886" y="1814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305" name="Graphic 111">
                          <a:extLst>
                            <a:ext uri="{FF2B5EF4-FFF2-40B4-BE49-F238E27FC236}">
                              <a16:creationId xmlns:a16="http://schemas.microsoft.com/office/drawing/2014/main" id="{51FCF238-A6EA-E684-6373-0BBAE33D709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08444" y="1626316"/>
                          <a:ext cx="100200" cy="107015"/>
                          <a:chOff x="8108444" y="1626316"/>
                          <a:chExt cx="100200" cy="107015"/>
                        </a:xfrm>
                        <a:grpFill/>
                      </p:grpSpPr>
                      <p:sp>
                        <p:nvSpPr>
                          <p:cNvPr id="306" name="Freeform: Shape 305">
                            <a:extLst>
                              <a:ext uri="{FF2B5EF4-FFF2-40B4-BE49-F238E27FC236}">
                                <a16:creationId xmlns:a16="http://schemas.microsoft.com/office/drawing/2014/main" id="{2BBF8B39-3741-FAB2-DDFE-A0A6E59DFF3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08444" y="1626316"/>
                            <a:ext cx="100153" cy="106967"/>
                          </a:xfrm>
                          <a:custGeom>
                            <a:avLst/>
                            <a:gdLst>
                              <a:gd name="connsiteX0" fmla="*/ 100153 w 100153"/>
                              <a:gd name="connsiteY0" fmla="*/ 106968 h 106967"/>
                              <a:gd name="connsiteX1" fmla="*/ 0 w 100153"/>
                              <a:gd name="connsiteY1" fmla="*/ 5875 h 106967"/>
                              <a:gd name="connsiteX2" fmla="*/ 63683 w 100153"/>
                              <a:gd name="connsiteY2" fmla="*/ 0 h 106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00153" h="106967">
                                <a:moveTo>
                                  <a:pt x="100153" y="106968"/>
                                </a:moveTo>
                                <a:lnTo>
                                  <a:pt x="0" y="5875"/>
                                </a:lnTo>
                                <a:lnTo>
                                  <a:pt x="63683" y="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07" name="Freeform: Shape 306">
                            <a:extLst>
                              <a:ext uri="{FF2B5EF4-FFF2-40B4-BE49-F238E27FC236}">
                                <a16:creationId xmlns:a16="http://schemas.microsoft.com/office/drawing/2014/main" id="{CF6FB969-7B11-24A6-00D8-2780318895C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2673" y="1626363"/>
                            <a:ext cx="95970" cy="106968"/>
                          </a:xfrm>
                          <a:custGeom>
                            <a:avLst/>
                            <a:gdLst>
                              <a:gd name="connsiteX0" fmla="*/ 71249 w 95970"/>
                              <a:gd name="connsiteY0" fmla="*/ 76701 h 106968"/>
                              <a:gd name="connsiteX1" fmla="*/ 67865 w 95970"/>
                              <a:gd name="connsiteY1" fmla="*/ 65751 h 106968"/>
                              <a:gd name="connsiteX2" fmla="*/ 42392 w 95970"/>
                              <a:gd name="connsiteY2" fmla="*/ 27400 h 106968"/>
                              <a:gd name="connsiteX3" fmla="*/ 0 w 95970"/>
                              <a:gd name="connsiteY3" fmla="*/ 5452 h 106968"/>
                              <a:gd name="connsiteX4" fmla="*/ 59500 w 95970"/>
                              <a:gd name="connsiteY4" fmla="*/ 0 h 106968"/>
                              <a:gd name="connsiteX5" fmla="*/ 95970 w 95970"/>
                              <a:gd name="connsiteY5" fmla="*/ 106968 h 106968"/>
                              <a:gd name="connsiteX6" fmla="*/ 68805 w 95970"/>
                              <a:gd name="connsiteY6" fmla="*/ 79568 h 106968"/>
                              <a:gd name="connsiteX7" fmla="*/ 71249 w 95970"/>
                              <a:gd name="connsiteY7" fmla="*/ 76701 h 1069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5970" h="106968">
                                <a:moveTo>
                                  <a:pt x="71249" y="76701"/>
                                </a:moveTo>
                                <a:cubicBezTo>
                                  <a:pt x="72048" y="72330"/>
                                  <a:pt x="70168" y="69510"/>
                                  <a:pt x="67865" y="65751"/>
                                </a:cubicBezTo>
                                <a:cubicBezTo>
                                  <a:pt x="59829" y="52732"/>
                                  <a:pt x="52309" y="39150"/>
                                  <a:pt x="42392" y="27400"/>
                                </a:cubicBezTo>
                                <a:cubicBezTo>
                                  <a:pt x="31536" y="14522"/>
                                  <a:pt x="15838" y="9494"/>
                                  <a:pt x="0" y="5452"/>
                                </a:cubicBezTo>
                                <a:lnTo>
                                  <a:pt x="59500" y="0"/>
                                </a:lnTo>
                                <a:lnTo>
                                  <a:pt x="95970" y="106968"/>
                                </a:lnTo>
                                <a:lnTo>
                                  <a:pt x="68805" y="79568"/>
                                </a:lnTo>
                                <a:cubicBezTo>
                                  <a:pt x="69980" y="78957"/>
                                  <a:pt x="71014" y="78017"/>
                                  <a:pt x="71249" y="7670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08" name="Freeform: Shape 307">
                            <a:extLst>
                              <a:ext uri="{FF2B5EF4-FFF2-40B4-BE49-F238E27FC236}">
                                <a16:creationId xmlns:a16="http://schemas.microsoft.com/office/drawing/2014/main" id="{07630E8F-276C-1730-7E2F-EAF09F1516B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08444" y="1626316"/>
                            <a:ext cx="100153" cy="106967"/>
                          </a:xfrm>
                          <a:custGeom>
                            <a:avLst/>
                            <a:gdLst>
                              <a:gd name="connsiteX0" fmla="*/ 63683 w 100153"/>
                              <a:gd name="connsiteY0" fmla="*/ 0 h 106967"/>
                              <a:gd name="connsiteX1" fmla="*/ 0 w 100153"/>
                              <a:gd name="connsiteY1" fmla="*/ 5875 h 106967"/>
                              <a:gd name="connsiteX2" fmla="*/ 100153 w 100153"/>
                              <a:gd name="connsiteY2" fmla="*/ 106968 h 106967"/>
                              <a:gd name="connsiteX3" fmla="*/ 63683 w 100153"/>
                              <a:gd name="connsiteY3" fmla="*/ 0 h 106967"/>
                              <a:gd name="connsiteX4" fmla="*/ 38210 w 100153"/>
                              <a:gd name="connsiteY4" fmla="*/ 7473 h 106967"/>
                              <a:gd name="connsiteX5" fmla="*/ 65469 w 100153"/>
                              <a:gd name="connsiteY5" fmla="*/ 28904 h 106967"/>
                              <a:gd name="connsiteX6" fmla="*/ 90989 w 100153"/>
                              <a:gd name="connsiteY6" fmla="*/ 95547 h 106967"/>
                              <a:gd name="connsiteX7" fmla="*/ 4888 w 100153"/>
                              <a:gd name="connsiteY7" fmla="*/ 8366 h 106967"/>
                              <a:gd name="connsiteX8" fmla="*/ 38210 w 100153"/>
                              <a:gd name="connsiteY8" fmla="*/ 7473 h 1069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00153" h="106967">
                                <a:moveTo>
                                  <a:pt x="63683" y="0"/>
                                </a:moveTo>
                                <a:lnTo>
                                  <a:pt x="0" y="5875"/>
                                </a:lnTo>
                                <a:lnTo>
                                  <a:pt x="100153" y="106968"/>
                                </a:lnTo>
                                <a:lnTo>
                                  <a:pt x="63683" y="0"/>
                                </a:lnTo>
                                <a:close/>
                                <a:moveTo>
                                  <a:pt x="38210" y="7473"/>
                                </a:moveTo>
                                <a:cubicBezTo>
                                  <a:pt x="54189" y="7614"/>
                                  <a:pt x="56915" y="6486"/>
                                  <a:pt x="65469" y="28904"/>
                                </a:cubicBezTo>
                                <a:cubicBezTo>
                                  <a:pt x="74069" y="51275"/>
                                  <a:pt x="90989" y="95547"/>
                                  <a:pt x="90989" y="95547"/>
                                </a:cubicBezTo>
                                <a:lnTo>
                                  <a:pt x="4888" y="8366"/>
                                </a:lnTo>
                                <a:cubicBezTo>
                                  <a:pt x="4935" y="8319"/>
                                  <a:pt x="22230" y="7332"/>
                                  <a:pt x="38210" y="747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309" name="Graphic 111">
                        <a:extLst>
                          <a:ext uri="{FF2B5EF4-FFF2-40B4-BE49-F238E27FC236}">
                            <a16:creationId xmlns:a16="http://schemas.microsoft.com/office/drawing/2014/main" id="{F726A6C3-D6D4-56CA-45F0-2C6CABC7ECB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067837" y="1652212"/>
                        <a:ext cx="140759" cy="96111"/>
                        <a:chOff x="8067837" y="1652212"/>
                        <a:chExt cx="140759" cy="96111"/>
                      </a:xfrm>
                      <a:grpFill/>
                    </p:grpSpPr>
                    <p:grpSp>
                      <p:nvGrpSpPr>
                        <p:cNvPr id="310" name="Graphic 111">
                          <a:extLst>
                            <a:ext uri="{FF2B5EF4-FFF2-40B4-BE49-F238E27FC236}">
                              <a16:creationId xmlns:a16="http://schemas.microsoft.com/office/drawing/2014/main" id="{51480589-76A0-ECF8-4888-800FFCFE3B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074511" y="1652212"/>
                          <a:ext cx="134086" cy="81118"/>
                          <a:chOff x="8074511" y="1652212"/>
                          <a:chExt cx="134086" cy="81118"/>
                        </a:xfrm>
                        <a:grpFill/>
                      </p:grpSpPr>
                      <p:sp>
                        <p:nvSpPr>
                          <p:cNvPr id="311" name="Freeform: Shape 310">
                            <a:extLst>
                              <a:ext uri="{FF2B5EF4-FFF2-40B4-BE49-F238E27FC236}">
                                <a16:creationId xmlns:a16="http://schemas.microsoft.com/office/drawing/2014/main" id="{8EEB65EC-F844-DC9B-BDCD-7DFCFF82EAA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4511" y="1652212"/>
                            <a:ext cx="134086" cy="81071"/>
                          </a:xfrm>
                          <a:custGeom>
                            <a:avLst/>
                            <a:gdLst>
                              <a:gd name="connsiteX0" fmla="*/ 134086 w 134086"/>
                              <a:gd name="connsiteY0" fmla="*/ 81072 h 81071"/>
                              <a:gd name="connsiteX1" fmla="*/ 0 w 134086"/>
                              <a:gd name="connsiteY1" fmla="*/ 32993 h 81071"/>
                              <a:gd name="connsiteX2" fmla="*/ 54142 w 134086"/>
                              <a:gd name="connsiteY2" fmla="*/ 0 h 8107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34086" h="81071">
                                <a:moveTo>
                                  <a:pt x="134086" y="81072"/>
                                </a:moveTo>
                                <a:lnTo>
                                  <a:pt x="0" y="32993"/>
                                </a:lnTo>
                                <a:lnTo>
                                  <a:pt x="54142" y="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12" name="Freeform: Shape 311">
                            <a:extLst>
                              <a:ext uri="{FF2B5EF4-FFF2-40B4-BE49-F238E27FC236}">
                                <a16:creationId xmlns:a16="http://schemas.microsoft.com/office/drawing/2014/main" id="{79CA3B98-968F-E925-94B9-06F50F164F4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8130" y="1652259"/>
                            <a:ext cx="130467" cy="81072"/>
                          </a:xfrm>
                          <a:custGeom>
                            <a:avLst/>
                            <a:gdLst>
                              <a:gd name="connsiteX0" fmla="*/ 95077 w 130467"/>
                              <a:gd name="connsiteY0" fmla="*/ 64388 h 81072"/>
                              <a:gd name="connsiteX1" fmla="*/ 87229 w 130467"/>
                              <a:gd name="connsiteY1" fmla="*/ 55928 h 81072"/>
                              <a:gd name="connsiteX2" fmla="*/ 47515 w 130467"/>
                              <a:gd name="connsiteY2" fmla="*/ 32241 h 81072"/>
                              <a:gd name="connsiteX3" fmla="*/ 0 w 130467"/>
                              <a:gd name="connsiteY3" fmla="*/ 30784 h 81072"/>
                              <a:gd name="connsiteX4" fmla="*/ 50523 w 130467"/>
                              <a:gd name="connsiteY4" fmla="*/ 0 h 81072"/>
                              <a:gd name="connsiteX5" fmla="*/ 130467 w 130467"/>
                              <a:gd name="connsiteY5" fmla="*/ 81072 h 81072"/>
                              <a:gd name="connsiteX6" fmla="*/ 94090 w 130467"/>
                              <a:gd name="connsiteY6" fmla="*/ 68007 h 81072"/>
                              <a:gd name="connsiteX7" fmla="*/ 95077 w 130467"/>
                              <a:gd name="connsiteY7" fmla="*/ 64388 h 810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0467" h="81072">
                                <a:moveTo>
                                  <a:pt x="95077" y="64388"/>
                                </a:moveTo>
                                <a:cubicBezTo>
                                  <a:pt x="93856" y="60064"/>
                                  <a:pt x="90942" y="58325"/>
                                  <a:pt x="87229" y="55928"/>
                                </a:cubicBezTo>
                                <a:cubicBezTo>
                                  <a:pt x="74257" y="47609"/>
                                  <a:pt x="61568" y="38539"/>
                                  <a:pt x="47515" y="32241"/>
                                </a:cubicBezTo>
                                <a:cubicBezTo>
                                  <a:pt x="32147" y="25332"/>
                                  <a:pt x="15932" y="27588"/>
                                  <a:pt x="0" y="30784"/>
                                </a:cubicBezTo>
                                <a:lnTo>
                                  <a:pt x="50523" y="0"/>
                                </a:lnTo>
                                <a:lnTo>
                                  <a:pt x="130467" y="81072"/>
                                </a:lnTo>
                                <a:lnTo>
                                  <a:pt x="94090" y="68007"/>
                                </a:lnTo>
                                <a:cubicBezTo>
                                  <a:pt x="94936" y="66973"/>
                                  <a:pt x="95453" y="65657"/>
                                  <a:pt x="95077" y="6438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13" name="Freeform: Shape 312">
                            <a:extLst>
                              <a:ext uri="{FF2B5EF4-FFF2-40B4-BE49-F238E27FC236}">
                                <a16:creationId xmlns:a16="http://schemas.microsoft.com/office/drawing/2014/main" id="{F3F69EFD-FC53-34D4-BFFD-38D490D3EA3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4511" y="1652212"/>
                            <a:ext cx="134086" cy="81071"/>
                          </a:xfrm>
                          <a:custGeom>
                            <a:avLst/>
                            <a:gdLst>
                              <a:gd name="connsiteX0" fmla="*/ 54142 w 134086"/>
                              <a:gd name="connsiteY0" fmla="*/ 0 h 81071"/>
                              <a:gd name="connsiteX1" fmla="*/ 0 w 134086"/>
                              <a:gd name="connsiteY1" fmla="*/ 32993 h 81071"/>
                              <a:gd name="connsiteX2" fmla="*/ 134086 w 134086"/>
                              <a:gd name="connsiteY2" fmla="*/ 81072 h 81071"/>
                              <a:gd name="connsiteX3" fmla="*/ 54142 w 134086"/>
                              <a:gd name="connsiteY3" fmla="*/ 0 h 81071"/>
                              <a:gd name="connsiteX4" fmla="*/ 34779 w 134086"/>
                              <a:gd name="connsiteY4" fmla="*/ 17859 h 81071"/>
                              <a:gd name="connsiteX5" fmla="*/ 68570 w 134086"/>
                              <a:gd name="connsiteY5" fmla="*/ 25426 h 81071"/>
                              <a:gd name="connsiteX6" fmla="*/ 120879 w 134086"/>
                              <a:gd name="connsiteY6" fmla="*/ 74680 h 81071"/>
                              <a:gd name="connsiteX7" fmla="*/ 5499 w 134086"/>
                              <a:gd name="connsiteY7" fmla="*/ 33087 h 81071"/>
                              <a:gd name="connsiteX8" fmla="*/ 34779 w 134086"/>
                              <a:gd name="connsiteY8" fmla="*/ 17859 h 8107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34086" h="81071">
                                <a:moveTo>
                                  <a:pt x="54142" y="0"/>
                                </a:moveTo>
                                <a:lnTo>
                                  <a:pt x="0" y="32993"/>
                                </a:lnTo>
                                <a:lnTo>
                                  <a:pt x="134086" y="81072"/>
                                </a:lnTo>
                                <a:lnTo>
                                  <a:pt x="54142" y="0"/>
                                </a:lnTo>
                                <a:close/>
                                <a:moveTo>
                                  <a:pt x="34779" y="17859"/>
                                </a:moveTo>
                                <a:cubicBezTo>
                                  <a:pt x="49066" y="11045"/>
                                  <a:pt x="51040" y="8836"/>
                                  <a:pt x="68570" y="25426"/>
                                </a:cubicBezTo>
                                <a:cubicBezTo>
                                  <a:pt x="86101" y="41969"/>
                                  <a:pt x="120879" y="74680"/>
                                  <a:pt x="120879" y="74680"/>
                                </a:cubicBezTo>
                                <a:lnTo>
                                  <a:pt x="5499" y="33087"/>
                                </a:lnTo>
                                <a:cubicBezTo>
                                  <a:pt x="5499" y="33087"/>
                                  <a:pt x="20491" y="24674"/>
                                  <a:pt x="34779" y="1785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314" name="Graphic 111">
                          <a:extLst>
                            <a:ext uri="{FF2B5EF4-FFF2-40B4-BE49-F238E27FC236}">
                              <a16:creationId xmlns:a16="http://schemas.microsoft.com/office/drawing/2014/main" id="{B53EE281-DAF8-E85A-4756-C828DB3FDD5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067837" y="1694792"/>
                          <a:ext cx="140759" cy="53531"/>
                          <a:chOff x="8067837" y="1694792"/>
                          <a:chExt cx="140759" cy="53531"/>
                        </a:xfrm>
                        <a:grpFill/>
                      </p:grpSpPr>
                      <p:sp>
                        <p:nvSpPr>
                          <p:cNvPr id="315" name="Freeform: Shape 314">
                            <a:extLst>
                              <a:ext uri="{FF2B5EF4-FFF2-40B4-BE49-F238E27FC236}">
                                <a16:creationId xmlns:a16="http://schemas.microsoft.com/office/drawing/2014/main" id="{0C508BB9-BB37-D014-FF79-F15F60FDCF6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67837" y="1694792"/>
                            <a:ext cx="140759" cy="53531"/>
                          </a:xfrm>
                          <a:custGeom>
                            <a:avLst/>
                            <a:gdLst>
                              <a:gd name="connsiteX0" fmla="*/ 140760 w 140759"/>
                              <a:gd name="connsiteY0" fmla="*/ 38492 h 53531"/>
                              <a:gd name="connsiteX1" fmla="*/ 0 w 140759"/>
                              <a:gd name="connsiteY1" fmla="*/ 53531 h 53531"/>
                              <a:gd name="connsiteX2" fmla="*/ 33463 w 140759"/>
                              <a:gd name="connsiteY2" fmla="*/ 0 h 5353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40759" h="53531">
                                <a:moveTo>
                                  <a:pt x="140760" y="38492"/>
                                </a:moveTo>
                                <a:lnTo>
                                  <a:pt x="0" y="53531"/>
                                </a:lnTo>
                                <a:lnTo>
                                  <a:pt x="33463" y="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16" name="Freeform: Shape 315">
                            <a:extLst>
                              <a:ext uri="{FF2B5EF4-FFF2-40B4-BE49-F238E27FC236}">
                                <a16:creationId xmlns:a16="http://schemas.microsoft.com/office/drawing/2014/main" id="{68F2C7A6-8B65-0C6E-776E-3169983D6A5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70046" y="1694792"/>
                            <a:ext cx="138550" cy="49959"/>
                          </a:xfrm>
                          <a:custGeom>
                            <a:avLst/>
                            <a:gdLst>
                              <a:gd name="connsiteX0" fmla="*/ 99636 w 138550"/>
                              <a:gd name="connsiteY0" fmla="*/ 38868 h 49959"/>
                              <a:gd name="connsiteX1" fmla="*/ 88874 w 138550"/>
                              <a:gd name="connsiteY1" fmla="*/ 34638 h 49959"/>
                              <a:gd name="connsiteX2" fmla="*/ 42956 w 138550"/>
                              <a:gd name="connsiteY2" fmla="*/ 30549 h 49959"/>
                              <a:gd name="connsiteX3" fmla="*/ 0 w 138550"/>
                              <a:gd name="connsiteY3" fmla="*/ 49959 h 49959"/>
                              <a:gd name="connsiteX4" fmla="*/ 31254 w 138550"/>
                              <a:gd name="connsiteY4" fmla="*/ 0 h 49959"/>
                              <a:gd name="connsiteX5" fmla="*/ 138551 w 138550"/>
                              <a:gd name="connsiteY5" fmla="*/ 38492 h 49959"/>
                              <a:gd name="connsiteX6" fmla="*/ 100388 w 138550"/>
                              <a:gd name="connsiteY6" fmla="*/ 42533 h 49959"/>
                              <a:gd name="connsiteX7" fmla="*/ 99636 w 138550"/>
                              <a:gd name="connsiteY7" fmla="*/ 38868 h 499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8550" h="49959">
                                <a:moveTo>
                                  <a:pt x="99636" y="38868"/>
                                </a:moveTo>
                                <a:cubicBezTo>
                                  <a:pt x="96581" y="35531"/>
                                  <a:pt x="93245" y="35202"/>
                                  <a:pt x="88874" y="34638"/>
                                </a:cubicBezTo>
                                <a:cubicBezTo>
                                  <a:pt x="73646" y="32805"/>
                                  <a:pt x="58278" y="30126"/>
                                  <a:pt x="42956" y="30549"/>
                                </a:cubicBezTo>
                                <a:cubicBezTo>
                                  <a:pt x="26178" y="30972"/>
                                  <a:pt x="12737" y="40137"/>
                                  <a:pt x="0" y="49959"/>
                                </a:cubicBezTo>
                                <a:lnTo>
                                  <a:pt x="31254" y="0"/>
                                </a:lnTo>
                                <a:lnTo>
                                  <a:pt x="138551" y="38492"/>
                                </a:lnTo>
                                <a:lnTo>
                                  <a:pt x="100388" y="42533"/>
                                </a:lnTo>
                                <a:cubicBezTo>
                                  <a:pt x="100670" y="41264"/>
                                  <a:pt x="100529" y="39902"/>
                                  <a:pt x="99636" y="3886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17" name="Freeform: Shape 316">
                            <a:extLst>
                              <a:ext uri="{FF2B5EF4-FFF2-40B4-BE49-F238E27FC236}">
                                <a16:creationId xmlns:a16="http://schemas.microsoft.com/office/drawing/2014/main" id="{D1DEA4A1-C083-51F6-4DCD-09118CE55F2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67837" y="1694792"/>
                            <a:ext cx="140759" cy="53483"/>
                          </a:xfrm>
                          <a:custGeom>
                            <a:avLst/>
                            <a:gdLst>
                              <a:gd name="connsiteX0" fmla="*/ 33463 w 140759"/>
                              <a:gd name="connsiteY0" fmla="*/ 0 h 53483"/>
                              <a:gd name="connsiteX1" fmla="*/ 0 w 140759"/>
                              <a:gd name="connsiteY1" fmla="*/ 53484 h 53483"/>
                              <a:gd name="connsiteX2" fmla="*/ 140760 w 140759"/>
                              <a:gd name="connsiteY2" fmla="*/ 38492 h 53483"/>
                              <a:gd name="connsiteX3" fmla="*/ 33463 w 140759"/>
                              <a:gd name="connsiteY3" fmla="*/ 0 h 53483"/>
                              <a:gd name="connsiteX4" fmla="*/ 24204 w 140759"/>
                              <a:gd name="connsiteY4" fmla="*/ 24627 h 53483"/>
                              <a:gd name="connsiteX5" fmla="*/ 57620 w 140759"/>
                              <a:gd name="connsiteY5" fmla="*/ 16731 h 53483"/>
                              <a:gd name="connsiteX6" fmla="*/ 126143 w 140759"/>
                              <a:gd name="connsiteY6" fmla="*/ 38492 h 53483"/>
                              <a:gd name="connsiteX7" fmla="*/ 4935 w 140759"/>
                              <a:gd name="connsiteY7" fmla="*/ 51228 h 53483"/>
                              <a:gd name="connsiteX8" fmla="*/ 24204 w 140759"/>
                              <a:gd name="connsiteY8" fmla="*/ 24627 h 5348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40759" h="53483">
                                <a:moveTo>
                                  <a:pt x="33463" y="0"/>
                                </a:moveTo>
                                <a:lnTo>
                                  <a:pt x="0" y="53484"/>
                                </a:lnTo>
                                <a:lnTo>
                                  <a:pt x="140760" y="38492"/>
                                </a:lnTo>
                                <a:lnTo>
                                  <a:pt x="33463" y="0"/>
                                </a:lnTo>
                                <a:close/>
                                <a:moveTo>
                                  <a:pt x="24204" y="24627"/>
                                </a:moveTo>
                                <a:cubicBezTo>
                                  <a:pt x="33886" y="12220"/>
                                  <a:pt x="34638" y="9353"/>
                                  <a:pt x="57620" y="16731"/>
                                </a:cubicBezTo>
                                <a:cubicBezTo>
                                  <a:pt x="80602" y="24063"/>
                                  <a:pt x="126143" y="38492"/>
                                  <a:pt x="126143" y="38492"/>
                                </a:cubicBezTo>
                                <a:lnTo>
                                  <a:pt x="4935" y="51228"/>
                                </a:lnTo>
                                <a:cubicBezTo>
                                  <a:pt x="4935" y="51181"/>
                                  <a:pt x="14522" y="37035"/>
                                  <a:pt x="24204" y="2462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318" name="Graphic 111">
                        <a:extLst>
                          <a:ext uri="{FF2B5EF4-FFF2-40B4-BE49-F238E27FC236}">
                            <a16:creationId xmlns:a16="http://schemas.microsoft.com/office/drawing/2014/main" id="{4A865218-C52B-C467-B268-BA738857AD9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089550" y="1733237"/>
                        <a:ext cx="119046" cy="119328"/>
                        <a:chOff x="8089550" y="1733237"/>
                        <a:chExt cx="119046" cy="119328"/>
                      </a:xfrm>
                      <a:grpFill/>
                    </p:grpSpPr>
                    <p:grpSp>
                      <p:nvGrpSpPr>
                        <p:cNvPr id="319" name="Graphic 111">
                          <a:extLst>
                            <a:ext uri="{FF2B5EF4-FFF2-40B4-BE49-F238E27FC236}">
                              <a16:creationId xmlns:a16="http://schemas.microsoft.com/office/drawing/2014/main" id="{E45C8174-5B30-FC4D-CF6B-0320F1018E6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089550" y="1733237"/>
                          <a:ext cx="119046" cy="74398"/>
                          <a:chOff x="8089550" y="1733237"/>
                          <a:chExt cx="119046" cy="74398"/>
                        </a:xfrm>
                        <a:grpFill/>
                      </p:grpSpPr>
                      <p:sp>
                        <p:nvSpPr>
                          <p:cNvPr id="320" name="Freeform: Shape 319">
                            <a:extLst>
                              <a:ext uri="{FF2B5EF4-FFF2-40B4-BE49-F238E27FC236}">
                                <a16:creationId xmlns:a16="http://schemas.microsoft.com/office/drawing/2014/main" id="{3B57EAEF-0644-858A-9851-072819C50E1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89550" y="1733284"/>
                            <a:ext cx="119046" cy="74351"/>
                          </a:xfrm>
                          <a:custGeom>
                            <a:avLst/>
                            <a:gdLst>
                              <a:gd name="connsiteX0" fmla="*/ 119047 w 119046"/>
                              <a:gd name="connsiteY0" fmla="*/ 0 h 74351"/>
                              <a:gd name="connsiteX1" fmla="*/ 0 w 119046"/>
                              <a:gd name="connsiteY1" fmla="*/ 74351 h 74351"/>
                              <a:gd name="connsiteX2" fmla="*/ 6345 w 119046"/>
                              <a:gd name="connsiteY2" fmla="*/ 11374 h 7435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19046" h="74351">
                                <a:moveTo>
                                  <a:pt x="119047" y="0"/>
                                </a:moveTo>
                                <a:lnTo>
                                  <a:pt x="0" y="74351"/>
                                </a:lnTo>
                                <a:lnTo>
                                  <a:pt x="6345" y="11374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21" name="Freeform: Shape 320">
                            <a:extLst>
                              <a:ext uri="{FF2B5EF4-FFF2-40B4-BE49-F238E27FC236}">
                                <a16:creationId xmlns:a16="http://schemas.microsoft.com/office/drawing/2014/main" id="{65E6AF2C-DD85-A087-0DE7-12647631682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89926" y="1733237"/>
                            <a:ext cx="118623" cy="70168"/>
                          </a:xfrm>
                          <a:custGeom>
                            <a:avLst/>
                            <a:gdLst>
                              <a:gd name="connsiteX0" fmla="*/ 84080 w 118623"/>
                              <a:gd name="connsiteY0" fmla="*/ 17154 h 70168"/>
                              <a:gd name="connsiteX1" fmla="*/ 72612 w 118623"/>
                              <a:gd name="connsiteY1" fmla="*/ 17953 h 70168"/>
                              <a:gd name="connsiteX2" fmla="*/ 29797 w 118623"/>
                              <a:gd name="connsiteY2" fmla="*/ 34027 h 70168"/>
                              <a:gd name="connsiteX3" fmla="*/ 0 w 118623"/>
                              <a:gd name="connsiteY3" fmla="*/ 70168 h 70168"/>
                              <a:gd name="connsiteX4" fmla="*/ 5922 w 118623"/>
                              <a:gd name="connsiteY4" fmla="*/ 11374 h 70168"/>
                              <a:gd name="connsiteX5" fmla="*/ 118624 w 118623"/>
                              <a:gd name="connsiteY5" fmla="*/ 0 h 70168"/>
                              <a:gd name="connsiteX6" fmla="*/ 86336 w 118623"/>
                              <a:gd name="connsiteY6" fmla="*/ 20162 h 70168"/>
                              <a:gd name="connsiteX7" fmla="*/ 84080 w 118623"/>
                              <a:gd name="connsiteY7" fmla="*/ 17154 h 701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18623" h="70168">
                                <a:moveTo>
                                  <a:pt x="84080" y="17154"/>
                                </a:moveTo>
                                <a:cubicBezTo>
                                  <a:pt x="79897" y="15415"/>
                                  <a:pt x="76748" y="16543"/>
                                  <a:pt x="72612" y="17953"/>
                                </a:cubicBezTo>
                                <a:cubicBezTo>
                                  <a:pt x="58184" y="22841"/>
                                  <a:pt x="43285" y="27024"/>
                                  <a:pt x="29797" y="34027"/>
                                </a:cubicBezTo>
                                <a:cubicBezTo>
                                  <a:pt x="15039" y="41640"/>
                                  <a:pt x="7050" y="55740"/>
                                  <a:pt x="0" y="70168"/>
                                </a:cubicBezTo>
                                <a:lnTo>
                                  <a:pt x="5922" y="11374"/>
                                </a:lnTo>
                                <a:lnTo>
                                  <a:pt x="118624" y="0"/>
                                </a:lnTo>
                                <a:lnTo>
                                  <a:pt x="86336" y="20162"/>
                                </a:lnTo>
                                <a:cubicBezTo>
                                  <a:pt x="86101" y="18893"/>
                                  <a:pt x="85349" y="17671"/>
                                  <a:pt x="84080" y="1715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22" name="Freeform: Shape 321">
                            <a:extLst>
                              <a:ext uri="{FF2B5EF4-FFF2-40B4-BE49-F238E27FC236}">
                                <a16:creationId xmlns:a16="http://schemas.microsoft.com/office/drawing/2014/main" id="{C8BB8A02-32E8-944B-28DB-7F83805F094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089550" y="1733331"/>
                            <a:ext cx="119046" cy="74304"/>
                          </a:xfrm>
                          <a:custGeom>
                            <a:avLst/>
                            <a:gdLst>
                              <a:gd name="connsiteX0" fmla="*/ 6345 w 119046"/>
                              <a:gd name="connsiteY0" fmla="*/ 11327 h 74304"/>
                              <a:gd name="connsiteX1" fmla="*/ 0 w 119046"/>
                              <a:gd name="connsiteY1" fmla="*/ 74304 h 74304"/>
                              <a:gd name="connsiteX2" fmla="*/ 119047 w 119046"/>
                              <a:gd name="connsiteY2" fmla="*/ 0 h 74304"/>
                              <a:gd name="connsiteX3" fmla="*/ 6345 w 119046"/>
                              <a:gd name="connsiteY3" fmla="*/ 11327 h 74304"/>
                              <a:gd name="connsiteX4" fmla="*/ 8883 w 119046"/>
                              <a:gd name="connsiteY4" fmla="*/ 37646 h 74304"/>
                              <a:gd name="connsiteX5" fmla="*/ 35249 w 119046"/>
                              <a:gd name="connsiteY5" fmla="*/ 16026 h 74304"/>
                              <a:gd name="connsiteX6" fmla="*/ 105981 w 119046"/>
                              <a:gd name="connsiteY6" fmla="*/ 6251 h 74304"/>
                              <a:gd name="connsiteX7" fmla="*/ 3384 w 119046"/>
                              <a:gd name="connsiteY7" fmla="*/ 70074 h 74304"/>
                              <a:gd name="connsiteX8" fmla="*/ 8883 w 119046"/>
                              <a:gd name="connsiteY8" fmla="*/ 37646 h 743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19046" h="74304">
                                <a:moveTo>
                                  <a:pt x="6345" y="11327"/>
                                </a:moveTo>
                                <a:lnTo>
                                  <a:pt x="0" y="74304"/>
                                </a:lnTo>
                                <a:lnTo>
                                  <a:pt x="119047" y="0"/>
                                </a:lnTo>
                                <a:lnTo>
                                  <a:pt x="6345" y="11327"/>
                                </a:lnTo>
                                <a:close/>
                                <a:moveTo>
                                  <a:pt x="8883" y="37646"/>
                                </a:moveTo>
                                <a:cubicBezTo>
                                  <a:pt x="12032" y="22183"/>
                                  <a:pt x="11468" y="19316"/>
                                  <a:pt x="35249" y="16026"/>
                                </a:cubicBezTo>
                                <a:cubicBezTo>
                                  <a:pt x="58983" y="12736"/>
                                  <a:pt x="105981" y="6251"/>
                                  <a:pt x="105981" y="6251"/>
                                </a:cubicBezTo>
                                <a:lnTo>
                                  <a:pt x="3384" y="70074"/>
                                </a:lnTo>
                                <a:cubicBezTo>
                                  <a:pt x="3384" y="70074"/>
                                  <a:pt x="5687" y="53061"/>
                                  <a:pt x="8883" y="3764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323" name="Graphic 111">
                          <a:extLst>
                            <a:ext uri="{FF2B5EF4-FFF2-40B4-BE49-F238E27FC236}">
                              <a16:creationId xmlns:a16="http://schemas.microsoft.com/office/drawing/2014/main" id="{E0F91A37-9757-2240-DE4A-5E77265F0FB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13331" y="1733284"/>
                          <a:ext cx="95265" cy="119281"/>
                          <a:chOff x="8113331" y="1733284"/>
                          <a:chExt cx="95265" cy="119281"/>
                        </a:xfrm>
                        <a:grpFill/>
                      </p:grpSpPr>
                      <p:sp>
                        <p:nvSpPr>
                          <p:cNvPr id="324" name="Freeform: Shape 323">
                            <a:extLst>
                              <a:ext uri="{FF2B5EF4-FFF2-40B4-BE49-F238E27FC236}">
                                <a16:creationId xmlns:a16="http://schemas.microsoft.com/office/drawing/2014/main" id="{BD3B6AFC-DADB-DC81-0C96-F5DD33FE30E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3331" y="1733284"/>
                            <a:ext cx="95265" cy="119281"/>
                          </a:xfrm>
                          <a:custGeom>
                            <a:avLst/>
                            <a:gdLst>
                              <a:gd name="connsiteX0" fmla="*/ 95265 w 95265"/>
                              <a:gd name="connsiteY0" fmla="*/ 0 h 119281"/>
                              <a:gd name="connsiteX1" fmla="*/ 22465 w 95265"/>
                              <a:gd name="connsiteY1" fmla="*/ 119282 h 119281"/>
                              <a:gd name="connsiteX2" fmla="*/ 0 w 95265"/>
                              <a:gd name="connsiteY2" fmla="*/ 59500 h 11928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65" h="119281">
                                <a:moveTo>
                                  <a:pt x="95265" y="0"/>
                                </a:moveTo>
                                <a:lnTo>
                                  <a:pt x="22465" y="119282"/>
                                </a:lnTo>
                                <a:lnTo>
                                  <a:pt x="0" y="59500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25" name="Freeform: Shape 324">
                            <a:extLst>
                              <a:ext uri="{FF2B5EF4-FFF2-40B4-BE49-F238E27FC236}">
                                <a16:creationId xmlns:a16="http://schemas.microsoft.com/office/drawing/2014/main" id="{8CDE361D-6FB9-9770-CE85-D6D8A1DB163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3378" y="1733284"/>
                            <a:ext cx="95218" cy="115286"/>
                          </a:xfrm>
                          <a:custGeom>
                            <a:avLst/>
                            <a:gdLst>
                              <a:gd name="connsiteX0" fmla="*/ 72095 w 95218"/>
                              <a:gd name="connsiteY0" fmla="*/ 30596 h 115286"/>
                              <a:gd name="connsiteX1" fmla="*/ 62273 w 95218"/>
                              <a:gd name="connsiteY1" fmla="*/ 36330 h 115286"/>
                              <a:gd name="connsiteX2" fmla="*/ 31348 w 95218"/>
                              <a:gd name="connsiteY2" fmla="*/ 69557 h 115286"/>
                              <a:gd name="connsiteX3" fmla="*/ 20961 w 95218"/>
                              <a:gd name="connsiteY3" fmla="*/ 115287 h 115286"/>
                              <a:gd name="connsiteX4" fmla="*/ 0 w 95218"/>
                              <a:gd name="connsiteY4" fmla="*/ 59453 h 115286"/>
                              <a:gd name="connsiteX5" fmla="*/ 95218 w 95218"/>
                              <a:gd name="connsiteY5" fmla="*/ 0 h 115286"/>
                              <a:gd name="connsiteX6" fmla="*/ 75479 w 95218"/>
                              <a:gd name="connsiteY6" fmla="*/ 32335 h 115286"/>
                              <a:gd name="connsiteX7" fmla="*/ 72095 w 95218"/>
                              <a:gd name="connsiteY7" fmla="*/ 30596 h 11528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5218" h="115286">
                                <a:moveTo>
                                  <a:pt x="72095" y="30596"/>
                                </a:moveTo>
                                <a:cubicBezTo>
                                  <a:pt x="67583" y="30878"/>
                                  <a:pt x="65328" y="33275"/>
                                  <a:pt x="62273" y="36330"/>
                                </a:cubicBezTo>
                                <a:cubicBezTo>
                                  <a:pt x="51604" y="47045"/>
                                  <a:pt x="40277" y="57338"/>
                                  <a:pt x="31348" y="69557"/>
                                </a:cubicBezTo>
                                <a:cubicBezTo>
                                  <a:pt x="21619" y="82905"/>
                                  <a:pt x="20820" y="99166"/>
                                  <a:pt x="20961" y="115287"/>
                                </a:cubicBezTo>
                                <a:lnTo>
                                  <a:pt x="0" y="59453"/>
                                </a:lnTo>
                                <a:lnTo>
                                  <a:pt x="95218" y="0"/>
                                </a:lnTo>
                                <a:lnTo>
                                  <a:pt x="75479" y="32335"/>
                                </a:lnTo>
                                <a:cubicBezTo>
                                  <a:pt x="74633" y="31301"/>
                                  <a:pt x="73411" y="30502"/>
                                  <a:pt x="72095" y="3059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26" name="Freeform: Shape 325">
                            <a:extLst>
                              <a:ext uri="{FF2B5EF4-FFF2-40B4-BE49-F238E27FC236}">
                                <a16:creationId xmlns:a16="http://schemas.microsoft.com/office/drawing/2014/main" id="{4776D4DD-3777-7770-7BA3-59575CE9C6D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13331" y="1733331"/>
                            <a:ext cx="95218" cy="119234"/>
                          </a:xfrm>
                          <a:custGeom>
                            <a:avLst/>
                            <a:gdLst>
                              <a:gd name="connsiteX0" fmla="*/ 0 w 95218"/>
                              <a:gd name="connsiteY0" fmla="*/ 59453 h 119234"/>
                              <a:gd name="connsiteX1" fmla="*/ 22418 w 95218"/>
                              <a:gd name="connsiteY1" fmla="*/ 119235 h 119234"/>
                              <a:gd name="connsiteX2" fmla="*/ 95218 w 95218"/>
                              <a:gd name="connsiteY2" fmla="*/ 0 h 119234"/>
                              <a:gd name="connsiteX3" fmla="*/ 0 w 95218"/>
                              <a:gd name="connsiteY3" fmla="*/ 59453 h 119234"/>
                              <a:gd name="connsiteX4" fmla="*/ 14005 w 95218"/>
                              <a:gd name="connsiteY4" fmla="*/ 82153 h 119234"/>
                              <a:gd name="connsiteX5" fmla="*/ 27823 w 95218"/>
                              <a:gd name="connsiteY5" fmla="*/ 51087 h 119234"/>
                              <a:gd name="connsiteX6" fmla="*/ 86383 w 95218"/>
                              <a:gd name="connsiteY6" fmla="*/ 11327 h 119234"/>
                              <a:gd name="connsiteX7" fmla="*/ 23593 w 95218"/>
                              <a:gd name="connsiteY7" fmla="*/ 113877 h 119234"/>
                              <a:gd name="connsiteX8" fmla="*/ 14005 w 95218"/>
                              <a:gd name="connsiteY8" fmla="*/ 82153 h 11923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95218" h="119234">
                                <a:moveTo>
                                  <a:pt x="0" y="59453"/>
                                </a:moveTo>
                                <a:lnTo>
                                  <a:pt x="22418" y="119235"/>
                                </a:lnTo>
                                <a:lnTo>
                                  <a:pt x="95218" y="0"/>
                                </a:lnTo>
                                <a:lnTo>
                                  <a:pt x="0" y="59453"/>
                                </a:lnTo>
                                <a:close/>
                                <a:moveTo>
                                  <a:pt x="14005" y="82153"/>
                                </a:moveTo>
                                <a:cubicBezTo>
                                  <a:pt x="9964" y="66784"/>
                                  <a:pt x="8131" y="64435"/>
                                  <a:pt x="27823" y="51087"/>
                                </a:cubicBezTo>
                                <a:cubicBezTo>
                                  <a:pt x="47515" y="37740"/>
                                  <a:pt x="86383" y="11327"/>
                                  <a:pt x="86383" y="11327"/>
                                </a:cubicBezTo>
                                <a:lnTo>
                                  <a:pt x="23593" y="113877"/>
                                </a:lnTo>
                                <a:cubicBezTo>
                                  <a:pt x="23593" y="113877"/>
                                  <a:pt x="18047" y="97521"/>
                                  <a:pt x="14005" y="8215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327" name="Graphic 111">
                        <a:extLst>
                          <a:ext uri="{FF2B5EF4-FFF2-40B4-BE49-F238E27FC236}">
                            <a16:creationId xmlns:a16="http://schemas.microsoft.com/office/drawing/2014/main" id="{78E87D41-9D08-EE81-4C74-34745010E0F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150272" y="1733237"/>
                        <a:ext cx="110116" cy="139772"/>
                        <a:chOff x="8150272" y="1733237"/>
                        <a:chExt cx="110116" cy="139772"/>
                      </a:xfrm>
                      <a:grpFill/>
                    </p:grpSpPr>
                    <p:grpSp>
                      <p:nvGrpSpPr>
                        <p:cNvPr id="328" name="Graphic 111">
                          <a:extLst>
                            <a:ext uri="{FF2B5EF4-FFF2-40B4-BE49-F238E27FC236}">
                              <a16:creationId xmlns:a16="http://schemas.microsoft.com/office/drawing/2014/main" id="{AE81FC02-FFB0-8A88-6428-ED8E9982F02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50272" y="1733284"/>
                          <a:ext cx="58324" cy="139725"/>
                          <a:chOff x="8150272" y="1733284"/>
                          <a:chExt cx="58324" cy="139725"/>
                        </a:xfrm>
                        <a:grpFill/>
                      </p:grpSpPr>
                      <p:sp>
                        <p:nvSpPr>
                          <p:cNvPr id="329" name="Freeform: Shape 328">
                            <a:extLst>
                              <a:ext uri="{FF2B5EF4-FFF2-40B4-BE49-F238E27FC236}">
                                <a16:creationId xmlns:a16="http://schemas.microsoft.com/office/drawing/2014/main" id="{4ECADFD2-C935-E1B6-C010-DE686F3A86B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50272" y="1733284"/>
                            <a:ext cx="58324" cy="139725"/>
                          </a:xfrm>
                          <a:custGeom>
                            <a:avLst/>
                            <a:gdLst>
                              <a:gd name="connsiteX0" fmla="*/ 58325 w 58324"/>
                              <a:gd name="connsiteY0" fmla="*/ 0 h 139725"/>
                              <a:gd name="connsiteX1" fmla="*/ 46575 w 58324"/>
                              <a:gd name="connsiteY1" fmla="*/ 139726 h 139725"/>
                              <a:gd name="connsiteX2" fmla="*/ 0 w 58324"/>
                              <a:gd name="connsiteY2" fmla="*/ 95359 h 139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58324" h="139725">
                                <a:moveTo>
                                  <a:pt x="58325" y="0"/>
                                </a:moveTo>
                                <a:lnTo>
                                  <a:pt x="46575" y="139726"/>
                                </a:lnTo>
                                <a:lnTo>
                                  <a:pt x="0" y="95359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30" name="Freeform: Shape 329">
                            <a:extLst>
                              <a:ext uri="{FF2B5EF4-FFF2-40B4-BE49-F238E27FC236}">
                                <a16:creationId xmlns:a16="http://schemas.microsoft.com/office/drawing/2014/main" id="{BAAF6183-C743-357E-C590-3F274094440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50272" y="1733331"/>
                            <a:ext cx="58324" cy="136764"/>
                          </a:xfrm>
                          <a:custGeom>
                            <a:avLst/>
                            <a:gdLst>
                              <a:gd name="connsiteX0" fmla="*/ 51322 w 58324"/>
                              <a:gd name="connsiteY0" fmla="*/ 37740 h 136764"/>
                              <a:gd name="connsiteX1" fmla="*/ 45118 w 58324"/>
                              <a:gd name="connsiteY1" fmla="*/ 47233 h 136764"/>
                              <a:gd name="connsiteX2" fmla="*/ 32382 w 58324"/>
                              <a:gd name="connsiteY2" fmla="*/ 90801 h 136764"/>
                              <a:gd name="connsiteX3" fmla="*/ 43473 w 58324"/>
                              <a:gd name="connsiteY3" fmla="*/ 136765 h 136764"/>
                              <a:gd name="connsiteX4" fmla="*/ 0 w 58324"/>
                              <a:gd name="connsiteY4" fmla="*/ 95359 h 136764"/>
                              <a:gd name="connsiteX5" fmla="*/ 58325 w 58324"/>
                              <a:gd name="connsiteY5" fmla="*/ 0 h 136764"/>
                              <a:gd name="connsiteX6" fmla="*/ 55129 w 58324"/>
                              <a:gd name="connsiteY6" fmla="*/ 37881 h 136764"/>
                              <a:gd name="connsiteX7" fmla="*/ 51322 w 58324"/>
                              <a:gd name="connsiteY7" fmla="*/ 37740 h 13676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58324" h="136764">
                                <a:moveTo>
                                  <a:pt x="51322" y="37740"/>
                                </a:moveTo>
                                <a:cubicBezTo>
                                  <a:pt x="47421" y="39949"/>
                                  <a:pt x="46481" y="43097"/>
                                  <a:pt x="45118" y="47233"/>
                                </a:cubicBezTo>
                                <a:cubicBezTo>
                                  <a:pt x="40418" y="61568"/>
                                  <a:pt x="34873" y="75855"/>
                                  <a:pt x="32382" y="90801"/>
                                </a:cubicBezTo>
                                <a:cubicBezTo>
                                  <a:pt x="29656" y="107156"/>
                                  <a:pt x="36189" y="122195"/>
                                  <a:pt x="43473" y="136765"/>
                                </a:cubicBezTo>
                                <a:lnTo>
                                  <a:pt x="0" y="95359"/>
                                </a:lnTo>
                                <a:lnTo>
                                  <a:pt x="58325" y="0"/>
                                </a:lnTo>
                                <a:lnTo>
                                  <a:pt x="55129" y="37881"/>
                                </a:lnTo>
                                <a:cubicBezTo>
                                  <a:pt x="53907" y="37270"/>
                                  <a:pt x="52497" y="37035"/>
                                  <a:pt x="51322" y="37740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31" name="Freeform: Shape 330">
                            <a:extLst>
                              <a:ext uri="{FF2B5EF4-FFF2-40B4-BE49-F238E27FC236}">
                                <a16:creationId xmlns:a16="http://schemas.microsoft.com/office/drawing/2014/main" id="{61CBC511-D6E9-B4D3-CDC4-8E790B3A439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50272" y="1733284"/>
                            <a:ext cx="58324" cy="139725"/>
                          </a:xfrm>
                          <a:custGeom>
                            <a:avLst/>
                            <a:gdLst>
                              <a:gd name="connsiteX0" fmla="*/ 0 w 58324"/>
                              <a:gd name="connsiteY0" fmla="*/ 95359 h 139725"/>
                              <a:gd name="connsiteX1" fmla="*/ 46575 w 58324"/>
                              <a:gd name="connsiteY1" fmla="*/ 139726 h 139725"/>
                              <a:gd name="connsiteX2" fmla="*/ 58325 w 58324"/>
                              <a:gd name="connsiteY2" fmla="*/ 0 h 139725"/>
                              <a:gd name="connsiteX3" fmla="*/ 0 w 58324"/>
                              <a:gd name="connsiteY3" fmla="*/ 95359 h 139725"/>
                              <a:gd name="connsiteX4" fmla="*/ 22512 w 58324"/>
                              <a:gd name="connsiteY4" fmla="*/ 109835 h 139725"/>
                              <a:gd name="connsiteX5" fmla="*/ 21008 w 58324"/>
                              <a:gd name="connsiteY5" fmla="*/ 75667 h 139725"/>
                              <a:gd name="connsiteX6" fmla="*/ 55458 w 58324"/>
                              <a:gd name="connsiteY6" fmla="*/ 14147 h 139725"/>
                              <a:gd name="connsiteX7" fmla="*/ 45165 w 58324"/>
                              <a:gd name="connsiteY7" fmla="*/ 134415 h 139725"/>
                              <a:gd name="connsiteX8" fmla="*/ 22512 w 58324"/>
                              <a:gd name="connsiteY8" fmla="*/ 109835 h 1397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58324" h="139725">
                                <a:moveTo>
                                  <a:pt x="0" y="95359"/>
                                </a:moveTo>
                                <a:lnTo>
                                  <a:pt x="46575" y="139726"/>
                                </a:lnTo>
                                <a:lnTo>
                                  <a:pt x="58325" y="0"/>
                                </a:lnTo>
                                <a:lnTo>
                                  <a:pt x="0" y="95359"/>
                                </a:lnTo>
                                <a:close/>
                                <a:moveTo>
                                  <a:pt x="22512" y="109835"/>
                                </a:moveTo>
                                <a:cubicBezTo>
                                  <a:pt x="12032" y="97709"/>
                                  <a:pt x="9400" y="96346"/>
                                  <a:pt x="21008" y="75667"/>
                                </a:cubicBezTo>
                                <a:cubicBezTo>
                                  <a:pt x="32570" y="55035"/>
                                  <a:pt x="55458" y="14147"/>
                                  <a:pt x="55458" y="14147"/>
                                </a:cubicBezTo>
                                <a:lnTo>
                                  <a:pt x="45165" y="134415"/>
                                </a:lnTo>
                                <a:cubicBezTo>
                                  <a:pt x="45212" y="134415"/>
                                  <a:pt x="32993" y="121961"/>
                                  <a:pt x="22512" y="109835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332" name="Graphic 111">
                          <a:extLst>
                            <a:ext uri="{FF2B5EF4-FFF2-40B4-BE49-F238E27FC236}">
                              <a16:creationId xmlns:a16="http://schemas.microsoft.com/office/drawing/2014/main" id="{9CCBE6AA-ED41-E1A8-710F-BCC4EDE1A5F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199150" y="1733237"/>
                          <a:ext cx="61238" cy="131642"/>
                          <a:chOff x="8199150" y="1733237"/>
                          <a:chExt cx="61238" cy="131642"/>
                        </a:xfrm>
                        <a:grpFill/>
                      </p:grpSpPr>
                      <p:sp>
                        <p:nvSpPr>
                          <p:cNvPr id="333" name="Freeform: Shape 332">
                            <a:extLst>
                              <a:ext uri="{FF2B5EF4-FFF2-40B4-BE49-F238E27FC236}">
                                <a16:creationId xmlns:a16="http://schemas.microsoft.com/office/drawing/2014/main" id="{67A9124B-1C3C-023E-1888-361AFEE77AC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99150" y="1733284"/>
                            <a:ext cx="61238" cy="131595"/>
                          </a:xfrm>
                          <a:custGeom>
                            <a:avLst/>
                            <a:gdLst>
                              <a:gd name="connsiteX0" fmla="*/ 9447 w 61238"/>
                              <a:gd name="connsiteY0" fmla="*/ 0 h 131595"/>
                              <a:gd name="connsiteX1" fmla="*/ 61239 w 61238"/>
                              <a:gd name="connsiteY1" fmla="*/ 131595 h 131595"/>
                              <a:gd name="connsiteX2" fmla="*/ 0 w 61238"/>
                              <a:gd name="connsiteY2" fmla="*/ 111762 h 1315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61238" h="131595">
                                <a:moveTo>
                                  <a:pt x="9447" y="0"/>
                                </a:moveTo>
                                <a:lnTo>
                                  <a:pt x="61239" y="131595"/>
                                </a:lnTo>
                                <a:lnTo>
                                  <a:pt x="0" y="111762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34" name="Freeform: Shape 333">
                            <a:extLst>
                              <a:ext uri="{FF2B5EF4-FFF2-40B4-BE49-F238E27FC236}">
                                <a16:creationId xmlns:a16="http://schemas.microsoft.com/office/drawing/2014/main" id="{EC5161A8-6655-0722-F9CA-CFB7AC12771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99150" y="1733284"/>
                            <a:ext cx="57149" cy="130232"/>
                          </a:xfrm>
                          <a:custGeom>
                            <a:avLst/>
                            <a:gdLst>
                              <a:gd name="connsiteX0" fmla="*/ 20021 w 57149"/>
                              <a:gd name="connsiteY0" fmla="*/ 37223 h 130232"/>
                              <a:gd name="connsiteX1" fmla="*/ 18752 w 57149"/>
                              <a:gd name="connsiteY1" fmla="*/ 48502 h 130232"/>
                              <a:gd name="connsiteX2" fmla="*/ 26836 w 57149"/>
                              <a:gd name="connsiteY2" fmla="*/ 93480 h 130232"/>
                              <a:gd name="connsiteX3" fmla="*/ 57150 w 57149"/>
                              <a:gd name="connsiteY3" fmla="*/ 130232 h 130232"/>
                              <a:gd name="connsiteX4" fmla="*/ 0 w 57149"/>
                              <a:gd name="connsiteY4" fmla="*/ 111762 h 130232"/>
                              <a:gd name="connsiteX5" fmla="*/ 9447 w 57149"/>
                              <a:gd name="connsiteY5" fmla="*/ 0 h 130232"/>
                              <a:gd name="connsiteX6" fmla="*/ 23452 w 57149"/>
                              <a:gd name="connsiteY6" fmla="*/ 35672 h 130232"/>
                              <a:gd name="connsiteX7" fmla="*/ 20021 w 57149"/>
                              <a:gd name="connsiteY7" fmla="*/ 37223 h 13023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57149" h="130232">
                                <a:moveTo>
                                  <a:pt x="20021" y="37223"/>
                                </a:moveTo>
                                <a:cubicBezTo>
                                  <a:pt x="17530" y="40889"/>
                                  <a:pt x="18141" y="44178"/>
                                  <a:pt x="18752" y="48502"/>
                                </a:cubicBezTo>
                                <a:cubicBezTo>
                                  <a:pt x="20961" y="63542"/>
                                  <a:pt x="22418" y="78910"/>
                                  <a:pt x="26836" y="93480"/>
                                </a:cubicBezTo>
                                <a:cubicBezTo>
                                  <a:pt x="31677" y="109459"/>
                                  <a:pt x="44178" y="120269"/>
                                  <a:pt x="57150" y="130232"/>
                                </a:cubicBezTo>
                                <a:lnTo>
                                  <a:pt x="0" y="111762"/>
                                </a:lnTo>
                                <a:lnTo>
                                  <a:pt x="9447" y="0"/>
                                </a:lnTo>
                                <a:lnTo>
                                  <a:pt x="23452" y="35672"/>
                                </a:lnTo>
                                <a:cubicBezTo>
                                  <a:pt x="22136" y="35672"/>
                                  <a:pt x="20773" y="36095"/>
                                  <a:pt x="20021" y="3722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35" name="Freeform: Shape 334">
                            <a:extLst>
                              <a:ext uri="{FF2B5EF4-FFF2-40B4-BE49-F238E27FC236}">
                                <a16:creationId xmlns:a16="http://schemas.microsoft.com/office/drawing/2014/main" id="{1852A6A2-46BE-8A3D-6648-1430249240A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199150" y="1733237"/>
                            <a:ext cx="61238" cy="131595"/>
                          </a:xfrm>
                          <a:custGeom>
                            <a:avLst/>
                            <a:gdLst>
                              <a:gd name="connsiteX0" fmla="*/ 0 w 61238"/>
                              <a:gd name="connsiteY0" fmla="*/ 111809 h 131595"/>
                              <a:gd name="connsiteX1" fmla="*/ 61239 w 61238"/>
                              <a:gd name="connsiteY1" fmla="*/ 131595 h 131595"/>
                              <a:gd name="connsiteX2" fmla="*/ 9447 w 61238"/>
                              <a:gd name="connsiteY2" fmla="*/ 0 h 131595"/>
                              <a:gd name="connsiteX3" fmla="*/ 0 w 61238"/>
                              <a:gd name="connsiteY3" fmla="*/ 111809 h 131595"/>
                              <a:gd name="connsiteX4" fmla="*/ 26554 w 61238"/>
                              <a:gd name="connsiteY4" fmla="*/ 115052 h 131595"/>
                              <a:gd name="connsiteX5" fmla="*/ 9964 w 61238"/>
                              <a:gd name="connsiteY5" fmla="*/ 84785 h 131595"/>
                              <a:gd name="connsiteX6" fmla="*/ 13207 w 61238"/>
                              <a:gd name="connsiteY6" fmla="*/ 14053 h 131595"/>
                              <a:gd name="connsiteX7" fmla="*/ 57620 w 61238"/>
                              <a:gd name="connsiteY7" fmla="*/ 127412 h 131595"/>
                              <a:gd name="connsiteX8" fmla="*/ 26554 w 61238"/>
                              <a:gd name="connsiteY8" fmla="*/ 115052 h 1315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61238" h="131595">
                                <a:moveTo>
                                  <a:pt x="0" y="111809"/>
                                </a:moveTo>
                                <a:lnTo>
                                  <a:pt x="61239" y="131595"/>
                                </a:lnTo>
                                <a:lnTo>
                                  <a:pt x="9447" y="0"/>
                                </a:lnTo>
                                <a:lnTo>
                                  <a:pt x="0" y="111809"/>
                                </a:lnTo>
                                <a:close/>
                                <a:moveTo>
                                  <a:pt x="26554" y="115052"/>
                                </a:moveTo>
                                <a:cubicBezTo>
                                  <a:pt x="11797" y="108613"/>
                                  <a:pt x="8883" y="108566"/>
                                  <a:pt x="9964" y="84785"/>
                                </a:cubicBezTo>
                                <a:cubicBezTo>
                                  <a:pt x="11045" y="61051"/>
                                  <a:pt x="13207" y="14053"/>
                                  <a:pt x="13207" y="14053"/>
                                </a:cubicBezTo>
                                <a:lnTo>
                                  <a:pt x="57620" y="127412"/>
                                </a:lnTo>
                                <a:cubicBezTo>
                                  <a:pt x="57620" y="127412"/>
                                  <a:pt x="41264" y="121491"/>
                                  <a:pt x="26554" y="115052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336" name="Graphic 111">
                        <a:extLst>
                          <a:ext uri="{FF2B5EF4-FFF2-40B4-BE49-F238E27FC236}">
                            <a16:creationId xmlns:a16="http://schemas.microsoft.com/office/drawing/2014/main" id="{485C42E4-06D8-4EB4-CE13-B28835321E4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08597" y="1733237"/>
                        <a:ext cx="135918" cy="105605"/>
                        <a:chOff x="8208597" y="1733237"/>
                        <a:chExt cx="135918" cy="105605"/>
                      </a:xfrm>
                      <a:grpFill/>
                    </p:grpSpPr>
                    <p:grpSp>
                      <p:nvGrpSpPr>
                        <p:cNvPr id="337" name="Graphic 111">
                          <a:extLst>
                            <a:ext uri="{FF2B5EF4-FFF2-40B4-BE49-F238E27FC236}">
                              <a16:creationId xmlns:a16="http://schemas.microsoft.com/office/drawing/2014/main" id="{6C0FD9E2-355E-8602-44F7-16CAED8D86B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733237"/>
                          <a:ext cx="104148" cy="105605"/>
                          <a:chOff x="8208597" y="1733237"/>
                          <a:chExt cx="104148" cy="105605"/>
                        </a:xfrm>
                        <a:grpFill/>
                      </p:grpSpPr>
                      <p:sp>
                        <p:nvSpPr>
                          <p:cNvPr id="338" name="Freeform: Shape 337">
                            <a:extLst>
                              <a:ext uri="{FF2B5EF4-FFF2-40B4-BE49-F238E27FC236}">
                                <a16:creationId xmlns:a16="http://schemas.microsoft.com/office/drawing/2014/main" id="{E42E3F9D-6677-9E64-B71E-D0D8D927800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84"/>
                            <a:ext cx="104148" cy="105511"/>
                          </a:xfrm>
                          <a:custGeom>
                            <a:avLst/>
                            <a:gdLst>
                              <a:gd name="connsiteX0" fmla="*/ 0 w 104148"/>
                              <a:gd name="connsiteY0" fmla="*/ 0 h 105511"/>
                              <a:gd name="connsiteX1" fmla="*/ 104148 w 104148"/>
                              <a:gd name="connsiteY1" fmla="*/ 97098 h 105511"/>
                              <a:gd name="connsiteX2" fmla="*/ 40794 w 104148"/>
                              <a:gd name="connsiteY2" fmla="*/ 105511 h 10551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04148" h="105511">
                                <a:moveTo>
                                  <a:pt x="0" y="0"/>
                                </a:moveTo>
                                <a:lnTo>
                                  <a:pt x="104148" y="97098"/>
                                </a:lnTo>
                                <a:lnTo>
                                  <a:pt x="40794" y="105511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39" name="Freeform: Shape 338">
                            <a:extLst>
                              <a:ext uri="{FF2B5EF4-FFF2-40B4-BE49-F238E27FC236}">
                                <a16:creationId xmlns:a16="http://schemas.microsoft.com/office/drawing/2014/main" id="{08E408D1-E935-53B9-13EA-A29133968CA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644" y="1733331"/>
                            <a:ext cx="99965" cy="105511"/>
                          </a:xfrm>
                          <a:custGeom>
                            <a:avLst/>
                            <a:gdLst>
                              <a:gd name="connsiteX0" fmla="*/ 25802 w 99965"/>
                              <a:gd name="connsiteY0" fmla="*/ 29186 h 105511"/>
                              <a:gd name="connsiteX1" fmla="*/ 29656 w 99965"/>
                              <a:gd name="connsiteY1" fmla="*/ 39995 h 105511"/>
                              <a:gd name="connsiteX2" fmla="*/ 56680 w 99965"/>
                              <a:gd name="connsiteY2" fmla="*/ 77359 h 105511"/>
                              <a:gd name="connsiteX3" fmla="*/ 99965 w 99965"/>
                              <a:gd name="connsiteY3" fmla="*/ 97615 h 105511"/>
                              <a:gd name="connsiteX4" fmla="*/ 40794 w 99965"/>
                              <a:gd name="connsiteY4" fmla="*/ 105511 h 105511"/>
                              <a:gd name="connsiteX5" fmla="*/ 0 w 99965"/>
                              <a:gd name="connsiteY5" fmla="*/ 0 h 105511"/>
                              <a:gd name="connsiteX6" fmla="*/ 28199 w 99965"/>
                              <a:gd name="connsiteY6" fmla="*/ 26319 h 105511"/>
                              <a:gd name="connsiteX7" fmla="*/ 25802 w 99965"/>
                              <a:gd name="connsiteY7" fmla="*/ 29186 h 10551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99965" h="105511">
                                <a:moveTo>
                                  <a:pt x="25802" y="29186"/>
                                </a:moveTo>
                                <a:cubicBezTo>
                                  <a:pt x="25191" y="33604"/>
                                  <a:pt x="27165" y="36330"/>
                                  <a:pt x="29656" y="39995"/>
                                </a:cubicBezTo>
                                <a:cubicBezTo>
                                  <a:pt x="38257" y="52685"/>
                                  <a:pt x="46293" y="66033"/>
                                  <a:pt x="56680" y="77359"/>
                                </a:cubicBezTo>
                                <a:cubicBezTo>
                                  <a:pt x="68053" y="89767"/>
                                  <a:pt x="83986" y="94137"/>
                                  <a:pt x="99965" y="97615"/>
                                </a:cubicBezTo>
                                <a:lnTo>
                                  <a:pt x="40794" y="105511"/>
                                </a:lnTo>
                                <a:lnTo>
                                  <a:pt x="0" y="0"/>
                                </a:lnTo>
                                <a:lnTo>
                                  <a:pt x="28199" y="26319"/>
                                </a:lnTo>
                                <a:cubicBezTo>
                                  <a:pt x="26977" y="26883"/>
                                  <a:pt x="25990" y="27823"/>
                                  <a:pt x="25802" y="2918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40" name="Freeform: Shape 339">
                            <a:extLst>
                              <a:ext uri="{FF2B5EF4-FFF2-40B4-BE49-F238E27FC236}">
                                <a16:creationId xmlns:a16="http://schemas.microsoft.com/office/drawing/2014/main" id="{D3682DA4-7DA1-2BBC-CAAA-6FBE107D31F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37"/>
                            <a:ext cx="104148" cy="105558"/>
                          </a:xfrm>
                          <a:custGeom>
                            <a:avLst/>
                            <a:gdLst>
                              <a:gd name="connsiteX0" fmla="*/ 40794 w 104148"/>
                              <a:gd name="connsiteY0" fmla="*/ 105558 h 105558"/>
                              <a:gd name="connsiteX1" fmla="*/ 104148 w 104148"/>
                              <a:gd name="connsiteY1" fmla="*/ 97098 h 105558"/>
                              <a:gd name="connsiteX2" fmla="*/ 0 w 104148"/>
                              <a:gd name="connsiteY2" fmla="*/ 0 h 105558"/>
                              <a:gd name="connsiteX3" fmla="*/ 40794 w 104148"/>
                              <a:gd name="connsiteY3" fmla="*/ 105558 h 105558"/>
                              <a:gd name="connsiteX4" fmla="*/ 65892 w 104148"/>
                              <a:gd name="connsiteY4" fmla="*/ 97051 h 105558"/>
                              <a:gd name="connsiteX5" fmla="*/ 37787 w 104148"/>
                              <a:gd name="connsiteY5" fmla="*/ 76748 h 105558"/>
                              <a:gd name="connsiteX6" fmla="*/ 9541 w 104148"/>
                              <a:gd name="connsiteY6" fmla="*/ 11139 h 105558"/>
                              <a:gd name="connsiteX7" fmla="*/ 99119 w 104148"/>
                              <a:gd name="connsiteY7" fmla="*/ 94842 h 105558"/>
                              <a:gd name="connsiteX8" fmla="*/ 65892 w 104148"/>
                              <a:gd name="connsiteY8" fmla="*/ 97051 h 10555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04148" h="105558">
                                <a:moveTo>
                                  <a:pt x="40794" y="105558"/>
                                </a:moveTo>
                                <a:lnTo>
                                  <a:pt x="104148" y="97098"/>
                                </a:lnTo>
                                <a:lnTo>
                                  <a:pt x="0" y="0"/>
                                </a:lnTo>
                                <a:lnTo>
                                  <a:pt x="40794" y="105558"/>
                                </a:lnTo>
                                <a:close/>
                                <a:moveTo>
                                  <a:pt x="65892" y="97051"/>
                                </a:moveTo>
                                <a:cubicBezTo>
                                  <a:pt x="49912" y="97568"/>
                                  <a:pt x="47233" y="98790"/>
                                  <a:pt x="37787" y="76748"/>
                                </a:cubicBezTo>
                                <a:cubicBezTo>
                                  <a:pt x="28293" y="54706"/>
                                  <a:pt x="9541" y="11139"/>
                                  <a:pt x="9541" y="11139"/>
                                </a:cubicBezTo>
                                <a:lnTo>
                                  <a:pt x="99119" y="94842"/>
                                </a:lnTo>
                                <a:cubicBezTo>
                                  <a:pt x="99119" y="94842"/>
                                  <a:pt x="81871" y="96534"/>
                                  <a:pt x="65892" y="9705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341" name="Graphic 111">
                          <a:extLst>
                            <a:ext uri="{FF2B5EF4-FFF2-40B4-BE49-F238E27FC236}">
                              <a16:creationId xmlns:a16="http://schemas.microsoft.com/office/drawing/2014/main" id="{82AE4FDA-500C-6B79-A317-CC1F87AC67D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733284"/>
                          <a:ext cx="135918" cy="77688"/>
                          <a:chOff x="8208597" y="1733284"/>
                          <a:chExt cx="135918" cy="77688"/>
                        </a:xfrm>
                        <a:grpFill/>
                      </p:grpSpPr>
                      <p:sp>
                        <p:nvSpPr>
                          <p:cNvPr id="342" name="Freeform: Shape 341">
                            <a:extLst>
                              <a:ext uri="{FF2B5EF4-FFF2-40B4-BE49-F238E27FC236}">
                                <a16:creationId xmlns:a16="http://schemas.microsoft.com/office/drawing/2014/main" id="{312B4323-C846-6066-5E49-9D008C56867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84"/>
                            <a:ext cx="135918" cy="77688"/>
                          </a:xfrm>
                          <a:custGeom>
                            <a:avLst/>
                            <a:gdLst>
                              <a:gd name="connsiteX0" fmla="*/ 0 w 135918"/>
                              <a:gd name="connsiteY0" fmla="*/ 0 h 77688"/>
                              <a:gd name="connsiteX1" fmla="*/ 135919 w 135918"/>
                              <a:gd name="connsiteY1" fmla="*/ 42392 h 77688"/>
                              <a:gd name="connsiteX2" fmla="*/ 83328 w 135918"/>
                              <a:gd name="connsiteY2" fmla="*/ 77688 h 7768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35918" h="77688">
                                <a:moveTo>
                                  <a:pt x="0" y="0"/>
                                </a:moveTo>
                                <a:lnTo>
                                  <a:pt x="135919" y="42392"/>
                                </a:lnTo>
                                <a:lnTo>
                                  <a:pt x="83328" y="77688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43" name="Freeform: Shape 342">
                            <a:extLst>
                              <a:ext uri="{FF2B5EF4-FFF2-40B4-BE49-F238E27FC236}">
                                <a16:creationId xmlns:a16="http://schemas.microsoft.com/office/drawing/2014/main" id="{61934A15-C017-941B-DA2F-1B2F96C5CA7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284"/>
                            <a:ext cx="132441" cy="77641"/>
                          </a:xfrm>
                          <a:custGeom>
                            <a:avLst/>
                            <a:gdLst>
                              <a:gd name="connsiteX0" fmla="*/ 36001 w 132441"/>
                              <a:gd name="connsiteY0" fmla="*/ 15180 h 77641"/>
                              <a:gd name="connsiteX1" fmla="*/ 44225 w 132441"/>
                              <a:gd name="connsiteY1" fmla="*/ 23264 h 77641"/>
                              <a:gd name="connsiteX2" fmla="*/ 84926 w 132441"/>
                              <a:gd name="connsiteY2" fmla="*/ 45259 h 77641"/>
                              <a:gd name="connsiteX3" fmla="*/ 132441 w 132441"/>
                              <a:gd name="connsiteY3" fmla="*/ 44695 h 77641"/>
                              <a:gd name="connsiteX4" fmla="*/ 83328 w 132441"/>
                              <a:gd name="connsiteY4" fmla="*/ 77641 h 77641"/>
                              <a:gd name="connsiteX5" fmla="*/ 0 w 132441"/>
                              <a:gd name="connsiteY5" fmla="*/ 0 h 77641"/>
                              <a:gd name="connsiteX6" fmla="*/ 36847 w 132441"/>
                              <a:gd name="connsiteY6" fmla="*/ 11468 h 77641"/>
                              <a:gd name="connsiteX7" fmla="*/ 36001 w 132441"/>
                              <a:gd name="connsiteY7" fmla="*/ 15180 h 776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2441" h="77641">
                                <a:moveTo>
                                  <a:pt x="36001" y="15180"/>
                                </a:moveTo>
                                <a:cubicBezTo>
                                  <a:pt x="37458" y="19457"/>
                                  <a:pt x="40371" y="21055"/>
                                  <a:pt x="44225" y="23264"/>
                                </a:cubicBezTo>
                                <a:cubicBezTo>
                                  <a:pt x="57526" y="31019"/>
                                  <a:pt x="70591" y="39526"/>
                                  <a:pt x="84926" y="45259"/>
                                </a:cubicBezTo>
                                <a:cubicBezTo>
                                  <a:pt x="100529" y="51510"/>
                                  <a:pt x="116697" y="48596"/>
                                  <a:pt x="132441" y="44695"/>
                                </a:cubicBezTo>
                                <a:lnTo>
                                  <a:pt x="83328" y="77641"/>
                                </a:lnTo>
                                <a:lnTo>
                                  <a:pt x="0" y="0"/>
                                </a:lnTo>
                                <a:lnTo>
                                  <a:pt x="36847" y="11468"/>
                                </a:lnTo>
                                <a:cubicBezTo>
                                  <a:pt x="36001" y="12549"/>
                                  <a:pt x="35578" y="13865"/>
                                  <a:pt x="36001" y="15180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44" name="Freeform: Shape 343">
                            <a:extLst>
                              <a:ext uri="{FF2B5EF4-FFF2-40B4-BE49-F238E27FC236}">
                                <a16:creationId xmlns:a16="http://schemas.microsoft.com/office/drawing/2014/main" id="{E59575DE-5108-B35B-C087-F38A5C981E3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33331"/>
                            <a:ext cx="135918" cy="77641"/>
                          </a:xfrm>
                          <a:custGeom>
                            <a:avLst/>
                            <a:gdLst>
                              <a:gd name="connsiteX0" fmla="*/ 83328 w 135918"/>
                              <a:gd name="connsiteY0" fmla="*/ 77641 h 77641"/>
                              <a:gd name="connsiteX1" fmla="*/ 135919 w 135918"/>
                              <a:gd name="connsiteY1" fmla="*/ 42345 h 77641"/>
                              <a:gd name="connsiteX2" fmla="*/ 0 w 135918"/>
                              <a:gd name="connsiteY2" fmla="*/ 0 h 77641"/>
                              <a:gd name="connsiteX3" fmla="*/ 83328 w 135918"/>
                              <a:gd name="connsiteY3" fmla="*/ 77641 h 77641"/>
                              <a:gd name="connsiteX4" fmla="*/ 101845 w 135918"/>
                              <a:gd name="connsiteY4" fmla="*/ 58936 h 77641"/>
                              <a:gd name="connsiteX5" fmla="*/ 67771 w 135918"/>
                              <a:gd name="connsiteY5" fmla="*/ 52826 h 77641"/>
                              <a:gd name="connsiteX6" fmla="*/ 13394 w 135918"/>
                              <a:gd name="connsiteY6" fmla="*/ 5781 h 77641"/>
                              <a:gd name="connsiteX7" fmla="*/ 130373 w 135918"/>
                              <a:gd name="connsiteY7" fmla="*/ 42392 h 77641"/>
                              <a:gd name="connsiteX8" fmla="*/ 101845 w 135918"/>
                              <a:gd name="connsiteY8" fmla="*/ 58936 h 776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35918" h="77641">
                                <a:moveTo>
                                  <a:pt x="83328" y="77641"/>
                                </a:moveTo>
                                <a:lnTo>
                                  <a:pt x="135919" y="42345"/>
                                </a:lnTo>
                                <a:lnTo>
                                  <a:pt x="0" y="0"/>
                                </a:lnTo>
                                <a:lnTo>
                                  <a:pt x="83328" y="77641"/>
                                </a:lnTo>
                                <a:close/>
                                <a:moveTo>
                                  <a:pt x="101845" y="58936"/>
                                </a:moveTo>
                                <a:cubicBezTo>
                                  <a:pt x="87887" y="66362"/>
                                  <a:pt x="86054" y="68664"/>
                                  <a:pt x="67771" y="52826"/>
                                </a:cubicBezTo>
                                <a:cubicBezTo>
                                  <a:pt x="49536" y="37035"/>
                                  <a:pt x="13394" y="5781"/>
                                  <a:pt x="13394" y="5781"/>
                                </a:cubicBezTo>
                                <a:lnTo>
                                  <a:pt x="130373" y="42392"/>
                                </a:lnTo>
                                <a:cubicBezTo>
                                  <a:pt x="130420" y="42486"/>
                                  <a:pt x="115851" y="51510"/>
                                  <a:pt x="101845" y="5893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  <p:grpSp>
                    <p:nvGrpSpPr>
                      <p:cNvPr id="345" name="Graphic 111">
                        <a:extLst>
                          <a:ext uri="{FF2B5EF4-FFF2-40B4-BE49-F238E27FC236}">
                            <a16:creationId xmlns:a16="http://schemas.microsoft.com/office/drawing/2014/main" id="{27D522BD-9EF5-1B80-5047-DBFBABD91D1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208597" y="1663632"/>
                        <a:ext cx="141370" cy="112842"/>
                        <a:chOff x="8208597" y="1663632"/>
                        <a:chExt cx="141370" cy="112842"/>
                      </a:xfrm>
                      <a:grpFill/>
                    </p:grpSpPr>
                    <p:grpSp>
                      <p:nvGrpSpPr>
                        <p:cNvPr id="346" name="Graphic 111">
                          <a:extLst>
                            <a:ext uri="{FF2B5EF4-FFF2-40B4-BE49-F238E27FC236}">
                              <a16:creationId xmlns:a16="http://schemas.microsoft.com/office/drawing/2014/main" id="{ADA093CE-AA21-48A3-595F-F5FBD865C3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724589"/>
                          <a:ext cx="141370" cy="51886"/>
                          <a:chOff x="8208597" y="1724589"/>
                          <a:chExt cx="141370" cy="51886"/>
                        </a:xfrm>
                        <a:grpFill/>
                      </p:grpSpPr>
                      <p:sp>
                        <p:nvSpPr>
                          <p:cNvPr id="347" name="Freeform: Shape 346">
                            <a:extLst>
                              <a:ext uri="{FF2B5EF4-FFF2-40B4-BE49-F238E27FC236}">
                                <a16:creationId xmlns:a16="http://schemas.microsoft.com/office/drawing/2014/main" id="{5DBD23FB-2C45-741C-53FC-7170E9DF77C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24589"/>
                            <a:ext cx="141370" cy="51886"/>
                          </a:xfrm>
                          <a:custGeom>
                            <a:avLst/>
                            <a:gdLst>
                              <a:gd name="connsiteX0" fmla="*/ 0 w 141370"/>
                              <a:gd name="connsiteY0" fmla="*/ 8695 h 51886"/>
                              <a:gd name="connsiteX1" fmla="*/ 141371 w 141370"/>
                              <a:gd name="connsiteY1" fmla="*/ 0 h 51886"/>
                              <a:gd name="connsiteX2" fmla="*/ 105464 w 141370"/>
                              <a:gd name="connsiteY2" fmla="*/ 51886 h 5188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41370" h="51886">
                                <a:moveTo>
                                  <a:pt x="0" y="8695"/>
                                </a:moveTo>
                                <a:lnTo>
                                  <a:pt x="141371" y="0"/>
                                </a:lnTo>
                                <a:lnTo>
                                  <a:pt x="105464" y="51886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48" name="Freeform: Shape 347">
                            <a:extLst>
                              <a:ext uri="{FF2B5EF4-FFF2-40B4-BE49-F238E27FC236}">
                                <a16:creationId xmlns:a16="http://schemas.microsoft.com/office/drawing/2014/main" id="{90129892-67CF-8F51-D553-03D04E715CD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644" y="1727973"/>
                            <a:ext cx="138973" cy="48455"/>
                          </a:xfrm>
                          <a:custGeom>
                            <a:avLst/>
                            <a:gdLst>
                              <a:gd name="connsiteX0" fmla="*/ 38821 w 138973"/>
                              <a:gd name="connsiteY0" fmla="*/ 6674 h 48455"/>
                              <a:gd name="connsiteX1" fmla="*/ 49395 w 138973"/>
                              <a:gd name="connsiteY1" fmla="*/ 11327 h 48455"/>
                              <a:gd name="connsiteX2" fmla="*/ 95124 w 138973"/>
                              <a:gd name="connsiteY2" fmla="*/ 17483 h 48455"/>
                              <a:gd name="connsiteX3" fmla="*/ 138974 w 138973"/>
                              <a:gd name="connsiteY3" fmla="*/ 0 h 48455"/>
                              <a:gd name="connsiteX4" fmla="*/ 105464 w 138973"/>
                              <a:gd name="connsiteY4" fmla="*/ 48455 h 48455"/>
                              <a:gd name="connsiteX5" fmla="*/ 0 w 138973"/>
                              <a:gd name="connsiteY5" fmla="*/ 5264 h 48455"/>
                              <a:gd name="connsiteX6" fmla="*/ 38304 w 138973"/>
                              <a:gd name="connsiteY6" fmla="*/ 2914 h 48455"/>
                              <a:gd name="connsiteX7" fmla="*/ 38821 w 138973"/>
                              <a:gd name="connsiteY7" fmla="*/ 6674 h 4845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38973" h="48455">
                                <a:moveTo>
                                  <a:pt x="38821" y="6674"/>
                                </a:moveTo>
                                <a:cubicBezTo>
                                  <a:pt x="41734" y="10152"/>
                                  <a:pt x="45024" y="10622"/>
                                  <a:pt x="49395" y="11327"/>
                                </a:cubicBezTo>
                                <a:cubicBezTo>
                                  <a:pt x="64529" y="13864"/>
                                  <a:pt x="79756" y="17201"/>
                                  <a:pt x="95124" y="17483"/>
                                </a:cubicBezTo>
                                <a:cubicBezTo>
                                  <a:pt x="111903" y="17812"/>
                                  <a:pt x="125720" y="9259"/>
                                  <a:pt x="138974" y="0"/>
                                </a:cubicBezTo>
                                <a:lnTo>
                                  <a:pt x="105464" y="48455"/>
                                </a:lnTo>
                                <a:lnTo>
                                  <a:pt x="0" y="5264"/>
                                </a:lnTo>
                                <a:lnTo>
                                  <a:pt x="38304" y="2914"/>
                                </a:lnTo>
                                <a:cubicBezTo>
                                  <a:pt x="37928" y="4230"/>
                                  <a:pt x="37975" y="5640"/>
                                  <a:pt x="38821" y="667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49" name="Freeform: Shape 348">
                            <a:extLst>
                              <a:ext uri="{FF2B5EF4-FFF2-40B4-BE49-F238E27FC236}">
                                <a16:creationId xmlns:a16="http://schemas.microsoft.com/office/drawing/2014/main" id="{25100DE6-29CD-92F2-D80B-C3377331079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724589"/>
                            <a:ext cx="141370" cy="51886"/>
                          </a:xfrm>
                          <a:custGeom>
                            <a:avLst/>
                            <a:gdLst>
                              <a:gd name="connsiteX0" fmla="*/ 105464 w 141370"/>
                              <a:gd name="connsiteY0" fmla="*/ 51886 h 51886"/>
                              <a:gd name="connsiteX1" fmla="*/ 141371 w 141370"/>
                              <a:gd name="connsiteY1" fmla="*/ 0 h 51886"/>
                              <a:gd name="connsiteX2" fmla="*/ 0 w 141370"/>
                              <a:gd name="connsiteY2" fmla="*/ 8695 h 51886"/>
                              <a:gd name="connsiteX3" fmla="*/ 105464 w 141370"/>
                              <a:gd name="connsiteY3" fmla="*/ 51886 h 51886"/>
                              <a:gd name="connsiteX4" fmla="*/ 115898 w 141370"/>
                              <a:gd name="connsiteY4" fmla="*/ 27776 h 51886"/>
                              <a:gd name="connsiteX5" fmla="*/ 82106 w 141370"/>
                              <a:gd name="connsiteY5" fmla="*/ 34215 h 51886"/>
                              <a:gd name="connsiteX6" fmla="*/ 14569 w 141370"/>
                              <a:gd name="connsiteY6" fmla="*/ 9400 h 51886"/>
                              <a:gd name="connsiteX7" fmla="*/ 136342 w 141370"/>
                              <a:gd name="connsiteY7" fmla="*/ 2068 h 51886"/>
                              <a:gd name="connsiteX8" fmla="*/ 115898 w 141370"/>
                              <a:gd name="connsiteY8" fmla="*/ 27776 h 5188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41370" h="51886">
                                <a:moveTo>
                                  <a:pt x="105464" y="51886"/>
                                </a:moveTo>
                                <a:lnTo>
                                  <a:pt x="141371" y="0"/>
                                </a:lnTo>
                                <a:lnTo>
                                  <a:pt x="0" y="8695"/>
                                </a:lnTo>
                                <a:lnTo>
                                  <a:pt x="105464" y="51886"/>
                                </a:lnTo>
                                <a:close/>
                                <a:moveTo>
                                  <a:pt x="115898" y="27776"/>
                                </a:moveTo>
                                <a:cubicBezTo>
                                  <a:pt x="105652" y="39760"/>
                                  <a:pt x="104759" y="42533"/>
                                  <a:pt x="82106" y="34215"/>
                                </a:cubicBezTo>
                                <a:cubicBezTo>
                                  <a:pt x="59453" y="25896"/>
                                  <a:pt x="14569" y="9400"/>
                                  <a:pt x="14569" y="9400"/>
                                </a:cubicBezTo>
                                <a:lnTo>
                                  <a:pt x="136342" y="2068"/>
                                </a:lnTo>
                                <a:cubicBezTo>
                                  <a:pt x="136342" y="2068"/>
                                  <a:pt x="126096" y="15791"/>
                                  <a:pt x="115898" y="2777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  <p:grpSp>
                      <p:nvGrpSpPr>
                        <p:cNvPr id="350" name="Graphic 111">
                          <a:extLst>
                            <a:ext uri="{FF2B5EF4-FFF2-40B4-BE49-F238E27FC236}">
                              <a16:creationId xmlns:a16="http://schemas.microsoft.com/office/drawing/2014/main" id="{4A6D7519-AE9D-4CEE-FB33-3DCE8B02360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8208597" y="1663632"/>
                          <a:ext cx="121913" cy="69698"/>
                          <a:chOff x="8208597" y="1663632"/>
                          <a:chExt cx="121913" cy="69698"/>
                        </a:xfrm>
                        <a:grpFill/>
                      </p:grpSpPr>
                      <p:sp>
                        <p:nvSpPr>
                          <p:cNvPr id="351" name="Freeform: Shape 350">
                            <a:extLst>
                              <a:ext uri="{FF2B5EF4-FFF2-40B4-BE49-F238E27FC236}">
                                <a16:creationId xmlns:a16="http://schemas.microsoft.com/office/drawing/2014/main" id="{856702B9-CD0F-C535-D6AB-EEB4F96977B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63679"/>
                            <a:ext cx="121913" cy="69604"/>
                          </a:xfrm>
                          <a:custGeom>
                            <a:avLst/>
                            <a:gdLst>
                              <a:gd name="connsiteX0" fmla="*/ 0 w 121913"/>
                              <a:gd name="connsiteY0" fmla="*/ 69604 h 69604"/>
                              <a:gd name="connsiteX1" fmla="*/ 121913 w 121913"/>
                              <a:gd name="connsiteY1" fmla="*/ 0 h 69604"/>
                              <a:gd name="connsiteX2" fmla="*/ 113125 w 121913"/>
                              <a:gd name="connsiteY2" fmla="*/ 62602 h 696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121913" h="69604">
                                <a:moveTo>
                                  <a:pt x="0" y="69604"/>
                                </a:moveTo>
                                <a:lnTo>
                                  <a:pt x="121913" y="0"/>
                                </a:lnTo>
                                <a:lnTo>
                                  <a:pt x="113125" y="62602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52" name="Freeform: Shape 351">
                            <a:extLst>
                              <a:ext uri="{FF2B5EF4-FFF2-40B4-BE49-F238E27FC236}">
                                <a16:creationId xmlns:a16="http://schemas.microsoft.com/office/drawing/2014/main" id="{7CFB674A-C567-FD6A-FAE5-EF122912BCE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67815"/>
                            <a:ext cx="121349" cy="65515"/>
                          </a:xfrm>
                          <a:custGeom>
                            <a:avLst/>
                            <a:gdLst>
                              <a:gd name="connsiteX0" fmla="*/ 35202 w 121349"/>
                              <a:gd name="connsiteY0" fmla="*/ 49724 h 65515"/>
                              <a:gd name="connsiteX1" fmla="*/ 46716 w 121349"/>
                              <a:gd name="connsiteY1" fmla="*/ 49348 h 65515"/>
                              <a:gd name="connsiteX2" fmla="*/ 90096 w 121349"/>
                              <a:gd name="connsiteY2" fmla="*/ 34920 h 65515"/>
                              <a:gd name="connsiteX3" fmla="*/ 121349 w 121349"/>
                              <a:gd name="connsiteY3" fmla="*/ 0 h 65515"/>
                              <a:gd name="connsiteX4" fmla="*/ 113125 w 121349"/>
                              <a:gd name="connsiteY4" fmla="*/ 58513 h 65515"/>
                              <a:gd name="connsiteX5" fmla="*/ 0 w 121349"/>
                              <a:gd name="connsiteY5" fmla="*/ 65516 h 65515"/>
                              <a:gd name="connsiteX6" fmla="*/ 33040 w 121349"/>
                              <a:gd name="connsiteY6" fmla="*/ 46622 h 65515"/>
                              <a:gd name="connsiteX7" fmla="*/ 35202 w 121349"/>
                              <a:gd name="connsiteY7" fmla="*/ 49724 h 655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121349" h="65515">
                                <a:moveTo>
                                  <a:pt x="35202" y="49724"/>
                                </a:moveTo>
                                <a:cubicBezTo>
                                  <a:pt x="39338" y="51604"/>
                                  <a:pt x="42486" y="50570"/>
                                  <a:pt x="46716" y="49348"/>
                                </a:cubicBezTo>
                                <a:cubicBezTo>
                                  <a:pt x="61286" y="44977"/>
                                  <a:pt x="76325" y="41405"/>
                                  <a:pt x="90096" y="34920"/>
                                </a:cubicBezTo>
                                <a:cubicBezTo>
                                  <a:pt x="105182" y="27870"/>
                                  <a:pt x="113736" y="14099"/>
                                  <a:pt x="121349" y="0"/>
                                </a:cubicBezTo>
                                <a:lnTo>
                                  <a:pt x="113125" y="58513"/>
                                </a:lnTo>
                                <a:lnTo>
                                  <a:pt x="0" y="65516"/>
                                </a:lnTo>
                                <a:lnTo>
                                  <a:pt x="33040" y="46622"/>
                                </a:lnTo>
                                <a:cubicBezTo>
                                  <a:pt x="33275" y="47938"/>
                                  <a:pt x="33980" y="49160"/>
                                  <a:pt x="35202" y="4972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  <p:sp>
                        <p:nvSpPr>
                          <p:cNvPr id="353" name="Freeform: Shape 352">
                            <a:extLst>
                              <a:ext uri="{FF2B5EF4-FFF2-40B4-BE49-F238E27FC236}">
                                <a16:creationId xmlns:a16="http://schemas.microsoft.com/office/drawing/2014/main" id="{66689A6C-6D2D-1A70-8827-9DAAA9B9017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8208597" y="1663632"/>
                            <a:ext cx="121913" cy="69604"/>
                          </a:xfrm>
                          <a:custGeom>
                            <a:avLst/>
                            <a:gdLst>
                              <a:gd name="connsiteX0" fmla="*/ 113125 w 121913"/>
                              <a:gd name="connsiteY0" fmla="*/ 62649 h 69604"/>
                              <a:gd name="connsiteX1" fmla="*/ 121913 w 121913"/>
                              <a:gd name="connsiteY1" fmla="*/ 0 h 69604"/>
                              <a:gd name="connsiteX2" fmla="*/ 0 w 121913"/>
                              <a:gd name="connsiteY2" fmla="*/ 69604 h 69604"/>
                              <a:gd name="connsiteX3" fmla="*/ 113125 w 121913"/>
                              <a:gd name="connsiteY3" fmla="*/ 62649 h 69604"/>
                              <a:gd name="connsiteX4" fmla="*/ 111621 w 121913"/>
                              <a:gd name="connsiteY4" fmla="*/ 36283 h 69604"/>
                              <a:gd name="connsiteX5" fmla="*/ 84409 w 121913"/>
                              <a:gd name="connsiteY5" fmla="*/ 56821 h 69604"/>
                              <a:gd name="connsiteX6" fmla="*/ 13300 w 121913"/>
                              <a:gd name="connsiteY6" fmla="*/ 63918 h 69604"/>
                              <a:gd name="connsiteX7" fmla="*/ 118389 w 121913"/>
                              <a:gd name="connsiteY7" fmla="*/ 4089 h 69604"/>
                              <a:gd name="connsiteX8" fmla="*/ 111621 w 121913"/>
                              <a:gd name="connsiteY8" fmla="*/ 36283 h 696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21913" h="69604">
                                <a:moveTo>
                                  <a:pt x="113125" y="62649"/>
                                </a:moveTo>
                                <a:lnTo>
                                  <a:pt x="121913" y="0"/>
                                </a:lnTo>
                                <a:lnTo>
                                  <a:pt x="0" y="69604"/>
                                </a:lnTo>
                                <a:lnTo>
                                  <a:pt x="113125" y="62649"/>
                                </a:lnTo>
                                <a:close/>
                                <a:moveTo>
                                  <a:pt x="111621" y="36283"/>
                                </a:moveTo>
                                <a:cubicBezTo>
                                  <a:pt x="107814" y="51557"/>
                                  <a:pt x="108284" y="54471"/>
                                  <a:pt x="84409" y="56821"/>
                                </a:cubicBezTo>
                                <a:cubicBezTo>
                                  <a:pt x="60534" y="59218"/>
                                  <a:pt x="13300" y="63918"/>
                                  <a:pt x="13300" y="63918"/>
                                </a:cubicBezTo>
                                <a:lnTo>
                                  <a:pt x="118389" y="4089"/>
                                </a:lnTo>
                                <a:cubicBezTo>
                                  <a:pt x="118389" y="4136"/>
                                  <a:pt x="115381" y="21008"/>
                                  <a:pt x="111621" y="36283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4687" cap="flat">
                            <a:solidFill>
                              <a:srgbClr val="010101">
                                <a:alpha val="32000"/>
                              </a:srgbClr>
                            </a:solidFill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en-IN"/>
                          </a:p>
                        </p:txBody>
                      </p:sp>
                    </p:grpSp>
                  </p:grpSp>
                </p:grpSp>
                <p:sp>
                  <p:nvSpPr>
                    <p:cNvPr id="354" name="Freeform: Shape 353">
                      <a:extLst>
                        <a:ext uri="{FF2B5EF4-FFF2-40B4-BE49-F238E27FC236}">
                          <a16:creationId xmlns:a16="http://schemas.microsoft.com/office/drawing/2014/main" id="{5E369D25-8BDC-151D-F4A8-7495813577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67837" y="1594357"/>
                      <a:ext cx="282130" cy="278699"/>
                    </a:xfrm>
                    <a:custGeom>
                      <a:avLst/>
                      <a:gdLst>
                        <a:gd name="connsiteX0" fmla="*/ 282131 w 282130"/>
                        <a:gd name="connsiteY0" fmla="*/ 130232 h 278699"/>
                        <a:gd name="connsiteX1" fmla="*/ 252099 w 282130"/>
                        <a:gd name="connsiteY1" fmla="*/ 173659 h 278699"/>
                        <a:gd name="connsiteX2" fmla="*/ 276679 w 282130"/>
                        <a:gd name="connsiteY2" fmla="*/ 181319 h 278699"/>
                        <a:gd name="connsiteX3" fmla="*/ 224088 w 282130"/>
                        <a:gd name="connsiteY3" fmla="*/ 216615 h 278699"/>
                        <a:gd name="connsiteX4" fmla="*/ 140760 w 282130"/>
                        <a:gd name="connsiteY4" fmla="*/ 138974 h 278699"/>
                        <a:gd name="connsiteX5" fmla="*/ 140760 w 282130"/>
                        <a:gd name="connsiteY5" fmla="*/ 138974 h 278699"/>
                        <a:gd name="connsiteX6" fmla="*/ 244908 w 282130"/>
                        <a:gd name="connsiteY6" fmla="*/ 236072 h 278699"/>
                        <a:gd name="connsiteX7" fmla="*/ 182259 w 282130"/>
                        <a:gd name="connsiteY7" fmla="*/ 244438 h 278699"/>
                        <a:gd name="connsiteX8" fmla="*/ 192552 w 282130"/>
                        <a:gd name="connsiteY8" fmla="*/ 270569 h 278699"/>
                        <a:gd name="connsiteX9" fmla="*/ 131313 w 282130"/>
                        <a:gd name="connsiteY9" fmla="*/ 250783 h 278699"/>
                        <a:gd name="connsiteX10" fmla="*/ 128963 w 282130"/>
                        <a:gd name="connsiteY10" fmla="*/ 278700 h 278699"/>
                        <a:gd name="connsiteX11" fmla="*/ 82435 w 282130"/>
                        <a:gd name="connsiteY11" fmla="*/ 234427 h 278699"/>
                        <a:gd name="connsiteX12" fmla="*/ 67912 w 282130"/>
                        <a:gd name="connsiteY12" fmla="*/ 258255 h 278699"/>
                        <a:gd name="connsiteX13" fmla="*/ 45494 w 282130"/>
                        <a:gd name="connsiteY13" fmla="*/ 198474 h 278699"/>
                        <a:gd name="connsiteX14" fmla="*/ 21713 w 282130"/>
                        <a:gd name="connsiteY14" fmla="*/ 213325 h 278699"/>
                        <a:gd name="connsiteX15" fmla="*/ 27964 w 282130"/>
                        <a:gd name="connsiteY15" fmla="*/ 151005 h 278699"/>
                        <a:gd name="connsiteX16" fmla="*/ 0 w 282130"/>
                        <a:gd name="connsiteY16" fmla="*/ 153966 h 278699"/>
                        <a:gd name="connsiteX17" fmla="*/ 2209 w 282130"/>
                        <a:gd name="connsiteY17" fmla="*/ 150394 h 278699"/>
                        <a:gd name="connsiteX18" fmla="*/ 2209 w 282130"/>
                        <a:gd name="connsiteY18" fmla="*/ 150394 h 278699"/>
                        <a:gd name="connsiteX19" fmla="*/ 33463 w 282130"/>
                        <a:gd name="connsiteY19" fmla="*/ 100482 h 278699"/>
                        <a:gd name="connsiteX20" fmla="*/ 6674 w 282130"/>
                        <a:gd name="connsiteY20" fmla="*/ 90895 h 278699"/>
                        <a:gd name="connsiteX21" fmla="*/ 10293 w 282130"/>
                        <a:gd name="connsiteY21" fmla="*/ 88686 h 278699"/>
                        <a:gd name="connsiteX22" fmla="*/ 10293 w 282130"/>
                        <a:gd name="connsiteY22" fmla="*/ 88686 h 278699"/>
                        <a:gd name="connsiteX23" fmla="*/ 60581 w 282130"/>
                        <a:gd name="connsiteY23" fmla="*/ 58043 h 278699"/>
                        <a:gd name="connsiteX24" fmla="*/ 40606 w 282130"/>
                        <a:gd name="connsiteY24" fmla="*/ 37881 h 278699"/>
                        <a:gd name="connsiteX25" fmla="*/ 44836 w 282130"/>
                        <a:gd name="connsiteY25" fmla="*/ 37505 h 278699"/>
                        <a:gd name="connsiteX26" fmla="*/ 44836 w 282130"/>
                        <a:gd name="connsiteY26" fmla="*/ 37505 h 278699"/>
                        <a:gd name="connsiteX27" fmla="*/ 104289 w 282130"/>
                        <a:gd name="connsiteY27" fmla="*/ 32053 h 278699"/>
                        <a:gd name="connsiteX28" fmla="*/ 95171 w 282130"/>
                        <a:gd name="connsiteY28" fmla="*/ 5311 h 278699"/>
                        <a:gd name="connsiteX29" fmla="*/ 154765 w 282130"/>
                        <a:gd name="connsiteY29" fmla="*/ 27635 h 278699"/>
                        <a:gd name="connsiteX30" fmla="*/ 158243 w 282130"/>
                        <a:gd name="connsiteY30" fmla="*/ 0 h 278699"/>
                        <a:gd name="connsiteX31" fmla="*/ 161204 w 282130"/>
                        <a:gd name="connsiteY31" fmla="*/ 3055 h 278699"/>
                        <a:gd name="connsiteX32" fmla="*/ 161204 w 282130"/>
                        <a:gd name="connsiteY32" fmla="*/ 3008 h 278699"/>
                        <a:gd name="connsiteX33" fmla="*/ 202985 w 282130"/>
                        <a:gd name="connsiteY33" fmla="*/ 46105 h 278699"/>
                        <a:gd name="connsiteX34" fmla="*/ 218542 w 282130"/>
                        <a:gd name="connsiteY34" fmla="*/ 22888 h 278699"/>
                        <a:gd name="connsiteX35" fmla="*/ 219858 w 282130"/>
                        <a:gd name="connsiteY35" fmla="*/ 26930 h 278699"/>
                        <a:gd name="connsiteX36" fmla="*/ 219858 w 282130"/>
                        <a:gd name="connsiteY36" fmla="*/ 26930 h 278699"/>
                        <a:gd name="connsiteX37" fmla="*/ 238375 w 282130"/>
                        <a:gd name="connsiteY37" fmla="*/ 83234 h 278699"/>
                        <a:gd name="connsiteX38" fmla="*/ 262673 w 282130"/>
                        <a:gd name="connsiteY38" fmla="*/ 69369 h 278699"/>
                        <a:gd name="connsiteX39" fmla="*/ 253885 w 282130"/>
                        <a:gd name="connsiteY39" fmla="*/ 132018 h 278699"/>
                        <a:gd name="connsiteX40" fmla="*/ 140760 w 282130"/>
                        <a:gd name="connsiteY40" fmla="*/ 139021 h 278699"/>
                        <a:gd name="connsiteX41" fmla="*/ 140760 w 282130"/>
                        <a:gd name="connsiteY41" fmla="*/ 139021 h 278699"/>
                        <a:gd name="connsiteX42" fmla="*/ 282131 w 282130"/>
                        <a:gd name="connsiteY42" fmla="*/ 130232 h 27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</a:cxnLst>
                      <a:rect l="l" t="t" r="r" b="b"/>
                      <a:pathLst>
                        <a:path w="282130" h="278699">
                          <a:moveTo>
                            <a:pt x="282131" y="130232"/>
                          </a:moveTo>
                          <a:lnTo>
                            <a:pt x="252099" y="173659"/>
                          </a:lnTo>
                          <a:lnTo>
                            <a:pt x="276679" y="181319"/>
                          </a:lnTo>
                          <a:lnTo>
                            <a:pt x="224088" y="216615"/>
                          </a:lnTo>
                          <a:lnTo>
                            <a:pt x="140760" y="138974"/>
                          </a:lnTo>
                          <a:lnTo>
                            <a:pt x="140760" y="138974"/>
                          </a:lnTo>
                          <a:lnTo>
                            <a:pt x="244908" y="236072"/>
                          </a:lnTo>
                          <a:lnTo>
                            <a:pt x="182259" y="244438"/>
                          </a:lnTo>
                          <a:lnTo>
                            <a:pt x="192552" y="270569"/>
                          </a:lnTo>
                          <a:lnTo>
                            <a:pt x="131313" y="250783"/>
                          </a:lnTo>
                          <a:lnTo>
                            <a:pt x="128963" y="278700"/>
                          </a:lnTo>
                          <a:lnTo>
                            <a:pt x="82435" y="234427"/>
                          </a:lnTo>
                          <a:lnTo>
                            <a:pt x="67912" y="258255"/>
                          </a:lnTo>
                          <a:lnTo>
                            <a:pt x="45494" y="198474"/>
                          </a:lnTo>
                          <a:lnTo>
                            <a:pt x="21713" y="213325"/>
                          </a:lnTo>
                          <a:lnTo>
                            <a:pt x="27964" y="151005"/>
                          </a:lnTo>
                          <a:lnTo>
                            <a:pt x="0" y="153966"/>
                          </a:lnTo>
                          <a:lnTo>
                            <a:pt x="2209" y="150394"/>
                          </a:lnTo>
                          <a:lnTo>
                            <a:pt x="2209" y="150394"/>
                          </a:lnTo>
                          <a:lnTo>
                            <a:pt x="33463" y="100482"/>
                          </a:lnTo>
                          <a:lnTo>
                            <a:pt x="6674" y="90895"/>
                          </a:lnTo>
                          <a:lnTo>
                            <a:pt x="10293" y="88686"/>
                          </a:lnTo>
                          <a:lnTo>
                            <a:pt x="10293" y="88686"/>
                          </a:lnTo>
                          <a:lnTo>
                            <a:pt x="60581" y="58043"/>
                          </a:lnTo>
                          <a:lnTo>
                            <a:pt x="40606" y="37881"/>
                          </a:lnTo>
                          <a:lnTo>
                            <a:pt x="44836" y="37505"/>
                          </a:lnTo>
                          <a:cubicBezTo>
                            <a:pt x="44836" y="37505"/>
                            <a:pt x="44836" y="37505"/>
                            <a:pt x="44836" y="37505"/>
                          </a:cubicBezTo>
                          <a:lnTo>
                            <a:pt x="104289" y="32053"/>
                          </a:lnTo>
                          <a:lnTo>
                            <a:pt x="95171" y="5311"/>
                          </a:lnTo>
                          <a:lnTo>
                            <a:pt x="154765" y="27635"/>
                          </a:lnTo>
                          <a:lnTo>
                            <a:pt x="158243" y="0"/>
                          </a:lnTo>
                          <a:lnTo>
                            <a:pt x="161204" y="3055"/>
                          </a:lnTo>
                          <a:cubicBezTo>
                            <a:pt x="161204" y="3055"/>
                            <a:pt x="161204" y="3055"/>
                            <a:pt x="161204" y="3008"/>
                          </a:cubicBezTo>
                          <a:lnTo>
                            <a:pt x="202985" y="46105"/>
                          </a:lnTo>
                          <a:lnTo>
                            <a:pt x="218542" y="22888"/>
                          </a:lnTo>
                          <a:lnTo>
                            <a:pt x="219858" y="26930"/>
                          </a:lnTo>
                          <a:lnTo>
                            <a:pt x="219858" y="26930"/>
                          </a:lnTo>
                          <a:lnTo>
                            <a:pt x="238375" y="83234"/>
                          </a:lnTo>
                          <a:lnTo>
                            <a:pt x="262673" y="69369"/>
                          </a:lnTo>
                          <a:lnTo>
                            <a:pt x="253885" y="132018"/>
                          </a:lnTo>
                          <a:lnTo>
                            <a:pt x="140760" y="139021"/>
                          </a:lnTo>
                          <a:lnTo>
                            <a:pt x="140760" y="139021"/>
                          </a:lnTo>
                          <a:lnTo>
                            <a:pt x="282131" y="130232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DA16BFEB-A9D2-7ECB-DEF7-CE94E3E0F2A3}"/>
                    </a:ext>
                  </a:extLst>
                </p:cNvPr>
                <p:cNvSpPr/>
                <p:nvPr/>
              </p:nvSpPr>
              <p:spPr>
                <a:xfrm>
                  <a:off x="8279141" y="1593135"/>
                  <a:ext cx="500390" cy="316627"/>
                </a:xfrm>
                <a:custGeom>
                  <a:avLst/>
                  <a:gdLst>
                    <a:gd name="connsiteX0" fmla="*/ 67348 w 500390"/>
                    <a:gd name="connsiteY0" fmla="*/ 242182 h 316627"/>
                    <a:gd name="connsiteX1" fmla="*/ 0 w 500390"/>
                    <a:gd name="connsiteY1" fmla="*/ 316627 h 316627"/>
                    <a:gd name="connsiteX2" fmla="*/ 147716 w 500390"/>
                    <a:gd name="connsiteY2" fmla="*/ 235461 h 316627"/>
                    <a:gd name="connsiteX3" fmla="*/ 292423 w 500390"/>
                    <a:gd name="connsiteY3" fmla="*/ 155987 h 316627"/>
                    <a:gd name="connsiteX4" fmla="*/ 467962 w 500390"/>
                    <a:gd name="connsiteY4" fmla="*/ 58043 h 316627"/>
                    <a:gd name="connsiteX5" fmla="*/ 500390 w 500390"/>
                    <a:gd name="connsiteY5" fmla="*/ 0 h 316627"/>
                    <a:gd name="connsiteX6" fmla="*/ 67348 w 500390"/>
                    <a:gd name="connsiteY6" fmla="*/ 242182 h 31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0390" h="316627">
                      <a:moveTo>
                        <a:pt x="67348" y="242182"/>
                      </a:moveTo>
                      <a:cubicBezTo>
                        <a:pt x="51933" y="272872"/>
                        <a:pt x="28575" y="298674"/>
                        <a:pt x="0" y="316627"/>
                      </a:cubicBezTo>
                      <a:lnTo>
                        <a:pt x="147716" y="235461"/>
                      </a:lnTo>
                      <a:lnTo>
                        <a:pt x="292423" y="155987"/>
                      </a:lnTo>
                      <a:cubicBezTo>
                        <a:pt x="292423" y="155987"/>
                        <a:pt x="463967" y="63025"/>
                        <a:pt x="467962" y="58043"/>
                      </a:cubicBezTo>
                      <a:cubicBezTo>
                        <a:pt x="481591" y="40982"/>
                        <a:pt x="492636" y="21384"/>
                        <a:pt x="500390" y="0"/>
                      </a:cubicBezTo>
                      <a:lnTo>
                        <a:pt x="67348" y="2421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F0966E20-47B3-4234-8BBE-600DACFADFF8}"/>
                  </a:ext>
                </a:extLst>
              </p:cNvPr>
              <p:cNvSpPr/>
              <p:nvPr/>
            </p:nvSpPr>
            <p:spPr>
              <a:xfrm>
                <a:off x="8187542" y="1321297"/>
                <a:ext cx="598945" cy="376315"/>
              </a:xfrm>
              <a:custGeom>
                <a:avLst/>
                <a:gdLst>
                  <a:gd name="connsiteX0" fmla="*/ 229022 w 598945"/>
                  <a:gd name="connsiteY0" fmla="*/ 376315 h 376315"/>
                  <a:gd name="connsiteX1" fmla="*/ 598946 w 598945"/>
                  <a:gd name="connsiteY1" fmla="*/ 155329 h 376315"/>
                  <a:gd name="connsiteX2" fmla="*/ 421480 w 598945"/>
                  <a:gd name="connsiteY2" fmla="*/ 0 h 376315"/>
                  <a:gd name="connsiteX3" fmla="*/ 416263 w 598945"/>
                  <a:gd name="connsiteY3" fmla="*/ 611 h 376315"/>
                  <a:gd name="connsiteX4" fmla="*/ 0 w 598945"/>
                  <a:gd name="connsiteY4" fmla="*/ 234709 h 376315"/>
                  <a:gd name="connsiteX5" fmla="*/ 229022 w 598945"/>
                  <a:gd name="connsiteY5" fmla="*/ 376315 h 37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945" h="376315">
                    <a:moveTo>
                      <a:pt x="229022" y="376315"/>
                    </a:moveTo>
                    <a:lnTo>
                      <a:pt x="598946" y="155329"/>
                    </a:lnTo>
                    <a:cubicBezTo>
                      <a:pt x="580616" y="66644"/>
                      <a:pt x="508286" y="282"/>
                      <a:pt x="421480" y="0"/>
                    </a:cubicBezTo>
                    <a:cubicBezTo>
                      <a:pt x="421480" y="0"/>
                      <a:pt x="419365" y="188"/>
                      <a:pt x="416263" y="611"/>
                    </a:cubicBezTo>
                    <a:lnTo>
                      <a:pt x="0" y="234709"/>
                    </a:lnTo>
                    <a:cubicBezTo>
                      <a:pt x="0" y="234709"/>
                      <a:pt x="152274" y="224323"/>
                      <a:pt x="229022" y="37631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57" name="Graphic 111">
                <a:extLst>
                  <a:ext uri="{FF2B5EF4-FFF2-40B4-BE49-F238E27FC236}">
                    <a16:creationId xmlns:a16="http://schemas.microsoft.com/office/drawing/2014/main" id="{DE0563D7-E753-E920-9A67-67D7EB779AC1}"/>
                  </a:ext>
                </a:extLst>
              </p:cNvPr>
              <p:cNvGrpSpPr/>
              <p:nvPr/>
            </p:nvGrpSpPr>
            <p:grpSpPr>
              <a:xfrm>
                <a:off x="8142376" y="1245395"/>
                <a:ext cx="474682" cy="310846"/>
                <a:chOff x="8142376" y="1245395"/>
                <a:chExt cx="474682" cy="310846"/>
              </a:xfrm>
              <a:grpFill/>
            </p:grpSpPr>
            <p:grpSp>
              <p:nvGrpSpPr>
                <p:cNvPr id="358" name="Graphic 111">
                  <a:extLst>
                    <a:ext uri="{FF2B5EF4-FFF2-40B4-BE49-F238E27FC236}">
                      <a16:creationId xmlns:a16="http://schemas.microsoft.com/office/drawing/2014/main" id="{BB6EA0F2-D41A-2D8B-3028-3C4796AD916C}"/>
                    </a:ext>
                  </a:extLst>
                </p:cNvPr>
                <p:cNvGrpSpPr/>
                <p:nvPr/>
              </p:nvGrpSpPr>
              <p:grpSpPr>
                <a:xfrm>
                  <a:off x="8142376" y="1245395"/>
                  <a:ext cx="474682" cy="310846"/>
                  <a:chOff x="8142376" y="1245395"/>
                  <a:chExt cx="474682" cy="310846"/>
                </a:xfrm>
                <a:grpFill/>
              </p:grpSpPr>
              <p:grpSp>
                <p:nvGrpSpPr>
                  <p:cNvPr id="359" name="Graphic 111">
                    <a:extLst>
                      <a:ext uri="{FF2B5EF4-FFF2-40B4-BE49-F238E27FC236}">
                        <a16:creationId xmlns:a16="http://schemas.microsoft.com/office/drawing/2014/main" id="{38EC91A5-4976-B412-2D9C-2205B803C229}"/>
                      </a:ext>
                    </a:extLst>
                  </p:cNvPr>
                  <p:cNvGrpSpPr/>
                  <p:nvPr/>
                </p:nvGrpSpPr>
                <p:grpSpPr>
                  <a:xfrm>
                    <a:off x="8167473" y="1245395"/>
                    <a:ext cx="449585" cy="306099"/>
                    <a:chOff x="8167473" y="1245395"/>
                    <a:chExt cx="449585" cy="306099"/>
                  </a:xfrm>
                  <a:grpFill/>
                </p:grpSpPr>
                <p:sp>
                  <p:nvSpPr>
                    <p:cNvPr id="360" name="Freeform: Shape 359">
                      <a:extLst>
                        <a:ext uri="{FF2B5EF4-FFF2-40B4-BE49-F238E27FC236}">
                          <a16:creationId xmlns:a16="http://schemas.microsoft.com/office/drawing/2014/main" id="{13C72018-8C0E-F272-AF1E-75F1B4BC32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67473" y="1454349"/>
                      <a:ext cx="422" cy="234"/>
                    </a:xfrm>
                    <a:custGeom>
                      <a:avLst/>
                      <a:gdLst>
                        <a:gd name="connsiteX0" fmla="*/ 0 w 422"/>
                        <a:gd name="connsiteY0" fmla="*/ 235 h 234"/>
                        <a:gd name="connsiteX1" fmla="*/ 0 w 422"/>
                        <a:gd name="connsiteY1" fmla="*/ 235 h 234"/>
                        <a:gd name="connsiteX2" fmla="*/ 423 w 422"/>
                        <a:gd name="connsiteY2" fmla="*/ 0 h 234"/>
                        <a:gd name="connsiteX3" fmla="*/ 0 w 422"/>
                        <a:gd name="connsiteY3" fmla="*/ 235 h 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22" h="234">
                          <a:moveTo>
                            <a:pt x="0" y="235"/>
                          </a:moveTo>
                          <a:lnTo>
                            <a:pt x="0" y="235"/>
                          </a:lnTo>
                          <a:cubicBezTo>
                            <a:pt x="141" y="188"/>
                            <a:pt x="282" y="94"/>
                            <a:pt x="423" y="0"/>
                          </a:cubicBezTo>
                          <a:cubicBezTo>
                            <a:pt x="141" y="141"/>
                            <a:pt x="0" y="235"/>
                            <a:pt x="0" y="2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361" name="Freeform: Shape 360">
                      <a:extLst>
                        <a:ext uri="{FF2B5EF4-FFF2-40B4-BE49-F238E27FC236}">
                          <a16:creationId xmlns:a16="http://schemas.microsoft.com/office/drawing/2014/main" id="{9F799BCB-2E5F-3BC7-29D8-53593D31D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212451" y="1551024"/>
                      <a:ext cx="892" cy="469"/>
                    </a:xfrm>
                    <a:custGeom>
                      <a:avLst/>
                      <a:gdLst>
                        <a:gd name="connsiteX0" fmla="*/ 0 w 892"/>
                        <a:gd name="connsiteY0" fmla="*/ 470 h 469"/>
                        <a:gd name="connsiteX1" fmla="*/ 0 w 892"/>
                        <a:gd name="connsiteY1" fmla="*/ 470 h 469"/>
                        <a:gd name="connsiteX2" fmla="*/ 893 w 892"/>
                        <a:gd name="connsiteY2" fmla="*/ 0 h 469"/>
                        <a:gd name="connsiteX3" fmla="*/ 0 w 892"/>
                        <a:gd name="connsiteY3" fmla="*/ 470 h 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92" h="469">
                          <a:moveTo>
                            <a:pt x="0" y="470"/>
                          </a:moveTo>
                          <a:lnTo>
                            <a:pt x="0" y="470"/>
                          </a:lnTo>
                          <a:lnTo>
                            <a:pt x="893" y="0"/>
                          </a:lnTo>
                          <a:cubicBezTo>
                            <a:pt x="611" y="188"/>
                            <a:pt x="329" y="329"/>
                            <a:pt x="0" y="47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362" name="Freeform: Shape 361">
                      <a:extLst>
                        <a:ext uri="{FF2B5EF4-FFF2-40B4-BE49-F238E27FC236}">
                          <a16:creationId xmlns:a16="http://schemas.microsoft.com/office/drawing/2014/main" id="{E9A5346A-8DF1-373E-0CFB-59D9E3BD85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73489" y="1245395"/>
                      <a:ext cx="443569" cy="303937"/>
                    </a:xfrm>
                    <a:custGeom>
                      <a:avLst/>
                      <a:gdLst>
                        <a:gd name="connsiteX0" fmla="*/ 393892 w 443569"/>
                        <a:gd name="connsiteY0" fmla="*/ 0 h 303937"/>
                        <a:gd name="connsiteX1" fmla="*/ 387031 w 443569"/>
                        <a:gd name="connsiteY1" fmla="*/ 1457 h 303937"/>
                        <a:gd name="connsiteX2" fmla="*/ 309249 w 443569"/>
                        <a:gd name="connsiteY2" fmla="*/ 42486 h 303937"/>
                        <a:gd name="connsiteX3" fmla="*/ 140948 w 443569"/>
                        <a:gd name="connsiteY3" fmla="*/ 131407 h 303937"/>
                        <a:gd name="connsiteX4" fmla="*/ 0 w 443569"/>
                        <a:gd name="connsiteY4" fmla="*/ 205946 h 303937"/>
                        <a:gd name="connsiteX5" fmla="*/ 18893 w 443569"/>
                        <a:gd name="connsiteY5" fmla="*/ 201951 h 303937"/>
                        <a:gd name="connsiteX6" fmla="*/ 68570 w 443569"/>
                        <a:gd name="connsiteY6" fmla="*/ 256563 h 303937"/>
                        <a:gd name="connsiteX7" fmla="*/ 42956 w 443569"/>
                        <a:gd name="connsiteY7" fmla="*/ 303938 h 303937"/>
                        <a:gd name="connsiteX8" fmla="*/ 186160 w 443569"/>
                        <a:gd name="connsiteY8" fmla="*/ 225310 h 303937"/>
                        <a:gd name="connsiteX9" fmla="*/ 343886 w 443569"/>
                        <a:gd name="connsiteY9" fmla="*/ 138692 h 303937"/>
                        <a:gd name="connsiteX10" fmla="*/ 383365 w 443569"/>
                        <a:gd name="connsiteY10" fmla="*/ 117026 h 303937"/>
                        <a:gd name="connsiteX11" fmla="*/ 431256 w 443569"/>
                        <a:gd name="connsiteY11" fmla="*/ 90284 h 303937"/>
                        <a:gd name="connsiteX12" fmla="*/ 443570 w 443569"/>
                        <a:gd name="connsiteY12" fmla="*/ 54612 h 303937"/>
                        <a:gd name="connsiteX13" fmla="*/ 393892 w 443569"/>
                        <a:gd name="connsiteY13" fmla="*/ 0 h 303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43569" h="303937">
                          <a:moveTo>
                            <a:pt x="393892" y="0"/>
                          </a:moveTo>
                          <a:cubicBezTo>
                            <a:pt x="393892" y="0"/>
                            <a:pt x="389240" y="423"/>
                            <a:pt x="387031" y="1457"/>
                          </a:cubicBezTo>
                          <a:cubicBezTo>
                            <a:pt x="386420" y="1739"/>
                            <a:pt x="354555" y="18564"/>
                            <a:pt x="309249" y="42486"/>
                          </a:cubicBezTo>
                          <a:cubicBezTo>
                            <a:pt x="261216" y="67865"/>
                            <a:pt x="198145" y="101234"/>
                            <a:pt x="140948" y="131407"/>
                          </a:cubicBezTo>
                          <a:cubicBezTo>
                            <a:pt x="75667" y="165904"/>
                            <a:pt x="18188" y="196312"/>
                            <a:pt x="0" y="205946"/>
                          </a:cubicBezTo>
                          <a:cubicBezTo>
                            <a:pt x="5828" y="203361"/>
                            <a:pt x="12220" y="201905"/>
                            <a:pt x="18893" y="201951"/>
                          </a:cubicBezTo>
                          <a:cubicBezTo>
                            <a:pt x="46434" y="202045"/>
                            <a:pt x="68664" y="226485"/>
                            <a:pt x="68570" y="256563"/>
                          </a:cubicBezTo>
                          <a:cubicBezTo>
                            <a:pt x="68523" y="276961"/>
                            <a:pt x="58184" y="294679"/>
                            <a:pt x="42956" y="303938"/>
                          </a:cubicBezTo>
                          <a:lnTo>
                            <a:pt x="186160" y="225310"/>
                          </a:lnTo>
                          <a:lnTo>
                            <a:pt x="343886" y="138692"/>
                          </a:lnTo>
                          <a:lnTo>
                            <a:pt x="383365" y="117026"/>
                          </a:lnTo>
                          <a:cubicBezTo>
                            <a:pt x="383365" y="117026"/>
                            <a:pt x="430175" y="91647"/>
                            <a:pt x="431256" y="90284"/>
                          </a:cubicBezTo>
                          <a:cubicBezTo>
                            <a:pt x="438917" y="80743"/>
                            <a:pt x="443522" y="68288"/>
                            <a:pt x="443570" y="54612"/>
                          </a:cubicBezTo>
                          <a:cubicBezTo>
                            <a:pt x="443663" y="24533"/>
                            <a:pt x="421433" y="94"/>
                            <a:pt x="393892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40FD41AD-6119-5EBB-74F7-40129475C825}"/>
                      </a:ext>
                    </a:extLst>
                  </p:cNvPr>
                  <p:cNvSpPr/>
                  <p:nvPr/>
                </p:nvSpPr>
                <p:spPr>
                  <a:xfrm>
                    <a:off x="8142376" y="1447346"/>
                    <a:ext cx="99683" cy="108895"/>
                  </a:xfrm>
                  <a:custGeom>
                    <a:avLst/>
                    <a:gdLst>
                      <a:gd name="connsiteX0" fmla="*/ 99684 w 99683"/>
                      <a:gd name="connsiteY0" fmla="*/ 54612 h 108895"/>
                      <a:gd name="connsiteX1" fmla="*/ 49677 w 99683"/>
                      <a:gd name="connsiteY1" fmla="*/ 108895 h 108895"/>
                      <a:gd name="connsiteX2" fmla="*/ 0 w 99683"/>
                      <a:gd name="connsiteY2" fmla="*/ 54283 h 108895"/>
                      <a:gd name="connsiteX3" fmla="*/ 50006 w 99683"/>
                      <a:gd name="connsiteY3" fmla="*/ 0 h 108895"/>
                      <a:gd name="connsiteX4" fmla="*/ 99684 w 99683"/>
                      <a:gd name="connsiteY4" fmla="*/ 54612 h 108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683" h="108895">
                        <a:moveTo>
                          <a:pt x="99684" y="54612"/>
                        </a:moveTo>
                        <a:cubicBezTo>
                          <a:pt x="99590" y="84691"/>
                          <a:pt x="77171" y="108989"/>
                          <a:pt x="49677" y="108895"/>
                        </a:cubicBezTo>
                        <a:cubicBezTo>
                          <a:pt x="22136" y="108801"/>
                          <a:pt x="-94" y="84362"/>
                          <a:pt x="0" y="54283"/>
                        </a:cubicBezTo>
                        <a:cubicBezTo>
                          <a:pt x="94" y="24204"/>
                          <a:pt x="22512" y="-94"/>
                          <a:pt x="50006" y="0"/>
                        </a:cubicBezTo>
                        <a:cubicBezTo>
                          <a:pt x="77547" y="141"/>
                          <a:pt x="99778" y="24580"/>
                          <a:pt x="99684" y="5461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8680D8B7-3C87-C4BB-2281-E8620619362A}"/>
                      </a:ext>
                    </a:extLst>
                  </p:cNvPr>
                  <p:cNvSpPr/>
                  <p:nvPr/>
                </p:nvSpPr>
                <p:spPr>
                  <a:xfrm>
                    <a:off x="8142376" y="1447346"/>
                    <a:ext cx="99683" cy="108895"/>
                  </a:xfrm>
                  <a:custGeom>
                    <a:avLst/>
                    <a:gdLst>
                      <a:gd name="connsiteX0" fmla="*/ 99684 w 99683"/>
                      <a:gd name="connsiteY0" fmla="*/ 54612 h 108895"/>
                      <a:gd name="connsiteX1" fmla="*/ 49677 w 99683"/>
                      <a:gd name="connsiteY1" fmla="*/ 108895 h 108895"/>
                      <a:gd name="connsiteX2" fmla="*/ 0 w 99683"/>
                      <a:gd name="connsiteY2" fmla="*/ 54283 h 108895"/>
                      <a:gd name="connsiteX3" fmla="*/ 50006 w 99683"/>
                      <a:gd name="connsiteY3" fmla="*/ 0 h 108895"/>
                      <a:gd name="connsiteX4" fmla="*/ 99684 w 99683"/>
                      <a:gd name="connsiteY4" fmla="*/ 54612 h 108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683" h="108895">
                        <a:moveTo>
                          <a:pt x="99684" y="54612"/>
                        </a:moveTo>
                        <a:cubicBezTo>
                          <a:pt x="99590" y="84691"/>
                          <a:pt x="77171" y="108989"/>
                          <a:pt x="49677" y="108895"/>
                        </a:cubicBezTo>
                        <a:cubicBezTo>
                          <a:pt x="22136" y="108801"/>
                          <a:pt x="-94" y="84362"/>
                          <a:pt x="0" y="54283"/>
                        </a:cubicBezTo>
                        <a:cubicBezTo>
                          <a:pt x="94" y="24204"/>
                          <a:pt x="22512" y="-94"/>
                          <a:pt x="50006" y="0"/>
                        </a:cubicBezTo>
                        <a:cubicBezTo>
                          <a:pt x="77547" y="141"/>
                          <a:pt x="99778" y="24580"/>
                          <a:pt x="99684" y="5461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EC978BE1-F1B6-F29E-6907-84348381FE18}"/>
                      </a:ext>
                    </a:extLst>
                  </p:cNvPr>
                  <p:cNvSpPr/>
                  <p:nvPr/>
                </p:nvSpPr>
                <p:spPr>
                  <a:xfrm>
                    <a:off x="8150836" y="1453691"/>
                    <a:ext cx="91177" cy="102550"/>
                  </a:xfrm>
                  <a:custGeom>
                    <a:avLst/>
                    <a:gdLst>
                      <a:gd name="connsiteX0" fmla="*/ 64623 w 91177"/>
                      <a:gd name="connsiteY0" fmla="*/ 0 h 102550"/>
                      <a:gd name="connsiteX1" fmla="*/ 85960 w 91177"/>
                      <a:gd name="connsiteY1" fmla="*/ 44225 h 102550"/>
                      <a:gd name="connsiteX2" fmla="*/ 36988 w 91177"/>
                      <a:gd name="connsiteY2" fmla="*/ 97333 h 102550"/>
                      <a:gd name="connsiteX3" fmla="*/ 0 w 91177"/>
                      <a:gd name="connsiteY3" fmla="*/ 78534 h 102550"/>
                      <a:gd name="connsiteX4" fmla="*/ 41170 w 91177"/>
                      <a:gd name="connsiteY4" fmla="*/ 102550 h 102550"/>
                      <a:gd name="connsiteX5" fmla="*/ 91177 w 91177"/>
                      <a:gd name="connsiteY5" fmla="*/ 48267 h 102550"/>
                      <a:gd name="connsiteX6" fmla="*/ 64623 w 91177"/>
                      <a:gd name="connsiteY6" fmla="*/ 0 h 102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177" h="102550">
                        <a:moveTo>
                          <a:pt x="64623" y="0"/>
                        </a:moveTo>
                        <a:cubicBezTo>
                          <a:pt x="77547" y="9635"/>
                          <a:pt x="86007" y="25849"/>
                          <a:pt x="85960" y="44225"/>
                        </a:cubicBezTo>
                        <a:cubicBezTo>
                          <a:pt x="85866" y="73646"/>
                          <a:pt x="63965" y="97427"/>
                          <a:pt x="36988" y="97333"/>
                        </a:cubicBezTo>
                        <a:cubicBezTo>
                          <a:pt x="22136" y="97286"/>
                          <a:pt x="8930" y="90002"/>
                          <a:pt x="0" y="78534"/>
                        </a:cubicBezTo>
                        <a:cubicBezTo>
                          <a:pt x="8930" y="92963"/>
                          <a:pt x="24016" y="102503"/>
                          <a:pt x="41170" y="102550"/>
                        </a:cubicBezTo>
                        <a:cubicBezTo>
                          <a:pt x="68711" y="102644"/>
                          <a:pt x="91083" y="78346"/>
                          <a:pt x="91177" y="48267"/>
                        </a:cubicBezTo>
                        <a:cubicBezTo>
                          <a:pt x="91271" y="27353"/>
                          <a:pt x="80508" y="9165"/>
                          <a:pt x="64623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EDE07EA7-9EF3-3855-9BD5-D26AF4226D9B}"/>
                      </a:ext>
                    </a:extLst>
                  </p:cNvPr>
                  <p:cNvSpPr/>
                  <p:nvPr/>
                </p:nvSpPr>
                <p:spPr>
                  <a:xfrm>
                    <a:off x="8156946" y="1447393"/>
                    <a:ext cx="85114" cy="95077"/>
                  </a:xfrm>
                  <a:custGeom>
                    <a:avLst/>
                    <a:gdLst>
                      <a:gd name="connsiteX0" fmla="*/ 35437 w 85114"/>
                      <a:gd name="connsiteY0" fmla="*/ 0 h 95077"/>
                      <a:gd name="connsiteX1" fmla="*/ 0 w 85114"/>
                      <a:gd name="connsiteY1" fmla="*/ 15980 h 95077"/>
                      <a:gd name="connsiteX2" fmla="*/ 33228 w 85114"/>
                      <a:gd name="connsiteY2" fmla="*/ 2209 h 95077"/>
                      <a:gd name="connsiteX3" fmla="*/ 82905 w 85114"/>
                      <a:gd name="connsiteY3" fmla="*/ 56821 h 95077"/>
                      <a:gd name="connsiteX4" fmla="*/ 68335 w 85114"/>
                      <a:gd name="connsiteY4" fmla="*/ 95078 h 95077"/>
                      <a:gd name="connsiteX5" fmla="*/ 85114 w 85114"/>
                      <a:gd name="connsiteY5" fmla="*/ 54612 h 95077"/>
                      <a:gd name="connsiteX6" fmla="*/ 35437 w 85114"/>
                      <a:gd name="connsiteY6" fmla="*/ 0 h 950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5114" h="95077">
                        <a:moveTo>
                          <a:pt x="35437" y="0"/>
                        </a:moveTo>
                        <a:cubicBezTo>
                          <a:pt x="21619" y="-47"/>
                          <a:pt x="9071" y="6063"/>
                          <a:pt x="0" y="15980"/>
                        </a:cubicBezTo>
                        <a:cubicBezTo>
                          <a:pt x="8836" y="7379"/>
                          <a:pt x="20444" y="2162"/>
                          <a:pt x="33228" y="2209"/>
                        </a:cubicBezTo>
                        <a:cubicBezTo>
                          <a:pt x="60769" y="2303"/>
                          <a:pt x="82999" y="26742"/>
                          <a:pt x="82905" y="56821"/>
                        </a:cubicBezTo>
                        <a:cubicBezTo>
                          <a:pt x="82858" y="71767"/>
                          <a:pt x="77312" y="85302"/>
                          <a:pt x="68335" y="95078"/>
                        </a:cubicBezTo>
                        <a:cubicBezTo>
                          <a:pt x="78581" y="85161"/>
                          <a:pt x="85067" y="70733"/>
                          <a:pt x="85114" y="54612"/>
                        </a:cubicBezTo>
                        <a:cubicBezTo>
                          <a:pt x="85208" y="24533"/>
                          <a:pt x="62978" y="94"/>
                          <a:pt x="35437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99381A92-3DE7-591D-C19D-B23F7A8D832B}"/>
                      </a:ext>
                    </a:extLst>
                  </p:cNvPr>
                  <p:cNvSpPr/>
                  <p:nvPr/>
                </p:nvSpPr>
                <p:spPr>
                  <a:xfrm>
                    <a:off x="8158826" y="1465488"/>
                    <a:ext cx="50100" cy="72753"/>
                  </a:xfrm>
                  <a:custGeom>
                    <a:avLst/>
                    <a:gdLst>
                      <a:gd name="connsiteX0" fmla="*/ 13724 w 50100"/>
                      <a:gd name="connsiteY0" fmla="*/ 31442 h 72753"/>
                      <a:gd name="connsiteX1" fmla="*/ 30408 w 50100"/>
                      <a:gd name="connsiteY1" fmla="*/ 0 h 72753"/>
                      <a:gd name="connsiteX2" fmla="*/ 0 w 50100"/>
                      <a:gd name="connsiteY2" fmla="*/ 36189 h 72753"/>
                      <a:gd name="connsiteX3" fmla="*/ 33275 w 50100"/>
                      <a:gd name="connsiteY3" fmla="*/ 72753 h 72753"/>
                      <a:gd name="connsiteX4" fmla="*/ 50100 w 50100"/>
                      <a:gd name="connsiteY4" fmla="*/ 67818 h 72753"/>
                      <a:gd name="connsiteX5" fmla="*/ 46998 w 50100"/>
                      <a:gd name="connsiteY5" fmla="*/ 67959 h 72753"/>
                      <a:gd name="connsiteX6" fmla="*/ 13724 w 50100"/>
                      <a:gd name="connsiteY6" fmla="*/ 31442 h 72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100" h="72753">
                        <a:moveTo>
                          <a:pt x="13724" y="31442"/>
                        </a:moveTo>
                        <a:cubicBezTo>
                          <a:pt x="13771" y="18000"/>
                          <a:pt x="20491" y="6298"/>
                          <a:pt x="30408" y="0"/>
                        </a:cubicBezTo>
                        <a:cubicBezTo>
                          <a:pt x="13442" y="1645"/>
                          <a:pt x="47" y="17201"/>
                          <a:pt x="0" y="36189"/>
                        </a:cubicBezTo>
                        <a:cubicBezTo>
                          <a:pt x="-47" y="56304"/>
                          <a:pt x="14852" y="72706"/>
                          <a:pt x="33275" y="72753"/>
                        </a:cubicBezTo>
                        <a:cubicBezTo>
                          <a:pt x="39432" y="72753"/>
                          <a:pt x="45165" y="70967"/>
                          <a:pt x="50100" y="67818"/>
                        </a:cubicBezTo>
                        <a:cubicBezTo>
                          <a:pt x="49066" y="67912"/>
                          <a:pt x="48032" y="68006"/>
                          <a:pt x="46998" y="67959"/>
                        </a:cubicBezTo>
                        <a:cubicBezTo>
                          <a:pt x="28528" y="67959"/>
                          <a:pt x="13630" y="51604"/>
                          <a:pt x="13724" y="3144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180B8F6B-70CA-9243-8717-5950D2F9CF6B}"/>
                      </a:ext>
                    </a:extLst>
                  </p:cNvPr>
                  <p:cNvSpPr/>
                  <p:nvPr/>
                </p:nvSpPr>
                <p:spPr>
                  <a:xfrm>
                    <a:off x="8158826" y="1465488"/>
                    <a:ext cx="50100" cy="72753"/>
                  </a:xfrm>
                  <a:custGeom>
                    <a:avLst/>
                    <a:gdLst>
                      <a:gd name="connsiteX0" fmla="*/ 13724 w 50100"/>
                      <a:gd name="connsiteY0" fmla="*/ 31442 h 72753"/>
                      <a:gd name="connsiteX1" fmla="*/ 30408 w 50100"/>
                      <a:gd name="connsiteY1" fmla="*/ 0 h 72753"/>
                      <a:gd name="connsiteX2" fmla="*/ 0 w 50100"/>
                      <a:gd name="connsiteY2" fmla="*/ 36189 h 72753"/>
                      <a:gd name="connsiteX3" fmla="*/ 33275 w 50100"/>
                      <a:gd name="connsiteY3" fmla="*/ 72753 h 72753"/>
                      <a:gd name="connsiteX4" fmla="*/ 50100 w 50100"/>
                      <a:gd name="connsiteY4" fmla="*/ 67818 h 72753"/>
                      <a:gd name="connsiteX5" fmla="*/ 46998 w 50100"/>
                      <a:gd name="connsiteY5" fmla="*/ 67959 h 72753"/>
                      <a:gd name="connsiteX6" fmla="*/ 13724 w 50100"/>
                      <a:gd name="connsiteY6" fmla="*/ 31442 h 72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100" h="72753">
                        <a:moveTo>
                          <a:pt x="13724" y="31442"/>
                        </a:moveTo>
                        <a:cubicBezTo>
                          <a:pt x="13771" y="18000"/>
                          <a:pt x="20491" y="6298"/>
                          <a:pt x="30408" y="0"/>
                        </a:cubicBezTo>
                        <a:cubicBezTo>
                          <a:pt x="13442" y="1645"/>
                          <a:pt x="47" y="17201"/>
                          <a:pt x="0" y="36189"/>
                        </a:cubicBezTo>
                        <a:cubicBezTo>
                          <a:pt x="-47" y="56304"/>
                          <a:pt x="14852" y="72706"/>
                          <a:pt x="33275" y="72753"/>
                        </a:cubicBezTo>
                        <a:cubicBezTo>
                          <a:pt x="39432" y="72753"/>
                          <a:pt x="45165" y="70967"/>
                          <a:pt x="50100" y="67818"/>
                        </a:cubicBezTo>
                        <a:cubicBezTo>
                          <a:pt x="49066" y="67912"/>
                          <a:pt x="48032" y="68006"/>
                          <a:pt x="46998" y="67959"/>
                        </a:cubicBezTo>
                        <a:cubicBezTo>
                          <a:pt x="28528" y="67959"/>
                          <a:pt x="13630" y="51604"/>
                          <a:pt x="13724" y="3144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0260B242-FA27-1FEF-18E1-C153B57FCDEB}"/>
                      </a:ext>
                    </a:extLst>
                  </p:cNvPr>
                  <p:cNvSpPr/>
                  <p:nvPr/>
                </p:nvSpPr>
                <p:spPr>
                  <a:xfrm>
                    <a:off x="8156617" y="1470234"/>
                    <a:ext cx="50100" cy="69322"/>
                  </a:xfrm>
                  <a:custGeom>
                    <a:avLst/>
                    <a:gdLst>
                      <a:gd name="connsiteX0" fmla="*/ 35484 w 50100"/>
                      <a:gd name="connsiteY0" fmla="*/ 68053 h 69322"/>
                      <a:gd name="connsiteX1" fmla="*/ 2209 w 50100"/>
                      <a:gd name="connsiteY1" fmla="*/ 31489 h 69322"/>
                      <a:gd name="connsiteX2" fmla="*/ 18987 w 50100"/>
                      <a:gd name="connsiteY2" fmla="*/ 0 h 69322"/>
                      <a:gd name="connsiteX3" fmla="*/ 0 w 50100"/>
                      <a:gd name="connsiteY3" fmla="*/ 32758 h 69322"/>
                      <a:gd name="connsiteX4" fmla="*/ 33275 w 50100"/>
                      <a:gd name="connsiteY4" fmla="*/ 69322 h 69322"/>
                      <a:gd name="connsiteX5" fmla="*/ 50100 w 50100"/>
                      <a:gd name="connsiteY5" fmla="*/ 64388 h 69322"/>
                      <a:gd name="connsiteX6" fmla="*/ 49959 w 50100"/>
                      <a:gd name="connsiteY6" fmla="*/ 64388 h 69322"/>
                      <a:gd name="connsiteX7" fmla="*/ 35484 w 50100"/>
                      <a:gd name="connsiteY7" fmla="*/ 68053 h 69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100" h="69322">
                        <a:moveTo>
                          <a:pt x="35484" y="68053"/>
                        </a:moveTo>
                        <a:cubicBezTo>
                          <a:pt x="17060" y="68006"/>
                          <a:pt x="2162" y="51604"/>
                          <a:pt x="2209" y="31489"/>
                        </a:cubicBezTo>
                        <a:cubicBezTo>
                          <a:pt x="2256" y="18000"/>
                          <a:pt x="9024" y="6251"/>
                          <a:pt x="18987" y="0"/>
                        </a:cubicBezTo>
                        <a:cubicBezTo>
                          <a:pt x="7802" y="5875"/>
                          <a:pt x="47" y="18282"/>
                          <a:pt x="0" y="32758"/>
                        </a:cubicBezTo>
                        <a:cubicBezTo>
                          <a:pt x="-47" y="52873"/>
                          <a:pt x="14852" y="69275"/>
                          <a:pt x="33275" y="69322"/>
                        </a:cubicBezTo>
                        <a:cubicBezTo>
                          <a:pt x="39432" y="69322"/>
                          <a:pt x="45165" y="67537"/>
                          <a:pt x="50100" y="64388"/>
                        </a:cubicBezTo>
                        <a:cubicBezTo>
                          <a:pt x="50053" y="64388"/>
                          <a:pt x="50006" y="64388"/>
                          <a:pt x="49959" y="64388"/>
                        </a:cubicBezTo>
                        <a:cubicBezTo>
                          <a:pt x="45541" y="66691"/>
                          <a:pt x="40654" y="68053"/>
                          <a:pt x="35484" y="6805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370" name="Graphic 111">
                    <a:extLst>
                      <a:ext uri="{FF2B5EF4-FFF2-40B4-BE49-F238E27FC236}">
                        <a16:creationId xmlns:a16="http://schemas.microsoft.com/office/drawing/2014/main" id="{CC172E6A-7B36-BDDB-2280-E7C965ACB0E5}"/>
                      </a:ext>
                    </a:extLst>
                  </p:cNvPr>
                  <p:cNvGrpSpPr/>
                  <p:nvPr/>
                </p:nvGrpSpPr>
                <p:grpSpPr>
                  <a:xfrm>
                    <a:off x="8172502" y="1465347"/>
                    <a:ext cx="53108" cy="68147"/>
                    <a:chOff x="8172502" y="1465347"/>
                    <a:chExt cx="53108" cy="68147"/>
                  </a:xfrm>
                  <a:grpFill/>
                </p:grpSpPr>
                <p:sp>
                  <p:nvSpPr>
                    <p:cNvPr id="371" name="Freeform: Shape 370">
                      <a:extLst>
                        <a:ext uri="{FF2B5EF4-FFF2-40B4-BE49-F238E27FC236}">
                          <a16:creationId xmlns:a16="http://schemas.microsoft.com/office/drawing/2014/main" id="{7ECFA695-B581-2443-D178-EF6A74D8D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72502" y="1465347"/>
                      <a:ext cx="50993" cy="68147"/>
                    </a:xfrm>
                    <a:custGeom>
                      <a:avLst/>
                      <a:gdLst>
                        <a:gd name="connsiteX0" fmla="*/ 33322 w 50993"/>
                        <a:gd name="connsiteY0" fmla="*/ 57056 h 68147"/>
                        <a:gd name="connsiteX1" fmla="*/ 8789 w 50993"/>
                        <a:gd name="connsiteY1" fmla="*/ 30079 h 68147"/>
                        <a:gd name="connsiteX2" fmla="*/ 33463 w 50993"/>
                        <a:gd name="connsiteY2" fmla="*/ 3290 h 68147"/>
                        <a:gd name="connsiteX3" fmla="*/ 33463 w 50993"/>
                        <a:gd name="connsiteY3" fmla="*/ 3290 h 68147"/>
                        <a:gd name="connsiteX4" fmla="*/ 19786 w 50993"/>
                        <a:gd name="connsiteY4" fmla="*/ 0 h 68147"/>
                        <a:gd name="connsiteX5" fmla="*/ 16684 w 50993"/>
                        <a:gd name="connsiteY5" fmla="*/ 141 h 68147"/>
                        <a:gd name="connsiteX6" fmla="*/ 0 w 50993"/>
                        <a:gd name="connsiteY6" fmla="*/ 31583 h 68147"/>
                        <a:gd name="connsiteX7" fmla="*/ 33275 w 50993"/>
                        <a:gd name="connsiteY7" fmla="*/ 68147 h 68147"/>
                        <a:gd name="connsiteX8" fmla="*/ 36377 w 50993"/>
                        <a:gd name="connsiteY8" fmla="*/ 68006 h 68147"/>
                        <a:gd name="connsiteX9" fmla="*/ 50993 w 50993"/>
                        <a:gd name="connsiteY9" fmla="*/ 48925 h 68147"/>
                        <a:gd name="connsiteX10" fmla="*/ 33322 w 50993"/>
                        <a:gd name="connsiteY10" fmla="*/ 57056 h 68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0993" h="68147">
                          <a:moveTo>
                            <a:pt x="33322" y="57056"/>
                          </a:moveTo>
                          <a:cubicBezTo>
                            <a:pt x="19739" y="57009"/>
                            <a:pt x="8742" y="44930"/>
                            <a:pt x="8789" y="30079"/>
                          </a:cubicBezTo>
                          <a:cubicBezTo>
                            <a:pt x="8836" y="15227"/>
                            <a:pt x="19880" y="3243"/>
                            <a:pt x="33463" y="3290"/>
                          </a:cubicBezTo>
                          <a:lnTo>
                            <a:pt x="33463" y="3290"/>
                          </a:lnTo>
                          <a:cubicBezTo>
                            <a:pt x="29280" y="1222"/>
                            <a:pt x="24674" y="0"/>
                            <a:pt x="19786" y="0"/>
                          </a:cubicBezTo>
                          <a:cubicBezTo>
                            <a:pt x="18752" y="0"/>
                            <a:pt x="17718" y="47"/>
                            <a:pt x="16684" y="141"/>
                          </a:cubicBezTo>
                          <a:cubicBezTo>
                            <a:pt x="6768" y="6439"/>
                            <a:pt x="47" y="18141"/>
                            <a:pt x="0" y="31583"/>
                          </a:cubicBezTo>
                          <a:cubicBezTo>
                            <a:pt x="-47" y="51698"/>
                            <a:pt x="14852" y="68100"/>
                            <a:pt x="33275" y="68147"/>
                          </a:cubicBezTo>
                          <a:cubicBezTo>
                            <a:pt x="34309" y="68147"/>
                            <a:pt x="35343" y="68100"/>
                            <a:pt x="36377" y="68006"/>
                          </a:cubicBezTo>
                          <a:cubicBezTo>
                            <a:pt x="43097" y="63730"/>
                            <a:pt x="48267" y="57009"/>
                            <a:pt x="50993" y="48925"/>
                          </a:cubicBezTo>
                          <a:cubicBezTo>
                            <a:pt x="46528" y="53954"/>
                            <a:pt x="40278" y="57056"/>
                            <a:pt x="33322" y="57056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372" name="Freeform: Shape 371">
                      <a:extLst>
                        <a:ext uri="{FF2B5EF4-FFF2-40B4-BE49-F238E27FC236}">
                          <a16:creationId xmlns:a16="http://schemas.microsoft.com/office/drawing/2014/main" id="{47C633BE-859B-0944-CFD2-2831CEE49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81338" y="1468589"/>
                      <a:ext cx="44272" cy="53812"/>
                    </a:xfrm>
                    <a:custGeom>
                      <a:avLst/>
                      <a:gdLst>
                        <a:gd name="connsiteX0" fmla="*/ 0 w 44272"/>
                        <a:gd name="connsiteY0" fmla="*/ 26836 h 53812"/>
                        <a:gd name="connsiteX1" fmla="*/ 24533 w 44272"/>
                        <a:gd name="connsiteY1" fmla="*/ 53813 h 53812"/>
                        <a:gd name="connsiteX2" fmla="*/ 42205 w 44272"/>
                        <a:gd name="connsiteY2" fmla="*/ 45682 h 53812"/>
                        <a:gd name="connsiteX3" fmla="*/ 44272 w 44272"/>
                        <a:gd name="connsiteY3" fmla="*/ 33322 h 53812"/>
                        <a:gd name="connsiteX4" fmla="*/ 24674 w 44272"/>
                        <a:gd name="connsiteY4" fmla="*/ 0 h 53812"/>
                        <a:gd name="connsiteX5" fmla="*/ 24674 w 44272"/>
                        <a:gd name="connsiteY5" fmla="*/ 0 h 53812"/>
                        <a:gd name="connsiteX6" fmla="*/ 0 w 44272"/>
                        <a:gd name="connsiteY6" fmla="*/ 26836 h 5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272" h="53812">
                          <a:moveTo>
                            <a:pt x="0" y="26836"/>
                          </a:moveTo>
                          <a:cubicBezTo>
                            <a:pt x="-47" y="41687"/>
                            <a:pt x="10951" y="53766"/>
                            <a:pt x="24533" y="53813"/>
                          </a:cubicBezTo>
                          <a:cubicBezTo>
                            <a:pt x="31442" y="53813"/>
                            <a:pt x="37693" y="50711"/>
                            <a:pt x="42205" y="45682"/>
                          </a:cubicBezTo>
                          <a:cubicBezTo>
                            <a:pt x="43521" y="41828"/>
                            <a:pt x="44272" y="37693"/>
                            <a:pt x="44272" y="33322"/>
                          </a:cubicBezTo>
                          <a:cubicBezTo>
                            <a:pt x="44320" y="18517"/>
                            <a:pt x="36283" y="5781"/>
                            <a:pt x="24674" y="0"/>
                          </a:cubicBezTo>
                          <a:lnTo>
                            <a:pt x="24674" y="0"/>
                          </a:lnTo>
                          <a:cubicBezTo>
                            <a:pt x="11092" y="0"/>
                            <a:pt x="47" y="11985"/>
                            <a:pt x="0" y="26836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373" name="Graphic 111">
                  <a:extLst>
                    <a:ext uri="{FF2B5EF4-FFF2-40B4-BE49-F238E27FC236}">
                      <a16:creationId xmlns:a16="http://schemas.microsoft.com/office/drawing/2014/main" id="{7AC194B8-34BA-3046-75BD-7CC996D37EC4}"/>
                    </a:ext>
                  </a:extLst>
                </p:cNvPr>
                <p:cNvGrpSpPr/>
                <p:nvPr/>
              </p:nvGrpSpPr>
              <p:grpSpPr>
                <a:xfrm>
                  <a:off x="8173489" y="1245395"/>
                  <a:ext cx="443287" cy="303984"/>
                  <a:chOff x="8173489" y="1245395"/>
                  <a:chExt cx="443287" cy="303984"/>
                </a:xfrm>
                <a:grpFill/>
              </p:grpSpPr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DAAF16AC-E59E-F42D-8F29-E59EF0FD042A}"/>
                      </a:ext>
                    </a:extLst>
                  </p:cNvPr>
                  <p:cNvSpPr/>
                  <p:nvPr/>
                </p:nvSpPr>
                <p:spPr>
                  <a:xfrm>
                    <a:off x="8173489" y="1245395"/>
                    <a:ext cx="412738" cy="205946"/>
                  </a:xfrm>
                  <a:custGeom>
                    <a:avLst/>
                    <a:gdLst>
                      <a:gd name="connsiteX0" fmla="*/ 393892 w 412738"/>
                      <a:gd name="connsiteY0" fmla="*/ 0 h 205946"/>
                      <a:gd name="connsiteX1" fmla="*/ 387031 w 412738"/>
                      <a:gd name="connsiteY1" fmla="*/ 1457 h 205946"/>
                      <a:gd name="connsiteX2" fmla="*/ 309249 w 412738"/>
                      <a:gd name="connsiteY2" fmla="*/ 42486 h 205946"/>
                      <a:gd name="connsiteX3" fmla="*/ 140948 w 412738"/>
                      <a:gd name="connsiteY3" fmla="*/ 131407 h 205946"/>
                      <a:gd name="connsiteX4" fmla="*/ 0 w 412738"/>
                      <a:gd name="connsiteY4" fmla="*/ 205946 h 205946"/>
                      <a:gd name="connsiteX5" fmla="*/ 18893 w 412738"/>
                      <a:gd name="connsiteY5" fmla="*/ 201951 h 205946"/>
                      <a:gd name="connsiteX6" fmla="*/ 34920 w 412738"/>
                      <a:gd name="connsiteY6" fmla="*/ 204912 h 205946"/>
                      <a:gd name="connsiteX7" fmla="*/ 412739 w 412738"/>
                      <a:gd name="connsiteY7" fmla="*/ 4042 h 205946"/>
                      <a:gd name="connsiteX8" fmla="*/ 393892 w 412738"/>
                      <a:gd name="connsiteY8" fmla="*/ 0 h 20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2738" h="205946">
                        <a:moveTo>
                          <a:pt x="393892" y="0"/>
                        </a:moveTo>
                        <a:cubicBezTo>
                          <a:pt x="393892" y="0"/>
                          <a:pt x="389240" y="423"/>
                          <a:pt x="387031" y="1457"/>
                        </a:cubicBezTo>
                        <a:cubicBezTo>
                          <a:pt x="386420" y="1739"/>
                          <a:pt x="354555" y="18564"/>
                          <a:pt x="309249" y="42486"/>
                        </a:cubicBezTo>
                        <a:cubicBezTo>
                          <a:pt x="261216" y="67865"/>
                          <a:pt x="198145" y="101234"/>
                          <a:pt x="140948" y="131407"/>
                        </a:cubicBezTo>
                        <a:cubicBezTo>
                          <a:pt x="75667" y="165904"/>
                          <a:pt x="18188" y="196312"/>
                          <a:pt x="0" y="205946"/>
                        </a:cubicBezTo>
                        <a:cubicBezTo>
                          <a:pt x="5828" y="203361"/>
                          <a:pt x="12220" y="201905"/>
                          <a:pt x="18893" y="201951"/>
                        </a:cubicBezTo>
                        <a:cubicBezTo>
                          <a:pt x="24486" y="201951"/>
                          <a:pt x="29891" y="203032"/>
                          <a:pt x="34920" y="204912"/>
                        </a:cubicBezTo>
                        <a:cubicBezTo>
                          <a:pt x="125438" y="156504"/>
                          <a:pt x="366915" y="28387"/>
                          <a:pt x="412739" y="4042"/>
                        </a:cubicBezTo>
                        <a:cubicBezTo>
                          <a:pt x="406911" y="1504"/>
                          <a:pt x="400566" y="0"/>
                          <a:pt x="393892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2049A750-92E2-CC4F-374D-91F62EAFDD33}"/>
                      </a:ext>
                    </a:extLst>
                  </p:cNvPr>
                  <p:cNvSpPr/>
                  <p:nvPr/>
                </p:nvSpPr>
                <p:spPr>
                  <a:xfrm>
                    <a:off x="8216446" y="1305646"/>
                    <a:ext cx="400331" cy="243732"/>
                  </a:xfrm>
                  <a:custGeom>
                    <a:avLst/>
                    <a:gdLst>
                      <a:gd name="connsiteX0" fmla="*/ 25426 w 400331"/>
                      <a:gd name="connsiteY0" fmla="*/ 199273 h 243732"/>
                      <a:gd name="connsiteX1" fmla="*/ 0 w 400331"/>
                      <a:gd name="connsiteY1" fmla="*/ 243733 h 243732"/>
                      <a:gd name="connsiteX2" fmla="*/ 143204 w 400331"/>
                      <a:gd name="connsiteY2" fmla="*/ 165105 h 243732"/>
                      <a:gd name="connsiteX3" fmla="*/ 300930 w 400331"/>
                      <a:gd name="connsiteY3" fmla="*/ 78487 h 243732"/>
                      <a:gd name="connsiteX4" fmla="*/ 340408 w 400331"/>
                      <a:gd name="connsiteY4" fmla="*/ 56821 h 243732"/>
                      <a:gd name="connsiteX5" fmla="*/ 388300 w 400331"/>
                      <a:gd name="connsiteY5" fmla="*/ 30079 h 243732"/>
                      <a:gd name="connsiteX6" fmla="*/ 400331 w 400331"/>
                      <a:gd name="connsiteY6" fmla="*/ 0 h 243732"/>
                      <a:gd name="connsiteX7" fmla="*/ 25426 w 400331"/>
                      <a:gd name="connsiteY7" fmla="*/ 199273 h 243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0331" h="243732">
                        <a:moveTo>
                          <a:pt x="25426" y="199273"/>
                        </a:moveTo>
                        <a:cubicBezTo>
                          <a:pt x="24439" y="218401"/>
                          <a:pt x="14475" y="234897"/>
                          <a:pt x="0" y="243733"/>
                        </a:cubicBezTo>
                        <a:lnTo>
                          <a:pt x="143204" y="165105"/>
                        </a:lnTo>
                        <a:lnTo>
                          <a:pt x="300930" y="78487"/>
                        </a:lnTo>
                        <a:lnTo>
                          <a:pt x="340408" y="56821"/>
                        </a:lnTo>
                        <a:cubicBezTo>
                          <a:pt x="340408" y="56821"/>
                          <a:pt x="387219" y="31442"/>
                          <a:pt x="388300" y="30079"/>
                        </a:cubicBezTo>
                        <a:cubicBezTo>
                          <a:pt x="394879" y="21854"/>
                          <a:pt x="399203" y="11468"/>
                          <a:pt x="400331" y="0"/>
                        </a:cubicBezTo>
                        <a:cubicBezTo>
                          <a:pt x="345155" y="29233"/>
                          <a:pt x="112373" y="152744"/>
                          <a:pt x="25426" y="19927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04121133-DD16-D077-D93A-7DC35FF75FA2}"/>
                      </a:ext>
                    </a:extLst>
                  </p:cNvPr>
                  <p:cNvSpPr/>
                  <p:nvPr/>
                </p:nvSpPr>
                <p:spPr>
                  <a:xfrm>
                    <a:off x="8221380" y="1258084"/>
                    <a:ext cx="391401" cy="218682"/>
                  </a:xfrm>
                  <a:custGeom>
                    <a:avLst/>
                    <a:gdLst>
                      <a:gd name="connsiteX0" fmla="*/ 377866 w 391401"/>
                      <a:gd name="connsiteY0" fmla="*/ 0 h 218682"/>
                      <a:gd name="connsiteX1" fmla="*/ 0 w 391401"/>
                      <a:gd name="connsiteY1" fmla="*/ 199649 h 218682"/>
                      <a:gd name="connsiteX2" fmla="*/ 15039 w 391401"/>
                      <a:gd name="connsiteY2" fmla="*/ 218683 h 218682"/>
                      <a:gd name="connsiteX3" fmla="*/ 391401 w 391401"/>
                      <a:gd name="connsiteY3" fmla="*/ 19833 h 218682"/>
                      <a:gd name="connsiteX4" fmla="*/ 377866 w 391401"/>
                      <a:gd name="connsiteY4" fmla="*/ 0 h 218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401" h="218682">
                        <a:moveTo>
                          <a:pt x="377866" y="0"/>
                        </a:moveTo>
                        <a:lnTo>
                          <a:pt x="0" y="199649"/>
                        </a:lnTo>
                        <a:cubicBezTo>
                          <a:pt x="6298" y="204630"/>
                          <a:pt x="11468" y="211116"/>
                          <a:pt x="15039" y="218683"/>
                        </a:cubicBezTo>
                        <a:lnTo>
                          <a:pt x="391401" y="19833"/>
                        </a:lnTo>
                        <a:cubicBezTo>
                          <a:pt x="388347" y="12126"/>
                          <a:pt x="383694" y="5358"/>
                          <a:pt x="377866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43318A0C-B2DA-1F9D-57F8-2979F520DA34}"/>
                      </a:ext>
                    </a:extLst>
                  </p:cNvPr>
                  <p:cNvSpPr/>
                  <p:nvPr/>
                </p:nvSpPr>
                <p:spPr>
                  <a:xfrm>
                    <a:off x="8216399" y="1321955"/>
                    <a:ext cx="396289" cy="227424"/>
                  </a:xfrm>
                  <a:custGeom>
                    <a:avLst/>
                    <a:gdLst>
                      <a:gd name="connsiteX0" fmla="*/ 19175 w 396289"/>
                      <a:gd name="connsiteY0" fmla="*/ 206510 h 227424"/>
                      <a:gd name="connsiteX1" fmla="*/ 0 w 396289"/>
                      <a:gd name="connsiteY1" fmla="*/ 227425 h 227424"/>
                      <a:gd name="connsiteX2" fmla="*/ 143204 w 396289"/>
                      <a:gd name="connsiteY2" fmla="*/ 148796 h 227424"/>
                      <a:gd name="connsiteX3" fmla="*/ 300930 w 396289"/>
                      <a:gd name="connsiteY3" fmla="*/ 62179 h 227424"/>
                      <a:gd name="connsiteX4" fmla="*/ 340408 w 396289"/>
                      <a:gd name="connsiteY4" fmla="*/ 40512 h 227424"/>
                      <a:gd name="connsiteX5" fmla="*/ 388300 w 396289"/>
                      <a:gd name="connsiteY5" fmla="*/ 13770 h 227424"/>
                      <a:gd name="connsiteX6" fmla="*/ 396289 w 396289"/>
                      <a:gd name="connsiteY6" fmla="*/ 0 h 227424"/>
                      <a:gd name="connsiteX7" fmla="*/ 19175 w 396289"/>
                      <a:gd name="connsiteY7" fmla="*/ 206510 h 227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6289" h="227424">
                        <a:moveTo>
                          <a:pt x="19175" y="206510"/>
                        </a:moveTo>
                        <a:cubicBezTo>
                          <a:pt x="14663" y="215252"/>
                          <a:pt x="8037" y="222537"/>
                          <a:pt x="0" y="227425"/>
                        </a:cubicBezTo>
                        <a:lnTo>
                          <a:pt x="143204" y="148796"/>
                        </a:lnTo>
                        <a:lnTo>
                          <a:pt x="300930" y="62179"/>
                        </a:lnTo>
                        <a:lnTo>
                          <a:pt x="340408" y="40512"/>
                        </a:lnTo>
                        <a:cubicBezTo>
                          <a:pt x="340408" y="40512"/>
                          <a:pt x="387219" y="15133"/>
                          <a:pt x="388300" y="13770"/>
                        </a:cubicBezTo>
                        <a:cubicBezTo>
                          <a:pt x="391589" y="9682"/>
                          <a:pt x="394268" y="5029"/>
                          <a:pt x="396289" y="0"/>
                        </a:cubicBezTo>
                        <a:lnTo>
                          <a:pt x="19175" y="20651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378" name="Graphic 111">
                  <a:extLst>
                    <a:ext uri="{FF2B5EF4-FFF2-40B4-BE49-F238E27FC236}">
                      <a16:creationId xmlns:a16="http://schemas.microsoft.com/office/drawing/2014/main" id="{BC2F1602-DBE7-4055-6D18-38B26F139A8A}"/>
                    </a:ext>
                  </a:extLst>
                </p:cNvPr>
                <p:cNvGrpSpPr/>
                <p:nvPr/>
              </p:nvGrpSpPr>
              <p:grpSpPr>
                <a:xfrm>
                  <a:off x="8311946" y="1286988"/>
                  <a:ext cx="219153" cy="184985"/>
                  <a:chOff x="8311946" y="1286988"/>
                  <a:chExt cx="219153" cy="184985"/>
                </a:xfrm>
                <a:grpFill/>
              </p:grpSpPr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BA15671-82AA-2936-0122-11852C9A8F25}"/>
                      </a:ext>
                    </a:extLst>
                  </p:cNvPr>
                  <p:cNvSpPr/>
                  <p:nvPr/>
                </p:nvSpPr>
                <p:spPr>
                  <a:xfrm>
                    <a:off x="8311946" y="1375580"/>
                    <a:ext cx="59500" cy="96393"/>
                  </a:xfrm>
                  <a:custGeom>
                    <a:avLst/>
                    <a:gdLst>
                      <a:gd name="connsiteX0" fmla="*/ 45400 w 59500"/>
                      <a:gd name="connsiteY0" fmla="*/ 96393 h 96393"/>
                      <a:gd name="connsiteX1" fmla="*/ 46716 w 59500"/>
                      <a:gd name="connsiteY1" fmla="*/ 94466 h 96393"/>
                      <a:gd name="connsiteX2" fmla="*/ 57150 w 59500"/>
                      <a:gd name="connsiteY2" fmla="*/ 60205 h 96393"/>
                      <a:gd name="connsiteX3" fmla="*/ 41828 w 59500"/>
                      <a:gd name="connsiteY3" fmla="*/ 19316 h 96393"/>
                      <a:gd name="connsiteX4" fmla="*/ 4653 w 59500"/>
                      <a:gd name="connsiteY4" fmla="*/ 2350 h 96393"/>
                      <a:gd name="connsiteX5" fmla="*/ 0 w 59500"/>
                      <a:gd name="connsiteY5" fmla="*/ 2585 h 96393"/>
                      <a:gd name="connsiteX6" fmla="*/ 4653 w 59500"/>
                      <a:gd name="connsiteY6" fmla="*/ 0 h 96393"/>
                      <a:gd name="connsiteX7" fmla="*/ 43567 w 59500"/>
                      <a:gd name="connsiteY7" fmla="*/ 17765 h 96393"/>
                      <a:gd name="connsiteX8" fmla="*/ 59500 w 59500"/>
                      <a:gd name="connsiteY8" fmla="*/ 60205 h 96393"/>
                      <a:gd name="connsiteX9" fmla="*/ 49865 w 59500"/>
                      <a:gd name="connsiteY9" fmla="*/ 93902 h 96393"/>
                      <a:gd name="connsiteX10" fmla="*/ 45400 w 59500"/>
                      <a:gd name="connsiteY10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00" h="96393">
                        <a:moveTo>
                          <a:pt x="45400" y="96393"/>
                        </a:moveTo>
                        <a:lnTo>
                          <a:pt x="46716" y="94466"/>
                        </a:lnTo>
                        <a:cubicBezTo>
                          <a:pt x="53531" y="84503"/>
                          <a:pt x="57103" y="72659"/>
                          <a:pt x="57150" y="60205"/>
                        </a:cubicBezTo>
                        <a:cubicBezTo>
                          <a:pt x="57197" y="44789"/>
                          <a:pt x="51745" y="30267"/>
                          <a:pt x="41828" y="19316"/>
                        </a:cubicBezTo>
                        <a:cubicBezTo>
                          <a:pt x="31912" y="8413"/>
                          <a:pt x="18705" y="2397"/>
                          <a:pt x="4653" y="2350"/>
                        </a:cubicBezTo>
                        <a:lnTo>
                          <a:pt x="0" y="2585"/>
                        </a:lnTo>
                        <a:lnTo>
                          <a:pt x="4653" y="0"/>
                        </a:lnTo>
                        <a:cubicBezTo>
                          <a:pt x="19363" y="47"/>
                          <a:pt x="33181" y="6345"/>
                          <a:pt x="43567" y="17765"/>
                        </a:cubicBezTo>
                        <a:cubicBezTo>
                          <a:pt x="53907" y="29139"/>
                          <a:pt x="59547" y="44225"/>
                          <a:pt x="59500" y="60205"/>
                        </a:cubicBezTo>
                        <a:cubicBezTo>
                          <a:pt x="59453" y="72330"/>
                          <a:pt x="56116" y="83939"/>
                          <a:pt x="49865" y="93902"/>
                        </a:cubicBezTo>
                        <a:lnTo>
                          <a:pt x="45400" y="9639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005C5663-5163-DA8C-9530-C47FF4E73078}"/>
                      </a:ext>
                    </a:extLst>
                  </p:cNvPr>
                  <p:cNvSpPr/>
                  <p:nvPr/>
                </p:nvSpPr>
                <p:spPr>
                  <a:xfrm>
                    <a:off x="8480858" y="1286988"/>
                    <a:ext cx="50241" cy="98743"/>
                  </a:xfrm>
                  <a:custGeom>
                    <a:avLst/>
                    <a:gdLst>
                      <a:gd name="connsiteX0" fmla="*/ 33416 w 50241"/>
                      <a:gd name="connsiteY0" fmla="*/ 98743 h 98743"/>
                      <a:gd name="connsiteX1" fmla="*/ 35531 w 50241"/>
                      <a:gd name="connsiteY1" fmla="*/ 96346 h 98743"/>
                      <a:gd name="connsiteX2" fmla="*/ 47891 w 50241"/>
                      <a:gd name="connsiteY2" fmla="*/ 59453 h 98743"/>
                      <a:gd name="connsiteX3" fmla="*/ 1692 w 50241"/>
                      <a:gd name="connsiteY3" fmla="*/ 2068 h 98743"/>
                      <a:gd name="connsiteX4" fmla="*/ 0 w 50241"/>
                      <a:gd name="connsiteY4" fmla="*/ 1880 h 98743"/>
                      <a:gd name="connsiteX5" fmla="*/ 3619 w 50241"/>
                      <a:gd name="connsiteY5" fmla="*/ 0 h 98743"/>
                      <a:gd name="connsiteX6" fmla="*/ 50241 w 50241"/>
                      <a:gd name="connsiteY6" fmla="*/ 59453 h 98743"/>
                      <a:gd name="connsiteX7" fmla="*/ 38915 w 50241"/>
                      <a:gd name="connsiteY7" fmla="*/ 95735 h 98743"/>
                      <a:gd name="connsiteX8" fmla="*/ 33416 w 50241"/>
                      <a:gd name="connsiteY8" fmla="*/ 98743 h 98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241" h="98743">
                        <a:moveTo>
                          <a:pt x="33416" y="98743"/>
                        </a:moveTo>
                        <a:lnTo>
                          <a:pt x="35531" y="96346"/>
                        </a:lnTo>
                        <a:cubicBezTo>
                          <a:pt x="43473" y="86054"/>
                          <a:pt x="47844" y="72941"/>
                          <a:pt x="47891" y="59453"/>
                        </a:cubicBezTo>
                        <a:cubicBezTo>
                          <a:pt x="47985" y="30314"/>
                          <a:pt x="28152" y="5640"/>
                          <a:pt x="1692" y="2068"/>
                        </a:cubicBezTo>
                        <a:lnTo>
                          <a:pt x="0" y="1880"/>
                        </a:lnTo>
                        <a:lnTo>
                          <a:pt x="3619" y="0"/>
                        </a:lnTo>
                        <a:cubicBezTo>
                          <a:pt x="30408" y="4465"/>
                          <a:pt x="50335" y="29703"/>
                          <a:pt x="50241" y="59453"/>
                        </a:cubicBezTo>
                        <a:cubicBezTo>
                          <a:pt x="50194" y="72565"/>
                          <a:pt x="46199" y="85349"/>
                          <a:pt x="38915" y="95735"/>
                        </a:cubicBezTo>
                        <a:lnTo>
                          <a:pt x="33416" y="9874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381" name="Graphic 111">
                  <a:extLst>
                    <a:ext uri="{FF2B5EF4-FFF2-40B4-BE49-F238E27FC236}">
                      <a16:creationId xmlns:a16="http://schemas.microsoft.com/office/drawing/2014/main" id="{AABCD90F-92FB-00B0-DD64-143C9E73942C}"/>
                    </a:ext>
                  </a:extLst>
                </p:cNvPr>
                <p:cNvGrpSpPr/>
                <p:nvPr/>
              </p:nvGrpSpPr>
              <p:grpSpPr>
                <a:xfrm>
                  <a:off x="8310066" y="1288257"/>
                  <a:ext cx="219012" cy="184844"/>
                  <a:chOff x="8310066" y="1288257"/>
                  <a:chExt cx="219012" cy="184844"/>
                </a:xfrm>
                <a:grpFill/>
              </p:grpSpPr>
              <p:sp>
                <p:nvSpPr>
                  <p:cNvPr id="382" name="Freeform: Shape 381">
                    <a:extLst>
                      <a:ext uri="{FF2B5EF4-FFF2-40B4-BE49-F238E27FC236}">
                        <a16:creationId xmlns:a16="http://schemas.microsoft.com/office/drawing/2014/main" id="{503B9F93-75AF-E6DE-11C5-40DA8A830309}"/>
                      </a:ext>
                    </a:extLst>
                  </p:cNvPr>
                  <p:cNvSpPr/>
                  <p:nvPr/>
                </p:nvSpPr>
                <p:spPr>
                  <a:xfrm>
                    <a:off x="8310066" y="1376708"/>
                    <a:ext cx="59500" cy="96393"/>
                  </a:xfrm>
                  <a:custGeom>
                    <a:avLst/>
                    <a:gdLst>
                      <a:gd name="connsiteX0" fmla="*/ 45400 w 59500"/>
                      <a:gd name="connsiteY0" fmla="*/ 96393 h 96393"/>
                      <a:gd name="connsiteX1" fmla="*/ 46716 w 59500"/>
                      <a:gd name="connsiteY1" fmla="*/ 94466 h 96393"/>
                      <a:gd name="connsiteX2" fmla="*/ 57150 w 59500"/>
                      <a:gd name="connsiteY2" fmla="*/ 60205 h 96393"/>
                      <a:gd name="connsiteX3" fmla="*/ 41828 w 59500"/>
                      <a:gd name="connsiteY3" fmla="*/ 19316 h 96393"/>
                      <a:gd name="connsiteX4" fmla="*/ 4653 w 59500"/>
                      <a:gd name="connsiteY4" fmla="*/ 2350 h 96393"/>
                      <a:gd name="connsiteX5" fmla="*/ 0 w 59500"/>
                      <a:gd name="connsiteY5" fmla="*/ 2585 h 96393"/>
                      <a:gd name="connsiteX6" fmla="*/ 4653 w 59500"/>
                      <a:gd name="connsiteY6" fmla="*/ 0 h 96393"/>
                      <a:gd name="connsiteX7" fmla="*/ 43567 w 59500"/>
                      <a:gd name="connsiteY7" fmla="*/ 17765 h 96393"/>
                      <a:gd name="connsiteX8" fmla="*/ 59500 w 59500"/>
                      <a:gd name="connsiteY8" fmla="*/ 60205 h 96393"/>
                      <a:gd name="connsiteX9" fmla="*/ 49865 w 59500"/>
                      <a:gd name="connsiteY9" fmla="*/ 93903 h 96393"/>
                      <a:gd name="connsiteX10" fmla="*/ 45400 w 59500"/>
                      <a:gd name="connsiteY10" fmla="*/ 96393 h 96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00" h="96393">
                        <a:moveTo>
                          <a:pt x="45400" y="96393"/>
                        </a:moveTo>
                        <a:lnTo>
                          <a:pt x="46716" y="94466"/>
                        </a:lnTo>
                        <a:cubicBezTo>
                          <a:pt x="53531" y="84503"/>
                          <a:pt x="57103" y="72659"/>
                          <a:pt x="57150" y="60205"/>
                        </a:cubicBezTo>
                        <a:cubicBezTo>
                          <a:pt x="57197" y="44789"/>
                          <a:pt x="51745" y="30267"/>
                          <a:pt x="41828" y="19316"/>
                        </a:cubicBezTo>
                        <a:cubicBezTo>
                          <a:pt x="31912" y="8413"/>
                          <a:pt x="18705" y="2397"/>
                          <a:pt x="4653" y="2350"/>
                        </a:cubicBezTo>
                        <a:lnTo>
                          <a:pt x="0" y="2585"/>
                        </a:lnTo>
                        <a:lnTo>
                          <a:pt x="4653" y="0"/>
                        </a:lnTo>
                        <a:cubicBezTo>
                          <a:pt x="19363" y="47"/>
                          <a:pt x="33181" y="6345"/>
                          <a:pt x="43567" y="17765"/>
                        </a:cubicBezTo>
                        <a:cubicBezTo>
                          <a:pt x="53907" y="29139"/>
                          <a:pt x="59547" y="44225"/>
                          <a:pt x="59500" y="60205"/>
                        </a:cubicBezTo>
                        <a:cubicBezTo>
                          <a:pt x="59453" y="72330"/>
                          <a:pt x="56116" y="83939"/>
                          <a:pt x="49865" y="93903"/>
                        </a:cubicBezTo>
                        <a:lnTo>
                          <a:pt x="45400" y="9639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83" name="Freeform: Shape 382">
                    <a:extLst>
                      <a:ext uri="{FF2B5EF4-FFF2-40B4-BE49-F238E27FC236}">
                        <a16:creationId xmlns:a16="http://schemas.microsoft.com/office/drawing/2014/main" id="{B9489BD4-8FA0-CD88-53AE-1EFDBF0A96D6}"/>
                      </a:ext>
                    </a:extLst>
                  </p:cNvPr>
                  <p:cNvSpPr/>
                  <p:nvPr/>
                </p:nvSpPr>
                <p:spPr>
                  <a:xfrm>
                    <a:off x="8478837" y="1288257"/>
                    <a:ext cx="50241" cy="98790"/>
                  </a:xfrm>
                  <a:custGeom>
                    <a:avLst/>
                    <a:gdLst>
                      <a:gd name="connsiteX0" fmla="*/ 33416 w 50241"/>
                      <a:gd name="connsiteY0" fmla="*/ 98790 h 98790"/>
                      <a:gd name="connsiteX1" fmla="*/ 35531 w 50241"/>
                      <a:gd name="connsiteY1" fmla="*/ 96393 h 98790"/>
                      <a:gd name="connsiteX2" fmla="*/ 47891 w 50241"/>
                      <a:gd name="connsiteY2" fmla="*/ 59453 h 98790"/>
                      <a:gd name="connsiteX3" fmla="*/ 1692 w 50241"/>
                      <a:gd name="connsiteY3" fmla="*/ 2068 h 98790"/>
                      <a:gd name="connsiteX4" fmla="*/ 0 w 50241"/>
                      <a:gd name="connsiteY4" fmla="*/ 1880 h 98790"/>
                      <a:gd name="connsiteX5" fmla="*/ 3619 w 50241"/>
                      <a:gd name="connsiteY5" fmla="*/ 0 h 98790"/>
                      <a:gd name="connsiteX6" fmla="*/ 50241 w 50241"/>
                      <a:gd name="connsiteY6" fmla="*/ 59453 h 98790"/>
                      <a:gd name="connsiteX7" fmla="*/ 38915 w 50241"/>
                      <a:gd name="connsiteY7" fmla="*/ 95735 h 98790"/>
                      <a:gd name="connsiteX8" fmla="*/ 33416 w 50241"/>
                      <a:gd name="connsiteY8" fmla="*/ 98790 h 98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241" h="98790">
                        <a:moveTo>
                          <a:pt x="33416" y="98790"/>
                        </a:moveTo>
                        <a:lnTo>
                          <a:pt x="35531" y="96393"/>
                        </a:lnTo>
                        <a:cubicBezTo>
                          <a:pt x="43473" y="86101"/>
                          <a:pt x="47844" y="72988"/>
                          <a:pt x="47891" y="59453"/>
                        </a:cubicBezTo>
                        <a:cubicBezTo>
                          <a:pt x="47985" y="30314"/>
                          <a:pt x="28152" y="5640"/>
                          <a:pt x="1692" y="2068"/>
                        </a:cubicBezTo>
                        <a:lnTo>
                          <a:pt x="0" y="1880"/>
                        </a:lnTo>
                        <a:lnTo>
                          <a:pt x="3619" y="0"/>
                        </a:lnTo>
                        <a:cubicBezTo>
                          <a:pt x="30408" y="4465"/>
                          <a:pt x="50335" y="29703"/>
                          <a:pt x="50241" y="59453"/>
                        </a:cubicBezTo>
                        <a:cubicBezTo>
                          <a:pt x="50194" y="72565"/>
                          <a:pt x="46199" y="85349"/>
                          <a:pt x="38915" y="95735"/>
                        </a:cubicBezTo>
                        <a:lnTo>
                          <a:pt x="33416" y="9879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</p:grp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93F31F8-9B3B-4446-6F44-07363C237F24}"/>
                </a:ext>
              </a:extLst>
            </p:cNvPr>
            <p:cNvSpPr/>
            <p:nvPr/>
          </p:nvSpPr>
          <p:spPr>
            <a:xfrm>
              <a:off x="9726734" y="1265980"/>
              <a:ext cx="481732" cy="896115"/>
            </a:xfrm>
            <a:custGeom>
              <a:avLst/>
              <a:gdLst>
                <a:gd name="connsiteX0" fmla="*/ 445825 w 481732"/>
                <a:gd name="connsiteY0" fmla="*/ 219811 h 896115"/>
                <a:gd name="connsiteX1" fmla="*/ 481732 w 481732"/>
                <a:gd name="connsiteY1" fmla="*/ 220892 h 896115"/>
                <a:gd name="connsiteX2" fmla="*/ 481732 w 481732"/>
                <a:gd name="connsiteY2" fmla="*/ 0 h 896115"/>
                <a:gd name="connsiteX3" fmla="*/ 0 w 481732"/>
                <a:gd name="connsiteY3" fmla="*/ 447658 h 896115"/>
                <a:gd name="connsiteX4" fmla="*/ 0 w 481732"/>
                <a:gd name="connsiteY4" fmla="*/ 896116 h 896115"/>
                <a:gd name="connsiteX5" fmla="*/ 137893 w 481732"/>
                <a:gd name="connsiteY5" fmla="*/ 701073 h 896115"/>
                <a:gd name="connsiteX6" fmla="*/ 137893 w 481732"/>
                <a:gd name="connsiteY6" fmla="*/ 521493 h 89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732" h="896115">
                  <a:moveTo>
                    <a:pt x="445825" y="219811"/>
                  </a:moveTo>
                  <a:lnTo>
                    <a:pt x="481732" y="220892"/>
                  </a:lnTo>
                  <a:lnTo>
                    <a:pt x="481732" y="0"/>
                  </a:lnTo>
                  <a:lnTo>
                    <a:pt x="0" y="447658"/>
                  </a:lnTo>
                  <a:lnTo>
                    <a:pt x="0" y="896116"/>
                  </a:lnTo>
                  <a:lnTo>
                    <a:pt x="137893" y="701073"/>
                  </a:lnTo>
                  <a:lnTo>
                    <a:pt x="137893" y="521493"/>
                  </a:ln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C5FAE29-2774-F6B4-ECAB-2E41B68DB7E9}"/>
                </a:ext>
              </a:extLst>
            </p:cNvPr>
            <p:cNvSpPr/>
            <p:nvPr/>
          </p:nvSpPr>
          <p:spPr>
            <a:xfrm>
              <a:off x="9726734" y="1265980"/>
              <a:ext cx="481732" cy="896115"/>
            </a:xfrm>
            <a:custGeom>
              <a:avLst/>
              <a:gdLst>
                <a:gd name="connsiteX0" fmla="*/ 445825 w 481732"/>
                <a:gd name="connsiteY0" fmla="*/ 219811 h 896115"/>
                <a:gd name="connsiteX1" fmla="*/ 481732 w 481732"/>
                <a:gd name="connsiteY1" fmla="*/ 220892 h 896115"/>
                <a:gd name="connsiteX2" fmla="*/ 481732 w 481732"/>
                <a:gd name="connsiteY2" fmla="*/ 0 h 896115"/>
                <a:gd name="connsiteX3" fmla="*/ 0 w 481732"/>
                <a:gd name="connsiteY3" fmla="*/ 447658 h 896115"/>
                <a:gd name="connsiteX4" fmla="*/ 0 w 481732"/>
                <a:gd name="connsiteY4" fmla="*/ 896116 h 896115"/>
                <a:gd name="connsiteX5" fmla="*/ 137893 w 481732"/>
                <a:gd name="connsiteY5" fmla="*/ 701073 h 896115"/>
                <a:gd name="connsiteX6" fmla="*/ 137893 w 481732"/>
                <a:gd name="connsiteY6" fmla="*/ 521493 h 89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732" h="896115">
                  <a:moveTo>
                    <a:pt x="445825" y="219811"/>
                  </a:moveTo>
                  <a:lnTo>
                    <a:pt x="481732" y="220892"/>
                  </a:lnTo>
                  <a:lnTo>
                    <a:pt x="481732" y="0"/>
                  </a:lnTo>
                  <a:lnTo>
                    <a:pt x="0" y="447658"/>
                  </a:lnTo>
                  <a:lnTo>
                    <a:pt x="0" y="896116"/>
                  </a:lnTo>
                  <a:lnTo>
                    <a:pt x="137893" y="701073"/>
                  </a:lnTo>
                  <a:lnTo>
                    <a:pt x="137893" y="521493"/>
                  </a:ln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386" name="Graphic 111">
              <a:extLst>
                <a:ext uri="{FF2B5EF4-FFF2-40B4-BE49-F238E27FC236}">
                  <a16:creationId xmlns:a16="http://schemas.microsoft.com/office/drawing/2014/main" id="{0D8F3606-1F1C-90F0-E472-2AA7EEF528E0}"/>
                </a:ext>
              </a:extLst>
            </p:cNvPr>
            <p:cNvGrpSpPr/>
            <p:nvPr/>
          </p:nvGrpSpPr>
          <p:grpSpPr>
            <a:xfrm>
              <a:off x="9897197" y="1402087"/>
              <a:ext cx="260793" cy="289086"/>
              <a:chOff x="9897197" y="1402087"/>
              <a:chExt cx="260793" cy="289086"/>
            </a:xfrm>
            <a:grpFill/>
          </p:grpSpPr>
          <p:grpSp>
            <p:nvGrpSpPr>
              <p:cNvPr id="387" name="Graphic 111">
                <a:extLst>
                  <a:ext uri="{FF2B5EF4-FFF2-40B4-BE49-F238E27FC236}">
                    <a16:creationId xmlns:a16="http://schemas.microsoft.com/office/drawing/2014/main" id="{7D896AFB-B2FB-D133-C6C1-A072ECA7740C}"/>
                  </a:ext>
                </a:extLst>
              </p:cNvPr>
              <p:cNvGrpSpPr/>
              <p:nvPr/>
            </p:nvGrpSpPr>
            <p:grpSpPr>
              <a:xfrm>
                <a:off x="9897197" y="1598587"/>
                <a:ext cx="55128" cy="92586"/>
                <a:chOff x="9897197" y="1598587"/>
                <a:chExt cx="55128" cy="92586"/>
              </a:xfrm>
              <a:grpFill/>
            </p:grpSpPr>
            <p:sp>
              <p:nvSpPr>
                <p:cNvPr id="388" name="Freeform: Shape 387">
                  <a:extLst>
                    <a:ext uri="{FF2B5EF4-FFF2-40B4-BE49-F238E27FC236}">
                      <a16:creationId xmlns:a16="http://schemas.microsoft.com/office/drawing/2014/main" id="{E71C79BC-BEDA-46AB-7B68-A7014C38B323}"/>
                    </a:ext>
                  </a:extLst>
                </p:cNvPr>
                <p:cNvSpPr/>
                <p:nvPr/>
              </p:nvSpPr>
              <p:spPr>
                <a:xfrm>
                  <a:off x="9897197" y="1598587"/>
                  <a:ext cx="55081" cy="92586"/>
                </a:xfrm>
                <a:custGeom>
                  <a:avLst/>
                  <a:gdLst>
                    <a:gd name="connsiteX0" fmla="*/ 55082 w 55081"/>
                    <a:gd name="connsiteY0" fmla="*/ 46293 h 92586"/>
                    <a:gd name="connsiteX1" fmla="*/ 27541 w 55081"/>
                    <a:gd name="connsiteY1" fmla="*/ 92587 h 92586"/>
                    <a:gd name="connsiteX2" fmla="*/ 0 w 55081"/>
                    <a:gd name="connsiteY2" fmla="*/ 46293 h 92586"/>
                    <a:gd name="connsiteX3" fmla="*/ 27541 w 55081"/>
                    <a:gd name="connsiteY3" fmla="*/ 0 h 92586"/>
                    <a:gd name="connsiteX4" fmla="*/ 55082 w 55081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81" h="92586">
                      <a:moveTo>
                        <a:pt x="55082" y="46293"/>
                      </a:moveTo>
                      <a:cubicBezTo>
                        <a:pt x="55082" y="71860"/>
                        <a:pt x="42768" y="92587"/>
                        <a:pt x="27541" y="92587"/>
                      </a:cubicBezTo>
                      <a:cubicBezTo>
                        <a:pt x="12314" y="92587"/>
                        <a:pt x="0" y="71860"/>
                        <a:pt x="0" y="46293"/>
                      </a:cubicBezTo>
                      <a:cubicBezTo>
                        <a:pt x="0" y="20726"/>
                        <a:pt x="12314" y="0"/>
                        <a:pt x="27541" y="0"/>
                      </a:cubicBezTo>
                      <a:cubicBezTo>
                        <a:pt x="42721" y="0"/>
                        <a:pt x="55082" y="20726"/>
                        <a:pt x="55082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9" name="Freeform: Shape 388">
                  <a:extLst>
                    <a:ext uri="{FF2B5EF4-FFF2-40B4-BE49-F238E27FC236}">
                      <a16:creationId xmlns:a16="http://schemas.microsoft.com/office/drawing/2014/main" id="{AD19E121-F64C-BBE4-67E5-DA303AAE9AFE}"/>
                    </a:ext>
                  </a:extLst>
                </p:cNvPr>
                <p:cNvSpPr/>
                <p:nvPr/>
              </p:nvSpPr>
              <p:spPr>
                <a:xfrm>
                  <a:off x="9897197" y="1598587"/>
                  <a:ext cx="55081" cy="92586"/>
                </a:xfrm>
                <a:custGeom>
                  <a:avLst/>
                  <a:gdLst>
                    <a:gd name="connsiteX0" fmla="*/ 55082 w 55081"/>
                    <a:gd name="connsiteY0" fmla="*/ 46293 h 92586"/>
                    <a:gd name="connsiteX1" fmla="*/ 27541 w 55081"/>
                    <a:gd name="connsiteY1" fmla="*/ 92587 h 92586"/>
                    <a:gd name="connsiteX2" fmla="*/ 0 w 55081"/>
                    <a:gd name="connsiteY2" fmla="*/ 46293 h 92586"/>
                    <a:gd name="connsiteX3" fmla="*/ 27541 w 55081"/>
                    <a:gd name="connsiteY3" fmla="*/ 0 h 92586"/>
                    <a:gd name="connsiteX4" fmla="*/ 55082 w 55081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81" h="92586">
                      <a:moveTo>
                        <a:pt x="55082" y="46293"/>
                      </a:moveTo>
                      <a:cubicBezTo>
                        <a:pt x="55082" y="71860"/>
                        <a:pt x="42768" y="92587"/>
                        <a:pt x="27541" y="92587"/>
                      </a:cubicBezTo>
                      <a:cubicBezTo>
                        <a:pt x="12314" y="92587"/>
                        <a:pt x="0" y="71860"/>
                        <a:pt x="0" y="46293"/>
                      </a:cubicBezTo>
                      <a:cubicBezTo>
                        <a:pt x="0" y="20726"/>
                        <a:pt x="12314" y="0"/>
                        <a:pt x="27541" y="0"/>
                      </a:cubicBezTo>
                      <a:cubicBezTo>
                        <a:pt x="42721" y="0"/>
                        <a:pt x="55082" y="20726"/>
                        <a:pt x="55082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0" name="Freeform: Shape 389">
                  <a:extLst>
                    <a:ext uri="{FF2B5EF4-FFF2-40B4-BE49-F238E27FC236}">
                      <a16:creationId xmlns:a16="http://schemas.microsoft.com/office/drawing/2014/main" id="{FCF3F9A1-ED55-06B9-1727-F9907B8A62BF}"/>
                    </a:ext>
                  </a:extLst>
                </p:cNvPr>
                <p:cNvSpPr/>
                <p:nvPr/>
              </p:nvSpPr>
              <p:spPr>
                <a:xfrm>
                  <a:off x="9905328" y="1600185"/>
                  <a:ext cx="46998" cy="82810"/>
                </a:xfrm>
                <a:custGeom>
                  <a:avLst/>
                  <a:gdLst>
                    <a:gd name="connsiteX0" fmla="*/ 46998 w 46998"/>
                    <a:gd name="connsiteY0" fmla="*/ 41405 h 82810"/>
                    <a:gd name="connsiteX1" fmla="*/ 23499 w 46998"/>
                    <a:gd name="connsiteY1" fmla="*/ 82811 h 82810"/>
                    <a:gd name="connsiteX2" fmla="*/ 0 w 46998"/>
                    <a:gd name="connsiteY2" fmla="*/ 41405 h 82810"/>
                    <a:gd name="connsiteX3" fmla="*/ 23499 w 46998"/>
                    <a:gd name="connsiteY3" fmla="*/ 0 h 82810"/>
                    <a:gd name="connsiteX4" fmla="*/ 46998 w 46998"/>
                    <a:gd name="connsiteY4" fmla="*/ 41405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98" h="82810">
                      <a:moveTo>
                        <a:pt x="46998" y="41405"/>
                      </a:moveTo>
                      <a:cubicBezTo>
                        <a:pt x="46998" y="64273"/>
                        <a:pt x="36477" y="82811"/>
                        <a:pt x="23499" y="82811"/>
                      </a:cubicBezTo>
                      <a:cubicBezTo>
                        <a:pt x="10521" y="82811"/>
                        <a:pt x="0" y="64273"/>
                        <a:pt x="0" y="41405"/>
                      </a:cubicBezTo>
                      <a:cubicBezTo>
                        <a:pt x="0" y="18538"/>
                        <a:pt x="10521" y="0"/>
                        <a:pt x="23499" y="0"/>
                      </a:cubicBezTo>
                      <a:cubicBezTo>
                        <a:pt x="36477" y="0"/>
                        <a:pt x="46998" y="18538"/>
                        <a:pt x="46998" y="4140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1" name="Freeform: Shape 390">
                  <a:extLst>
                    <a:ext uri="{FF2B5EF4-FFF2-40B4-BE49-F238E27FC236}">
                      <a16:creationId xmlns:a16="http://schemas.microsoft.com/office/drawing/2014/main" id="{40D09FC7-AB76-A1FF-5551-9652C55E955B}"/>
                    </a:ext>
                  </a:extLst>
                </p:cNvPr>
                <p:cNvSpPr/>
                <p:nvPr/>
              </p:nvSpPr>
              <p:spPr>
                <a:xfrm>
                  <a:off x="9922999" y="1631203"/>
                  <a:ext cx="11749" cy="20773"/>
                </a:xfrm>
                <a:custGeom>
                  <a:avLst/>
                  <a:gdLst>
                    <a:gd name="connsiteX0" fmla="*/ 11750 w 11749"/>
                    <a:gd name="connsiteY0" fmla="*/ 10387 h 20773"/>
                    <a:gd name="connsiteX1" fmla="*/ 5875 w 11749"/>
                    <a:gd name="connsiteY1" fmla="*/ 20773 h 20773"/>
                    <a:gd name="connsiteX2" fmla="*/ 0 w 11749"/>
                    <a:gd name="connsiteY2" fmla="*/ 10387 h 20773"/>
                    <a:gd name="connsiteX3" fmla="*/ 5875 w 11749"/>
                    <a:gd name="connsiteY3" fmla="*/ 0 h 20773"/>
                    <a:gd name="connsiteX4" fmla="*/ 11750 w 11749"/>
                    <a:gd name="connsiteY4" fmla="*/ 10387 h 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9" h="20773">
                      <a:moveTo>
                        <a:pt x="11750" y="10387"/>
                      </a:moveTo>
                      <a:cubicBezTo>
                        <a:pt x="11750" y="16120"/>
                        <a:pt x="9118" y="20773"/>
                        <a:pt x="5875" y="20773"/>
                      </a:cubicBezTo>
                      <a:cubicBezTo>
                        <a:pt x="2632" y="20773"/>
                        <a:pt x="0" y="16120"/>
                        <a:pt x="0" y="10387"/>
                      </a:cubicBezTo>
                      <a:cubicBezTo>
                        <a:pt x="0" y="4653"/>
                        <a:pt x="2632" y="0"/>
                        <a:pt x="5875" y="0"/>
                      </a:cubicBezTo>
                      <a:cubicBezTo>
                        <a:pt x="9071" y="0"/>
                        <a:pt x="11750" y="4653"/>
                        <a:pt x="11750" y="1038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92" name="Graphic 111">
                <a:extLst>
                  <a:ext uri="{FF2B5EF4-FFF2-40B4-BE49-F238E27FC236}">
                    <a16:creationId xmlns:a16="http://schemas.microsoft.com/office/drawing/2014/main" id="{BACF63B8-8BFA-8158-8F9D-0A6BEA613786}"/>
                  </a:ext>
                </a:extLst>
              </p:cNvPr>
              <p:cNvGrpSpPr/>
              <p:nvPr/>
            </p:nvGrpSpPr>
            <p:grpSpPr>
              <a:xfrm>
                <a:off x="10001251" y="1498809"/>
                <a:ext cx="55128" cy="92586"/>
                <a:chOff x="10001251" y="1498809"/>
                <a:chExt cx="55128" cy="92586"/>
              </a:xfrm>
              <a:grpFill/>
            </p:grpSpPr>
            <p:sp>
              <p:nvSpPr>
                <p:cNvPr id="393" name="Freeform: Shape 392">
                  <a:extLst>
                    <a:ext uri="{FF2B5EF4-FFF2-40B4-BE49-F238E27FC236}">
                      <a16:creationId xmlns:a16="http://schemas.microsoft.com/office/drawing/2014/main" id="{F349738F-6E6F-C4DA-7A4E-1D8C64E9FCA9}"/>
                    </a:ext>
                  </a:extLst>
                </p:cNvPr>
                <p:cNvSpPr/>
                <p:nvPr/>
              </p:nvSpPr>
              <p:spPr>
                <a:xfrm>
                  <a:off x="10001251" y="1498809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94" y="92587"/>
                        <a:pt x="26272" y="92587"/>
                      </a:cubicBezTo>
                      <a:cubicBezTo>
                        <a:pt x="11750" y="92587"/>
                        <a:pt x="0" y="71860"/>
                        <a:pt x="0" y="46293"/>
                      </a:cubicBezTo>
                      <a:cubicBezTo>
                        <a:pt x="0" y="20726"/>
                        <a:pt x="11750" y="0"/>
                        <a:pt x="26272" y="0"/>
                      </a:cubicBezTo>
                      <a:cubicBezTo>
                        <a:pt x="40794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4" name="Freeform: Shape 393">
                  <a:extLst>
                    <a:ext uri="{FF2B5EF4-FFF2-40B4-BE49-F238E27FC236}">
                      <a16:creationId xmlns:a16="http://schemas.microsoft.com/office/drawing/2014/main" id="{E9F0AD33-5CA2-6923-189D-02EF0F870206}"/>
                    </a:ext>
                  </a:extLst>
                </p:cNvPr>
                <p:cNvSpPr/>
                <p:nvPr/>
              </p:nvSpPr>
              <p:spPr>
                <a:xfrm>
                  <a:off x="10001251" y="1498809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94" y="92587"/>
                        <a:pt x="26272" y="92587"/>
                      </a:cubicBezTo>
                      <a:cubicBezTo>
                        <a:pt x="11750" y="92587"/>
                        <a:pt x="0" y="71860"/>
                        <a:pt x="0" y="46293"/>
                      </a:cubicBezTo>
                      <a:cubicBezTo>
                        <a:pt x="0" y="20726"/>
                        <a:pt x="11750" y="0"/>
                        <a:pt x="26272" y="0"/>
                      </a:cubicBezTo>
                      <a:cubicBezTo>
                        <a:pt x="40794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5" name="Freeform: Shape 394">
                  <a:extLst>
                    <a:ext uri="{FF2B5EF4-FFF2-40B4-BE49-F238E27FC236}">
                      <a16:creationId xmlns:a16="http://schemas.microsoft.com/office/drawing/2014/main" id="{B5CFC95A-AC8E-9EAC-3B56-C89D96FF23D4}"/>
                    </a:ext>
                  </a:extLst>
                </p:cNvPr>
                <p:cNvSpPr/>
                <p:nvPr/>
              </p:nvSpPr>
              <p:spPr>
                <a:xfrm>
                  <a:off x="10009382" y="1500454"/>
                  <a:ext cx="46998" cy="82810"/>
                </a:xfrm>
                <a:custGeom>
                  <a:avLst/>
                  <a:gdLst>
                    <a:gd name="connsiteX0" fmla="*/ 46998 w 46998"/>
                    <a:gd name="connsiteY0" fmla="*/ 41405 h 82810"/>
                    <a:gd name="connsiteX1" fmla="*/ 23499 w 46998"/>
                    <a:gd name="connsiteY1" fmla="*/ 82811 h 82810"/>
                    <a:gd name="connsiteX2" fmla="*/ 0 w 46998"/>
                    <a:gd name="connsiteY2" fmla="*/ 41405 h 82810"/>
                    <a:gd name="connsiteX3" fmla="*/ 23499 w 46998"/>
                    <a:gd name="connsiteY3" fmla="*/ 0 h 82810"/>
                    <a:gd name="connsiteX4" fmla="*/ 46998 w 46998"/>
                    <a:gd name="connsiteY4" fmla="*/ 41405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98" h="82810">
                      <a:moveTo>
                        <a:pt x="46998" y="41405"/>
                      </a:moveTo>
                      <a:cubicBezTo>
                        <a:pt x="46998" y="64273"/>
                        <a:pt x="36477" y="82811"/>
                        <a:pt x="23499" y="82811"/>
                      </a:cubicBezTo>
                      <a:cubicBezTo>
                        <a:pt x="10521" y="82811"/>
                        <a:pt x="0" y="64273"/>
                        <a:pt x="0" y="41405"/>
                      </a:cubicBezTo>
                      <a:cubicBezTo>
                        <a:pt x="0" y="18538"/>
                        <a:pt x="10521" y="0"/>
                        <a:pt x="23499" y="0"/>
                      </a:cubicBezTo>
                      <a:cubicBezTo>
                        <a:pt x="36477" y="0"/>
                        <a:pt x="46998" y="18538"/>
                        <a:pt x="46998" y="4140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B3763966-B367-2565-303F-D567B562A5DA}"/>
                    </a:ext>
                  </a:extLst>
                </p:cNvPr>
                <p:cNvSpPr/>
                <p:nvPr/>
              </p:nvSpPr>
              <p:spPr>
                <a:xfrm>
                  <a:off x="10027053" y="1531473"/>
                  <a:ext cx="11749" cy="20773"/>
                </a:xfrm>
                <a:custGeom>
                  <a:avLst/>
                  <a:gdLst>
                    <a:gd name="connsiteX0" fmla="*/ 11750 w 11749"/>
                    <a:gd name="connsiteY0" fmla="*/ 10387 h 20773"/>
                    <a:gd name="connsiteX1" fmla="*/ 5875 w 11749"/>
                    <a:gd name="connsiteY1" fmla="*/ 20773 h 20773"/>
                    <a:gd name="connsiteX2" fmla="*/ 0 w 11749"/>
                    <a:gd name="connsiteY2" fmla="*/ 10387 h 20773"/>
                    <a:gd name="connsiteX3" fmla="*/ 5875 w 11749"/>
                    <a:gd name="connsiteY3" fmla="*/ 0 h 20773"/>
                    <a:gd name="connsiteX4" fmla="*/ 11750 w 11749"/>
                    <a:gd name="connsiteY4" fmla="*/ 10387 h 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9" h="20773">
                      <a:moveTo>
                        <a:pt x="11750" y="10387"/>
                      </a:moveTo>
                      <a:cubicBezTo>
                        <a:pt x="11750" y="16120"/>
                        <a:pt x="9118" y="20773"/>
                        <a:pt x="5875" y="20773"/>
                      </a:cubicBezTo>
                      <a:cubicBezTo>
                        <a:pt x="2632" y="20773"/>
                        <a:pt x="0" y="16120"/>
                        <a:pt x="0" y="10387"/>
                      </a:cubicBezTo>
                      <a:cubicBezTo>
                        <a:pt x="0" y="4653"/>
                        <a:pt x="2632" y="0"/>
                        <a:pt x="5875" y="0"/>
                      </a:cubicBezTo>
                      <a:cubicBezTo>
                        <a:pt x="9118" y="0"/>
                        <a:pt x="11750" y="4653"/>
                        <a:pt x="11750" y="1038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97" name="Graphic 111">
                <a:extLst>
                  <a:ext uri="{FF2B5EF4-FFF2-40B4-BE49-F238E27FC236}">
                    <a16:creationId xmlns:a16="http://schemas.microsoft.com/office/drawing/2014/main" id="{EE868191-C4E6-71DB-149E-0C6C88270FDE}"/>
                  </a:ext>
                </a:extLst>
              </p:cNvPr>
              <p:cNvGrpSpPr/>
              <p:nvPr/>
            </p:nvGrpSpPr>
            <p:grpSpPr>
              <a:xfrm>
                <a:off x="10102814" y="1402087"/>
                <a:ext cx="55175" cy="92586"/>
                <a:chOff x="10102814" y="1402087"/>
                <a:chExt cx="55175" cy="92586"/>
              </a:xfrm>
              <a:grpFill/>
            </p:grpSpPr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56396A68-80EC-7819-7938-E44B4C308D3C}"/>
                    </a:ext>
                  </a:extLst>
                </p:cNvPr>
                <p:cNvSpPr/>
                <p:nvPr/>
              </p:nvSpPr>
              <p:spPr>
                <a:xfrm>
                  <a:off x="10102814" y="1402087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82" y="92587"/>
                        <a:pt x="26272" y="92587"/>
                      </a:cubicBezTo>
                      <a:cubicBezTo>
                        <a:pt x="11762" y="92587"/>
                        <a:pt x="0" y="71860"/>
                        <a:pt x="0" y="46293"/>
                      </a:cubicBezTo>
                      <a:cubicBezTo>
                        <a:pt x="0" y="20726"/>
                        <a:pt x="11762" y="0"/>
                        <a:pt x="26272" y="0"/>
                      </a:cubicBezTo>
                      <a:cubicBezTo>
                        <a:pt x="40782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9" name="Freeform: Shape 398">
                  <a:extLst>
                    <a:ext uri="{FF2B5EF4-FFF2-40B4-BE49-F238E27FC236}">
                      <a16:creationId xmlns:a16="http://schemas.microsoft.com/office/drawing/2014/main" id="{1A04E9C6-0381-E0D6-826A-C686F1F49B1A}"/>
                    </a:ext>
                  </a:extLst>
                </p:cNvPr>
                <p:cNvSpPr/>
                <p:nvPr/>
              </p:nvSpPr>
              <p:spPr>
                <a:xfrm>
                  <a:off x="10102814" y="1402087"/>
                  <a:ext cx="52544" cy="92586"/>
                </a:xfrm>
                <a:custGeom>
                  <a:avLst/>
                  <a:gdLst>
                    <a:gd name="connsiteX0" fmla="*/ 52544 w 52544"/>
                    <a:gd name="connsiteY0" fmla="*/ 46293 h 92586"/>
                    <a:gd name="connsiteX1" fmla="*/ 26272 w 52544"/>
                    <a:gd name="connsiteY1" fmla="*/ 92587 h 92586"/>
                    <a:gd name="connsiteX2" fmla="*/ 0 w 52544"/>
                    <a:gd name="connsiteY2" fmla="*/ 46293 h 92586"/>
                    <a:gd name="connsiteX3" fmla="*/ 26272 w 52544"/>
                    <a:gd name="connsiteY3" fmla="*/ 0 h 92586"/>
                    <a:gd name="connsiteX4" fmla="*/ 52544 w 52544"/>
                    <a:gd name="connsiteY4" fmla="*/ 46293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44" h="92586">
                      <a:moveTo>
                        <a:pt x="52544" y="46293"/>
                      </a:moveTo>
                      <a:cubicBezTo>
                        <a:pt x="52544" y="71860"/>
                        <a:pt x="40782" y="92587"/>
                        <a:pt x="26272" y="92587"/>
                      </a:cubicBezTo>
                      <a:cubicBezTo>
                        <a:pt x="11762" y="92587"/>
                        <a:pt x="0" y="71860"/>
                        <a:pt x="0" y="46293"/>
                      </a:cubicBezTo>
                      <a:cubicBezTo>
                        <a:pt x="0" y="20726"/>
                        <a:pt x="11762" y="0"/>
                        <a:pt x="26272" y="0"/>
                      </a:cubicBezTo>
                      <a:cubicBezTo>
                        <a:pt x="40782" y="0"/>
                        <a:pt x="52544" y="20726"/>
                        <a:pt x="52544" y="46293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11C3390E-A729-DA48-2B25-522171CA0469}"/>
                    </a:ext>
                  </a:extLst>
                </p:cNvPr>
                <p:cNvSpPr/>
                <p:nvPr/>
              </p:nvSpPr>
              <p:spPr>
                <a:xfrm>
                  <a:off x="10110992" y="1403685"/>
                  <a:ext cx="46998" cy="82810"/>
                </a:xfrm>
                <a:custGeom>
                  <a:avLst/>
                  <a:gdLst>
                    <a:gd name="connsiteX0" fmla="*/ 46998 w 46998"/>
                    <a:gd name="connsiteY0" fmla="*/ 41405 h 82810"/>
                    <a:gd name="connsiteX1" fmla="*/ 23499 w 46998"/>
                    <a:gd name="connsiteY1" fmla="*/ 82811 h 82810"/>
                    <a:gd name="connsiteX2" fmla="*/ 0 w 46998"/>
                    <a:gd name="connsiteY2" fmla="*/ 41405 h 82810"/>
                    <a:gd name="connsiteX3" fmla="*/ 23499 w 46998"/>
                    <a:gd name="connsiteY3" fmla="*/ 0 h 82810"/>
                    <a:gd name="connsiteX4" fmla="*/ 46998 w 46998"/>
                    <a:gd name="connsiteY4" fmla="*/ 41405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98" h="82810">
                      <a:moveTo>
                        <a:pt x="46998" y="41405"/>
                      </a:moveTo>
                      <a:cubicBezTo>
                        <a:pt x="46998" y="64273"/>
                        <a:pt x="36477" y="82811"/>
                        <a:pt x="23499" y="82811"/>
                      </a:cubicBezTo>
                      <a:cubicBezTo>
                        <a:pt x="10521" y="82811"/>
                        <a:pt x="0" y="64273"/>
                        <a:pt x="0" y="41405"/>
                      </a:cubicBezTo>
                      <a:cubicBezTo>
                        <a:pt x="0" y="18538"/>
                        <a:pt x="10521" y="0"/>
                        <a:pt x="23499" y="0"/>
                      </a:cubicBezTo>
                      <a:cubicBezTo>
                        <a:pt x="36477" y="0"/>
                        <a:pt x="46998" y="18538"/>
                        <a:pt x="46998" y="4140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1" name="Freeform: Shape 400">
                  <a:extLst>
                    <a:ext uri="{FF2B5EF4-FFF2-40B4-BE49-F238E27FC236}">
                      <a16:creationId xmlns:a16="http://schemas.microsoft.com/office/drawing/2014/main" id="{0CAAED59-2189-6BA5-4C70-7C41433F9B99}"/>
                    </a:ext>
                  </a:extLst>
                </p:cNvPr>
                <p:cNvSpPr/>
                <p:nvPr/>
              </p:nvSpPr>
              <p:spPr>
                <a:xfrm>
                  <a:off x="10128616" y="1434704"/>
                  <a:ext cx="11749" cy="20773"/>
                </a:xfrm>
                <a:custGeom>
                  <a:avLst/>
                  <a:gdLst>
                    <a:gd name="connsiteX0" fmla="*/ 11750 w 11749"/>
                    <a:gd name="connsiteY0" fmla="*/ 10387 h 20773"/>
                    <a:gd name="connsiteX1" fmla="*/ 5875 w 11749"/>
                    <a:gd name="connsiteY1" fmla="*/ 20773 h 20773"/>
                    <a:gd name="connsiteX2" fmla="*/ 0 w 11749"/>
                    <a:gd name="connsiteY2" fmla="*/ 10387 h 20773"/>
                    <a:gd name="connsiteX3" fmla="*/ 5875 w 11749"/>
                    <a:gd name="connsiteY3" fmla="*/ 0 h 20773"/>
                    <a:gd name="connsiteX4" fmla="*/ 11750 w 11749"/>
                    <a:gd name="connsiteY4" fmla="*/ 10387 h 20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49" h="20773">
                      <a:moveTo>
                        <a:pt x="11750" y="10387"/>
                      </a:moveTo>
                      <a:cubicBezTo>
                        <a:pt x="11750" y="16123"/>
                        <a:pt x="9119" y="20773"/>
                        <a:pt x="5875" y="20773"/>
                      </a:cubicBezTo>
                      <a:cubicBezTo>
                        <a:pt x="2630" y="20773"/>
                        <a:pt x="0" y="16123"/>
                        <a:pt x="0" y="10387"/>
                      </a:cubicBezTo>
                      <a:cubicBezTo>
                        <a:pt x="0" y="4650"/>
                        <a:pt x="2630" y="0"/>
                        <a:pt x="5875" y="0"/>
                      </a:cubicBezTo>
                      <a:cubicBezTo>
                        <a:pt x="9119" y="0"/>
                        <a:pt x="11750" y="4650"/>
                        <a:pt x="11750" y="1038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DE569B8-9A24-621C-47ED-1661FF52A9E1}"/>
                  </a:ext>
                </a:extLst>
              </p:cNvPr>
              <p:cNvSpPr/>
              <p:nvPr/>
            </p:nvSpPr>
            <p:spPr>
              <a:xfrm>
                <a:off x="9922952" y="1633318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7"/>
                      <a:pt x="1974" y="17295"/>
                      <a:pt x="4559" y="18376"/>
                    </a:cubicBezTo>
                    <a:cubicBezTo>
                      <a:pt x="6674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7F8764E9-D01C-322A-457C-2EC29A599D91}"/>
                  </a:ext>
                </a:extLst>
              </p:cNvPr>
              <p:cNvSpPr/>
              <p:nvPr/>
            </p:nvSpPr>
            <p:spPr>
              <a:xfrm>
                <a:off x="9961773" y="1589798"/>
                <a:ext cx="11749" cy="20773"/>
              </a:xfrm>
              <a:custGeom>
                <a:avLst/>
                <a:gdLst>
                  <a:gd name="connsiteX0" fmla="*/ 11750 w 11749"/>
                  <a:gd name="connsiteY0" fmla="*/ 10387 h 20773"/>
                  <a:gd name="connsiteX1" fmla="*/ 5875 w 11749"/>
                  <a:gd name="connsiteY1" fmla="*/ 20773 h 20773"/>
                  <a:gd name="connsiteX2" fmla="*/ 0 w 11749"/>
                  <a:gd name="connsiteY2" fmla="*/ 10387 h 20773"/>
                  <a:gd name="connsiteX3" fmla="*/ 5875 w 11749"/>
                  <a:gd name="connsiteY3" fmla="*/ 0 h 20773"/>
                  <a:gd name="connsiteX4" fmla="*/ 11750 w 11749"/>
                  <a:gd name="connsiteY4" fmla="*/ 10387 h 20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9" h="20773">
                    <a:moveTo>
                      <a:pt x="11750" y="10387"/>
                    </a:moveTo>
                    <a:cubicBezTo>
                      <a:pt x="11750" y="16120"/>
                      <a:pt x="9118" y="20773"/>
                      <a:pt x="5875" y="20773"/>
                    </a:cubicBezTo>
                    <a:cubicBezTo>
                      <a:pt x="2632" y="20773"/>
                      <a:pt x="0" y="16120"/>
                      <a:pt x="0" y="10387"/>
                    </a:cubicBezTo>
                    <a:cubicBezTo>
                      <a:pt x="0" y="4653"/>
                      <a:pt x="2632" y="0"/>
                      <a:pt x="5875" y="0"/>
                    </a:cubicBezTo>
                    <a:cubicBezTo>
                      <a:pt x="9071" y="0"/>
                      <a:pt x="11750" y="4653"/>
                      <a:pt x="11750" y="1038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1620FB0-255D-599D-8527-386B36084DB6}"/>
                  </a:ext>
                </a:extLst>
              </p:cNvPr>
              <p:cNvSpPr/>
              <p:nvPr/>
            </p:nvSpPr>
            <p:spPr>
              <a:xfrm>
                <a:off x="10065733" y="1488423"/>
                <a:ext cx="11749" cy="20773"/>
              </a:xfrm>
              <a:custGeom>
                <a:avLst/>
                <a:gdLst>
                  <a:gd name="connsiteX0" fmla="*/ 11750 w 11749"/>
                  <a:gd name="connsiteY0" fmla="*/ 10387 h 20773"/>
                  <a:gd name="connsiteX1" fmla="*/ 5875 w 11749"/>
                  <a:gd name="connsiteY1" fmla="*/ 20773 h 20773"/>
                  <a:gd name="connsiteX2" fmla="*/ 0 w 11749"/>
                  <a:gd name="connsiteY2" fmla="*/ 10387 h 20773"/>
                  <a:gd name="connsiteX3" fmla="*/ 5875 w 11749"/>
                  <a:gd name="connsiteY3" fmla="*/ 0 h 20773"/>
                  <a:gd name="connsiteX4" fmla="*/ 11750 w 11749"/>
                  <a:gd name="connsiteY4" fmla="*/ 10387 h 20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49" h="20773">
                    <a:moveTo>
                      <a:pt x="11750" y="10387"/>
                    </a:moveTo>
                    <a:cubicBezTo>
                      <a:pt x="11750" y="16120"/>
                      <a:pt x="9118" y="20773"/>
                      <a:pt x="5875" y="20773"/>
                    </a:cubicBezTo>
                    <a:cubicBezTo>
                      <a:pt x="2632" y="20773"/>
                      <a:pt x="0" y="16120"/>
                      <a:pt x="0" y="10387"/>
                    </a:cubicBezTo>
                    <a:cubicBezTo>
                      <a:pt x="0" y="4653"/>
                      <a:pt x="2632" y="0"/>
                      <a:pt x="5875" y="0"/>
                    </a:cubicBezTo>
                    <a:cubicBezTo>
                      <a:pt x="9118" y="0"/>
                      <a:pt x="11750" y="4653"/>
                      <a:pt x="11750" y="1038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0F7B946-5EB4-43D9-AD84-0FCE4B3EE6C9}"/>
                  </a:ext>
                </a:extLst>
              </p:cNvPr>
              <p:cNvSpPr/>
              <p:nvPr/>
            </p:nvSpPr>
            <p:spPr>
              <a:xfrm>
                <a:off x="9961726" y="1591725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6"/>
                      <a:pt x="1974" y="17295"/>
                      <a:pt x="4559" y="18376"/>
                    </a:cubicBezTo>
                    <a:cubicBezTo>
                      <a:pt x="6674" y="17154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739F3E15-9603-319A-8DEF-E65D15F9CA4A}"/>
                  </a:ext>
                </a:extLst>
              </p:cNvPr>
              <p:cNvSpPr/>
              <p:nvPr/>
            </p:nvSpPr>
            <p:spPr>
              <a:xfrm>
                <a:off x="10027006" y="1533870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6"/>
                      <a:pt x="1974" y="17295"/>
                      <a:pt x="4559" y="18376"/>
                    </a:cubicBezTo>
                    <a:cubicBezTo>
                      <a:pt x="6721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ACEF354-A7FA-4274-ACEF-DB1BE52AC8A1}"/>
                  </a:ext>
                </a:extLst>
              </p:cNvPr>
              <p:cNvSpPr/>
              <p:nvPr/>
            </p:nvSpPr>
            <p:spPr>
              <a:xfrm>
                <a:off x="10065733" y="1490444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7"/>
                      <a:pt x="1974" y="17295"/>
                      <a:pt x="4559" y="18376"/>
                    </a:cubicBezTo>
                    <a:cubicBezTo>
                      <a:pt x="6674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4DC006BA-2F7D-5BB5-BB27-AECEFF9C2C33}"/>
                  </a:ext>
                </a:extLst>
              </p:cNvPr>
              <p:cNvSpPr/>
              <p:nvPr/>
            </p:nvSpPr>
            <p:spPr>
              <a:xfrm>
                <a:off x="10129932" y="1435080"/>
                <a:ext cx="8224" cy="18376"/>
              </a:xfrm>
              <a:custGeom>
                <a:avLst/>
                <a:gdLst>
                  <a:gd name="connsiteX0" fmla="*/ 8225 w 8224"/>
                  <a:gd name="connsiteY0" fmla="*/ 9447 h 18376"/>
                  <a:gd name="connsiteX1" fmla="*/ 2867 w 8224"/>
                  <a:gd name="connsiteY1" fmla="*/ 0 h 18376"/>
                  <a:gd name="connsiteX2" fmla="*/ 2303 w 8224"/>
                  <a:gd name="connsiteY2" fmla="*/ 94 h 18376"/>
                  <a:gd name="connsiteX3" fmla="*/ 0 w 8224"/>
                  <a:gd name="connsiteY3" fmla="*/ 8272 h 18376"/>
                  <a:gd name="connsiteX4" fmla="*/ 4559 w 8224"/>
                  <a:gd name="connsiteY4" fmla="*/ 18376 h 18376"/>
                  <a:gd name="connsiteX5" fmla="*/ 8225 w 8224"/>
                  <a:gd name="connsiteY5" fmla="*/ 9447 h 1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4" h="18376">
                    <a:moveTo>
                      <a:pt x="8225" y="9447"/>
                    </a:moveTo>
                    <a:cubicBezTo>
                      <a:pt x="8225" y="4230"/>
                      <a:pt x="5828" y="0"/>
                      <a:pt x="2867" y="0"/>
                    </a:cubicBezTo>
                    <a:cubicBezTo>
                      <a:pt x="2679" y="0"/>
                      <a:pt x="2491" y="47"/>
                      <a:pt x="2303" y="94"/>
                    </a:cubicBezTo>
                    <a:cubicBezTo>
                      <a:pt x="940" y="1974"/>
                      <a:pt x="0" y="4935"/>
                      <a:pt x="0" y="8272"/>
                    </a:cubicBezTo>
                    <a:cubicBezTo>
                      <a:pt x="0" y="13207"/>
                      <a:pt x="1974" y="17295"/>
                      <a:pt x="4559" y="18376"/>
                    </a:cubicBezTo>
                    <a:cubicBezTo>
                      <a:pt x="6674" y="17107"/>
                      <a:pt x="8225" y="13630"/>
                      <a:pt x="8225" y="94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09" name="Graphic 111">
              <a:extLst>
                <a:ext uri="{FF2B5EF4-FFF2-40B4-BE49-F238E27FC236}">
                  <a16:creationId xmlns:a16="http://schemas.microsoft.com/office/drawing/2014/main" id="{109BC047-BACA-3DE3-27FE-E190665117BC}"/>
                </a:ext>
              </a:extLst>
            </p:cNvPr>
            <p:cNvGrpSpPr/>
            <p:nvPr/>
          </p:nvGrpSpPr>
          <p:grpSpPr>
            <a:xfrm>
              <a:off x="9756061" y="1673665"/>
              <a:ext cx="97521" cy="379974"/>
              <a:chOff x="9756061" y="1673665"/>
              <a:chExt cx="97521" cy="379974"/>
            </a:xfrm>
            <a:grpFill/>
          </p:grpSpPr>
          <p:grpSp>
            <p:nvGrpSpPr>
              <p:cNvPr id="410" name="Graphic 111">
                <a:extLst>
                  <a:ext uri="{FF2B5EF4-FFF2-40B4-BE49-F238E27FC236}">
                    <a16:creationId xmlns:a16="http://schemas.microsoft.com/office/drawing/2014/main" id="{D5A278AE-E1BF-B5FB-8FED-70AC951940BD}"/>
                  </a:ext>
                </a:extLst>
              </p:cNvPr>
              <p:cNvGrpSpPr/>
              <p:nvPr/>
            </p:nvGrpSpPr>
            <p:grpSpPr>
              <a:xfrm>
                <a:off x="9756061" y="1706545"/>
                <a:ext cx="43520" cy="347093"/>
                <a:chOff x="9756061" y="1706545"/>
                <a:chExt cx="43520" cy="347093"/>
              </a:xfrm>
              <a:grpFill/>
            </p:grpSpPr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A3277B20-3726-E6EC-DE04-FA639608683A}"/>
                    </a:ext>
                  </a:extLst>
                </p:cNvPr>
                <p:cNvSpPr/>
                <p:nvPr/>
              </p:nvSpPr>
              <p:spPr>
                <a:xfrm>
                  <a:off x="9756061" y="1706546"/>
                  <a:ext cx="43520" cy="347092"/>
                </a:xfrm>
                <a:custGeom>
                  <a:avLst/>
                  <a:gdLst>
                    <a:gd name="connsiteX0" fmla="*/ 21760 w 43520"/>
                    <a:gd name="connsiteY0" fmla="*/ 3379 h 347092"/>
                    <a:gd name="connsiteX1" fmla="*/ 19974 w 43520"/>
                    <a:gd name="connsiteY1" fmla="*/ 4742 h 347092"/>
                    <a:gd name="connsiteX2" fmla="*/ 0 w 43520"/>
                    <a:gd name="connsiteY2" fmla="*/ 53526 h 347092"/>
                    <a:gd name="connsiteX3" fmla="*/ 0 w 43520"/>
                    <a:gd name="connsiteY3" fmla="*/ 330205 h 347092"/>
                    <a:gd name="connsiteX4" fmla="*/ 12126 w 43520"/>
                    <a:gd name="connsiteY4" fmla="*/ 347077 h 347092"/>
                    <a:gd name="connsiteX5" fmla="*/ 21760 w 43520"/>
                    <a:gd name="connsiteY5" fmla="*/ 343083 h 347092"/>
                    <a:gd name="connsiteX6" fmla="*/ 43520 w 43520"/>
                    <a:gd name="connsiteY6" fmla="*/ 293781 h 347092"/>
                    <a:gd name="connsiteX7" fmla="*/ 43520 w 43520"/>
                    <a:gd name="connsiteY7" fmla="*/ 17103 h 347092"/>
                    <a:gd name="connsiteX8" fmla="*/ 21760 w 43520"/>
                    <a:gd name="connsiteY8" fmla="*/ 3379 h 34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0" h="347092">
                      <a:moveTo>
                        <a:pt x="21760" y="3379"/>
                      </a:moveTo>
                      <a:cubicBezTo>
                        <a:pt x="21149" y="3802"/>
                        <a:pt x="20585" y="4272"/>
                        <a:pt x="19974" y="4742"/>
                      </a:cubicBezTo>
                      <a:cubicBezTo>
                        <a:pt x="1880" y="18654"/>
                        <a:pt x="0" y="41918"/>
                        <a:pt x="0" y="53526"/>
                      </a:cubicBezTo>
                      <a:lnTo>
                        <a:pt x="0" y="330205"/>
                      </a:lnTo>
                      <a:cubicBezTo>
                        <a:pt x="0" y="339135"/>
                        <a:pt x="4183" y="347500"/>
                        <a:pt x="12126" y="347077"/>
                      </a:cubicBezTo>
                      <a:cubicBezTo>
                        <a:pt x="14899" y="346936"/>
                        <a:pt x="18094" y="345715"/>
                        <a:pt x="21760" y="343083"/>
                      </a:cubicBezTo>
                      <a:cubicBezTo>
                        <a:pt x="43520" y="327432"/>
                        <a:pt x="43520" y="305813"/>
                        <a:pt x="43520" y="293781"/>
                      </a:cubicBezTo>
                      <a:lnTo>
                        <a:pt x="43520" y="17103"/>
                      </a:lnTo>
                      <a:cubicBezTo>
                        <a:pt x="43520" y="5071"/>
                        <a:pt x="34826" y="-5691"/>
                        <a:pt x="21760" y="33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A838E5FA-E9A7-5565-4C32-3CEBE044691E}"/>
                    </a:ext>
                  </a:extLst>
                </p:cNvPr>
                <p:cNvSpPr/>
                <p:nvPr/>
              </p:nvSpPr>
              <p:spPr>
                <a:xfrm>
                  <a:off x="9756061" y="1706546"/>
                  <a:ext cx="43520" cy="347092"/>
                </a:xfrm>
                <a:custGeom>
                  <a:avLst/>
                  <a:gdLst>
                    <a:gd name="connsiteX0" fmla="*/ 21760 w 43520"/>
                    <a:gd name="connsiteY0" fmla="*/ 3379 h 347092"/>
                    <a:gd name="connsiteX1" fmla="*/ 19974 w 43520"/>
                    <a:gd name="connsiteY1" fmla="*/ 4742 h 347092"/>
                    <a:gd name="connsiteX2" fmla="*/ 0 w 43520"/>
                    <a:gd name="connsiteY2" fmla="*/ 53526 h 347092"/>
                    <a:gd name="connsiteX3" fmla="*/ 0 w 43520"/>
                    <a:gd name="connsiteY3" fmla="*/ 330205 h 347092"/>
                    <a:gd name="connsiteX4" fmla="*/ 12126 w 43520"/>
                    <a:gd name="connsiteY4" fmla="*/ 347077 h 347092"/>
                    <a:gd name="connsiteX5" fmla="*/ 21760 w 43520"/>
                    <a:gd name="connsiteY5" fmla="*/ 343083 h 347092"/>
                    <a:gd name="connsiteX6" fmla="*/ 43520 w 43520"/>
                    <a:gd name="connsiteY6" fmla="*/ 293781 h 347092"/>
                    <a:gd name="connsiteX7" fmla="*/ 43520 w 43520"/>
                    <a:gd name="connsiteY7" fmla="*/ 17103 h 347092"/>
                    <a:gd name="connsiteX8" fmla="*/ 21760 w 43520"/>
                    <a:gd name="connsiteY8" fmla="*/ 3379 h 34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520" h="347092">
                      <a:moveTo>
                        <a:pt x="21760" y="3379"/>
                      </a:moveTo>
                      <a:cubicBezTo>
                        <a:pt x="21149" y="3802"/>
                        <a:pt x="20585" y="4272"/>
                        <a:pt x="19974" y="4742"/>
                      </a:cubicBezTo>
                      <a:cubicBezTo>
                        <a:pt x="1880" y="18654"/>
                        <a:pt x="0" y="41918"/>
                        <a:pt x="0" y="53526"/>
                      </a:cubicBezTo>
                      <a:lnTo>
                        <a:pt x="0" y="330205"/>
                      </a:lnTo>
                      <a:cubicBezTo>
                        <a:pt x="0" y="339135"/>
                        <a:pt x="4183" y="347500"/>
                        <a:pt x="12126" y="347077"/>
                      </a:cubicBezTo>
                      <a:cubicBezTo>
                        <a:pt x="14899" y="346936"/>
                        <a:pt x="18094" y="345715"/>
                        <a:pt x="21760" y="343083"/>
                      </a:cubicBezTo>
                      <a:cubicBezTo>
                        <a:pt x="43520" y="327432"/>
                        <a:pt x="43520" y="305813"/>
                        <a:pt x="43520" y="293781"/>
                      </a:cubicBezTo>
                      <a:lnTo>
                        <a:pt x="43520" y="17103"/>
                      </a:lnTo>
                      <a:cubicBezTo>
                        <a:pt x="43520" y="5071"/>
                        <a:pt x="34826" y="-5691"/>
                        <a:pt x="21760" y="33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28CB9D04-9284-B3FF-8205-1D98C942FAE8}"/>
                    </a:ext>
                  </a:extLst>
                </p:cNvPr>
                <p:cNvSpPr/>
                <p:nvPr/>
              </p:nvSpPr>
              <p:spPr>
                <a:xfrm>
                  <a:off x="9768187" y="1706545"/>
                  <a:ext cx="31394" cy="347031"/>
                </a:xfrm>
                <a:custGeom>
                  <a:avLst/>
                  <a:gdLst>
                    <a:gd name="connsiteX0" fmla="*/ 9635 w 31394"/>
                    <a:gd name="connsiteY0" fmla="*/ 3380 h 347031"/>
                    <a:gd name="connsiteX1" fmla="*/ 7849 w 31394"/>
                    <a:gd name="connsiteY1" fmla="*/ 4743 h 347031"/>
                    <a:gd name="connsiteX2" fmla="*/ 20820 w 31394"/>
                    <a:gd name="connsiteY2" fmla="*/ 21803 h 347031"/>
                    <a:gd name="connsiteX3" fmla="*/ 20820 w 31394"/>
                    <a:gd name="connsiteY3" fmla="*/ 298482 h 347031"/>
                    <a:gd name="connsiteX4" fmla="*/ 0 w 31394"/>
                    <a:gd name="connsiteY4" fmla="*/ 347031 h 347031"/>
                    <a:gd name="connsiteX5" fmla="*/ 9635 w 31394"/>
                    <a:gd name="connsiteY5" fmla="*/ 343036 h 347031"/>
                    <a:gd name="connsiteX6" fmla="*/ 31395 w 31394"/>
                    <a:gd name="connsiteY6" fmla="*/ 293735 h 347031"/>
                    <a:gd name="connsiteX7" fmla="*/ 31395 w 31394"/>
                    <a:gd name="connsiteY7" fmla="*/ 17057 h 347031"/>
                    <a:gd name="connsiteX8" fmla="*/ 9635 w 31394"/>
                    <a:gd name="connsiteY8" fmla="*/ 3380 h 34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394" h="347031">
                      <a:moveTo>
                        <a:pt x="9635" y="3380"/>
                      </a:moveTo>
                      <a:cubicBezTo>
                        <a:pt x="9024" y="3803"/>
                        <a:pt x="8460" y="4273"/>
                        <a:pt x="7849" y="4743"/>
                      </a:cubicBezTo>
                      <a:cubicBezTo>
                        <a:pt x="15885" y="4414"/>
                        <a:pt x="20820" y="12780"/>
                        <a:pt x="20820" y="21803"/>
                      </a:cubicBezTo>
                      <a:lnTo>
                        <a:pt x="20820" y="298482"/>
                      </a:lnTo>
                      <a:cubicBezTo>
                        <a:pt x="20820" y="310326"/>
                        <a:pt x="20773" y="331475"/>
                        <a:pt x="0" y="347031"/>
                      </a:cubicBezTo>
                      <a:cubicBezTo>
                        <a:pt x="2773" y="346890"/>
                        <a:pt x="5969" y="345668"/>
                        <a:pt x="9635" y="343036"/>
                      </a:cubicBezTo>
                      <a:cubicBezTo>
                        <a:pt x="31395" y="327386"/>
                        <a:pt x="31395" y="305767"/>
                        <a:pt x="31395" y="293735"/>
                      </a:cubicBezTo>
                      <a:lnTo>
                        <a:pt x="31395" y="17057"/>
                      </a:lnTo>
                      <a:cubicBezTo>
                        <a:pt x="31395" y="5072"/>
                        <a:pt x="22700" y="-5691"/>
                        <a:pt x="9635" y="33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14" name="Graphic 111">
                <a:extLst>
                  <a:ext uri="{FF2B5EF4-FFF2-40B4-BE49-F238E27FC236}">
                    <a16:creationId xmlns:a16="http://schemas.microsoft.com/office/drawing/2014/main" id="{140710C2-9601-8D6C-BE4F-B76EABB0CB11}"/>
                  </a:ext>
                </a:extLst>
              </p:cNvPr>
              <p:cNvGrpSpPr/>
              <p:nvPr/>
            </p:nvGrpSpPr>
            <p:grpSpPr>
              <a:xfrm>
                <a:off x="9813775" y="1673665"/>
                <a:ext cx="39807" cy="317686"/>
                <a:chOff x="9813775" y="1673665"/>
                <a:chExt cx="39807" cy="317686"/>
              </a:xfrm>
              <a:grpFill/>
            </p:grpSpPr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F212CE50-1075-3976-0110-B9866342673D}"/>
                    </a:ext>
                  </a:extLst>
                </p:cNvPr>
                <p:cNvSpPr/>
                <p:nvPr/>
              </p:nvSpPr>
              <p:spPr>
                <a:xfrm>
                  <a:off x="9813775" y="1673665"/>
                  <a:ext cx="39807" cy="317655"/>
                </a:xfrm>
                <a:custGeom>
                  <a:avLst/>
                  <a:gdLst>
                    <a:gd name="connsiteX0" fmla="*/ 19880 w 39807"/>
                    <a:gd name="connsiteY0" fmla="*/ 3080 h 317655"/>
                    <a:gd name="connsiteX1" fmla="*/ 18282 w 39807"/>
                    <a:gd name="connsiteY1" fmla="*/ 4302 h 317655"/>
                    <a:gd name="connsiteX2" fmla="*/ 0 w 39807"/>
                    <a:gd name="connsiteY2" fmla="*/ 48950 h 317655"/>
                    <a:gd name="connsiteX3" fmla="*/ 0 w 39807"/>
                    <a:gd name="connsiteY3" fmla="*/ 302224 h 317655"/>
                    <a:gd name="connsiteX4" fmla="*/ 11092 w 39807"/>
                    <a:gd name="connsiteY4" fmla="*/ 317639 h 317655"/>
                    <a:gd name="connsiteX5" fmla="*/ 19880 w 39807"/>
                    <a:gd name="connsiteY5" fmla="*/ 314020 h 317655"/>
                    <a:gd name="connsiteX6" fmla="*/ 39808 w 39807"/>
                    <a:gd name="connsiteY6" fmla="*/ 268902 h 317655"/>
                    <a:gd name="connsiteX7" fmla="*/ 39808 w 39807"/>
                    <a:gd name="connsiteY7" fmla="*/ 15628 h 317655"/>
                    <a:gd name="connsiteX8" fmla="*/ 19880 w 39807"/>
                    <a:gd name="connsiteY8" fmla="*/ 3080 h 31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07" h="317655">
                      <a:moveTo>
                        <a:pt x="19880" y="3080"/>
                      </a:moveTo>
                      <a:cubicBezTo>
                        <a:pt x="19316" y="3456"/>
                        <a:pt x="18799" y="3926"/>
                        <a:pt x="18282" y="4302"/>
                      </a:cubicBezTo>
                      <a:cubicBezTo>
                        <a:pt x="1692" y="17038"/>
                        <a:pt x="0" y="38328"/>
                        <a:pt x="0" y="48950"/>
                      </a:cubicBezTo>
                      <a:lnTo>
                        <a:pt x="0" y="302224"/>
                      </a:lnTo>
                      <a:cubicBezTo>
                        <a:pt x="0" y="310401"/>
                        <a:pt x="3854" y="318062"/>
                        <a:pt x="11092" y="317639"/>
                      </a:cubicBezTo>
                      <a:cubicBezTo>
                        <a:pt x="13629" y="317498"/>
                        <a:pt x="16543" y="316417"/>
                        <a:pt x="19880" y="314020"/>
                      </a:cubicBezTo>
                      <a:cubicBezTo>
                        <a:pt x="39808" y="299686"/>
                        <a:pt x="39808" y="279900"/>
                        <a:pt x="39808" y="268902"/>
                      </a:cubicBezTo>
                      <a:lnTo>
                        <a:pt x="39808" y="15628"/>
                      </a:lnTo>
                      <a:cubicBezTo>
                        <a:pt x="39808" y="4631"/>
                        <a:pt x="31818" y="-5192"/>
                        <a:pt x="19880" y="30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FAE575B3-B7E5-AC80-2B24-FFBBCA49EA31}"/>
                    </a:ext>
                  </a:extLst>
                </p:cNvPr>
                <p:cNvSpPr/>
                <p:nvPr/>
              </p:nvSpPr>
              <p:spPr>
                <a:xfrm>
                  <a:off x="9813775" y="1673665"/>
                  <a:ext cx="39807" cy="317655"/>
                </a:xfrm>
                <a:custGeom>
                  <a:avLst/>
                  <a:gdLst>
                    <a:gd name="connsiteX0" fmla="*/ 19880 w 39807"/>
                    <a:gd name="connsiteY0" fmla="*/ 3080 h 317655"/>
                    <a:gd name="connsiteX1" fmla="*/ 18282 w 39807"/>
                    <a:gd name="connsiteY1" fmla="*/ 4302 h 317655"/>
                    <a:gd name="connsiteX2" fmla="*/ 0 w 39807"/>
                    <a:gd name="connsiteY2" fmla="*/ 48950 h 317655"/>
                    <a:gd name="connsiteX3" fmla="*/ 0 w 39807"/>
                    <a:gd name="connsiteY3" fmla="*/ 302224 h 317655"/>
                    <a:gd name="connsiteX4" fmla="*/ 11092 w 39807"/>
                    <a:gd name="connsiteY4" fmla="*/ 317639 h 317655"/>
                    <a:gd name="connsiteX5" fmla="*/ 19880 w 39807"/>
                    <a:gd name="connsiteY5" fmla="*/ 314020 h 317655"/>
                    <a:gd name="connsiteX6" fmla="*/ 39808 w 39807"/>
                    <a:gd name="connsiteY6" fmla="*/ 268902 h 317655"/>
                    <a:gd name="connsiteX7" fmla="*/ 39808 w 39807"/>
                    <a:gd name="connsiteY7" fmla="*/ 15628 h 317655"/>
                    <a:gd name="connsiteX8" fmla="*/ 19880 w 39807"/>
                    <a:gd name="connsiteY8" fmla="*/ 3080 h 317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07" h="317655">
                      <a:moveTo>
                        <a:pt x="19880" y="3080"/>
                      </a:moveTo>
                      <a:cubicBezTo>
                        <a:pt x="19316" y="3456"/>
                        <a:pt x="18799" y="3926"/>
                        <a:pt x="18282" y="4302"/>
                      </a:cubicBezTo>
                      <a:cubicBezTo>
                        <a:pt x="1692" y="17038"/>
                        <a:pt x="0" y="38328"/>
                        <a:pt x="0" y="48950"/>
                      </a:cubicBezTo>
                      <a:lnTo>
                        <a:pt x="0" y="302224"/>
                      </a:lnTo>
                      <a:cubicBezTo>
                        <a:pt x="0" y="310401"/>
                        <a:pt x="3854" y="318062"/>
                        <a:pt x="11092" y="317639"/>
                      </a:cubicBezTo>
                      <a:cubicBezTo>
                        <a:pt x="13629" y="317498"/>
                        <a:pt x="16543" y="316417"/>
                        <a:pt x="19880" y="314020"/>
                      </a:cubicBezTo>
                      <a:cubicBezTo>
                        <a:pt x="39808" y="299686"/>
                        <a:pt x="39808" y="279900"/>
                        <a:pt x="39808" y="268902"/>
                      </a:cubicBezTo>
                      <a:lnTo>
                        <a:pt x="39808" y="15628"/>
                      </a:lnTo>
                      <a:cubicBezTo>
                        <a:pt x="39808" y="4631"/>
                        <a:pt x="31818" y="-5192"/>
                        <a:pt x="19880" y="30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EDA779D6-F2EE-6DC6-4EB4-B8E28179F3CD}"/>
                    </a:ext>
                  </a:extLst>
                </p:cNvPr>
                <p:cNvSpPr/>
                <p:nvPr/>
              </p:nvSpPr>
              <p:spPr>
                <a:xfrm>
                  <a:off x="9824867" y="1673665"/>
                  <a:ext cx="28715" cy="317686"/>
                </a:xfrm>
                <a:custGeom>
                  <a:avLst/>
                  <a:gdLst>
                    <a:gd name="connsiteX0" fmla="*/ 8789 w 28715"/>
                    <a:gd name="connsiteY0" fmla="*/ 3080 h 317686"/>
                    <a:gd name="connsiteX1" fmla="*/ 7191 w 28715"/>
                    <a:gd name="connsiteY1" fmla="*/ 4302 h 317686"/>
                    <a:gd name="connsiteX2" fmla="*/ 19081 w 28715"/>
                    <a:gd name="connsiteY2" fmla="*/ 19952 h 317686"/>
                    <a:gd name="connsiteX3" fmla="*/ 19081 w 28715"/>
                    <a:gd name="connsiteY3" fmla="*/ 273226 h 317686"/>
                    <a:gd name="connsiteX4" fmla="*/ 0 w 28715"/>
                    <a:gd name="connsiteY4" fmla="*/ 317686 h 317686"/>
                    <a:gd name="connsiteX5" fmla="*/ 8789 w 28715"/>
                    <a:gd name="connsiteY5" fmla="*/ 314067 h 317686"/>
                    <a:gd name="connsiteX6" fmla="*/ 28716 w 28715"/>
                    <a:gd name="connsiteY6" fmla="*/ 268949 h 317686"/>
                    <a:gd name="connsiteX7" fmla="*/ 28716 w 28715"/>
                    <a:gd name="connsiteY7" fmla="*/ 15628 h 317686"/>
                    <a:gd name="connsiteX8" fmla="*/ 8789 w 28715"/>
                    <a:gd name="connsiteY8" fmla="*/ 3080 h 317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715" h="317686">
                      <a:moveTo>
                        <a:pt x="8789" y="3080"/>
                      </a:moveTo>
                      <a:cubicBezTo>
                        <a:pt x="8225" y="3456"/>
                        <a:pt x="7708" y="3926"/>
                        <a:pt x="7191" y="4302"/>
                      </a:cubicBezTo>
                      <a:cubicBezTo>
                        <a:pt x="14522" y="4020"/>
                        <a:pt x="19081" y="11633"/>
                        <a:pt x="19081" y="19952"/>
                      </a:cubicBezTo>
                      <a:lnTo>
                        <a:pt x="19081" y="273226"/>
                      </a:lnTo>
                      <a:cubicBezTo>
                        <a:pt x="19081" y="284035"/>
                        <a:pt x="19034" y="303399"/>
                        <a:pt x="0" y="317686"/>
                      </a:cubicBezTo>
                      <a:cubicBezTo>
                        <a:pt x="2538" y="317545"/>
                        <a:pt x="5452" y="316464"/>
                        <a:pt x="8789" y="314067"/>
                      </a:cubicBezTo>
                      <a:cubicBezTo>
                        <a:pt x="28716" y="299733"/>
                        <a:pt x="28716" y="279946"/>
                        <a:pt x="28716" y="268949"/>
                      </a:cubicBezTo>
                      <a:lnTo>
                        <a:pt x="28716" y="15628"/>
                      </a:lnTo>
                      <a:cubicBezTo>
                        <a:pt x="28716" y="4631"/>
                        <a:pt x="20726" y="-5192"/>
                        <a:pt x="8789" y="308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418" name="Graphic 111">
              <a:extLst>
                <a:ext uri="{FF2B5EF4-FFF2-40B4-BE49-F238E27FC236}">
                  <a16:creationId xmlns:a16="http://schemas.microsoft.com/office/drawing/2014/main" id="{E5464A7A-A709-FB4C-E5FC-662CC2772ADD}"/>
                </a:ext>
              </a:extLst>
            </p:cNvPr>
            <p:cNvGrpSpPr/>
            <p:nvPr/>
          </p:nvGrpSpPr>
          <p:grpSpPr>
            <a:xfrm>
              <a:off x="9738954" y="1681162"/>
              <a:ext cx="69980" cy="381860"/>
              <a:chOff x="9738954" y="1681162"/>
              <a:chExt cx="69980" cy="381860"/>
            </a:xfrm>
            <a:grpFill/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BFD516DF-FD22-6855-EAE0-4FAC96D9F88E}"/>
                  </a:ext>
                </a:extLst>
              </p:cNvPr>
              <p:cNvSpPr/>
              <p:nvPr/>
            </p:nvSpPr>
            <p:spPr>
              <a:xfrm>
                <a:off x="9739377" y="2036281"/>
                <a:ext cx="21807" cy="26742"/>
              </a:xfrm>
              <a:custGeom>
                <a:avLst/>
                <a:gdLst>
                  <a:gd name="connsiteX0" fmla="*/ 19786 w 21807"/>
                  <a:gd name="connsiteY0" fmla="*/ 26742 h 26742"/>
                  <a:gd name="connsiteX1" fmla="*/ 0 w 21807"/>
                  <a:gd name="connsiteY1" fmla="*/ 1598 h 26742"/>
                  <a:gd name="connsiteX2" fmla="*/ 2021 w 21807"/>
                  <a:gd name="connsiteY2" fmla="*/ 0 h 26742"/>
                  <a:gd name="connsiteX3" fmla="*/ 21807 w 21807"/>
                  <a:gd name="connsiteY3" fmla="*/ 25144 h 26742"/>
                  <a:gd name="connsiteX4" fmla="*/ 19786 w 21807"/>
                  <a:gd name="connsiteY4" fmla="*/ 26742 h 2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07" h="26742">
                    <a:moveTo>
                      <a:pt x="19786" y="26742"/>
                    </a:moveTo>
                    <a:cubicBezTo>
                      <a:pt x="13206" y="18329"/>
                      <a:pt x="6627" y="9964"/>
                      <a:pt x="0" y="1598"/>
                    </a:cubicBezTo>
                    <a:lnTo>
                      <a:pt x="2021" y="0"/>
                    </a:lnTo>
                    <a:cubicBezTo>
                      <a:pt x="8648" y="8366"/>
                      <a:pt x="15227" y="16731"/>
                      <a:pt x="21807" y="25144"/>
                    </a:cubicBezTo>
                    <a:lnTo>
                      <a:pt x="19786" y="2674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E75E7448-F2F1-6017-141A-05863876BB15}"/>
                  </a:ext>
                </a:extLst>
              </p:cNvPr>
              <p:cNvSpPr/>
              <p:nvPr/>
            </p:nvSpPr>
            <p:spPr>
              <a:xfrm>
                <a:off x="9739330" y="2013675"/>
                <a:ext cx="34731" cy="45400"/>
              </a:xfrm>
              <a:custGeom>
                <a:avLst/>
                <a:gdLst>
                  <a:gd name="connsiteX0" fmla="*/ 32664 w 34731"/>
                  <a:gd name="connsiteY0" fmla="*/ 45400 h 45400"/>
                  <a:gd name="connsiteX1" fmla="*/ 0 w 34731"/>
                  <a:gd name="connsiteY1" fmla="*/ 1551 h 45400"/>
                  <a:gd name="connsiteX2" fmla="*/ 2068 w 34731"/>
                  <a:gd name="connsiteY2" fmla="*/ 0 h 45400"/>
                  <a:gd name="connsiteX3" fmla="*/ 34732 w 34731"/>
                  <a:gd name="connsiteY3" fmla="*/ 43849 h 45400"/>
                  <a:gd name="connsiteX4" fmla="*/ 32664 w 34731"/>
                  <a:gd name="connsiteY4" fmla="*/ 45400 h 4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731" h="45400">
                    <a:moveTo>
                      <a:pt x="32664" y="45400"/>
                    </a:moveTo>
                    <a:cubicBezTo>
                      <a:pt x="21760" y="30784"/>
                      <a:pt x="10857" y="16167"/>
                      <a:pt x="0" y="1551"/>
                    </a:cubicBezTo>
                    <a:lnTo>
                      <a:pt x="2068" y="0"/>
                    </a:lnTo>
                    <a:cubicBezTo>
                      <a:pt x="12925" y="14616"/>
                      <a:pt x="23828" y="29233"/>
                      <a:pt x="34732" y="43849"/>
                    </a:cubicBezTo>
                    <a:lnTo>
                      <a:pt x="32664" y="4540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4B1304CD-2050-D863-E480-4444F535513B}"/>
                  </a:ext>
                </a:extLst>
              </p:cNvPr>
              <p:cNvSpPr/>
              <p:nvPr/>
            </p:nvSpPr>
            <p:spPr>
              <a:xfrm>
                <a:off x="9739283" y="1991022"/>
                <a:ext cx="47703" cy="61238"/>
              </a:xfrm>
              <a:custGeom>
                <a:avLst/>
                <a:gdLst>
                  <a:gd name="connsiteX0" fmla="*/ 45635 w 47703"/>
                  <a:gd name="connsiteY0" fmla="*/ 61239 h 61238"/>
                  <a:gd name="connsiteX1" fmla="*/ 0 w 47703"/>
                  <a:gd name="connsiteY1" fmla="*/ 1551 h 61238"/>
                  <a:gd name="connsiteX2" fmla="*/ 2068 w 47703"/>
                  <a:gd name="connsiteY2" fmla="*/ 0 h 61238"/>
                  <a:gd name="connsiteX3" fmla="*/ 47703 w 47703"/>
                  <a:gd name="connsiteY3" fmla="*/ 59688 h 6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703" h="61238">
                    <a:moveTo>
                      <a:pt x="45635" y="61239"/>
                    </a:moveTo>
                    <a:lnTo>
                      <a:pt x="0" y="1551"/>
                    </a:lnTo>
                    <a:lnTo>
                      <a:pt x="2068" y="0"/>
                    </a:lnTo>
                    <a:lnTo>
                      <a:pt x="47703" y="5968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D588855A-1F18-E124-E7AF-E50882E6DDE8}"/>
                  </a:ext>
                </a:extLst>
              </p:cNvPr>
              <p:cNvSpPr/>
              <p:nvPr/>
            </p:nvSpPr>
            <p:spPr>
              <a:xfrm>
                <a:off x="9739189" y="1968369"/>
                <a:ext cx="59405" cy="76419"/>
              </a:xfrm>
              <a:custGeom>
                <a:avLst/>
                <a:gdLst>
                  <a:gd name="connsiteX0" fmla="*/ 57338 w 59405"/>
                  <a:gd name="connsiteY0" fmla="*/ 76419 h 76419"/>
                  <a:gd name="connsiteX1" fmla="*/ 0 w 59405"/>
                  <a:gd name="connsiteY1" fmla="*/ 1551 h 76419"/>
                  <a:gd name="connsiteX2" fmla="*/ 2068 w 59405"/>
                  <a:gd name="connsiteY2" fmla="*/ 0 h 76419"/>
                  <a:gd name="connsiteX3" fmla="*/ 59406 w 59405"/>
                  <a:gd name="connsiteY3" fmla="*/ 74868 h 76419"/>
                  <a:gd name="connsiteX4" fmla="*/ 57338 w 59405"/>
                  <a:gd name="connsiteY4" fmla="*/ 76419 h 7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05" h="76419">
                    <a:moveTo>
                      <a:pt x="57338" y="76419"/>
                    </a:moveTo>
                    <a:cubicBezTo>
                      <a:pt x="38257" y="51416"/>
                      <a:pt x="19175" y="26460"/>
                      <a:pt x="0" y="1551"/>
                    </a:cubicBezTo>
                    <a:lnTo>
                      <a:pt x="2068" y="0"/>
                    </a:lnTo>
                    <a:cubicBezTo>
                      <a:pt x="21243" y="24909"/>
                      <a:pt x="40324" y="49912"/>
                      <a:pt x="59406" y="74868"/>
                    </a:cubicBezTo>
                    <a:lnTo>
                      <a:pt x="57338" y="7641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97C99523-517F-D947-9624-7C679AB9549C}"/>
                  </a:ext>
                </a:extLst>
              </p:cNvPr>
              <p:cNvSpPr/>
              <p:nvPr/>
            </p:nvSpPr>
            <p:spPr>
              <a:xfrm>
                <a:off x="9739142" y="1945575"/>
                <a:ext cx="69228" cy="88685"/>
              </a:xfrm>
              <a:custGeom>
                <a:avLst/>
                <a:gdLst>
                  <a:gd name="connsiteX0" fmla="*/ 67161 w 69228"/>
                  <a:gd name="connsiteY0" fmla="*/ 88686 h 88685"/>
                  <a:gd name="connsiteX1" fmla="*/ 0 w 69228"/>
                  <a:gd name="connsiteY1" fmla="*/ 1598 h 88685"/>
                  <a:gd name="connsiteX2" fmla="*/ 2021 w 69228"/>
                  <a:gd name="connsiteY2" fmla="*/ 0 h 88685"/>
                  <a:gd name="connsiteX3" fmla="*/ 69228 w 69228"/>
                  <a:gd name="connsiteY3" fmla="*/ 87088 h 88685"/>
                  <a:gd name="connsiteX4" fmla="*/ 67161 w 69228"/>
                  <a:gd name="connsiteY4" fmla="*/ 88686 h 8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28" h="88685">
                    <a:moveTo>
                      <a:pt x="67161" y="88686"/>
                    </a:moveTo>
                    <a:cubicBezTo>
                      <a:pt x="42909" y="56915"/>
                      <a:pt x="20914" y="28434"/>
                      <a:pt x="0" y="1598"/>
                    </a:cubicBezTo>
                    <a:lnTo>
                      <a:pt x="2021" y="0"/>
                    </a:lnTo>
                    <a:cubicBezTo>
                      <a:pt x="22982" y="26836"/>
                      <a:pt x="44930" y="55317"/>
                      <a:pt x="69228" y="87088"/>
                    </a:cubicBezTo>
                    <a:lnTo>
                      <a:pt x="67161" y="8868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EBB78FC1-8938-5826-73FE-1C2431C6C574}"/>
                  </a:ext>
                </a:extLst>
              </p:cNvPr>
              <p:cNvSpPr/>
              <p:nvPr/>
            </p:nvSpPr>
            <p:spPr>
              <a:xfrm>
                <a:off x="9740035" y="1924190"/>
                <a:ext cx="66502" cy="87463"/>
              </a:xfrm>
              <a:custGeom>
                <a:avLst/>
                <a:gdLst>
                  <a:gd name="connsiteX0" fmla="*/ 64435 w 66502"/>
                  <a:gd name="connsiteY0" fmla="*/ 87464 h 87463"/>
                  <a:gd name="connsiteX1" fmla="*/ 0 w 66502"/>
                  <a:gd name="connsiteY1" fmla="*/ 1551 h 87463"/>
                  <a:gd name="connsiteX2" fmla="*/ 2068 w 66502"/>
                  <a:gd name="connsiteY2" fmla="*/ 0 h 87463"/>
                  <a:gd name="connsiteX3" fmla="*/ 66502 w 66502"/>
                  <a:gd name="connsiteY3" fmla="*/ 85866 h 87463"/>
                  <a:gd name="connsiteX4" fmla="*/ 64435 w 66502"/>
                  <a:gd name="connsiteY4" fmla="*/ 87464 h 87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2" h="87463">
                    <a:moveTo>
                      <a:pt x="64435" y="87464"/>
                    </a:moveTo>
                    <a:cubicBezTo>
                      <a:pt x="41171" y="56868"/>
                      <a:pt x="20115" y="28763"/>
                      <a:pt x="0" y="1551"/>
                    </a:cubicBezTo>
                    <a:lnTo>
                      <a:pt x="2068" y="0"/>
                    </a:lnTo>
                    <a:cubicBezTo>
                      <a:pt x="22183" y="27212"/>
                      <a:pt x="43238" y="55270"/>
                      <a:pt x="66502" y="85866"/>
                    </a:cubicBezTo>
                    <a:lnTo>
                      <a:pt x="64435" y="8746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5E06F3A2-D764-22B7-6AF9-EF172A2A66E4}"/>
                  </a:ext>
                </a:extLst>
              </p:cNvPr>
              <p:cNvSpPr/>
              <p:nvPr/>
            </p:nvSpPr>
            <p:spPr>
              <a:xfrm>
                <a:off x="9739988" y="1901490"/>
                <a:ext cx="67301" cy="86523"/>
              </a:xfrm>
              <a:custGeom>
                <a:avLst/>
                <a:gdLst>
                  <a:gd name="connsiteX0" fmla="*/ 65187 w 67301"/>
                  <a:gd name="connsiteY0" fmla="*/ 86524 h 86523"/>
                  <a:gd name="connsiteX1" fmla="*/ 0 w 67301"/>
                  <a:gd name="connsiteY1" fmla="*/ 1598 h 86523"/>
                  <a:gd name="connsiteX2" fmla="*/ 2068 w 67301"/>
                  <a:gd name="connsiteY2" fmla="*/ 0 h 86523"/>
                  <a:gd name="connsiteX3" fmla="*/ 67301 w 67301"/>
                  <a:gd name="connsiteY3" fmla="*/ 84926 h 86523"/>
                  <a:gd name="connsiteX4" fmla="*/ 65187 w 67301"/>
                  <a:gd name="connsiteY4" fmla="*/ 86524 h 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301" h="86523">
                    <a:moveTo>
                      <a:pt x="65187" y="86524"/>
                    </a:moveTo>
                    <a:cubicBezTo>
                      <a:pt x="41828" y="55928"/>
                      <a:pt x="20491" y="28152"/>
                      <a:pt x="0" y="1598"/>
                    </a:cubicBezTo>
                    <a:lnTo>
                      <a:pt x="2068" y="0"/>
                    </a:lnTo>
                    <a:cubicBezTo>
                      <a:pt x="22559" y="26507"/>
                      <a:pt x="43896" y="54283"/>
                      <a:pt x="67301" y="84926"/>
                    </a:cubicBezTo>
                    <a:lnTo>
                      <a:pt x="65187" y="8652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0563E1F3-44FF-29B3-CD46-A36B12FC43E1}"/>
                  </a:ext>
                </a:extLst>
              </p:cNvPr>
              <p:cNvSpPr/>
              <p:nvPr/>
            </p:nvSpPr>
            <p:spPr>
              <a:xfrm>
                <a:off x="9739847" y="1878884"/>
                <a:ext cx="67442" cy="87181"/>
              </a:xfrm>
              <a:custGeom>
                <a:avLst/>
                <a:gdLst>
                  <a:gd name="connsiteX0" fmla="*/ 65374 w 67442"/>
                  <a:gd name="connsiteY0" fmla="*/ 87182 h 87181"/>
                  <a:gd name="connsiteX1" fmla="*/ 0 w 67442"/>
                  <a:gd name="connsiteY1" fmla="*/ 1551 h 87181"/>
                  <a:gd name="connsiteX2" fmla="*/ 2068 w 67442"/>
                  <a:gd name="connsiteY2" fmla="*/ 0 h 87181"/>
                  <a:gd name="connsiteX3" fmla="*/ 67442 w 67442"/>
                  <a:gd name="connsiteY3" fmla="*/ 85631 h 87181"/>
                  <a:gd name="connsiteX4" fmla="*/ 65374 w 67442"/>
                  <a:gd name="connsiteY4" fmla="*/ 87182 h 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42" h="87181">
                    <a:moveTo>
                      <a:pt x="65374" y="87182"/>
                    </a:moveTo>
                    <a:cubicBezTo>
                      <a:pt x="43567" y="58654"/>
                      <a:pt x="21760" y="30126"/>
                      <a:pt x="0" y="1551"/>
                    </a:cubicBezTo>
                    <a:lnTo>
                      <a:pt x="2068" y="0"/>
                    </a:lnTo>
                    <a:cubicBezTo>
                      <a:pt x="23828" y="28575"/>
                      <a:pt x="45635" y="57103"/>
                      <a:pt x="67442" y="85631"/>
                    </a:cubicBezTo>
                    <a:lnTo>
                      <a:pt x="65374" y="8718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832A66B1-CA96-DCE7-BB8A-B41CF36EBEAF}"/>
                  </a:ext>
                </a:extLst>
              </p:cNvPr>
              <p:cNvSpPr/>
              <p:nvPr/>
            </p:nvSpPr>
            <p:spPr>
              <a:xfrm>
                <a:off x="9739847" y="1856231"/>
                <a:ext cx="67489" cy="86241"/>
              </a:xfrm>
              <a:custGeom>
                <a:avLst/>
                <a:gdLst>
                  <a:gd name="connsiteX0" fmla="*/ 65421 w 67489"/>
                  <a:gd name="connsiteY0" fmla="*/ 86242 h 86241"/>
                  <a:gd name="connsiteX1" fmla="*/ 49066 w 67489"/>
                  <a:gd name="connsiteY1" fmla="*/ 65093 h 86241"/>
                  <a:gd name="connsiteX2" fmla="*/ 0 w 67489"/>
                  <a:gd name="connsiteY2" fmla="*/ 1598 h 86241"/>
                  <a:gd name="connsiteX3" fmla="*/ 2068 w 67489"/>
                  <a:gd name="connsiteY3" fmla="*/ 0 h 86241"/>
                  <a:gd name="connsiteX4" fmla="*/ 51134 w 67489"/>
                  <a:gd name="connsiteY4" fmla="*/ 63495 h 86241"/>
                  <a:gd name="connsiteX5" fmla="*/ 67489 w 67489"/>
                  <a:gd name="connsiteY5" fmla="*/ 84644 h 86241"/>
                  <a:gd name="connsiteX6" fmla="*/ 65421 w 67489"/>
                  <a:gd name="connsiteY6" fmla="*/ 86242 h 86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489" h="86241">
                    <a:moveTo>
                      <a:pt x="65421" y="86242"/>
                    </a:moveTo>
                    <a:lnTo>
                      <a:pt x="49066" y="65093"/>
                    </a:lnTo>
                    <a:cubicBezTo>
                      <a:pt x="32711" y="43943"/>
                      <a:pt x="16355" y="22794"/>
                      <a:pt x="0" y="1598"/>
                    </a:cubicBezTo>
                    <a:lnTo>
                      <a:pt x="2068" y="0"/>
                    </a:lnTo>
                    <a:cubicBezTo>
                      <a:pt x="18423" y="21149"/>
                      <a:pt x="34779" y="42345"/>
                      <a:pt x="51134" y="63495"/>
                    </a:cubicBezTo>
                    <a:lnTo>
                      <a:pt x="67489" y="84644"/>
                    </a:lnTo>
                    <a:lnTo>
                      <a:pt x="65421" y="8624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E8C3604C-B289-9806-C1B2-E4247D1FBAF0}"/>
                  </a:ext>
                </a:extLst>
              </p:cNvPr>
              <p:cNvSpPr/>
              <p:nvPr/>
            </p:nvSpPr>
            <p:spPr>
              <a:xfrm>
                <a:off x="9739847" y="1833672"/>
                <a:ext cx="67160" cy="88497"/>
              </a:xfrm>
              <a:custGeom>
                <a:avLst/>
                <a:gdLst>
                  <a:gd name="connsiteX0" fmla="*/ 65092 w 67160"/>
                  <a:gd name="connsiteY0" fmla="*/ 88498 h 88497"/>
                  <a:gd name="connsiteX1" fmla="*/ 0 w 67160"/>
                  <a:gd name="connsiteY1" fmla="*/ 1504 h 88497"/>
                  <a:gd name="connsiteX2" fmla="*/ 2068 w 67160"/>
                  <a:gd name="connsiteY2" fmla="*/ 0 h 88497"/>
                  <a:gd name="connsiteX3" fmla="*/ 67160 w 67160"/>
                  <a:gd name="connsiteY3" fmla="*/ 86947 h 88497"/>
                  <a:gd name="connsiteX4" fmla="*/ 65092 w 67160"/>
                  <a:gd name="connsiteY4" fmla="*/ 88498 h 8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0" h="88497">
                    <a:moveTo>
                      <a:pt x="65092" y="88498"/>
                    </a:moveTo>
                    <a:cubicBezTo>
                      <a:pt x="40418" y="56163"/>
                      <a:pt x="19081" y="27729"/>
                      <a:pt x="0" y="1504"/>
                    </a:cubicBezTo>
                    <a:lnTo>
                      <a:pt x="2068" y="0"/>
                    </a:lnTo>
                    <a:cubicBezTo>
                      <a:pt x="21196" y="26178"/>
                      <a:pt x="42439" y="54659"/>
                      <a:pt x="67160" y="86947"/>
                    </a:cubicBezTo>
                    <a:lnTo>
                      <a:pt x="65092" y="8849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DCBA1B7C-467C-CB39-02F4-757B2F7885EA}"/>
                  </a:ext>
                </a:extLst>
              </p:cNvPr>
              <p:cNvSpPr/>
              <p:nvPr/>
            </p:nvSpPr>
            <p:spPr>
              <a:xfrm>
                <a:off x="9739894" y="1811113"/>
                <a:ext cx="67489" cy="85348"/>
              </a:xfrm>
              <a:custGeom>
                <a:avLst/>
                <a:gdLst>
                  <a:gd name="connsiteX0" fmla="*/ 65469 w 67489"/>
                  <a:gd name="connsiteY0" fmla="*/ 85349 h 85348"/>
                  <a:gd name="connsiteX1" fmla="*/ 0 w 67489"/>
                  <a:gd name="connsiteY1" fmla="*/ 1598 h 85348"/>
                  <a:gd name="connsiteX2" fmla="*/ 2021 w 67489"/>
                  <a:gd name="connsiteY2" fmla="*/ 0 h 85348"/>
                  <a:gd name="connsiteX3" fmla="*/ 67490 w 67489"/>
                  <a:gd name="connsiteY3" fmla="*/ 83798 h 85348"/>
                  <a:gd name="connsiteX4" fmla="*/ 65469 w 67489"/>
                  <a:gd name="connsiteY4" fmla="*/ 85349 h 85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89" h="85348">
                    <a:moveTo>
                      <a:pt x="65469" y="85349"/>
                    </a:moveTo>
                    <a:cubicBezTo>
                      <a:pt x="42486" y="55552"/>
                      <a:pt x="21055" y="28152"/>
                      <a:pt x="0" y="1598"/>
                    </a:cubicBezTo>
                    <a:lnTo>
                      <a:pt x="2021" y="0"/>
                    </a:lnTo>
                    <a:cubicBezTo>
                      <a:pt x="23076" y="26601"/>
                      <a:pt x="44507" y="54001"/>
                      <a:pt x="67490" y="83798"/>
                    </a:cubicBezTo>
                    <a:lnTo>
                      <a:pt x="65469" y="8534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26703711-D507-4548-1BF5-085BB6F07D89}"/>
                  </a:ext>
                </a:extLst>
              </p:cNvPr>
              <p:cNvSpPr/>
              <p:nvPr/>
            </p:nvSpPr>
            <p:spPr>
              <a:xfrm>
                <a:off x="9740035" y="1788695"/>
                <a:ext cx="67160" cy="87416"/>
              </a:xfrm>
              <a:custGeom>
                <a:avLst/>
                <a:gdLst>
                  <a:gd name="connsiteX0" fmla="*/ 65093 w 67160"/>
                  <a:gd name="connsiteY0" fmla="*/ 87417 h 87416"/>
                  <a:gd name="connsiteX1" fmla="*/ 0 w 67160"/>
                  <a:gd name="connsiteY1" fmla="*/ 1551 h 87416"/>
                  <a:gd name="connsiteX2" fmla="*/ 2068 w 67160"/>
                  <a:gd name="connsiteY2" fmla="*/ 0 h 87416"/>
                  <a:gd name="connsiteX3" fmla="*/ 67161 w 67160"/>
                  <a:gd name="connsiteY3" fmla="*/ 85866 h 87416"/>
                  <a:gd name="connsiteX4" fmla="*/ 65093 w 67160"/>
                  <a:gd name="connsiteY4" fmla="*/ 87417 h 8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0" h="87416">
                    <a:moveTo>
                      <a:pt x="65093" y="87417"/>
                    </a:moveTo>
                    <a:cubicBezTo>
                      <a:pt x="43379" y="58842"/>
                      <a:pt x="21666" y="30173"/>
                      <a:pt x="0" y="1551"/>
                    </a:cubicBezTo>
                    <a:lnTo>
                      <a:pt x="2068" y="0"/>
                    </a:lnTo>
                    <a:cubicBezTo>
                      <a:pt x="23734" y="28669"/>
                      <a:pt x="45447" y="57291"/>
                      <a:pt x="67161" y="85866"/>
                    </a:cubicBezTo>
                    <a:lnTo>
                      <a:pt x="65093" y="8741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AA06C64B-ABF5-9AA1-888A-1741B4A07D26}"/>
                  </a:ext>
                </a:extLst>
              </p:cNvPr>
              <p:cNvSpPr/>
              <p:nvPr/>
            </p:nvSpPr>
            <p:spPr>
              <a:xfrm>
                <a:off x="9739236" y="1765054"/>
                <a:ext cx="68476" cy="89061"/>
              </a:xfrm>
              <a:custGeom>
                <a:avLst/>
                <a:gdLst>
                  <a:gd name="connsiteX0" fmla="*/ 66409 w 68476"/>
                  <a:gd name="connsiteY0" fmla="*/ 89062 h 89061"/>
                  <a:gd name="connsiteX1" fmla="*/ 0 w 68476"/>
                  <a:gd name="connsiteY1" fmla="*/ 1551 h 89061"/>
                  <a:gd name="connsiteX2" fmla="*/ 2068 w 68476"/>
                  <a:gd name="connsiteY2" fmla="*/ 0 h 89061"/>
                  <a:gd name="connsiteX3" fmla="*/ 68476 w 68476"/>
                  <a:gd name="connsiteY3" fmla="*/ 87511 h 89061"/>
                  <a:gd name="connsiteX4" fmla="*/ 66409 w 68476"/>
                  <a:gd name="connsiteY4" fmla="*/ 89062 h 89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476" h="89061">
                    <a:moveTo>
                      <a:pt x="66409" y="89062"/>
                    </a:moveTo>
                    <a:cubicBezTo>
                      <a:pt x="41029" y="55787"/>
                      <a:pt x="19927" y="28011"/>
                      <a:pt x="0" y="1551"/>
                    </a:cubicBezTo>
                    <a:lnTo>
                      <a:pt x="2068" y="0"/>
                    </a:lnTo>
                    <a:cubicBezTo>
                      <a:pt x="21995" y="26460"/>
                      <a:pt x="43097" y="54236"/>
                      <a:pt x="68476" y="87511"/>
                    </a:cubicBezTo>
                    <a:lnTo>
                      <a:pt x="66409" y="8906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EC110E0-D428-5BB0-47BB-05A482AABF29}"/>
                  </a:ext>
                </a:extLst>
              </p:cNvPr>
              <p:cNvSpPr/>
              <p:nvPr/>
            </p:nvSpPr>
            <p:spPr>
              <a:xfrm>
                <a:off x="9739471" y="1742777"/>
                <a:ext cx="67442" cy="86523"/>
              </a:xfrm>
              <a:custGeom>
                <a:avLst/>
                <a:gdLst>
                  <a:gd name="connsiteX0" fmla="*/ 65422 w 67442"/>
                  <a:gd name="connsiteY0" fmla="*/ 86524 h 86523"/>
                  <a:gd name="connsiteX1" fmla="*/ 0 w 67442"/>
                  <a:gd name="connsiteY1" fmla="*/ 1598 h 86523"/>
                  <a:gd name="connsiteX2" fmla="*/ 2021 w 67442"/>
                  <a:gd name="connsiteY2" fmla="*/ 0 h 86523"/>
                  <a:gd name="connsiteX3" fmla="*/ 67443 w 67442"/>
                  <a:gd name="connsiteY3" fmla="*/ 84926 h 86523"/>
                  <a:gd name="connsiteX4" fmla="*/ 65422 w 67442"/>
                  <a:gd name="connsiteY4" fmla="*/ 86524 h 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42" h="86523">
                    <a:moveTo>
                      <a:pt x="65422" y="86524"/>
                    </a:moveTo>
                    <a:cubicBezTo>
                      <a:pt x="42392" y="56445"/>
                      <a:pt x="20961" y="28669"/>
                      <a:pt x="0" y="1598"/>
                    </a:cubicBezTo>
                    <a:lnTo>
                      <a:pt x="2021" y="0"/>
                    </a:lnTo>
                    <a:cubicBezTo>
                      <a:pt x="22982" y="27071"/>
                      <a:pt x="44413" y="54847"/>
                      <a:pt x="67443" y="84926"/>
                    </a:cubicBezTo>
                    <a:lnTo>
                      <a:pt x="65422" y="8652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9E7162C9-263E-D4CC-5EBE-8839EF64D274}"/>
                  </a:ext>
                </a:extLst>
              </p:cNvPr>
              <p:cNvSpPr/>
              <p:nvPr/>
            </p:nvSpPr>
            <p:spPr>
              <a:xfrm>
                <a:off x="9739847" y="1720688"/>
                <a:ext cx="67395" cy="87369"/>
              </a:xfrm>
              <a:custGeom>
                <a:avLst/>
                <a:gdLst>
                  <a:gd name="connsiteX0" fmla="*/ 65328 w 67395"/>
                  <a:gd name="connsiteY0" fmla="*/ 87370 h 87369"/>
                  <a:gd name="connsiteX1" fmla="*/ 0 w 67395"/>
                  <a:gd name="connsiteY1" fmla="*/ 1551 h 87369"/>
                  <a:gd name="connsiteX2" fmla="*/ 2068 w 67395"/>
                  <a:gd name="connsiteY2" fmla="*/ 0 h 87369"/>
                  <a:gd name="connsiteX3" fmla="*/ 67395 w 67395"/>
                  <a:gd name="connsiteY3" fmla="*/ 85819 h 87369"/>
                  <a:gd name="connsiteX4" fmla="*/ 65328 w 67395"/>
                  <a:gd name="connsiteY4" fmla="*/ 87370 h 8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395" h="87369">
                    <a:moveTo>
                      <a:pt x="65328" y="87370"/>
                    </a:moveTo>
                    <a:cubicBezTo>
                      <a:pt x="43520" y="58795"/>
                      <a:pt x="21760" y="30173"/>
                      <a:pt x="0" y="1551"/>
                    </a:cubicBezTo>
                    <a:lnTo>
                      <a:pt x="2068" y="0"/>
                    </a:lnTo>
                    <a:cubicBezTo>
                      <a:pt x="23828" y="28622"/>
                      <a:pt x="45588" y="57244"/>
                      <a:pt x="67395" y="85819"/>
                    </a:cubicBezTo>
                    <a:lnTo>
                      <a:pt x="65328" y="8737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F7409844-AEF4-2348-56F9-7F6FA97F17D2}"/>
                  </a:ext>
                </a:extLst>
              </p:cNvPr>
              <p:cNvSpPr/>
              <p:nvPr/>
            </p:nvSpPr>
            <p:spPr>
              <a:xfrm>
                <a:off x="9741351" y="1699962"/>
                <a:ext cx="63353" cy="80273"/>
              </a:xfrm>
              <a:custGeom>
                <a:avLst/>
                <a:gdLst>
                  <a:gd name="connsiteX0" fmla="*/ 61286 w 63353"/>
                  <a:gd name="connsiteY0" fmla="*/ 80273 h 80273"/>
                  <a:gd name="connsiteX1" fmla="*/ 0 w 63353"/>
                  <a:gd name="connsiteY1" fmla="*/ 1598 h 80273"/>
                  <a:gd name="connsiteX2" fmla="*/ 2021 w 63353"/>
                  <a:gd name="connsiteY2" fmla="*/ 0 h 80273"/>
                  <a:gd name="connsiteX3" fmla="*/ 63354 w 63353"/>
                  <a:gd name="connsiteY3" fmla="*/ 78675 h 80273"/>
                  <a:gd name="connsiteX4" fmla="*/ 61286 w 63353"/>
                  <a:gd name="connsiteY4" fmla="*/ 80273 h 8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53" h="80273">
                    <a:moveTo>
                      <a:pt x="61286" y="80273"/>
                    </a:moveTo>
                    <a:cubicBezTo>
                      <a:pt x="39620" y="52121"/>
                      <a:pt x="19598" y="26366"/>
                      <a:pt x="0" y="1598"/>
                    </a:cubicBezTo>
                    <a:lnTo>
                      <a:pt x="2021" y="0"/>
                    </a:lnTo>
                    <a:cubicBezTo>
                      <a:pt x="21619" y="24768"/>
                      <a:pt x="41687" y="50523"/>
                      <a:pt x="63354" y="78675"/>
                    </a:cubicBezTo>
                    <a:lnTo>
                      <a:pt x="61286" y="80273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8E17870C-B086-AD33-0D51-8BB7FA1BE660}"/>
                  </a:ext>
                </a:extLst>
              </p:cNvPr>
              <p:cNvSpPr/>
              <p:nvPr/>
            </p:nvSpPr>
            <p:spPr>
              <a:xfrm>
                <a:off x="9755591" y="1696249"/>
                <a:ext cx="47421" cy="60815"/>
              </a:xfrm>
              <a:custGeom>
                <a:avLst/>
                <a:gdLst>
                  <a:gd name="connsiteX0" fmla="*/ 45353 w 47421"/>
                  <a:gd name="connsiteY0" fmla="*/ 60816 h 60815"/>
                  <a:gd name="connsiteX1" fmla="*/ 0 w 47421"/>
                  <a:gd name="connsiteY1" fmla="*/ 1551 h 60815"/>
                  <a:gd name="connsiteX2" fmla="*/ 2068 w 47421"/>
                  <a:gd name="connsiteY2" fmla="*/ 0 h 60815"/>
                  <a:gd name="connsiteX3" fmla="*/ 47421 w 47421"/>
                  <a:gd name="connsiteY3" fmla="*/ 59218 h 60815"/>
                  <a:gd name="connsiteX4" fmla="*/ 45353 w 47421"/>
                  <a:gd name="connsiteY4" fmla="*/ 60816 h 6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421" h="60815">
                    <a:moveTo>
                      <a:pt x="45353" y="60816"/>
                    </a:moveTo>
                    <a:cubicBezTo>
                      <a:pt x="30220" y="41076"/>
                      <a:pt x="15087" y="21337"/>
                      <a:pt x="0" y="1551"/>
                    </a:cubicBezTo>
                    <a:lnTo>
                      <a:pt x="2068" y="0"/>
                    </a:lnTo>
                    <a:cubicBezTo>
                      <a:pt x="17154" y="19786"/>
                      <a:pt x="32288" y="39526"/>
                      <a:pt x="47421" y="59218"/>
                    </a:cubicBezTo>
                    <a:lnTo>
                      <a:pt x="45353" y="6081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FE22B89-5EBB-7694-29E3-097DCBD433DF}"/>
                  </a:ext>
                </a:extLst>
              </p:cNvPr>
              <p:cNvSpPr/>
              <p:nvPr/>
            </p:nvSpPr>
            <p:spPr>
              <a:xfrm>
                <a:off x="9768234" y="1689387"/>
                <a:ext cx="33509" cy="42486"/>
              </a:xfrm>
              <a:custGeom>
                <a:avLst/>
                <a:gdLst>
                  <a:gd name="connsiteX0" fmla="*/ 31442 w 33509"/>
                  <a:gd name="connsiteY0" fmla="*/ 42486 h 42486"/>
                  <a:gd name="connsiteX1" fmla="*/ 0 w 33509"/>
                  <a:gd name="connsiteY1" fmla="*/ 1598 h 42486"/>
                  <a:gd name="connsiteX2" fmla="*/ 2068 w 33509"/>
                  <a:gd name="connsiteY2" fmla="*/ 0 h 42486"/>
                  <a:gd name="connsiteX3" fmla="*/ 33510 w 33509"/>
                  <a:gd name="connsiteY3" fmla="*/ 40888 h 42486"/>
                  <a:gd name="connsiteX4" fmla="*/ 31442 w 33509"/>
                  <a:gd name="connsiteY4" fmla="*/ 42486 h 42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09" h="42486">
                    <a:moveTo>
                      <a:pt x="31442" y="42486"/>
                    </a:moveTo>
                    <a:cubicBezTo>
                      <a:pt x="21008" y="28857"/>
                      <a:pt x="10528" y="15227"/>
                      <a:pt x="0" y="1598"/>
                    </a:cubicBezTo>
                    <a:lnTo>
                      <a:pt x="2068" y="0"/>
                    </a:lnTo>
                    <a:cubicBezTo>
                      <a:pt x="12549" y="13630"/>
                      <a:pt x="23029" y="27259"/>
                      <a:pt x="33510" y="40888"/>
                    </a:cubicBezTo>
                    <a:lnTo>
                      <a:pt x="31442" y="4248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2FC8AE6E-D908-1605-B26F-07A0FD3D9C83}"/>
                  </a:ext>
                </a:extLst>
              </p:cNvPr>
              <p:cNvSpPr/>
              <p:nvPr/>
            </p:nvSpPr>
            <p:spPr>
              <a:xfrm>
                <a:off x="9780218" y="1681726"/>
                <a:ext cx="17530" cy="22230"/>
              </a:xfrm>
              <a:custGeom>
                <a:avLst/>
                <a:gdLst>
                  <a:gd name="connsiteX0" fmla="*/ 15462 w 17530"/>
                  <a:gd name="connsiteY0" fmla="*/ 22230 h 22230"/>
                  <a:gd name="connsiteX1" fmla="*/ 0 w 17530"/>
                  <a:gd name="connsiteY1" fmla="*/ 1551 h 22230"/>
                  <a:gd name="connsiteX2" fmla="*/ 2068 w 17530"/>
                  <a:gd name="connsiteY2" fmla="*/ 0 h 22230"/>
                  <a:gd name="connsiteX3" fmla="*/ 17530 w 17530"/>
                  <a:gd name="connsiteY3" fmla="*/ 20679 h 22230"/>
                  <a:gd name="connsiteX4" fmla="*/ 15462 w 17530"/>
                  <a:gd name="connsiteY4" fmla="*/ 22230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30" h="22230">
                    <a:moveTo>
                      <a:pt x="15462" y="22230"/>
                    </a:moveTo>
                    <a:cubicBezTo>
                      <a:pt x="10293" y="15368"/>
                      <a:pt x="5170" y="8460"/>
                      <a:pt x="0" y="1551"/>
                    </a:cubicBezTo>
                    <a:lnTo>
                      <a:pt x="2068" y="0"/>
                    </a:lnTo>
                    <a:cubicBezTo>
                      <a:pt x="7238" y="6909"/>
                      <a:pt x="12361" y="13770"/>
                      <a:pt x="17530" y="20679"/>
                    </a:cubicBezTo>
                    <a:lnTo>
                      <a:pt x="15462" y="2223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42201C2-F9FF-67C4-025E-CC467291370D}"/>
                  </a:ext>
                </a:extLst>
              </p:cNvPr>
              <p:cNvSpPr/>
              <p:nvPr/>
            </p:nvSpPr>
            <p:spPr>
              <a:xfrm>
                <a:off x="9739095" y="1691126"/>
                <a:ext cx="25708" cy="50946"/>
              </a:xfrm>
              <a:custGeom>
                <a:avLst/>
                <a:gdLst>
                  <a:gd name="connsiteX0" fmla="*/ 2350 w 25708"/>
                  <a:gd name="connsiteY0" fmla="*/ 50946 h 50946"/>
                  <a:gd name="connsiteX1" fmla="*/ 0 w 25708"/>
                  <a:gd name="connsiteY1" fmla="*/ 49865 h 50946"/>
                  <a:gd name="connsiteX2" fmla="*/ 23358 w 25708"/>
                  <a:gd name="connsiteY2" fmla="*/ 0 h 50946"/>
                  <a:gd name="connsiteX3" fmla="*/ 25708 w 25708"/>
                  <a:gd name="connsiteY3" fmla="*/ 1081 h 50946"/>
                  <a:gd name="connsiteX4" fmla="*/ 2350 w 25708"/>
                  <a:gd name="connsiteY4" fmla="*/ 50946 h 5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08" h="50946">
                    <a:moveTo>
                      <a:pt x="2350" y="50946"/>
                    </a:moveTo>
                    <a:lnTo>
                      <a:pt x="0" y="49865"/>
                    </a:lnTo>
                    <a:cubicBezTo>
                      <a:pt x="7802" y="33228"/>
                      <a:pt x="15556" y="16637"/>
                      <a:pt x="23358" y="0"/>
                    </a:cubicBezTo>
                    <a:lnTo>
                      <a:pt x="25708" y="1081"/>
                    </a:lnTo>
                    <a:cubicBezTo>
                      <a:pt x="17906" y="17671"/>
                      <a:pt x="10152" y="34309"/>
                      <a:pt x="2350" y="50946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39187DB8-3AE9-3FA8-D189-54ADBC4981D1}"/>
                  </a:ext>
                </a:extLst>
              </p:cNvPr>
              <p:cNvSpPr/>
              <p:nvPr/>
            </p:nvSpPr>
            <p:spPr>
              <a:xfrm>
                <a:off x="9739518" y="1681162"/>
                <a:ext cx="45353" cy="92398"/>
              </a:xfrm>
              <a:custGeom>
                <a:avLst/>
                <a:gdLst>
                  <a:gd name="connsiteX0" fmla="*/ 2350 w 45353"/>
                  <a:gd name="connsiteY0" fmla="*/ 92399 h 92398"/>
                  <a:gd name="connsiteX1" fmla="*/ 0 w 45353"/>
                  <a:gd name="connsiteY1" fmla="*/ 91318 h 92398"/>
                  <a:gd name="connsiteX2" fmla="*/ 43003 w 45353"/>
                  <a:gd name="connsiteY2" fmla="*/ 0 h 92398"/>
                  <a:gd name="connsiteX3" fmla="*/ 45353 w 45353"/>
                  <a:gd name="connsiteY3" fmla="*/ 1081 h 92398"/>
                  <a:gd name="connsiteX4" fmla="*/ 2350 w 45353"/>
                  <a:gd name="connsiteY4" fmla="*/ 92399 h 9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353" h="92398">
                    <a:moveTo>
                      <a:pt x="2350" y="92399"/>
                    </a:moveTo>
                    <a:lnTo>
                      <a:pt x="0" y="91318"/>
                    </a:lnTo>
                    <a:cubicBezTo>
                      <a:pt x="14334" y="60863"/>
                      <a:pt x="28669" y="30455"/>
                      <a:pt x="43003" y="0"/>
                    </a:cubicBezTo>
                    <a:lnTo>
                      <a:pt x="45353" y="1081"/>
                    </a:lnTo>
                    <a:cubicBezTo>
                      <a:pt x="31019" y="31489"/>
                      <a:pt x="16684" y="61944"/>
                      <a:pt x="2350" y="9239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A973869C-8240-C51C-FEFA-200DC7F8ED4B}"/>
                  </a:ext>
                </a:extLst>
              </p:cNvPr>
              <p:cNvSpPr/>
              <p:nvPr/>
            </p:nvSpPr>
            <p:spPr>
              <a:xfrm>
                <a:off x="9739518" y="1682196"/>
                <a:ext cx="59170" cy="123793"/>
              </a:xfrm>
              <a:custGeom>
                <a:avLst/>
                <a:gdLst>
                  <a:gd name="connsiteX0" fmla="*/ 2350 w 59170"/>
                  <a:gd name="connsiteY0" fmla="*/ 123793 h 123793"/>
                  <a:gd name="connsiteX1" fmla="*/ 0 w 59170"/>
                  <a:gd name="connsiteY1" fmla="*/ 122712 h 123793"/>
                  <a:gd name="connsiteX2" fmla="*/ 56821 w 59170"/>
                  <a:gd name="connsiteY2" fmla="*/ 0 h 123793"/>
                  <a:gd name="connsiteX3" fmla="*/ 59171 w 59170"/>
                  <a:gd name="connsiteY3" fmla="*/ 1081 h 123793"/>
                  <a:gd name="connsiteX4" fmla="*/ 2350 w 59170"/>
                  <a:gd name="connsiteY4" fmla="*/ 123793 h 123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70" h="123793">
                    <a:moveTo>
                      <a:pt x="2350" y="123793"/>
                    </a:moveTo>
                    <a:lnTo>
                      <a:pt x="0" y="122712"/>
                    </a:lnTo>
                    <a:cubicBezTo>
                      <a:pt x="17107" y="85020"/>
                      <a:pt x="35672" y="44883"/>
                      <a:pt x="56821" y="0"/>
                    </a:cubicBezTo>
                    <a:lnTo>
                      <a:pt x="59171" y="1081"/>
                    </a:lnTo>
                    <a:cubicBezTo>
                      <a:pt x="38022" y="46011"/>
                      <a:pt x="19457" y="86101"/>
                      <a:pt x="2350" y="123793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424C6B21-9062-D808-38E6-F98FF63161BE}"/>
                  </a:ext>
                </a:extLst>
              </p:cNvPr>
              <p:cNvSpPr/>
              <p:nvPr/>
            </p:nvSpPr>
            <p:spPr>
              <a:xfrm>
                <a:off x="9739095" y="1710912"/>
                <a:ext cx="60768" cy="128399"/>
              </a:xfrm>
              <a:custGeom>
                <a:avLst/>
                <a:gdLst>
                  <a:gd name="connsiteX0" fmla="*/ 2350 w 60768"/>
                  <a:gd name="connsiteY0" fmla="*/ 128399 h 128399"/>
                  <a:gd name="connsiteX1" fmla="*/ 0 w 60768"/>
                  <a:gd name="connsiteY1" fmla="*/ 127318 h 128399"/>
                  <a:gd name="connsiteX2" fmla="*/ 58419 w 60768"/>
                  <a:gd name="connsiteY2" fmla="*/ 0 h 128399"/>
                  <a:gd name="connsiteX3" fmla="*/ 60769 w 60768"/>
                  <a:gd name="connsiteY3" fmla="*/ 1081 h 128399"/>
                  <a:gd name="connsiteX4" fmla="*/ 2350 w 60768"/>
                  <a:gd name="connsiteY4" fmla="*/ 128399 h 12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68" h="128399">
                    <a:moveTo>
                      <a:pt x="2350" y="128399"/>
                    </a:moveTo>
                    <a:lnTo>
                      <a:pt x="0" y="127318"/>
                    </a:lnTo>
                    <a:cubicBezTo>
                      <a:pt x="18799" y="86054"/>
                      <a:pt x="38492" y="43238"/>
                      <a:pt x="58419" y="0"/>
                    </a:cubicBezTo>
                    <a:lnTo>
                      <a:pt x="60769" y="1081"/>
                    </a:lnTo>
                    <a:cubicBezTo>
                      <a:pt x="40841" y="44319"/>
                      <a:pt x="21196" y="87135"/>
                      <a:pt x="2350" y="12839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AFDB7EB5-5275-2714-D7CF-4924B0781428}"/>
                  </a:ext>
                </a:extLst>
              </p:cNvPr>
              <p:cNvSpPr/>
              <p:nvPr/>
            </p:nvSpPr>
            <p:spPr>
              <a:xfrm>
                <a:off x="9739048" y="1740333"/>
                <a:ext cx="62507" cy="131595"/>
              </a:xfrm>
              <a:custGeom>
                <a:avLst/>
                <a:gdLst>
                  <a:gd name="connsiteX0" fmla="*/ 2350 w 62507"/>
                  <a:gd name="connsiteY0" fmla="*/ 131595 h 131595"/>
                  <a:gd name="connsiteX1" fmla="*/ 0 w 62507"/>
                  <a:gd name="connsiteY1" fmla="*/ 130514 h 131595"/>
                  <a:gd name="connsiteX2" fmla="*/ 60158 w 62507"/>
                  <a:gd name="connsiteY2" fmla="*/ 0 h 131595"/>
                  <a:gd name="connsiteX3" fmla="*/ 62508 w 62507"/>
                  <a:gd name="connsiteY3" fmla="*/ 1081 h 131595"/>
                  <a:gd name="connsiteX4" fmla="*/ 2350 w 62507"/>
                  <a:gd name="connsiteY4" fmla="*/ 131595 h 13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507" h="131595">
                    <a:moveTo>
                      <a:pt x="2350" y="131595"/>
                    </a:moveTo>
                    <a:lnTo>
                      <a:pt x="0" y="130514"/>
                    </a:lnTo>
                    <a:cubicBezTo>
                      <a:pt x="19128" y="88827"/>
                      <a:pt x="38774" y="46152"/>
                      <a:pt x="60158" y="0"/>
                    </a:cubicBezTo>
                    <a:lnTo>
                      <a:pt x="62508" y="1081"/>
                    </a:lnTo>
                    <a:cubicBezTo>
                      <a:pt x="41123" y="47186"/>
                      <a:pt x="21431" y="89908"/>
                      <a:pt x="2350" y="13159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ADCDE4A7-5A36-F59F-F39E-3AB0444D5F0F}"/>
                  </a:ext>
                </a:extLst>
              </p:cNvPr>
              <p:cNvSpPr/>
              <p:nvPr/>
            </p:nvSpPr>
            <p:spPr>
              <a:xfrm>
                <a:off x="9739283" y="1769801"/>
                <a:ext cx="64716" cy="133945"/>
              </a:xfrm>
              <a:custGeom>
                <a:avLst/>
                <a:gdLst>
                  <a:gd name="connsiteX0" fmla="*/ 2350 w 64716"/>
                  <a:gd name="connsiteY0" fmla="*/ 133945 h 133945"/>
                  <a:gd name="connsiteX1" fmla="*/ 0 w 64716"/>
                  <a:gd name="connsiteY1" fmla="*/ 132864 h 133945"/>
                  <a:gd name="connsiteX2" fmla="*/ 62367 w 64716"/>
                  <a:gd name="connsiteY2" fmla="*/ 0 h 133945"/>
                  <a:gd name="connsiteX3" fmla="*/ 64717 w 64716"/>
                  <a:gd name="connsiteY3" fmla="*/ 1128 h 133945"/>
                  <a:gd name="connsiteX4" fmla="*/ 2350 w 64716"/>
                  <a:gd name="connsiteY4" fmla="*/ 133945 h 133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16" h="133945">
                    <a:moveTo>
                      <a:pt x="2350" y="133945"/>
                    </a:moveTo>
                    <a:lnTo>
                      <a:pt x="0" y="132864"/>
                    </a:lnTo>
                    <a:cubicBezTo>
                      <a:pt x="17859" y="94091"/>
                      <a:pt x="37693" y="51839"/>
                      <a:pt x="62367" y="0"/>
                    </a:cubicBezTo>
                    <a:lnTo>
                      <a:pt x="64717" y="1128"/>
                    </a:lnTo>
                    <a:cubicBezTo>
                      <a:pt x="40043" y="52967"/>
                      <a:pt x="20209" y="95171"/>
                      <a:pt x="2350" y="13394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44480114-DA47-D183-4CB6-1FB2462C2933}"/>
                  </a:ext>
                </a:extLst>
              </p:cNvPr>
              <p:cNvSpPr/>
              <p:nvPr/>
            </p:nvSpPr>
            <p:spPr>
              <a:xfrm>
                <a:off x="9739377" y="1797013"/>
                <a:ext cx="67771" cy="139020"/>
              </a:xfrm>
              <a:custGeom>
                <a:avLst/>
                <a:gdLst>
                  <a:gd name="connsiteX0" fmla="*/ 2350 w 67771"/>
                  <a:gd name="connsiteY0" fmla="*/ 139021 h 139020"/>
                  <a:gd name="connsiteX1" fmla="*/ 0 w 67771"/>
                  <a:gd name="connsiteY1" fmla="*/ 137893 h 139020"/>
                  <a:gd name="connsiteX2" fmla="*/ 65421 w 67771"/>
                  <a:gd name="connsiteY2" fmla="*/ 0 h 139020"/>
                  <a:gd name="connsiteX3" fmla="*/ 67771 w 67771"/>
                  <a:gd name="connsiteY3" fmla="*/ 1081 h 139020"/>
                  <a:gd name="connsiteX4" fmla="*/ 2350 w 67771"/>
                  <a:gd name="connsiteY4" fmla="*/ 139021 h 13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71" h="139020">
                    <a:moveTo>
                      <a:pt x="2350" y="139021"/>
                    </a:moveTo>
                    <a:lnTo>
                      <a:pt x="0" y="137893"/>
                    </a:lnTo>
                    <a:cubicBezTo>
                      <a:pt x="20632" y="94983"/>
                      <a:pt x="42016" y="49865"/>
                      <a:pt x="65421" y="0"/>
                    </a:cubicBezTo>
                    <a:lnTo>
                      <a:pt x="67771" y="1081"/>
                    </a:lnTo>
                    <a:cubicBezTo>
                      <a:pt x="44366" y="50946"/>
                      <a:pt x="22935" y="96064"/>
                      <a:pt x="2350" y="13902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E740796-7761-2C72-6E9F-7ABA03A175F3}"/>
                  </a:ext>
                </a:extLst>
              </p:cNvPr>
              <p:cNvSpPr/>
              <p:nvPr/>
            </p:nvSpPr>
            <p:spPr>
              <a:xfrm>
                <a:off x="9739424" y="1829301"/>
                <a:ext cx="68006" cy="139114"/>
              </a:xfrm>
              <a:custGeom>
                <a:avLst/>
                <a:gdLst>
                  <a:gd name="connsiteX0" fmla="*/ 2303 w 68006"/>
                  <a:gd name="connsiteY0" fmla="*/ 139115 h 139114"/>
                  <a:gd name="connsiteX1" fmla="*/ 0 w 68006"/>
                  <a:gd name="connsiteY1" fmla="*/ 137987 h 139114"/>
                  <a:gd name="connsiteX2" fmla="*/ 65657 w 68006"/>
                  <a:gd name="connsiteY2" fmla="*/ 0 h 139114"/>
                  <a:gd name="connsiteX3" fmla="*/ 68006 w 68006"/>
                  <a:gd name="connsiteY3" fmla="*/ 1081 h 139114"/>
                  <a:gd name="connsiteX4" fmla="*/ 2303 w 68006"/>
                  <a:gd name="connsiteY4" fmla="*/ 139115 h 139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006" h="139114">
                    <a:moveTo>
                      <a:pt x="2303" y="139115"/>
                    </a:moveTo>
                    <a:lnTo>
                      <a:pt x="0" y="137987"/>
                    </a:lnTo>
                    <a:cubicBezTo>
                      <a:pt x="20961" y="94513"/>
                      <a:pt x="42439" y="49348"/>
                      <a:pt x="65657" y="0"/>
                    </a:cubicBezTo>
                    <a:lnTo>
                      <a:pt x="68006" y="1081"/>
                    </a:lnTo>
                    <a:cubicBezTo>
                      <a:pt x="44742" y="50476"/>
                      <a:pt x="23264" y="95594"/>
                      <a:pt x="2303" y="13911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8EB2426B-9223-F9D1-AF66-A9A426DFE7EF}"/>
                  </a:ext>
                </a:extLst>
              </p:cNvPr>
              <p:cNvSpPr/>
              <p:nvPr/>
            </p:nvSpPr>
            <p:spPr>
              <a:xfrm>
                <a:off x="9738954" y="1853928"/>
                <a:ext cx="69275" cy="147809"/>
              </a:xfrm>
              <a:custGeom>
                <a:avLst/>
                <a:gdLst>
                  <a:gd name="connsiteX0" fmla="*/ 2350 w 69275"/>
                  <a:gd name="connsiteY0" fmla="*/ 147810 h 147809"/>
                  <a:gd name="connsiteX1" fmla="*/ 0 w 69275"/>
                  <a:gd name="connsiteY1" fmla="*/ 146776 h 147809"/>
                  <a:gd name="connsiteX2" fmla="*/ 66925 w 69275"/>
                  <a:gd name="connsiteY2" fmla="*/ 0 h 147809"/>
                  <a:gd name="connsiteX3" fmla="*/ 69275 w 69275"/>
                  <a:gd name="connsiteY3" fmla="*/ 1081 h 147809"/>
                  <a:gd name="connsiteX4" fmla="*/ 2350 w 69275"/>
                  <a:gd name="connsiteY4" fmla="*/ 147810 h 14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75" h="147809">
                    <a:moveTo>
                      <a:pt x="2350" y="147810"/>
                    </a:moveTo>
                    <a:lnTo>
                      <a:pt x="0" y="146776"/>
                    </a:lnTo>
                    <a:cubicBezTo>
                      <a:pt x="19316" y="103208"/>
                      <a:pt x="40559" y="56586"/>
                      <a:pt x="66925" y="0"/>
                    </a:cubicBezTo>
                    <a:lnTo>
                      <a:pt x="69275" y="1081"/>
                    </a:lnTo>
                    <a:cubicBezTo>
                      <a:pt x="42909" y="57620"/>
                      <a:pt x="21666" y="104242"/>
                      <a:pt x="2350" y="14781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A6A6BEB1-60AC-220A-FF5A-3ACDF00CB855}"/>
                  </a:ext>
                </a:extLst>
              </p:cNvPr>
              <p:cNvSpPr/>
              <p:nvPr/>
            </p:nvSpPr>
            <p:spPr>
              <a:xfrm>
                <a:off x="9739283" y="1888096"/>
                <a:ext cx="69651" cy="145365"/>
              </a:xfrm>
              <a:custGeom>
                <a:avLst/>
                <a:gdLst>
                  <a:gd name="connsiteX0" fmla="*/ 2350 w 69651"/>
                  <a:gd name="connsiteY0" fmla="*/ 145366 h 145365"/>
                  <a:gd name="connsiteX1" fmla="*/ 0 w 69651"/>
                  <a:gd name="connsiteY1" fmla="*/ 144285 h 145365"/>
                  <a:gd name="connsiteX2" fmla="*/ 67302 w 69651"/>
                  <a:gd name="connsiteY2" fmla="*/ 0 h 145365"/>
                  <a:gd name="connsiteX3" fmla="*/ 69651 w 69651"/>
                  <a:gd name="connsiteY3" fmla="*/ 1081 h 145365"/>
                  <a:gd name="connsiteX4" fmla="*/ 2350 w 69651"/>
                  <a:gd name="connsiteY4" fmla="*/ 145366 h 14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651" h="145365">
                    <a:moveTo>
                      <a:pt x="2350" y="145366"/>
                    </a:moveTo>
                    <a:lnTo>
                      <a:pt x="0" y="144285"/>
                    </a:lnTo>
                    <a:cubicBezTo>
                      <a:pt x="21290" y="98837"/>
                      <a:pt x="43332" y="51651"/>
                      <a:pt x="67302" y="0"/>
                    </a:cubicBezTo>
                    <a:lnTo>
                      <a:pt x="69651" y="1081"/>
                    </a:lnTo>
                    <a:cubicBezTo>
                      <a:pt x="45682" y="52732"/>
                      <a:pt x="23640" y="99918"/>
                      <a:pt x="2350" y="145366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23BF5862-E41E-500C-DF4C-150D93C838B3}"/>
                  </a:ext>
                </a:extLst>
              </p:cNvPr>
              <p:cNvSpPr/>
              <p:nvPr/>
            </p:nvSpPr>
            <p:spPr>
              <a:xfrm>
                <a:off x="9743419" y="1926775"/>
                <a:ext cx="64387" cy="130702"/>
              </a:xfrm>
              <a:custGeom>
                <a:avLst/>
                <a:gdLst>
                  <a:gd name="connsiteX0" fmla="*/ 2303 w 64387"/>
                  <a:gd name="connsiteY0" fmla="*/ 130702 h 130702"/>
                  <a:gd name="connsiteX1" fmla="*/ 0 w 64387"/>
                  <a:gd name="connsiteY1" fmla="*/ 129574 h 130702"/>
                  <a:gd name="connsiteX2" fmla="*/ 62038 w 64387"/>
                  <a:gd name="connsiteY2" fmla="*/ 0 h 130702"/>
                  <a:gd name="connsiteX3" fmla="*/ 64388 w 64387"/>
                  <a:gd name="connsiteY3" fmla="*/ 1081 h 130702"/>
                  <a:gd name="connsiteX4" fmla="*/ 2303 w 64387"/>
                  <a:gd name="connsiteY4" fmla="*/ 130702 h 130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87" h="130702">
                    <a:moveTo>
                      <a:pt x="2303" y="130702"/>
                    </a:moveTo>
                    <a:lnTo>
                      <a:pt x="0" y="129574"/>
                    </a:lnTo>
                    <a:cubicBezTo>
                      <a:pt x="20115" y="88028"/>
                      <a:pt x="40419" y="45635"/>
                      <a:pt x="62038" y="0"/>
                    </a:cubicBezTo>
                    <a:lnTo>
                      <a:pt x="64388" y="1081"/>
                    </a:lnTo>
                    <a:cubicBezTo>
                      <a:pt x="42768" y="46716"/>
                      <a:pt x="22465" y="89109"/>
                      <a:pt x="2303" y="13070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4273016C-B5BC-AD53-242C-E5974BC46563}"/>
                  </a:ext>
                </a:extLst>
              </p:cNvPr>
              <p:cNvSpPr/>
              <p:nvPr/>
            </p:nvSpPr>
            <p:spPr>
              <a:xfrm>
                <a:off x="9756578" y="1952718"/>
                <a:ext cx="51416" cy="107814"/>
              </a:xfrm>
              <a:custGeom>
                <a:avLst/>
                <a:gdLst>
                  <a:gd name="connsiteX0" fmla="*/ 2350 w 51416"/>
                  <a:gd name="connsiteY0" fmla="*/ 107814 h 107814"/>
                  <a:gd name="connsiteX1" fmla="*/ 0 w 51416"/>
                  <a:gd name="connsiteY1" fmla="*/ 106733 h 107814"/>
                  <a:gd name="connsiteX2" fmla="*/ 49066 w 51416"/>
                  <a:gd name="connsiteY2" fmla="*/ 0 h 107814"/>
                  <a:gd name="connsiteX3" fmla="*/ 51416 w 51416"/>
                  <a:gd name="connsiteY3" fmla="*/ 1081 h 107814"/>
                  <a:gd name="connsiteX4" fmla="*/ 2350 w 51416"/>
                  <a:gd name="connsiteY4" fmla="*/ 107814 h 10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6" h="107814">
                    <a:moveTo>
                      <a:pt x="2350" y="107814"/>
                    </a:moveTo>
                    <a:lnTo>
                      <a:pt x="0" y="106733"/>
                    </a:lnTo>
                    <a:cubicBezTo>
                      <a:pt x="16308" y="71108"/>
                      <a:pt x="32664" y="35531"/>
                      <a:pt x="49066" y="0"/>
                    </a:cubicBezTo>
                    <a:lnTo>
                      <a:pt x="51416" y="1081"/>
                    </a:lnTo>
                    <a:cubicBezTo>
                      <a:pt x="35014" y="36659"/>
                      <a:pt x="18658" y="72236"/>
                      <a:pt x="2350" y="10781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90B35E5-E332-2F46-2D9E-4B40B075E6B0}"/>
                  </a:ext>
                </a:extLst>
              </p:cNvPr>
              <p:cNvSpPr/>
              <p:nvPr/>
            </p:nvSpPr>
            <p:spPr>
              <a:xfrm>
                <a:off x="9771759" y="1987638"/>
                <a:ext cx="35295" cy="72471"/>
              </a:xfrm>
              <a:custGeom>
                <a:avLst/>
                <a:gdLst>
                  <a:gd name="connsiteX0" fmla="*/ 2350 w 35295"/>
                  <a:gd name="connsiteY0" fmla="*/ 72471 h 72471"/>
                  <a:gd name="connsiteX1" fmla="*/ 0 w 35295"/>
                  <a:gd name="connsiteY1" fmla="*/ 71390 h 72471"/>
                  <a:gd name="connsiteX2" fmla="*/ 32946 w 35295"/>
                  <a:gd name="connsiteY2" fmla="*/ 0 h 72471"/>
                  <a:gd name="connsiteX3" fmla="*/ 35296 w 35295"/>
                  <a:gd name="connsiteY3" fmla="*/ 1081 h 72471"/>
                  <a:gd name="connsiteX4" fmla="*/ 2350 w 35295"/>
                  <a:gd name="connsiteY4" fmla="*/ 72471 h 72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95" h="72471">
                    <a:moveTo>
                      <a:pt x="2350" y="72471"/>
                    </a:moveTo>
                    <a:lnTo>
                      <a:pt x="0" y="71390"/>
                    </a:lnTo>
                    <a:cubicBezTo>
                      <a:pt x="10951" y="47562"/>
                      <a:pt x="21948" y="23781"/>
                      <a:pt x="32946" y="0"/>
                    </a:cubicBezTo>
                    <a:lnTo>
                      <a:pt x="35296" y="1081"/>
                    </a:lnTo>
                    <a:cubicBezTo>
                      <a:pt x="24298" y="24862"/>
                      <a:pt x="13347" y="48643"/>
                      <a:pt x="2350" y="7247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68B2BFED-A4B7-3DC1-23AA-59695CA39462}"/>
                  </a:ext>
                </a:extLst>
              </p:cNvPr>
              <p:cNvSpPr/>
              <p:nvPr/>
            </p:nvSpPr>
            <p:spPr>
              <a:xfrm>
                <a:off x="9794741" y="2021007"/>
                <a:ext cx="13441" cy="24721"/>
              </a:xfrm>
              <a:custGeom>
                <a:avLst/>
                <a:gdLst>
                  <a:gd name="connsiteX0" fmla="*/ 2350 w 13441"/>
                  <a:gd name="connsiteY0" fmla="*/ 24721 h 24721"/>
                  <a:gd name="connsiteX1" fmla="*/ 0 w 13441"/>
                  <a:gd name="connsiteY1" fmla="*/ 23593 h 24721"/>
                  <a:gd name="connsiteX2" fmla="*/ 11092 w 13441"/>
                  <a:gd name="connsiteY2" fmla="*/ 0 h 24721"/>
                  <a:gd name="connsiteX3" fmla="*/ 13441 w 13441"/>
                  <a:gd name="connsiteY3" fmla="*/ 1128 h 2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41" h="24721">
                    <a:moveTo>
                      <a:pt x="2350" y="24721"/>
                    </a:moveTo>
                    <a:lnTo>
                      <a:pt x="0" y="23593"/>
                    </a:lnTo>
                    <a:lnTo>
                      <a:pt x="11092" y="0"/>
                    </a:lnTo>
                    <a:lnTo>
                      <a:pt x="13441" y="112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52" name="Graphic 111">
              <a:extLst>
                <a:ext uri="{FF2B5EF4-FFF2-40B4-BE49-F238E27FC236}">
                  <a16:creationId xmlns:a16="http://schemas.microsoft.com/office/drawing/2014/main" id="{7EDC036E-6C08-5AC7-147D-78F1C6C47D40}"/>
                </a:ext>
              </a:extLst>
            </p:cNvPr>
            <p:cNvGrpSpPr/>
            <p:nvPr/>
          </p:nvGrpSpPr>
          <p:grpSpPr>
            <a:xfrm>
              <a:off x="9804939" y="1646196"/>
              <a:ext cx="63104" cy="352345"/>
              <a:chOff x="9804939" y="1646196"/>
              <a:chExt cx="63104" cy="352345"/>
            </a:xfrm>
            <a:grpFill/>
          </p:grpSpPr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0B539947-B7C5-BA30-421A-9DF05A6BBA93}"/>
                  </a:ext>
                </a:extLst>
              </p:cNvPr>
              <p:cNvSpPr/>
              <p:nvPr/>
            </p:nvSpPr>
            <p:spPr>
              <a:xfrm>
                <a:off x="9809216" y="1969685"/>
                <a:ext cx="21854" cy="27494"/>
              </a:xfrm>
              <a:custGeom>
                <a:avLst/>
                <a:gdLst>
                  <a:gd name="connsiteX0" fmla="*/ 19833 w 21854"/>
                  <a:gd name="connsiteY0" fmla="*/ 27494 h 27494"/>
                  <a:gd name="connsiteX1" fmla="*/ 0 w 21854"/>
                  <a:gd name="connsiteY1" fmla="*/ 1598 h 27494"/>
                  <a:gd name="connsiteX2" fmla="*/ 2021 w 21854"/>
                  <a:gd name="connsiteY2" fmla="*/ 0 h 27494"/>
                  <a:gd name="connsiteX3" fmla="*/ 21854 w 21854"/>
                  <a:gd name="connsiteY3" fmla="*/ 25943 h 27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54" h="27494">
                    <a:moveTo>
                      <a:pt x="19833" y="27494"/>
                    </a:moveTo>
                    <a:lnTo>
                      <a:pt x="0" y="1598"/>
                    </a:lnTo>
                    <a:lnTo>
                      <a:pt x="2021" y="0"/>
                    </a:lnTo>
                    <a:lnTo>
                      <a:pt x="21854" y="25943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F3DD8B0-343C-3D20-0A2F-1C0CDD94F878}"/>
                  </a:ext>
                </a:extLst>
              </p:cNvPr>
              <p:cNvSpPr/>
              <p:nvPr/>
            </p:nvSpPr>
            <p:spPr>
              <a:xfrm>
                <a:off x="9809216" y="1945951"/>
                <a:ext cx="35718" cy="45212"/>
              </a:xfrm>
              <a:custGeom>
                <a:avLst/>
                <a:gdLst>
                  <a:gd name="connsiteX0" fmla="*/ 33698 w 35718"/>
                  <a:gd name="connsiteY0" fmla="*/ 45212 h 45212"/>
                  <a:gd name="connsiteX1" fmla="*/ 0 w 35718"/>
                  <a:gd name="connsiteY1" fmla="*/ 1598 h 45212"/>
                  <a:gd name="connsiteX2" fmla="*/ 2021 w 35718"/>
                  <a:gd name="connsiteY2" fmla="*/ 0 h 45212"/>
                  <a:gd name="connsiteX3" fmla="*/ 35719 w 35718"/>
                  <a:gd name="connsiteY3" fmla="*/ 43614 h 45212"/>
                  <a:gd name="connsiteX4" fmla="*/ 33698 w 35718"/>
                  <a:gd name="connsiteY4" fmla="*/ 45212 h 4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718" h="45212">
                    <a:moveTo>
                      <a:pt x="33698" y="45212"/>
                    </a:moveTo>
                    <a:cubicBezTo>
                      <a:pt x="22465" y="30690"/>
                      <a:pt x="11233" y="16120"/>
                      <a:pt x="0" y="1598"/>
                    </a:cubicBezTo>
                    <a:lnTo>
                      <a:pt x="2021" y="0"/>
                    </a:lnTo>
                    <a:cubicBezTo>
                      <a:pt x="13254" y="14523"/>
                      <a:pt x="24486" y="29045"/>
                      <a:pt x="35719" y="43614"/>
                    </a:cubicBezTo>
                    <a:lnTo>
                      <a:pt x="33698" y="4521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B71A0260-0AA7-E13D-8DFE-0865315C5BC2}"/>
                  </a:ext>
                </a:extLst>
              </p:cNvPr>
              <p:cNvSpPr/>
              <p:nvPr/>
            </p:nvSpPr>
            <p:spPr>
              <a:xfrm>
                <a:off x="9806913" y="1923157"/>
                <a:ext cx="46904" cy="59781"/>
              </a:xfrm>
              <a:custGeom>
                <a:avLst/>
                <a:gdLst>
                  <a:gd name="connsiteX0" fmla="*/ 44836 w 46904"/>
                  <a:gd name="connsiteY0" fmla="*/ 59782 h 59781"/>
                  <a:gd name="connsiteX1" fmla="*/ 0 w 46904"/>
                  <a:gd name="connsiteY1" fmla="*/ 1551 h 59781"/>
                  <a:gd name="connsiteX2" fmla="*/ 2068 w 46904"/>
                  <a:gd name="connsiteY2" fmla="*/ 0 h 59781"/>
                  <a:gd name="connsiteX3" fmla="*/ 46904 w 46904"/>
                  <a:gd name="connsiteY3" fmla="*/ 58231 h 59781"/>
                  <a:gd name="connsiteX4" fmla="*/ 44836 w 46904"/>
                  <a:gd name="connsiteY4" fmla="*/ 59782 h 5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04" h="59781">
                    <a:moveTo>
                      <a:pt x="44836" y="59782"/>
                    </a:moveTo>
                    <a:cubicBezTo>
                      <a:pt x="30690" y="41499"/>
                      <a:pt x="15415" y="21760"/>
                      <a:pt x="0" y="1551"/>
                    </a:cubicBezTo>
                    <a:lnTo>
                      <a:pt x="2068" y="0"/>
                    </a:lnTo>
                    <a:cubicBezTo>
                      <a:pt x="17530" y="20209"/>
                      <a:pt x="32758" y="39901"/>
                      <a:pt x="46904" y="58231"/>
                    </a:cubicBezTo>
                    <a:lnTo>
                      <a:pt x="44836" y="5978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6B6439D4-F227-F55F-9522-143A1C7B97C5}"/>
                  </a:ext>
                </a:extLst>
              </p:cNvPr>
              <p:cNvSpPr/>
              <p:nvPr/>
            </p:nvSpPr>
            <p:spPr>
              <a:xfrm>
                <a:off x="9809310" y="1899986"/>
                <a:ext cx="52966" cy="68100"/>
              </a:xfrm>
              <a:custGeom>
                <a:avLst/>
                <a:gdLst>
                  <a:gd name="connsiteX0" fmla="*/ 50899 w 52966"/>
                  <a:gd name="connsiteY0" fmla="*/ 68100 h 68100"/>
                  <a:gd name="connsiteX1" fmla="*/ 0 w 52966"/>
                  <a:gd name="connsiteY1" fmla="*/ 1598 h 68100"/>
                  <a:gd name="connsiteX2" fmla="*/ 2068 w 52966"/>
                  <a:gd name="connsiteY2" fmla="*/ 0 h 68100"/>
                  <a:gd name="connsiteX3" fmla="*/ 52967 w 52966"/>
                  <a:gd name="connsiteY3" fmla="*/ 66550 h 68100"/>
                  <a:gd name="connsiteX4" fmla="*/ 50899 w 52966"/>
                  <a:gd name="connsiteY4" fmla="*/ 68100 h 6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966" h="68100">
                    <a:moveTo>
                      <a:pt x="50899" y="68100"/>
                    </a:moveTo>
                    <a:cubicBezTo>
                      <a:pt x="32429" y="43802"/>
                      <a:pt x="15744" y="22042"/>
                      <a:pt x="0" y="1598"/>
                    </a:cubicBezTo>
                    <a:lnTo>
                      <a:pt x="2068" y="0"/>
                    </a:lnTo>
                    <a:cubicBezTo>
                      <a:pt x="17859" y="20444"/>
                      <a:pt x="34497" y="42204"/>
                      <a:pt x="52967" y="66550"/>
                    </a:cubicBezTo>
                    <a:lnTo>
                      <a:pt x="50899" y="6810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904C57F3-E91B-2CFF-80EC-78B87634FE7C}"/>
                  </a:ext>
                </a:extLst>
              </p:cNvPr>
              <p:cNvSpPr/>
              <p:nvPr/>
            </p:nvSpPr>
            <p:spPr>
              <a:xfrm>
                <a:off x="9809028" y="1879777"/>
                <a:ext cx="57478" cy="74304"/>
              </a:xfrm>
              <a:custGeom>
                <a:avLst/>
                <a:gdLst>
                  <a:gd name="connsiteX0" fmla="*/ 55411 w 57478"/>
                  <a:gd name="connsiteY0" fmla="*/ 74304 h 74304"/>
                  <a:gd name="connsiteX1" fmla="*/ 0 w 57478"/>
                  <a:gd name="connsiteY1" fmla="*/ 1551 h 74304"/>
                  <a:gd name="connsiteX2" fmla="*/ 2068 w 57478"/>
                  <a:gd name="connsiteY2" fmla="*/ 0 h 74304"/>
                  <a:gd name="connsiteX3" fmla="*/ 57479 w 57478"/>
                  <a:gd name="connsiteY3" fmla="*/ 72753 h 74304"/>
                  <a:gd name="connsiteX4" fmla="*/ 55411 w 57478"/>
                  <a:gd name="connsiteY4" fmla="*/ 74304 h 7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8" h="74304">
                    <a:moveTo>
                      <a:pt x="55411" y="74304"/>
                    </a:moveTo>
                    <a:cubicBezTo>
                      <a:pt x="36941" y="50053"/>
                      <a:pt x="18470" y="25802"/>
                      <a:pt x="0" y="1551"/>
                    </a:cubicBezTo>
                    <a:lnTo>
                      <a:pt x="2068" y="0"/>
                    </a:lnTo>
                    <a:cubicBezTo>
                      <a:pt x="20491" y="24251"/>
                      <a:pt x="38961" y="48502"/>
                      <a:pt x="57479" y="72753"/>
                    </a:cubicBezTo>
                    <a:lnTo>
                      <a:pt x="55411" y="7430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FE470439-A9EF-3BB6-BD9B-5AA83A5C44C1}"/>
                  </a:ext>
                </a:extLst>
              </p:cNvPr>
              <p:cNvSpPr/>
              <p:nvPr/>
            </p:nvSpPr>
            <p:spPr>
              <a:xfrm>
                <a:off x="9807618" y="1855103"/>
                <a:ext cx="58982" cy="75996"/>
              </a:xfrm>
              <a:custGeom>
                <a:avLst/>
                <a:gdLst>
                  <a:gd name="connsiteX0" fmla="*/ 56915 w 58982"/>
                  <a:gd name="connsiteY0" fmla="*/ 75996 h 75996"/>
                  <a:gd name="connsiteX1" fmla="*/ 0 w 58982"/>
                  <a:gd name="connsiteY1" fmla="*/ 1551 h 75996"/>
                  <a:gd name="connsiteX2" fmla="*/ 2068 w 58982"/>
                  <a:gd name="connsiteY2" fmla="*/ 0 h 75996"/>
                  <a:gd name="connsiteX3" fmla="*/ 58983 w 58982"/>
                  <a:gd name="connsiteY3" fmla="*/ 74445 h 75996"/>
                  <a:gd name="connsiteX4" fmla="*/ 56915 w 58982"/>
                  <a:gd name="connsiteY4" fmla="*/ 75996 h 75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982" h="75996">
                    <a:moveTo>
                      <a:pt x="56915" y="75996"/>
                    </a:moveTo>
                    <a:cubicBezTo>
                      <a:pt x="37928" y="51181"/>
                      <a:pt x="18940" y="26413"/>
                      <a:pt x="0" y="1551"/>
                    </a:cubicBezTo>
                    <a:lnTo>
                      <a:pt x="2068" y="0"/>
                    </a:lnTo>
                    <a:cubicBezTo>
                      <a:pt x="21008" y="24815"/>
                      <a:pt x="39996" y="49630"/>
                      <a:pt x="58983" y="74445"/>
                    </a:cubicBezTo>
                    <a:lnTo>
                      <a:pt x="56915" y="7599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D48C1142-C66D-C140-34C5-223DF405844D}"/>
                  </a:ext>
                </a:extLst>
              </p:cNvPr>
              <p:cNvSpPr/>
              <p:nvPr/>
            </p:nvSpPr>
            <p:spPr>
              <a:xfrm>
                <a:off x="9808840" y="1832920"/>
                <a:ext cx="57243" cy="73881"/>
              </a:xfrm>
              <a:custGeom>
                <a:avLst/>
                <a:gdLst>
                  <a:gd name="connsiteX0" fmla="*/ 55176 w 57243"/>
                  <a:gd name="connsiteY0" fmla="*/ 73881 h 73881"/>
                  <a:gd name="connsiteX1" fmla="*/ 0 w 57243"/>
                  <a:gd name="connsiteY1" fmla="*/ 1551 h 73881"/>
                  <a:gd name="connsiteX2" fmla="*/ 2068 w 57243"/>
                  <a:gd name="connsiteY2" fmla="*/ 0 h 73881"/>
                  <a:gd name="connsiteX3" fmla="*/ 57244 w 57243"/>
                  <a:gd name="connsiteY3" fmla="*/ 72330 h 73881"/>
                  <a:gd name="connsiteX4" fmla="*/ 55176 w 57243"/>
                  <a:gd name="connsiteY4" fmla="*/ 73881 h 7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243" h="73881">
                    <a:moveTo>
                      <a:pt x="55176" y="73881"/>
                    </a:moveTo>
                    <a:cubicBezTo>
                      <a:pt x="36800" y="49771"/>
                      <a:pt x="18423" y="25614"/>
                      <a:pt x="0" y="1551"/>
                    </a:cubicBezTo>
                    <a:lnTo>
                      <a:pt x="2068" y="0"/>
                    </a:lnTo>
                    <a:cubicBezTo>
                      <a:pt x="20491" y="24063"/>
                      <a:pt x="38868" y="48220"/>
                      <a:pt x="57244" y="72330"/>
                    </a:cubicBezTo>
                    <a:lnTo>
                      <a:pt x="55176" y="73881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34B35C0-2FC3-9C45-02A6-B79EFAE15263}"/>
                  </a:ext>
                </a:extLst>
              </p:cNvPr>
              <p:cNvSpPr/>
              <p:nvPr/>
            </p:nvSpPr>
            <p:spPr>
              <a:xfrm>
                <a:off x="9809122" y="1811724"/>
                <a:ext cx="57572" cy="74304"/>
              </a:xfrm>
              <a:custGeom>
                <a:avLst/>
                <a:gdLst>
                  <a:gd name="connsiteX0" fmla="*/ 55505 w 57572"/>
                  <a:gd name="connsiteY0" fmla="*/ 74304 h 74304"/>
                  <a:gd name="connsiteX1" fmla="*/ 0 w 57572"/>
                  <a:gd name="connsiteY1" fmla="*/ 1551 h 74304"/>
                  <a:gd name="connsiteX2" fmla="*/ 2068 w 57572"/>
                  <a:gd name="connsiteY2" fmla="*/ 0 h 74304"/>
                  <a:gd name="connsiteX3" fmla="*/ 57573 w 57572"/>
                  <a:gd name="connsiteY3" fmla="*/ 72753 h 74304"/>
                  <a:gd name="connsiteX4" fmla="*/ 55505 w 57572"/>
                  <a:gd name="connsiteY4" fmla="*/ 74304 h 74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72" h="74304">
                    <a:moveTo>
                      <a:pt x="55505" y="74304"/>
                    </a:moveTo>
                    <a:cubicBezTo>
                      <a:pt x="36988" y="50053"/>
                      <a:pt x="18470" y="25802"/>
                      <a:pt x="0" y="1551"/>
                    </a:cubicBezTo>
                    <a:lnTo>
                      <a:pt x="2068" y="0"/>
                    </a:lnTo>
                    <a:cubicBezTo>
                      <a:pt x="20585" y="24251"/>
                      <a:pt x="39056" y="48502"/>
                      <a:pt x="57573" y="72753"/>
                    </a:cubicBezTo>
                    <a:lnTo>
                      <a:pt x="55505" y="74304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DF7606D-07C9-F017-3297-CBB279DF3871}"/>
                  </a:ext>
                </a:extLst>
              </p:cNvPr>
              <p:cNvSpPr/>
              <p:nvPr/>
            </p:nvSpPr>
            <p:spPr>
              <a:xfrm>
                <a:off x="9808511" y="1786345"/>
                <a:ext cx="58465" cy="75855"/>
              </a:xfrm>
              <a:custGeom>
                <a:avLst/>
                <a:gdLst>
                  <a:gd name="connsiteX0" fmla="*/ 56398 w 58465"/>
                  <a:gd name="connsiteY0" fmla="*/ 75855 h 75855"/>
                  <a:gd name="connsiteX1" fmla="*/ 0 w 58465"/>
                  <a:gd name="connsiteY1" fmla="*/ 1551 h 75855"/>
                  <a:gd name="connsiteX2" fmla="*/ 2068 w 58465"/>
                  <a:gd name="connsiteY2" fmla="*/ 0 h 75855"/>
                  <a:gd name="connsiteX3" fmla="*/ 58466 w 58465"/>
                  <a:gd name="connsiteY3" fmla="*/ 74351 h 75855"/>
                  <a:gd name="connsiteX4" fmla="*/ 56398 w 58465"/>
                  <a:gd name="connsiteY4" fmla="*/ 75855 h 75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65" h="75855">
                    <a:moveTo>
                      <a:pt x="56398" y="75855"/>
                    </a:moveTo>
                    <a:cubicBezTo>
                      <a:pt x="36095" y="48831"/>
                      <a:pt x="17624" y="24533"/>
                      <a:pt x="0" y="1551"/>
                    </a:cubicBezTo>
                    <a:lnTo>
                      <a:pt x="2068" y="0"/>
                    </a:lnTo>
                    <a:cubicBezTo>
                      <a:pt x="19692" y="23029"/>
                      <a:pt x="38163" y="47327"/>
                      <a:pt x="58466" y="74351"/>
                    </a:cubicBezTo>
                    <a:lnTo>
                      <a:pt x="56398" y="75855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B35318E8-5983-DBB5-8F28-9ED8C7A63A66}"/>
                  </a:ext>
                </a:extLst>
              </p:cNvPr>
              <p:cNvSpPr/>
              <p:nvPr/>
            </p:nvSpPr>
            <p:spPr>
              <a:xfrm>
                <a:off x="9810814" y="1768344"/>
                <a:ext cx="55551" cy="70920"/>
              </a:xfrm>
              <a:custGeom>
                <a:avLst/>
                <a:gdLst>
                  <a:gd name="connsiteX0" fmla="*/ 53484 w 55551"/>
                  <a:gd name="connsiteY0" fmla="*/ 70920 h 70920"/>
                  <a:gd name="connsiteX1" fmla="*/ 0 w 55551"/>
                  <a:gd name="connsiteY1" fmla="*/ 1551 h 70920"/>
                  <a:gd name="connsiteX2" fmla="*/ 2068 w 55551"/>
                  <a:gd name="connsiteY2" fmla="*/ 0 h 70920"/>
                  <a:gd name="connsiteX3" fmla="*/ 55552 w 55551"/>
                  <a:gd name="connsiteY3" fmla="*/ 69369 h 70920"/>
                  <a:gd name="connsiteX4" fmla="*/ 53484 w 55551"/>
                  <a:gd name="connsiteY4" fmla="*/ 70920 h 7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551" h="70920">
                    <a:moveTo>
                      <a:pt x="53484" y="70920"/>
                    </a:moveTo>
                    <a:cubicBezTo>
                      <a:pt x="35625" y="47797"/>
                      <a:pt x="17812" y="24674"/>
                      <a:pt x="0" y="1551"/>
                    </a:cubicBezTo>
                    <a:lnTo>
                      <a:pt x="2068" y="0"/>
                    </a:lnTo>
                    <a:cubicBezTo>
                      <a:pt x="19880" y="23170"/>
                      <a:pt x="37693" y="46246"/>
                      <a:pt x="55552" y="69369"/>
                    </a:cubicBezTo>
                    <a:lnTo>
                      <a:pt x="53484" y="7092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1911C1A6-AEA9-60F7-DF10-AB497A23B5E8}"/>
                  </a:ext>
                </a:extLst>
              </p:cNvPr>
              <p:cNvSpPr/>
              <p:nvPr/>
            </p:nvSpPr>
            <p:spPr>
              <a:xfrm>
                <a:off x="9809451" y="1743106"/>
                <a:ext cx="58418" cy="76137"/>
              </a:xfrm>
              <a:custGeom>
                <a:avLst/>
                <a:gdLst>
                  <a:gd name="connsiteX0" fmla="*/ 56351 w 58418"/>
                  <a:gd name="connsiteY0" fmla="*/ 76137 h 76137"/>
                  <a:gd name="connsiteX1" fmla="*/ 0 w 58418"/>
                  <a:gd name="connsiteY1" fmla="*/ 1551 h 76137"/>
                  <a:gd name="connsiteX2" fmla="*/ 2068 w 58418"/>
                  <a:gd name="connsiteY2" fmla="*/ 0 h 76137"/>
                  <a:gd name="connsiteX3" fmla="*/ 58419 w 58418"/>
                  <a:gd name="connsiteY3" fmla="*/ 74586 h 76137"/>
                  <a:gd name="connsiteX4" fmla="*/ 56351 w 58418"/>
                  <a:gd name="connsiteY4" fmla="*/ 76137 h 7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18" h="76137">
                    <a:moveTo>
                      <a:pt x="56351" y="76137"/>
                    </a:moveTo>
                    <a:cubicBezTo>
                      <a:pt x="39008" y="52920"/>
                      <a:pt x="20585" y="28528"/>
                      <a:pt x="0" y="1551"/>
                    </a:cubicBezTo>
                    <a:lnTo>
                      <a:pt x="2068" y="0"/>
                    </a:lnTo>
                    <a:cubicBezTo>
                      <a:pt x="22653" y="26977"/>
                      <a:pt x="41076" y="51369"/>
                      <a:pt x="58419" y="74586"/>
                    </a:cubicBezTo>
                    <a:lnTo>
                      <a:pt x="56351" y="7613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AA1214E8-CEC1-2D40-EAD9-8ED2311974C3}"/>
                  </a:ext>
                </a:extLst>
              </p:cNvPr>
              <p:cNvSpPr/>
              <p:nvPr/>
            </p:nvSpPr>
            <p:spPr>
              <a:xfrm>
                <a:off x="9809216" y="1720453"/>
                <a:ext cx="58559" cy="76137"/>
              </a:xfrm>
              <a:custGeom>
                <a:avLst/>
                <a:gdLst>
                  <a:gd name="connsiteX0" fmla="*/ 56539 w 58559"/>
                  <a:gd name="connsiteY0" fmla="*/ 76137 h 76137"/>
                  <a:gd name="connsiteX1" fmla="*/ 0 w 58559"/>
                  <a:gd name="connsiteY1" fmla="*/ 1551 h 76137"/>
                  <a:gd name="connsiteX2" fmla="*/ 2068 w 58559"/>
                  <a:gd name="connsiteY2" fmla="*/ 0 h 76137"/>
                  <a:gd name="connsiteX3" fmla="*/ 58560 w 58559"/>
                  <a:gd name="connsiteY3" fmla="*/ 74539 h 76137"/>
                  <a:gd name="connsiteX4" fmla="*/ 56539 w 58559"/>
                  <a:gd name="connsiteY4" fmla="*/ 76137 h 7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59" h="76137">
                    <a:moveTo>
                      <a:pt x="56539" y="76137"/>
                    </a:moveTo>
                    <a:cubicBezTo>
                      <a:pt x="39479" y="53907"/>
                      <a:pt x="21525" y="30220"/>
                      <a:pt x="0" y="1551"/>
                    </a:cubicBezTo>
                    <a:lnTo>
                      <a:pt x="2068" y="0"/>
                    </a:lnTo>
                    <a:cubicBezTo>
                      <a:pt x="23593" y="28622"/>
                      <a:pt x="41546" y="52309"/>
                      <a:pt x="58560" y="74539"/>
                    </a:cubicBezTo>
                    <a:lnTo>
                      <a:pt x="56539" y="7613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581EBB5A-667D-EAE1-6390-E38EC963D529}"/>
                  </a:ext>
                </a:extLst>
              </p:cNvPr>
              <p:cNvSpPr/>
              <p:nvPr/>
            </p:nvSpPr>
            <p:spPr>
              <a:xfrm>
                <a:off x="9809122" y="1697941"/>
                <a:ext cx="58653" cy="75996"/>
              </a:xfrm>
              <a:custGeom>
                <a:avLst/>
                <a:gdLst>
                  <a:gd name="connsiteX0" fmla="*/ 56539 w 58653"/>
                  <a:gd name="connsiteY0" fmla="*/ 75996 h 75996"/>
                  <a:gd name="connsiteX1" fmla="*/ 0 w 58653"/>
                  <a:gd name="connsiteY1" fmla="*/ 1551 h 75996"/>
                  <a:gd name="connsiteX2" fmla="*/ 2068 w 58653"/>
                  <a:gd name="connsiteY2" fmla="*/ 0 h 75996"/>
                  <a:gd name="connsiteX3" fmla="*/ 58654 w 58653"/>
                  <a:gd name="connsiteY3" fmla="*/ 74445 h 75996"/>
                  <a:gd name="connsiteX4" fmla="*/ 56539 w 58653"/>
                  <a:gd name="connsiteY4" fmla="*/ 75996 h 75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53" h="75996">
                    <a:moveTo>
                      <a:pt x="56539" y="75996"/>
                    </a:moveTo>
                    <a:cubicBezTo>
                      <a:pt x="38774" y="52403"/>
                      <a:pt x="20256" y="28058"/>
                      <a:pt x="0" y="1551"/>
                    </a:cubicBezTo>
                    <a:lnTo>
                      <a:pt x="2068" y="0"/>
                    </a:lnTo>
                    <a:cubicBezTo>
                      <a:pt x="22324" y="26507"/>
                      <a:pt x="40841" y="50852"/>
                      <a:pt x="58654" y="74445"/>
                    </a:cubicBezTo>
                    <a:lnTo>
                      <a:pt x="56539" y="7599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3866008E-92D2-DD4E-7BE8-B22042D476AE}"/>
                  </a:ext>
                </a:extLst>
              </p:cNvPr>
              <p:cNvSpPr/>
              <p:nvPr/>
            </p:nvSpPr>
            <p:spPr>
              <a:xfrm>
                <a:off x="9804939" y="1669084"/>
                <a:ext cx="62836" cy="82246"/>
              </a:xfrm>
              <a:custGeom>
                <a:avLst/>
                <a:gdLst>
                  <a:gd name="connsiteX0" fmla="*/ 60722 w 62836"/>
                  <a:gd name="connsiteY0" fmla="*/ 82247 h 82246"/>
                  <a:gd name="connsiteX1" fmla="*/ 0 w 62836"/>
                  <a:gd name="connsiteY1" fmla="*/ 1551 h 82246"/>
                  <a:gd name="connsiteX2" fmla="*/ 2068 w 62836"/>
                  <a:gd name="connsiteY2" fmla="*/ 0 h 82246"/>
                  <a:gd name="connsiteX3" fmla="*/ 62837 w 62836"/>
                  <a:gd name="connsiteY3" fmla="*/ 80743 h 82246"/>
                  <a:gd name="connsiteX4" fmla="*/ 60722 w 62836"/>
                  <a:gd name="connsiteY4" fmla="*/ 82247 h 8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36" h="82246">
                    <a:moveTo>
                      <a:pt x="60722" y="82247"/>
                    </a:moveTo>
                    <a:cubicBezTo>
                      <a:pt x="42157" y="57150"/>
                      <a:pt x="22324" y="30784"/>
                      <a:pt x="0" y="1551"/>
                    </a:cubicBezTo>
                    <a:lnTo>
                      <a:pt x="2068" y="0"/>
                    </a:lnTo>
                    <a:cubicBezTo>
                      <a:pt x="24392" y="29233"/>
                      <a:pt x="44272" y="55646"/>
                      <a:pt x="62837" y="80743"/>
                    </a:cubicBezTo>
                    <a:lnTo>
                      <a:pt x="60722" y="82247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4670E3CE-42DC-DD48-6E5B-A4AF65286907}"/>
                  </a:ext>
                </a:extLst>
              </p:cNvPr>
              <p:cNvSpPr/>
              <p:nvPr/>
            </p:nvSpPr>
            <p:spPr>
              <a:xfrm>
                <a:off x="9815561" y="1664243"/>
                <a:ext cx="52121" cy="64575"/>
              </a:xfrm>
              <a:custGeom>
                <a:avLst/>
                <a:gdLst>
                  <a:gd name="connsiteX0" fmla="*/ 50147 w 52121"/>
                  <a:gd name="connsiteY0" fmla="*/ 64576 h 64575"/>
                  <a:gd name="connsiteX1" fmla="*/ 0 w 52121"/>
                  <a:gd name="connsiteY1" fmla="*/ 1598 h 64575"/>
                  <a:gd name="connsiteX2" fmla="*/ 2021 w 52121"/>
                  <a:gd name="connsiteY2" fmla="*/ 0 h 64575"/>
                  <a:gd name="connsiteX3" fmla="*/ 52121 w 52121"/>
                  <a:gd name="connsiteY3" fmla="*/ 62884 h 64575"/>
                  <a:gd name="connsiteX4" fmla="*/ 50147 w 52121"/>
                  <a:gd name="connsiteY4" fmla="*/ 64576 h 6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21" h="64575">
                    <a:moveTo>
                      <a:pt x="50147" y="64576"/>
                    </a:moveTo>
                    <a:cubicBezTo>
                      <a:pt x="34826" y="45964"/>
                      <a:pt x="18423" y="25379"/>
                      <a:pt x="0" y="1598"/>
                    </a:cubicBezTo>
                    <a:lnTo>
                      <a:pt x="2021" y="0"/>
                    </a:lnTo>
                    <a:cubicBezTo>
                      <a:pt x="20397" y="23734"/>
                      <a:pt x="36800" y="44319"/>
                      <a:pt x="52121" y="62884"/>
                    </a:cubicBezTo>
                    <a:lnTo>
                      <a:pt x="50147" y="6457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AECEF6CC-E400-8247-8224-F6484061D464}"/>
                  </a:ext>
                </a:extLst>
              </p:cNvPr>
              <p:cNvSpPr/>
              <p:nvPr/>
            </p:nvSpPr>
            <p:spPr>
              <a:xfrm>
                <a:off x="9831540" y="1660107"/>
                <a:ext cx="36329" cy="46199"/>
              </a:xfrm>
              <a:custGeom>
                <a:avLst/>
                <a:gdLst>
                  <a:gd name="connsiteX0" fmla="*/ 34262 w 36329"/>
                  <a:gd name="connsiteY0" fmla="*/ 46199 h 46199"/>
                  <a:gd name="connsiteX1" fmla="*/ 0 w 36329"/>
                  <a:gd name="connsiteY1" fmla="*/ 1551 h 46199"/>
                  <a:gd name="connsiteX2" fmla="*/ 2068 w 36329"/>
                  <a:gd name="connsiteY2" fmla="*/ 0 h 46199"/>
                  <a:gd name="connsiteX3" fmla="*/ 36330 w 36329"/>
                  <a:gd name="connsiteY3" fmla="*/ 44648 h 46199"/>
                  <a:gd name="connsiteX4" fmla="*/ 34262 w 36329"/>
                  <a:gd name="connsiteY4" fmla="*/ 46199 h 4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29" h="46199">
                    <a:moveTo>
                      <a:pt x="34262" y="46199"/>
                    </a:moveTo>
                    <a:cubicBezTo>
                      <a:pt x="23217" y="31959"/>
                      <a:pt x="12032" y="17389"/>
                      <a:pt x="0" y="1551"/>
                    </a:cubicBezTo>
                    <a:lnTo>
                      <a:pt x="2068" y="0"/>
                    </a:lnTo>
                    <a:cubicBezTo>
                      <a:pt x="14099" y="15838"/>
                      <a:pt x="25285" y="30408"/>
                      <a:pt x="36330" y="44648"/>
                    </a:cubicBezTo>
                    <a:lnTo>
                      <a:pt x="34262" y="4619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F2A9DB8B-A7A4-F1A1-1011-41078FC461CF}"/>
                  </a:ext>
                </a:extLst>
              </p:cNvPr>
              <p:cNvSpPr/>
              <p:nvPr/>
            </p:nvSpPr>
            <p:spPr>
              <a:xfrm rot="-2235776">
                <a:off x="9853999" y="1648306"/>
                <a:ext cx="2585" cy="38728"/>
              </a:xfrm>
              <a:custGeom>
                <a:avLst/>
                <a:gdLst>
                  <a:gd name="connsiteX0" fmla="*/ 0 w 2585"/>
                  <a:gd name="connsiteY0" fmla="*/ 0 h 38728"/>
                  <a:gd name="connsiteX1" fmla="*/ 2585 w 2585"/>
                  <a:gd name="connsiteY1" fmla="*/ 0 h 38728"/>
                  <a:gd name="connsiteX2" fmla="*/ 2585 w 2585"/>
                  <a:gd name="connsiteY2" fmla="*/ 38728 h 38728"/>
                  <a:gd name="connsiteX3" fmla="*/ 0 w 2585"/>
                  <a:gd name="connsiteY3" fmla="*/ 38728 h 3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5" h="38728">
                    <a:moveTo>
                      <a:pt x="0" y="0"/>
                    </a:moveTo>
                    <a:lnTo>
                      <a:pt x="2585" y="0"/>
                    </a:lnTo>
                    <a:lnTo>
                      <a:pt x="2585" y="38728"/>
                    </a:lnTo>
                    <a:lnTo>
                      <a:pt x="0" y="3872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9652D751-4FFA-4FB3-581A-7470FA2C4601}"/>
                  </a:ext>
                </a:extLst>
              </p:cNvPr>
              <p:cNvSpPr/>
              <p:nvPr/>
            </p:nvSpPr>
            <p:spPr>
              <a:xfrm rot="-3909890">
                <a:off x="9802068" y="1674788"/>
                <a:ext cx="26036" cy="2584"/>
              </a:xfrm>
              <a:custGeom>
                <a:avLst/>
                <a:gdLst>
                  <a:gd name="connsiteX0" fmla="*/ 0 w 26036"/>
                  <a:gd name="connsiteY0" fmla="*/ 0 h 2584"/>
                  <a:gd name="connsiteX1" fmla="*/ 26036 w 26036"/>
                  <a:gd name="connsiteY1" fmla="*/ 0 h 2584"/>
                  <a:gd name="connsiteX2" fmla="*/ 26036 w 26036"/>
                  <a:gd name="connsiteY2" fmla="*/ 2585 h 2584"/>
                  <a:gd name="connsiteX3" fmla="*/ 0 w 26036"/>
                  <a:gd name="connsiteY3" fmla="*/ 2585 h 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36" h="2584">
                    <a:moveTo>
                      <a:pt x="0" y="0"/>
                    </a:moveTo>
                    <a:lnTo>
                      <a:pt x="26036" y="0"/>
                    </a:lnTo>
                    <a:lnTo>
                      <a:pt x="26036" y="2585"/>
                    </a:lnTo>
                    <a:lnTo>
                      <a:pt x="0" y="2585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7793EB1F-0AFA-161B-553A-5A602B23508F}"/>
                  </a:ext>
                </a:extLst>
              </p:cNvPr>
              <p:cNvSpPr/>
              <p:nvPr/>
            </p:nvSpPr>
            <p:spPr>
              <a:xfrm>
                <a:off x="9808746" y="1654467"/>
                <a:ext cx="32616" cy="66220"/>
              </a:xfrm>
              <a:custGeom>
                <a:avLst/>
                <a:gdLst>
                  <a:gd name="connsiteX0" fmla="*/ 2350 w 32616"/>
                  <a:gd name="connsiteY0" fmla="*/ 66221 h 66220"/>
                  <a:gd name="connsiteX1" fmla="*/ 0 w 32616"/>
                  <a:gd name="connsiteY1" fmla="*/ 65140 h 66220"/>
                  <a:gd name="connsiteX2" fmla="*/ 30267 w 32616"/>
                  <a:gd name="connsiteY2" fmla="*/ 0 h 66220"/>
                  <a:gd name="connsiteX3" fmla="*/ 32617 w 32616"/>
                  <a:gd name="connsiteY3" fmla="*/ 1081 h 66220"/>
                  <a:gd name="connsiteX4" fmla="*/ 2350 w 32616"/>
                  <a:gd name="connsiteY4" fmla="*/ 66221 h 6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16" h="66220">
                    <a:moveTo>
                      <a:pt x="2350" y="66221"/>
                    </a:moveTo>
                    <a:lnTo>
                      <a:pt x="0" y="65140"/>
                    </a:lnTo>
                    <a:cubicBezTo>
                      <a:pt x="10058" y="43426"/>
                      <a:pt x="20162" y="21713"/>
                      <a:pt x="30267" y="0"/>
                    </a:cubicBezTo>
                    <a:lnTo>
                      <a:pt x="32617" y="1081"/>
                    </a:lnTo>
                    <a:cubicBezTo>
                      <a:pt x="22512" y="22794"/>
                      <a:pt x="12455" y="44507"/>
                      <a:pt x="2350" y="6622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2F6E8FEA-FE9B-D656-FAFB-4746F99D088C}"/>
                  </a:ext>
                </a:extLst>
              </p:cNvPr>
              <p:cNvSpPr/>
              <p:nvPr/>
            </p:nvSpPr>
            <p:spPr>
              <a:xfrm>
                <a:off x="9810062" y="1646196"/>
                <a:ext cx="53014" cy="107061"/>
              </a:xfrm>
              <a:custGeom>
                <a:avLst/>
                <a:gdLst>
                  <a:gd name="connsiteX0" fmla="*/ 2350 w 53014"/>
                  <a:gd name="connsiteY0" fmla="*/ 107062 h 107061"/>
                  <a:gd name="connsiteX1" fmla="*/ 0 w 53014"/>
                  <a:gd name="connsiteY1" fmla="*/ 105934 h 107061"/>
                  <a:gd name="connsiteX2" fmla="*/ 33134 w 53014"/>
                  <a:gd name="connsiteY2" fmla="*/ 36659 h 107061"/>
                  <a:gd name="connsiteX3" fmla="*/ 50664 w 53014"/>
                  <a:gd name="connsiteY3" fmla="*/ 0 h 107061"/>
                  <a:gd name="connsiteX4" fmla="*/ 53014 w 53014"/>
                  <a:gd name="connsiteY4" fmla="*/ 1128 h 107061"/>
                  <a:gd name="connsiteX5" fmla="*/ 35484 w 53014"/>
                  <a:gd name="connsiteY5" fmla="*/ 37787 h 107061"/>
                  <a:gd name="connsiteX6" fmla="*/ 2350 w 53014"/>
                  <a:gd name="connsiteY6" fmla="*/ 107062 h 10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14" h="107061">
                    <a:moveTo>
                      <a:pt x="2350" y="107062"/>
                    </a:moveTo>
                    <a:lnTo>
                      <a:pt x="0" y="105934"/>
                    </a:lnTo>
                    <a:cubicBezTo>
                      <a:pt x="10998" y="82858"/>
                      <a:pt x="22089" y="59735"/>
                      <a:pt x="33134" y="36659"/>
                    </a:cubicBezTo>
                    <a:lnTo>
                      <a:pt x="50664" y="0"/>
                    </a:lnTo>
                    <a:lnTo>
                      <a:pt x="53014" y="1128"/>
                    </a:lnTo>
                    <a:lnTo>
                      <a:pt x="35484" y="37787"/>
                    </a:lnTo>
                    <a:cubicBezTo>
                      <a:pt x="24439" y="60910"/>
                      <a:pt x="13348" y="83986"/>
                      <a:pt x="2350" y="10706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3CCA0ADD-6682-9B64-ADE1-BFC1C98406E3}"/>
                  </a:ext>
                </a:extLst>
              </p:cNvPr>
              <p:cNvSpPr/>
              <p:nvPr/>
            </p:nvSpPr>
            <p:spPr>
              <a:xfrm>
                <a:off x="9808934" y="1667439"/>
                <a:ext cx="58559" cy="121819"/>
              </a:xfrm>
              <a:custGeom>
                <a:avLst/>
                <a:gdLst>
                  <a:gd name="connsiteX0" fmla="*/ 2350 w 58559"/>
                  <a:gd name="connsiteY0" fmla="*/ 121819 h 121819"/>
                  <a:gd name="connsiteX1" fmla="*/ 0 w 58559"/>
                  <a:gd name="connsiteY1" fmla="*/ 120739 h 121819"/>
                  <a:gd name="connsiteX2" fmla="*/ 56210 w 58559"/>
                  <a:gd name="connsiteY2" fmla="*/ 0 h 121819"/>
                  <a:gd name="connsiteX3" fmla="*/ 58560 w 58559"/>
                  <a:gd name="connsiteY3" fmla="*/ 1081 h 121819"/>
                  <a:gd name="connsiteX4" fmla="*/ 2350 w 58559"/>
                  <a:gd name="connsiteY4" fmla="*/ 121819 h 12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59" h="121819">
                    <a:moveTo>
                      <a:pt x="2350" y="121819"/>
                    </a:moveTo>
                    <a:lnTo>
                      <a:pt x="0" y="120739"/>
                    </a:lnTo>
                    <a:cubicBezTo>
                      <a:pt x="17013" y="84409"/>
                      <a:pt x="35437" y="44883"/>
                      <a:pt x="56210" y="0"/>
                    </a:cubicBezTo>
                    <a:lnTo>
                      <a:pt x="58560" y="1081"/>
                    </a:lnTo>
                    <a:cubicBezTo>
                      <a:pt x="37740" y="46011"/>
                      <a:pt x="19363" y="85490"/>
                      <a:pt x="2350" y="12181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D160DEC9-3670-C490-871F-837BC9024AA7}"/>
                  </a:ext>
                </a:extLst>
              </p:cNvPr>
              <p:cNvSpPr/>
              <p:nvPr/>
            </p:nvSpPr>
            <p:spPr>
              <a:xfrm>
                <a:off x="9809216" y="1699680"/>
                <a:ext cx="58747" cy="121866"/>
              </a:xfrm>
              <a:custGeom>
                <a:avLst/>
                <a:gdLst>
                  <a:gd name="connsiteX0" fmla="*/ 2350 w 58747"/>
                  <a:gd name="connsiteY0" fmla="*/ 121866 h 121866"/>
                  <a:gd name="connsiteX1" fmla="*/ 0 w 58747"/>
                  <a:gd name="connsiteY1" fmla="*/ 120785 h 121866"/>
                  <a:gd name="connsiteX2" fmla="*/ 56398 w 58747"/>
                  <a:gd name="connsiteY2" fmla="*/ 0 h 121866"/>
                  <a:gd name="connsiteX3" fmla="*/ 58748 w 58747"/>
                  <a:gd name="connsiteY3" fmla="*/ 1081 h 121866"/>
                  <a:gd name="connsiteX4" fmla="*/ 2350 w 58747"/>
                  <a:gd name="connsiteY4" fmla="*/ 121866 h 121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747" h="121866">
                    <a:moveTo>
                      <a:pt x="2350" y="121866"/>
                    </a:moveTo>
                    <a:lnTo>
                      <a:pt x="0" y="120785"/>
                    </a:lnTo>
                    <a:cubicBezTo>
                      <a:pt x="17389" y="83845"/>
                      <a:pt x="35813" y="44319"/>
                      <a:pt x="56398" y="0"/>
                    </a:cubicBezTo>
                    <a:lnTo>
                      <a:pt x="58748" y="1081"/>
                    </a:lnTo>
                    <a:cubicBezTo>
                      <a:pt x="38163" y="45447"/>
                      <a:pt x="19739" y="84973"/>
                      <a:pt x="2350" y="121866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8E790BC5-15D9-CB32-813C-F3659CC2BE6E}"/>
                  </a:ext>
                </a:extLst>
              </p:cNvPr>
              <p:cNvSpPr/>
              <p:nvPr/>
            </p:nvSpPr>
            <p:spPr>
              <a:xfrm>
                <a:off x="9808605" y="1728349"/>
                <a:ext cx="58559" cy="120785"/>
              </a:xfrm>
              <a:custGeom>
                <a:avLst/>
                <a:gdLst>
                  <a:gd name="connsiteX0" fmla="*/ 2350 w 58559"/>
                  <a:gd name="connsiteY0" fmla="*/ 120785 h 120785"/>
                  <a:gd name="connsiteX1" fmla="*/ 0 w 58559"/>
                  <a:gd name="connsiteY1" fmla="*/ 119704 h 120785"/>
                  <a:gd name="connsiteX2" fmla="*/ 49724 w 58559"/>
                  <a:gd name="connsiteY2" fmla="*/ 13770 h 120785"/>
                  <a:gd name="connsiteX3" fmla="*/ 56210 w 58559"/>
                  <a:gd name="connsiteY3" fmla="*/ 0 h 120785"/>
                  <a:gd name="connsiteX4" fmla="*/ 58560 w 58559"/>
                  <a:gd name="connsiteY4" fmla="*/ 1081 h 120785"/>
                  <a:gd name="connsiteX5" fmla="*/ 52074 w 58559"/>
                  <a:gd name="connsiteY5" fmla="*/ 14851 h 120785"/>
                  <a:gd name="connsiteX6" fmla="*/ 2350 w 58559"/>
                  <a:gd name="connsiteY6" fmla="*/ 120785 h 12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559" h="120785">
                    <a:moveTo>
                      <a:pt x="2350" y="120785"/>
                    </a:moveTo>
                    <a:lnTo>
                      <a:pt x="0" y="119704"/>
                    </a:lnTo>
                    <a:cubicBezTo>
                      <a:pt x="16496" y="84362"/>
                      <a:pt x="33369" y="48455"/>
                      <a:pt x="49724" y="13770"/>
                    </a:cubicBezTo>
                    <a:lnTo>
                      <a:pt x="56210" y="0"/>
                    </a:lnTo>
                    <a:lnTo>
                      <a:pt x="58560" y="1081"/>
                    </a:lnTo>
                    <a:lnTo>
                      <a:pt x="52074" y="14851"/>
                    </a:lnTo>
                    <a:cubicBezTo>
                      <a:pt x="35719" y="49536"/>
                      <a:pt x="18846" y="85443"/>
                      <a:pt x="2350" y="12078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CC2A76EC-F3C1-51EE-5422-832839CCFA1B}"/>
                  </a:ext>
                </a:extLst>
              </p:cNvPr>
              <p:cNvSpPr/>
              <p:nvPr/>
            </p:nvSpPr>
            <p:spPr>
              <a:xfrm>
                <a:off x="9807994" y="1761341"/>
                <a:ext cx="59781" cy="124874"/>
              </a:xfrm>
              <a:custGeom>
                <a:avLst/>
                <a:gdLst>
                  <a:gd name="connsiteX0" fmla="*/ 2350 w 59781"/>
                  <a:gd name="connsiteY0" fmla="*/ 124874 h 124874"/>
                  <a:gd name="connsiteX1" fmla="*/ 0 w 59781"/>
                  <a:gd name="connsiteY1" fmla="*/ 123793 h 124874"/>
                  <a:gd name="connsiteX2" fmla="*/ 57432 w 59781"/>
                  <a:gd name="connsiteY2" fmla="*/ 0 h 124874"/>
                  <a:gd name="connsiteX3" fmla="*/ 59782 w 59781"/>
                  <a:gd name="connsiteY3" fmla="*/ 1081 h 124874"/>
                  <a:gd name="connsiteX4" fmla="*/ 2350 w 59781"/>
                  <a:gd name="connsiteY4" fmla="*/ 124874 h 12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781" h="124874">
                    <a:moveTo>
                      <a:pt x="2350" y="124874"/>
                    </a:moveTo>
                    <a:lnTo>
                      <a:pt x="0" y="123793"/>
                    </a:lnTo>
                    <a:cubicBezTo>
                      <a:pt x="19175" y="82529"/>
                      <a:pt x="38304" y="41264"/>
                      <a:pt x="57432" y="0"/>
                    </a:cubicBezTo>
                    <a:lnTo>
                      <a:pt x="59782" y="1081"/>
                    </a:lnTo>
                    <a:cubicBezTo>
                      <a:pt x="40653" y="42345"/>
                      <a:pt x="21478" y="83610"/>
                      <a:pt x="2350" y="12487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B6BD9939-76B1-E009-12CF-166FABCE0266}"/>
                  </a:ext>
                </a:extLst>
              </p:cNvPr>
              <p:cNvSpPr/>
              <p:nvPr/>
            </p:nvSpPr>
            <p:spPr>
              <a:xfrm>
                <a:off x="9806866" y="1799645"/>
                <a:ext cx="60627" cy="125250"/>
              </a:xfrm>
              <a:custGeom>
                <a:avLst/>
                <a:gdLst>
                  <a:gd name="connsiteX0" fmla="*/ 2350 w 60627"/>
                  <a:gd name="connsiteY0" fmla="*/ 125250 h 125250"/>
                  <a:gd name="connsiteX1" fmla="*/ 0 w 60627"/>
                  <a:gd name="connsiteY1" fmla="*/ 124169 h 125250"/>
                  <a:gd name="connsiteX2" fmla="*/ 58278 w 60627"/>
                  <a:gd name="connsiteY2" fmla="*/ 0 h 125250"/>
                  <a:gd name="connsiteX3" fmla="*/ 60628 w 60627"/>
                  <a:gd name="connsiteY3" fmla="*/ 1081 h 125250"/>
                  <a:gd name="connsiteX4" fmla="*/ 2350 w 60627"/>
                  <a:gd name="connsiteY4" fmla="*/ 125250 h 12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7" h="125250">
                    <a:moveTo>
                      <a:pt x="2350" y="125250"/>
                    </a:moveTo>
                    <a:lnTo>
                      <a:pt x="0" y="124169"/>
                    </a:lnTo>
                    <a:cubicBezTo>
                      <a:pt x="18564" y="84973"/>
                      <a:pt x="37646" y="44319"/>
                      <a:pt x="58278" y="0"/>
                    </a:cubicBezTo>
                    <a:lnTo>
                      <a:pt x="60628" y="1081"/>
                    </a:lnTo>
                    <a:cubicBezTo>
                      <a:pt x="39949" y="45400"/>
                      <a:pt x="20914" y="86054"/>
                      <a:pt x="2350" y="12525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3FC695C7-CF48-0736-05F9-22D98783A5FB}"/>
                  </a:ext>
                </a:extLst>
              </p:cNvPr>
              <p:cNvSpPr/>
              <p:nvPr/>
            </p:nvSpPr>
            <p:spPr>
              <a:xfrm>
                <a:off x="9808370" y="1825353"/>
                <a:ext cx="58512" cy="122524"/>
              </a:xfrm>
              <a:custGeom>
                <a:avLst/>
                <a:gdLst>
                  <a:gd name="connsiteX0" fmla="*/ 2350 w 58512"/>
                  <a:gd name="connsiteY0" fmla="*/ 122524 h 122524"/>
                  <a:gd name="connsiteX1" fmla="*/ 0 w 58512"/>
                  <a:gd name="connsiteY1" fmla="*/ 121443 h 122524"/>
                  <a:gd name="connsiteX2" fmla="*/ 56163 w 58512"/>
                  <a:gd name="connsiteY2" fmla="*/ 0 h 122524"/>
                  <a:gd name="connsiteX3" fmla="*/ 58513 w 58512"/>
                  <a:gd name="connsiteY3" fmla="*/ 1081 h 122524"/>
                  <a:gd name="connsiteX4" fmla="*/ 2350 w 58512"/>
                  <a:gd name="connsiteY4" fmla="*/ 122524 h 12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12" h="122524">
                    <a:moveTo>
                      <a:pt x="2350" y="122524"/>
                    </a:moveTo>
                    <a:lnTo>
                      <a:pt x="0" y="121443"/>
                    </a:lnTo>
                    <a:cubicBezTo>
                      <a:pt x="18658" y="80931"/>
                      <a:pt x="37411" y="40465"/>
                      <a:pt x="56163" y="0"/>
                    </a:cubicBezTo>
                    <a:lnTo>
                      <a:pt x="58513" y="1081"/>
                    </a:lnTo>
                    <a:cubicBezTo>
                      <a:pt x="39760" y="41546"/>
                      <a:pt x="21008" y="82012"/>
                      <a:pt x="2350" y="12252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1BA6B491-70E1-E0B4-5697-99531D4BA37D}"/>
                  </a:ext>
                </a:extLst>
              </p:cNvPr>
              <p:cNvSpPr/>
              <p:nvPr/>
            </p:nvSpPr>
            <p:spPr>
              <a:xfrm>
                <a:off x="9808840" y="1856842"/>
                <a:ext cx="58888" cy="122947"/>
              </a:xfrm>
              <a:custGeom>
                <a:avLst/>
                <a:gdLst>
                  <a:gd name="connsiteX0" fmla="*/ 2350 w 58888"/>
                  <a:gd name="connsiteY0" fmla="*/ 122947 h 122947"/>
                  <a:gd name="connsiteX1" fmla="*/ 0 w 58888"/>
                  <a:gd name="connsiteY1" fmla="*/ 121866 h 122947"/>
                  <a:gd name="connsiteX2" fmla="*/ 56539 w 58888"/>
                  <a:gd name="connsiteY2" fmla="*/ 0 h 122947"/>
                  <a:gd name="connsiteX3" fmla="*/ 58889 w 58888"/>
                  <a:gd name="connsiteY3" fmla="*/ 1081 h 122947"/>
                  <a:gd name="connsiteX4" fmla="*/ 2350 w 58888"/>
                  <a:gd name="connsiteY4" fmla="*/ 122947 h 12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888" h="122947">
                    <a:moveTo>
                      <a:pt x="2350" y="122947"/>
                    </a:moveTo>
                    <a:lnTo>
                      <a:pt x="0" y="121866"/>
                    </a:lnTo>
                    <a:cubicBezTo>
                      <a:pt x="18799" y="81213"/>
                      <a:pt x="37646" y="40606"/>
                      <a:pt x="56539" y="0"/>
                    </a:cubicBezTo>
                    <a:lnTo>
                      <a:pt x="58889" y="1081"/>
                    </a:lnTo>
                    <a:cubicBezTo>
                      <a:pt x="39995" y="41687"/>
                      <a:pt x="21149" y="82294"/>
                      <a:pt x="2350" y="122947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C939CA9F-8F0F-299F-D097-B35073930956}"/>
                  </a:ext>
                </a:extLst>
              </p:cNvPr>
              <p:cNvSpPr/>
              <p:nvPr/>
            </p:nvSpPr>
            <p:spPr>
              <a:xfrm>
                <a:off x="9816924" y="1894159"/>
                <a:ext cx="50758" cy="104383"/>
              </a:xfrm>
              <a:custGeom>
                <a:avLst/>
                <a:gdLst>
                  <a:gd name="connsiteX0" fmla="*/ 2350 w 50758"/>
                  <a:gd name="connsiteY0" fmla="*/ 104383 h 104383"/>
                  <a:gd name="connsiteX1" fmla="*/ 0 w 50758"/>
                  <a:gd name="connsiteY1" fmla="*/ 103302 h 104383"/>
                  <a:gd name="connsiteX2" fmla="*/ 48408 w 50758"/>
                  <a:gd name="connsiteY2" fmla="*/ 0 h 104383"/>
                  <a:gd name="connsiteX3" fmla="*/ 50758 w 50758"/>
                  <a:gd name="connsiteY3" fmla="*/ 1081 h 104383"/>
                  <a:gd name="connsiteX4" fmla="*/ 2350 w 50758"/>
                  <a:gd name="connsiteY4" fmla="*/ 104383 h 10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58" h="104383">
                    <a:moveTo>
                      <a:pt x="2350" y="104383"/>
                    </a:moveTo>
                    <a:lnTo>
                      <a:pt x="0" y="103302"/>
                    </a:lnTo>
                    <a:cubicBezTo>
                      <a:pt x="16167" y="68899"/>
                      <a:pt x="32288" y="34450"/>
                      <a:pt x="48408" y="0"/>
                    </a:cubicBezTo>
                    <a:lnTo>
                      <a:pt x="50758" y="1081"/>
                    </a:lnTo>
                    <a:cubicBezTo>
                      <a:pt x="34638" y="35531"/>
                      <a:pt x="18517" y="69933"/>
                      <a:pt x="2350" y="104383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B731990-CECC-FEB4-AE3E-53CC07B35B72}"/>
                  </a:ext>
                </a:extLst>
              </p:cNvPr>
              <p:cNvSpPr/>
              <p:nvPr/>
            </p:nvSpPr>
            <p:spPr>
              <a:xfrm>
                <a:off x="9831963" y="1924895"/>
                <a:ext cx="35577" cy="70732"/>
              </a:xfrm>
              <a:custGeom>
                <a:avLst/>
                <a:gdLst>
                  <a:gd name="connsiteX0" fmla="*/ 2303 w 35577"/>
                  <a:gd name="connsiteY0" fmla="*/ 70732 h 70732"/>
                  <a:gd name="connsiteX1" fmla="*/ 0 w 35577"/>
                  <a:gd name="connsiteY1" fmla="*/ 69604 h 70732"/>
                  <a:gd name="connsiteX2" fmla="*/ 33228 w 35577"/>
                  <a:gd name="connsiteY2" fmla="*/ 0 h 70732"/>
                  <a:gd name="connsiteX3" fmla="*/ 35578 w 35577"/>
                  <a:gd name="connsiteY3" fmla="*/ 1081 h 70732"/>
                  <a:gd name="connsiteX4" fmla="*/ 2303 w 35577"/>
                  <a:gd name="connsiteY4" fmla="*/ 70732 h 7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77" h="70732">
                    <a:moveTo>
                      <a:pt x="2303" y="70732"/>
                    </a:moveTo>
                    <a:lnTo>
                      <a:pt x="0" y="69604"/>
                    </a:lnTo>
                    <a:cubicBezTo>
                      <a:pt x="9964" y="49019"/>
                      <a:pt x="21713" y="24674"/>
                      <a:pt x="33228" y="0"/>
                    </a:cubicBezTo>
                    <a:lnTo>
                      <a:pt x="35578" y="1081"/>
                    </a:lnTo>
                    <a:cubicBezTo>
                      <a:pt x="24063" y="25802"/>
                      <a:pt x="12314" y="50147"/>
                      <a:pt x="2303" y="7073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82" name="Graphic 111">
              <a:extLst>
                <a:ext uri="{FF2B5EF4-FFF2-40B4-BE49-F238E27FC236}">
                  <a16:creationId xmlns:a16="http://schemas.microsoft.com/office/drawing/2014/main" id="{D80CC5FE-414D-9888-1557-4A0160442EE1}"/>
                </a:ext>
              </a:extLst>
            </p:cNvPr>
            <p:cNvGrpSpPr/>
            <p:nvPr/>
          </p:nvGrpSpPr>
          <p:grpSpPr>
            <a:xfrm>
              <a:off x="8368485" y="1520381"/>
              <a:ext cx="626862" cy="445778"/>
              <a:chOff x="8368485" y="1520381"/>
              <a:chExt cx="626862" cy="445778"/>
            </a:xfrm>
            <a:grpFill/>
          </p:grpSpPr>
          <p:grpSp>
            <p:nvGrpSpPr>
              <p:cNvPr id="483" name="Graphic 111">
                <a:extLst>
                  <a:ext uri="{FF2B5EF4-FFF2-40B4-BE49-F238E27FC236}">
                    <a16:creationId xmlns:a16="http://schemas.microsoft.com/office/drawing/2014/main" id="{F5017A1B-AAFE-8BA9-6D1E-314D22274EAB}"/>
                  </a:ext>
                </a:extLst>
              </p:cNvPr>
              <p:cNvGrpSpPr/>
              <p:nvPr/>
            </p:nvGrpSpPr>
            <p:grpSpPr>
              <a:xfrm>
                <a:off x="8368485" y="1520381"/>
                <a:ext cx="626862" cy="445778"/>
                <a:chOff x="8368485" y="1520381"/>
                <a:chExt cx="626862" cy="445778"/>
              </a:xfrm>
              <a:grpFill/>
            </p:grpSpPr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0775CD20-BCB7-BF8A-6AE3-06F21E068967}"/>
                    </a:ext>
                  </a:extLst>
                </p:cNvPr>
                <p:cNvSpPr/>
                <p:nvPr/>
              </p:nvSpPr>
              <p:spPr>
                <a:xfrm>
                  <a:off x="8368485" y="1783572"/>
                  <a:ext cx="399532" cy="182588"/>
                </a:xfrm>
                <a:custGeom>
                  <a:avLst/>
                  <a:gdLst>
                    <a:gd name="connsiteX0" fmla="*/ 0 w 399532"/>
                    <a:gd name="connsiteY0" fmla="*/ 0 h 182588"/>
                    <a:gd name="connsiteX1" fmla="*/ 0 w 399532"/>
                    <a:gd name="connsiteY1" fmla="*/ 38163 h 182588"/>
                    <a:gd name="connsiteX2" fmla="*/ 399532 w 399532"/>
                    <a:gd name="connsiteY2" fmla="*/ 182588 h 182588"/>
                    <a:gd name="connsiteX3" fmla="*/ 398827 w 399532"/>
                    <a:gd name="connsiteY3" fmla="*/ 8131 h 182588"/>
                    <a:gd name="connsiteX4" fmla="*/ 398310 w 399532"/>
                    <a:gd name="connsiteY4" fmla="*/ 8037 h 182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532" h="182588">
                      <a:moveTo>
                        <a:pt x="0" y="0"/>
                      </a:moveTo>
                      <a:lnTo>
                        <a:pt x="0" y="38163"/>
                      </a:lnTo>
                      <a:lnTo>
                        <a:pt x="399532" y="182588"/>
                      </a:lnTo>
                      <a:lnTo>
                        <a:pt x="398827" y="8131"/>
                      </a:lnTo>
                      <a:lnTo>
                        <a:pt x="398310" y="80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08626CE1-4A62-1371-6D17-B26C7620F704}"/>
                    </a:ext>
                  </a:extLst>
                </p:cNvPr>
                <p:cNvSpPr/>
                <p:nvPr/>
              </p:nvSpPr>
              <p:spPr>
                <a:xfrm>
                  <a:off x="8368485" y="1783572"/>
                  <a:ext cx="399532" cy="182588"/>
                </a:xfrm>
                <a:custGeom>
                  <a:avLst/>
                  <a:gdLst>
                    <a:gd name="connsiteX0" fmla="*/ 0 w 399532"/>
                    <a:gd name="connsiteY0" fmla="*/ 0 h 182588"/>
                    <a:gd name="connsiteX1" fmla="*/ 0 w 399532"/>
                    <a:gd name="connsiteY1" fmla="*/ 38163 h 182588"/>
                    <a:gd name="connsiteX2" fmla="*/ 399532 w 399532"/>
                    <a:gd name="connsiteY2" fmla="*/ 182588 h 182588"/>
                    <a:gd name="connsiteX3" fmla="*/ 398827 w 399532"/>
                    <a:gd name="connsiteY3" fmla="*/ 8131 h 182588"/>
                    <a:gd name="connsiteX4" fmla="*/ 398310 w 399532"/>
                    <a:gd name="connsiteY4" fmla="*/ 8037 h 182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532" h="182588">
                      <a:moveTo>
                        <a:pt x="0" y="0"/>
                      </a:moveTo>
                      <a:lnTo>
                        <a:pt x="0" y="38163"/>
                      </a:lnTo>
                      <a:lnTo>
                        <a:pt x="399532" y="182588"/>
                      </a:lnTo>
                      <a:lnTo>
                        <a:pt x="398827" y="8131"/>
                      </a:lnTo>
                      <a:lnTo>
                        <a:pt x="398310" y="80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86" name="Graphic 111">
                  <a:extLst>
                    <a:ext uri="{FF2B5EF4-FFF2-40B4-BE49-F238E27FC236}">
                      <a16:creationId xmlns:a16="http://schemas.microsoft.com/office/drawing/2014/main" id="{F482287E-6D90-75AB-B8C9-17FAAC23F9E9}"/>
                    </a:ext>
                  </a:extLst>
                </p:cNvPr>
                <p:cNvGrpSpPr/>
                <p:nvPr/>
              </p:nvGrpSpPr>
              <p:grpSpPr>
                <a:xfrm>
                  <a:off x="8368485" y="1520381"/>
                  <a:ext cx="626862" cy="271320"/>
                  <a:chOff x="8368485" y="1520381"/>
                  <a:chExt cx="626862" cy="271320"/>
                </a:xfrm>
                <a:grpFill/>
              </p:grpSpPr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782E28A9-615E-55F3-C189-3A4A443E80D8}"/>
                      </a:ext>
                    </a:extLst>
                  </p:cNvPr>
                  <p:cNvSpPr/>
                  <p:nvPr/>
                </p:nvSpPr>
                <p:spPr>
                  <a:xfrm>
                    <a:off x="8368485" y="1524000"/>
                    <a:ext cx="492870" cy="261263"/>
                  </a:xfrm>
                  <a:custGeom>
                    <a:avLst/>
                    <a:gdLst>
                      <a:gd name="connsiteX0" fmla="*/ 492871 w 492870"/>
                      <a:gd name="connsiteY0" fmla="*/ 0 h 261263"/>
                      <a:gd name="connsiteX1" fmla="*/ 425898 w 492870"/>
                      <a:gd name="connsiteY1" fmla="*/ 1833 h 261263"/>
                      <a:gd name="connsiteX2" fmla="*/ 0 w 492870"/>
                      <a:gd name="connsiteY2" fmla="*/ 259571 h 261263"/>
                      <a:gd name="connsiteX3" fmla="*/ 83516 w 492870"/>
                      <a:gd name="connsiteY3" fmla="*/ 261263 h 261263"/>
                      <a:gd name="connsiteX4" fmla="*/ 81495 w 492870"/>
                      <a:gd name="connsiteY4" fmla="*/ 259571 h 26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2870" h="261263">
                        <a:moveTo>
                          <a:pt x="492871" y="0"/>
                        </a:moveTo>
                        <a:lnTo>
                          <a:pt x="425898" y="1833"/>
                        </a:lnTo>
                        <a:lnTo>
                          <a:pt x="0" y="259571"/>
                        </a:lnTo>
                        <a:lnTo>
                          <a:pt x="83516" y="261263"/>
                        </a:lnTo>
                        <a:lnTo>
                          <a:pt x="81495" y="25957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19FFC7DE-0CC9-8C3D-8AF8-DABEF7272E21}"/>
                      </a:ext>
                    </a:extLst>
                  </p:cNvPr>
                  <p:cNvSpPr/>
                  <p:nvPr/>
                </p:nvSpPr>
                <p:spPr>
                  <a:xfrm>
                    <a:off x="8449980" y="1520381"/>
                    <a:ext cx="545367" cy="271320"/>
                  </a:xfrm>
                  <a:custGeom>
                    <a:avLst/>
                    <a:gdLst>
                      <a:gd name="connsiteX0" fmla="*/ 545368 w 545367"/>
                      <a:gd name="connsiteY0" fmla="*/ 0 h 271320"/>
                      <a:gd name="connsiteX1" fmla="*/ 411376 w 545367"/>
                      <a:gd name="connsiteY1" fmla="*/ 3619 h 271320"/>
                      <a:gd name="connsiteX2" fmla="*/ 0 w 545367"/>
                      <a:gd name="connsiteY2" fmla="*/ 263190 h 271320"/>
                      <a:gd name="connsiteX3" fmla="*/ 2021 w 545367"/>
                      <a:gd name="connsiteY3" fmla="*/ 264882 h 271320"/>
                      <a:gd name="connsiteX4" fmla="*/ 316815 w 545367"/>
                      <a:gd name="connsiteY4" fmla="*/ 271227 h 271320"/>
                      <a:gd name="connsiteX5" fmla="*/ 317332 w 545367"/>
                      <a:gd name="connsiteY5" fmla="*/ 271321 h 271320"/>
                      <a:gd name="connsiteX6" fmla="*/ 316815 w 545367"/>
                      <a:gd name="connsiteY6" fmla="*/ 151569 h 27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5367" h="271320">
                        <a:moveTo>
                          <a:pt x="545368" y="0"/>
                        </a:moveTo>
                        <a:lnTo>
                          <a:pt x="411376" y="3619"/>
                        </a:lnTo>
                        <a:lnTo>
                          <a:pt x="0" y="263190"/>
                        </a:lnTo>
                        <a:lnTo>
                          <a:pt x="2021" y="264882"/>
                        </a:lnTo>
                        <a:lnTo>
                          <a:pt x="316815" y="271227"/>
                        </a:lnTo>
                        <a:lnTo>
                          <a:pt x="317332" y="271321"/>
                        </a:lnTo>
                        <a:lnTo>
                          <a:pt x="316815" y="15156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F1BAEF48-4A3E-352C-09D4-79E2B8ACA8A6}"/>
                      </a:ext>
                    </a:extLst>
                  </p:cNvPr>
                  <p:cNvSpPr/>
                  <p:nvPr/>
                </p:nvSpPr>
                <p:spPr>
                  <a:xfrm>
                    <a:off x="8442883" y="1524000"/>
                    <a:ext cx="423078" cy="261545"/>
                  </a:xfrm>
                  <a:custGeom>
                    <a:avLst/>
                    <a:gdLst>
                      <a:gd name="connsiteX0" fmla="*/ 8319 w 423078"/>
                      <a:gd name="connsiteY0" fmla="*/ 261545 h 261545"/>
                      <a:gd name="connsiteX1" fmla="*/ 0 w 423078"/>
                      <a:gd name="connsiteY1" fmla="*/ 261263 h 261545"/>
                      <a:gd name="connsiteX2" fmla="*/ 413867 w 423078"/>
                      <a:gd name="connsiteY2" fmla="*/ 141 h 261545"/>
                      <a:gd name="connsiteX3" fmla="*/ 423078 w 423078"/>
                      <a:gd name="connsiteY3" fmla="*/ 0 h 261545"/>
                      <a:gd name="connsiteX4" fmla="*/ 419741 w 423078"/>
                      <a:gd name="connsiteY4" fmla="*/ 1974 h 261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078" h="261545">
                        <a:moveTo>
                          <a:pt x="8319" y="261545"/>
                        </a:moveTo>
                        <a:lnTo>
                          <a:pt x="0" y="261263"/>
                        </a:lnTo>
                        <a:lnTo>
                          <a:pt x="413867" y="141"/>
                        </a:lnTo>
                        <a:lnTo>
                          <a:pt x="423078" y="0"/>
                        </a:lnTo>
                        <a:lnTo>
                          <a:pt x="419741" y="197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490" name="Freeform: Shape 489">
                  <a:extLst>
                    <a:ext uri="{FF2B5EF4-FFF2-40B4-BE49-F238E27FC236}">
                      <a16:creationId xmlns:a16="http://schemas.microsoft.com/office/drawing/2014/main" id="{F5653BE0-1A99-C2A7-CF63-6265B4749019}"/>
                    </a:ext>
                  </a:extLst>
                </p:cNvPr>
                <p:cNvSpPr/>
                <p:nvPr/>
              </p:nvSpPr>
              <p:spPr>
                <a:xfrm>
                  <a:off x="8368485" y="1523877"/>
                  <a:ext cx="539280" cy="261245"/>
                </a:xfrm>
                <a:custGeom>
                  <a:avLst/>
                  <a:gdLst>
                    <a:gd name="connsiteX0" fmla="*/ 522574 w 539280"/>
                    <a:gd name="connsiteY0" fmla="*/ 47921 h 261245"/>
                    <a:gd name="connsiteX1" fmla="*/ 492871 w 539280"/>
                    <a:gd name="connsiteY1" fmla="*/ 124 h 261245"/>
                    <a:gd name="connsiteX2" fmla="*/ 425898 w 539280"/>
                    <a:gd name="connsiteY2" fmla="*/ 1957 h 261245"/>
                    <a:gd name="connsiteX3" fmla="*/ 0 w 539280"/>
                    <a:gd name="connsiteY3" fmla="*/ 259695 h 261245"/>
                    <a:gd name="connsiteX4" fmla="*/ 75996 w 539280"/>
                    <a:gd name="connsiteY4" fmla="*/ 261246 h 261245"/>
                    <a:gd name="connsiteX5" fmla="*/ 257926 w 539280"/>
                    <a:gd name="connsiteY5" fmla="*/ 211475 h 261245"/>
                    <a:gd name="connsiteX6" fmla="*/ 522574 w 539280"/>
                    <a:gd name="connsiteY6" fmla="*/ 47921 h 261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9280" h="261245">
                      <a:moveTo>
                        <a:pt x="522574" y="47921"/>
                      </a:moveTo>
                      <a:cubicBezTo>
                        <a:pt x="557822" y="22918"/>
                        <a:pt x="532208" y="782"/>
                        <a:pt x="492871" y="124"/>
                      </a:cubicBezTo>
                      <a:cubicBezTo>
                        <a:pt x="453533" y="-581"/>
                        <a:pt x="425898" y="1957"/>
                        <a:pt x="425898" y="1957"/>
                      </a:cubicBezTo>
                      <a:lnTo>
                        <a:pt x="0" y="259695"/>
                      </a:lnTo>
                      <a:lnTo>
                        <a:pt x="75996" y="261246"/>
                      </a:lnTo>
                      <a:cubicBezTo>
                        <a:pt x="141888" y="259037"/>
                        <a:pt x="189732" y="252551"/>
                        <a:pt x="257926" y="211475"/>
                      </a:cubicBezTo>
                      <a:cubicBezTo>
                        <a:pt x="350654" y="155594"/>
                        <a:pt x="487325" y="72971"/>
                        <a:pt x="522574" y="47921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91" name="Graphic 111">
                  <a:extLst>
                    <a:ext uri="{FF2B5EF4-FFF2-40B4-BE49-F238E27FC236}">
                      <a16:creationId xmlns:a16="http://schemas.microsoft.com/office/drawing/2014/main" id="{142EDB24-5CE9-5A17-74F1-0979C9B6F13A}"/>
                    </a:ext>
                  </a:extLst>
                </p:cNvPr>
                <p:cNvGrpSpPr/>
                <p:nvPr/>
              </p:nvGrpSpPr>
              <p:grpSpPr>
                <a:xfrm>
                  <a:off x="8554645" y="1553844"/>
                  <a:ext cx="437365" cy="202797"/>
                  <a:chOff x="8554645" y="1553844"/>
                  <a:chExt cx="437365" cy="202797"/>
                </a:xfrm>
                <a:grpFill/>
              </p:grpSpPr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8205711A-79E4-E37C-0D2B-EE0D292062E1}"/>
                      </a:ext>
                    </a:extLst>
                  </p:cNvPr>
                  <p:cNvSpPr/>
                  <p:nvPr/>
                </p:nvSpPr>
                <p:spPr>
                  <a:xfrm>
                    <a:off x="8626411" y="1553844"/>
                    <a:ext cx="346894" cy="132676"/>
                  </a:xfrm>
                  <a:custGeom>
                    <a:avLst/>
                    <a:gdLst>
                      <a:gd name="connsiteX0" fmla="*/ 165246 w 346894"/>
                      <a:gd name="connsiteY0" fmla="*/ 132676 h 132676"/>
                      <a:gd name="connsiteX1" fmla="*/ 346894 w 346894"/>
                      <a:gd name="connsiteY1" fmla="*/ 7849 h 132676"/>
                      <a:gd name="connsiteX2" fmla="*/ 203408 w 346894"/>
                      <a:gd name="connsiteY2" fmla="*/ 0 h 132676"/>
                      <a:gd name="connsiteX3" fmla="*/ 0 w 346894"/>
                      <a:gd name="connsiteY3" fmla="*/ 127929 h 132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94" h="132676">
                        <a:moveTo>
                          <a:pt x="165246" y="132676"/>
                        </a:moveTo>
                        <a:lnTo>
                          <a:pt x="346894" y="7849"/>
                        </a:lnTo>
                        <a:lnTo>
                          <a:pt x="203408" y="0"/>
                        </a:lnTo>
                        <a:lnTo>
                          <a:pt x="0" y="12792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2D1B4F2C-2D7E-69AD-B58D-19E7180B5AD0}"/>
                      </a:ext>
                    </a:extLst>
                  </p:cNvPr>
                  <p:cNvSpPr/>
                  <p:nvPr/>
                </p:nvSpPr>
                <p:spPr>
                  <a:xfrm>
                    <a:off x="8626411" y="1553844"/>
                    <a:ext cx="346894" cy="132676"/>
                  </a:xfrm>
                  <a:custGeom>
                    <a:avLst/>
                    <a:gdLst>
                      <a:gd name="connsiteX0" fmla="*/ 165246 w 346894"/>
                      <a:gd name="connsiteY0" fmla="*/ 132676 h 132676"/>
                      <a:gd name="connsiteX1" fmla="*/ 346894 w 346894"/>
                      <a:gd name="connsiteY1" fmla="*/ 7849 h 132676"/>
                      <a:gd name="connsiteX2" fmla="*/ 203408 w 346894"/>
                      <a:gd name="connsiteY2" fmla="*/ 0 h 132676"/>
                      <a:gd name="connsiteX3" fmla="*/ 0 w 346894"/>
                      <a:gd name="connsiteY3" fmla="*/ 127929 h 132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94" h="132676">
                        <a:moveTo>
                          <a:pt x="165246" y="132676"/>
                        </a:moveTo>
                        <a:lnTo>
                          <a:pt x="346894" y="7849"/>
                        </a:lnTo>
                        <a:lnTo>
                          <a:pt x="203408" y="0"/>
                        </a:lnTo>
                        <a:lnTo>
                          <a:pt x="0" y="12792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13A6EF41-E433-764D-1F8B-13DDB519B139}"/>
                      </a:ext>
                    </a:extLst>
                  </p:cNvPr>
                  <p:cNvSpPr/>
                  <p:nvPr/>
                </p:nvSpPr>
                <p:spPr>
                  <a:xfrm>
                    <a:off x="8554645" y="1681773"/>
                    <a:ext cx="237012" cy="74868"/>
                  </a:xfrm>
                  <a:custGeom>
                    <a:avLst/>
                    <a:gdLst>
                      <a:gd name="connsiteX0" fmla="*/ 71766 w 237012"/>
                      <a:gd name="connsiteY0" fmla="*/ 0 h 74868"/>
                      <a:gd name="connsiteX1" fmla="*/ 0 w 237012"/>
                      <a:gd name="connsiteY1" fmla="*/ 67349 h 74868"/>
                      <a:gd name="connsiteX2" fmla="*/ 235461 w 237012"/>
                      <a:gd name="connsiteY2" fmla="*/ 74868 h 74868"/>
                      <a:gd name="connsiteX3" fmla="*/ 237012 w 237012"/>
                      <a:gd name="connsiteY3" fmla="*/ 4747 h 74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012" h="74868">
                        <a:moveTo>
                          <a:pt x="71766" y="0"/>
                        </a:moveTo>
                        <a:lnTo>
                          <a:pt x="0" y="67349"/>
                        </a:lnTo>
                        <a:lnTo>
                          <a:pt x="235461" y="74868"/>
                        </a:lnTo>
                        <a:lnTo>
                          <a:pt x="237012" y="474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F747C91D-B9C2-678B-47E2-78953A20BBE0}"/>
                      </a:ext>
                    </a:extLst>
                  </p:cNvPr>
                  <p:cNvSpPr/>
                  <p:nvPr/>
                </p:nvSpPr>
                <p:spPr>
                  <a:xfrm>
                    <a:off x="8554645" y="1681773"/>
                    <a:ext cx="237012" cy="74868"/>
                  </a:xfrm>
                  <a:custGeom>
                    <a:avLst/>
                    <a:gdLst>
                      <a:gd name="connsiteX0" fmla="*/ 71766 w 237012"/>
                      <a:gd name="connsiteY0" fmla="*/ 0 h 74868"/>
                      <a:gd name="connsiteX1" fmla="*/ 0 w 237012"/>
                      <a:gd name="connsiteY1" fmla="*/ 67349 h 74868"/>
                      <a:gd name="connsiteX2" fmla="*/ 235461 w 237012"/>
                      <a:gd name="connsiteY2" fmla="*/ 74868 h 74868"/>
                      <a:gd name="connsiteX3" fmla="*/ 237012 w 237012"/>
                      <a:gd name="connsiteY3" fmla="*/ 4747 h 74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012" h="74868">
                        <a:moveTo>
                          <a:pt x="71766" y="0"/>
                        </a:moveTo>
                        <a:lnTo>
                          <a:pt x="0" y="67349"/>
                        </a:lnTo>
                        <a:lnTo>
                          <a:pt x="235461" y="74868"/>
                        </a:lnTo>
                        <a:lnTo>
                          <a:pt x="237012" y="474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29EB4144-5EFC-A223-549E-FD69BF2221F1}"/>
                      </a:ext>
                    </a:extLst>
                  </p:cNvPr>
                  <p:cNvSpPr/>
                  <p:nvPr/>
                </p:nvSpPr>
                <p:spPr>
                  <a:xfrm>
                    <a:off x="8790106" y="1561693"/>
                    <a:ext cx="201904" cy="194948"/>
                  </a:xfrm>
                  <a:custGeom>
                    <a:avLst/>
                    <a:gdLst>
                      <a:gd name="connsiteX0" fmla="*/ 183199 w 201904"/>
                      <a:gd name="connsiteY0" fmla="*/ 0 h 194948"/>
                      <a:gd name="connsiteX1" fmla="*/ 1551 w 201904"/>
                      <a:gd name="connsiteY1" fmla="*/ 124827 h 194948"/>
                      <a:gd name="connsiteX2" fmla="*/ 0 w 201904"/>
                      <a:gd name="connsiteY2" fmla="*/ 194949 h 194948"/>
                      <a:gd name="connsiteX3" fmla="*/ 201905 w 201904"/>
                      <a:gd name="connsiteY3" fmla="*/ 48737 h 194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1904" h="194948">
                        <a:moveTo>
                          <a:pt x="183199" y="0"/>
                        </a:moveTo>
                        <a:lnTo>
                          <a:pt x="1551" y="124827"/>
                        </a:lnTo>
                        <a:lnTo>
                          <a:pt x="0" y="194949"/>
                        </a:lnTo>
                        <a:lnTo>
                          <a:pt x="201905" y="4873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497" name="Graphic 111">
                    <a:extLst>
                      <a:ext uri="{FF2B5EF4-FFF2-40B4-BE49-F238E27FC236}">
                        <a16:creationId xmlns:a16="http://schemas.microsoft.com/office/drawing/2014/main" id="{060788FC-8E22-14D4-42C7-ED2B76620BDC}"/>
                      </a:ext>
                    </a:extLst>
                  </p:cNvPr>
                  <p:cNvGrpSpPr/>
                  <p:nvPr/>
                </p:nvGrpSpPr>
                <p:grpSpPr>
                  <a:xfrm>
                    <a:off x="8688026" y="1565923"/>
                    <a:ext cx="240020" cy="99965"/>
                    <a:chOff x="8688026" y="1565923"/>
                    <a:chExt cx="240020" cy="99965"/>
                  </a:xfrm>
                  <a:grpFill/>
                </p:grpSpPr>
                <p:sp>
                  <p:nvSpPr>
                    <p:cNvPr id="498" name="Freeform: Shape 497">
                      <a:extLst>
                        <a:ext uri="{FF2B5EF4-FFF2-40B4-BE49-F238E27FC236}">
                          <a16:creationId xmlns:a16="http://schemas.microsoft.com/office/drawing/2014/main" id="{25E9A68D-0C5D-781B-6EB4-0FB938E462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8026" y="1565923"/>
                      <a:ext cx="240020" cy="99965"/>
                    </a:xfrm>
                    <a:custGeom>
                      <a:avLst/>
                      <a:gdLst>
                        <a:gd name="connsiteX0" fmla="*/ 102362 w 240020"/>
                        <a:gd name="connsiteY0" fmla="*/ 99965 h 99965"/>
                        <a:gd name="connsiteX1" fmla="*/ 240020 w 240020"/>
                        <a:gd name="connsiteY1" fmla="*/ 5358 h 99965"/>
                        <a:gd name="connsiteX2" fmla="*/ 153966 w 240020"/>
                        <a:gd name="connsiteY2" fmla="*/ 0 h 99965"/>
                        <a:gd name="connsiteX3" fmla="*/ 0 w 240020"/>
                        <a:gd name="connsiteY3" fmla="*/ 96957 h 999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0020" h="99965">
                          <a:moveTo>
                            <a:pt x="102362" y="99965"/>
                          </a:moveTo>
                          <a:lnTo>
                            <a:pt x="240020" y="5358"/>
                          </a:lnTo>
                          <a:lnTo>
                            <a:pt x="153966" y="0"/>
                          </a:lnTo>
                          <a:lnTo>
                            <a:pt x="0" y="96957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499" name="Freeform: Shape 498">
                      <a:extLst>
                        <a:ext uri="{FF2B5EF4-FFF2-40B4-BE49-F238E27FC236}">
                          <a16:creationId xmlns:a16="http://schemas.microsoft.com/office/drawing/2014/main" id="{61C62179-AE68-9442-DBC7-4B71611C0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88026" y="1565923"/>
                      <a:ext cx="155141" cy="97286"/>
                    </a:xfrm>
                    <a:custGeom>
                      <a:avLst/>
                      <a:gdLst>
                        <a:gd name="connsiteX0" fmla="*/ 0 w 155141"/>
                        <a:gd name="connsiteY0" fmla="*/ 96957 h 97286"/>
                        <a:gd name="connsiteX1" fmla="*/ 11844 w 155141"/>
                        <a:gd name="connsiteY1" fmla="*/ 97286 h 97286"/>
                        <a:gd name="connsiteX2" fmla="*/ 155141 w 155141"/>
                        <a:gd name="connsiteY2" fmla="*/ 7050 h 97286"/>
                        <a:gd name="connsiteX3" fmla="*/ 153966 w 155141"/>
                        <a:gd name="connsiteY3" fmla="*/ 0 h 97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55141" h="97286">
                          <a:moveTo>
                            <a:pt x="0" y="96957"/>
                          </a:moveTo>
                          <a:lnTo>
                            <a:pt x="11844" y="97286"/>
                          </a:lnTo>
                          <a:lnTo>
                            <a:pt x="155141" y="7050"/>
                          </a:lnTo>
                          <a:lnTo>
                            <a:pt x="153966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500" name="Freeform: Shape 499">
                      <a:extLst>
                        <a:ext uri="{FF2B5EF4-FFF2-40B4-BE49-F238E27FC236}">
                          <a16:creationId xmlns:a16="http://schemas.microsoft.com/office/drawing/2014/main" id="{FB384871-F117-B513-F070-2C98C731F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41992" y="1565923"/>
                      <a:ext cx="86053" cy="11796"/>
                    </a:xfrm>
                    <a:custGeom>
                      <a:avLst/>
                      <a:gdLst>
                        <a:gd name="connsiteX0" fmla="*/ 86054 w 86053"/>
                        <a:gd name="connsiteY0" fmla="*/ 5358 h 11796"/>
                        <a:gd name="connsiteX1" fmla="*/ 0 w 86053"/>
                        <a:gd name="connsiteY1" fmla="*/ 0 h 11796"/>
                        <a:gd name="connsiteX2" fmla="*/ 1175 w 86053"/>
                        <a:gd name="connsiteY2" fmla="*/ 7050 h 11796"/>
                        <a:gd name="connsiteX3" fmla="*/ 76748 w 86053"/>
                        <a:gd name="connsiteY3" fmla="*/ 11797 h 11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053" h="11796">
                          <a:moveTo>
                            <a:pt x="86054" y="5358"/>
                          </a:moveTo>
                          <a:lnTo>
                            <a:pt x="0" y="0"/>
                          </a:lnTo>
                          <a:lnTo>
                            <a:pt x="1175" y="7050"/>
                          </a:lnTo>
                          <a:lnTo>
                            <a:pt x="76748" y="11797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9FC6ACA4-B6D6-85CA-73C1-EFD9D383E9F4}"/>
                  </a:ext>
                </a:extLst>
              </p:cNvPr>
              <p:cNvSpPr/>
              <p:nvPr/>
            </p:nvSpPr>
            <p:spPr>
              <a:xfrm>
                <a:off x="8413274" y="1803922"/>
                <a:ext cx="334768" cy="114534"/>
              </a:xfrm>
              <a:custGeom>
                <a:avLst/>
                <a:gdLst>
                  <a:gd name="connsiteX0" fmla="*/ 330257 w 334768"/>
                  <a:gd name="connsiteY0" fmla="*/ 11656 h 114534"/>
                  <a:gd name="connsiteX1" fmla="*/ 323771 w 334768"/>
                  <a:gd name="connsiteY1" fmla="*/ 11468 h 114534"/>
                  <a:gd name="connsiteX2" fmla="*/ 317285 w 334768"/>
                  <a:gd name="connsiteY2" fmla="*/ 11233 h 114534"/>
                  <a:gd name="connsiteX3" fmla="*/ 310799 w 334768"/>
                  <a:gd name="connsiteY3" fmla="*/ 10998 h 114534"/>
                  <a:gd name="connsiteX4" fmla="*/ 304314 w 334768"/>
                  <a:gd name="connsiteY4" fmla="*/ 10763 h 114534"/>
                  <a:gd name="connsiteX5" fmla="*/ 297828 w 334768"/>
                  <a:gd name="connsiteY5" fmla="*/ 10528 h 114534"/>
                  <a:gd name="connsiteX6" fmla="*/ 291342 w 334768"/>
                  <a:gd name="connsiteY6" fmla="*/ 10293 h 114534"/>
                  <a:gd name="connsiteX7" fmla="*/ 284856 w 334768"/>
                  <a:gd name="connsiteY7" fmla="*/ 10058 h 114534"/>
                  <a:gd name="connsiteX8" fmla="*/ 278371 w 334768"/>
                  <a:gd name="connsiteY8" fmla="*/ 9823 h 114534"/>
                  <a:gd name="connsiteX9" fmla="*/ 271885 w 334768"/>
                  <a:gd name="connsiteY9" fmla="*/ 9588 h 114534"/>
                  <a:gd name="connsiteX10" fmla="*/ 265399 w 334768"/>
                  <a:gd name="connsiteY10" fmla="*/ 9400 h 114534"/>
                  <a:gd name="connsiteX11" fmla="*/ 258913 w 334768"/>
                  <a:gd name="connsiteY11" fmla="*/ 9165 h 114534"/>
                  <a:gd name="connsiteX12" fmla="*/ 252428 w 334768"/>
                  <a:gd name="connsiteY12" fmla="*/ 8930 h 114534"/>
                  <a:gd name="connsiteX13" fmla="*/ 245942 w 334768"/>
                  <a:gd name="connsiteY13" fmla="*/ 8695 h 114534"/>
                  <a:gd name="connsiteX14" fmla="*/ 239456 w 334768"/>
                  <a:gd name="connsiteY14" fmla="*/ 8460 h 114534"/>
                  <a:gd name="connsiteX15" fmla="*/ 232970 w 334768"/>
                  <a:gd name="connsiteY15" fmla="*/ 8225 h 114534"/>
                  <a:gd name="connsiteX16" fmla="*/ 226485 w 334768"/>
                  <a:gd name="connsiteY16" fmla="*/ 7990 h 114534"/>
                  <a:gd name="connsiteX17" fmla="*/ 219999 w 334768"/>
                  <a:gd name="connsiteY17" fmla="*/ 7755 h 114534"/>
                  <a:gd name="connsiteX18" fmla="*/ 213513 w 334768"/>
                  <a:gd name="connsiteY18" fmla="*/ 7520 h 114534"/>
                  <a:gd name="connsiteX19" fmla="*/ 207027 w 334768"/>
                  <a:gd name="connsiteY19" fmla="*/ 7332 h 114534"/>
                  <a:gd name="connsiteX20" fmla="*/ 200542 w 334768"/>
                  <a:gd name="connsiteY20" fmla="*/ 7097 h 114534"/>
                  <a:gd name="connsiteX21" fmla="*/ 194056 w 334768"/>
                  <a:gd name="connsiteY21" fmla="*/ 6862 h 114534"/>
                  <a:gd name="connsiteX22" fmla="*/ 187570 w 334768"/>
                  <a:gd name="connsiteY22" fmla="*/ 6627 h 114534"/>
                  <a:gd name="connsiteX23" fmla="*/ 181084 w 334768"/>
                  <a:gd name="connsiteY23" fmla="*/ 6392 h 114534"/>
                  <a:gd name="connsiteX24" fmla="*/ 174598 w 334768"/>
                  <a:gd name="connsiteY24" fmla="*/ 6157 h 114534"/>
                  <a:gd name="connsiteX25" fmla="*/ 168113 w 334768"/>
                  <a:gd name="connsiteY25" fmla="*/ 5922 h 114534"/>
                  <a:gd name="connsiteX26" fmla="*/ 161627 w 334768"/>
                  <a:gd name="connsiteY26" fmla="*/ 5687 h 114534"/>
                  <a:gd name="connsiteX27" fmla="*/ 155141 w 334768"/>
                  <a:gd name="connsiteY27" fmla="*/ 5452 h 114534"/>
                  <a:gd name="connsiteX28" fmla="*/ 148655 w 334768"/>
                  <a:gd name="connsiteY28" fmla="*/ 5264 h 114534"/>
                  <a:gd name="connsiteX29" fmla="*/ 142170 w 334768"/>
                  <a:gd name="connsiteY29" fmla="*/ 5029 h 114534"/>
                  <a:gd name="connsiteX30" fmla="*/ 135684 w 334768"/>
                  <a:gd name="connsiteY30" fmla="*/ 4794 h 114534"/>
                  <a:gd name="connsiteX31" fmla="*/ 129198 w 334768"/>
                  <a:gd name="connsiteY31" fmla="*/ 4559 h 114534"/>
                  <a:gd name="connsiteX32" fmla="*/ 122712 w 334768"/>
                  <a:gd name="connsiteY32" fmla="*/ 4324 h 114534"/>
                  <a:gd name="connsiteX33" fmla="*/ 116227 w 334768"/>
                  <a:gd name="connsiteY33" fmla="*/ 4089 h 114534"/>
                  <a:gd name="connsiteX34" fmla="*/ 109741 w 334768"/>
                  <a:gd name="connsiteY34" fmla="*/ 3854 h 114534"/>
                  <a:gd name="connsiteX35" fmla="*/ 103255 w 334768"/>
                  <a:gd name="connsiteY35" fmla="*/ 3619 h 114534"/>
                  <a:gd name="connsiteX36" fmla="*/ 96769 w 334768"/>
                  <a:gd name="connsiteY36" fmla="*/ 3431 h 114534"/>
                  <a:gd name="connsiteX37" fmla="*/ 90284 w 334768"/>
                  <a:gd name="connsiteY37" fmla="*/ 3196 h 114534"/>
                  <a:gd name="connsiteX38" fmla="*/ 83798 w 334768"/>
                  <a:gd name="connsiteY38" fmla="*/ 2961 h 114534"/>
                  <a:gd name="connsiteX39" fmla="*/ 77312 w 334768"/>
                  <a:gd name="connsiteY39" fmla="*/ 2726 h 114534"/>
                  <a:gd name="connsiteX40" fmla="*/ 70826 w 334768"/>
                  <a:gd name="connsiteY40" fmla="*/ 2491 h 114534"/>
                  <a:gd name="connsiteX41" fmla="*/ 64341 w 334768"/>
                  <a:gd name="connsiteY41" fmla="*/ 2256 h 114534"/>
                  <a:gd name="connsiteX42" fmla="*/ 57855 w 334768"/>
                  <a:gd name="connsiteY42" fmla="*/ 2021 h 114534"/>
                  <a:gd name="connsiteX43" fmla="*/ 51369 w 334768"/>
                  <a:gd name="connsiteY43" fmla="*/ 1786 h 114534"/>
                  <a:gd name="connsiteX44" fmla="*/ 44883 w 334768"/>
                  <a:gd name="connsiteY44" fmla="*/ 1551 h 114534"/>
                  <a:gd name="connsiteX45" fmla="*/ 38398 w 334768"/>
                  <a:gd name="connsiteY45" fmla="*/ 1363 h 114534"/>
                  <a:gd name="connsiteX46" fmla="*/ 31912 w 334768"/>
                  <a:gd name="connsiteY46" fmla="*/ 1128 h 114534"/>
                  <a:gd name="connsiteX47" fmla="*/ 25426 w 334768"/>
                  <a:gd name="connsiteY47" fmla="*/ 893 h 114534"/>
                  <a:gd name="connsiteX48" fmla="*/ 18940 w 334768"/>
                  <a:gd name="connsiteY48" fmla="*/ 658 h 114534"/>
                  <a:gd name="connsiteX49" fmla="*/ 12455 w 334768"/>
                  <a:gd name="connsiteY49" fmla="*/ 423 h 114534"/>
                  <a:gd name="connsiteX50" fmla="*/ 5969 w 334768"/>
                  <a:gd name="connsiteY50" fmla="*/ 188 h 114534"/>
                  <a:gd name="connsiteX51" fmla="*/ 0 w 334768"/>
                  <a:gd name="connsiteY51" fmla="*/ 0 h 114534"/>
                  <a:gd name="connsiteX52" fmla="*/ 5969 w 334768"/>
                  <a:gd name="connsiteY52" fmla="*/ 2068 h 114534"/>
                  <a:gd name="connsiteX53" fmla="*/ 12455 w 334768"/>
                  <a:gd name="connsiteY53" fmla="*/ 4277 h 114534"/>
                  <a:gd name="connsiteX54" fmla="*/ 18940 w 334768"/>
                  <a:gd name="connsiteY54" fmla="*/ 6486 h 114534"/>
                  <a:gd name="connsiteX55" fmla="*/ 25426 w 334768"/>
                  <a:gd name="connsiteY55" fmla="*/ 8695 h 114534"/>
                  <a:gd name="connsiteX56" fmla="*/ 31912 w 334768"/>
                  <a:gd name="connsiteY56" fmla="*/ 10904 h 114534"/>
                  <a:gd name="connsiteX57" fmla="*/ 38398 w 334768"/>
                  <a:gd name="connsiteY57" fmla="*/ 13113 h 114534"/>
                  <a:gd name="connsiteX58" fmla="*/ 44883 w 334768"/>
                  <a:gd name="connsiteY58" fmla="*/ 15368 h 114534"/>
                  <a:gd name="connsiteX59" fmla="*/ 51369 w 334768"/>
                  <a:gd name="connsiteY59" fmla="*/ 17577 h 114534"/>
                  <a:gd name="connsiteX60" fmla="*/ 57855 w 334768"/>
                  <a:gd name="connsiteY60" fmla="*/ 19786 h 114534"/>
                  <a:gd name="connsiteX61" fmla="*/ 64341 w 334768"/>
                  <a:gd name="connsiteY61" fmla="*/ 22042 h 114534"/>
                  <a:gd name="connsiteX62" fmla="*/ 70826 w 334768"/>
                  <a:gd name="connsiteY62" fmla="*/ 24251 h 114534"/>
                  <a:gd name="connsiteX63" fmla="*/ 77312 w 334768"/>
                  <a:gd name="connsiteY63" fmla="*/ 26460 h 114534"/>
                  <a:gd name="connsiteX64" fmla="*/ 83798 w 334768"/>
                  <a:gd name="connsiteY64" fmla="*/ 28669 h 114534"/>
                  <a:gd name="connsiteX65" fmla="*/ 90284 w 334768"/>
                  <a:gd name="connsiteY65" fmla="*/ 30878 h 114534"/>
                  <a:gd name="connsiteX66" fmla="*/ 96769 w 334768"/>
                  <a:gd name="connsiteY66" fmla="*/ 33134 h 114534"/>
                  <a:gd name="connsiteX67" fmla="*/ 103255 w 334768"/>
                  <a:gd name="connsiteY67" fmla="*/ 35343 h 114534"/>
                  <a:gd name="connsiteX68" fmla="*/ 109741 w 334768"/>
                  <a:gd name="connsiteY68" fmla="*/ 37552 h 114534"/>
                  <a:gd name="connsiteX69" fmla="*/ 116227 w 334768"/>
                  <a:gd name="connsiteY69" fmla="*/ 39761 h 114534"/>
                  <a:gd name="connsiteX70" fmla="*/ 122712 w 334768"/>
                  <a:gd name="connsiteY70" fmla="*/ 41969 h 114534"/>
                  <a:gd name="connsiteX71" fmla="*/ 129198 w 334768"/>
                  <a:gd name="connsiteY71" fmla="*/ 44178 h 114534"/>
                  <a:gd name="connsiteX72" fmla="*/ 135684 w 334768"/>
                  <a:gd name="connsiteY72" fmla="*/ 46434 h 114534"/>
                  <a:gd name="connsiteX73" fmla="*/ 142170 w 334768"/>
                  <a:gd name="connsiteY73" fmla="*/ 48643 h 114534"/>
                  <a:gd name="connsiteX74" fmla="*/ 148655 w 334768"/>
                  <a:gd name="connsiteY74" fmla="*/ 50852 h 114534"/>
                  <a:gd name="connsiteX75" fmla="*/ 155141 w 334768"/>
                  <a:gd name="connsiteY75" fmla="*/ 53108 h 114534"/>
                  <a:gd name="connsiteX76" fmla="*/ 161627 w 334768"/>
                  <a:gd name="connsiteY76" fmla="*/ 55317 h 114534"/>
                  <a:gd name="connsiteX77" fmla="*/ 168113 w 334768"/>
                  <a:gd name="connsiteY77" fmla="*/ 57526 h 114534"/>
                  <a:gd name="connsiteX78" fmla="*/ 174598 w 334768"/>
                  <a:gd name="connsiteY78" fmla="*/ 59735 h 114534"/>
                  <a:gd name="connsiteX79" fmla="*/ 181084 w 334768"/>
                  <a:gd name="connsiteY79" fmla="*/ 61944 h 114534"/>
                  <a:gd name="connsiteX80" fmla="*/ 187570 w 334768"/>
                  <a:gd name="connsiteY80" fmla="*/ 64153 h 114534"/>
                  <a:gd name="connsiteX81" fmla="*/ 194056 w 334768"/>
                  <a:gd name="connsiteY81" fmla="*/ 66409 h 114534"/>
                  <a:gd name="connsiteX82" fmla="*/ 200542 w 334768"/>
                  <a:gd name="connsiteY82" fmla="*/ 68617 h 114534"/>
                  <a:gd name="connsiteX83" fmla="*/ 207027 w 334768"/>
                  <a:gd name="connsiteY83" fmla="*/ 70826 h 114534"/>
                  <a:gd name="connsiteX84" fmla="*/ 213513 w 334768"/>
                  <a:gd name="connsiteY84" fmla="*/ 73035 h 114534"/>
                  <a:gd name="connsiteX85" fmla="*/ 219999 w 334768"/>
                  <a:gd name="connsiteY85" fmla="*/ 75244 h 114534"/>
                  <a:gd name="connsiteX86" fmla="*/ 226485 w 334768"/>
                  <a:gd name="connsiteY86" fmla="*/ 77500 h 114534"/>
                  <a:gd name="connsiteX87" fmla="*/ 232970 w 334768"/>
                  <a:gd name="connsiteY87" fmla="*/ 79709 h 114534"/>
                  <a:gd name="connsiteX88" fmla="*/ 239456 w 334768"/>
                  <a:gd name="connsiteY88" fmla="*/ 81918 h 114534"/>
                  <a:gd name="connsiteX89" fmla="*/ 245942 w 334768"/>
                  <a:gd name="connsiteY89" fmla="*/ 84127 h 114534"/>
                  <a:gd name="connsiteX90" fmla="*/ 252428 w 334768"/>
                  <a:gd name="connsiteY90" fmla="*/ 86336 h 114534"/>
                  <a:gd name="connsiteX91" fmla="*/ 258913 w 334768"/>
                  <a:gd name="connsiteY91" fmla="*/ 88592 h 114534"/>
                  <a:gd name="connsiteX92" fmla="*/ 265399 w 334768"/>
                  <a:gd name="connsiteY92" fmla="*/ 90801 h 114534"/>
                  <a:gd name="connsiteX93" fmla="*/ 271885 w 334768"/>
                  <a:gd name="connsiteY93" fmla="*/ 93010 h 114534"/>
                  <a:gd name="connsiteX94" fmla="*/ 278371 w 334768"/>
                  <a:gd name="connsiteY94" fmla="*/ 95219 h 114534"/>
                  <a:gd name="connsiteX95" fmla="*/ 284856 w 334768"/>
                  <a:gd name="connsiteY95" fmla="*/ 97474 h 114534"/>
                  <a:gd name="connsiteX96" fmla="*/ 291342 w 334768"/>
                  <a:gd name="connsiteY96" fmla="*/ 99683 h 114534"/>
                  <a:gd name="connsiteX97" fmla="*/ 297828 w 334768"/>
                  <a:gd name="connsiteY97" fmla="*/ 101892 h 114534"/>
                  <a:gd name="connsiteX98" fmla="*/ 304314 w 334768"/>
                  <a:gd name="connsiteY98" fmla="*/ 104101 h 114534"/>
                  <a:gd name="connsiteX99" fmla="*/ 310799 w 334768"/>
                  <a:gd name="connsiteY99" fmla="*/ 106310 h 114534"/>
                  <a:gd name="connsiteX100" fmla="*/ 317285 w 334768"/>
                  <a:gd name="connsiteY100" fmla="*/ 108566 h 114534"/>
                  <a:gd name="connsiteX101" fmla="*/ 323771 w 334768"/>
                  <a:gd name="connsiteY101" fmla="*/ 110775 h 114534"/>
                  <a:gd name="connsiteX102" fmla="*/ 330257 w 334768"/>
                  <a:gd name="connsiteY102" fmla="*/ 112984 h 114534"/>
                  <a:gd name="connsiteX103" fmla="*/ 334769 w 334768"/>
                  <a:gd name="connsiteY103" fmla="*/ 114535 h 114534"/>
                  <a:gd name="connsiteX104" fmla="*/ 334769 w 334768"/>
                  <a:gd name="connsiteY104" fmla="*/ 108284 h 114534"/>
                  <a:gd name="connsiteX105" fmla="*/ 334769 w 334768"/>
                  <a:gd name="connsiteY105" fmla="*/ 10481 h 114534"/>
                  <a:gd name="connsiteX106" fmla="*/ 330257 w 334768"/>
                  <a:gd name="connsiteY106" fmla="*/ 11656 h 11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334768" h="114534">
                    <a:moveTo>
                      <a:pt x="330257" y="11656"/>
                    </a:moveTo>
                    <a:lnTo>
                      <a:pt x="323771" y="11468"/>
                    </a:lnTo>
                    <a:lnTo>
                      <a:pt x="317285" y="11233"/>
                    </a:lnTo>
                    <a:lnTo>
                      <a:pt x="310799" y="10998"/>
                    </a:lnTo>
                    <a:lnTo>
                      <a:pt x="304314" y="10763"/>
                    </a:lnTo>
                    <a:lnTo>
                      <a:pt x="297828" y="10528"/>
                    </a:lnTo>
                    <a:lnTo>
                      <a:pt x="291342" y="10293"/>
                    </a:lnTo>
                    <a:lnTo>
                      <a:pt x="284856" y="10058"/>
                    </a:lnTo>
                    <a:lnTo>
                      <a:pt x="278371" y="9823"/>
                    </a:lnTo>
                    <a:lnTo>
                      <a:pt x="271885" y="9588"/>
                    </a:lnTo>
                    <a:lnTo>
                      <a:pt x="265399" y="9400"/>
                    </a:lnTo>
                    <a:lnTo>
                      <a:pt x="258913" y="9165"/>
                    </a:lnTo>
                    <a:lnTo>
                      <a:pt x="252428" y="8930"/>
                    </a:lnTo>
                    <a:lnTo>
                      <a:pt x="245942" y="8695"/>
                    </a:lnTo>
                    <a:lnTo>
                      <a:pt x="239456" y="8460"/>
                    </a:lnTo>
                    <a:lnTo>
                      <a:pt x="232970" y="8225"/>
                    </a:lnTo>
                    <a:lnTo>
                      <a:pt x="226485" y="7990"/>
                    </a:lnTo>
                    <a:lnTo>
                      <a:pt x="219999" y="7755"/>
                    </a:lnTo>
                    <a:lnTo>
                      <a:pt x="213513" y="7520"/>
                    </a:lnTo>
                    <a:lnTo>
                      <a:pt x="207027" y="7332"/>
                    </a:lnTo>
                    <a:lnTo>
                      <a:pt x="200542" y="7097"/>
                    </a:lnTo>
                    <a:lnTo>
                      <a:pt x="194056" y="6862"/>
                    </a:lnTo>
                    <a:lnTo>
                      <a:pt x="187570" y="6627"/>
                    </a:lnTo>
                    <a:lnTo>
                      <a:pt x="181084" y="6392"/>
                    </a:lnTo>
                    <a:lnTo>
                      <a:pt x="174598" y="6157"/>
                    </a:lnTo>
                    <a:lnTo>
                      <a:pt x="168113" y="5922"/>
                    </a:lnTo>
                    <a:lnTo>
                      <a:pt x="161627" y="5687"/>
                    </a:lnTo>
                    <a:lnTo>
                      <a:pt x="155141" y="5452"/>
                    </a:lnTo>
                    <a:lnTo>
                      <a:pt x="148655" y="5264"/>
                    </a:lnTo>
                    <a:lnTo>
                      <a:pt x="142170" y="5029"/>
                    </a:lnTo>
                    <a:lnTo>
                      <a:pt x="135684" y="4794"/>
                    </a:lnTo>
                    <a:lnTo>
                      <a:pt x="129198" y="4559"/>
                    </a:lnTo>
                    <a:lnTo>
                      <a:pt x="122712" y="4324"/>
                    </a:lnTo>
                    <a:lnTo>
                      <a:pt x="116227" y="4089"/>
                    </a:lnTo>
                    <a:lnTo>
                      <a:pt x="109741" y="3854"/>
                    </a:lnTo>
                    <a:lnTo>
                      <a:pt x="103255" y="3619"/>
                    </a:lnTo>
                    <a:lnTo>
                      <a:pt x="96769" y="3431"/>
                    </a:lnTo>
                    <a:lnTo>
                      <a:pt x="90284" y="3196"/>
                    </a:lnTo>
                    <a:lnTo>
                      <a:pt x="83798" y="2961"/>
                    </a:lnTo>
                    <a:lnTo>
                      <a:pt x="77312" y="2726"/>
                    </a:lnTo>
                    <a:lnTo>
                      <a:pt x="70826" y="2491"/>
                    </a:lnTo>
                    <a:lnTo>
                      <a:pt x="64341" y="2256"/>
                    </a:lnTo>
                    <a:lnTo>
                      <a:pt x="57855" y="2021"/>
                    </a:lnTo>
                    <a:lnTo>
                      <a:pt x="51369" y="1786"/>
                    </a:lnTo>
                    <a:lnTo>
                      <a:pt x="44883" y="1551"/>
                    </a:lnTo>
                    <a:lnTo>
                      <a:pt x="38398" y="1363"/>
                    </a:lnTo>
                    <a:lnTo>
                      <a:pt x="31912" y="1128"/>
                    </a:lnTo>
                    <a:lnTo>
                      <a:pt x="25426" y="893"/>
                    </a:lnTo>
                    <a:lnTo>
                      <a:pt x="18940" y="658"/>
                    </a:lnTo>
                    <a:lnTo>
                      <a:pt x="12455" y="423"/>
                    </a:lnTo>
                    <a:lnTo>
                      <a:pt x="5969" y="188"/>
                    </a:lnTo>
                    <a:lnTo>
                      <a:pt x="0" y="0"/>
                    </a:lnTo>
                    <a:lnTo>
                      <a:pt x="5969" y="2068"/>
                    </a:lnTo>
                    <a:lnTo>
                      <a:pt x="12455" y="4277"/>
                    </a:lnTo>
                    <a:lnTo>
                      <a:pt x="18940" y="6486"/>
                    </a:lnTo>
                    <a:lnTo>
                      <a:pt x="25426" y="8695"/>
                    </a:lnTo>
                    <a:lnTo>
                      <a:pt x="31912" y="10904"/>
                    </a:lnTo>
                    <a:lnTo>
                      <a:pt x="38398" y="13113"/>
                    </a:lnTo>
                    <a:lnTo>
                      <a:pt x="44883" y="15368"/>
                    </a:lnTo>
                    <a:lnTo>
                      <a:pt x="51369" y="17577"/>
                    </a:lnTo>
                    <a:lnTo>
                      <a:pt x="57855" y="19786"/>
                    </a:lnTo>
                    <a:lnTo>
                      <a:pt x="64341" y="22042"/>
                    </a:lnTo>
                    <a:lnTo>
                      <a:pt x="70826" y="24251"/>
                    </a:lnTo>
                    <a:lnTo>
                      <a:pt x="77312" y="26460"/>
                    </a:lnTo>
                    <a:lnTo>
                      <a:pt x="83798" y="28669"/>
                    </a:lnTo>
                    <a:lnTo>
                      <a:pt x="90284" y="30878"/>
                    </a:lnTo>
                    <a:lnTo>
                      <a:pt x="96769" y="33134"/>
                    </a:lnTo>
                    <a:lnTo>
                      <a:pt x="103255" y="35343"/>
                    </a:lnTo>
                    <a:lnTo>
                      <a:pt x="109741" y="37552"/>
                    </a:lnTo>
                    <a:lnTo>
                      <a:pt x="116227" y="39761"/>
                    </a:lnTo>
                    <a:lnTo>
                      <a:pt x="122712" y="41969"/>
                    </a:lnTo>
                    <a:lnTo>
                      <a:pt x="129198" y="44178"/>
                    </a:lnTo>
                    <a:lnTo>
                      <a:pt x="135684" y="46434"/>
                    </a:lnTo>
                    <a:lnTo>
                      <a:pt x="142170" y="48643"/>
                    </a:lnTo>
                    <a:lnTo>
                      <a:pt x="148655" y="50852"/>
                    </a:lnTo>
                    <a:lnTo>
                      <a:pt x="155141" y="53108"/>
                    </a:lnTo>
                    <a:lnTo>
                      <a:pt x="161627" y="55317"/>
                    </a:lnTo>
                    <a:lnTo>
                      <a:pt x="168113" y="57526"/>
                    </a:lnTo>
                    <a:lnTo>
                      <a:pt x="174598" y="59735"/>
                    </a:lnTo>
                    <a:lnTo>
                      <a:pt x="181084" y="61944"/>
                    </a:lnTo>
                    <a:lnTo>
                      <a:pt x="187570" y="64153"/>
                    </a:lnTo>
                    <a:lnTo>
                      <a:pt x="194056" y="66409"/>
                    </a:lnTo>
                    <a:lnTo>
                      <a:pt x="200542" y="68617"/>
                    </a:lnTo>
                    <a:lnTo>
                      <a:pt x="207027" y="70826"/>
                    </a:lnTo>
                    <a:lnTo>
                      <a:pt x="213513" y="73035"/>
                    </a:lnTo>
                    <a:lnTo>
                      <a:pt x="219999" y="75244"/>
                    </a:lnTo>
                    <a:lnTo>
                      <a:pt x="226485" y="77500"/>
                    </a:lnTo>
                    <a:lnTo>
                      <a:pt x="232970" y="79709"/>
                    </a:lnTo>
                    <a:lnTo>
                      <a:pt x="239456" y="81918"/>
                    </a:lnTo>
                    <a:lnTo>
                      <a:pt x="245942" y="84127"/>
                    </a:lnTo>
                    <a:lnTo>
                      <a:pt x="252428" y="86336"/>
                    </a:lnTo>
                    <a:lnTo>
                      <a:pt x="258913" y="88592"/>
                    </a:lnTo>
                    <a:lnTo>
                      <a:pt x="265399" y="90801"/>
                    </a:lnTo>
                    <a:lnTo>
                      <a:pt x="271885" y="93010"/>
                    </a:lnTo>
                    <a:lnTo>
                      <a:pt x="278371" y="95219"/>
                    </a:lnTo>
                    <a:lnTo>
                      <a:pt x="284856" y="97474"/>
                    </a:lnTo>
                    <a:lnTo>
                      <a:pt x="291342" y="99683"/>
                    </a:lnTo>
                    <a:lnTo>
                      <a:pt x="297828" y="101892"/>
                    </a:lnTo>
                    <a:lnTo>
                      <a:pt x="304314" y="104101"/>
                    </a:lnTo>
                    <a:lnTo>
                      <a:pt x="310799" y="106310"/>
                    </a:lnTo>
                    <a:lnTo>
                      <a:pt x="317285" y="108566"/>
                    </a:lnTo>
                    <a:lnTo>
                      <a:pt x="323771" y="110775"/>
                    </a:lnTo>
                    <a:lnTo>
                      <a:pt x="330257" y="112984"/>
                    </a:lnTo>
                    <a:lnTo>
                      <a:pt x="334769" y="114535"/>
                    </a:lnTo>
                    <a:lnTo>
                      <a:pt x="334769" y="108284"/>
                    </a:lnTo>
                    <a:lnTo>
                      <a:pt x="334769" y="10481"/>
                    </a:lnTo>
                    <a:lnTo>
                      <a:pt x="330257" y="1165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D2D37A9E-C47B-76B1-3CCE-5470526AC919}"/>
                  </a:ext>
                </a:extLst>
              </p:cNvPr>
              <p:cNvSpPr/>
              <p:nvPr/>
            </p:nvSpPr>
            <p:spPr>
              <a:xfrm>
                <a:off x="8414308" y="1804627"/>
                <a:ext cx="333687" cy="115192"/>
              </a:xfrm>
              <a:custGeom>
                <a:avLst/>
                <a:gdLst>
                  <a:gd name="connsiteX0" fmla="*/ 328706 w 333687"/>
                  <a:gd name="connsiteY0" fmla="*/ 107203 h 115192"/>
                  <a:gd name="connsiteX1" fmla="*/ 322220 w 333687"/>
                  <a:gd name="connsiteY1" fmla="*/ 104994 h 115192"/>
                  <a:gd name="connsiteX2" fmla="*/ 315781 w 333687"/>
                  <a:gd name="connsiteY2" fmla="*/ 102738 h 115192"/>
                  <a:gd name="connsiteX3" fmla="*/ 309296 w 333687"/>
                  <a:gd name="connsiteY3" fmla="*/ 100529 h 115192"/>
                  <a:gd name="connsiteX4" fmla="*/ 302857 w 333687"/>
                  <a:gd name="connsiteY4" fmla="*/ 98273 h 115192"/>
                  <a:gd name="connsiteX5" fmla="*/ 296371 w 333687"/>
                  <a:gd name="connsiteY5" fmla="*/ 96064 h 115192"/>
                  <a:gd name="connsiteX6" fmla="*/ 289885 w 333687"/>
                  <a:gd name="connsiteY6" fmla="*/ 93808 h 115192"/>
                  <a:gd name="connsiteX7" fmla="*/ 283446 w 333687"/>
                  <a:gd name="connsiteY7" fmla="*/ 91600 h 115192"/>
                  <a:gd name="connsiteX8" fmla="*/ 276961 w 333687"/>
                  <a:gd name="connsiteY8" fmla="*/ 89344 h 115192"/>
                  <a:gd name="connsiteX9" fmla="*/ 270522 w 333687"/>
                  <a:gd name="connsiteY9" fmla="*/ 87135 h 115192"/>
                  <a:gd name="connsiteX10" fmla="*/ 264036 w 333687"/>
                  <a:gd name="connsiteY10" fmla="*/ 84879 h 115192"/>
                  <a:gd name="connsiteX11" fmla="*/ 257597 w 333687"/>
                  <a:gd name="connsiteY11" fmla="*/ 82670 h 115192"/>
                  <a:gd name="connsiteX12" fmla="*/ 251112 w 333687"/>
                  <a:gd name="connsiteY12" fmla="*/ 80414 h 115192"/>
                  <a:gd name="connsiteX13" fmla="*/ 244626 w 333687"/>
                  <a:gd name="connsiteY13" fmla="*/ 78205 h 115192"/>
                  <a:gd name="connsiteX14" fmla="*/ 238187 w 333687"/>
                  <a:gd name="connsiteY14" fmla="*/ 75949 h 115192"/>
                  <a:gd name="connsiteX15" fmla="*/ 231701 w 333687"/>
                  <a:gd name="connsiteY15" fmla="*/ 73740 h 115192"/>
                  <a:gd name="connsiteX16" fmla="*/ 225263 w 333687"/>
                  <a:gd name="connsiteY16" fmla="*/ 71484 h 115192"/>
                  <a:gd name="connsiteX17" fmla="*/ 218777 w 333687"/>
                  <a:gd name="connsiteY17" fmla="*/ 69275 h 115192"/>
                  <a:gd name="connsiteX18" fmla="*/ 212338 w 333687"/>
                  <a:gd name="connsiteY18" fmla="*/ 67019 h 115192"/>
                  <a:gd name="connsiteX19" fmla="*/ 205852 w 333687"/>
                  <a:gd name="connsiteY19" fmla="*/ 64811 h 115192"/>
                  <a:gd name="connsiteX20" fmla="*/ 199414 w 333687"/>
                  <a:gd name="connsiteY20" fmla="*/ 62555 h 115192"/>
                  <a:gd name="connsiteX21" fmla="*/ 192928 w 333687"/>
                  <a:gd name="connsiteY21" fmla="*/ 60346 h 115192"/>
                  <a:gd name="connsiteX22" fmla="*/ 186442 w 333687"/>
                  <a:gd name="connsiteY22" fmla="*/ 58137 h 115192"/>
                  <a:gd name="connsiteX23" fmla="*/ 180003 w 333687"/>
                  <a:gd name="connsiteY23" fmla="*/ 55881 h 115192"/>
                  <a:gd name="connsiteX24" fmla="*/ 173518 w 333687"/>
                  <a:gd name="connsiteY24" fmla="*/ 53672 h 115192"/>
                  <a:gd name="connsiteX25" fmla="*/ 167079 w 333687"/>
                  <a:gd name="connsiteY25" fmla="*/ 51416 h 115192"/>
                  <a:gd name="connsiteX26" fmla="*/ 160593 w 333687"/>
                  <a:gd name="connsiteY26" fmla="*/ 49207 h 115192"/>
                  <a:gd name="connsiteX27" fmla="*/ 154154 w 333687"/>
                  <a:gd name="connsiteY27" fmla="*/ 46951 h 115192"/>
                  <a:gd name="connsiteX28" fmla="*/ 147669 w 333687"/>
                  <a:gd name="connsiteY28" fmla="*/ 44742 h 115192"/>
                  <a:gd name="connsiteX29" fmla="*/ 141230 w 333687"/>
                  <a:gd name="connsiteY29" fmla="*/ 42486 h 115192"/>
                  <a:gd name="connsiteX30" fmla="*/ 134744 w 333687"/>
                  <a:gd name="connsiteY30" fmla="*/ 40277 h 115192"/>
                  <a:gd name="connsiteX31" fmla="*/ 128305 w 333687"/>
                  <a:gd name="connsiteY31" fmla="*/ 38022 h 115192"/>
                  <a:gd name="connsiteX32" fmla="*/ 121819 w 333687"/>
                  <a:gd name="connsiteY32" fmla="*/ 35813 h 115192"/>
                  <a:gd name="connsiteX33" fmla="*/ 115334 w 333687"/>
                  <a:gd name="connsiteY33" fmla="*/ 33557 h 115192"/>
                  <a:gd name="connsiteX34" fmla="*/ 108895 w 333687"/>
                  <a:gd name="connsiteY34" fmla="*/ 31348 h 115192"/>
                  <a:gd name="connsiteX35" fmla="*/ 102409 w 333687"/>
                  <a:gd name="connsiteY35" fmla="*/ 29092 h 115192"/>
                  <a:gd name="connsiteX36" fmla="*/ 95970 w 333687"/>
                  <a:gd name="connsiteY36" fmla="*/ 26883 h 115192"/>
                  <a:gd name="connsiteX37" fmla="*/ 89485 w 333687"/>
                  <a:gd name="connsiteY37" fmla="*/ 24627 h 115192"/>
                  <a:gd name="connsiteX38" fmla="*/ 83046 w 333687"/>
                  <a:gd name="connsiteY38" fmla="*/ 22418 h 115192"/>
                  <a:gd name="connsiteX39" fmla="*/ 76560 w 333687"/>
                  <a:gd name="connsiteY39" fmla="*/ 20162 h 115192"/>
                  <a:gd name="connsiteX40" fmla="*/ 70121 w 333687"/>
                  <a:gd name="connsiteY40" fmla="*/ 17953 h 115192"/>
                  <a:gd name="connsiteX41" fmla="*/ 63636 w 333687"/>
                  <a:gd name="connsiteY41" fmla="*/ 15697 h 115192"/>
                  <a:gd name="connsiteX42" fmla="*/ 57150 w 333687"/>
                  <a:gd name="connsiteY42" fmla="*/ 13488 h 115192"/>
                  <a:gd name="connsiteX43" fmla="*/ 50711 w 333687"/>
                  <a:gd name="connsiteY43" fmla="*/ 11233 h 115192"/>
                  <a:gd name="connsiteX44" fmla="*/ 44225 w 333687"/>
                  <a:gd name="connsiteY44" fmla="*/ 9024 h 115192"/>
                  <a:gd name="connsiteX45" fmla="*/ 37787 w 333687"/>
                  <a:gd name="connsiteY45" fmla="*/ 6768 h 115192"/>
                  <a:gd name="connsiteX46" fmla="*/ 31301 w 333687"/>
                  <a:gd name="connsiteY46" fmla="*/ 4559 h 115192"/>
                  <a:gd name="connsiteX47" fmla="*/ 24862 w 333687"/>
                  <a:gd name="connsiteY47" fmla="*/ 2350 h 115192"/>
                  <a:gd name="connsiteX48" fmla="*/ 20115 w 333687"/>
                  <a:gd name="connsiteY48" fmla="*/ 705 h 115192"/>
                  <a:gd name="connsiteX49" fmla="*/ 18893 w 333687"/>
                  <a:gd name="connsiteY49" fmla="*/ 658 h 115192"/>
                  <a:gd name="connsiteX50" fmla="*/ 12408 w 333687"/>
                  <a:gd name="connsiteY50" fmla="*/ 423 h 115192"/>
                  <a:gd name="connsiteX51" fmla="*/ 5969 w 333687"/>
                  <a:gd name="connsiteY51" fmla="*/ 235 h 115192"/>
                  <a:gd name="connsiteX52" fmla="*/ 0 w 333687"/>
                  <a:gd name="connsiteY52" fmla="*/ 0 h 115192"/>
                  <a:gd name="connsiteX53" fmla="*/ 5969 w 333687"/>
                  <a:gd name="connsiteY53" fmla="*/ 2068 h 115192"/>
                  <a:gd name="connsiteX54" fmla="*/ 12408 w 333687"/>
                  <a:gd name="connsiteY54" fmla="*/ 4324 h 115192"/>
                  <a:gd name="connsiteX55" fmla="*/ 18893 w 333687"/>
                  <a:gd name="connsiteY55" fmla="*/ 6533 h 115192"/>
                  <a:gd name="connsiteX56" fmla="*/ 25379 w 333687"/>
                  <a:gd name="connsiteY56" fmla="*/ 8789 h 115192"/>
                  <a:gd name="connsiteX57" fmla="*/ 31818 w 333687"/>
                  <a:gd name="connsiteY57" fmla="*/ 10998 h 115192"/>
                  <a:gd name="connsiteX58" fmla="*/ 38304 w 333687"/>
                  <a:gd name="connsiteY58" fmla="*/ 13206 h 115192"/>
                  <a:gd name="connsiteX59" fmla="*/ 44742 w 333687"/>
                  <a:gd name="connsiteY59" fmla="*/ 15462 h 115192"/>
                  <a:gd name="connsiteX60" fmla="*/ 51228 w 333687"/>
                  <a:gd name="connsiteY60" fmla="*/ 17671 h 115192"/>
                  <a:gd name="connsiteX61" fmla="*/ 57667 w 333687"/>
                  <a:gd name="connsiteY61" fmla="*/ 19927 h 115192"/>
                  <a:gd name="connsiteX62" fmla="*/ 64153 w 333687"/>
                  <a:gd name="connsiteY62" fmla="*/ 22136 h 115192"/>
                  <a:gd name="connsiteX63" fmla="*/ 70591 w 333687"/>
                  <a:gd name="connsiteY63" fmla="*/ 24392 h 115192"/>
                  <a:gd name="connsiteX64" fmla="*/ 77077 w 333687"/>
                  <a:gd name="connsiteY64" fmla="*/ 26601 h 115192"/>
                  <a:gd name="connsiteX65" fmla="*/ 83563 w 333687"/>
                  <a:gd name="connsiteY65" fmla="*/ 28857 h 115192"/>
                  <a:gd name="connsiteX66" fmla="*/ 90002 w 333687"/>
                  <a:gd name="connsiteY66" fmla="*/ 31066 h 115192"/>
                  <a:gd name="connsiteX67" fmla="*/ 96487 w 333687"/>
                  <a:gd name="connsiteY67" fmla="*/ 33322 h 115192"/>
                  <a:gd name="connsiteX68" fmla="*/ 102926 w 333687"/>
                  <a:gd name="connsiteY68" fmla="*/ 35531 h 115192"/>
                  <a:gd name="connsiteX69" fmla="*/ 109412 w 333687"/>
                  <a:gd name="connsiteY69" fmla="*/ 37787 h 115192"/>
                  <a:gd name="connsiteX70" fmla="*/ 115851 w 333687"/>
                  <a:gd name="connsiteY70" fmla="*/ 39995 h 115192"/>
                  <a:gd name="connsiteX71" fmla="*/ 122336 w 333687"/>
                  <a:gd name="connsiteY71" fmla="*/ 42251 h 115192"/>
                  <a:gd name="connsiteX72" fmla="*/ 128775 w 333687"/>
                  <a:gd name="connsiteY72" fmla="*/ 44460 h 115192"/>
                  <a:gd name="connsiteX73" fmla="*/ 135261 w 333687"/>
                  <a:gd name="connsiteY73" fmla="*/ 46716 h 115192"/>
                  <a:gd name="connsiteX74" fmla="*/ 141747 w 333687"/>
                  <a:gd name="connsiteY74" fmla="*/ 48925 h 115192"/>
                  <a:gd name="connsiteX75" fmla="*/ 148186 w 333687"/>
                  <a:gd name="connsiteY75" fmla="*/ 51181 h 115192"/>
                  <a:gd name="connsiteX76" fmla="*/ 154671 w 333687"/>
                  <a:gd name="connsiteY76" fmla="*/ 53390 h 115192"/>
                  <a:gd name="connsiteX77" fmla="*/ 161110 w 333687"/>
                  <a:gd name="connsiteY77" fmla="*/ 55646 h 115192"/>
                  <a:gd name="connsiteX78" fmla="*/ 167596 w 333687"/>
                  <a:gd name="connsiteY78" fmla="*/ 57855 h 115192"/>
                  <a:gd name="connsiteX79" fmla="*/ 174035 w 333687"/>
                  <a:gd name="connsiteY79" fmla="*/ 60111 h 115192"/>
                  <a:gd name="connsiteX80" fmla="*/ 180520 w 333687"/>
                  <a:gd name="connsiteY80" fmla="*/ 62320 h 115192"/>
                  <a:gd name="connsiteX81" fmla="*/ 186959 w 333687"/>
                  <a:gd name="connsiteY81" fmla="*/ 64576 h 115192"/>
                  <a:gd name="connsiteX82" fmla="*/ 193445 w 333687"/>
                  <a:gd name="connsiteY82" fmla="*/ 66784 h 115192"/>
                  <a:gd name="connsiteX83" fmla="*/ 199931 w 333687"/>
                  <a:gd name="connsiteY83" fmla="*/ 69040 h 115192"/>
                  <a:gd name="connsiteX84" fmla="*/ 206369 w 333687"/>
                  <a:gd name="connsiteY84" fmla="*/ 71249 h 115192"/>
                  <a:gd name="connsiteX85" fmla="*/ 212855 w 333687"/>
                  <a:gd name="connsiteY85" fmla="*/ 73458 h 115192"/>
                  <a:gd name="connsiteX86" fmla="*/ 219294 w 333687"/>
                  <a:gd name="connsiteY86" fmla="*/ 75714 h 115192"/>
                  <a:gd name="connsiteX87" fmla="*/ 225780 w 333687"/>
                  <a:gd name="connsiteY87" fmla="*/ 77923 h 115192"/>
                  <a:gd name="connsiteX88" fmla="*/ 232218 w 333687"/>
                  <a:gd name="connsiteY88" fmla="*/ 80179 h 115192"/>
                  <a:gd name="connsiteX89" fmla="*/ 238704 w 333687"/>
                  <a:gd name="connsiteY89" fmla="*/ 82388 h 115192"/>
                  <a:gd name="connsiteX90" fmla="*/ 245190 w 333687"/>
                  <a:gd name="connsiteY90" fmla="*/ 84644 h 115192"/>
                  <a:gd name="connsiteX91" fmla="*/ 251629 w 333687"/>
                  <a:gd name="connsiteY91" fmla="*/ 86853 h 115192"/>
                  <a:gd name="connsiteX92" fmla="*/ 258114 w 333687"/>
                  <a:gd name="connsiteY92" fmla="*/ 89109 h 115192"/>
                  <a:gd name="connsiteX93" fmla="*/ 264553 w 333687"/>
                  <a:gd name="connsiteY93" fmla="*/ 91318 h 115192"/>
                  <a:gd name="connsiteX94" fmla="*/ 271039 w 333687"/>
                  <a:gd name="connsiteY94" fmla="*/ 93574 h 115192"/>
                  <a:gd name="connsiteX95" fmla="*/ 277478 w 333687"/>
                  <a:gd name="connsiteY95" fmla="*/ 95782 h 115192"/>
                  <a:gd name="connsiteX96" fmla="*/ 283963 w 333687"/>
                  <a:gd name="connsiteY96" fmla="*/ 98038 h 115192"/>
                  <a:gd name="connsiteX97" fmla="*/ 290402 w 333687"/>
                  <a:gd name="connsiteY97" fmla="*/ 100247 h 115192"/>
                  <a:gd name="connsiteX98" fmla="*/ 296888 w 333687"/>
                  <a:gd name="connsiteY98" fmla="*/ 102503 h 115192"/>
                  <a:gd name="connsiteX99" fmla="*/ 303374 w 333687"/>
                  <a:gd name="connsiteY99" fmla="*/ 104712 h 115192"/>
                  <a:gd name="connsiteX100" fmla="*/ 309812 w 333687"/>
                  <a:gd name="connsiteY100" fmla="*/ 106968 h 115192"/>
                  <a:gd name="connsiteX101" fmla="*/ 316298 w 333687"/>
                  <a:gd name="connsiteY101" fmla="*/ 109177 h 115192"/>
                  <a:gd name="connsiteX102" fmla="*/ 322737 w 333687"/>
                  <a:gd name="connsiteY102" fmla="*/ 111433 h 115192"/>
                  <a:gd name="connsiteX103" fmla="*/ 329223 w 333687"/>
                  <a:gd name="connsiteY103" fmla="*/ 113642 h 115192"/>
                  <a:gd name="connsiteX104" fmla="*/ 333688 w 333687"/>
                  <a:gd name="connsiteY104" fmla="*/ 115193 h 115192"/>
                  <a:gd name="connsiteX105" fmla="*/ 333688 w 333687"/>
                  <a:gd name="connsiteY105" fmla="*/ 108942 h 11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333687" h="115192">
                    <a:moveTo>
                      <a:pt x="328706" y="107203"/>
                    </a:moveTo>
                    <a:lnTo>
                      <a:pt x="322220" y="104994"/>
                    </a:lnTo>
                    <a:lnTo>
                      <a:pt x="315781" y="102738"/>
                    </a:lnTo>
                    <a:lnTo>
                      <a:pt x="309296" y="100529"/>
                    </a:lnTo>
                    <a:lnTo>
                      <a:pt x="302857" y="98273"/>
                    </a:lnTo>
                    <a:lnTo>
                      <a:pt x="296371" y="96064"/>
                    </a:lnTo>
                    <a:lnTo>
                      <a:pt x="289885" y="93808"/>
                    </a:lnTo>
                    <a:lnTo>
                      <a:pt x="283446" y="91600"/>
                    </a:lnTo>
                    <a:lnTo>
                      <a:pt x="276961" y="89344"/>
                    </a:lnTo>
                    <a:lnTo>
                      <a:pt x="270522" y="87135"/>
                    </a:lnTo>
                    <a:lnTo>
                      <a:pt x="264036" y="84879"/>
                    </a:lnTo>
                    <a:lnTo>
                      <a:pt x="257597" y="82670"/>
                    </a:lnTo>
                    <a:lnTo>
                      <a:pt x="251112" y="80414"/>
                    </a:lnTo>
                    <a:lnTo>
                      <a:pt x="244626" y="78205"/>
                    </a:lnTo>
                    <a:lnTo>
                      <a:pt x="238187" y="75949"/>
                    </a:lnTo>
                    <a:lnTo>
                      <a:pt x="231701" y="73740"/>
                    </a:lnTo>
                    <a:lnTo>
                      <a:pt x="225263" y="71484"/>
                    </a:lnTo>
                    <a:lnTo>
                      <a:pt x="218777" y="69275"/>
                    </a:lnTo>
                    <a:lnTo>
                      <a:pt x="212338" y="67019"/>
                    </a:lnTo>
                    <a:lnTo>
                      <a:pt x="205852" y="64811"/>
                    </a:lnTo>
                    <a:lnTo>
                      <a:pt x="199414" y="62555"/>
                    </a:lnTo>
                    <a:lnTo>
                      <a:pt x="192928" y="60346"/>
                    </a:lnTo>
                    <a:lnTo>
                      <a:pt x="186442" y="58137"/>
                    </a:lnTo>
                    <a:lnTo>
                      <a:pt x="180003" y="55881"/>
                    </a:lnTo>
                    <a:lnTo>
                      <a:pt x="173518" y="53672"/>
                    </a:lnTo>
                    <a:lnTo>
                      <a:pt x="167079" y="51416"/>
                    </a:lnTo>
                    <a:lnTo>
                      <a:pt x="160593" y="49207"/>
                    </a:lnTo>
                    <a:lnTo>
                      <a:pt x="154154" y="46951"/>
                    </a:lnTo>
                    <a:lnTo>
                      <a:pt x="147669" y="44742"/>
                    </a:lnTo>
                    <a:lnTo>
                      <a:pt x="141230" y="42486"/>
                    </a:lnTo>
                    <a:lnTo>
                      <a:pt x="134744" y="40277"/>
                    </a:lnTo>
                    <a:lnTo>
                      <a:pt x="128305" y="38022"/>
                    </a:lnTo>
                    <a:lnTo>
                      <a:pt x="121819" y="35813"/>
                    </a:lnTo>
                    <a:lnTo>
                      <a:pt x="115334" y="33557"/>
                    </a:lnTo>
                    <a:lnTo>
                      <a:pt x="108895" y="31348"/>
                    </a:lnTo>
                    <a:lnTo>
                      <a:pt x="102409" y="29092"/>
                    </a:lnTo>
                    <a:lnTo>
                      <a:pt x="95970" y="26883"/>
                    </a:lnTo>
                    <a:lnTo>
                      <a:pt x="89485" y="24627"/>
                    </a:lnTo>
                    <a:lnTo>
                      <a:pt x="83046" y="22418"/>
                    </a:lnTo>
                    <a:lnTo>
                      <a:pt x="76560" y="20162"/>
                    </a:lnTo>
                    <a:lnTo>
                      <a:pt x="70121" y="17953"/>
                    </a:lnTo>
                    <a:lnTo>
                      <a:pt x="63636" y="15697"/>
                    </a:lnTo>
                    <a:lnTo>
                      <a:pt x="57150" y="13488"/>
                    </a:lnTo>
                    <a:lnTo>
                      <a:pt x="50711" y="11233"/>
                    </a:lnTo>
                    <a:lnTo>
                      <a:pt x="44225" y="9024"/>
                    </a:lnTo>
                    <a:lnTo>
                      <a:pt x="37787" y="6768"/>
                    </a:lnTo>
                    <a:lnTo>
                      <a:pt x="31301" y="4559"/>
                    </a:lnTo>
                    <a:lnTo>
                      <a:pt x="24862" y="2350"/>
                    </a:lnTo>
                    <a:lnTo>
                      <a:pt x="20115" y="705"/>
                    </a:lnTo>
                    <a:lnTo>
                      <a:pt x="18893" y="658"/>
                    </a:lnTo>
                    <a:lnTo>
                      <a:pt x="12408" y="423"/>
                    </a:lnTo>
                    <a:lnTo>
                      <a:pt x="5969" y="235"/>
                    </a:lnTo>
                    <a:lnTo>
                      <a:pt x="0" y="0"/>
                    </a:lnTo>
                    <a:lnTo>
                      <a:pt x="5969" y="2068"/>
                    </a:lnTo>
                    <a:lnTo>
                      <a:pt x="12408" y="4324"/>
                    </a:lnTo>
                    <a:lnTo>
                      <a:pt x="18893" y="6533"/>
                    </a:lnTo>
                    <a:lnTo>
                      <a:pt x="25379" y="8789"/>
                    </a:lnTo>
                    <a:lnTo>
                      <a:pt x="31818" y="10998"/>
                    </a:lnTo>
                    <a:lnTo>
                      <a:pt x="38304" y="13206"/>
                    </a:lnTo>
                    <a:lnTo>
                      <a:pt x="44742" y="15462"/>
                    </a:lnTo>
                    <a:lnTo>
                      <a:pt x="51228" y="17671"/>
                    </a:lnTo>
                    <a:lnTo>
                      <a:pt x="57667" y="19927"/>
                    </a:lnTo>
                    <a:lnTo>
                      <a:pt x="64153" y="22136"/>
                    </a:lnTo>
                    <a:lnTo>
                      <a:pt x="70591" y="24392"/>
                    </a:lnTo>
                    <a:lnTo>
                      <a:pt x="77077" y="26601"/>
                    </a:lnTo>
                    <a:lnTo>
                      <a:pt x="83563" y="28857"/>
                    </a:lnTo>
                    <a:lnTo>
                      <a:pt x="90002" y="31066"/>
                    </a:lnTo>
                    <a:lnTo>
                      <a:pt x="96487" y="33322"/>
                    </a:lnTo>
                    <a:lnTo>
                      <a:pt x="102926" y="35531"/>
                    </a:lnTo>
                    <a:lnTo>
                      <a:pt x="109412" y="37787"/>
                    </a:lnTo>
                    <a:lnTo>
                      <a:pt x="115851" y="39995"/>
                    </a:lnTo>
                    <a:lnTo>
                      <a:pt x="122336" y="42251"/>
                    </a:lnTo>
                    <a:lnTo>
                      <a:pt x="128775" y="44460"/>
                    </a:lnTo>
                    <a:lnTo>
                      <a:pt x="135261" y="46716"/>
                    </a:lnTo>
                    <a:lnTo>
                      <a:pt x="141747" y="48925"/>
                    </a:lnTo>
                    <a:lnTo>
                      <a:pt x="148186" y="51181"/>
                    </a:lnTo>
                    <a:lnTo>
                      <a:pt x="154671" y="53390"/>
                    </a:lnTo>
                    <a:lnTo>
                      <a:pt x="161110" y="55646"/>
                    </a:lnTo>
                    <a:lnTo>
                      <a:pt x="167596" y="57855"/>
                    </a:lnTo>
                    <a:lnTo>
                      <a:pt x="174035" y="60111"/>
                    </a:lnTo>
                    <a:lnTo>
                      <a:pt x="180520" y="62320"/>
                    </a:lnTo>
                    <a:lnTo>
                      <a:pt x="186959" y="64576"/>
                    </a:lnTo>
                    <a:lnTo>
                      <a:pt x="193445" y="66784"/>
                    </a:lnTo>
                    <a:lnTo>
                      <a:pt x="199931" y="69040"/>
                    </a:lnTo>
                    <a:lnTo>
                      <a:pt x="206369" y="71249"/>
                    </a:lnTo>
                    <a:lnTo>
                      <a:pt x="212855" y="73458"/>
                    </a:lnTo>
                    <a:lnTo>
                      <a:pt x="219294" y="75714"/>
                    </a:lnTo>
                    <a:lnTo>
                      <a:pt x="225780" y="77923"/>
                    </a:lnTo>
                    <a:lnTo>
                      <a:pt x="232218" y="80179"/>
                    </a:lnTo>
                    <a:lnTo>
                      <a:pt x="238704" y="82388"/>
                    </a:lnTo>
                    <a:lnTo>
                      <a:pt x="245190" y="84644"/>
                    </a:lnTo>
                    <a:lnTo>
                      <a:pt x="251629" y="86853"/>
                    </a:lnTo>
                    <a:lnTo>
                      <a:pt x="258114" y="89109"/>
                    </a:lnTo>
                    <a:lnTo>
                      <a:pt x="264553" y="91318"/>
                    </a:lnTo>
                    <a:lnTo>
                      <a:pt x="271039" y="93574"/>
                    </a:lnTo>
                    <a:lnTo>
                      <a:pt x="277478" y="95782"/>
                    </a:lnTo>
                    <a:lnTo>
                      <a:pt x="283963" y="98038"/>
                    </a:lnTo>
                    <a:lnTo>
                      <a:pt x="290402" y="100247"/>
                    </a:lnTo>
                    <a:lnTo>
                      <a:pt x="296888" y="102503"/>
                    </a:lnTo>
                    <a:lnTo>
                      <a:pt x="303374" y="104712"/>
                    </a:lnTo>
                    <a:lnTo>
                      <a:pt x="309812" y="106968"/>
                    </a:lnTo>
                    <a:lnTo>
                      <a:pt x="316298" y="109177"/>
                    </a:lnTo>
                    <a:lnTo>
                      <a:pt x="322737" y="111433"/>
                    </a:lnTo>
                    <a:lnTo>
                      <a:pt x="329223" y="113642"/>
                    </a:lnTo>
                    <a:lnTo>
                      <a:pt x="333688" y="115193"/>
                    </a:lnTo>
                    <a:lnTo>
                      <a:pt x="333688" y="108942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03" name="Graphic 111">
                <a:extLst>
                  <a:ext uri="{FF2B5EF4-FFF2-40B4-BE49-F238E27FC236}">
                    <a16:creationId xmlns:a16="http://schemas.microsoft.com/office/drawing/2014/main" id="{7F08FC54-F0F8-99F3-961C-1B5645169F71}"/>
                  </a:ext>
                </a:extLst>
              </p:cNvPr>
              <p:cNvGrpSpPr/>
              <p:nvPr/>
            </p:nvGrpSpPr>
            <p:grpSpPr>
              <a:xfrm>
                <a:off x="8433201" y="1805285"/>
                <a:ext cx="314794" cy="108283"/>
                <a:chOff x="8433201" y="1805285"/>
                <a:chExt cx="314794" cy="108283"/>
              </a:xfrm>
              <a:grpFill/>
            </p:grpSpPr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618D5D7F-CAD4-6104-B4EB-7A769C19A4AE}"/>
                    </a:ext>
                  </a:extLst>
                </p:cNvPr>
                <p:cNvSpPr/>
                <p:nvPr/>
              </p:nvSpPr>
              <p:spPr>
                <a:xfrm>
                  <a:off x="8523720" y="1808293"/>
                  <a:ext cx="6438" cy="30078"/>
                </a:xfrm>
                <a:custGeom>
                  <a:avLst/>
                  <a:gdLst>
                    <a:gd name="connsiteX0" fmla="*/ 5922 w 6438"/>
                    <a:gd name="connsiteY0" fmla="*/ 29891 h 30078"/>
                    <a:gd name="connsiteX1" fmla="*/ 6439 w 6438"/>
                    <a:gd name="connsiteY1" fmla="*/ 30079 h 30078"/>
                    <a:gd name="connsiteX2" fmla="*/ 6439 w 6438"/>
                    <a:gd name="connsiteY2" fmla="*/ 188 h 30078"/>
                    <a:gd name="connsiteX3" fmla="*/ 0 w 6438"/>
                    <a:gd name="connsiteY3" fmla="*/ 0 h 30078"/>
                    <a:gd name="connsiteX4" fmla="*/ 0 w 6438"/>
                    <a:gd name="connsiteY4" fmla="*/ 27870 h 3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30078">
                      <a:moveTo>
                        <a:pt x="5922" y="29891"/>
                      </a:moveTo>
                      <a:lnTo>
                        <a:pt x="6439" y="30079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2787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BE7472F8-4463-138D-44EF-C97D32599A9D}"/>
                    </a:ext>
                  </a:extLst>
                </p:cNvPr>
                <p:cNvSpPr/>
                <p:nvPr/>
              </p:nvSpPr>
              <p:spPr>
                <a:xfrm>
                  <a:off x="8530159" y="1808481"/>
                  <a:ext cx="6485" cy="32146"/>
                </a:xfrm>
                <a:custGeom>
                  <a:avLst/>
                  <a:gdLst>
                    <a:gd name="connsiteX0" fmla="*/ 5969 w 6485"/>
                    <a:gd name="connsiteY0" fmla="*/ 31959 h 32146"/>
                    <a:gd name="connsiteX1" fmla="*/ 6486 w 6485"/>
                    <a:gd name="connsiteY1" fmla="*/ 32147 h 32146"/>
                    <a:gd name="connsiteX2" fmla="*/ 6486 w 6485"/>
                    <a:gd name="connsiteY2" fmla="*/ 235 h 32146"/>
                    <a:gd name="connsiteX3" fmla="*/ 0 w 6485"/>
                    <a:gd name="connsiteY3" fmla="*/ 0 h 32146"/>
                    <a:gd name="connsiteX4" fmla="*/ 0 w 6485"/>
                    <a:gd name="connsiteY4" fmla="*/ 29891 h 3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32146">
                      <a:moveTo>
                        <a:pt x="5969" y="31959"/>
                      </a:moveTo>
                      <a:lnTo>
                        <a:pt x="6486" y="32147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298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0D86D9B5-89B4-6313-16FE-D623F73F7EE0}"/>
                    </a:ext>
                  </a:extLst>
                </p:cNvPr>
                <p:cNvSpPr/>
                <p:nvPr/>
              </p:nvSpPr>
              <p:spPr>
                <a:xfrm>
                  <a:off x="8517234" y="1808058"/>
                  <a:ext cx="6485" cy="28104"/>
                </a:xfrm>
                <a:custGeom>
                  <a:avLst/>
                  <a:gdLst>
                    <a:gd name="connsiteX0" fmla="*/ 5969 w 6485"/>
                    <a:gd name="connsiteY0" fmla="*/ 27917 h 28104"/>
                    <a:gd name="connsiteX1" fmla="*/ 6486 w 6485"/>
                    <a:gd name="connsiteY1" fmla="*/ 28105 h 28104"/>
                    <a:gd name="connsiteX2" fmla="*/ 6486 w 6485"/>
                    <a:gd name="connsiteY2" fmla="*/ 235 h 28104"/>
                    <a:gd name="connsiteX3" fmla="*/ 0 w 6485"/>
                    <a:gd name="connsiteY3" fmla="*/ 0 h 28104"/>
                    <a:gd name="connsiteX4" fmla="*/ 0 w 6485"/>
                    <a:gd name="connsiteY4" fmla="*/ 25849 h 28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28104">
                      <a:moveTo>
                        <a:pt x="5969" y="27917"/>
                      </a:moveTo>
                      <a:lnTo>
                        <a:pt x="6486" y="28105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258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70364579-3B18-8F39-2F66-4F43F191EBFC}"/>
                    </a:ext>
                  </a:extLst>
                </p:cNvPr>
                <p:cNvSpPr/>
                <p:nvPr/>
              </p:nvSpPr>
              <p:spPr>
                <a:xfrm>
                  <a:off x="8504310" y="1807635"/>
                  <a:ext cx="6485" cy="24063"/>
                </a:xfrm>
                <a:custGeom>
                  <a:avLst/>
                  <a:gdLst>
                    <a:gd name="connsiteX0" fmla="*/ 5969 w 6485"/>
                    <a:gd name="connsiteY0" fmla="*/ 23875 h 24063"/>
                    <a:gd name="connsiteX1" fmla="*/ 6486 w 6485"/>
                    <a:gd name="connsiteY1" fmla="*/ 24063 h 24063"/>
                    <a:gd name="connsiteX2" fmla="*/ 6486 w 6485"/>
                    <a:gd name="connsiteY2" fmla="*/ 235 h 24063"/>
                    <a:gd name="connsiteX3" fmla="*/ 0 w 6485"/>
                    <a:gd name="connsiteY3" fmla="*/ 0 h 24063"/>
                    <a:gd name="connsiteX4" fmla="*/ 0 w 6485"/>
                    <a:gd name="connsiteY4" fmla="*/ 21807 h 24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24063">
                      <a:moveTo>
                        <a:pt x="5969" y="23875"/>
                      </a:moveTo>
                      <a:lnTo>
                        <a:pt x="6486" y="24063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218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8" name="Freeform: Shape 507">
                  <a:extLst>
                    <a:ext uri="{FF2B5EF4-FFF2-40B4-BE49-F238E27FC236}">
                      <a16:creationId xmlns:a16="http://schemas.microsoft.com/office/drawing/2014/main" id="{E03C4AB5-75A7-5B71-CCC7-91508D1ABAA6}"/>
                    </a:ext>
                  </a:extLst>
                </p:cNvPr>
                <p:cNvSpPr/>
                <p:nvPr/>
              </p:nvSpPr>
              <p:spPr>
                <a:xfrm>
                  <a:off x="8575418" y="1809985"/>
                  <a:ext cx="6485" cy="46246"/>
                </a:xfrm>
                <a:custGeom>
                  <a:avLst/>
                  <a:gdLst>
                    <a:gd name="connsiteX0" fmla="*/ 5969 w 6485"/>
                    <a:gd name="connsiteY0" fmla="*/ 46058 h 46246"/>
                    <a:gd name="connsiteX1" fmla="*/ 6486 w 6485"/>
                    <a:gd name="connsiteY1" fmla="*/ 46246 h 46246"/>
                    <a:gd name="connsiteX2" fmla="*/ 6486 w 6485"/>
                    <a:gd name="connsiteY2" fmla="*/ 235 h 46246"/>
                    <a:gd name="connsiteX3" fmla="*/ 0 w 6485"/>
                    <a:gd name="connsiteY3" fmla="*/ 0 h 46246"/>
                    <a:gd name="connsiteX4" fmla="*/ 0 w 6485"/>
                    <a:gd name="connsiteY4" fmla="*/ 43990 h 46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46246">
                      <a:moveTo>
                        <a:pt x="5969" y="46058"/>
                      </a:moveTo>
                      <a:lnTo>
                        <a:pt x="6486" y="46246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4399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A9127895-7A9D-909F-4C4D-9504C45CE365}"/>
                    </a:ext>
                  </a:extLst>
                </p:cNvPr>
                <p:cNvSpPr/>
                <p:nvPr/>
              </p:nvSpPr>
              <p:spPr>
                <a:xfrm>
                  <a:off x="8510796" y="1807870"/>
                  <a:ext cx="6438" cy="26036"/>
                </a:xfrm>
                <a:custGeom>
                  <a:avLst/>
                  <a:gdLst>
                    <a:gd name="connsiteX0" fmla="*/ 5922 w 6438"/>
                    <a:gd name="connsiteY0" fmla="*/ 25849 h 26036"/>
                    <a:gd name="connsiteX1" fmla="*/ 6439 w 6438"/>
                    <a:gd name="connsiteY1" fmla="*/ 26037 h 26036"/>
                    <a:gd name="connsiteX2" fmla="*/ 6439 w 6438"/>
                    <a:gd name="connsiteY2" fmla="*/ 188 h 26036"/>
                    <a:gd name="connsiteX3" fmla="*/ 0 w 6438"/>
                    <a:gd name="connsiteY3" fmla="*/ 0 h 26036"/>
                    <a:gd name="connsiteX4" fmla="*/ 0 w 6438"/>
                    <a:gd name="connsiteY4" fmla="*/ 23828 h 26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26036">
                      <a:moveTo>
                        <a:pt x="5922" y="25849"/>
                      </a:moveTo>
                      <a:lnTo>
                        <a:pt x="6439" y="26037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238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55E0E109-BFAA-9AF7-D110-7F697E4E0028}"/>
                    </a:ext>
                  </a:extLst>
                </p:cNvPr>
                <p:cNvSpPr/>
                <p:nvPr/>
              </p:nvSpPr>
              <p:spPr>
                <a:xfrm>
                  <a:off x="8562494" y="1809562"/>
                  <a:ext cx="6485" cy="42204"/>
                </a:xfrm>
                <a:custGeom>
                  <a:avLst/>
                  <a:gdLst>
                    <a:gd name="connsiteX0" fmla="*/ 5969 w 6485"/>
                    <a:gd name="connsiteY0" fmla="*/ 42016 h 42204"/>
                    <a:gd name="connsiteX1" fmla="*/ 6486 w 6485"/>
                    <a:gd name="connsiteY1" fmla="*/ 42204 h 42204"/>
                    <a:gd name="connsiteX2" fmla="*/ 6486 w 6485"/>
                    <a:gd name="connsiteY2" fmla="*/ 235 h 42204"/>
                    <a:gd name="connsiteX3" fmla="*/ 0 w 6485"/>
                    <a:gd name="connsiteY3" fmla="*/ 0 h 42204"/>
                    <a:gd name="connsiteX4" fmla="*/ 0 w 6485"/>
                    <a:gd name="connsiteY4" fmla="*/ 39949 h 4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42204">
                      <a:moveTo>
                        <a:pt x="5969" y="42016"/>
                      </a:moveTo>
                      <a:lnTo>
                        <a:pt x="6486" y="42204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399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8498C9FC-0C97-C019-418F-9579B658BD23}"/>
                    </a:ext>
                  </a:extLst>
                </p:cNvPr>
                <p:cNvSpPr/>
                <p:nvPr/>
              </p:nvSpPr>
              <p:spPr>
                <a:xfrm>
                  <a:off x="8543083" y="1808951"/>
                  <a:ext cx="6485" cy="36094"/>
                </a:xfrm>
                <a:custGeom>
                  <a:avLst/>
                  <a:gdLst>
                    <a:gd name="connsiteX0" fmla="*/ 5969 w 6485"/>
                    <a:gd name="connsiteY0" fmla="*/ 35954 h 36094"/>
                    <a:gd name="connsiteX1" fmla="*/ 6486 w 6485"/>
                    <a:gd name="connsiteY1" fmla="*/ 36095 h 36094"/>
                    <a:gd name="connsiteX2" fmla="*/ 6486 w 6485"/>
                    <a:gd name="connsiteY2" fmla="*/ 188 h 36094"/>
                    <a:gd name="connsiteX3" fmla="*/ 0 w 6485"/>
                    <a:gd name="connsiteY3" fmla="*/ 0 h 36094"/>
                    <a:gd name="connsiteX4" fmla="*/ 0 w 6485"/>
                    <a:gd name="connsiteY4" fmla="*/ 33886 h 36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36094">
                      <a:moveTo>
                        <a:pt x="5969" y="35954"/>
                      </a:moveTo>
                      <a:lnTo>
                        <a:pt x="6486" y="36095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3388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2" name="Freeform: Shape 511">
                  <a:extLst>
                    <a:ext uri="{FF2B5EF4-FFF2-40B4-BE49-F238E27FC236}">
                      <a16:creationId xmlns:a16="http://schemas.microsoft.com/office/drawing/2014/main" id="{FD931E0B-F556-4150-61E4-D404E10EB20C}"/>
                    </a:ext>
                  </a:extLst>
                </p:cNvPr>
                <p:cNvSpPr/>
                <p:nvPr/>
              </p:nvSpPr>
              <p:spPr>
                <a:xfrm>
                  <a:off x="8497871" y="1807447"/>
                  <a:ext cx="6438" cy="21995"/>
                </a:xfrm>
                <a:custGeom>
                  <a:avLst/>
                  <a:gdLst>
                    <a:gd name="connsiteX0" fmla="*/ 5922 w 6438"/>
                    <a:gd name="connsiteY0" fmla="*/ 21807 h 21995"/>
                    <a:gd name="connsiteX1" fmla="*/ 6439 w 6438"/>
                    <a:gd name="connsiteY1" fmla="*/ 21995 h 21995"/>
                    <a:gd name="connsiteX2" fmla="*/ 6439 w 6438"/>
                    <a:gd name="connsiteY2" fmla="*/ 188 h 21995"/>
                    <a:gd name="connsiteX3" fmla="*/ 0 w 6438"/>
                    <a:gd name="connsiteY3" fmla="*/ 0 h 21995"/>
                    <a:gd name="connsiteX4" fmla="*/ 0 w 6438"/>
                    <a:gd name="connsiteY4" fmla="*/ 19786 h 21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21995">
                      <a:moveTo>
                        <a:pt x="5922" y="21807"/>
                      </a:moveTo>
                      <a:lnTo>
                        <a:pt x="6439" y="21995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1978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4BD4DFC2-8139-7203-2FF2-15B7D1E88B84}"/>
                    </a:ext>
                  </a:extLst>
                </p:cNvPr>
                <p:cNvSpPr/>
                <p:nvPr/>
              </p:nvSpPr>
              <p:spPr>
                <a:xfrm>
                  <a:off x="8568979" y="1809797"/>
                  <a:ext cx="6438" cy="44178"/>
                </a:xfrm>
                <a:custGeom>
                  <a:avLst/>
                  <a:gdLst>
                    <a:gd name="connsiteX0" fmla="*/ 5922 w 6438"/>
                    <a:gd name="connsiteY0" fmla="*/ 44037 h 44178"/>
                    <a:gd name="connsiteX1" fmla="*/ 6439 w 6438"/>
                    <a:gd name="connsiteY1" fmla="*/ 44178 h 44178"/>
                    <a:gd name="connsiteX2" fmla="*/ 6439 w 6438"/>
                    <a:gd name="connsiteY2" fmla="*/ 188 h 44178"/>
                    <a:gd name="connsiteX3" fmla="*/ 0 w 6438"/>
                    <a:gd name="connsiteY3" fmla="*/ 0 h 44178"/>
                    <a:gd name="connsiteX4" fmla="*/ 0 w 6438"/>
                    <a:gd name="connsiteY4" fmla="*/ 41969 h 4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44178">
                      <a:moveTo>
                        <a:pt x="5922" y="44037"/>
                      </a:moveTo>
                      <a:lnTo>
                        <a:pt x="6439" y="44178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4196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12C683DD-21D2-8C17-7E77-ED4944BCC025}"/>
                    </a:ext>
                  </a:extLst>
                </p:cNvPr>
                <p:cNvSpPr/>
                <p:nvPr/>
              </p:nvSpPr>
              <p:spPr>
                <a:xfrm>
                  <a:off x="8556055" y="1809374"/>
                  <a:ext cx="6438" cy="40136"/>
                </a:xfrm>
                <a:custGeom>
                  <a:avLst/>
                  <a:gdLst>
                    <a:gd name="connsiteX0" fmla="*/ 5922 w 6438"/>
                    <a:gd name="connsiteY0" fmla="*/ 39996 h 40136"/>
                    <a:gd name="connsiteX1" fmla="*/ 6439 w 6438"/>
                    <a:gd name="connsiteY1" fmla="*/ 40137 h 40136"/>
                    <a:gd name="connsiteX2" fmla="*/ 6439 w 6438"/>
                    <a:gd name="connsiteY2" fmla="*/ 188 h 40136"/>
                    <a:gd name="connsiteX3" fmla="*/ 0 w 6438"/>
                    <a:gd name="connsiteY3" fmla="*/ 0 h 40136"/>
                    <a:gd name="connsiteX4" fmla="*/ 0 w 6438"/>
                    <a:gd name="connsiteY4" fmla="*/ 37928 h 40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40136">
                      <a:moveTo>
                        <a:pt x="5922" y="39996"/>
                      </a:moveTo>
                      <a:lnTo>
                        <a:pt x="6439" y="40137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379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AE98441E-3A91-26CA-E2CE-B50FF29DEDF8}"/>
                    </a:ext>
                  </a:extLst>
                </p:cNvPr>
                <p:cNvSpPr/>
                <p:nvPr/>
              </p:nvSpPr>
              <p:spPr>
                <a:xfrm>
                  <a:off x="8549569" y="1809139"/>
                  <a:ext cx="6485" cy="38162"/>
                </a:xfrm>
                <a:custGeom>
                  <a:avLst/>
                  <a:gdLst>
                    <a:gd name="connsiteX0" fmla="*/ 5969 w 6485"/>
                    <a:gd name="connsiteY0" fmla="*/ 37975 h 38162"/>
                    <a:gd name="connsiteX1" fmla="*/ 6486 w 6485"/>
                    <a:gd name="connsiteY1" fmla="*/ 38163 h 38162"/>
                    <a:gd name="connsiteX2" fmla="*/ 6486 w 6485"/>
                    <a:gd name="connsiteY2" fmla="*/ 235 h 38162"/>
                    <a:gd name="connsiteX3" fmla="*/ 0 w 6485"/>
                    <a:gd name="connsiteY3" fmla="*/ 0 h 38162"/>
                    <a:gd name="connsiteX4" fmla="*/ 0 w 6485"/>
                    <a:gd name="connsiteY4" fmla="*/ 35907 h 38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38162">
                      <a:moveTo>
                        <a:pt x="5969" y="37975"/>
                      </a:moveTo>
                      <a:lnTo>
                        <a:pt x="6486" y="38163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359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CA8030FF-7ACC-7C3A-C37E-C83753ABE4C3}"/>
                    </a:ext>
                  </a:extLst>
                </p:cNvPr>
                <p:cNvSpPr/>
                <p:nvPr/>
              </p:nvSpPr>
              <p:spPr>
                <a:xfrm>
                  <a:off x="8536645" y="1808716"/>
                  <a:ext cx="6438" cy="34120"/>
                </a:xfrm>
                <a:custGeom>
                  <a:avLst/>
                  <a:gdLst>
                    <a:gd name="connsiteX0" fmla="*/ 5969 w 6438"/>
                    <a:gd name="connsiteY0" fmla="*/ 33933 h 34120"/>
                    <a:gd name="connsiteX1" fmla="*/ 6439 w 6438"/>
                    <a:gd name="connsiteY1" fmla="*/ 34121 h 34120"/>
                    <a:gd name="connsiteX2" fmla="*/ 6439 w 6438"/>
                    <a:gd name="connsiteY2" fmla="*/ 235 h 34120"/>
                    <a:gd name="connsiteX3" fmla="*/ 0 w 6438"/>
                    <a:gd name="connsiteY3" fmla="*/ 0 h 34120"/>
                    <a:gd name="connsiteX4" fmla="*/ 0 w 6438"/>
                    <a:gd name="connsiteY4" fmla="*/ 31912 h 3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34120">
                      <a:moveTo>
                        <a:pt x="5969" y="33933"/>
                      </a:moveTo>
                      <a:lnTo>
                        <a:pt x="6439" y="34121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3191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id="{9AAB6FA2-5A44-6641-37DB-4206EFD0F5B6}"/>
                    </a:ext>
                  </a:extLst>
                </p:cNvPr>
                <p:cNvSpPr/>
                <p:nvPr/>
              </p:nvSpPr>
              <p:spPr>
                <a:xfrm>
                  <a:off x="8433201" y="1805285"/>
                  <a:ext cx="6485" cy="1832"/>
                </a:xfrm>
                <a:custGeom>
                  <a:avLst/>
                  <a:gdLst>
                    <a:gd name="connsiteX0" fmla="*/ 5969 w 6485"/>
                    <a:gd name="connsiteY0" fmla="*/ 1692 h 1832"/>
                    <a:gd name="connsiteX1" fmla="*/ 6486 w 6485"/>
                    <a:gd name="connsiteY1" fmla="*/ 1833 h 1832"/>
                    <a:gd name="connsiteX2" fmla="*/ 6486 w 6485"/>
                    <a:gd name="connsiteY2" fmla="*/ 188 h 1832"/>
                    <a:gd name="connsiteX3" fmla="*/ 0 w 6485"/>
                    <a:gd name="connsiteY3" fmla="*/ 0 h 1832"/>
                    <a:gd name="connsiteX4" fmla="*/ 1222 w 6485"/>
                    <a:gd name="connsiteY4" fmla="*/ 47 h 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1832">
                      <a:moveTo>
                        <a:pt x="5969" y="1692"/>
                      </a:moveTo>
                      <a:lnTo>
                        <a:pt x="6486" y="1833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1222" y="4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B9C0D7BC-2823-405C-9A24-981E6A8784DC}"/>
                    </a:ext>
                  </a:extLst>
                </p:cNvPr>
                <p:cNvSpPr/>
                <p:nvPr/>
              </p:nvSpPr>
              <p:spPr>
                <a:xfrm>
                  <a:off x="8446126" y="1805708"/>
                  <a:ext cx="6485" cy="5874"/>
                </a:xfrm>
                <a:custGeom>
                  <a:avLst/>
                  <a:gdLst>
                    <a:gd name="connsiteX0" fmla="*/ 5969 w 6485"/>
                    <a:gd name="connsiteY0" fmla="*/ 5687 h 5874"/>
                    <a:gd name="connsiteX1" fmla="*/ 6486 w 6485"/>
                    <a:gd name="connsiteY1" fmla="*/ 5875 h 5874"/>
                    <a:gd name="connsiteX2" fmla="*/ 6486 w 6485"/>
                    <a:gd name="connsiteY2" fmla="*/ 235 h 5874"/>
                    <a:gd name="connsiteX3" fmla="*/ 0 w 6485"/>
                    <a:gd name="connsiteY3" fmla="*/ 0 h 5874"/>
                    <a:gd name="connsiteX4" fmla="*/ 0 w 6485"/>
                    <a:gd name="connsiteY4" fmla="*/ 3666 h 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874">
                      <a:moveTo>
                        <a:pt x="5969" y="5687"/>
                      </a:moveTo>
                      <a:lnTo>
                        <a:pt x="6486" y="5875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366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AD2A51C6-E1A0-FB47-38F5-9B4F201C5758}"/>
                    </a:ext>
                  </a:extLst>
                </p:cNvPr>
                <p:cNvSpPr/>
                <p:nvPr/>
              </p:nvSpPr>
              <p:spPr>
                <a:xfrm>
                  <a:off x="8491385" y="1807212"/>
                  <a:ext cx="6485" cy="20021"/>
                </a:xfrm>
                <a:custGeom>
                  <a:avLst/>
                  <a:gdLst>
                    <a:gd name="connsiteX0" fmla="*/ 5969 w 6485"/>
                    <a:gd name="connsiteY0" fmla="*/ 19833 h 20021"/>
                    <a:gd name="connsiteX1" fmla="*/ 6486 w 6485"/>
                    <a:gd name="connsiteY1" fmla="*/ 20021 h 20021"/>
                    <a:gd name="connsiteX2" fmla="*/ 6486 w 6485"/>
                    <a:gd name="connsiteY2" fmla="*/ 235 h 20021"/>
                    <a:gd name="connsiteX3" fmla="*/ 0 w 6485"/>
                    <a:gd name="connsiteY3" fmla="*/ 0 h 20021"/>
                    <a:gd name="connsiteX4" fmla="*/ 0 w 6485"/>
                    <a:gd name="connsiteY4" fmla="*/ 17765 h 2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20021">
                      <a:moveTo>
                        <a:pt x="5969" y="19833"/>
                      </a:moveTo>
                      <a:lnTo>
                        <a:pt x="6486" y="20021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1776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10C96C2F-ABC5-586A-1CA5-BC9E92F59287}"/>
                    </a:ext>
                  </a:extLst>
                </p:cNvPr>
                <p:cNvSpPr/>
                <p:nvPr/>
              </p:nvSpPr>
              <p:spPr>
                <a:xfrm>
                  <a:off x="8452612" y="1805943"/>
                  <a:ext cx="6438" cy="7895"/>
                </a:xfrm>
                <a:custGeom>
                  <a:avLst/>
                  <a:gdLst>
                    <a:gd name="connsiteX0" fmla="*/ 5922 w 6438"/>
                    <a:gd name="connsiteY0" fmla="*/ 7708 h 7895"/>
                    <a:gd name="connsiteX1" fmla="*/ 6439 w 6438"/>
                    <a:gd name="connsiteY1" fmla="*/ 7896 h 7895"/>
                    <a:gd name="connsiteX2" fmla="*/ 6439 w 6438"/>
                    <a:gd name="connsiteY2" fmla="*/ 188 h 7895"/>
                    <a:gd name="connsiteX3" fmla="*/ 0 w 6438"/>
                    <a:gd name="connsiteY3" fmla="*/ 0 h 7895"/>
                    <a:gd name="connsiteX4" fmla="*/ 0 w 6438"/>
                    <a:gd name="connsiteY4" fmla="*/ 5640 h 7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7895">
                      <a:moveTo>
                        <a:pt x="5922" y="7708"/>
                      </a:moveTo>
                      <a:lnTo>
                        <a:pt x="6439" y="7896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564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451498E1-55F2-6432-EDD9-6EED51DEFF6D}"/>
                    </a:ext>
                  </a:extLst>
                </p:cNvPr>
                <p:cNvSpPr/>
                <p:nvPr/>
              </p:nvSpPr>
              <p:spPr>
                <a:xfrm>
                  <a:off x="8478461" y="1806789"/>
                  <a:ext cx="6438" cy="15979"/>
                </a:xfrm>
                <a:custGeom>
                  <a:avLst/>
                  <a:gdLst>
                    <a:gd name="connsiteX0" fmla="*/ 5969 w 6438"/>
                    <a:gd name="connsiteY0" fmla="*/ 15791 h 15979"/>
                    <a:gd name="connsiteX1" fmla="*/ 6439 w 6438"/>
                    <a:gd name="connsiteY1" fmla="*/ 15979 h 15979"/>
                    <a:gd name="connsiteX2" fmla="*/ 6439 w 6438"/>
                    <a:gd name="connsiteY2" fmla="*/ 188 h 15979"/>
                    <a:gd name="connsiteX3" fmla="*/ 0 w 6438"/>
                    <a:gd name="connsiteY3" fmla="*/ 0 h 15979"/>
                    <a:gd name="connsiteX4" fmla="*/ 0 w 6438"/>
                    <a:gd name="connsiteY4" fmla="*/ 13724 h 15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15979">
                      <a:moveTo>
                        <a:pt x="5969" y="15791"/>
                      </a:moveTo>
                      <a:lnTo>
                        <a:pt x="6439" y="15979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1372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93951A4A-AC1A-4F55-B898-CAC0F01E6155}"/>
                    </a:ext>
                  </a:extLst>
                </p:cNvPr>
                <p:cNvSpPr/>
                <p:nvPr/>
              </p:nvSpPr>
              <p:spPr>
                <a:xfrm>
                  <a:off x="8484900" y="1806977"/>
                  <a:ext cx="6485" cy="18000"/>
                </a:xfrm>
                <a:custGeom>
                  <a:avLst/>
                  <a:gdLst>
                    <a:gd name="connsiteX0" fmla="*/ 5969 w 6485"/>
                    <a:gd name="connsiteY0" fmla="*/ 17812 h 18000"/>
                    <a:gd name="connsiteX1" fmla="*/ 6486 w 6485"/>
                    <a:gd name="connsiteY1" fmla="*/ 18000 h 18000"/>
                    <a:gd name="connsiteX2" fmla="*/ 6486 w 6485"/>
                    <a:gd name="connsiteY2" fmla="*/ 235 h 18000"/>
                    <a:gd name="connsiteX3" fmla="*/ 0 w 6485"/>
                    <a:gd name="connsiteY3" fmla="*/ 0 h 18000"/>
                    <a:gd name="connsiteX4" fmla="*/ 0 w 6485"/>
                    <a:gd name="connsiteY4" fmla="*/ 15791 h 18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18000">
                      <a:moveTo>
                        <a:pt x="5969" y="17812"/>
                      </a:moveTo>
                      <a:lnTo>
                        <a:pt x="6486" y="18000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157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6F97F72B-0D0D-8447-9FE2-9E0D27766D55}"/>
                    </a:ext>
                  </a:extLst>
                </p:cNvPr>
                <p:cNvSpPr/>
                <p:nvPr/>
              </p:nvSpPr>
              <p:spPr>
                <a:xfrm>
                  <a:off x="8471975" y="1806554"/>
                  <a:ext cx="6485" cy="13958"/>
                </a:xfrm>
                <a:custGeom>
                  <a:avLst/>
                  <a:gdLst>
                    <a:gd name="connsiteX0" fmla="*/ 5969 w 6485"/>
                    <a:gd name="connsiteY0" fmla="*/ 13770 h 13958"/>
                    <a:gd name="connsiteX1" fmla="*/ 6486 w 6485"/>
                    <a:gd name="connsiteY1" fmla="*/ 13958 h 13958"/>
                    <a:gd name="connsiteX2" fmla="*/ 6486 w 6485"/>
                    <a:gd name="connsiteY2" fmla="*/ 235 h 13958"/>
                    <a:gd name="connsiteX3" fmla="*/ 0 w 6485"/>
                    <a:gd name="connsiteY3" fmla="*/ 0 h 13958"/>
                    <a:gd name="connsiteX4" fmla="*/ 0 w 6485"/>
                    <a:gd name="connsiteY4" fmla="*/ 11750 h 13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13958">
                      <a:moveTo>
                        <a:pt x="5969" y="13770"/>
                      </a:moveTo>
                      <a:lnTo>
                        <a:pt x="6486" y="13958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1175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4" name="Freeform: Shape 523">
                  <a:extLst>
                    <a:ext uri="{FF2B5EF4-FFF2-40B4-BE49-F238E27FC236}">
                      <a16:creationId xmlns:a16="http://schemas.microsoft.com/office/drawing/2014/main" id="{D7DB334A-4709-2E79-DBFD-F415EC2FE182}"/>
                    </a:ext>
                  </a:extLst>
                </p:cNvPr>
                <p:cNvSpPr/>
                <p:nvPr/>
              </p:nvSpPr>
              <p:spPr>
                <a:xfrm>
                  <a:off x="8459051" y="1806131"/>
                  <a:ext cx="6485" cy="9916"/>
                </a:xfrm>
                <a:custGeom>
                  <a:avLst/>
                  <a:gdLst>
                    <a:gd name="connsiteX0" fmla="*/ 5969 w 6485"/>
                    <a:gd name="connsiteY0" fmla="*/ 9729 h 9916"/>
                    <a:gd name="connsiteX1" fmla="*/ 6486 w 6485"/>
                    <a:gd name="connsiteY1" fmla="*/ 9917 h 9916"/>
                    <a:gd name="connsiteX2" fmla="*/ 6486 w 6485"/>
                    <a:gd name="connsiteY2" fmla="*/ 235 h 9916"/>
                    <a:gd name="connsiteX3" fmla="*/ 0 w 6485"/>
                    <a:gd name="connsiteY3" fmla="*/ 0 h 9916"/>
                    <a:gd name="connsiteX4" fmla="*/ 0 w 6485"/>
                    <a:gd name="connsiteY4" fmla="*/ 7708 h 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9916">
                      <a:moveTo>
                        <a:pt x="5969" y="9729"/>
                      </a:moveTo>
                      <a:lnTo>
                        <a:pt x="6486" y="9917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770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5" name="Freeform: Shape 524">
                  <a:extLst>
                    <a:ext uri="{FF2B5EF4-FFF2-40B4-BE49-F238E27FC236}">
                      <a16:creationId xmlns:a16="http://schemas.microsoft.com/office/drawing/2014/main" id="{C9862C67-DE18-7DDA-5460-63821AA03110}"/>
                    </a:ext>
                  </a:extLst>
                </p:cNvPr>
                <p:cNvSpPr/>
                <p:nvPr/>
              </p:nvSpPr>
              <p:spPr>
                <a:xfrm>
                  <a:off x="8465536" y="1806366"/>
                  <a:ext cx="6438" cy="11937"/>
                </a:xfrm>
                <a:custGeom>
                  <a:avLst/>
                  <a:gdLst>
                    <a:gd name="connsiteX0" fmla="*/ 5922 w 6438"/>
                    <a:gd name="connsiteY0" fmla="*/ 11750 h 11937"/>
                    <a:gd name="connsiteX1" fmla="*/ 6439 w 6438"/>
                    <a:gd name="connsiteY1" fmla="*/ 11938 h 11937"/>
                    <a:gd name="connsiteX2" fmla="*/ 6439 w 6438"/>
                    <a:gd name="connsiteY2" fmla="*/ 188 h 11937"/>
                    <a:gd name="connsiteX3" fmla="*/ 0 w 6438"/>
                    <a:gd name="connsiteY3" fmla="*/ 0 h 11937"/>
                    <a:gd name="connsiteX4" fmla="*/ 0 w 6438"/>
                    <a:gd name="connsiteY4" fmla="*/ 9682 h 11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11937">
                      <a:moveTo>
                        <a:pt x="5922" y="11750"/>
                      </a:moveTo>
                      <a:lnTo>
                        <a:pt x="6439" y="11938"/>
                      </a:lnTo>
                      <a:lnTo>
                        <a:pt x="6439" y="188"/>
                      </a:lnTo>
                      <a:lnTo>
                        <a:pt x="0" y="0"/>
                      </a:lnTo>
                      <a:lnTo>
                        <a:pt x="0" y="96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6" name="Freeform: Shape 525">
                  <a:extLst>
                    <a:ext uri="{FF2B5EF4-FFF2-40B4-BE49-F238E27FC236}">
                      <a16:creationId xmlns:a16="http://schemas.microsoft.com/office/drawing/2014/main" id="{70C03D9B-BCA8-475A-2C2C-223855F6841A}"/>
                    </a:ext>
                  </a:extLst>
                </p:cNvPr>
                <p:cNvSpPr/>
                <p:nvPr/>
              </p:nvSpPr>
              <p:spPr>
                <a:xfrm>
                  <a:off x="8439687" y="1805473"/>
                  <a:ext cx="6438" cy="3900"/>
                </a:xfrm>
                <a:custGeom>
                  <a:avLst/>
                  <a:gdLst>
                    <a:gd name="connsiteX0" fmla="*/ 5922 w 6438"/>
                    <a:gd name="connsiteY0" fmla="*/ 3713 h 3900"/>
                    <a:gd name="connsiteX1" fmla="*/ 6439 w 6438"/>
                    <a:gd name="connsiteY1" fmla="*/ 3901 h 3900"/>
                    <a:gd name="connsiteX2" fmla="*/ 6439 w 6438"/>
                    <a:gd name="connsiteY2" fmla="*/ 235 h 3900"/>
                    <a:gd name="connsiteX3" fmla="*/ 0 w 6438"/>
                    <a:gd name="connsiteY3" fmla="*/ 0 h 3900"/>
                    <a:gd name="connsiteX4" fmla="*/ 0 w 6438"/>
                    <a:gd name="connsiteY4" fmla="*/ 1645 h 3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3900">
                      <a:moveTo>
                        <a:pt x="5922" y="3713"/>
                      </a:moveTo>
                      <a:lnTo>
                        <a:pt x="6439" y="3901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164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7" name="Freeform: Shape 526">
                  <a:extLst>
                    <a:ext uri="{FF2B5EF4-FFF2-40B4-BE49-F238E27FC236}">
                      <a16:creationId xmlns:a16="http://schemas.microsoft.com/office/drawing/2014/main" id="{771E81A8-5094-9B83-EEBD-27C3487EE032}"/>
                    </a:ext>
                  </a:extLst>
                </p:cNvPr>
                <p:cNvSpPr/>
                <p:nvPr/>
              </p:nvSpPr>
              <p:spPr>
                <a:xfrm>
                  <a:off x="8691786" y="1813886"/>
                  <a:ext cx="6485" cy="82528"/>
                </a:xfrm>
                <a:custGeom>
                  <a:avLst/>
                  <a:gdLst>
                    <a:gd name="connsiteX0" fmla="*/ 5969 w 6485"/>
                    <a:gd name="connsiteY0" fmla="*/ 82341 h 82528"/>
                    <a:gd name="connsiteX1" fmla="*/ 6486 w 6485"/>
                    <a:gd name="connsiteY1" fmla="*/ 82529 h 82528"/>
                    <a:gd name="connsiteX2" fmla="*/ 6486 w 6485"/>
                    <a:gd name="connsiteY2" fmla="*/ 188 h 82528"/>
                    <a:gd name="connsiteX3" fmla="*/ 0 w 6485"/>
                    <a:gd name="connsiteY3" fmla="*/ 0 h 82528"/>
                    <a:gd name="connsiteX4" fmla="*/ 0 w 6485"/>
                    <a:gd name="connsiteY4" fmla="*/ 80273 h 82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82528">
                      <a:moveTo>
                        <a:pt x="5969" y="82341"/>
                      </a:moveTo>
                      <a:lnTo>
                        <a:pt x="6486" y="82529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8027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8" name="Freeform: Shape 527">
                  <a:extLst>
                    <a:ext uri="{FF2B5EF4-FFF2-40B4-BE49-F238E27FC236}">
                      <a16:creationId xmlns:a16="http://schemas.microsoft.com/office/drawing/2014/main" id="{AFB9344C-1BBD-00A6-E1A5-55D20823A47C}"/>
                    </a:ext>
                  </a:extLst>
                </p:cNvPr>
                <p:cNvSpPr/>
                <p:nvPr/>
              </p:nvSpPr>
              <p:spPr>
                <a:xfrm>
                  <a:off x="8685347" y="1813651"/>
                  <a:ext cx="6438" cy="80508"/>
                </a:xfrm>
                <a:custGeom>
                  <a:avLst/>
                  <a:gdLst>
                    <a:gd name="connsiteX0" fmla="*/ 5922 w 6438"/>
                    <a:gd name="connsiteY0" fmla="*/ 80320 h 80508"/>
                    <a:gd name="connsiteX1" fmla="*/ 6439 w 6438"/>
                    <a:gd name="connsiteY1" fmla="*/ 80508 h 80508"/>
                    <a:gd name="connsiteX2" fmla="*/ 6439 w 6438"/>
                    <a:gd name="connsiteY2" fmla="*/ 235 h 80508"/>
                    <a:gd name="connsiteX3" fmla="*/ 0 w 6438"/>
                    <a:gd name="connsiteY3" fmla="*/ 0 h 80508"/>
                    <a:gd name="connsiteX4" fmla="*/ 0 w 6438"/>
                    <a:gd name="connsiteY4" fmla="*/ 78299 h 80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80508">
                      <a:moveTo>
                        <a:pt x="5922" y="80320"/>
                      </a:moveTo>
                      <a:lnTo>
                        <a:pt x="6439" y="80508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782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9" name="Freeform: Shape 528">
                  <a:extLst>
                    <a:ext uri="{FF2B5EF4-FFF2-40B4-BE49-F238E27FC236}">
                      <a16:creationId xmlns:a16="http://schemas.microsoft.com/office/drawing/2014/main" id="{8DA58628-C474-F610-1A4D-D1B322889754}"/>
                    </a:ext>
                  </a:extLst>
                </p:cNvPr>
                <p:cNvSpPr/>
                <p:nvPr/>
              </p:nvSpPr>
              <p:spPr>
                <a:xfrm>
                  <a:off x="8698272" y="1814074"/>
                  <a:ext cx="6438" cy="84549"/>
                </a:xfrm>
                <a:custGeom>
                  <a:avLst/>
                  <a:gdLst>
                    <a:gd name="connsiteX0" fmla="*/ 5922 w 6438"/>
                    <a:gd name="connsiteY0" fmla="*/ 84362 h 84549"/>
                    <a:gd name="connsiteX1" fmla="*/ 6439 w 6438"/>
                    <a:gd name="connsiteY1" fmla="*/ 84550 h 84549"/>
                    <a:gd name="connsiteX2" fmla="*/ 6439 w 6438"/>
                    <a:gd name="connsiteY2" fmla="*/ 235 h 84549"/>
                    <a:gd name="connsiteX3" fmla="*/ 0 w 6438"/>
                    <a:gd name="connsiteY3" fmla="*/ 0 h 84549"/>
                    <a:gd name="connsiteX4" fmla="*/ 0 w 6438"/>
                    <a:gd name="connsiteY4" fmla="*/ 82341 h 84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84549">
                      <a:moveTo>
                        <a:pt x="5922" y="84362"/>
                      </a:moveTo>
                      <a:lnTo>
                        <a:pt x="6439" y="84550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823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0" name="Freeform: Shape 529">
                  <a:extLst>
                    <a:ext uri="{FF2B5EF4-FFF2-40B4-BE49-F238E27FC236}">
                      <a16:creationId xmlns:a16="http://schemas.microsoft.com/office/drawing/2014/main" id="{46F051EF-9B87-9CBB-16FE-3170E8901B69}"/>
                    </a:ext>
                  </a:extLst>
                </p:cNvPr>
                <p:cNvSpPr/>
                <p:nvPr/>
              </p:nvSpPr>
              <p:spPr>
                <a:xfrm>
                  <a:off x="8704710" y="1814309"/>
                  <a:ext cx="6485" cy="86570"/>
                </a:xfrm>
                <a:custGeom>
                  <a:avLst/>
                  <a:gdLst>
                    <a:gd name="connsiteX0" fmla="*/ 5969 w 6485"/>
                    <a:gd name="connsiteY0" fmla="*/ 86383 h 86570"/>
                    <a:gd name="connsiteX1" fmla="*/ 6486 w 6485"/>
                    <a:gd name="connsiteY1" fmla="*/ 86571 h 86570"/>
                    <a:gd name="connsiteX2" fmla="*/ 6486 w 6485"/>
                    <a:gd name="connsiteY2" fmla="*/ 235 h 86570"/>
                    <a:gd name="connsiteX3" fmla="*/ 0 w 6485"/>
                    <a:gd name="connsiteY3" fmla="*/ 0 h 86570"/>
                    <a:gd name="connsiteX4" fmla="*/ 0 w 6485"/>
                    <a:gd name="connsiteY4" fmla="*/ 84315 h 8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86570">
                      <a:moveTo>
                        <a:pt x="5969" y="86383"/>
                      </a:moveTo>
                      <a:lnTo>
                        <a:pt x="6486" y="86571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843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1" name="Freeform: Shape 530">
                  <a:extLst>
                    <a:ext uri="{FF2B5EF4-FFF2-40B4-BE49-F238E27FC236}">
                      <a16:creationId xmlns:a16="http://schemas.microsoft.com/office/drawing/2014/main" id="{66DAD11D-2B5B-E309-5167-502799483EED}"/>
                    </a:ext>
                  </a:extLst>
                </p:cNvPr>
                <p:cNvSpPr/>
                <p:nvPr/>
              </p:nvSpPr>
              <p:spPr>
                <a:xfrm>
                  <a:off x="8678861" y="1813463"/>
                  <a:ext cx="6485" cy="78487"/>
                </a:xfrm>
                <a:custGeom>
                  <a:avLst/>
                  <a:gdLst>
                    <a:gd name="connsiteX0" fmla="*/ 5969 w 6485"/>
                    <a:gd name="connsiteY0" fmla="*/ 78299 h 78487"/>
                    <a:gd name="connsiteX1" fmla="*/ 6486 w 6485"/>
                    <a:gd name="connsiteY1" fmla="*/ 78487 h 78487"/>
                    <a:gd name="connsiteX2" fmla="*/ 6486 w 6485"/>
                    <a:gd name="connsiteY2" fmla="*/ 188 h 78487"/>
                    <a:gd name="connsiteX3" fmla="*/ 0 w 6485"/>
                    <a:gd name="connsiteY3" fmla="*/ 0 h 78487"/>
                    <a:gd name="connsiteX4" fmla="*/ 0 w 6485"/>
                    <a:gd name="connsiteY4" fmla="*/ 76231 h 7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78487">
                      <a:moveTo>
                        <a:pt x="5969" y="78299"/>
                      </a:moveTo>
                      <a:lnTo>
                        <a:pt x="6486" y="78487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762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25924107-4FF8-7D72-2976-3F9B12DE1D53}"/>
                    </a:ext>
                  </a:extLst>
                </p:cNvPr>
                <p:cNvSpPr/>
                <p:nvPr/>
              </p:nvSpPr>
              <p:spPr>
                <a:xfrm>
                  <a:off x="8672423" y="1813228"/>
                  <a:ext cx="6438" cy="76466"/>
                </a:xfrm>
                <a:custGeom>
                  <a:avLst/>
                  <a:gdLst>
                    <a:gd name="connsiteX0" fmla="*/ 5922 w 6438"/>
                    <a:gd name="connsiteY0" fmla="*/ 76278 h 76466"/>
                    <a:gd name="connsiteX1" fmla="*/ 6439 w 6438"/>
                    <a:gd name="connsiteY1" fmla="*/ 76466 h 76466"/>
                    <a:gd name="connsiteX2" fmla="*/ 6439 w 6438"/>
                    <a:gd name="connsiteY2" fmla="*/ 235 h 76466"/>
                    <a:gd name="connsiteX3" fmla="*/ 0 w 6438"/>
                    <a:gd name="connsiteY3" fmla="*/ 0 h 76466"/>
                    <a:gd name="connsiteX4" fmla="*/ 0 w 6438"/>
                    <a:gd name="connsiteY4" fmla="*/ 74257 h 7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76466">
                      <a:moveTo>
                        <a:pt x="5922" y="76278"/>
                      </a:moveTo>
                      <a:lnTo>
                        <a:pt x="6439" y="76466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7425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3" name="Freeform: Shape 532">
                  <a:extLst>
                    <a:ext uri="{FF2B5EF4-FFF2-40B4-BE49-F238E27FC236}">
                      <a16:creationId xmlns:a16="http://schemas.microsoft.com/office/drawing/2014/main" id="{6E53425A-49E5-68EF-2BF0-BAC6CB541271}"/>
                    </a:ext>
                  </a:extLst>
                </p:cNvPr>
                <p:cNvSpPr/>
                <p:nvPr/>
              </p:nvSpPr>
              <p:spPr>
                <a:xfrm>
                  <a:off x="8665937" y="1813040"/>
                  <a:ext cx="6485" cy="74445"/>
                </a:xfrm>
                <a:custGeom>
                  <a:avLst/>
                  <a:gdLst>
                    <a:gd name="connsiteX0" fmla="*/ 5969 w 6485"/>
                    <a:gd name="connsiteY0" fmla="*/ 74257 h 74445"/>
                    <a:gd name="connsiteX1" fmla="*/ 6486 w 6485"/>
                    <a:gd name="connsiteY1" fmla="*/ 74445 h 74445"/>
                    <a:gd name="connsiteX2" fmla="*/ 6486 w 6485"/>
                    <a:gd name="connsiteY2" fmla="*/ 188 h 74445"/>
                    <a:gd name="connsiteX3" fmla="*/ 0 w 6485"/>
                    <a:gd name="connsiteY3" fmla="*/ 0 h 74445"/>
                    <a:gd name="connsiteX4" fmla="*/ 0 w 6485"/>
                    <a:gd name="connsiteY4" fmla="*/ 72189 h 74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74445">
                      <a:moveTo>
                        <a:pt x="5969" y="74257"/>
                      </a:moveTo>
                      <a:lnTo>
                        <a:pt x="6486" y="74445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7218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4" name="Freeform: Shape 533">
                  <a:extLst>
                    <a:ext uri="{FF2B5EF4-FFF2-40B4-BE49-F238E27FC236}">
                      <a16:creationId xmlns:a16="http://schemas.microsoft.com/office/drawing/2014/main" id="{FD2297B2-DE95-685D-13DA-C3D9F72EF1E5}"/>
                    </a:ext>
                  </a:extLst>
                </p:cNvPr>
                <p:cNvSpPr/>
                <p:nvPr/>
              </p:nvSpPr>
              <p:spPr>
                <a:xfrm>
                  <a:off x="8711196" y="1814544"/>
                  <a:ext cx="6485" cy="88544"/>
                </a:xfrm>
                <a:custGeom>
                  <a:avLst/>
                  <a:gdLst>
                    <a:gd name="connsiteX0" fmla="*/ 5969 w 6485"/>
                    <a:gd name="connsiteY0" fmla="*/ 88357 h 88544"/>
                    <a:gd name="connsiteX1" fmla="*/ 6486 w 6485"/>
                    <a:gd name="connsiteY1" fmla="*/ 88545 h 88544"/>
                    <a:gd name="connsiteX2" fmla="*/ 6486 w 6485"/>
                    <a:gd name="connsiteY2" fmla="*/ 188 h 88544"/>
                    <a:gd name="connsiteX3" fmla="*/ 0 w 6485"/>
                    <a:gd name="connsiteY3" fmla="*/ 0 h 88544"/>
                    <a:gd name="connsiteX4" fmla="*/ 0 w 6485"/>
                    <a:gd name="connsiteY4" fmla="*/ 86336 h 88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88544">
                      <a:moveTo>
                        <a:pt x="5969" y="88357"/>
                      </a:moveTo>
                      <a:lnTo>
                        <a:pt x="6486" y="88545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8633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5" name="Freeform: Shape 534">
                  <a:extLst>
                    <a:ext uri="{FF2B5EF4-FFF2-40B4-BE49-F238E27FC236}">
                      <a16:creationId xmlns:a16="http://schemas.microsoft.com/office/drawing/2014/main" id="{06E5850E-E264-522E-626E-91D23F5B1523}"/>
                    </a:ext>
                  </a:extLst>
                </p:cNvPr>
                <p:cNvSpPr/>
                <p:nvPr/>
              </p:nvSpPr>
              <p:spPr>
                <a:xfrm>
                  <a:off x="8743531" y="1815578"/>
                  <a:ext cx="4464" cy="97991"/>
                </a:xfrm>
                <a:custGeom>
                  <a:avLst/>
                  <a:gdLst>
                    <a:gd name="connsiteX0" fmla="*/ 0 w 4464"/>
                    <a:gd name="connsiteY0" fmla="*/ 0 h 97991"/>
                    <a:gd name="connsiteX1" fmla="*/ 0 w 4464"/>
                    <a:gd name="connsiteY1" fmla="*/ 96440 h 97991"/>
                    <a:gd name="connsiteX2" fmla="*/ 4465 w 4464"/>
                    <a:gd name="connsiteY2" fmla="*/ 97991 h 97991"/>
                    <a:gd name="connsiteX3" fmla="*/ 4465 w 4464"/>
                    <a:gd name="connsiteY3" fmla="*/ 188 h 97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64" h="97991">
                      <a:moveTo>
                        <a:pt x="0" y="0"/>
                      </a:moveTo>
                      <a:lnTo>
                        <a:pt x="0" y="96440"/>
                      </a:lnTo>
                      <a:lnTo>
                        <a:pt x="4465" y="97991"/>
                      </a:lnTo>
                      <a:lnTo>
                        <a:pt x="4465" y="18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6" name="Freeform: Shape 535">
                  <a:extLst>
                    <a:ext uri="{FF2B5EF4-FFF2-40B4-BE49-F238E27FC236}">
                      <a16:creationId xmlns:a16="http://schemas.microsoft.com/office/drawing/2014/main" id="{94C9FD21-AEEE-604B-013A-163AB12C482E}"/>
                    </a:ext>
                  </a:extLst>
                </p:cNvPr>
                <p:cNvSpPr/>
                <p:nvPr/>
              </p:nvSpPr>
              <p:spPr>
                <a:xfrm>
                  <a:off x="8730606" y="1815154"/>
                  <a:ext cx="6438" cy="94607"/>
                </a:xfrm>
                <a:custGeom>
                  <a:avLst/>
                  <a:gdLst>
                    <a:gd name="connsiteX0" fmla="*/ 5922 w 6438"/>
                    <a:gd name="connsiteY0" fmla="*/ 94467 h 94607"/>
                    <a:gd name="connsiteX1" fmla="*/ 6439 w 6438"/>
                    <a:gd name="connsiteY1" fmla="*/ 94608 h 94607"/>
                    <a:gd name="connsiteX2" fmla="*/ 6439 w 6438"/>
                    <a:gd name="connsiteY2" fmla="*/ 235 h 94607"/>
                    <a:gd name="connsiteX3" fmla="*/ 0 w 6438"/>
                    <a:gd name="connsiteY3" fmla="*/ 0 h 94607"/>
                    <a:gd name="connsiteX4" fmla="*/ 0 w 6438"/>
                    <a:gd name="connsiteY4" fmla="*/ 92399 h 94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94607">
                      <a:moveTo>
                        <a:pt x="5922" y="94467"/>
                      </a:moveTo>
                      <a:lnTo>
                        <a:pt x="6439" y="94608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923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7" name="Freeform: Shape 536">
                  <a:extLst>
                    <a:ext uri="{FF2B5EF4-FFF2-40B4-BE49-F238E27FC236}">
                      <a16:creationId xmlns:a16="http://schemas.microsoft.com/office/drawing/2014/main" id="{C5B132AF-A3BF-0B24-0673-927690C40C72}"/>
                    </a:ext>
                  </a:extLst>
                </p:cNvPr>
                <p:cNvSpPr/>
                <p:nvPr/>
              </p:nvSpPr>
              <p:spPr>
                <a:xfrm>
                  <a:off x="8737045" y="1815389"/>
                  <a:ext cx="6485" cy="96628"/>
                </a:xfrm>
                <a:custGeom>
                  <a:avLst/>
                  <a:gdLst>
                    <a:gd name="connsiteX0" fmla="*/ 5969 w 6485"/>
                    <a:gd name="connsiteY0" fmla="*/ 96440 h 96628"/>
                    <a:gd name="connsiteX1" fmla="*/ 6486 w 6485"/>
                    <a:gd name="connsiteY1" fmla="*/ 96628 h 96628"/>
                    <a:gd name="connsiteX2" fmla="*/ 6486 w 6485"/>
                    <a:gd name="connsiteY2" fmla="*/ 188 h 96628"/>
                    <a:gd name="connsiteX3" fmla="*/ 0 w 6485"/>
                    <a:gd name="connsiteY3" fmla="*/ 0 h 96628"/>
                    <a:gd name="connsiteX4" fmla="*/ 0 w 6485"/>
                    <a:gd name="connsiteY4" fmla="*/ 94373 h 96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96628">
                      <a:moveTo>
                        <a:pt x="5969" y="96440"/>
                      </a:moveTo>
                      <a:lnTo>
                        <a:pt x="6486" y="96628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9437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8" name="Freeform: Shape 537">
                  <a:extLst>
                    <a:ext uri="{FF2B5EF4-FFF2-40B4-BE49-F238E27FC236}">
                      <a16:creationId xmlns:a16="http://schemas.microsoft.com/office/drawing/2014/main" id="{3A48AA7E-00A7-9394-9DD5-49669A0D624E}"/>
                    </a:ext>
                  </a:extLst>
                </p:cNvPr>
                <p:cNvSpPr/>
                <p:nvPr/>
              </p:nvSpPr>
              <p:spPr>
                <a:xfrm>
                  <a:off x="8724121" y="1814967"/>
                  <a:ext cx="6485" cy="92586"/>
                </a:xfrm>
                <a:custGeom>
                  <a:avLst/>
                  <a:gdLst>
                    <a:gd name="connsiteX0" fmla="*/ 5969 w 6485"/>
                    <a:gd name="connsiteY0" fmla="*/ 92399 h 92586"/>
                    <a:gd name="connsiteX1" fmla="*/ 6486 w 6485"/>
                    <a:gd name="connsiteY1" fmla="*/ 92587 h 92586"/>
                    <a:gd name="connsiteX2" fmla="*/ 6486 w 6485"/>
                    <a:gd name="connsiteY2" fmla="*/ 188 h 92586"/>
                    <a:gd name="connsiteX3" fmla="*/ 0 w 6485"/>
                    <a:gd name="connsiteY3" fmla="*/ 0 h 92586"/>
                    <a:gd name="connsiteX4" fmla="*/ 0 w 6485"/>
                    <a:gd name="connsiteY4" fmla="*/ 90331 h 9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92586">
                      <a:moveTo>
                        <a:pt x="5969" y="92399"/>
                      </a:moveTo>
                      <a:lnTo>
                        <a:pt x="6486" y="92587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903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26092778-48D6-912B-D751-A8AB21614CA1}"/>
                    </a:ext>
                  </a:extLst>
                </p:cNvPr>
                <p:cNvSpPr/>
                <p:nvPr/>
              </p:nvSpPr>
              <p:spPr>
                <a:xfrm>
                  <a:off x="8581904" y="1810220"/>
                  <a:ext cx="6438" cy="48220"/>
                </a:xfrm>
                <a:custGeom>
                  <a:avLst/>
                  <a:gdLst>
                    <a:gd name="connsiteX0" fmla="*/ 5922 w 6438"/>
                    <a:gd name="connsiteY0" fmla="*/ 48079 h 48220"/>
                    <a:gd name="connsiteX1" fmla="*/ 6439 w 6438"/>
                    <a:gd name="connsiteY1" fmla="*/ 48220 h 48220"/>
                    <a:gd name="connsiteX2" fmla="*/ 6439 w 6438"/>
                    <a:gd name="connsiteY2" fmla="*/ 235 h 48220"/>
                    <a:gd name="connsiteX3" fmla="*/ 0 w 6438"/>
                    <a:gd name="connsiteY3" fmla="*/ 0 h 48220"/>
                    <a:gd name="connsiteX4" fmla="*/ 0 w 6438"/>
                    <a:gd name="connsiteY4" fmla="*/ 46011 h 48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48220">
                      <a:moveTo>
                        <a:pt x="5922" y="48079"/>
                      </a:moveTo>
                      <a:lnTo>
                        <a:pt x="6439" y="48220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4601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0" name="Freeform: Shape 539">
                  <a:extLst>
                    <a:ext uri="{FF2B5EF4-FFF2-40B4-BE49-F238E27FC236}">
                      <a16:creationId xmlns:a16="http://schemas.microsoft.com/office/drawing/2014/main" id="{FE587786-1079-F0AD-B3BD-CA906B0BD214}"/>
                    </a:ext>
                  </a:extLst>
                </p:cNvPr>
                <p:cNvSpPr/>
                <p:nvPr/>
              </p:nvSpPr>
              <p:spPr>
                <a:xfrm>
                  <a:off x="8717682" y="1814732"/>
                  <a:ext cx="6438" cy="90565"/>
                </a:xfrm>
                <a:custGeom>
                  <a:avLst/>
                  <a:gdLst>
                    <a:gd name="connsiteX0" fmla="*/ 5922 w 6438"/>
                    <a:gd name="connsiteY0" fmla="*/ 90425 h 90565"/>
                    <a:gd name="connsiteX1" fmla="*/ 6439 w 6438"/>
                    <a:gd name="connsiteY1" fmla="*/ 90566 h 90565"/>
                    <a:gd name="connsiteX2" fmla="*/ 6439 w 6438"/>
                    <a:gd name="connsiteY2" fmla="*/ 235 h 90565"/>
                    <a:gd name="connsiteX3" fmla="*/ 0 w 6438"/>
                    <a:gd name="connsiteY3" fmla="*/ 0 h 90565"/>
                    <a:gd name="connsiteX4" fmla="*/ 0 w 6438"/>
                    <a:gd name="connsiteY4" fmla="*/ 88357 h 90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90565">
                      <a:moveTo>
                        <a:pt x="5922" y="90425"/>
                      </a:moveTo>
                      <a:lnTo>
                        <a:pt x="6439" y="90566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8835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1" name="Freeform: Shape 540">
                  <a:extLst>
                    <a:ext uri="{FF2B5EF4-FFF2-40B4-BE49-F238E27FC236}">
                      <a16:creationId xmlns:a16="http://schemas.microsoft.com/office/drawing/2014/main" id="{C4C651BF-E35C-75F6-881A-89B519EE902E}"/>
                    </a:ext>
                  </a:extLst>
                </p:cNvPr>
                <p:cNvSpPr/>
                <p:nvPr/>
              </p:nvSpPr>
              <p:spPr>
                <a:xfrm>
                  <a:off x="8607753" y="1811066"/>
                  <a:ext cx="6485" cy="56303"/>
                </a:xfrm>
                <a:custGeom>
                  <a:avLst/>
                  <a:gdLst>
                    <a:gd name="connsiteX0" fmla="*/ 5969 w 6485"/>
                    <a:gd name="connsiteY0" fmla="*/ 56116 h 56303"/>
                    <a:gd name="connsiteX1" fmla="*/ 6486 w 6485"/>
                    <a:gd name="connsiteY1" fmla="*/ 56304 h 56303"/>
                    <a:gd name="connsiteX2" fmla="*/ 6486 w 6485"/>
                    <a:gd name="connsiteY2" fmla="*/ 235 h 56303"/>
                    <a:gd name="connsiteX3" fmla="*/ 0 w 6485"/>
                    <a:gd name="connsiteY3" fmla="*/ 0 h 56303"/>
                    <a:gd name="connsiteX4" fmla="*/ 0 w 6485"/>
                    <a:gd name="connsiteY4" fmla="*/ 54095 h 5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6303">
                      <a:moveTo>
                        <a:pt x="5969" y="56116"/>
                      </a:moveTo>
                      <a:lnTo>
                        <a:pt x="6486" y="56304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540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8248C9F4-37F7-8431-7E54-A78F4AAD31AF}"/>
                    </a:ext>
                  </a:extLst>
                </p:cNvPr>
                <p:cNvSpPr/>
                <p:nvPr/>
              </p:nvSpPr>
              <p:spPr>
                <a:xfrm>
                  <a:off x="8601267" y="1810878"/>
                  <a:ext cx="6485" cy="54282"/>
                </a:xfrm>
                <a:custGeom>
                  <a:avLst/>
                  <a:gdLst>
                    <a:gd name="connsiteX0" fmla="*/ 5969 w 6485"/>
                    <a:gd name="connsiteY0" fmla="*/ 54095 h 54282"/>
                    <a:gd name="connsiteX1" fmla="*/ 6486 w 6485"/>
                    <a:gd name="connsiteY1" fmla="*/ 54283 h 54282"/>
                    <a:gd name="connsiteX2" fmla="*/ 6486 w 6485"/>
                    <a:gd name="connsiteY2" fmla="*/ 188 h 54282"/>
                    <a:gd name="connsiteX3" fmla="*/ 0 w 6485"/>
                    <a:gd name="connsiteY3" fmla="*/ 0 h 54282"/>
                    <a:gd name="connsiteX4" fmla="*/ 0 w 6485"/>
                    <a:gd name="connsiteY4" fmla="*/ 52027 h 54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4282">
                      <a:moveTo>
                        <a:pt x="5969" y="54095"/>
                      </a:moveTo>
                      <a:lnTo>
                        <a:pt x="6486" y="54283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5202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D856F06B-3BA9-2AE8-B555-1134E9651CF9}"/>
                    </a:ext>
                  </a:extLst>
                </p:cNvPr>
                <p:cNvSpPr/>
                <p:nvPr/>
              </p:nvSpPr>
              <p:spPr>
                <a:xfrm>
                  <a:off x="8620677" y="1811536"/>
                  <a:ext cx="6485" cy="60298"/>
                </a:xfrm>
                <a:custGeom>
                  <a:avLst/>
                  <a:gdLst>
                    <a:gd name="connsiteX0" fmla="*/ 5969 w 6485"/>
                    <a:gd name="connsiteY0" fmla="*/ 60111 h 60298"/>
                    <a:gd name="connsiteX1" fmla="*/ 6486 w 6485"/>
                    <a:gd name="connsiteY1" fmla="*/ 60299 h 60298"/>
                    <a:gd name="connsiteX2" fmla="*/ 6486 w 6485"/>
                    <a:gd name="connsiteY2" fmla="*/ 188 h 60298"/>
                    <a:gd name="connsiteX3" fmla="*/ 0 w 6485"/>
                    <a:gd name="connsiteY3" fmla="*/ 0 h 60298"/>
                    <a:gd name="connsiteX4" fmla="*/ 0 w 6485"/>
                    <a:gd name="connsiteY4" fmla="*/ 58090 h 6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60298">
                      <a:moveTo>
                        <a:pt x="5969" y="60111"/>
                      </a:moveTo>
                      <a:lnTo>
                        <a:pt x="6486" y="60299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5809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5D219C60-E1E7-BBCC-8930-1F783297F978}"/>
                    </a:ext>
                  </a:extLst>
                </p:cNvPr>
                <p:cNvSpPr/>
                <p:nvPr/>
              </p:nvSpPr>
              <p:spPr>
                <a:xfrm>
                  <a:off x="8614239" y="1811301"/>
                  <a:ext cx="6438" cy="58324"/>
                </a:xfrm>
                <a:custGeom>
                  <a:avLst/>
                  <a:gdLst>
                    <a:gd name="connsiteX0" fmla="*/ 5922 w 6438"/>
                    <a:gd name="connsiteY0" fmla="*/ 58137 h 58324"/>
                    <a:gd name="connsiteX1" fmla="*/ 6439 w 6438"/>
                    <a:gd name="connsiteY1" fmla="*/ 58325 h 58324"/>
                    <a:gd name="connsiteX2" fmla="*/ 6439 w 6438"/>
                    <a:gd name="connsiteY2" fmla="*/ 235 h 58324"/>
                    <a:gd name="connsiteX3" fmla="*/ 0 w 6438"/>
                    <a:gd name="connsiteY3" fmla="*/ 0 h 58324"/>
                    <a:gd name="connsiteX4" fmla="*/ 0 w 6438"/>
                    <a:gd name="connsiteY4" fmla="*/ 56069 h 5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58324">
                      <a:moveTo>
                        <a:pt x="5922" y="58137"/>
                      </a:moveTo>
                      <a:lnTo>
                        <a:pt x="6439" y="58325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5606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F4A9EF23-08F9-FA54-ED43-F17705E53541}"/>
                    </a:ext>
                  </a:extLst>
                </p:cNvPr>
                <p:cNvSpPr/>
                <p:nvPr/>
              </p:nvSpPr>
              <p:spPr>
                <a:xfrm>
                  <a:off x="8588343" y="1810455"/>
                  <a:ext cx="6485" cy="50241"/>
                </a:xfrm>
                <a:custGeom>
                  <a:avLst/>
                  <a:gdLst>
                    <a:gd name="connsiteX0" fmla="*/ 5969 w 6485"/>
                    <a:gd name="connsiteY0" fmla="*/ 50053 h 50241"/>
                    <a:gd name="connsiteX1" fmla="*/ 6486 w 6485"/>
                    <a:gd name="connsiteY1" fmla="*/ 50241 h 50241"/>
                    <a:gd name="connsiteX2" fmla="*/ 6486 w 6485"/>
                    <a:gd name="connsiteY2" fmla="*/ 188 h 50241"/>
                    <a:gd name="connsiteX3" fmla="*/ 0 w 6485"/>
                    <a:gd name="connsiteY3" fmla="*/ 0 h 50241"/>
                    <a:gd name="connsiteX4" fmla="*/ 0 w 6485"/>
                    <a:gd name="connsiteY4" fmla="*/ 47985 h 50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50241">
                      <a:moveTo>
                        <a:pt x="5969" y="50053"/>
                      </a:moveTo>
                      <a:lnTo>
                        <a:pt x="6486" y="50241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479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346E927C-9C30-B2B1-4D8A-2101A76521FC}"/>
                    </a:ext>
                  </a:extLst>
                </p:cNvPr>
                <p:cNvSpPr/>
                <p:nvPr/>
              </p:nvSpPr>
              <p:spPr>
                <a:xfrm>
                  <a:off x="8594828" y="1810643"/>
                  <a:ext cx="6438" cy="52262"/>
                </a:xfrm>
                <a:custGeom>
                  <a:avLst/>
                  <a:gdLst>
                    <a:gd name="connsiteX0" fmla="*/ 5922 w 6438"/>
                    <a:gd name="connsiteY0" fmla="*/ 52121 h 52262"/>
                    <a:gd name="connsiteX1" fmla="*/ 6439 w 6438"/>
                    <a:gd name="connsiteY1" fmla="*/ 52262 h 52262"/>
                    <a:gd name="connsiteX2" fmla="*/ 6439 w 6438"/>
                    <a:gd name="connsiteY2" fmla="*/ 235 h 52262"/>
                    <a:gd name="connsiteX3" fmla="*/ 0 w 6438"/>
                    <a:gd name="connsiteY3" fmla="*/ 0 h 52262"/>
                    <a:gd name="connsiteX4" fmla="*/ 0 w 6438"/>
                    <a:gd name="connsiteY4" fmla="*/ 50053 h 52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52262">
                      <a:moveTo>
                        <a:pt x="5922" y="52121"/>
                      </a:moveTo>
                      <a:lnTo>
                        <a:pt x="6439" y="52262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500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82966D3D-EB2A-5676-8B72-A112945B7140}"/>
                    </a:ext>
                  </a:extLst>
                </p:cNvPr>
                <p:cNvSpPr/>
                <p:nvPr/>
              </p:nvSpPr>
              <p:spPr>
                <a:xfrm>
                  <a:off x="8646527" y="1812382"/>
                  <a:ext cx="6485" cy="68382"/>
                </a:xfrm>
                <a:custGeom>
                  <a:avLst/>
                  <a:gdLst>
                    <a:gd name="connsiteX0" fmla="*/ 5969 w 6485"/>
                    <a:gd name="connsiteY0" fmla="*/ 68195 h 68382"/>
                    <a:gd name="connsiteX1" fmla="*/ 6486 w 6485"/>
                    <a:gd name="connsiteY1" fmla="*/ 68382 h 68382"/>
                    <a:gd name="connsiteX2" fmla="*/ 6486 w 6485"/>
                    <a:gd name="connsiteY2" fmla="*/ 188 h 68382"/>
                    <a:gd name="connsiteX3" fmla="*/ 0 w 6485"/>
                    <a:gd name="connsiteY3" fmla="*/ 0 h 68382"/>
                    <a:gd name="connsiteX4" fmla="*/ 0 w 6485"/>
                    <a:gd name="connsiteY4" fmla="*/ 66174 h 68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68382">
                      <a:moveTo>
                        <a:pt x="5969" y="68195"/>
                      </a:moveTo>
                      <a:lnTo>
                        <a:pt x="6486" y="68382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6617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755EDD07-1B41-8C5E-874B-62280310A959}"/>
                    </a:ext>
                  </a:extLst>
                </p:cNvPr>
                <p:cNvSpPr/>
                <p:nvPr/>
              </p:nvSpPr>
              <p:spPr>
                <a:xfrm>
                  <a:off x="8653012" y="1812570"/>
                  <a:ext cx="6485" cy="70450"/>
                </a:xfrm>
                <a:custGeom>
                  <a:avLst/>
                  <a:gdLst>
                    <a:gd name="connsiteX0" fmla="*/ 5922 w 6485"/>
                    <a:gd name="connsiteY0" fmla="*/ 70262 h 70450"/>
                    <a:gd name="connsiteX1" fmla="*/ 6486 w 6485"/>
                    <a:gd name="connsiteY1" fmla="*/ 70450 h 70450"/>
                    <a:gd name="connsiteX2" fmla="*/ 6486 w 6485"/>
                    <a:gd name="connsiteY2" fmla="*/ 235 h 70450"/>
                    <a:gd name="connsiteX3" fmla="*/ 0 w 6485"/>
                    <a:gd name="connsiteY3" fmla="*/ 0 h 70450"/>
                    <a:gd name="connsiteX4" fmla="*/ 0 w 6485"/>
                    <a:gd name="connsiteY4" fmla="*/ 68194 h 70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70450">
                      <a:moveTo>
                        <a:pt x="5922" y="70262"/>
                      </a:moveTo>
                      <a:lnTo>
                        <a:pt x="6486" y="70450"/>
                      </a:lnTo>
                      <a:lnTo>
                        <a:pt x="6486" y="235"/>
                      </a:lnTo>
                      <a:lnTo>
                        <a:pt x="0" y="0"/>
                      </a:lnTo>
                      <a:lnTo>
                        <a:pt x="0" y="6819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290A2F2D-9E2C-F7A6-1774-F388B5A9EDB8}"/>
                    </a:ext>
                  </a:extLst>
                </p:cNvPr>
                <p:cNvSpPr/>
                <p:nvPr/>
              </p:nvSpPr>
              <p:spPr>
                <a:xfrm>
                  <a:off x="8659498" y="1812805"/>
                  <a:ext cx="6438" cy="72424"/>
                </a:xfrm>
                <a:custGeom>
                  <a:avLst/>
                  <a:gdLst>
                    <a:gd name="connsiteX0" fmla="*/ 5922 w 6438"/>
                    <a:gd name="connsiteY0" fmla="*/ 72236 h 72424"/>
                    <a:gd name="connsiteX1" fmla="*/ 6439 w 6438"/>
                    <a:gd name="connsiteY1" fmla="*/ 72424 h 72424"/>
                    <a:gd name="connsiteX2" fmla="*/ 6439 w 6438"/>
                    <a:gd name="connsiteY2" fmla="*/ 235 h 72424"/>
                    <a:gd name="connsiteX3" fmla="*/ 0 w 6438"/>
                    <a:gd name="connsiteY3" fmla="*/ 0 h 72424"/>
                    <a:gd name="connsiteX4" fmla="*/ 0 w 6438"/>
                    <a:gd name="connsiteY4" fmla="*/ 70215 h 72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72424">
                      <a:moveTo>
                        <a:pt x="5922" y="72236"/>
                      </a:moveTo>
                      <a:lnTo>
                        <a:pt x="6439" y="72424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702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7E054729-8332-1DEE-D984-DE7C928A44BE}"/>
                    </a:ext>
                  </a:extLst>
                </p:cNvPr>
                <p:cNvSpPr/>
                <p:nvPr/>
              </p:nvSpPr>
              <p:spPr>
                <a:xfrm>
                  <a:off x="8627163" y="1811724"/>
                  <a:ext cx="6438" cy="62366"/>
                </a:xfrm>
                <a:custGeom>
                  <a:avLst/>
                  <a:gdLst>
                    <a:gd name="connsiteX0" fmla="*/ 5922 w 6438"/>
                    <a:gd name="connsiteY0" fmla="*/ 62179 h 62366"/>
                    <a:gd name="connsiteX1" fmla="*/ 6439 w 6438"/>
                    <a:gd name="connsiteY1" fmla="*/ 62367 h 62366"/>
                    <a:gd name="connsiteX2" fmla="*/ 6439 w 6438"/>
                    <a:gd name="connsiteY2" fmla="*/ 235 h 62366"/>
                    <a:gd name="connsiteX3" fmla="*/ 0 w 6438"/>
                    <a:gd name="connsiteY3" fmla="*/ 0 h 62366"/>
                    <a:gd name="connsiteX4" fmla="*/ 0 w 6438"/>
                    <a:gd name="connsiteY4" fmla="*/ 60111 h 62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62366">
                      <a:moveTo>
                        <a:pt x="5922" y="62179"/>
                      </a:moveTo>
                      <a:lnTo>
                        <a:pt x="6439" y="62367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6011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586019DE-3E4C-F965-2B19-14E4DB996D7A}"/>
                    </a:ext>
                  </a:extLst>
                </p:cNvPr>
                <p:cNvSpPr/>
                <p:nvPr/>
              </p:nvSpPr>
              <p:spPr>
                <a:xfrm>
                  <a:off x="8633602" y="1811959"/>
                  <a:ext cx="6485" cy="64340"/>
                </a:xfrm>
                <a:custGeom>
                  <a:avLst/>
                  <a:gdLst>
                    <a:gd name="connsiteX0" fmla="*/ 5969 w 6485"/>
                    <a:gd name="connsiteY0" fmla="*/ 64153 h 64340"/>
                    <a:gd name="connsiteX1" fmla="*/ 6486 w 6485"/>
                    <a:gd name="connsiteY1" fmla="*/ 64341 h 64340"/>
                    <a:gd name="connsiteX2" fmla="*/ 6486 w 6485"/>
                    <a:gd name="connsiteY2" fmla="*/ 188 h 64340"/>
                    <a:gd name="connsiteX3" fmla="*/ 0 w 6485"/>
                    <a:gd name="connsiteY3" fmla="*/ 0 h 64340"/>
                    <a:gd name="connsiteX4" fmla="*/ 0 w 6485"/>
                    <a:gd name="connsiteY4" fmla="*/ 62132 h 6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85" h="64340">
                      <a:moveTo>
                        <a:pt x="5969" y="64153"/>
                      </a:moveTo>
                      <a:lnTo>
                        <a:pt x="6486" y="64341"/>
                      </a:lnTo>
                      <a:lnTo>
                        <a:pt x="6486" y="188"/>
                      </a:lnTo>
                      <a:lnTo>
                        <a:pt x="0" y="0"/>
                      </a:lnTo>
                      <a:lnTo>
                        <a:pt x="0" y="6213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E606D1F3-06C0-E76B-E9BE-750A73100E9E}"/>
                    </a:ext>
                  </a:extLst>
                </p:cNvPr>
                <p:cNvSpPr/>
                <p:nvPr/>
              </p:nvSpPr>
              <p:spPr>
                <a:xfrm>
                  <a:off x="8640088" y="1812147"/>
                  <a:ext cx="6438" cy="66408"/>
                </a:xfrm>
                <a:custGeom>
                  <a:avLst/>
                  <a:gdLst>
                    <a:gd name="connsiteX0" fmla="*/ 5922 w 6438"/>
                    <a:gd name="connsiteY0" fmla="*/ 66221 h 66408"/>
                    <a:gd name="connsiteX1" fmla="*/ 6439 w 6438"/>
                    <a:gd name="connsiteY1" fmla="*/ 66409 h 66408"/>
                    <a:gd name="connsiteX2" fmla="*/ 6439 w 6438"/>
                    <a:gd name="connsiteY2" fmla="*/ 235 h 66408"/>
                    <a:gd name="connsiteX3" fmla="*/ 0 w 6438"/>
                    <a:gd name="connsiteY3" fmla="*/ 0 h 66408"/>
                    <a:gd name="connsiteX4" fmla="*/ 0 w 6438"/>
                    <a:gd name="connsiteY4" fmla="*/ 64153 h 66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8" h="66408">
                      <a:moveTo>
                        <a:pt x="5922" y="66221"/>
                      </a:moveTo>
                      <a:lnTo>
                        <a:pt x="6439" y="66409"/>
                      </a:lnTo>
                      <a:lnTo>
                        <a:pt x="6439" y="235"/>
                      </a:lnTo>
                      <a:lnTo>
                        <a:pt x="0" y="0"/>
                      </a:lnTo>
                      <a:lnTo>
                        <a:pt x="0" y="641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EB871538-E271-F6B8-9E98-462DA47DF8ED}"/>
                  </a:ext>
                </a:extLst>
              </p:cNvPr>
              <p:cNvSpPr/>
              <p:nvPr/>
            </p:nvSpPr>
            <p:spPr>
              <a:xfrm>
                <a:off x="8368485" y="1783572"/>
                <a:ext cx="166279" cy="98273"/>
              </a:xfrm>
              <a:custGeom>
                <a:avLst/>
                <a:gdLst>
                  <a:gd name="connsiteX0" fmla="*/ 0 w 166279"/>
                  <a:gd name="connsiteY0" fmla="*/ 0 h 98273"/>
                  <a:gd name="connsiteX1" fmla="*/ 0 w 166279"/>
                  <a:gd name="connsiteY1" fmla="*/ 38163 h 98273"/>
                  <a:gd name="connsiteX2" fmla="*/ 166280 w 166279"/>
                  <a:gd name="connsiteY2" fmla="*/ 98273 h 98273"/>
                  <a:gd name="connsiteX3" fmla="*/ 112420 w 166279"/>
                  <a:gd name="connsiteY3" fmla="*/ 2256 h 9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279" h="98273">
                    <a:moveTo>
                      <a:pt x="0" y="0"/>
                    </a:moveTo>
                    <a:lnTo>
                      <a:pt x="0" y="38163"/>
                    </a:lnTo>
                    <a:lnTo>
                      <a:pt x="166280" y="98273"/>
                    </a:lnTo>
                    <a:lnTo>
                      <a:pt x="112420" y="2256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54" name="Graphic 111">
              <a:extLst>
                <a:ext uri="{FF2B5EF4-FFF2-40B4-BE49-F238E27FC236}">
                  <a16:creationId xmlns:a16="http://schemas.microsoft.com/office/drawing/2014/main" id="{32D4329E-D4A4-081D-6A03-F95B391F88BC}"/>
                </a:ext>
              </a:extLst>
            </p:cNvPr>
            <p:cNvGrpSpPr/>
            <p:nvPr/>
          </p:nvGrpSpPr>
          <p:grpSpPr>
            <a:xfrm>
              <a:off x="9864627" y="1485791"/>
              <a:ext cx="683824" cy="481262"/>
              <a:chOff x="9864627" y="1485791"/>
              <a:chExt cx="683824" cy="481262"/>
            </a:xfrm>
            <a:grpFill/>
          </p:grpSpPr>
          <p:grpSp>
            <p:nvGrpSpPr>
              <p:cNvPr id="555" name="Graphic 111">
                <a:extLst>
                  <a:ext uri="{FF2B5EF4-FFF2-40B4-BE49-F238E27FC236}">
                    <a16:creationId xmlns:a16="http://schemas.microsoft.com/office/drawing/2014/main" id="{BAC6E469-1DF6-BDFE-214A-ED037E2F2A92}"/>
                  </a:ext>
                </a:extLst>
              </p:cNvPr>
              <p:cNvGrpSpPr/>
              <p:nvPr/>
            </p:nvGrpSpPr>
            <p:grpSpPr>
              <a:xfrm>
                <a:off x="9864627" y="1487107"/>
                <a:ext cx="683824" cy="479946"/>
                <a:chOff x="9864627" y="1487107"/>
                <a:chExt cx="683824" cy="479946"/>
              </a:xfrm>
              <a:grpFill/>
            </p:grpSpPr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EE10D995-5A1B-FBD8-716F-04D1CE349B80}"/>
                    </a:ext>
                  </a:extLst>
                </p:cNvPr>
                <p:cNvSpPr/>
                <p:nvPr/>
              </p:nvSpPr>
              <p:spPr>
                <a:xfrm>
                  <a:off x="9864627" y="1738312"/>
                  <a:ext cx="534182" cy="228740"/>
                </a:xfrm>
                <a:custGeom>
                  <a:avLst/>
                  <a:gdLst>
                    <a:gd name="connsiteX0" fmla="*/ 0 w 534182"/>
                    <a:gd name="connsiteY0" fmla="*/ 228740 h 228740"/>
                    <a:gd name="connsiteX1" fmla="*/ 534182 w 534182"/>
                    <a:gd name="connsiteY1" fmla="*/ 35249 h 228740"/>
                    <a:gd name="connsiteX2" fmla="*/ 534182 w 534182"/>
                    <a:gd name="connsiteY2" fmla="*/ 0 h 228740"/>
                    <a:gd name="connsiteX3" fmla="*/ 0 w 534182"/>
                    <a:gd name="connsiteY3" fmla="*/ 49160 h 228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4182" h="228740">
                      <a:moveTo>
                        <a:pt x="0" y="228740"/>
                      </a:moveTo>
                      <a:lnTo>
                        <a:pt x="534182" y="35249"/>
                      </a:lnTo>
                      <a:lnTo>
                        <a:pt x="534182" y="0"/>
                      </a:lnTo>
                      <a:lnTo>
                        <a:pt x="0" y="4916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F39CF8A1-5747-FC7E-248E-E5F3BD560CBE}"/>
                    </a:ext>
                  </a:extLst>
                </p:cNvPr>
                <p:cNvSpPr/>
                <p:nvPr/>
              </p:nvSpPr>
              <p:spPr>
                <a:xfrm>
                  <a:off x="9864627" y="1738312"/>
                  <a:ext cx="534182" cy="228740"/>
                </a:xfrm>
                <a:custGeom>
                  <a:avLst/>
                  <a:gdLst>
                    <a:gd name="connsiteX0" fmla="*/ 0 w 534182"/>
                    <a:gd name="connsiteY0" fmla="*/ 228740 h 228740"/>
                    <a:gd name="connsiteX1" fmla="*/ 534182 w 534182"/>
                    <a:gd name="connsiteY1" fmla="*/ 35249 h 228740"/>
                    <a:gd name="connsiteX2" fmla="*/ 534182 w 534182"/>
                    <a:gd name="connsiteY2" fmla="*/ 0 h 228740"/>
                    <a:gd name="connsiteX3" fmla="*/ 0 w 534182"/>
                    <a:gd name="connsiteY3" fmla="*/ 49160 h 228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4182" h="228740">
                      <a:moveTo>
                        <a:pt x="0" y="228740"/>
                      </a:moveTo>
                      <a:lnTo>
                        <a:pt x="534182" y="35249"/>
                      </a:lnTo>
                      <a:lnTo>
                        <a:pt x="534182" y="0"/>
                      </a:lnTo>
                      <a:lnTo>
                        <a:pt x="0" y="4916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558" name="Graphic 111">
                  <a:extLst>
                    <a:ext uri="{FF2B5EF4-FFF2-40B4-BE49-F238E27FC236}">
                      <a16:creationId xmlns:a16="http://schemas.microsoft.com/office/drawing/2014/main" id="{F90A2E21-1AB9-28AB-071C-31E9195F68E8}"/>
                    </a:ext>
                  </a:extLst>
                </p:cNvPr>
                <p:cNvGrpSpPr/>
                <p:nvPr/>
              </p:nvGrpSpPr>
              <p:grpSpPr>
                <a:xfrm>
                  <a:off x="9939495" y="1487107"/>
                  <a:ext cx="608956" cy="293504"/>
                  <a:chOff x="9939495" y="1487107"/>
                  <a:chExt cx="608956" cy="293504"/>
                </a:xfrm>
                <a:grpFill/>
              </p:grpSpPr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81E5966F-8289-43D4-5704-E705DAECA0CA}"/>
                      </a:ext>
                    </a:extLst>
                  </p:cNvPr>
                  <p:cNvSpPr/>
                  <p:nvPr/>
                </p:nvSpPr>
                <p:spPr>
                  <a:xfrm>
                    <a:off x="9943537" y="1487201"/>
                    <a:ext cx="558574" cy="292564"/>
                  </a:xfrm>
                  <a:custGeom>
                    <a:avLst/>
                    <a:gdLst>
                      <a:gd name="connsiteX0" fmla="*/ 279358 w 558574"/>
                      <a:gd name="connsiteY0" fmla="*/ 0 h 292564"/>
                      <a:gd name="connsiteX1" fmla="*/ 0 w 558574"/>
                      <a:gd name="connsiteY1" fmla="*/ 292564 h 292564"/>
                      <a:gd name="connsiteX2" fmla="*/ 396994 w 558574"/>
                      <a:gd name="connsiteY2" fmla="*/ 256516 h 292564"/>
                      <a:gd name="connsiteX3" fmla="*/ 558574 w 558574"/>
                      <a:gd name="connsiteY3" fmla="*/ 5781 h 292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8574" h="292564">
                        <a:moveTo>
                          <a:pt x="279358" y="0"/>
                        </a:moveTo>
                        <a:lnTo>
                          <a:pt x="0" y="292564"/>
                        </a:lnTo>
                        <a:lnTo>
                          <a:pt x="396994" y="256516"/>
                        </a:lnTo>
                        <a:lnTo>
                          <a:pt x="558574" y="578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6729DB85-3AAA-9A28-FF24-0E47A5A6C618}"/>
                      </a:ext>
                    </a:extLst>
                  </p:cNvPr>
                  <p:cNvSpPr/>
                  <p:nvPr/>
                </p:nvSpPr>
                <p:spPr>
                  <a:xfrm>
                    <a:off x="10340531" y="1492981"/>
                    <a:ext cx="207920" cy="250735"/>
                  </a:xfrm>
                  <a:custGeom>
                    <a:avLst/>
                    <a:gdLst>
                      <a:gd name="connsiteX0" fmla="*/ 207920 w 207920"/>
                      <a:gd name="connsiteY0" fmla="*/ 940 h 250735"/>
                      <a:gd name="connsiteX1" fmla="*/ 161580 w 207920"/>
                      <a:gd name="connsiteY1" fmla="*/ 0 h 250735"/>
                      <a:gd name="connsiteX2" fmla="*/ 0 w 207920"/>
                      <a:gd name="connsiteY2" fmla="*/ 250736 h 250735"/>
                      <a:gd name="connsiteX3" fmla="*/ 58278 w 207920"/>
                      <a:gd name="connsiteY3" fmla="*/ 245331 h 250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7920" h="250735">
                        <a:moveTo>
                          <a:pt x="207920" y="940"/>
                        </a:moveTo>
                        <a:lnTo>
                          <a:pt x="161580" y="0"/>
                        </a:lnTo>
                        <a:lnTo>
                          <a:pt x="0" y="250736"/>
                        </a:lnTo>
                        <a:lnTo>
                          <a:pt x="58278" y="24533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27C0B75A-6946-A1B2-D4CB-CB1EF0B31B91}"/>
                      </a:ext>
                    </a:extLst>
                  </p:cNvPr>
                  <p:cNvSpPr/>
                  <p:nvPr/>
                </p:nvSpPr>
                <p:spPr>
                  <a:xfrm rot="-3429607">
                    <a:off x="10272236" y="1616043"/>
                    <a:ext cx="298254" cy="4699"/>
                  </a:xfrm>
                  <a:custGeom>
                    <a:avLst/>
                    <a:gdLst>
                      <a:gd name="connsiteX0" fmla="*/ 0 w 298254"/>
                      <a:gd name="connsiteY0" fmla="*/ 0 h 4699"/>
                      <a:gd name="connsiteX1" fmla="*/ 298255 w 298254"/>
                      <a:gd name="connsiteY1" fmla="*/ 0 h 4699"/>
                      <a:gd name="connsiteX2" fmla="*/ 298255 w 298254"/>
                      <a:gd name="connsiteY2" fmla="*/ 4700 h 4699"/>
                      <a:gd name="connsiteX3" fmla="*/ 0 w 298254"/>
                      <a:gd name="connsiteY3" fmla="*/ 4700 h 4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8254" h="4699">
                        <a:moveTo>
                          <a:pt x="0" y="0"/>
                        </a:moveTo>
                        <a:lnTo>
                          <a:pt x="298255" y="0"/>
                        </a:lnTo>
                        <a:lnTo>
                          <a:pt x="298255" y="4700"/>
                        </a:lnTo>
                        <a:lnTo>
                          <a:pt x="0" y="470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B5B158E2-9ED7-9462-C26A-D402367149B2}"/>
                      </a:ext>
                    </a:extLst>
                  </p:cNvPr>
                  <p:cNvSpPr/>
                  <p:nvPr/>
                </p:nvSpPr>
                <p:spPr>
                  <a:xfrm>
                    <a:off x="9939495" y="1487107"/>
                    <a:ext cx="286595" cy="293504"/>
                  </a:xfrm>
                  <a:custGeom>
                    <a:avLst/>
                    <a:gdLst>
                      <a:gd name="connsiteX0" fmla="*/ 7097 w 286595"/>
                      <a:gd name="connsiteY0" fmla="*/ 292846 h 293504"/>
                      <a:gd name="connsiteX1" fmla="*/ 0 w 286595"/>
                      <a:gd name="connsiteY1" fmla="*/ 293504 h 293504"/>
                      <a:gd name="connsiteX2" fmla="*/ 280204 w 286595"/>
                      <a:gd name="connsiteY2" fmla="*/ 0 h 293504"/>
                      <a:gd name="connsiteX3" fmla="*/ 286595 w 286595"/>
                      <a:gd name="connsiteY3" fmla="*/ 141 h 293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6595" h="293504">
                        <a:moveTo>
                          <a:pt x="7097" y="292846"/>
                        </a:moveTo>
                        <a:lnTo>
                          <a:pt x="0" y="293504"/>
                        </a:lnTo>
                        <a:lnTo>
                          <a:pt x="280204" y="0"/>
                        </a:lnTo>
                        <a:lnTo>
                          <a:pt x="286595" y="14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563" name="Freeform: Shape 562">
                  <a:extLst>
                    <a:ext uri="{FF2B5EF4-FFF2-40B4-BE49-F238E27FC236}">
                      <a16:creationId xmlns:a16="http://schemas.microsoft.com/office/drawing/2014/main" id="{119F4088-C039-8709-842F-AB411B1EF67B}"/>
                    </a:ext>
                  </a:extLst>
                </p:cNvPr>
                <p:cNvSpPr/>
                <p:nvPr/>
              </p:nvSpPr>
              <p:spPr>
                <a:xfrm>
                  <a:off x="9897197" y="1775629"/>
                  <a:ext cx="420164" cy="144190"/>
                </a:xfrm>
                <a:custGeom>
                  <a:avLst/>
                  <a:gdLst>
                    <a:gd name="connsiteX0" fmla="*/ 0 w 420164"/>
                    <a:gd name="connsiteY0" fmla="*/ 40136 h 144190"/>
                    <a:gd name="connsiteX1" fmla="*/ 0 w 420164"/>
                    <a:gd name="connsiteY1" fmla="*/ 144191 h 144190"/>
                    <a:gd name="connsiteX2" fmla="*/ 420164 w 420164"/>
                    <a:gd name="connsiteY2" fmla="*/ 0 h 144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20164" h="144190">
                      <a:moveTo>
                        <a:pt x="0" y="40136"/>
                      </a:moveTo>
                      <a:lnTo>
                        <a:pt x="0" y="144191"/>
                      </a:lnTo>
                      <a:lnTo>
                        <a:pt x="420164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D48AFD7F-7BD7-76EE-5032-9490744E0017}"/>
                    </a:ext>
                  </a:extLst>
                </p:cNvPr>
                <p:cNvSpPr/>
                <p:nvPr/>
              </p:nvSpPr>
              <p:spPr>
                <a:xfrm>
                  <a:off x="10086882" y="1538993"/>
                  <a:ext cx="429328" cy="181930"/>
                </a:xfrm>
                <a:custGeom>
                  <a:avLst/>
                  <a:gdLst>
                    <a:gd name="connsiteX0" fmla="*/ 0 w 429328"/>
                    <a:gd name="connsiteY0" fmla="*/ 178170 h 181930"/>
                    <a:gd name="connsiteX1" fmla="*/ 321374 w 429328"/>
                    <a:gd name="connsiteY1" fmla="*/ 181930 h 181930"/>
                    <a:gd name="connsiteX2" fmla="*/ 429329 w 429328"/>
                    <a:gd name="connsiteY2" fmla="*/ 6110 h 181930"/>
                    <a:gd name="connsiteX3" fmla="*/ 181836 w 429328"/>
                    <a:gd name="connsiteY3" fmla="*/ 0 h 18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9328" h="181930">
                      <a:moveTo>
                        <a:pt x="0" y="178170"/>
                      </a:moveTo>
                      <a:lnTo>
                        <a:pt x="321374" y="181930"/>
                      </a:lnTo>
                      <a:lnTo>
                        <a:pt x="429329" y="6110"/>
                      </a:lnTo>
                      <a:lnTo>
                        <a:pt x="18183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565" name="Graphic 111">
                  <a:extLst>
                    <a:ext uri="{FF2B5EF4-FFF2-40B4-BE49-F238E27FC236}">
                      <a16:creationId xmlns:a16="http://schemas.microsoft.com/office/drawing/2014/main" id="{991E2C9B-15BD-4488-C1FB-EBAC48AA94A5}"/>
                    </a:ext>
                  </a:extLst>
                </p:cNvPr>
                <p:cNvGrpSpPr/>
                <p:nvPr/>
              </p:nvGrpSpPr>
              <p:grpSpPr>
                <a:xfrm>
                  <a:off x="10086882" y="1517421"/>
                  <a:ext cx="333076" cy="199742"/>
                  <a:chOff x="10086882" y="1517421"/>
                  <a:chExt cx="333076" cy="199742"/>
                </a:xfrm>
                <a:grpFill/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E37C405D-B4C4-0086-8C16-A53917FE6A2C}"/>
                      </a:ext>
                    </a:extLst>
                  </p:cNvPr>
                  <p:cNvSpPr/>
                  <p:nvPr/>
                </p:nvSpPr>
                <p:spPr>
                  <a:xfrm>
                    <a:off x="10147980" y="1517421"/>
                    <a:ext cx="241429" cy="134555"/>
                  </a:xfrm>
                  <a:custGeom>
                    <a:avLst/>
                    <a:gdLst>
                      <a:gd name="connsiteX0" fmla="*/ 145695 w 241429"/>
                      <a:gd name="connsiteY0" fmla="*/ 134556 h 134555"/>
                      <a:gd name="connsiteX1" fmla="*/ 241430 w 241429"/>
                      <a:gd name="connsiteY1" fmla="*/ 3525 h 134555"/>
                      <a:gd name="connsiteX2" fmla="*/ 105746 w 241429"/>
                      <a:gd name="connsiteY2" fmla="*/ 0 h 134555"/>
                      <a:gd name="connsiteX3" fmla="*/ 0 w 241429"/>
                      <a:gd name="connsiteY3" fmla="*/ 134556 h 134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1429" h="134555">
                        <a:moveTo>
                          <a:pt x="145695" y="134556"/>
                        </a:moveTo>
                        <a:lnTo>
                          <a:pt x="241430" y="3525"/>
                        </a:lnTo>
                        <a:lnTo>
                          <a:pt x="105746" y="0"/>
                        </a:lnTo>
                        <a:lnTo>
                          <a:pt x="0" y="134556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041B1BEB-5B4F-FFA3-C5A4-4D5AD3EEC118}"/>
                      </a:ext>
                    </a:extLst>
                  </p:cNvPr>
                  <p:cNvSpPr/>
                  <p:nvPr/>
                </p:nvSpPr>
                <p:spPr>
                  <a:xfrm>
                    <a:off x="10086882" y="1517421"/>
                    <a:ext cx="166843" cy="199742"/>
                  </a:xfrm>
                  <a:custGeom>
                    <a:avLst/>
                    <a:gdLst>
                      <a:gd name="connsiteX0" fmla="*/ 166844 w 166843"/>
                      <a:gd name="connsiteY0" fmla="*/ 0 h 199742"/>
                      <a:gd name="connsiteX1" fmla="*/ 145460 w 166843"/>
                      <a:gd name="connsiteY1" fmla="*/ 21384 h 199742"/>
                      <a:gd name="connsiteX2" fmla="*/ 0 w 166843"/>
                      <a:gd name="connsiteY2" fmla="*/ 199743 h 199742"/>
                      <a:gd name="connsiteX3" fmla="*/ 61098 w 166843"/>
                      <a:gd name="connsiteY3" fmla="*/ 134556 h 199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6843" h="199742">
                        <a:moveTo>
                          <a:pt x="166844" y="0"/>
                        </a:moveTo>
                        <a:lnTo>
                          <a:pt x="145460" y="21384"/>
                        </a:lnTo>
                        <a:lnTo>
                          <a:pt x="0" y="199743"/>
                        </a:lnTo>
                        <a:lnTo>
                          <a:pt x="61098" y="134556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60C00EB9-DD6E-EA05-F16A-DBCF14997DEB}"/>
                      </a:ext>
                    </a:extLst>
                  </p:cNvPr>
                  <p:cNvSpPr/>
                  <p:nvPr/>
                </p:nvSpPr>
                <p:spPr>
                  <a:xfrm>
                    <a:off x="10086882" y="1651977"/>
                    <a:ext cx="230479" cy="65186"/>
                  </a:xfrm>
                  <a:custGeom>
                    <a:avLst/>
                    <a:gdLst>
                      <a:gd name="connsiteX0" fmla="*/ 61098 w 230479"/>
                      <a:gd name="connsiteY0" fmla="*/ 0 h 65186"/>
                      <a:gd name="connsiteX1" fmla="*/ 0 w 230479"/>
                      <a:gd name="connsiteY1" fmla="*/ 65187 h 65186"/>
                      <a:gd name="connsiteX2" fmla="*/ 230479 w 230479"/>
                      <a:gd name="connsiteY2" fmla="*/ 61662 h 65186"/>
                      <a:gd name="connsiteX3" fmla="*/ 206792 w 230479"/>
                      <a:gd name="connsiteY3" fmla="*/ 0 h 6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479" h="65186">
                        <a:moveTo>
                          <a:pt x="61098" y="0"/>
                        </a:moveTo>
                        <a:lnTo>
                          <a:pt x="0" y="65187"/>
                        </a:lnTo>
                        <a:lnTo>
                          <a:pt x="230479" y="61662"/>
                        </a:lnTo>
                        <a:lnTo>
                          <a:pt x="206792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30D61455-CD16-FE7F-3D57-279B40D7FDB3}"/>
                      </a:ext>
                    </a:extLst>
                  </p:cNvPr>
                  <p:cNvSpPr/>
                  <p:nvPr/>
                </p:nvSpPr>
                <p:spPr>
                  <a:xfrm>
                    <a:off x="10086882" y="1651977"/>
                    <a:ext cx="230479" cy="65186"/>
                  </a:xfrm>
                  <a:custGeom>
                    <a:avLst/>
                    <a:gdLst>
                      <a:gd name="connsiteX0" fmla="*/ 61098 w 230479"/>
                      <a:gd name="connsiteY0" fmla="*/ 0 h 65186"/>
                      <a:gd name="connsiteX1" fmla="*/ 0 w 230479"/>
                      <a:gd name="connsiteY1" fmla="*/ 65187 h 65186"/>
                      <a:gd name="connsiteX2" fmla="*/ 230479 w 230479"/>
                      <a:gd name="connsiteY2" fmla="*/ 61662 h 65186"/>
                      <a:gd name="connsiteX3" fmla="*/ 206792 w 230479"/>
                      <a:gd name="connsiteY3" fmla="*/ 0 h 65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479" h="65186">
                        <a:moveTo>
                          <a:pt x="61098" y="0"/>
                        </a:moveTo>
                        <a:lnTo>
                          <a:pt x="0" y="65187"/>
                        </a:lnTo>
                        <a:lnTo>
                          <a:pt x="230479" y="61662"/>
                        </a:lnTo>
                        <a:lnTo>
                          <a:pt x="206792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114A7D8B-7324-0106-4676-323013D57841}"/>
                      </a:ext>
                    </a:extLst>
                  </p:cNvPr>
                  <p:cNvSpPr/>
                  <p:nvPr/>
                </p:nvSpPr>
                <p:spPr>
                  <a:xfrm>
                    <a:off x="10293674" y="1520945"/>
                    <a:ext cx="126284" cy="192692"/>
                  </a:xfrm>
                  <a:custGeom>
                    <a:avLst/>
                    <a:gdLst>
                      <a:gd name="connsiteX0" fmla="*/ 95735 w 126284"/>
                      <a:gd name="connsiteY0" fmla="*/ 0 h 192692"/>
                      <a:gd name="connsiteX1" fmla="*/ 0 w 126284"/>
                      <a:gd name="connsiteY1" fmla="*/ 131031 h 192692"/>
                      <a:gd name="connsiteX2" fmla="*/ 23687 w 126284"/>
                      <a:gd name="connsiteY2" fmla="*/ 192693 h 192692"/>
                      <a:gd name="connsiteX3" fmla="*/ 126284 w 126284"/>
                      <a:gd name="connsiteY3" fmla="*/ 39573 h 19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6284" h="192692">
                        <a:moveTo>
                          <a:pt x="95735" y="0"/>
                        </a:moveTo>
                        <a:lnTo>
                          <a:pt x="0" y="131031"/>
                        </a:lnTo>
                        <a:lnTo>
                          <a:pt x="23687" y="192693"/>
                        </a:lnTo>
                        <a:lnTo>
                          <a:pt x="126284" y="3957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9F90CA71-4AB6-5F3A-E8E9-9BC8EE3B91D7}"/>
                      </a:ext>
                    </a:extLst>
                  </p:cNvPr>
                  <p:cNvSpPr/>
                  <p:nvPr/>
                </p:nvSpPr>
                <p:spPr>
                  <a:xfrm>
                    <a:off x="10293674" y="1520945"/>
                    <a:ext cx="126284" cy="192692"/>
                  </a:xfrm>
                  <a:custGeom>
                    <a:avLst/>
                    <a:gdLst>
                      <a:gd name="connsiteX0" fmla="*/ 95735 w 126284"/>
                      <a:gd name="connsiteY0" fmla="*/ 0 h 192692"/>
                      <a:gd name="connsiteX1" fmla="*/ 0 w 126284"/>
                      <a:gd name="connsiteY1" fmla="*/ 131031 h 192692"/>
                      <a:gd name="connsiteX2" fmla="*/ 23687 w 126284"/>
                      <a:gd name="connsiteY2" fmla="*/ 192693 h 192692"/>
                      <a:gd name="connsiteX3" fmla="*/ 126284 w 126284"/>
                      <a:gd name="connsiteY3" fmla="*/ 39573 h 19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6284" h="192692">
                        <a:moveTo>
                          <a:pt x="95735" y="0"/>
                        </a:moveTo>
                        <a:lnTo>
                          <a:pt x="0" y="131031"/>
                        </a:lnTo>
                        <a:lnTo>
                          <a:pt x="23687" y="192693"/>
                        </a:lnTo>
                        <a:lnTo>
                          <a:pt x="126284" y="39573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75655468-9E72-EDE1-C3B7-DC338AF7F368}"/>
                      </a:ext>
                    </a:extLst>
                  </p:cNvPr>
                  <p:cNvSpPr/>
                  <p:nvPr/>
                </p:nvSpPr>
                <p:spPr>
                  <a:xfrm>
                    <a:off x="10190513" y="1529264"/>
                    <a:ext cx="164023" cy="101939"/>
                  </a:xfrm>
                  <a:custGeom>
                    <a:avLst/>
                    <a:gdLst>
                      <a:gd name="connsiteX0" fmla="*/ 91459 w 164023"/>
                      <a:gd name="connsiteY0" fmla="*/ 101939 h 101939"/>
                      <a:gd name="connsiteX1" fmla="*/ 164024 w 164023"/>
                      <a:gd name="connsiteY1" fmla="*/ 2679 h 101939"/>
                      <a:gd name="connsiteX2" fmla="*/ 80132 w 164023"/>
                      <a:gd name="connsiteY2" fmla="*/ 0 h 101939"/>
                      <a:gd name="connsiteX3" fmla="*/ 0 w 164023"/>
                      <a:gd name="connsiteY3" fmla="*/ 101939 h 10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023" h="101939">
                        <a:moveTo>
                          <a:pt x="91459" y="101939"/>
                        </a:moveTo>
                        <a:lnTo>
                          <a:pt x="164024" y="2679"/>
                        </a:lnTo>
                        <a:lnTo>
                          <a:pt x="80132" y="0"/>
                        </a:lnTo>
                        <a:lnTo>
                          <a:pt x="0" y="10193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B9130CC0-ECC9-D034-E303-3F4C66858534}"/>
                  </a:ext>
                </a:extLst>
              </p:cNvPr>
              <p:cNvSpPr/>
              <p:nvPr/>
            </p:nvSpPr>
            <p:spPr>
              <a:xfrm>
                <a:off x="10190513" y="1529264"/>
                <a:ext cx="83656" cy="101939"/>
              </a:xfrm>
              <a:custGeom>
                <a:avLst/>
                <a:gdLst>
                  <a:gd name="connsiteX0" fmla="*/ 0 w 83656"/>
                  <a:gd name="connsiteY0" fmla="*/ 101939 h 101939"/>
                  <a:gd name="connsiteX1" fmla="*/ 7708 w 83656"/>
                  <a:gd name="connsiteY1" fmla="*/ 101939 h 101939"/>
                  <a:gd name="connsiteX2" fmla="*/ 83657 w 83656"/>
                  <a:gd name="connsiteY2" fmla="*/ 5311 h 101939"/>
                  <a:gd name="connsiteX3" fmla="*/ 80132 w 83656"/>
                  <a:gd name="connsiteY3" fmla="*/ 0 h 10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656" h="101939">
                    <a:moveTo>
                      <a:pt x="0" y="101939"/>
                    </a:moveTo>
                    <a:lnTo>
                      <a:pt x="7708" y="101939"/>
                    </a:lnTo>
                    <a:lnTo>
                      <a:pt x="83657" y="5311"/>
                    </a:lnTo>
                    <a:lnTo>
                      <a:pt x="80132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DF84BC7A-CAD7-7111-854A-C38C790F662B}"/>
                  </a:ext>
                </a:extLst>
              </p:cNvPr>
              <p:cNvSpPr/>
              <p:nvPr/>
            </p:nvSpPr>
            <p:spPr>
              <a:xfrm>
                <a:off x="10270645" y="1529264"/>
                <a:ext cx="83891" cy="7754"/>
              </a:xfrm>
              <a:custGeom>
                <a:avLst/>
                <a:gdLst>
                  <a:gd name="connsiteX0" fmla="*/ 83892 w 83891"/>
                  <a:gd name="connsiteY0" fmla="*/ 2679 h 7754"/>
                  <a:gd name="connsiteX1" fmla="*/ 0 w 83891"/>
                  <a:gd name="connsiteY1" fmla="*/ 0 h 7754"/>
                  <a:gd name="connsiteX2" fmla="*/ 3525 w 83891"/>
                  <a:gd name="connsiteY2" fmla="*/ 5311 h 7754"/>
                  <a:gd name="connsiteX3" fmla="*/ 80179 w 83891"/>
                  <a:gd name="connsiteY3" fmla="*/ 7755 h 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891" h="7754">
                    <a:moveTo>
                      <a:pt x="83892" y="2679"/>
                    </a:moveTo>
                    <a:lnTo>
                      <a:pt x="0" y="0"/>
                    </a:lnTo>
                    <a:lnTo>
                      <a:pt x="3525" y="5311"/>
                    </a:lnTo>
                    <a:lnTo>
                      <a:pt x="80179" y="7755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575" name="Graphic 111">
                <a:extLst>
                  <a:ext uri="{FF2B5EF4-FFF2-40B4-BE49-F238E27FC236}">
                    <a16:creationId xmlns:a16="http://schemas.microsoft.com/office/drawing/2014/main" id="{4661F1D7-827D-4EB9-C62B-8EFA87484FEC}"/>
                  </a:ext>
                </a:extLst>
              </p:cNvPr>
              <p:cNvGrpSpPr/>
              <p:nvPr/>
            </p:nvGrpSpPr>
            <p:grpSpPr>
              <a:xfrm>
                <a:off x="9897197" y="1775629"/>
                <a:ext cx="420164" cy="144190"/>
                <a:chOff x="9897197" y="1775629"/>
                <a:chExt cx="420164" cy="144190"/>
              </a:xfrm>
              <a:grpFill/>
            </p:grpSpPr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4F2D4304-BD89-6514-4D41-A8A186113FFC}"/>
                    </a:ext>
                  </a:extLst>
                </p:cNvPr>
                <p:cNvSpPr/>
                <p:nvPr/>
              </p:nvSpPr>
              <p:spPr>
                <a:xfrm>
                  <a:off x="9897197" y="1814544"/>
                  <a:ext cx="7848" cy="105276"/>
                </a:xfrm>
                <a:custGeom>
                  <a:avLst/>
                  <a:gdLst>
                    <a:gd name="connsiteX0" fmla="*/ 7849 w 7848"/>
                    <a:gd name="connsiteY0" fmla="*/ 0 h 105276"/>
                    <a:gd name="connsiteX1" fmla="*/ 0 w 7848"/>
                    <a:gd name="connsiteY1" fmla="*/ 1222 h 105276"/>
                    <a:gd name="connsiteX2" fmla="*/ 0 w 7848"/>
                    <a:gd name="connsiteY2" fmla="*/ 105276 h 105276"/>
                    <a:gd name="connsiteX3" fmla="*/ 7755 w 7848"/>
                    <a:gd name="connsiteY3" fmla="*/ 92446 h 105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48" h="105276">
                      <a:moveTo>
                        <a:pt x="7849" y="0"/>
                      </a:moveTo>
                      <a:lnTo>
                        <a:pt x="0" y="1222"/>
                      </a:lnTo>
                      <a:lnTo>
                        <a:pt x="0" y="105276"/>
                      </a:lnTo>
                      <a:lnTo>
                        <a:pt x="7755" y="9244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AD93E079-DD62-927E-DC97-2D9AA12085FC}"/>
                    </a:ext>
                  </a:extLst>
                </p:cNvPr>
                <p:cNvSpPr/>
                <p:nvPr/>
              </p:nvSpPr>
              <p:spPr>
                <a:xfrm>
                  <a:off x="9897197" y="1775629"/>
                  <a:ext cx="420164" cy="144190"/>
                </a:xfrm>
                <a:custGeom>
                  <a:avLst/>
                  <a:gdLst>
                    <a:gd name="connsiteX0" fmla="*/ 384916 w 420164"/>
                    <a:gd name="connsiteY0" fmla="*/ 3384 h 144190"/>
                    <a:gd name="connsiteX1" fmla="*/ 7755 w 420164"/>
                    <a:gd name="connsiteY1" fmla="*/ 131360 h 144190"/>
                    <a:gd name="connsiteX2" fmla="*/ 0 w 420164"/>
                    <a:gd name="connsiteY2" fmla="*/ 144191 h 144190"/>
                    <a:gd name="connsiteX3" fmla="*/ 420164 w 420164"/>
                    <a:gd name="connsiteY3" fmla="*/ 0 h 144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0164" h="144190">
                      <a:moveTo>
                        <a:pt x="384916" y="3384"/>
                      </a:moveTo>
                      <a:lnTo>
                        <a:pt x="7755" y="131360"/>
                      </a:lnTo>
                      <a:lnTo>
                        <a:pt x="0" y="144191"/>
                      </a:lnTo>
                      <a:lnTo>
                        <a:pt x="420164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78" name="Graphic 111">
                <a:extLst>
                  <a:ext uri="{FF2B5EF4-FFF2-40B4-BE49-F238E27FC236}">
                    <a16:creationId xmlns:a16="http://schemas.microsoft.com/office/drawing/2014/main" id="{32289C56-29DB-44D8-3681-0E3F6516734D}"/>
                  </a:ext>
                </a:extLst>
              </p:cNvPr>
              <p:cNvGrpSpPr/>
              <p:nvPr/>
            </p:nvGrpSpPr>
            <p:grpSpPr>
              <a:xfrm>
                <a:off x="9904952" y="1779013"/>
                <a:ext cx="377301" cy="127976"/>
                <a:chOff x="9904952" y="1779013"/>
                <a:chExt cx="377301" cy="127976"/>
              </a:xfrm>
              <a:grpFill/>
            </p:grpSpPr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id="{D37526DA-6CCD-12BD-0893-3FE4FB0C3410}"/>
                    </a:ext>
                  </a:extLst>
                </p:cNvPr>
                <p:cNvSpPr/>
                <p:nvPr/>
              </p:nvSpPr>
              <p:spPr>
                <a:xfrm>
                  <a:off x="10034291" y="1801948"/>
                  <a:ext cx="7331" cy="61191"/>
                </a:xfrm>
                <a:custGeom>
                  <a:avLst/>
                  <a:gdLst>
                    <a:gd name="connsiteX0" fmla="*/ 0 w 7331"/>
                    <a:gd name="connsiteY0" fmla="*/ 705 h 61191"/>
                    <a:gd name="connsiteX1" fmla="*/ 0 w 7331"/>
                    <a:gd name="connsiteY1" fmla="*/ 61192 h 61191"/>
                    <a:gd name="connsiteX2" fmla="*/ 7332 w 7331"/>
                    <a:gd name="connsiteY2" fmla="*/ 58654 h 61191"/>
                    <a:gd name="connsiteX3" fmla="*/ 7332 w 7331"/>
                    <a:gd name="connsiteY3" fmla="*/ 0 h 6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61191">
                      <a:moveTo>
                        <a:pt x="0" y="705"/>
                      </a:moveTo>
                      <a:lnTo>
                        <a:pt x="0" y="61192"/>
                      </a:lnTo>
                      <a:lnTo>
                        <a:pt x="7332" y="5865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id="{3C88196D-92F7-3202-2846-86F4BAF2616D}"/>
                    </a:ext>
                  </a:extLst>
                </p:cNvPr>
                <p:cNvSpPr/>
                <p:nvPr/>
              </p:nvSpPr>
              <p:spPr>
                <a:xfrm>
                  <a:off x="10041623" y="1801243"/>
                  <a:ext cx="7378" cy="59358"/>
                </a:xfrm>
                <a:custGeom>
                  <a:avLst/>
                  <a:gdLst>
                    <a:gd name="connsiteX0" fmla="*/ 0 w 7378"/>
                    <a:gd name="connsiteY0" fmla="*/ 705 h 59358"/>
                    <a:gd name="connsiteX1" fmla="*/ 0 w 7378"/>
                    <a:gd name="connsiteY1" fmla="*/ 59359 h 59358"/>
                    <a:gd name="connsiteX2" fmla="*/ 7379 w 7378"/>
                    <a:gd name="connsiteY2" fmla="*/ 56868 h 59358"/>
                    <a:gd name="connsiteX3" fmla="*/ 7379 w 7378"/>
                    <a:gd name="connsiteY3" fmla="*/ 0 h 59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59358">
                      <a:moveTo>
                        <a:pt x="0" y="705"/>
                      </a:moveTo>
                      <a:lnTo>
                        <a:pt x="0" y="59359"/>
                      </a:lnTo>
                      <a:lnTo>
                        <a:pt x="7379" y="56868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id="{2C4F744A-10A8-0A7F-A90B-D3FAD8F6056D}"/>
                    </a:ext>
                  </a:extLst>
                </p:cNvPr>
                <p:cNvSpPr/>
                <p:nvPr/>
              </p:nvSpPr>
              <p:spPr>
                <a:xfrm>
                  <a:off x="10026912" y="1802653"/>
                  <a:ext cx="7378" cy="62977"/>
                </a:xfrm>
                <a:custGeom>
                  <a:avLst/>
                  <a:gdLst>
                    <a:gd name="connsiteX0" fmla="*/ 0 w 7378"/>
                    <a:gd name="connsiteY0" fmla="*/ 705 h 62977"/>
                    <a:gd name="connsiteX1" fmla="*/ 0 w 7378"/>
                    <a:gd name="connsiteY1" fmla="*/ 62978 h 62977"/>
                    <a:gd name="connsiteX2" fmla="*/ 7379 w 7378"/>
                    <a:gd name="connsiteY2" fmla="*/ 60487 h 62977"/>
                    <a:gd name="connsiteX3" fmla="*/ 7379 w 7378"/>
                    <a:gd name="connsiteY3" fmla="*/ 0 h 62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62977">
                      <a:moveTo>
                        <a:pt x="0" y="705"/>
                      </a:moveTo>
                      <a:lnTo>
                        <a:pt x="0" y="62978"/>
                      </a:lnTo>
                      <a:lnTo>
                        <a:pt x="7379" y="60487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id="{E16EC366-F3D4-EA8D-3062-6284C8C5B4A0}"/>
                    </a:ext>
                  </a:extLst>
                </p:cNvPr>
                <p:cNvSpPr/>
                <p:nvPr/>
              </p:nvSpPr>
              <p:spPr>
                <a:xfrm>
                  <a:off x="10004870" y="1804768"/>
                  <a:ext cx="7378" cy="68335"/>
                </a:xfrm>
                <a:custGeom>
                  <a:avLst/>
                  <a:gdLst>
                    <a:gd name="connsiteX0" fmla="*/ 0 w 7378"/>
                    <a:gd name="connsiteY0" fmla="*/ 705 h 68335"/>
                    <a:gd name="connsiteX1" fmla="*/ 0 w 7378"/>
                    <a:gd name="connsiteY1" fmla="*/ 68335 h 68335"/>
                    <a:gd name="connsiteX2" fmla="*/ 7379 w 7378"/>
                    <a:gd name="connsiteY2" fmla="*/ 65845 h 68335"/>
                    <a:gd name="connsiteX3" fmla="*/ 7379 w 7378"/>
                    <a:gd name="connsiteY3" fmla="*/ 0 h 68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68335">
                      <a:moveTo>
                        <a:pt x="0" y="705"/>
                      </a:moveTo>
                      <a:lnTo>
                        <a:pt x="0" y="68335"/>
                      </a:lnTo>
                      <a:lnTo>
                        <a:pt x="7379" y="65845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ABAE5748-8923-11EE-538B-C0833D8D04D2}"/>
                    </a:ext>
                  </a:extLst>
                </p:cNvPr>
                <p:cNvSpPr/>
                <p:nvPr/>
              </p:nvSpPr>
              <p:spPr>
                <a:xfrm>
                  <a:off x="10019580" y="1803358"/>
                  <a:ext cx="7331" cy="64763"/>
                </a:xfrm>
                <a:custGeom>
                  <a:avLst/>
                  <a:gdLst>
                    <a:gd name="connsiteX0" fmla="*/ 0 w 7331"/>
                    <a:gd name="connsiteY0" fmla="*/ 705 h 64763"/>
                    <a:gd name="connsiteX1" fmla="*/ 0 w 7331"/>
                    <a:gd name="connsiteY1" fmla="*/ 64764 h 64763"/>
                    <a:gd name="connsiteX2" fmla="*/ 7332 w 7331"/>
                    <a:gd name="connsiteY2" fmla="*/ 62273 h 64763"/>
                    <a:gd name="connsiteX3" fmla="*/ 7332 w 7331"/>
                    <a:gd name="connsiteY3" fmla="*/ 0 h 64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64763">
                      <a:moveTo>
                        <a:pt x="0" y="705"/>
                      </a:moveTo>
                      <a:lnTo>
                        <a:pt x="0" y="64764"/>
                      </a:lnTo>
                      <a:lnTo>
                        <a:pt x="7332" y="6227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91BF0EB5-E953-1F41-D4C5-FCE6F4ACD81E}"/>
                    </a:ext>
                  </a:extLst>
                </p:cNvPr>
                <p:cNvSpPr/>
                <p:nvPr/>
              </p:nvSpPr>
              <p:spPr>
                <a:xfrm>
                  <a:off x="10012249" y="1804063"/>
                  <a:ext cx="7331" cy="66549"/>
                </a:xfrm>
                <a:custGeom>
                  <a:avLst/>
                  <a:gdLst>
                    <a:gd name="connsiteX0" fmla="*/ 0 w 7331"/>
                    <a:gd name="connsiteY0" fmla="*/ 705 h 66549"/>
                    <a:gd name="connsiteX1" fmla="*/ 0 w 7331"/>
                    <a:gd name="connsiteY1" fmla="*/ 66549 h 66549"/>
                    <a:gd name="connsiteX2" fmla="*/ 7332 w 7331"/>
                    <a:gd name="connsiteY2" fmla="*/ 64059 h 66549"/>
                    <a:gd name="connsiteX3" fmla="*/ 7332 w 7331"/>
                    <a:gd name="connsiteY3" fmla="*/ 0 h 66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66549">
                      <a:moveTo>
                        <a:pt x="0" y="705"/>
                      </a:moveTo>
                      <a:lnTo>
                        <a:pt x="0" y="66549"/>
                      </a:lnTo>
                      <a:lnTo>
                        <a:pt x="7332" y="6405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20BF382D-97EF-C58D-1A98-8FB700748588}"/>
                    </a:ext>
                  </a:extLst>
                </p:cNvPr>
                <p:cNvSpPr/>
                <p:nvPr/>
              </p:nvSpPr>
              <p:spPr>
                <a:xfrm>
                  <a:off x="10071044" y="1798470"/>
                  <a:ext cx="7331" cy="52168"/>
                </a:xfrm>
                <a:custGeom>
                  <a:avLst/>
                  <a:gdLst>
                    <a:gd name="connsiteX0" fmla="*/ 0 w 7331"/>
                    <a:gd name="connsiteY0" fmla="*/ 705 h 52168"/>
                    <a:gd name="connsiteX1" fmla="*/ 0 w 7331"/>
                    <a:gd name="connsiteY1" fmla="*/ 52168 h 52168"/>
                    <a:gd name="connsiteX2" fmla="*/ 7332 w 7331"/>
                    <a:gd name="connsiteY2" fmla="*/ 49677 h 52168"/>
                    <a:gd name="connsiteX3" fmla="*/ 7332 w 7331"/>
                    <a:gd name="connsiteY3" fmla="*/ 0 h 52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2168">
                      <a:moveTo>
                        <a:pt x="0" y="705"/>
                      </a:moveTo>
                      <a:lnTo>
                        <a:pt x="0" y="52168"/>
                      </a:lnTo>
                      <a:lnTo>
                        <a:pt x="7332" y="49677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26DA6083-66F1-B28B-2B6F-8EC0537BEB3F}"/>
                    </a:ext>
                  </a:extLst>
                </p:cNvPr>
                <p:cNvSpPr/>
                <p:nvPr/>
              </p:nvSpPr>
              <p:spPr>
                <a:xfrm>
                  <a:off x="10078375" y="1797765"/>
                  <a:ext cx="7331" cy="50382"/>
                </a:xfrm>
                <a:custGeom>
                  <a:avLst/>
                  <a:gdLst>
                    <a:gd name="connsiteX0" fmla="*/ 0 w 7331"/>
                    <a:gd name="connsiteY0" fmla="*/ 705 h 50382"/>
                    <a:gd name="connsiteX1" fmla="*/ 0 w 7331"/>
                    <a:gd name="connsiteY1" fmla="*/ 50382 h 50382"/>
                    <a:gd name="connsiteX2" fmla="*/ 7332 w 7331"/>
                    <a:gd name="connsiteY2" fmla="*/ 47891 h 50382"/>
                    <a:gd name="connsiteX3" fmla="*/ 7332 w 7331"/>
                    <a:gd name="connsiteY3" fmla="*/ 0 h 50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0382">
                      <a:moveTo>
                        <a:pt x="0" y="705"/>
                      </a:moveTo>
                      <a:lnTo>
                        <a:pt x="0" y="50382"/>
                      </a:lnTo>
                      <a:lnTo>
                        <a:pt x="7332" y="47891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38BA0208-25D2-731C-7984-F48A80C90847}"/>
                    </a:ext>
                  </a:extLst>
                </p:cNvPr>
                <p:cNvSpPr/>
                <p:nvPr/>
              </p:nvSpPr>
              <p:spPr>
                <a:xfrm>
                  <a:off x="10085707" y="1797060"/>
                  <a:ext cx="7378" cy="48596"/>
                </a:xfrm>
                <a:custGeom>
                  <a:avLst/>
                  <a:gdLst>
                    <a:gd name="connsiteX0" fmla="*/ 0 w 7378"/>
                    <a:gd name="connsiteY0" fmla="*/ 705 h 48596"/>
                    <a:gd name="connsiteX1" fmla="*/ 0 w 7378"/>
                    <a:gd name="connsiteY1" fmla="*/ 48596 h 48596"/>
                    <a:gd name="connsiteX2" fmla="*/ 7379 w 7378"/>
                    <a:gd name="connsiteY2" fmla="*/ 46105 h 48596"/>
                    <a:gd name="connsiteX3" fmla="*/ 7379 w 7378"/>
                    <a:gd name="connsiteY3" fmla="*/ 0 h 48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48596">
                      <a:moveTo>
                        <a:pt x="0" y="705"/>
                      </a:moveTo>
                      <a:lnTo>
                        <a:pt x="0" y="48596"/>
                      </a:lnTo>
                      <a:lnTo>
                        <a:pt x="7379" y="46105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B2CCD13E-9EAE-F906-A5BD-A30F0FA38B8C}"/>
                    </a:ext>
                  </a:extLst>
                </p:cNvPr>
                <p:cNvSpPr/>
                <p:nvPr/>
              </p:nvSpPr>
              <p:spPr>
                <a:xfrm>
                  <a:off x="10056333" y="1799880"/>
                  <a:ext cx="7331" cy="55739"/>
                </a:xfrm>
                <a:custGeom>
                  <a:avLst/>
                  <a:gdLst>
                    <a:gd name="connsiteX0" fmla="*/ 0 w 7331"/>
                    <a:gd name="connsiteY0" fmla="*/ 658 h 55739"/>
                    <a:gd name="connsiteX1" fmla="*/ 0 w 7331"/>
                    <a:gd name="connsiteY1" fmla="*/ 55740 h 55739"/>
                    <a:gd name="connsiteX2" fmla="*/ 7332 w 7331"/>
                    <a:gd name="connsiteY2" fmla="*/ 53249 h 55739"/>
                    <a:gd name="connsiteX3" fmla="*/ 7332 w 7331"/>
                    <a:gd name="connsiteY3" fmla="*/ 0 h 55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5739">
                      <a:moveTo>
                        <a:pt x="0" y="658"/>
                      </a:moveTo>
                      <a:lnTo>
                        <a:pt x="0" y="55740"/>
                      </a:lnTo>
                      <a:lnTo>
                        <a:pt x="7332" y="5324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10597CAC-4FB4-4E6A-22EF-E75F1B7A0667}"/>
                    </a:ext>
                  </a:extLst>
                </p:cNvPr>
                <p:cNvSpPr/>
                <p:nvPr/>
              </p:nvSpPr>
              <p:spPr>
                <a:xfrm>
                  <a:off x="10063665" y="1799175"/>
                  <a:ext cx="7378" cy="53953"/>
                </a:xfrm>
                <a:custGeom>
                  <a:avLst/>
                  <a:gdLst>
                    <a:gd name="connsiteX0" fmla="*/ 0 w 7378"/>
                    <a:gd name="connsiteY0" fmla="*/ 705 h 53953"/>
                    <a:gd name="connsiteX1" fmla="*/ 0 w 7378"/>
                    <a:gd name="connsiteY1" fmla="*/ 53954 h 53953"/>
                    <a:gd name="connsiteX2" fmla="*/ 7379 w 7378"/>
                    <a:gd name="connsiteY2" fmla="*/ 51463 h 53953"/>
                    <a:gd name="connsiteX3" fmla="*/ 7379 w 7378"/>
                    <a:gd name="connsiteY3" fmla="*/ 0 h 53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53953">
                      <a:moveTo>
                        <a:pt x="0" y="705"/>
                      </a:moveTo>
                      <a:lnTo>
                        <a:pt x="0" y="53954"/>
                      </a:lnTo>
                      <a:lnTo>
                        <a:pt x="7379" y="51463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D9EEFDDE-968D-DD1E-78B0-29E36CA83D41}"/>
                    </a:ext>
                  </a:extLst>
                </p:cNvPr>
                <p:cNvSpPr/>
                <p:nvPr/>
              </p:nvSpPr>
              <p:spPr>
                <a:xfrm>
                  <a:off x="9997538" y="1805473"/>
                  <a:ext cx="7331" cy="70121"/>
                </a:xfrm>
                <a:custGeom>
                  <a:avLst/>
                  <a:gdLst>
                    <a:gd name="connsiteX0" fmla="*/ 0 w 7331"/>
                    <a:gd name="connsiteY0" fmla="*/ 705 h 70121"/>
                    <a:gd name="connsiteX1" fmla="*/ 0 w 7331"/>
                    <a:gd name="connsiteY1" fmla="*/ 70121 h 70121"/>
                    <a:gd name="connsiteX2" fmla="*/ 7332 w 7331"/>
                    <a:gd name="connsiteY2" fmla="*/ 67630 h 70121"/>
                    <a:gd name="connsiteX3" fmla="*/ 7332 w 7331"/>
                    <a:gd name="connsiteY3" fmla="*/ 0 h 70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0121">
                      <a:moveTo>
                        <a:pt x="0" y="705"/>
                      </a:moveTo>
                      <a:lnTo>
                        <a:pt x="0" y="70121"/>
                      </a:lnTo>
                      <a:lnTo>
                        <a:pt x="7332" y="67630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8A62E79D-AB51-07BC-FC7F-F792D420A576}"/>
                    </a:ext>
                  </a:extLst>
                </p:cNvPr>
                <p:cNvSpPr/>
                <p:nvPr/>
              </p:nvSpPr>
              <p:spPr>
                <a:xfrm>
                  <a:off x="9909369" y="1813886"/>
                  <a:ext cx="7331" cy="91599"/>
                </a:xfrm>
                <a:custGeom>
                  <a:avLst/>
                  <a:gdLst>
                    <a:gd name="connsiteX0" fmla="*/ 0 w 7331"/>
                    <a:gd name="connsiteY0" fmla="*/ 705 h 91599"/>
                    <a:gd name="connsiteX1" fmla="*/ 0 w 7331"/>
                    <a:gd name="connsiteY1" fmla="*/ 91600 h 91599"/>
                    <a:gd name="connsiteX2" fmla="*/ 7332 w 7331"/>
                    <a:gd name="connsiteY2" fmla="*/ 89109 h 91599"/>
                    <a:gd name="connsiteX3" fmla="*/ 7332 w 7331"/>
                    <a:gd name="connsiteY3" fmla="*/ 0 h 9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91599">
                      <a:moveTo>
                        <a:pt x="0" y="705"/>
                      </a:moveTo>
                      <a:lnTo>
                        <a:pt x="0" y="91600"/>
                      </a:lnTo>
                      <a:lnTo>
                        <a:pt x="7332" y="8910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D6B5C722-E327-AD3D-F976-B1C744420F1D}"/>
                    </a:ext>
                  </a:extLst>
                </p:cNvPr>
                <p:cNvSpPr/>
                <p:nvPr/>
              </p:nvSpPr>
              <p:spPr>
                <a:xfrm>
                  <a:off x="9938743" y="1811066"/>
                  <a:ext cx="7331" cy="84455"/>
                </a:xfrm>
                <a:custGeom>
                  <a:avLst/>
                  <a:gdLst>
                    <a:gd name="connsiteX0" fmla="*/ 0 w 7331"/>
                    <a:gd name="connsiteY0" fmla="*/ 705 h 84455"/>
                    <a:gd name="connsiteX1" fmla="*/ 0 w 7331"/>
                    <a:gd name="connsiteY1" fmla="*/ 84456 h 84455"/>
                    <a:gd name="connsiteX2" fmla="*/ 7332 w 7331"/>
                    <a:gd name="connsiteY2" fmla="*/ 81965 h 84455"/>
                    <a:gd name="connsiteX3" fmla="*/ 7332 w 7331"/>
                    <a:gd name="connsiteY3" fmla="*/ 0 h 84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4455">
                      <a:moveTo>
                        <a:pt x="0" y="705"/>
                      </a:moveTo>
                      <a:lnTo>
                        <a:pt x="0" y="84456"/>
                      </a:lnTo>
                      <a:lnTo>
                        <a:pt x="7332" y="81965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EA914CF6-B180-B0DD-3D9B-9A670FD4AE0E}"/>
                    </a:ext>
                  </a:extLst>
                </p:cNvPr>
                <p:cNvSpPr/>
                <p:nvPr/>
              </p:nvSpPr>
              <p:spPr>
                <a:xfrm>
                  <a:off x="9931412" y="1811771"/>
                  <a:ext cx="7331" cy="86241"/>
                </a:xfrm>
                <a:custGeom>
                  <a:avLst/>
                  <a:gdLst>
                    <a:gd name="connsiteX0" fmla="*/ 0 w 7331"/>
                    <a:gd name="connsiteY0" fmla="*/ 705 h 86241"/>
                    <a:gd name="connsiteX1" fmla="*/ 0 w 7331"/>
                    <a:gd name="connsiteY1" fmla="*/ 86242 h 86241"/>
                    <a:gd name="connsiteX2" fmla="*/ 7332 w 7331"/>
                    <a:gd name="connsiteY2" fmla="*/ 83751 h 86241"/>
                    <a:gd name="connsiteX3" fmla="*/ 7332 w 7331"/>
                    <a:gd name="connsiteY3" fmla="*/ 0 h 86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6241">
                      <a:moveTo>
                        <a:pt x="0" y="705"/>
                      </a:moveTo>
                      <a:lnTo>
                        <a:pt x="0" y="86242"/>
                      </a:lnTo>
                      <a:lnTo>
                        <a:pt x="7332" y="83751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1E6706B5-03AA-91F8-DC22-174C986572A4}"/>
                    </a:ext>
                  </a:extLst>
                </p:cNvPr>
                <p:cNvSpPr/>
                <p:nvPr/>
              </p:nvSpPr>
              <p:spPr>
                <a:xfrm>
                  <a:off x="9916701" y="1813181"/>
                  <a:ext cx="7331" cy="89813"/>
                </a:xfrm>
                <a:custGeom>
                  <a:avLst/>
                  <a:gdLst>
                    <a:gd name="connsiteX0" fmla="*/ 0 w 7331"/>
                    <a:gd name="connsiteY0" fmla="*/ 705 h 89813"/>
                    <a:gd name="connsiteX1" fmla="*/ 0 w 7331"/>
                    <a:gd name="connsiteY1" fmla="*/ 89814 h 89813"/>
                    <a:gd name="connsiteX2" fmla="*/ 7332 w 7331"/>
                    <a:gd name="connsiteY2" fmla="*/ 87323 h 89813"/>
                    <a:gd name="connsiteX3" fmla="*/ 7332 w 7331"/>
                    <a:gd name="connsiteY3" fmla="*/ 0 h 8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9813">
                      <a:moveTo>
                        <a:pt x="0" y="705"/>
                      </a:moveTo>
                      <a:lnTo>
                        <a:pt x="0" y="89814"/>
                      </a:lnTo>
                      <a:lnTo>
                        <a:pt x="7332" y="8732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AD71D839-84ED-5578-E80C-591C4C44F9D6}"/>
                    </a:ext>
                  </a:extLst>
                </p:cNvPr>
                <p:cNvSpPr/>
                <p:nvPr/>
              </p:nvSpPr>
              <p:spPr>
                <a:xfrm>
                  <a:off x="9924033" y="1812476"/>
                  <a:ext cx="7378" cy="88027"/>
                </a:xfrm>
                <a:custGeom>
                  <a:avLst/>
                  <a:gdLst>
                    <a:gd name="connsiteX0" fmla="*/ 0 w 7378"/>
                    <a:gd name="connsiteY0" fmla="*/ 705 h 88027"/>
                    <a:gd name="connsiteX1" fmla="*/ 0 w 7378"/>
                    <a:gd name="connsiteY1" fmla="*/ 88028 h 88027"/>
                    <a:gd name="connsiteX2" fmla="*/ 7379 w 7378"/>
                    <a:gd name="connsiteY2" fmla="*/ 85537 h 88027"/>
                    <a:gd name="connsiteX3" fmla="*/ 7379 w 7378"/>
                    <a:gd name="connsiteY3" fmla="*/ 0 h 88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88027">
                      <a:moveTo>
                        <a:pt x="0" y="705"/>
                      </a:moveTo>
                      <a:lnTo>
                        <a:pt x="0" y="88028"/>
                      </a:lnTo>
                      <a:lnTo>
                        <a:pt x="7379" y="85537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AA56FF52-34D8-D433-CBFF-BB208FFA0CEC}"/>
                    </a:ext>
                  </a:extLst>
                </p:cNvPr>
                <p:cNvSpPr/>
                <p:nvPr/>
              </p:nvSpPr>
              <p:spPr>
                <a:xfrm>
                  <a:off x="10093086" y="1796355"/>
                  <a:ext cx="7331" cy="46810"/>
                </a:xfrm>
                <a:custGeom>
                  <a:avLst/>
                  <a:gdLst>
                    <a:gd name="connsiteX0" fmla="*/ 0 w 7331"/>
                    <a:gd name="connsiteY0" fmla="*/ 705 h 46810"/>
                    <a:gd name="connsiteX1" fmla="*/ 0 w 7331"/>
                    <a:gd name="connsiteY1" fmla="*/ 46810 h 46810"/>
                    <a:gd name="connsiteX2" fmla="*/ 7332 w 7331"/>
                    <a:gd name="connsiteY2" fmla="*/ 44319 h 46810"/>
                    <a:gd name="connsiteX3" fmla="*/ 7332 w 7331"/>
                    <a:gd name="connsiteY3" fmla="*/ 0 h 46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46810">
                      <a:moveTo>
                        <a:pt x="0" y="705"/>
                      </a:moveTo>
                      <a:lnTo>
                        <a:pt x="0" y="46810"/>
                      </a:lnTo>
                      <a:lnTo>
                        <a:pt x="7332" y="4431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5D86E09B-F29F-D344-C917-6FA7826A56AC}"/>
                    </a:ext>
                  </a:extLst>
                </p:cNvPr>
                <p:cNvSpPr/>
                <p:nvPr/>
              </p:nvSpPr>
              <p:spPr>
                <a:xfrm>
                  <a:off x="9904952" y="1814591"/>
                  <a:ext cx="4417" cy="92398"/>
                </a:xfrm>
                <a:custGeom>
                  <a:avLst/>
                  <a:gdLst>
                    <a:gd name="connsiteX0" fmla="*/ 0 w 4417"/>
                    <a:gd name="connsiteY0" fmla="*/ 423 h 92398"/>
                    <a:gd name="connsiteX1" fmla="*/ 0 w 4417"/>
                    <a:gd name="connsiteY1" fmla="*/ 92399 h 92398"/>
                    <a:gd name="connsiteX2" fmla="*/ 4418 w 4417"/>
                    <a:gd name="connsiteY2" fmla="*/ 90895 h 92398"/>
                    <a:gd name="connsiteX3" fmla="*/ 4418 w 4417"/>
                    <a:gd name="connsiteY3" fmla="*/ 0 h 9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17" h="92398">
                      <a:moveTo>
                        <a:pt x="0" y="423"/>
                      </a:moveTo>
                      <a:lnTo>
                        <a:pt x="0" y="92399"/>
                      </a:lnTo>
                      <a:lnTo>
                        <a:pt x="4418" y="90895"/>
                      </a:lnTo>
                      <a:lnTo>
                        <a:pt x="441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7E1964EC-C667-8213-F67B-FAFA994AFAE2}"/>
                    </a:ext>
                  </a:extLst>
                </p:cNvPr>
                <p:cNvSpPr/>
                <p:nvPr/>
              </p:nvSpPr>
              <p:spPr>
                <a:xfrm>
                  <a:off x="9982828" y="1806883"/>
                  <a:ext cx="7378" cy="73693"/>
                </a:xfrm>
                <a:custGeom>
                  <a:avLst/>
                  <a:gdLst>
                    <a:gd name="connsiteX0" fmla="*/ 0 w 7378"/>
                    <a:gd name="connsiteY0" fmla="*/ 705 h 73693"/>
                    <a:gd name="connsiteX1" fmla="*/ 0 w 7378"/>
                    <a:gd name="connsiteY1" fmla="*/ 73693 h 73693"/>
                    <a:gd name="connsiteX2" fmla="*/ 7379 w 7378"/>
                    <a:gd name="connsiteY2" fmla="*/ 71202 h 73693"/>
                    <a:gd name="connsiteX3" fmla="*/ 7379 w 7378"/>
                    <a:gd name="connsiteY3" fmla="*/ 0 h 73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73693">
                      <a:moveTo>
                        <a:pt x="0" y="705"/>
                      </a:moveTo>
                      <a:lnTo>
                        <a:pt x="0" y="73693"/>
                      </a:lnTo>
                      <a:lnTo>
                        <a:pt x="7379" y="71202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id="{4DE8F5D4-C9B8-5C57-7EE1-FFAF45C6159C}"/>
                    </a:ext>
                  </a:extLst>
                </p:cNvPr>
                <p:cNvSpPr/>
                <p:nvPr/>
              </p:nvSpPr>
              <p:spPr>
                <a:xfrm>
                  <a:off x="9946075" y="1810361"/>
                  <a:ext cx="7378" cy="82669"/>
                </a:xfrm>
                <a:custGeom>
                  <a:avLst/>
                  <a:gdLst>
                    <a:gd name="connsiteX0" fmla="*/ 0 w 7378"/>
                    <a:gd name="connsiteY0" fmla="*/ 705 h 82669"/>
                    <a:gd name="connsiteX1" fmla="*/ 0 w 7378"/>
                    <a:gd name="connsiteY1" fmla="*/ 82670 h 82669"/>
                    <a:gd name="connsiteX2" fmla="*/ 7379 w 7378"/>
                    <a:gd name="connsiteY2" fmla="*/ 80179 h 82669"/>
                    <a:gd name="connsiteX3" fmla="*/ 7379 w 7378"/>
                    <a:gd name="connsiteY3" fmla="*/ 0 h 8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82669">
                      <a:moveTo>
                        <a:pt x="0" y="705"/>
                      </a:moveTo>
                      <a:lnTo>
                        <a:pt x="0" y="82670"/>
                      </a:lnTo>
                      <a:lnTo>
                        <a:pt x="7379" y="80179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id="{82A71750-8727-0F82-1853-680EDD7DA92F}"/>
                    </a:ext>
                  </a:extLst>
                </p:cNvPr>
                <p:cNvSpPr/>
                <p:nvPr/>
              </p:nvSpPr>
              <p:spPr>
                <a:xfrm>
                  <a:off x="9968164" y="1808293"/>
                  <a:ext cx="7331" cy="77265"/>
                </a:xfrm>
                <a:custGeom>
                  <a:avLst/>
                  <a:gdLst>
                    <a:gd name="connsiteX0" fmla="*/ 0 w 7331"/>
                    <a:gd name="connsiteY0" fmla="*/ 705 h 77265"/>
                    <a:gd name="connsiteX1" fmla="*/ 0 w 7331"/>
                    <a:gd name="connsiteY1" fmla="*/ 77265 h 77265"/>
                    <a:gd name="connsiteX2" fmla="*/ 7332 w 7331"/>
                    <a:gd name="connsiteY2" fmla="*/ 74774 h 77265"/>
                    <a:gd name="connsiteX3" fmla="*/ 7332 w 7331"/>
                    <a:gd name="connsiteY3" fmla="*/ 0 h 7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7265">
                      <a:moveTo>
                        <a:pt x="0" y="705"/>
                      </a:moveTo>
                      <a:lnTo>
                        <a:pt x="0" y="77265"/>
                      </a:lnTo>
                      <a:lnTo>
                        <a:pt x="7332" y="7477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0BDABACB-45EB-FB82-1C7B-61D3466AE7BB}"/>
                    </a:ext>
                  </a:extLst>
                </p:cNvPr>
                <p:cNvSpPr/>
                <p:nvPr/>
              </p:nvSpPr>
              <p:spPr>
                <a:xfrm>
                  <a:off x="9990206" y="1806178"/>
                  <a:ext cx="7331" cy="71907"/>
                </a:xfrm>
                <a:custGeom>
                  <a:avLst/>
                  <a:gdLst>
                    <a:gd name="connsiteX0" fmla="*/ 0 w 7331"/>
                    <a:gd name="connsiteY0" fmla="*/ 705 h 71907"/>
                    <a:gd name="connsiteX1" fmla="*/ 0 w 7331"/>
                    <a:gd name="connsiteY1" fmla="*/ 71907 h 71907"/>
                    <a:gd name="connsiteX2" fmla="*/ 7332 w 7331"/>
                    <a:gd name="connsiteY2" fmla="*/ 69416 h 71907"/>
                    <a:gd name="connsiteX3" fmla="*/ 7332 w 7331"/>
                    <a:gd name="connsiteY3" fmla="*/ 0 h 7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1907">
                      <a:moveTo>
                        <a:pt x="0" y="705"/>
                      </a:moveTo>
                      <a:lnTo>
                        <a:pt x="0" y="71907"/>
                      </a:lnTo>
                      <a:lnTo>
                        <a:pt x="7332" y="69416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id="{8332F143-DDDB-45EC-3B85-EA0119DBDAB6}"/>
                    </a:ext>
                  </a:extLst>
                </p:cNvPr>
                <p:cNvSpPr/>
                <p:nvPr/>
              </p:nvSpPr>
              <p:spPr>
                <a:xfrm>
                  <a:off x="9975496" y="1807588"/>
                  <a:ext cx="7331" cy="75479"/>
                </a:xfrm>
                <a:custGeom>
                  <a:avLst/>
                  <a:gdLst>
                    <a:gd name="connsiteX0" fmla="*/ 0 w 7331"/>
                    <a:gd name="connsiteY0" fmla="*/ 705 h 75479"/>
                    <a:gd name="connsiteX1" fmla="*/ 0 w 7331"/>
                    <a:gd name="connsiteY1" fmla="*/ 75479 h 75479"/>
                    <a:gd name="connsiteX2" fmla="*/ 7332 w 7331"/>
                    <a:gd name="connsiteY2" fmla="*/ 72988 h 75479"/>
                    <a:gd name="connsiteX3" fmla="*/ 7332 w 7331"/>
                    <a:gd name="connsiteY3" fmla="*/ 0 h 75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5479">
                      <a:moveTo>
                        <a:pt x="0" y="705"/>
                      </a:moveTo>
                      <a:lnTo>
                        <a:pt x="0" y="75479"/>
                      </a:lnTo>
                      <a:lnTo>
                        <a:pt x="7332" y="72988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id="{E9139F17-BF52-82D6-9972-5393B02245BE}"/>
                    </a:ext>
                  </a:extLst>
                </p:cNvPr>
                <p:cNvSpPr/>
                <p:nvPr/>
              </p:nvSpPr>
              <p:spPr>
                <a:xfrm>
                  <a:off x="9960786" y="1808998"/>
                  <a:ext cx="7378" cy="79051"/>
                </a:xfrm>
                <a:custGeom>
                  <a:avLst/>
                  <a:gdLst>
                    <a:gd name="connsiteX0" fmla="*/ 0 w 7378"/>
                    <a:gd name="connsiteY0" fmla="*/ 705 h 79051"/>
                    <a:gd name="connsiteX1" fmla="*/ 0 w 7378"/>
                    <a:gd name="connsiteY1" fmla="*/ 79051 h 79051"/>
                    <a:gd name="connsiteX2" fmla="*/ 7379 w 7378"/>
                    <a:gd name="connsiteY2" fmla="*/ 76560 h 79051"/>
                    <a:gd name="connsiteX3" fmla="*/ 7379 w 7378"/>
                    <a:gd name="connsiteY3" fmla="*/ 0 h 7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79051">
                      <a:moveTo>
                        <a:pt x="0" y="705"/>
                      </a:moveTo>
                      <a:lnTo>
                        <a:pt x="0" y="79051"/>
                      </a:lnTo>
                      <a:lnTo>
                        <a:pt x="7379" y="76560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E21A51F0-0831-CBFD-E9A8-0F7FC41000B9}"/>
                    </a:ext>
                  </a:extLst>
                </p:cNvPr>
                <p:cNvSpPr/>
                <p:nvPr/>
              </p:nvSpPr>
              <p:spPr>
                <a:xfrm>
                  <a:off x="9953454" y="1809703"/>
                  <a:ext cx="7331" cy="80836"/>
                </a:xfrm>
                <a:custGeom>
                  <a:avLst/>
                  <a:gdLst>
                    <a:gd name="connsiteX0" fmla="*/ 0 w 7331"/>
                    <a:gd name="connsiteY0" fmla="*/ 658 h 80836"/>
                    <a:gd name="connsiteX1" fmla="*/ 0 w 7331"/>
                    <a:gd name="connsiteY1" fmla="*/ 80837 h 80836"/>
                    <a:gd name="connsiteX2" fmla="*/ 7332 w 7331"/>
                    <a:gd name="connsiteY2" fmla="*/ 78346 h 80836"/>
                    <a:gd name="connsiteX3" fmla="*/ 7332 w 7331"/>
                    <a:gd name="connsiteY3" fmla="*/ 0 h 80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80836">
                      <a:moveTo>
                        <a:pt x="0" y="658"/>
                      </a:moveTo>
                      <a:lnTo>
                        <a:pt x="0" y="80837"/>
                      </a:lnTo>
                      <a:lnTo>
                        <a:pt x="7332" y="78346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693A7CF5-C1CE-D1BE-D600-1DC098E0A62A}"/>
                    </a:ext>
                  </a:extLst>
                </p:cNvPr>
                <p:cNvSpPr/>
                <p:nvPr/>
              </p:nvSpPr>
              <p:spPr>
                <a:xfrm>
                  <a:off x="10049001" y="1800538"/>
                  <a:ext cx="7331" cy="57572"/>
                </a:xfrm>
                <a:custGeom>
                  <a:avLst/>
                  <a:gdLst>
                    <a:gd name="connsiteX0" fmla="*/ 0 w 7331"/>
                    <a:gd name="connsiteY0" fmla="*/ 705 h 57572"/>
                    <a:gd name="connsiteX1" fmla="*/ 0 w 7331"/>
                    <a:gd name="connsiteY1" fmla="*/ 57573 h 57572"/>
                    <a:gd name="connsiteX2" fmla="*/ 7332 w 7331"/>
                    <a:gd name="connsiteY2" fmla="*/ 55082 h 57572"/>
                    <a:gd name="connsiteX3" fmla="*/ 7332 w 7331"/>
                    <a:gd name="connsiteY3" fmla="*/ 0 h 5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57572">
                      <a:moveTo>
                        <a:pt x="0" y="705"/>
                      </a:moveTo>
                      <a:lnTo>
                        <a:pt x="0" y="57573"/>
                      </a:lnTo>
                      <a:lnTo>
                        <a:pt x="7332" y="55082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7C3E8489-061C-B030-C810-4FAA6143D483}"/>
                    </a:ext>
                  </a:extLst>
                </p:cNvPr>
                <p:cNvSpPr/>
                <p:nvPr/>
              </p:nvSpPr>
              <p:spPr>
                <a:xfrm>
                  <a:off x="10225339" y="1783713"/>
                  <a:ext cx="7378" cy="14569"/>
                </a:xfrm>
                <a:custGeom>
                  <a:avLst/>
                  <a:gdLst>
                    <a:gd name="connsiteX0" fmla="*/ 0 w 7378"/>
                    <a:gd name="connsiteY0" fmla="*/ 705 h 14569"/>
                    <a:gd name="connsiteX1" fmla="*/ 0 w 7378"/>
                    <a:gd name="connsiteY1" fmla="*/ 14569 h 14569"/>
                    <a:gd name="connsiteX2" fmla="*/ 7379 w 7378"/>
                    <a:gd name="connsiteY2" fmla="*/ 12079 h 14569"/>
                    <a:gd name="connsiteX3" fmla="*/ 7379 w 7378"/>
                    <a:gd name="connsiteY3" fmla="*/ 0 h 14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14569">
                      <a:moveTo>
                        <a:pt x="0" y="705"/>
                      </a:moveTo>
                      <a:lnTo>
                        <a:pt x="0" y="14569"/>
                      </a:lnTo>
                      <a:lnTo>
                        <a:pt x="7379" y="12079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8D74C99E-4290-79C9-6766-E3EAF8091DCF}"/>
                    </a:ext>
                  </a:extLst>
                </p:cNvPr>
                <p:cNvSpPr/>
                <p:nvPr/>
              </p:nvSpPr>
              <p:spPr>
                <a:xfrm>
                  <a:off x="10240049" y="1782303"/>
                  <a:ext cx="7331" cy="10997"/>
                </a:xfrm>
                <a:custGeom>
                  <a:avLst/>
                  <a:gdLst>
                    <a:gd name="connsiteX0" fmla="*/ 0 w 7331"/>
                    <a:gd name="connsiteY0" fmla="*/ 705 h 10997"/>
                    <a:gd name="connsiteX1" fmla="*/ 0 w 7331"/>
                    <a:gd name="connsiteY1" fmla="*/ 10998 h 10997"/>
                    <a:gd name="connsiteX2" fmla="*/ 7332 w 7331"/>
                    <a:gd name="connsiteY2" fmla="*/ 8507 h 10997"/>
                    <a:gd name="connsiteX3" fmla="*/ 7332 w 7331"/>
                    <a:gd name="connsiteY3" fmla="*/ 0 h 10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0997">
                      <a:moveTo>
                        <a:pt x="0" y="705"/>
                      </a:moveTo>
                      <a:lnTo>
                        <a:pt x="0" y="10998"/>
                      </a:lnTo>
                      <a:lnTo>
                        <a:pt x="7332" y="8507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27AB6090-D9B5-48A5-2D56-5BE6DF07DD99}"/>
                    </a:ext>
                  </a:extLst>
                </p:cNvPr>
                <p:cNvSpPr/>
                <p:nvPr/>
              </p:nvSpPr>
              <p:spPr>
                <a:xfrm>
                  <a:off x="10232717" y="1783008"/>
                  <a:ext cx="7331" cy="12783"/>
                </a:xfrm>
                <a:custGeom>
                  <a:avLst/>
                  <a:gdLst>
                    <a:gd name="connsiteX0" fmla="*/ 0 w 7331"/>
                    <a:gd name="connsiteY0" fmla="*/ 705 h 12783"/>
                    <a:gd name="connsiteX1" fmla="*/ 0 w 7331"/>
                    <a:gd name="connsiteY1" fmla="*/ 12784 h 12783"/>
                    <a:gd name="connsiteX2" fmla="*/ 7332 w 7331"/>
                    <a:gd name="connsiteY2" fmla="*/ 10293 h 12783"/>
                    <a:gd name="connsiteX3" fmla="*/ 7332 w 7331"/>
                    <a:gd name="connsiteY3" fmla="*/ 0 h 12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2783">
                      <a:moveTo>
                        <a:pt x="0" y="705"/>
                      </a:moveTo>
                      <a:lnTo>
                        <a:pt x="0" y="12784"/>
                      </a:lnTo>
                      <a:lnTo>
                        <a:pt x="7332" y="1029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19828412-D86A-DA45-A28B-DBA5CFE2FFC0}"/>
                    </a:ext>
                  </a:extLst>
                </p:cNvPr>
                <p:cNvSpPr/>
                <p:nvPr/>
              </p:nvSpPr>
              <p:spPr>
                <a:xfrm>
                  <a:off x="10218007" y="1784418"/>
                  <a:ext cx="7331" cy="16355"/>
                </a:xfrm>
                <a:custGeom>
                  <a:avLst/>
                  <a:gdLst>
                    <a:gd name="connsiteX0" fmla="*/ 0 w 7331"/>
                    <a:gd name="connsiteY0" fmla="*/ 705 h 16355"/>
                    <a:gd name="connsiteX1" fmla="*/ 0 w 7331"/>
                    <a:gd name="connsiteY1" fmla="*/ 16355 h 16355"/>
                    <a:gd name="connsiteX2" fmla="*/ 7332 w 7331"/>
                    <a:gd name="connsiteY2" fmla="*/ 13864 h 16355"/>
                    <a:gd name="connsiteX3" fmla="*/ 7332 w 7331"/>
                    <a:gd name="connsiteY3" fmla="*/ 0 h 16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6355">
                      <a:moveTo>
                        <a:pt x="0" y="705"/>
                      </a:moveTo>
                      <a:lnTo>
                        <a:pt x="0" y="16355"/>
                      </a:lnTo>
                      <a:lnTo>
                        <a:pt x="7332" y="1386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5F2E2E0E-2E06-66C6-168F-C4F0E5BAFE06}"/>
                    </a:ext>
                  </a:extLst>
                </p:cNvPr>
                <p:cNvSpPr/>
                <p:nvPr/>
              </p:nvSpPr>
              <p:spPr>
                <a:xfrm>
                  <a:off x="10100417" y="1795650"/>
                  <a:ext cx="7331" cy="45024"/>
                </a:xfrm>
                <a:custGeom>
                  <a:avLst/>
                  <a:gdLst>
                    <a:gd name="connsiteX0" fmla="*/ 0 w 7331"/>
                    <a:gd name="connsiteY0" fmla="*/ 705 h 45024"/>
                    <a:gd name="connsiteX1" fmla="*/ 0 w 7331"/>
                    <a:gd name="connsiteY1" fmla="*/ 45024 h 45024"/>
                    <a:gd name="connsiteX2" fmla="*/ 7332 w 7331"/>
                    <a:gd name="connsiteY2" fmla="*/ 42533 h 45024"/>
                    <a:gd name="connsiteX3" fmla="*/ 7332 w 7331"/>
                    <a:gd name="connsiteY3" fmla="*/ 0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45024">
                      <a:moveTo>
                        <a:pt x="0" y="705"/>
                      </a:moveTo>
                      <a:lnTo>
                        <a:pt x="0" y="45024"/>
                      </a:lnTo>
                      <a:lnTo>
                        <a:pt x="7332" y="42533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048FDCB0-0896-6A25-0C53-4A655B86B52A}"/>
                    </a:ext>
                  </a:extLst>
                </p:cNvPr>
                <p:cNvSpPr/>
                <p:nvPr/>
              </p:nvSpPr>
              <p:spPr>
                <a:xfrm>
                  <a:off x="10210675" y="1785123"/>
                  <a:ext cx="7331" cy="18141"/>
                </a:xfrm>
                <a:custGeom>
                  <a:avLst/>
                  <a:gdLst>
                    <a:gd name="connsiteX0" fmla="*/ 0 w 7331"/>
                    <a:gd name="connsiteY0" fmla="*/ 705 h 18141"/>
                    <a:gd name="connsiteX1" fmla="*/ 0 w 7331"/>
                    <a:gd name="connsiteY1" fmla="*/ 18141 h 18141"/>
                    <a:gd name="connsiteX2" fmla="*/ 7332 w 7331"/>
                    <a:gd name="connsiteY2" fmla="*/ 15650 h 18141"/>
                    <a:gd name="connsiteX3" fmla="*/ 7332 w 7331"/>
                    <a:gd name="connsiteY3" fmla="*/ 0 h 18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18141">
                      <a:moveTo>
                        <a:pt x="0" y="705"/>
                      </a:moveTo>
                      <a:lnTo>
                        <a:pt x="0" y="18141"/>
                      </a:lnTo>
                      <a:lnTo>
                        <a:pt x="7332" y="15650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F2283ACD-7889-83C4-6B9D-810FBB564FCA}"/>
                    </a:ext>
                  </a:extLst>
                </p:cNvPr>
                <p:cNvSpPr/>
                <p:nvPr/>
              </p:nvSpPr>
              <p:spPr>
                <a:xfrm>
                  <a:off x="10247381" y="1781645"/>
                  <a:ext cx="7378" cy="9164"/>
                </a:xfrm>
                <a:custGeom>
                  <a:avLst/>
                  <a:gdLst>
                    <a:gd name="connsiteX0" fmla="*/ 0 w 7378"/>
                    <a:gd name="connsiteY0" fmla="*/ 658 h 9164"/>
                    <a:gd name="connsiteX1" fmla="*/ 0 w 7378"/>
                    <a:gd name="connsiteY1" fmla="*/ 9165 h 9164"/>
                    <a:gd name="connsiteX2" fmla="*/ 7379 w 7378"/>
                    <a:gd name="connsiteY2" fmla="*/ 6674 h 9164"/>
                    <a:gd name="connsiteX3" fmla="*/ 7379 w 7378"/>
                    <a:gd name="connsiteY3" fmla="*/ 0 h 9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9164">
                      <a:moveTo>
                        <a:pt x="0" y="658"/>
                      </a:moveTo>
                      <a:lnTo>
                        <a:pt x="0" y="9165"/>
                      </a:lnTo>
                      <a:lnTo>
                        <a:pt x="7379" y="6674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35C29A95-CF88-1474-B9E8-889AD88DB2CC}"/>
                    </a:ext>
                  </a:extLst>
                </p:cNvPr>
                <p:cNvSpPr/>
                <p:nvPr/>
              </p:nvSpPr>
              <p:spPr>
                <a:xfrm>
                  <a:off x="10276802" y="1779013"/>
                  <a:ext cx="5451" cy="1832"/>
                </a:xfrm>
                <a:custGeom>
                  <a:avLst/>
                  <a:gdLst>
                    <a:gd name="connsiteX0" fmla="*/ 0 w 5451"/>
                    <a:gd name="connsiteY0" fmla="*/ 517 h 1832"/>
                    <a:gd name="connsiteX1" fmla="*/ 0 w 5451"/>
                    <a:gd name="connsiteY1" fmla="*/ 1833 h 1832"/>
                    <a:gd name="connsiteX2" fmla="*/ 5452 w 5451"/>
                    <a:gd name="connsiteY2" fmla="*/ 0 h 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451" h="1832">
                      <a:moveTo>
                        <a:pt x="0" y="517"/>
                      </a:moveTo>
                      <a:lnTo>
                        <a:pt x="0" y="1833"/>
                      </a:lnTo>
                      <a:lnTo>
                        <a:pt x="545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50771AFF-A65B-BF24-9C57-7ECA2AF383F0}"/>
                    </a:ext>
                  </a:extLst>
                </p:cNvPr>
                <p:cNvSpPr/>
                <p:nvPr/>
              </p:nvSpPr>
              <p:spPr>
                <a:xfrm>
                  <a:off x="10269470" y="1779530"/>
                  <a:ext cx="7331" cy="3806"/>
                </a:xfrm>
                <a:custGeom>
                  <a:avLst/>
                  <a:gdLst>
                    <a:gd name="connsiteX0" fmla="*/ 0 w 7331"/>
                    <a:gd name="connsiteY0" fmla="*/ 705 h 3806"/>
                    <a:gd name="connsiteX1" fmla="*/ 0 w 7331"/>
                    <a:gd name="connsiteY1" fmla="*/ 3807 h 3806"/>
                    <a:gd name="connsiteX2" fmla="*/ 7332 w 7331"/>
                    <a:gd name="connsiteY2" fmla="*/ 1316 h 3806"/>
                    <a:gd name="connsiteX3" fmla="*/ 7332 w 7331"/>
                    <a:gd name="connsiteY3" fmla="*/ 0 h 3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806">
                      <a:moveTo>
                        <a:pt x="0" y="705"/>
                      </a:moveTo>
                      <a:lnTo>
                        <a:pt x="0" y="3807"/>
                      </a:lnTo>
                      <a:lnTo>
                        <a:pt x="7332" y="1316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BAB70BE0-52AC-A708-79B6-0E5D5B21ACC0}"/>
                    </a:ext>
                  </a:extLst>
                </p:cNvPr>
                <p:cNvSpPr/>
                <p:nvPr/>
              </p:nvSpPr>
              <p:spPr>
                <a:xfrm>
                  <a:off x="10254760" y="1780940"/>
                  <a:ext cx="7331" cy="7378"/>
                </a:xfrm>
                <a:custGeom>
                  <a:avLst/>
                  <a:gdLst>
                    <a:gd name="connsiteX0" fmla="*/ 0 w 7331"/>
                    <a:gd name="connsiteY0" fmla="*/ 705 h 7378"/>
                    <a:gd name="connsiteX1" fmla="*/ 0 w 7331"/>
                    <a:gd name="connsiteY1" fmla="*/ 7379 h 7378"/>
                    <a:gd name="connsiteX2" fmla="*/ 7332 w 7331"/>
                    <a:gd name="connsiteY2" fmla="*/ 4888 h 7378"/>
                    <a:gd name="connsiteX3" fmla="*/ 7332 w 7331"/>
                    <a:gd name="connsiteY3" fmla="*/ 0 h 7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7378">
                      <a:moveTo>
                        <a:pt x="0" y="705"/>
                      </a:moveTo>
                      <a:lnTo>
                        <a:pt x="0" y="7379"/>
                      </a:lnTo>
                      <a:lnTo>
                        <a:pt x="7332" y="4888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8CB1383F-6608-FF93-82A6-048A9A33A44A}"/>
                    </a:ext>
                  </a:extLst>
                </p:cNvPr>
                <p:cNvSpPr/>
                <p:nvPr/>
              </p:nvSpPr>
              <p:spPr>
                <a:xfrm>
                  <a:off x="10262091" y="1780235"/>
                  <a:ext cx="7378" cy="5592"/>
                </a:xfrm>
                <a:custGeom>
                  <a:avLst/>
                  <a:gdLst>
                    <a:gd name="connsiteX0" fmla="*/ 0 w 7378"/>
                    <a:gd name="connsiteY0" fmla="*/ 705 h 5592"/>
                    <a:gd name="connsiteX1" fmla="*/ 0 w 7378"/>
                    <a:gd name="connsiteY1" fmla="*/ 5593 h 5592"/>
                    <a:gd name="connsiteX2" fmla="*/ 7379 w 7378"/>
                    <a:gd name="connsiteY2" fmla="*/ 3102 h 5592"/>
                    <a:gd name="connsiteX3" fmla="*/ 7379 w 7378"/>
                    <a:gd name="connsiteY3" fmla="*/ 0 h 5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5592">
                      <a:moveTo>
                        <a:pt x="0" y="705"/>
                      </a:moveTo>
                      <a:lnTo>
                        <a:pt x="0" y="5593"/>
                      </a:lnTo>
                      <a:lnTo>
                        <a:pt x="7379" y="3102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CFF198F1-07E1-D417-7048-890DA2AC201E}"/>
                    </a:ext>
                  </a:extLst>
                </p:cNvPr>
                <p:cNvSpPr/>
                <p:nvPr/>
              </p:nvSpPr>
              <p:spPr>
                <a:xfrm>
                  <a:off x="10195965" y="1786533"/>
                  <a:ext cx="7331" cy="21760"/>
                </a:xfrm>
                <a:custGeom>
                  <a:avLst/>
                  <a:gdLst>
                    <a:gd name="connsiteX0" fmla="*/ 0 w 7331"/>
                    <a:gd name="connsiteY0" fmla="*/ 705 h 21760"/>
                    <a:gd name="connsiteX1" fmla="*/ 0 w 7331"/>
                    <a:gd name="connsiteY1" fmla="*/ 21760 h 21760"/>
                    <a:gd name="connsiteX2" fmla="*/ 7332 w 7331"/>
                    <a:gd name="connsiteY2" fmla="*/ 19269 h 21760"/>
                    <a:gd name="connsiteX3" fmla="*/ 7332 w 7331"/>
                    <a:gd name="connsiteY3" fmla="*/ 0 h 21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21760">
                      <a:moveTo>
                        <a:pt x="0" y="705"/>
                      </a:moveTo>
                      <a:lnTo>
                        <a:pt x="0" y="21760"/>
                      </a:lnTo>
                      <a:lnTo>
                        <a:pt x="7332" y="1926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836056A9-9BEA-E1BB-63AC-44DB8373F3C8}"/>
                    </a:ext>
                  </a:extLst>
                </p:cNvPr>
                <p:cNvSpPr/>
                <p:nvPr/>
              </p:nvSpPr>
              <p:spPr>
                <a:xfrm>
                  <a:off x="10203297" y="1785828"/>
                  <a:ext cx="7378" cy="19974"/>
                </a:xfrm>
                <a:custGeom>
                  <a:avLst/>
                  <a:gdLst>
                    <a:gd name="connsiteX0" fmla="*/ 0 w 7378"/>
                    <a:gd name="connsiteY0" fmla="*/ 705 h 19974"/>
                    <a:gd name="connsiteX1" fmla="*/ 0 w 7378"/>
                    <a:gd name="connsiteY1" fmla="*/ 19974 h 19974"/>
                    <a:gd name="connsiteX2" fmla="*/ 7379 w 7378"/>
                    <a:gd name="connsiteY2" fmla="*/ 17436 h 19974"/>
                    <a:gd name="connsiteX3" fmla="*/ 7379 w 7378"/>
                    <a:gd name="connsiteY3" fmla="*/ 0 h 19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19974">
                      <a:moveTo>
                        <a:pt x="0" y="705"/>
                      </a:moveTo>
                      <a:lnTo>
                        <a:pt x="0" y="19974"/>
                      </a:lnTo>
                      <a:lnTo>
                        <a:pt x="7379" y="17436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F99A0818-DA14-0E5D-B93A-34B0499F3C52}"/>
                    </a:ext>
                  </a:extLst>
                </p:cNvPr>
                <p:cNvSpPr/>
                <p:nvPr/>
              </p:nvSpPr>
              <p:spPr>
                <a:xfrm>
                  <a:off x="10129838" y="1792830"/>
                  <a:ext cx="7331" cy="37880"/>
                </a:xfrm>
                <a:custGeom>
                  <a:avLst/>
                  <a:gdLst>
                    <a:gd name="connsiteX0" fmla="*/ 0 w 7331"/>
                    <a:gd name="connsiteY0" fmla="*/ 705 h 37880"/>
                    <a:gd name="connsiteX1" fmla="*/ 0 w 7331"/>
                    <a:gd name="connsiteY1" fmla="*/ 37881 h 37880"/>
                    <a:gd name="connsiteX2" fmla="*/ 7332 w 7331"/>
                    <a:gd name="connsiteY2" fmla="*/ 35390 h 37880"/>
                    <a:gd name="connsiteX3" fmla="*/ 7332 w 7331"/>
                    <a:gd name="connsiteY3" fmla="*/ 0 h 37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7880">
                      <a:moveTo>
                        <a:pt x="0" y="705"/>
                      </a:moveTo>
                      <a:lnTo>
                        <a:pt x="0" y="37881"/>
                      </a:lnTo>
                      <a:lnTo>
                        <a:pt x="7332" y="35390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0F6098C1-411F-FDB1-93B9-7A3F89048042}"/>
                    </a:ext>
                  </a:extLst>
                </p:cNvPr>
                <p:cNvSpPr/>
                <p:nvPr/>
              </p:nvSpPr>
              <p:spPr>
                <a:xfrm>
                  <a:off x="10137170" y="1792125"/>
                  <a:ext cx="7331" cy="36094"/>
                </a:xfrm>
                <a:custGeom>
                  <a:avLst/>
                  <a:gdLst>
                    <a:gd name="connsiteX0" fmla="*/ 0 w 7331"/>
                    <a:gd name="connsiteY0" fmla="*/ 705 h 36094"/>
                    <a:gd name="connsiteX1" fmla="*/ 0 w 7331"/>
                    <a:gd name="connsiteY1" fmla="*/ 36095 h 36094"/>
                    <a:gd name="connsiteX2" fmla="*/ 7332 w 7331"/>
                    <a:gd name="connsiteY2" fmla="*/ 33604 h 36094"/>
                    <a:gd name="connsiteX3" fmla="*/ 7332 w 7331"/>
                    <a:gd name="connsiteY3" fmla="*/ 0 h 36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6094">
                      <a:moveTo>
                        <a:pt x="0" y="705"/>
                      </a:moveTo>
                      <a:lnTo>
                        <a:pt x="0" y="36095"/>
                      </a:lnTo>
                      <a:lnTo>
                        <a:pt x="7332" y="33604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FCC98017-DC30-EF53-4C2E-BDF013E62803}"/>
                    </a:ext>
                  </a:extLst>
                </p:cNvPr>
                <p:cNvSpPr/>
                <p:nvPr/>
              </p:nvSpPr>
              <p:spPr>
                <a:xfrm>
                  <a:off x="10122459" y="1793535"/>
                  <a:ext cx="7378" cy="39666"/>
                </a:xfrm>
                <a:custGeom>
                  <a:avLst/>
                  <a:gdLst>
                    <a:gd name="connsiteX0" fmla="*/ 0 w 7378"/>
                    <a:gd name="connsiteY0" fmla="*/ 705 h 39666"/>
                    <a:gd name="connsiteX1" fmla="*/ 0 w 7378"/>
                    <a:gd name="connsiteY1" fmla="*/ 39667 h 39666"/>
                    <a:gd name="connsiteX2" fmla="*/ 7379 w 7378"/>
                    <a:gd name="connsiteY2" fmla="*/ 37176 h 39666"/>
                    <a:gd name="connsiteX3" fmla="*/ 7379 w 7378"/>
                    <a:gd name="connsiteY3" fmla="*/ 0 h 39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39666">
                      <a:moveTo>
                        <a:pt x="0" y="705"/>
                      </a:moveTo>
                      <a:lnTo>
                        <a:pt x="0" y="39667"/>
                      </a:lnTo>
                      <a:lnTo>
                        <a:pt x="7379" y="37176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CAB34EC0-131E-44AB-83FF-6136F2BC1E7C}"/>
                    </a:ext>
                  </a:extLst>
                </p:cNvPr>
                <p:cNvSpPr/>
                <p:nvPr/>
              </p:nvSpPr>
              <p:spPr>
                <a:xfrm>
                  <a:off x="10188586" y="1787238"/>
                  <a:ext cx="7378" cy="23546"/>
                </a:xfrm>
                <a:custGeom>
                  <a:avLst/>
                  <a:gdLst>
                    <a:gd name="connsiteX0" fmla="*/ 0 w 7378"/>
                    <a:gd name="connsiteY0" fmla="*/ 705 h 23546"/>
                    <a:gd name="connsiteX1" fmla="*/ 0 w 7378"/>
                    <a:gd name="connsiteY1" fmla="*/ 23546 h 23546"/>
                    <a:gd name="connsiteX2" fmla="*/ 7379 w 7378"/>
                    <a:gd name="connsiteY2" fmla="*/ 21055 h 23546"/>
                    <a:gd name="connsiteX3" fmla="*/ 7379 w 7378"/>
                    <a:gd name="connsiteY3" fmla="*/ 0 h 23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23546">
                      <a:moveTo>
                        <a:pt x="0" y="705"/>
                      </a:moveTo>
                      <a:lnTo>
                        <a:pt x="0" y="23546"/>
                      </a:lnTo>
                      <a:lnTo>
                        <a:pt x="7379" y="21055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96E67995-4BE5-3743-3224-9889832F0CB9}"/>
                    </a:ext>
                  </a:extLst>
                </p:cNvPr>
                <p:cNvSpPr/>
                <p:nvPr/>
              </p:nvSpPr>
              <p:spPr>
                <a:xfrm>
                  <a:off x="10144502" y="1791420"/>
                  <a:ext cx="7378" cy="34308"/>
                </a:xfrm>
                <a:custGeom>
                  <a:avLst/>
                  <a:gdLst>
                    <a:gd name="connsiteX0" fmla="*/ 0 w 7378"/>
                    <a:gd name="connsiteY0" fmla="*/ 705 h 34308"/>
                    <a:gd name="connsiteX1" fmla="*/ 0 w 7378"/>
                    <a:gd name="connsiteY1" fmla="*/ 34309 h 34308"/>
                    <a:gd name="connsiteX2" fmla="*/ 7379 w 7378"/>
                    <a:gd name="connsiteY2" fmla="*/ 31818 h 34308"/>
                    <a:gd name="connsiteX3" fmla="*/ 7379 w 7378"/>
                    <a:gd name="connsiteY3" fmla="*/ 0 h 3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34308">
                      <a:moveTo>
                        <a:pt x="0" y="705"/>
                      </a:moveTo>
                      <a:lnTo>
                        <a:pt x="0" y="34309"/>
                      </a:lnTo>
                      <a:lnTo>
                        <a:pt x="7379" y="31818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66253B14-8869-1A16-A52A-1A4B6E6C52B3}"/>
                    </a:ext>
                  </a:extLst>
                </p:cNvPr>
                <p:cNvSpPr/>
                <p:nvPr/>
              </p:nvSpPr>
              <p:spPr>
                <a:xfrm>
                  <a:off x="10107749" y="1794945"/>
                  <a:ext cx="7378" cy="43238"/>
                </a:xfrm>
                <a:custGeom>
                  <a:avLst/>
                  <a:gdLst>
                    <a:gd name="connsiteX0" fmla="*/ 0 w 7378"/>
                    <a:gd name="connsiteY0" fmla="*/ 705 h 43238"/>
                    <a:gd name="connsiteX1" fmla="*/ 0 w 7378"/>
                    <a:gd name="connsiteY1" fmla="*/ 43238 h 43238"/>
                    <a:gd name="connsiteX2" fmla="*/ 7379 w 7378"/>
                    <a:gd name="connsiteY2" fmla="*/ 40747 h 43238"/>
                    <a:gd name="connsiteX3" fmla="*/ 7379 w 7378"/>
                    <a:gd name="connsiteY3" fmla="*/ 0 h 4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43238">
                      <a:moveTo>
                        <a:pt x="0" y="705"/>
                      </a:moveTo>
                      <a:lnTo>
                        <a:pt x="0" y="43238"/>
                      </a:lnTo>
                      <a:lnTo>
                        <a:pt x="7379" y="40747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FD3429A5-9115-125E-2B53-2B7122E08304}"/>
                    </a:ext>
                  </a:extLst>
                </p:cNvPr>
                <p:cNvSpPr/>
                <p:nvPr/>
              </p:nvSpPr>
              <p:spPr>
                <a:xfrm>
                  <a:off x="10115128" y="1794240"/>
                  <a:ext cx="7331" cy="41452"/>
                </a:xfrm>
                <a:custGeom>
                  <a:avLst/>
                  <a:gdLst>
                    <a:gd name="connsiteX0" fmla="*/ 0 w 7331"/>
                    <a:gd name="connsiteY0" fmla="*/ 705 h 41452"/>
                    <a:gd name="connsiteX1" fmla="*/ 0 w 7331"/>
                    <a:gd name="connsiteY1" fmla="*/ 41452 h 41452"/>
                    <a:gd name="connsiteX2" fmla="*/ 7332 w 7331"/>
                    <a:gd name="connsiteY2" fmla="*/ 38962 h 41452"/>
                    <a:gd name="connsiteX3" fmla="*/ 7332 w 7331"/>
                    <a:gd name="connsiteY3" fmla="*/ 0 h 41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41452">
                      <a:moveTo>
                        <a:pt x="0" y="705"/>
                      </a:moveTo>
                      <a:lnTo>
                        <a:pt x="0" y="41452"/>
                      </a:lnTo>
                      <a:lnTo>
                        <a:pt x="7332" y="38962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5E0B7752-3004-3BF4-C70C-F3A68AD3CF8B}"/>
                    </a:ext>
                  </a:extLst>
                </p:cNvPr>
                <p:cNvSpPr/>
                <p:nvPr/>
              </p:nvSpPr>
              <p:spPr>
                <a:xfrm>
                  <a:off x="10173923" y="1788647"/>
                  <a:ext cx="7331" cy="27118"/>
                </a:xfrm>
                <a:custGeom>
                  <a:avLst/>
                  <a:gdLst>
                    <a:gd name="connsiteX0" fmla="*/ 0 w 7331"/>
                    <a:gd name="connsiteY0" fmla="*/ 705 h 27118"/>
                    <a:gd name="connsiteX1" fmla="*/ 0 w 7331"/>
                    <a:gd name="connsiteY1" fmla="*/ 27118 h 27118"/>
                    <a:gd name="connsiteX2" fmla="*/ 7332 w 7331"/>
                    <a:gd name="connsiteY2" fmla="*/ 24627 h 27118"/>
                    <a:gd name="connsiteX3" fmla="*/ 7332 w 7331"/>
                    <a:gd name="connsiteY3" fmla="*/ 0 h 27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27118">
                      <a:moveTo>
                        <a:pt x="0" y="705"/>
                      </a:moveTo>
                      <a:lnTo>
                        <a:pt x="0" y="27118"/>
                      </a:lnTo>
                      <a:lnTo>
                        <a:pt x="7332" y="24627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5C7E8C7F-62BE-E332-8AAF-D8B75699CA47}"/>
                    </a:ext>
                  </a:extLst>
                </p:cNvPr>
                <p:cNvSpPr/>
                <p:nvPr/>
              </p:nvSpPr>
              <p:spPr>
                <a:xfrm>
                  <a:off x="10151880" y="1790762"/>
                  <a:ext cx="7331" cy="32475"/>
                </a:xfrm>
                <a:custGeom>
                  <a:avLst/>
                  <a:gdLst>
                    <a:gd name="connsiteX0" fmla="*/ 0 w 7331"/>
                    <a:gd name="connsiteY0" fmla="*/ 658 h 32475"/>
                    <a:gd name="connsiteX1" fmla="*/ 0 w 7331"/>
                    <a:gd name="connsiteY1" fmla="*/ 32476 h 32475"/>
                    <a:gd name="connsiteX2" fmla="*/ 7332 w 7331"/>
                    <a:gd name="connsiteY2" fmla="*/ 29985 h 32475"/>
                    <a:gd name="connsiteX3" fmla="*/ 7332 w 7331"/>
                    <a:gd name="connsiteY3" fmla="*/ 0 h 3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2475">
                      <a:moveTo>
                        <a:pt x="0" y="658"/>
                      </a:moveTo>
                      <a:lnTo>
                        <a:pt x="0" y="32476"/>
                      </a:lnTo>
                      <a:lnTo>
                        <a:pt x="7332" y="29985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06667CE2-8386-AB08-DD6D-503FB9AFA292}"/>
                    </a:ext>
                  </a:extLst>
                </p:cNvPr>
                <p:cNvSpPr/>
                <p:nvPr/>
              </p:nvSpPr>
              <p:spPr>
                <a:xfrm>
                  <a:off x="10181254" y="1787943"/>
                  <a:ext cx="7331" cy="25332"/>
                </a:xfrm>
                <a:custGeom>
                  <a:avLst/>
                  <a:gdLst>
                    <a:gd name="connsiteX0" fmla="*/ 0 w 7331"/>
                    <a:gd name="connsiteY0" fmla="*/ 705 h 25332"/>
                    <a:gd name="connsiteX1" fmla="*/ 0 w 7331"/>
                    <a:gd name="connsiteY1" fmla="*/ 25332 h 25332"/>
                    <a:gd name="connsiteX2" fmla="*/ 7332 w 7331"/>
                    <a:gd name="connsiteY2" fmla="*/ 22841 h 25332"/>
                    <a:gd name="connsiteX3" fmla="*/ 7332 w 7331"/>
                    <a:gd name="connsiteY3" fmla="*/ 0 h 2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25332">
                      <a:moveTo>
                        <a:pt x="0" y="705"/>
                      </a:moveTo>
                      <a:lnTo>
                        <a:pt x="0" y="25332"/>
                      </a:lnTo>
                      <a:lnTo>
                        <a:pt x="7332" y="22841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1FEB3D43-99F4-7F5F-AB3B-3B3446747C1F}"/>
                    </a:ext>
                  </a:extLst>
                </p:cNvPr>
                <p:cNvSpPr/>
                <p:nvPr/>
              </p:nvSpPr>
              <p:spPr>
                <a:xfrm>
                  <a:off x="10166544" y="1789352"/>
                  <a:ext cx="7378" cy="28903"/>
                </a:xfrm>
                <a:custGeom>
                  <a:avLst/>
                  <a:gdLst>
                    <a:gd name="connsiteX0" fmla="*/ 0 w 7378"/>
                    <a:gd name="connsiteY0" fmla="*/ 705 h 28903"/>
                    <a:gd name="connsiteX1" fmla="*/ 0 w 7378"/>
                    <a:gd name="connsiteY1" fmla="*/ 28904 h 28903"/>
                    <a:gd name="connsiteX2" fmla="*/ 7379 w 7378"/>
                    <a:gd name="connsiteY2" fmla="*/ 26413 h 28903"/>
                    <a:gd name="connsiteX3" fmla="*/ 7379 w 7378"/>
                    <a:gd name="connsiteY3" fmla="*/ 0 h 28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78" h="28903">
                      <a:moveTo>
                        <a:pt x="0" y="705"/>
                      </a:moveTo>
                      <a:lnTo>
                        <a:pt x="0" y="28904"/>
                      </a:lnTo>
                      <a:lnTo>
                        <a:pt x="7379" y="26413"/>
                      </a:lnTo>
                      <a:lnTo>
                        <a:pt x="737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57B34599-BFAF-21A9-828A-F234C44450E8}"/>
                    </a:ext>
                  </a:extLst>
                </p:cNvPr>
                <p:cNvSpPr/>
                <p:nvPr/>
              </p:nvSpPr>
              <p:spPr>
                <a:xfrm>
                  <a:off x="10159212" y="1790057"/>
                  <a:ext cx="7331" cy="30689"/>
                </a:xfrm>
                <a:custGeom>
                  <a:avLst/>
                  <a:gdLst>
                    <a:gd name="connsiteX0" fmla="*/ 0 w 7331"/>
                    <a:gd name="connsiteY0" fmla="*/ 705 h 30689"/>
                    <a:gd name="connsiteX1" fmla="*/ 0 w 7331"/>
                    <a:gd name="connsiteY1" fmla="*/ 30690 h 30689"/>
                    <a:gd name="connsiteX2" fmla="*/ 7332 w 7331"/>
                    <a:gd name="connsiteY2" fmla="*/ 28199 h 30689"/>
                    <a:gd name="connsiteX3" fmla="*/ 7332 w 7331"/>
                    <a:gd name="connsiteY3" fmla="*/ 0 h 30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31" h="30689">
                      <a:moveTo>
                        <a:pt x="0" y="705"/>
                      </a:moveTo>
                      <a:lnTo>
                        <a:pt x="0" y="30690"/>
                      </a:lnTo>
                      <a:lnTo>
                        <a:pt x="7332" y="28199"/>
                      </a:lnTo>
                      <a:lnTo>
                        <a:pt x="733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1178A6E2-5AC5-038B-2A75-75B31AEE9994}"/>
                  </a:ext>
                </a:extLst>
              </p:cNvPr>
              <p:cNvSpPr/>
              <p:nvPr/>
            </p:nvSpPr>
            <p:spPr>
              <a:xfrm>
                <a:off x="9864627" y="1485791"/>
                <a:ext cx="467256" cy="301681"/>
              </a:xfrm>
              <a:custGeom>
                <a:avLst/>
                <a:gdLst>
                  <a:gd name="connsiteX0" fmla="*/ 358174 w 467256"/>
                  <a:gd name="connsiteY0" fmla="*/ 166186 h 301681"/>
                  <a:gd name="connsiteX1" fmla="*/ 467257 w 467256"/>
                  <a:gd name="connsiteY1" fmla="*/ 33698 h 301681"/>
                  <a:gd name="connsiteX2" fmla="*/ 436943 w 467256"/>
                  <a:gd name="connsiteY2" fmla="*/ 32899 h 301681"/>
                  <a:gd name="connsiteX3" fmla="*/ 467257 w 467256"/>
                  <a:gd name="connsiteY3" fmla="*/ 3666 h 301681"/>
                  <a:gd name="connsiteX4" fmla="*/ 358268 w 467256"/>
                  <a:gd name="connsiteY4" fmla="*/ 1410 h 301681"/>
                  <a:gd name="connsiteX5" fmla="*/ 343839 w 467256"/>
                  <a:gd name="connsiteY5" fmla="*/ 1081 h 301681"/>
                  <a:gd name="connsiteX6" fmla="*/ 307932 w 467256"/>
                  <a:gd name="connsiteY6" fmla="*/ 0 h 301681"/>
                  <a:gd name="connsiteX7" fmla="*/ 0 w 467256"/>
                  <a:gd name="connsiteY7" fmla="*/ 301682 h 301681"/>
                  <a:gd name="connsiteX8" fmla="*/ 78910 w 467256"/>
                  <a:gd name="connsiteY8" fmla="*/ 294444 h 301681"/>
                  <a:gd name="connsiteX9" fmla="*/ 312961 w 467256"/>
                  <a:gd name="connsiteY9" fmla="*/ 273671 h 301681"/>
                  <a:gd name="connsiteX10" fmla="*/ 353380 w 467256"/>
                  <a:gd name="connsiteY10" fmla="*/ 229398 h 301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256" h="301681">
                    <a:moveTo>
                      <a:pt x="358174" y="166186"/>
                    </a:moveTo>
                    <a:lnTo>
                      <a:pt x="467257" y="33698"/>
                    </a:lnTo>
                    <a:lnTo>
                      <a:pt x="436943" y="32899"/>
                    </a:lnTo>
                    <a:lnTo>
                      <a:pt x="467257" y="3666"/>
                    </a:lnTo>
                    <a:lnTo>
                      <a:pt x="358268" y="1410"/>
                    </a:lnTo>
                    <a:lnTo>
                      <a:pt x="343839" y="1081"/>
                    </a:lnTo>
                    <a:lnTo>
                      <a:pt x="307932" y="0"/>
                    </a:lnTo>
                    <a:lnTo>
                      <a:pt x="0" y="301682"/>
                    </a:lnTo>
                    <a:lnTo>
                      <a:pt x="78910" y="294444"/>
                    </a:lnTo>
                    <a:lnTo>
                      <a:pt x="312961" y="273671"/>
                    </a:lnTo>
                    <a:lnTo>
                      <a:pt x="353380" y="22939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632" name="Graphic 111">
              <a:extLst>
                <a:ext uri="{FF2B5EF4-FFF2-40B4-BE49-F238E27FC236}">
                  <a16:creationId xmlns:a16="http://schemas.microsoft.com/office/drawing/2014/main" id="{095E9964-75DB-ADA7-0237-8E2355D313E6}"/>
                </a:ext>
              </a:extLst>
            </p:cNvPr>
            <p:cNvGrpSpPr/>
            <p:nvPr/>
          </p:nvGrpSpPr>
          <p:grpSpPr>
            <a:xfrm>
              <a:off x="10369914" y="1268893"/>
              <a:ext cx="584542" cy="783419"/>
              <a:chOff x="10369914" y="1268893"/>
              <a:chExt cx="584542" cy="783419"/>
            </a:xfrm>
            <a:grpFill/>
          </p:grpSpPr>
          <p:grpSp>
            <p:nvGrpSpPr>
              <p:cNvPr id="633" name="Graphic 111">
                <a:extLst>
                  <a:ext uri="{FF2B5EF4-FFF2-40B4-BE49-F238E27FC236}">
                    <a16:creationId xmlns:a16="http://schemas.microsoft.com/office/drawing/2014/main" id="{84F6AA43-8651-A45D-010A-5176169E4F75}"/>
                  </a:ext>
                </a:extLst>
              </p:cNvPr>
              <p:cNvGrpSpPr/>
              <p:nvPr/>
            </p:nvGrpSpPr>
            <p:grpSpPr>
              <a:xfrm>
                <a:off x="10369914" y="1326284"/>
                <a:ext cx="584540" cy="726028"/>
                <a:chOff x="10369914" y="1326284"/>
                <a:chExt cx="584540" cy="726028"/>
              </a:xfrm>
              <a:grpFill/>
            </p:grpSpPr>
            <p:grpSp>
              <p:nvGrpSpPr>
                <p:cNvPr id="634" name="Graphic 111">
                  <a:extLst>
                    <a:ext uri="{FF2B5EF4-FFF2-40B4-BE49-F238E27FC236}">
                      <a16:creationId xmlns:a16="http://schemas.microsoft.com/office/drawing/2014/main" id="{912DC6A4-B685-5B1E-C9B9-4089A51D4302}"/>
                    </a:ext>
                  </a:extLst>
                </p:cNvPr>
                <p:cNvGrpSpPr/>
                <p:nvPr/>
              </p:nvGrpSpPr>
              <p:grpSpPr>
                <a:xfrm>
                  <a:off x="10369914" y="1326284"/>
                  <a:ext cx="584540" cy="726028"/>
                  <a:chOff x="10369914" y="1326284"/>
                  <a:chExt cx="584540" cy="726028"/>
                </a:xfrm>
                <a:grpFill/>
              </p:grpSpPr>
              <p:grpSp>
                <p:nvGrpSpPr>
                  <p:cNvPr id="635" name="Graphic 111">
                    <a:extLst>
                      <a:ext uri="{FF2B5EF4-FFF2-40B4-BE49-F238E27FC236}">
                        <a16:creationId xmlns:a16="http://schemas.microsoft.com/office/drawing/2014/main" id="{43E61B59-160D-59D7-E7BB-F40F3D5C24F9}"/>
                      </a:ext>
                    </a:extLst>
                  </p:cNvPr>
                  <p:cNvGrpSpPr/>
                  <p:nvPr/>
                </p:nvGrpSpPr>
                <p:grpSpPr>
                  <a:xfrm>
                    <a:off x="10369914" y="1629176"/>
                    <a:ext cx="437776" cy="423136"/>
                    <a:chOff x="10369914" y="1629176"/>
                    <a:chExt cx="437776" cy="423136"/>
                  </a:xfrm>
                  <a:grpFill/>
                </p:grpSpPr>
                <p:grpSp>
                  <p:nvGrpSpPr>
                    <p:cNvPr id="636" name="Graphic 111">
                      <a:extLst>
                        <a:ext uri="{FF2B5EF4-FFF2-40B4-BE49-F238E27FC236}">
                          <a16:creationId xmlns:a16="http://schemas.microsoft.com/office/drawing/2014/main" id="{BFA95123-2115-1692-6BF6-08470982E3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69914" y="1629176"/>
                      <a:ext cx="437776" cy="423136"/>
                      <a:chOff x="10369914" y="1629176"/>
                      <a:chExt cx="437776" cy="423136"/>
                    </a:xfrm>
                    <a:grpFill/>
                  </p:grpSpPr>
                  <p:sp>
                    <p:nvSpPr>
                      <p:cNvPr id="637" name="Freeform: Shape 636">
                        <a:extLst>
                          <a:ext uri="{FF2B5EF4-FFF2-40B4-BE49-F238E27FC236}">
                            <a16:creationId xmlns:a16="http://schemas.microsoft.com/office/drawing/2014/main" id="{4FFC63B1-A0EC-F2F1-3843-3A9158D0E0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69914" y="1629176"/>
                        <a:ext cx="437776" cy="297928"/>
                      </a:xfrm>
                      <a:custGeom>
                        <a:avLst/>
                        <a:gdLst>
                          <a:gd name="connsiteX0" fmla="*/ 147754 w 437776"/>
                          <a:gd name="connsiteY0" fmla="*/ 143539 h 297928"/>
                          <a:gd name="connsiteX1" fmla="*/ 301955 w 437776"/>
                          <a:gd name="connsiteY1" fmla="*/ 147581 h 297928"/>
                          <a:gd name="connsiteX2" fmla="*/ 383403 w 437776"/>
                          <a:gd name="connsiteY2" fmla="*/ 296989 h 297928"/>
                          <a:gd name="connsiteX3" fmla="*/ 418840 w 437776"/>
                          <a:gd name="connsiteY3" fmla="*/ 297929 h 297928"/>
                          <a:gd name="connsiteX4" fmla="*/ 437686 w 437776"/>
                          <a:gd name="connsiteY4" fmla="*/ 218032 h 297928"/>
                          <a:gd name="connsiteX5" fmla="*/ 225113 w 437776"/>
                          <a:gd name="connsiteY5" fmla="*/ 101 h 297928"/>
                          <a:gd name="connsiteX6" fmla="*/ 86 w 437776"/>
                          <a:gd name="connsiteY6" fmla="*/ 205154 h 297928"/>
                          <a:gd name="connsiteX7" fmla="*/ 5256 w 437776"/>
                          <a:gd name="connsiteY7" fmla="*/ 257228 h 297928"/>
                          <a:gd name="connsiteX8" fmla="*/ 38812 w 437776"/>
                          <a:gd name="connsiteY8" fmla="*/ 258121 h 297928"/>
                          <a:gd name="connsiteX9" fmla="*/ 147754 w 437776"/>
                          <a:gd name="connsiteY9" fmla="*/ 143539 h 2979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7776" h="297928">
                            <a:moveTo>
                              <a:pt x="147754" y="143539"/>
                            </a:moveTo>
                            <a:lnTo>
                              <a:pt x="301955" y="147581"/>
                            </a:lnTo>
                            <a:lnTo>
                              <a:pt x="383403" y="296989"/>
                            </a:lnTo>
                            <a:lnTo>
                              <a:pt x="418840" y="297929"/>
                            </a:lnTo>
                            <a:cubicBezTo>
                              <a:pt x="430120" y="273443"/>
                              <a:pt x="436840" y="246513"/>
                              <a:pt x="437686" y="218032"/>
                            </a:cubicBezTo>
                            <a:cubicBezTo>
                              <a:pt x="441117" y="101241"/>
                              <a:pt x="345946" y="3673"/>
                              <a:pt x="225113" y="101"/>
                            </a:cubicBezTo>
                            <a:cubicBezTo>
                              <a:pt x="104281" y="-3471"/>
                              <a:pt x="3564" y="88364"/>
                              <a:pt x="86" y="205154"/>
                            </a:cubicBezTo>
                            <a:cubicBezTo>
                              <a:pt x="-431" y="223061"/>
                              <a:pt x="1402" y="240497"/>
                              <a:pt x="5256" y="257228"/>
                            </a:cubicBezTo>
                            <a:lnTo>
                              <a:pt x="38812" y="258121"/>
                            </a:lnTo>
                            <a:lnTo>
                              <a:pt x="147754" y="143539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638" name="Freeform: Shape 637">
                        <a:extLst>
                          <a:ext uri="{FF2B5EF4-FFF2-40B4-BE49-F238E27FC236}">
                            <a16:creationId xmlns:a16="http://schemas.microsoft.com/office/drawing/2014/main" id="{000B34DF-55A9-3AEB-8466-801F869B57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75263" y="1772715"/>
                        <a:ext cx="413584" cy="279597"/>
                      </a:xfrm>
                      <a:custGeom>
                        <a:avLst/>
                        <a:gdLst>
                          <a:gd name="connsiteX0" fmla="*/ 378101 w 413584"/>
                          <a:gd name="connsiteY0" fmla="*/ 153449 h 279597"/>
                          <a:gd name="connsiteX1" fmla="*/ 296653 w 413584"/>
                          <a:gd name="connsiteY1" fmla="*/ 4042 h 279597"/>
                          <a:gd name="connsiteX2" fmla="*/ 142452 w 413584"/>
                          <a:gd name="connsiteY2" fmla="*/ 0 h 279597"/>
                          <a:gd name="connsiteX3" fmla="*/ 33557 w 413584"/>
                          <a:gd name="connsiteY3" fmla="*/ 114535 h 279597"/>
                          <a:gd name="connsiteX4" fmla="*/ 0 w 413584"/>
                          <a:gd name="connsiteY4" fmla="*/ 113642 h 279597"/>
                          <a:gd name="connsiteX5" fmla="*/ 10011 w 413584"/>
                          <a:gd name="connsiteY5" fmla="*/ 145366 h 279597"/>
                          <a:gd name="connsiteX6" fmla="*/ 207403 w 413584"/>
                          <a:gd name="connsiteY6" fmla="*/ 279499 h 279597"/>
                          <a:gd name="connsiteX7" fmla="*/ 409919 w 413584"/>
                          <a:gd name="connsiteY7" fmla="*/ 162003 h 279597"/>
                          <a:gd name="connsiteX8" fmla="*/ 413585 w 413584"/>
                          <a:gd name="connsiteY8" fmla="*/ 154342 h 279597"/>
                          <a:gd name="connsiteX9" fmla="*/ 378101 w 413584"/>
                          <a:gd name="connsiteY9" fmla="*/ 153449 h 2795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13584" h="279597">
                            <a:moveTo>
                              <a:pt x="378101" y="153449"/>
                            </a:moveTo>
                            <a:lnTo>
                              <a:pt x="296653" y="4042"/>
                            </a:lnTo>
                            <a:lnTo>
                              <a:pt x="142452" y="0"/>
                            </a:lnTo>
                            <a:lnTo>
                              <a:pt x="33557" y="114535"/>
                            </a:lnTo>
                            <a:lnTo>
                              <a:pt x="0" y="113642"/>
                            </a:lnTo>
                            <a:cubicBezTo>
                              <a:pt x="2491" y="124545"/>
                              <a:pt x="5875" y="135167"/>
                              <a:pt x="10011" y="145366"/>
                            </a:cubicBezTo>
                            <a:cubicBezTo>
                              <a:pt x="41265" y="221738"/>
                              <a:pt x="117167" y="276867"/>
                              <a:pt x="207403" y="279499"/>
                            </a:cubicBezTo>
                            <a:cubicBezTo>
                              <a:pt x="295666" y="282084"/>
                              <a:pt x="373213" y="233769"/>
                              <a:pt x="409919" y="162003"/>
                            </a:cubicBezTo>
                            <a:cubicBezTo>
                              <a:pt x="411188" y="159512"/>
                              <a:pt x="412410" y="156927"/>
                              <a:pt x="413585" y="154342"/>
                            </a:cubicBezTo>
                            <a:lnTo>
                              <a:pt x="378101" y="153449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639" name="Freeform: Shape 638">
                      <a:extLst>
                        <a:ext uri="{FF2B5EF4-FFF2-40B4-BE49-F238E27FC236}">
                          <a16:creationId xmlns:a16="http://schemas.microsoft.com/office/drawing/2014/main" id="{B0BAF859-221A-8C2F-5A08-AEA0D44DCC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03744" y="1629177"/>
                      <a:ext cx="403945" cy="334115"/>
                    </a:xfrm>
                    <a:custGeom>
                      <a:avLst/>
                      <a:gdLst>
                        <a:gd name="connsiteX0" fmla="*/ 191283 w 403945"/>
                        <a:gd name="connsiteY0" fmla="*/ 99 h 334115"/>
                        <a:gd name="connsiteX1" fmla="*/ 0 w 403945"/>
                        <a:gd name="connsiteY1" fmla="*/ 98279 h 334115"/>
                        <a:gd name="connsiteX2" fmla="*/ 184421 w 403945"/>
                        <a:gd name="connsiteY2" fmla="*/ 9969 h 334115"/>
                        <a:gd name="connsiteX3" fmla="*/ 396994 w 403945"/>
                        <a:gd name="connsiteY3" fmla="*/ 227900 h 334115"/>
                        <a:gd name="connsiteX4" fmla="*/ 378148 w 403945"/>
                        <a:gd name="connsiteY4" fmla="*/ 307797 h 334115"/>
                        <a:gd name="connsiteX5" fmla="*/ 374482 w 403945"/>
                        <a:gd name="connsiteY5" fmla="*/ 315458 h 334115"/>
                        <a:gd name="connsiteX6" fmla="*/ 363672 w 403945"/>
                        <a:gd name="connsiteY6" fmla="*/ 334116 h 334115"/>
                        <a:gd name="connsiteX7" fmla="*/ 381344 w 403945"/>
                        <a:gd name="connsiteY7" fmla="*/ 305588 h 334115"/>
                        <a:gd name="connsiteX8" fmla="*/ 385010 w 403945"/>
                        <a:gd name="connsiteY8" fmla="*/ 297927 h 334115"/>
                        <a:gd name="connsiteX9" fmla="*/ 403856 w 403945"/>
                        <a:gd name="connsiteY9" fmla="*/ 218030 h 334115"/>
                        <a:gd name="connsiteX10" fmla="*/ 191283 w 403945"/>
                        <a:gd name="connsiteY10" fmla="*/ 99 h 3341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03945" h="334115">
                          <a:moveTo>
                            <a:pt x="191283" y="99"/>
                          </a:moveTo>
                          <a:cubicBezTo>
                            <a:pt x="111198" y="-2251"/>
                            <a:pt x="39949" y="37322"/>
                            <a:pt x="0" y="98279"/>
                          </a:cubicBezTo>
                          <a:cubicBezTo>
                            <a:pt x="40936" y="42962"/>
                            <a:pt x="108754" y="7760"/>
                            <a:pt x="184421" y="9969"/>
                          </a:cubicBezTo>
                          <a:cubicBezTo>
                            <a:pt x="305254" y="13541"/>
                            <a:pt x="400425" y="111109"/>
                            <a:pt x="396994" y="227900"/>
                          </a:cubicBezTo>
                          <a:cubicBezTo>
                            <a:pt x="396148" y="256381"/>
                            <a:pt x="389427" y="283311"/>
                            <a:pt x="378148" y="307797"/>
                          </a:cubicBezTo>
                          <a:cubicBezTo>
                            <a:pt x="376973" y="310382"/>
                            <a:pt x="375798" y="312920"/>
                            <a:pt x="374482" y="315458"/>
                          </a:cubicBezTo>
                          <a:cubicBezTo>
                            <a:pt x="371192" y="321849"/>
                            <a:pt x="367573" y="328100"/>
                            <a:pt x="363672" y="334116"/>
                          </a:cubicBezTo>
                          <a:cubicBezTo>
                            <a:pt x="370299" y="325092"/>
                            <a:pt x="376221" y="315599"/>
                            <a:pt x="381344" y="305588"/>
                          </a:cubicBezTo>
                          <a:cubicBezTo>
                            <a:pt x="382613" y="303097"/>
                            <a:pt x="383835" y="300512"/>
                            <a:pt x="385010" y="297927"/>
                          </a:cubicBezTo>
                          <a:cubicBezTo>
                            <a:pt x="396289" y="273441"/>
                            <a:pt x="403010" y="246511"/>
                            <a:pt x="403856" y="218030"/>
                          </a:cubicBezTo>
                          <a:cubicBezTo>
                            <a:pt x="407287" y="101239"/>
                            <a:pt x="312116" y="3671"/>
                            <a:pt x="191283" y="99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640" name="Graphic 111">
                      <a:extLst>
                        <a:ext uri="{FF2B5EF4-FFF2-40B4-BE49-F238E27FC236}">
                          <a16:creationId xmlns:a16="http://schemas.microsoft.com/office/drawing/2014/main" id="{A1720206-093E-7C48-F8DD-DF5D0111D0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398831" y="1660352"/>
                      <a:ext cx="376604" cy="370704"/>
                      <a:chOff x="10398831" y="1660352"/>
                      <a:chExt cx="376604" cy="370704"/>
                    </a:xfrm>
                    <a:grpFill/>
                  </p:grpSpPr>
                  <p:sp>
                    <p:nvSpPr>
                      <p:cNvPr id="641" name="Freeform: Shape 640">
                        <a:extLst>
                          <a:ext uri="{FF2B5EF4-FFF2-40B4-BE49-F238E27FC236}">
                            <a16:creationId xmlns:a16="http://schemas.microsoft.com/office/drawing/2014/main" id="{2FBA163B-235C-DAAF-1867-1C63AA54D7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8679" y="1772715"/>
                        <a:ext cx="344638" cy="248424"/>
                      </a:xfrm>
                      <a:custGeom>
                        <a:avLst/>
                        <a:gdLst>
                          <a:gd name="connsiteX0" fmla="*/ 108989 w 344638"/>
                          <a:gd name="connsiteY0" fmla="*/ 0 h 248424"/>
                          <a:gd name="connsiteX1" fmla="*/ 94 w 344638"/>
                          <a:gd name="connsiteY1" fmla="*/ 114535 h 248424"/>
                          <a:gd name="connsiteX2" fmla="*/ 0 w 344638"/>
                          <a:gd name="connsiteY2" fmla="*/ 114535 h 248424"/>
                          <a:gd name="connsiteX3" fmla="*/ 12267 w 344638"/>
                          <a:gd name="connsiteY3" fmla="*/ 146447 h 248424"/>
                          <a:gd name="connsiteX4" fmla="*/ 174833 w 344638"/>
                          <a:gd name="connsiteY4" fmla="*/ 248339 h 248424"/>
                          <a:gd name="connsiteX5" fmla="*/ 340267 w 344638"/>
                          <a:gd name="connsiteY5" fmla="*/ 160922 h 248424"/>
                          <a:gd name="connsiteX6" fmla="*/ 344638 w 344638"/>
                          <a:gd name="connsiteY6" fmla="*/ 153355 h 248424"/>
                          <a:gd name="connsiteX7" fmla="*/ 263190 w 344638"/>
                          <a:gd name="connsiteY7" fmla="*/ 3995 h 248424"/>
                          <a:gd name="connsiteX8" fmla="*/ 108989 w 344638"/>
                          <a:gd name="connsiteY8" fmla="*/ 0 h 2484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4638" h="248424">
                            <a:moveTo>
                              <a:pt x="108989" y="0"/>
                            </a:moveTo>
                            <a:lnTo>
                              <a:pt x="94" y="114535"/>
                            </a:lnTo>
                            <a:lnTo>
                              <a:pt x="0" y="114535"/>
                            </a:lnTo>
                            <a:cubicBezTo>
                              <a:pt x="3102" y="125626"/>
                              <a:pt x="7191" y="136295"/>
                              <a:pt x="12267" y="146447"/>
                            </a:cubicBezTo>
                            <a:cubicBezTo>
                              <a:pt x="41687" y="205006"/>
                              <a:pt x="102926" y="246224"/>
                              <a:pt x="174833" y="248339"/>
                            </a:cubicBezTo>
                            <a:cubicBezTo>
                              <a:pt x="244720" y="250407"/>
                              <a:pt x="306710" y="215017"/>
                              <a:pt x="340267" y="160922"/>
                            </a:cubicBezTo>
                            <a:cubicBezTo>
                              <a:pt x="341818" y="158431"/>
                              <a:pt x="343228" y="155893"/>
                              <a:pt x="344638" y="153355"/>
                            </a:cubicBezTo>
                            <a:lnTo>
                              <a:pt x="263190" y="3995"/>
                            </a:lnTo>
                            <a:lnTo>
                              <a:pt x="108989" y="0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642" name="Freeform: Shape 641">
                        <a:extLst>
                          <a:ext uri="{FF2B5EF4-FFF2-40B4-BE49-F238E27FC236}">
                            <a16:creationId xmlns:a16="http://schemas.microsoft.com/office/drawing/2014/main" id="{D090390F-CE8C-F105-541E-D3E15CA5AE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2214" y="1660352"/>
                        <a:ext cx="373220" cy="265764"/>
                      </a:xfrm>
                      <a:custGeom>
                        <a:avLst/>
                        <a:gdLst>
                          <a:gd name="connsiteX0" fmla="*/ 191919 w 373220"/>
                          <a:gd name="connsiteY0" fmla="*/ 84 h 265764"/>
                          <a:gd name="connsiteX1" fmla="*/ 73 w 373220"/>
                          <a:gd name="connsiteY1" fmla="*/ 174917 h 265764"/>
                          <a:gd name="connsiteX2" fmla="*/ 6464 w 373220"/>
                          <a:gd name="connsiteY2" fmla="*/ 226897 h 265764"/>
                          <a:gd name="connsiteX3" fmla="*/ 6558 w 373220"/>
                          <a:gd name="connsiteY3" fmla="*/ 226897 h 265764"/>
                          <a:gd name="connsiteX4" fmla="*/ 115453 w 373220"/>
                          <a:gd name="connsiteY4" fmla="*/ 112363 h 265764"/>
                          <a:gd name="connsiteX5" fmla="*/ 269654 w 373220"/>
                          <a:gd name="connsiteY5" fmla="*/ 116405 h 265764"/>
                          <a:gd name="connsiteX6" fmla="*/ 351103 w 373220"/>
                          <a:gd name="connsiteY6" fmla="*/ 265765 h 265764"/>
                          <a:gd name="connsiteX7" fmla="*/ 373145 w 373220"/>
                          <a:gd name="connsiteY7" fmla="*/ 185915 h 265764"/>
                          <a:gd name="connsiteX8" fmla="*/ 191919 w 373220"/>
                          <a:gd name="connsiteY8" fmla="*/ 84 h 2657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73220" h="265764">
                            <a:moveTo>
                              <a:pt x="191919" y="84"/>
                            </a:moveTo>
                            <a:cubicBezTo>
                              <a:pt x="88899" y="-2924"/>
                              <a:pt x="3033" y="75328"/>
                              <a:pt x="73" y="174917"/>
                            </a:cubicBezTo>
                            <a:cubicBezTo>
                              <a:pt x="-444" y="192918"/>
                              <a:pt x="1811" y="210354"/>
                              <a:pt x="6464" y="226897"/>
                            </a:cubicBezTo>
                            <a:lnTo>
                              <a:pt x="6558" y="226897"/>
                            </a:lnTo>
                            <a:lnTo>
                              <a:pt x="115453" y="112363"/>
                            </a:lnTo>
                            <a:lnTo>
                              <a:pt x="269654" y="116405"/>
                            </a:lnTo>
                            <a:lnTo>
                              <a:pt x="351103" y="265765"/>
                            </a:lnTo>
                            <a:cubicBezTo>
                              <a:pt x="364356" y="241890"/>
                              <a:pt x="372299" y="214819"/>
                              <a:pt x="373145" y="185915"/>
                            </a:cubicBezTo>
                            <a:cubicBezTo>
                              <a:pt x="376059" y="86326"/>
                              <a:pt x="294940" y="3139"/>
                              <a:pt x="191919" y="84"/>
                            </a:cubicBez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643" name="Freeform: Shape 642">
                        <a:extLst>
                          <a:ext uri="{FF2B5EF4-FFF2-40B4-BE49-F238E27FC236}">
                            <a16:creationId xmlns:a16="http://schemas.microsoft.com/office/drawing/2014/main" id="{BFDC7237-6C9F-2FFF-C28E-4F6CCA65A9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02214" y="1660352"/>
                        <a:ext cx="373220" cy="360787"/>
                      </a:xfrm>
                      <a:custGeom>
                        <a:avLst/>
                        <a:gdLst>
                          <a:gd name="connsiteX0" fmla="*/ 191919 w 373220"/>
                          <a:gd name="connsiteY0" fmla="*/ 84 h 360787"/>
                          <a:gd name="connsiteX1" fmla="*/ 73 w 373220"/>
                          <a:gd name="connsiteY1" fmla="*/ 174917 h 360787"/>
                          <a:gd name="connsiteX2" fmla="*/ 6464 w 373220"/>
                          <a:gd name="connsiteY2" fmla="*/ 226897 h 360787"/>
                          <a:gd name="connsiteX3" fmla="*/ 18731 w 373220"/>
                          <a:gd name="connsiteY3" fmla="*/ 258809 h 360787"/>
                          <a:gd name="connsiteX4" fmla="*/ 181298 w 373220"/>
                          <a:gd name="connsiteY4" fmla="*/ 360702 h 360787"/>
                          <a:gd name="connsiteX5" fmla="*/ 346732 w 373220"/>
                          <a:gd name="connsiteY5" fmla="*/ 273285 h 360787"/>
                          <a:gd name="connsiteX6" fmla="*/ 351103 w 373220"/>
                          <a:gd name="connsiteY6" fmla="*/ 265718 h 360787"/>
                          <a:gd name="connsiteX7" fmla="*/ 373145 w 373220"/>
                          <a:gd name="connsiteY7" fmla="*/ 185868 h 360787"/>
                          <a:gd name="connsiteX8" fmla="*/ 191919 w 373220"/>
                          <a:gd name="connsiteY8" fmla="*/ 84 h 3607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73220" h="360787">
                            <a:moveTo>
                              <a:pt x="191919" y="84"/>
                            </a:moveTo>
                            <a:cubicBezTo>
                              <a:pt x="88899" y="-2924"/>
                              <a:pt x="3033" y="75328"/>
                              <a:pt x="73" y="174917"/>
                            </a:cubicBezTo>
                            <a:cubicBezTo>
                              <a:pt x="-444" y="192918"/>
                              <a:pt x="1811" y="210354"/>
                              <a:pt x="6464" y="226897"/>
                            </a:cubicBezTo>
                            <a:cubicBezTo>
                              <a:pt x="9566" y="237989"/>
                              <a:pt x="13655" y="248658"/>
                              <a:pt x="18731" y="258809"/>
                            </a:cubicBezTo>
                            <a:cubicBezTo>
                              <a:pt x="48152" y="317369"/>
                              <a:pt x="109391" y="358587"/>
                              <a:pt x="181298" y="360702"/>
                            </a:cubicBezTo>
                            <a:cubicBezTo>
                              <a:pt x="251184" y="362769"/>
                              <a:pt x="313175" y="327380"/>
                              <a:pt x="346732" y="273285"/>
                            </a:cubicBezTo>
                            <a:cubicBezTo>
                              <a:pt x="348283" y="270794"/>
                              <a:pt x="349693" y="268256"/>
                              <a:pt x="351103" y="265718"/>
                            </a:cubicBezTo>
                            <a:cubicBezTo>
                              <a:pt x="364356" y="241843"/>
                              <a:pt x="372299" y="214772"/>
                              <a:pt x="373145" y="185868"/>
                            </a:cubicBezTo>
                            <a:cubicBezTo>
                              <a:pt x="376059" y="86326"/>
                              <a:pt x="294940" y="3139"/>
                              <a:pt x="191919" y="84"/>
                            </a:cubicBez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  <p:sp>
                    <p:nvSpPr>
                      <p:cNvPr id="644" name="Freeform: Shape 643">
                        <a:extLst>
                          <a:ext uri="{FF2B5EF4-FFF2-40B4-BE49-F238E27FC236}">
                            <a16:creationId xmlns:a16="http://schemas.microsoft.com/office/drawing/2014/main" id="{2D8DE827-2791-3408-B1D4-D5B3C9826E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398831" y="1788741"/>
                        <a:ext cx="365295" cy="242315"/>
                      </a:xfrm>
                      <a:custGeom>
                        <a:avLst/>
                        <a:gdLst>
                          <a:gd name="connsiteX0" fmla="*/ 350116 w 365295"/>
                          <a:gd name="connsiteY0" fmla="*/ 144943 h 242315"/>
                          <a:gd name="connsiteX1" fmla="*/ 184682 w 365295"/>
                          <a:gd name="connsiteY1" fmla="*/ 232359 h 242315"/>
                          <a:gd name="connsiteX2" fmla="*/ 22115 w 365295"/>
                          <a:gd name="connsiteY2" fmla="*/ 130467 h 242315"/>
                          <a:gd name="connsiteX3" fmla="*/ 9848 w 365295"/>
                          <a:gd name="connsiteY3" fmla="*/ 98555 h 242315"/>
                          <a:gd name="connsiteX4" fmla="*/ 3456 w 365295"/>
                          <a:gd name="connsiteY4" fmla="*/ 46575 h 242315"/>
                          <a:gd name="connsiteX5" fmla="*/ 11211 w 365295"/>
                          <a:gd name="connsiteY5" fmla="*/ 0 h 242315"/>
                          <a:gd name="connsiteX6" fmla="*/ 73 w 365295"/>
                          <a:gd name="connsiteY6" fmla="*/ 56445 h 242315"/>
                          <a:gd name="connsiteX7" fmla="*/ 6464 w 365295"/>
                          <a:gd name="connsiteY7" fmla="*/ 108425 h 242315"/>
                          <a:gd name="connsiteX8" fmla="*/ 18731 w 365295"/>
                          <a:gd name="connsiteY8" fmla="*/ 140337 h 242315"/>
                          <a:gd name="connsiteX9" fmla="*/ 181298 w 365295"/>
                          <a:gd name="connsiteY9" fmla="*/ 242229 h 242315"/>
                          <a:gd name="connsiteX10" fmla="*/ 346732 w 365295"/>
                          <a:gd name="connsiteY10" fmla="*/ 154812 h 242315"/>
                          <a:gd name="connsiteX11" fmla="*/ 351103 w 365295"/>
                          <a:gd name="connsiteY11" fmla="*/ 147246 h 242315"/>
                          <a:gd name="connsiteX12" fmla="*/ 365296 w 365295"/>
                          <a:gd name="connsiteY12" fmla="*/ 113924 h 242315"/>
                          <a:gd name="connsiteX13" fmla="*/ 354486 w 365295"/>
                          <a:gd name="connsiteY13" fmla="*/ 137376 h 242315"/>
                          <a:gd name="connsiteX14" fmla="*/ 350116 w 365295"/>
                          <a:gd name="connsiteY14" fmla="*/ 144943 h 2423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65295" h="242315">
                            <a:moveTo>
                              <a:pt x="350116" y="144943"/>
                            </a:moveTo>
                            <a:cubicBezTo>
                              <a:pt x="316559" y="198991"/>
                              <a:pt x="254568" y="234380"/>
                              <a:pt x="184682" y="232359"/>
                            </a:cubicBezTo>
                            <a:cubicBezTo>
                              <a:pt x="112727" y="230244"/>
                              <a:pt x="51536" y="189027"/>
                              <a:pt x="22115" y="130467"/>
                            </a:cubicBezTo>
                            <a:cubicBezTo>
                              <a:pt x="16992" y="120316"/>
                              <a:pt x="12903" y="109647"/>
                              <a:pt x="9848" y="98555"/>
                            </a:cubicBezTo>
                            <a:cubicBezTo>
                              <a:pt x="5242" y="82012"/>
                              <a:pt x="2940" y="64576"/>
                              <a:pt x="3456" y="46575"/>
                            </a:cubicBezTo>
                            <a:cubicBezTo>
                              <a:pt x="3926" y="30408"/>
                              <a:pt x="6652" y="14804"/>
                              <a:pt x="11211" y="0"/>
                            </a:cubicBezTo>
                            <a:cubicBezTo>
                              <a:pt x="4584" y="17671"/>
                              <a:pt x="637" y="36612"/>
                              <a:pt x="73" y="56445"/>
                            </a:cubicBezTo>
                            <a:cubicBezTo>
                              <a:pt x="-444" y="74445"/>
                              <a:pt x="1811" y="91882"/>
                              <a:pt x="6464" y="108425"/>
                            </a:cubicBezTo>
                            <a:cubicBezTo>
                              <a:pt x="9566" y="119517"/>
                              <a:pt x="13655" y="130185"/>
                              <a:pt x="18731" y="140337"/>
                            </a:cubicBezTo>
                            <a:cubicBezTo>
                              <a:pt x="48152" y="198897"/>
                              <a:pt x="109390" y="240114"/>
                              <a:pt x="181298" y="242229"/>
                            </a:cubicBezTo>
                            <a:cubicBezTo>
                              <a:pt x="251184" y="244297"/>
                              <a:pt x="313175" y="208907"/>
                              <a:pt x="346732" y="154812"/>
                            </a:cubicBezTo>
                            <a:cubicBezTo>
                              <a:pt x="348283" y="152321"/>
                              <a:pt x="349692" y="149783"/>
                              <a:pt x="351103" y="147246"/>
                            </a:cubicBezTo>
                            <a:cubicBezTo>
                              <a:pt x="356930" y="136718"/>
                              <a:pt x="361677" y="125532"/>
                              <a:pt x="365296" y="113924"/>
                            </a:cubicBezTo>
                            <a:cubicBezTo>
                              <a:pt x="362241" y="122007"/>
                              <a:pt x="358669" y="129903"/>
                              <a:pt x="354486" y="137376"/>
                            </a:cubicBezTo>
                            <a:cubicBezTo>
                              <a:pt x="353077" y="139914"/>
                              <a:pt x="351667" y="142452"/>
                              <a:pt x="350116" y="144943"/>
                            </a:cubicBez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  <p:sp>
                  <p:nvSpPr>
                    <p:cNvPr id="645" name="Freeform: Shape 644">
                      <a:extLst>
                        <a:ext uri="{FF2B5EF4-FFF2-40B4-BE49-F238E27FC236}">
                          <a16:creationId xmlns:a16="http://schemas.microsoft.com/office/drawing/2014/main" id="{9E4F4229-567C-BE95-2D08-F430253FDC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5113" y="1696014"/>
                      <a:ext cx="274469" cy="274469"/>
                    </a:xfrm>
                    <a:custGeom>
                      <a:avLst/>
                      <a:gdLst>
                        <a:gd name="connsiteX0" fmla="*/ 274470 w 274469"/>
                        <a:gd name="connsiteY0" fmla="*/ 137235 h 274469"/>
                        <a:gd name="connsiteX1" fmla="*/ 137235 w 274469"/>
                        <a:gd name="connsiteY1" fmla="*/ 274470 h 274469"/>
                        <a:gd name="connsiteX2" fmla="*/ 0 w 274469"/>
                        <a:gd name="connsiteY2" fmla="*/ 137235 h 274469"/>
                        <a:gd name="connsiteX3" fmla="*/ 137235 w 274469"/>
                        <a:gd name="connsiteY3" fmla="*/ 0 h 274469"/>
                        <a:gd name="connsiteX4" fmla="*/ 274470 w 274469"/>
                        <a:gd name="connsiteY4" fmla="*/ 137235 h 2744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4469" h="274469">
                          <a:moveTo>
                            <a:pt x="274470" y="137235"/>
                          </a:moveTo>
                          <a:cubicBezTo>
                            <a:pt x="274470" y="212996"/>
                            <a:pt x="213043" y="274470"/>
                            <a:pt x="137235" y="274470"/>
                          </a:cubicBezTo>
                          <a:cubicBezTo>
                            <a:pt x="61427" y="274470"/>
                            <a:pt x="0" y="213043"/>
                            <a:pt x="0" y="137235"/>
                          </a:cubicBezTo>
                          <a:cubicBezTo>
                            <a:pt x="0" y="61474"/>
                            <a:pt x="61427" y="0"/>
                            <a:pt x="137235" y="0"/>
                          </a:cubicBezTo>
                          <a:cubicBezTo>
                            <a:pt x="213043" y="0"/>
                            <a:pt x="274470" y="61474"/>
                            <a:pt x="274470" y="1372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grpSp>
                  <p:nvGrpSpPr>
                    <p:cNvPr id="646" name="Graphic 111">
                      <a:extLst>
                        <a:ext uri="{FF2B5EF4-FFF2-40B4-BE49-F238E27FC236}">
                          <a16:creationId xmlns:a16="http://schemas.microsoft.com/office/drawing/2014/main" id="{E9BF4D37-0A78-CEDC-A47A-8A97B91CE3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0435139" y="1676980"/>
                      <a:ext cx="314324" cy="312068"/>
                      <a:chOff x="10435139" y="1676980"/>
                      <a:chExt cx="314324" cy="312068"/>
                    </a:xfrm>
                    <a:grpFill/>
                  </p:grpSpPr>
                  <p:grpSp>
                    <p:nvGrpSpPr>
                      <p:cNvPr id="647" name="Graphic 111">
                        <a:extLst>
                          <a:ext uri="{FF2B5EF4-FFF2-40B4-BE49-F238E27FC236}">
                            <a16:creationId xmlns:a16="http://schemas.microsoft.com/office/drawing/2014/main" id="{139EB218-96E9-4A54-9EEC-4D2EC21C08D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0435139" y="1676980"/>
                        <a:ext cx="314324" cy="312021"/>
                        <a:chOff x="10435139" y="1676980"/>
                        <a:chExt cx="314324" cy="312021"/>
                      </a:xfrm>
                      <a:grpFill/>
                    </p:grpSpPr>
                    <p:grpSp>
                      <p:nvGrpSpPr>
                        <p:cNvPr id="648" name="Graphic 111">
                          <a:extLst>
                            <a:ext uri="{FF2B5EF4-FFF2-40B4-BE49-F238E27FC236}">
                              <a16:creationId xmlns:a16="http://schemas.microsoft.com/office/drawing/2014/main" id="{92C18409-93F0-1D04-736B-4F861B9596C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85286" y="1676980"/>
                          <a:ext cx="107531" cy="155752"/>
                          <a:chOff x="10485286" y="1676980"/>
                          <a:chExt cx="107531" cy="155752"/>
                        </a:xfrm>
                        <a:grpFill/>
                      </p:grpSpPr>
                      <p:grpSp>
                        <p:nvGrpSpPr>
                          <p:cNvPr id="649" name="Graphic 111">
                            <a:extLst>
                              <a:ext uri="{FF2B5EF4-FFF2-40B4-BE49-F238E27FC236}">
                                <a16:creationId xmlns:a16="http://schemas.microsoft.com/office/drawing/2014/main" id="{C7FFE62A-F480-846B-4A5E-B68969E1ADA8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85286" y="1700808"/>
                            <a:ext cx="107484" cy="131924"/>
                            <a:chOff x="10485286" y="1700808"/>
                            <a:chExt cx="107484" cy="131924"/>
                          </a:xfrm>
                          <a:grpFill/>
                        </p:grpSpPr>
                        <p:sp>
                          <p:nvSpPr>
                            <p:cNvPr id="650" name="Freeform: Shape 649">
                              <a:extLst>
                                <a:ext uri="{FF2B5EF4-FFF2-40B4-BE49-F238E27FC236}">
                                  <a16:creationId xmlns:a16="http://schemas.microsoft.com/office/drawing/2014/main" id="{8A9A2EB4-146A-B247-DDCE-61094A01557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85286" y="1700808"/>
                              <a:ext cx="107484" cy="131877"/>
                            </a:xfrm>
                            <a:custGeom>
                              <a:avLst/>
                              <a:gdLst>
                                <a:gd name="connsiteX0" fmla="*/ 107485 w 107484"/>
                                <a:gd name="connsiteY0" fmla="*/ 131877 h 131877"/>
                                <a:gd name="connsiteX1" fmla="*/ 24016 w 107484"/>
                                <a:gd name="connsiteY1" fmla="*/ 0 h 131877"/>
                                <a:gd name="connsiteX2" fmla="*/ 0 w 107484"/>
                                <a:gd name="connsiteY2" fmla="*/ 67066 h 13187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07484" h="131877">
                                  <a:moveTo>
                                    <a:pt x="107485" y="131877"/>
                                  </a:moveTo>
                                  <a:lnTo>
                                    <a:pt x="24016" y="0"/>
                                  </a:lnTo>
                                  <a:lnTo>
                                    <a:pt x="0" y="67066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51" name="Freeform: Shape 650">
                              <a:extLst>
                                <a:ext uri="{FF2B5EF4-FFF2-40B4-BE49-F238E27FC236}">
                                  <a16:creationId xmlns:a16="http://schemas.microsoft.com/office/drawing/2014/main" id="{1EC59D54-E70A-17C8-B01D-166E49E6BEC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85286" y="1705273"/>
                              <a:ext cx="107484" cy="127459"/>
                            </a:xfrm>
                            <a:custGeom>
                              <a:avLst/>
                              <a:gdLst>
                                <a:gd name="connsiteX0" fmla="*/ 81072 w 107484"/>
                                <a:gd name="connsiteY0" fmla="*/ 93667 h 127459"/>
                                <a:gd name="connsiteX1" fmla="*/ 69980 w 107484"/>
                                <a:gd name="connsiteY1" fmla="*/ 87417 h 127459"/>
                                <a:gd name="connsiteX2" fmla="*/ 34826 w 107484"/>
                                <a:gd name="connsiteY2" fmla="*/ 50852 h 127459"/>
                                <a:gd name="connsiteX3" fmla="*/ 22418 w 107484"/>
                                <a:gd name="connsiteY3" fmla="*/ 0 h 127459"/>
                                <a:gd name="connsiteX4" fmla="*/ 0 w 107484"/>
                                <a:gd name="connsiteY4" fmla="*/ 62649 h 127459"/>
                                <a:gd name="connsiteX5" fmla="*/ 107485 w 107484"/>
                                <a:gd name="connsiteY5" fmla="*/ 127459 h 127459"/>
                                <a:gd name="connsiteX6" fmla="*/ 84879 w 107484"/>
                                <a:gd name="connsiteY6" fmla="*/ 91694 h 127459"/>
                                <a:gd name="connsiteX7" fmla="*/ 81072 w 107484"/>
                                <a:gd name="connsiteY7" fmla="*/ 93667 h 12745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07484" h="127459">
                                  <a:moveTo>
                                    <a:pt x="81072" y="93667"/>
                                  </a:moveTo>
                                  <a:cubicBezTo>
                                    <a:pt x="76043" y="93432"/>
                                    <a:pt x="73458" y="90801"/>
                                    <a:pt x="69980" y="87417"/>
                                  </a:cubicBezTo>
                                  <a:cubicBezTo>
                                    <a:pt x="57855" y="75620"/>
                                    <a:pt x="45024" y="64341"/>
                                    <a:pt x="34826" y="50852"/>
                                  </a:cubicBezTo>
                                  <a:cubicBezTo>
                                    <a:pt x="23687" y="36142"/>
                                    <a:pt x="22512" y="18000"/>
                                    <a:pt x="22418" y="0"/>
                                  </a:cubicBezTo>
                                  <a:lnTo>
                                    <a:pt x="0" y="62649"/>
                                  </a:lnTo>
                                  <a:lnTo>
                                    <a:pt x="107485" y="127459"/>
                                  </a:lnTo>
                                  <a:lnTo>
                                    <a:pt x="84879" y="91694"/>
                                  </a:lnTo>
                                  <a:cubicBezTo>
                                    <a:pt x="83892" y="92822"/>
                                    <a:pt x="82623" y="93762"/>
                                    <a:pt x="81072" y="9366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52" name="Freeform: Shape 651">
                              <a:extLst>
                                <a:ext uri="{FF2B5EF4-FFF2-40B4-BE49-F238E27FC236}">
                                  <a16:creationId xmlns:a16="http://schemas.microsoft.com/office/drawing/2014/main" id="{DAA8C9C1-A4AF-8E44-96E0-6FE7FDE8A7F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85286" y="1700808"/>
                              <a:ext cx="107484" cy="131877"/>
                            </a:xfrm>
                            <a:custGeom>
                              <a:avLst/>
                              <a:gdLst>
                                <a:gd name="connsiteX0" fmla="*/ 107485 w 107484"/>
                                <a:gd name="connsiteY0" fmla="*/ 131877 h 131877"/>
                                <a:gd name="connsiteX1" fmla="*/ 24016 w 107484"/>
                                <a:gd name="connsiteY1" fmla="*/ 0 h 131877"/>
                                <a:gd name="connsiteX2" fmla="*/ 0 w 107484"/>
                                <a:gd name="connsiteY2" fmla="*/ 67066 h 131877"/>
                                <a:gd name="connsiteX3" fmla="*/ 107485 w 107484"/>
                                <a:gd name="connsiteY3" fmla="*/ 131877 h 131877"/>
                                <a:gd name="connsiteX4" fmla="*/ 25332 w 107484"/>
                                <a:gd name="connsiteY4" fmla="*/ 5922 h 131877"/>
                                <a:gd name="connsiteX5" fmla="*/ 97380 w 107484"/>
                                <a:gd name="connsiteY5" fmla="*/ 119329 h 131877"/>
                                <a:gd name="connsiteX6" fmla="*/ 31207 w 107484"/>
                                <a:gd name="connsiteY6" fmla="*/ 75949 h 131877"/>
                                <a:gd name="connsiteX7" fmla="*/ 15180 w 107484"/>
                                <a:gd name="connsiteY7" fmla="*/ 41499 h 131877"/>
                                <a:gd name="connsiteX8" fmla="*/ 25332 w 107484"/>
                                <a:gd name="connsiteY8" fmla="*/ 5922 h 13187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07484" h="131877">
                                  <a:moveTo>
                                    <a:pt x="107485" y="131877"/>
                                  </a:moveTo>
                                  <a:lnTo>
                                    <a:pt x="24016" y="0"/>
                                  </a:lnTo>
                                  <a:lnTo>
                                    <a:pt x="0" y="67066"/>
                                  </a:lnTo>
                                  <a:lnTo>
                                    <a:pt x="107485" y="131877"/>
                                  </a:lnTo>
                                  <a:close/>
                                  <a:moveTo>
                                    <a:pt x="25332" y="5922"/>
                                  </a:moveTo>
                                  <a:lnTo>
                                    <a:pt x="97380" y="119329"/>
                                  </a:lnTo>
                                  <a:cubicBezTo>
                                    <a:pt x="97380" y="119329"/>
                                    <a:pt x="53437" y="90519"/>
                                    <a:pt x="31207" y="75949"/>
                                  </a:cubicBezTo>
                                  <a:cubicBezTo>
                                    <a:pt x="8977" y="61380"/>
                                    <a:pt x="10950" y="58701"/>
                                    <a:pt x="15180" y="41499"/>
                                  </a:cubicBezTo>
                                  <a:cubicBezTo>
                                    <a:pt x="19504" y="24298"/>
                                    <a:pt x="25332" y="5922"/>
                                    <a:pt x="25332" y="592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653" name="Graphic 111">
                            <a:extLst>
                              <a:ext uri="{FF2B5EF4-FFF2-40B4-BE49-F238E27FC236}">
                                <a16:creationId xmlns:a16="http://schemas.microsoft.com/office/drawing/2014/main" id="{1B90EA86-B963-2D59-755F-BA740B65BD45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25987" y="1676980"/>
                            <a:ext cx="66831" cy="155752"/>
                            <a:chOff x="10525987" y="1676980"/>
                            <a:chExt cx="66831" cy="155752"/>
                          </a:xfrm>
                          <a:grpFill/>
                        </p:grpSpPr>
                        <p:sp>
                          <p:nvSpPr>
                            <p:cNvPr id="654" name="Freeform: Shape 653">
                              <a:extLst>
                                <a:ext uri="{FF2B5EF4-FFF2-40B4-BE49-F238E27FC236}">
                                  <a16:creationId xmlns:a16="http://schemas.microsoft.com/office/drawing/2014/main" id="{40A997B1-E04E-4770-A977-806778E7468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25987" y="1676980"/>
                              <a:ext cx="66784" cy="155705"/>
                            </a:xfrm>
                            <a:custGeom>
                              <a:avLst/>
                              <a:gdLst>
                                <a:gd name="connsiteX0" fmla="*/ 66785 w 66784"/>
                                <a:gd name="connsiteY0" fmla="*/ 155705 h 155705"/>
                                <a:gd name="connsiteX1" fmla="*/ 51275 w 66784"/>
                                <a:gd name="connsiteY1" fmla="*/ 0 h 155705"/>
                                <a:gd name="connsiteX2" fmla="*/ 0 w 66784"/>
                                <a:gd name="connsiteY2" fmla="*/ 50194 h 15570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6784" h="155705">
                                  <a:moveTo>
                                    <a:pt x="66785" y="155705"/>
                                  </a:moveTo>
                                  <a:lnTo>
                                    <a:pt x="51275" y="0"/>
                                  </a:lnTo>
                                  <a:lnTo>
                                    <a:pt x="0" y="50194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55" name="Freeform: Shape 654">
                              <a:extLst>
                                <a:ext uri="{FF2B5EF4-FFF2-40B4-BE49-F238E27FC236}">
                                  <a16:creationId xmlns:a16="http://schemas.microsoft.com/office/drawing/2014/main" id="{5F494BF9-D3FD-E308-54B1-7E782E7DF8A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26034" y="1680317"/>
                              <a:ext cx="66784" cy="152415"/>
                            </a:xfrm>
                            <a:custGeom>
                              <a:avLst/>
                              <a:gdLst>
                                <a:gd name="connsiteX0" fmla="*/ 58325 w 66784"/>
                                <a:gd name="connsiteY0" fmla="*/ 110352 h 152415"/>
                                <a:gd name="connsiteX1" fmla="*/ 51228 w 66784"/>
                                <a:gd name="connsiteY1" fmla="*/ 99871 h 152415"/>
                                <a:gd name="connsiteX2" fmla="*/ 36283 w 66784"/>
                                <a:gd name="connsiteY2" fmla="*/ 51463 h 152415"/>
                                <a:gd name="connsiteX3" fmla="*/ 47891 w 66784"/>
                                <a:gd name="connsiteY3" fmla="*/ 0 h 152415"/>
                                <a:gd name="connsiteX4" fmla="*/ 0 w 66784"/>
                                <a:gd name="connsiteY4" fmla="*/ 46904 h 152415"/>
                                <a:gd name="connsiteX5" fmla="*/ 66784 w 66784"/>
                                <a:gd name="connsiteY5" fmla="*/ 152415 h 152415"/>
                                <a:gd name="connsiteX6" fmla="*/ 62602 w 66784"/>
                                <a:gd name="connsiteY6" fmla="*/ 110211 h 152415"/>
                                <a:gd name="connsiteX7" fmla="*/ 58325 w 66784"/>
                                <a:gd name="connsiteY7" fmla="*/ 110352 h 1524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6784" h="152415">
                                  <a:moveTo>
                                    <a:pt x="58325" y="110352"/>
                                  </a:moveTo>
                                  <a:cubicBezTo>
                                    <a:pt x="53907" y="107955"/>
                                    <a:pt x="52826" y="104477"/>
                                    <a:pt x="51228" y="99871"/>
                                  </a:cubicBezTo>
                                  <a:cubicBezTo>
                                    <a:pt x="45729" y="83939"/>
                                    <a:pt x="39290" y="68100"/>
                                    <a:pt x="36283" y="51463"/>
                                  </a:cubicBezTo>
                                  <a:cubicBezTo>
                                    <a:pt x="32946" y="33275"/>
                                    <a:pt x="39996" y="16355"/>
                                    <a:pt x="47891" y="0"/>
                                  </a:cubicBezTo>
                                  <a:lnTo>
                                    <a:pt x="0" y="46904"/>
                                  </a:lnTo>
                                  <a:lnTo>
                                    <a:pt x="66784" y="152415"/>
                                  </a:lnTo>
                                  <a:lnTo>
                                    <a:pt x="62602" y="110211"/>
                                  </a:lnTo>
                                  <a:cubicBezTo>
                                    <a:pt x="61192" y="110822"/>
                                    <a:pt x="59594" y="111057"/>
                                    <a:pt x="58325" y="11035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56" name="Freeform: Shape 655">
                              <a:extLst>
                                <a:ext uri="{FF2B5EF4-FFF2-40B4-BE49-F238E27FC236}">
                                  <a16:creationId xmlns:a16="http://schemas.microsoft.com/office/drawing/2014/main" id="{23EAA7EF-5401-DC09-3ED2-6D5037B290A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25987" y="1676980"/>
                              <a:ext cx="66784" cy="155705"/>
                            </a:xfrm>
                            <a:custGeom>
                              <a:avLst/>
                              <a:gdLst>
                                <a:gd name="connsiteX0" fmla="*/ 66785 w 66784"/>
                                <a:gd name="connsiteY0" fmla="*/ 155705 h 155705"/>
                                <a:gd name="connsiteX1" fmla="*/ 51275 w 66784"/>
                                <a:gd name="connsiteY1" fmla="*/ 0 h 155705"/>
                                <a:gd name="connsiteX2" fmla="*/ 0 w 66784"/>
                                <a:gd name="connsiteY2" fmla="*/ 50194 h 155705"/>
                                <a:gd name="connsiteX3" fmla="*/ 66785 w 66784"/>
                                <a:gd name="connsiteY3" fmla="*/ 155705 h 155705"/>
                                <a:gd name="connsiteX4" fmla="*/ 49865 w 66784"/>
                                <a:gd name="connsiteY4" fmla="*/ 5922 h 155705"/>
                                <a:gd name="connsiteX5" fmla="*/ 63448 w 66784"/>
                                <a:gd name="connsiteY5" fmla="*/ 139961 h 155705"/>
                                <a:gd name="connsiteX6" fmla="*/ 23875 w 66784"/>
                                <a:gd name="connsiteY6" fmla="*/ 71860 h 155705"/>
                                <a:gd name="connsiteX7" fmla="*/ 25003 w 66784"/>
                                <a:gd name="connsiteY7" fmla="*/ 33745 h 155705"/>
                                <a:gd name="connsiteX8" fmla="*/ 49865 w 66784"/>
                                <a:gd name="connsiteY8" fmla="*/ 5922 h 15570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6784" h="155705">
                                  <a:moveTo>
                                    <a:pt x="66785" y="155705"/>
                                  </a:moveTo>
                                  <a:lnTo>
                                    <a:pt x="51275" y="0"/>
                                  </a:lnTo>
                                  <a:lnTo>
                                    <a:pt x="0" y="50194"/>
                                  </a:lnTo>
                                  <a:lnTo>
                                    <a:pt x="66785" y="155705"/>
                                  </a:lnTo>
                                  <a:close/>
                                  <a:moveTo>
                                    <a:pt x="49865" y="5922"/>
                                  </a:moveTo>
                                  <a:lnTo>
                                    <a:pt x="63448" y="139961"/>
                                  </a:lnTo>
                                  <a:cubicBezTo>
                                    <a:pt x="63448" y="139961"/>
                                    <a:pt x="37175" y="94748"/>
                                    <a:pt x="23875" y="71860"/>
                                  </a:cubicBezTo>
                                  <a:cubicBezTo>
                                    <a:pt x="10575" y="49019"/>
                                    <a:pt x="13536" y="47468"/>
                                    <a:pt x="25003" y="33745"/>
                                  </a:cubicBezTo>
                                  <a:cubicBezTo>
                                    <a:pt x="36424" y="20021"/>
                                    <a:pt x="49865" y="5922"/>
                                    <a:pt x="49865" y="592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657" name="Graphic 111">
                          <a:extLst>
                            <a:ext uri="{FF2B5EF4-FFF2-40B4-BE49-F238E27FC236}">
                              <a16:creationId xmlns:a16="http://schemas.microsoft.com/office/drawing/2014/main" id="{CA9AABA4-CDC0-BC51-A655-EEE37D1403D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79611" y="1684734"/>
                          <a:ext cx="127929" cy="147950"/>
                          <a:chOff x="10579611" y="1684734"/>
                          <a:chExt cx="127929" cy="147950"/>
                        </a:xfrm>
                        <a:grpFill/>
                      </p:grpSpPr>
                      <p:grpSp>
                        <p:nvGrpSpPr>
                          <p:cNvPr id="658" name="Graphic 111">
                            <a:extLst>
                              <a:ext uri="{FF2B5EF4-FFF2-40B4-BE49-F238E27FC236}">
                                <a16:creationId xmlns:a16="http://schemas.microsoft.com/office/drawing/2014/main" id="{8F56A788-934A-3DDC-EF3F-6891777139BC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79611" y="1684734"/>
                            <a:ext cx="67959" cy="147950"/>
                            <a:chOff x="10579611" y="1684734"/>
                            <a:chExt cx="67959" cy="147950"/>
                          </a:xfrm>
                          <a:grpFill/>
                        </p:grpSpPr>
                        <p:sp>
                          <p:nvSpPr>
                            <p:cNvPr id="659" name="Freeform: Shape 658">
                              <a:extLst>
                                <a:ext uri="{FF2B5EF4-FFF2-40B4-BE49-F238E27FC236}">
                                  <a16:creationId xmlns:a16="http://schemas.microsoft.com/office/drawing/2014/main" id="{B5E522F2-177D-96B4-3976-CE841CA1AA8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79611" y="1684734"/>
                              <a:ext cx="67959" cy="147950"/>
                            </a:xfrm>
                            <a:custGeom>
                              <a:avLst/>
                              <a:gdLst>
                                <a:gd name="connsiteX0" fmla="*/ 13160 w 67959"/>
                                <a:gd name="connsiteY0" fmla="*/ 147951 h 147950"/>
                                <a:gd name="connsiteX1" fmla="*/ 67960 w 67959"/>
                                <a:gd name="connsiteY1" fmla="*/ 0 h 147950"/>
                                <a:gd name="connsiteX2" fmla="*/ 0 w 67959"/>
                                <a:gd name="connsiteY2" fmla="*/ 23405 h 14795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7959" h="147950">
                                  <a:moveTo>
                                    <a:pt x="13160" y="147951"/>
                                  </a:moveTo>
                                  <a:lnTo>
                                    <a:pt x="67960" y="0"/>
                                  </a:lnTo>
                                  <a:lnTo>
                                    <a:pt x="0" y="23405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60" name="Freeform: Shape 659">
                              <a:extLst>
                                <a:ext uri="{FF2B5EF4-FFF2-40B4-BE49-F238E27FC236}">
                                  <a16:creationId xmlns:a16="http://schemas.microsoft.com/office/drawing/2014/main" id="{09CBAAC8-9B54-9591-DB09-D75CA11047E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79611" y="1686285"/>
                              <a:ext cx="63447" cy="146399"/>
                            </a:xfrm>
                            <a:custGeom>
                              <a:avLst/>
                              <a:gdLst>
                                <a:gd name="connsiteX0" fmla="*/ 24110 w 63447"/>
                                <a:gd name="connsiteY0" fmla="*/ 104618 h 146399"/>
                                <a:gd name="connsiteX1" fmla="*/ 22418 w 63447"/>
                                <a:gd name="connsiteY1" fmla="*/ 92070 h 146399"/>
                                <a:gd name="connsiteX2" fmla="*/ 30408 w 63447"/>
                                <a:gd name="connsiteY2" fmla="*/ 41687 h 146399"/>
                                <a:gd name="connsiteX3" fmla="*/ 63448 w 63447"/>
                                <a:gd name="connsiteY3" fmla="*/ 0 h 146399"/>
                                <a:gd name="connsiteX4" fmla="*/ 0 w 63447"/>
                                <a:gd name="connsiteY4" fmla="*/ 21854 h 146399"/>
                                <a:gd name="connsiteX5" fmla="*/ 13160 w 63447"/>
                                <a:gd name="connsiteY5" fmla="*/ 146400 h 146399"/>
                                <a:gd name="connsiteX6" fmla="*/ 28011 w 63447"/>
                                <a:gd name="connsiteY6" fmla="*/ 106263 h 146399"/>
                                <a:gd name="connsiteX7" fmla="*/ 24110 w 63447"/>
                                <a:gd name="connsiteY7" fmla="*/ 104618 h 14639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3447" h="146399">
                                  <a:moveTo>
                                    <a:pt x="24110" y="104618"/>
                                  </a:moveTo>
                                  <a:cubicBezTo>
                                    <a:pt x="21243" y="100576"/>
                                    <a:pt x="21807" y="96910"/>
                                    <a:pt x="22418" y="92070"/>
                                  </a:cubicBezTo>
                                  <a:cubicBezTo>
                                    <a:pt x="24533" y="75244"/>
                                    <a:pt x="25755" y="58090"/>
                                    <a:pt x="30408" y="41687"/>
                                  </a:cubicBezTo>
                                  <a:cubicBezTo>
                                    <a:pt x="35437" y="23734"/>
                                    <a:pt x="49160" y="11468"/>
                                    <a:pt x="63448" y="0"/>
                                  </a:cubicBezTo>
                                  <a:lnTo>
                                    <a:pt x="0" y="21854"/>
                                  </a:lnTo>
                                  <a:lnTo>
                                    <a:pt x="13160" y="146400"/>
                                  </a:lnTo>
                                  <a:lnTo>
                                    <a:pt x="28011" y="106263"/>
                                  </a:lnTo>
                                  <a:cubicBezTo>
                                    <a:pt x="26507" y="106310"/>
                                    <a:pt x="25003" y="105840"/>
                                    <a:pt x="24110" y="10461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61" name="Freeform: Shape 660">
                              <a:extLst>
                                <a:ext uri="{FF2B5EF4-FFF2-40B4-BE49-F238E27FC236}">
                                  <a16:creationId xmlns:a16="http://schemas.microsoft.com/office/drawing/2014/main" id="{BA661C08-085D-8411-07C9-245AC45CD67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79611" y="1684734"/>
                              <a:ext cx="67959" cy="147950"/>
                            </a:xfrm>
                            <a:custGeom>
                              <a:avLst/>
                              <a:gdLst>
                                <a:gd name="connsiteX0" fmla="*/ 13160 w 67959"/>
                                <a:gd name="connsiteY0" fmla="*/ 147951 h 147950"/>
                                <a:gd name="connsiteX1" fmla="*/ 67960 w 67959"/>
                                <a:gd name="connsiteY1" fmla="*/ 0 h 147950"/>
                                <a:gd name="connsiteX2" fmla="*/ 0 w 67959"/>
                                <a:gd name="connsiteY2" fmla="*/ 23452 h 147950"/>
                                <a:gd name="connsiteX3" fmla="*/ 13160 w 67959"/>
                                <a:gd name="connsiteY3" fmla="*/ 147951 h 147950"/>
                                <a:gd name="connsiteX4" fmla="*/ 64059 w 67959"/>
                                <a:gd name="connsiteY4" fmla="*/ 4747 h 147950"/>
                                <a:gd name="connsiteX5" fmla="*/ 17060 w 67959"/>
                                <a:gd name="connsiteY5" fmla="*/ 132206 h 147950"/>
                                <a:gd name="connsiteX6" fmla="*/ 11750 w 67959"/>
                                <a:gd name="connsiteY6" fmla="*/ 53390 h 147950"/>
                                <a:gd name="connsiteX7" fmla="*/ 29562 w 67959"/>
                                <a:gd name="connsiteY7" fmla="*/ 19269 h 147950"/>
                                <a:gd name="connsiteX8" fmla="*/ 64059 w 67959"/>
                                <a:gd name="connsiteY8" fmla="*/ 4747 h 14795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7959" h="147950">
                                  <a:moveTo>
                                    <a:pt x="13160" y="147951"/>
                                  </a:moveTo>
                                  <a:lnTo>
                                    <a:pt x="67960" y="0"/>
                                  </a:lnTo>
                                  <a:lnTo>
                                    <a:pt x="0" y="23452"/>
                                  </a:lnTo>
                                  <a:lnTo>
                                    <a:pt x="13160" y="147951"/>
                                  </a:lnTo>
                                  <a:close/>
                                  <a:moveTo>
                                    <a:pt x="64059" y="4747"/>
                                  </a:moveTo>
                                  <a:lnTo>
                                    <a:pt x="17060" y="132206"/>
                                  </a:lnTo>
                                  <a:cubicBezTo>
                                    <a:pt x="17060" y="132206"/>
                                    <a:pt x="13536" y="79850"/>
                                    <a:pt x="11750" y="53390"/>
                                  </a:cubicBezTo>
                                  <a:cubicBezTo>
                                    <a:pt x="9964" y="26930"/>
                                    <a:pt x="13254" y="26789"/>
                                    <a:pt x="29562" y="19269"/>
                                  </a:cubicBezTo>
                                  <a:cubicBezTo>
                                    <a:pt x="45870" y="11750"/>
                                    <a:pt x="64059" y="4747"/>
                                    <a:pt x="64059" y="474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662" name="Graphic 111">
                            <a:extLst>
                              <a:ext uri="{FF2B5EF4-FFF2-40B4-BE49-F238E27FC236}">
                                <a16:creationId xmlns:a16="http://schemas.microsoft.com/office/drawing/2014/main" id="{932F96C2-8752-D602-AC32-FDECFF47365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714249"/>
                            <a:ext cx="114769" cy="118435"/>
                            <a:chOff x="10592771" y="1714249"/>
                            <a:chExt cx="114769" cy="118435"/>
                          </a:xfrm>
                          <a:grpFill/>
                        </p:grpSpPr>
                        <p:sp>
                          <p:nvSpPr>
                            <p:cNvPr id="663" name="Freeform: Shape 662">
                              <a:extLst>
                                <a:ext uri="{FF2B5EF4-FFF2-40B4-BE49-F238E27FC236}">
                                  <a16:creationId xmlns:a16="http://schemas.microsoft.com/office/drawing/2014/main" id="{3C508F56-9277-B9B6-B448-DAE2B8542F4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14296"/>
                              <a:ext cx="114769" cy="118388"/>
                            </a:xfrm>
                            <a:custGeom>
                              <a:avLst/>
                              <a:gdLst>
                                <a:gd name="connsiteX0" fmla="*/ 0 w 114769"/>
                                <a:gd name="connsiteY0" fmla="*/ 118389 h 118388"/>
                                <a:gd name="connsiteX1" fmla="*/ 114770 w 114769"/>
                                <a:gd name="connsiteY1" fmla="*/ 8413 h 118388"/>
                                <a:gd name="connsiteX2" fmla="*/ 43802 w 114769"/>
                                <a:gd name="connsiteY2" fmla="*/ 0 h 1183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14769" h="118388">
                                  <a:moveTo>
                                    <a:pt x="0" y="118389"/>
                                  </a:moveTo>
                                  <a:lnTo>
                                    <a:pt x="114770" y="8413"/>
                                  </a:lnTo>
                                  <a:lnTo>
                                    <a:pt x="43802" y="0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64" name="Freeform: Shape 663">
                              <a:extLst>
                                <a:ext uri="{FF2B5EF4-FFF2-40B4-BE49-F238E27FC236}">
                                  <a16:creationId xmlns:a16="http://schemas.microsoft.com/office/drawing/2014/main" id="{987C64A7-2259-6357-E538-BBBFFF7CB5C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14249"/>
                              <a:ext cx="110069" cy="118388"/>
                            </a:xfrm>
                            <a:custGeom>
                              <a:avLst/>
                              <a:gdLst>
                                <a:gd name="connsiteX0" fmla="*/ 28387 w 110069"/>
                                <a:gd name="connsiteY0" fmla="*/ 85396 h 118388"/>
                                <a:gd name="connsiteX1" fmla="*/ 32523 w 110069"/>
                                <a:gd name="connsiteY1" fmla="*/ 73270 h 118388"/>
                                <a:gd name="connsiteX2" fmla="*/ 62085 w 110069"/>
                                <a:gd name="connsiteY2" fmla="*/ 31160 h 118388"/>
                                <a:gd name="connsiteX3" fmla="*/ 110070 w 110069"/>
                                <a:gd name="connsiteY3" fmla="*/ 7849 h 118388"/>
                                <a:gd name="connsiteX4" fmla="*/ 43802 w 110069"/>
                                <a:gd name="connsiteY4" fmla="*/ 0 h 118388"/>
                                <a:gd name="connsiteX5" fmla="*/ 0 w 110069"/>
                                <a:gd name="connsiteY5" fmla="*/ 118389 h 118388"/>
                                <a:gd name="connsiteX6" fmla="*/ 31113 w 110069"/>
                                <a:gd name="connsiteY6" fmla="*/ 88592 h 118388"/>
                                <a:gd name="connsiteX7" fmla="*/ 28387 w 110069"/>
                                <a:gd name="connsiteY7" fmla="*/ 85396 h 1183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10069" h="118388">
                                  <a:moveTo>
                                    <a:pt x="28387" y="85396"/>
                                  </a:moveTo>
                                  <a:cubicBezTo>
                                    <a:pt x="27635" y="80461"/>
                                    <a:pt x="29797" y="77406"/>
                                    <a:pt x="32523" y="73270"/>
                                  </a:cubicBezTo>
                                  <a:cubicBezTo>
                                    <a:pt x="41922" y="58983"/>
                                    <a:pt x="50664" y="43990"/>
                                    <a:pt x="62085" y="31160"/>
                                  </a:cubicBezTo>
                                  <a:cubicBezTo>
                                    <a:pt x="74586" y="17107"/>
                                    <a:pt x="92258" y="11985"/>
                                    <a:pt x="110070" y="7849"/>
                                  </a:cubicBezTo>
                                  <a:lnTo>
                                    <a:pt x="43802" y="0"/>
                                  </a:lnTo>
                                  <a:lnTo>
                                    <a:pt x="0" y="118389"/>
                                  </a:lnTo>
                                  <a:lnTo>
                                    <a:pt x="31113" y="88592"/>
                                  </a:lnTo>
                                  <a:cubicBezTo>
                                    <a:pt x="29750" y="87981"/>
                                    <a:pt x="28622" y="86900"/>
                                    <a:pt x="28387" y="8539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65" name="Freeform: Shape 664">
                              <a:extLst>
                                <a:ext uri="{FF2B5EF4-FFF2-40B4-BE49-F238E27FC236}">
                                  <a16:creationId xmlns:a16="http://schemas.microsoft.com/office/drawing/2014/main" id="{BD9530EE-D7FF-7642-42D0-BE87AA1FF42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14296"/>
                              <a:ext cx="114769" cy="118388"/>
                            </a:xfrm>
                            <a:custGeom>
                              <a:avLst/>
                              <a:gdLst>
                                <a:gd name="connsiteX0" fmla="*/ 0 w 114769"/>
                                <a:gd name="connsiteY0" fmla="*/ 118389 h 118388"/>
                                <a:gd name="connsiteX1" fmla="*/ 114770 w 114769"/>
                                <a:gd name="connsiteY1" fmla="*/ 8413 h 118388"/>
                                <a:gd name="connsiteX2" fmla="*/ 43849 w 114769"/>
                                <a:gd name="connsiteY2" fmla="*/ 0 h 118388"/>
                                <a:gd name="connsiteX3" fmla="*/ 0 w 114769"/>
                                <a:gd name="connsiteY3" fmla="*/ 118389 h 118388"/>
                                <a:gd name="connsiteX4" fmla="*/ 109177 w 114769"/>
                                <a:gd name="connsiteY4" fmla="*/ 10998 h 118388"/>
                                <a:gd name="connsiteX5" fmla="*/ 10481 w 114769"/>
                                <a:gd name="connsiteY5" fmla="*/ 105840 h 118388"/>
                                <a:gd name="connsiteX6" fmla="*/ 40935 w 114769"/>
                                <a:gd name="connsiteY6" fmla="*/ 32194 h 118388"/>
                                <a:gd name="connsiteX7" fmla="*/ 72001 w 114769"/>
                                <a:gd name="connsiteY7" fmla="*/ 9071 h 118388"/>
                                <a:gd name="connsiteX8" fmla="*/ 109177 w 114769"/>
                                <a:gd name="connsiteY8" fmla="*/ 10998 h 11838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14769" h="118388">
                                  <a:moveTo>
                                    <a:pt x="0" y="118389"/>
                                  </a:moveTo>
                                  <a:lnTo>
                                    <a:pt x="114770" y="8413"/>
                                  </a:lnTo>
                                  <a:lnTo>
                                    <a:pt x="43849" y="0"/>
                                  </a:lnTo>
                                  <a:lnTo>
                                    <a:pt x="0" y="118389"/>
                                  </a:lnTo>
                                  <a:close/>
                                  <a:moveTo>
                                    <a:pt x="109177" y="10998"/>
                                  </a:moveTo>
                                  <a:lnTo>
                                    <a:pt x="10481" y="105840"/>
                                  </a:lnTo>
                                  <a:cubicBezTo>
                                    <a:pt x="10481" y="105840"/>
                                    <a:pt x="30690" y="56915"/>
                                    <a:pt x="40935" y="32194"/>
                                  </a:cubicBezTo>
                                  <a:cubicBezTo>
                                    <a:pt x="51134" y="7473"/>
                                    <a:pt x="54142" y="8789"/>
                                    <a:pt x="72001" y="9071"/>
                                  </a:cubicBezTo>
                                  <a:cubicBezTo>
                                    <a:pt x="89861" y="9400"/>
                                    <a:pt x="109177" y="10998"/>
                                    <a:pt x="109177" y="1099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666" name="Graphic 111">
                          <a:extLst>
                            <a:ext uri="{FF2B5EF4-FFF2-40B4-BE49-F238E27FC236}">
                              <a16:creationId xmlns:a16="http://schemas.microsoft.com/office/drawing/2014/main" id="{F6A9E77E-878A-8CAF-F888-3619313573F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92771" y="1744469"/>
                          <a:ext cx="156691" cy="109082"/>
                          <a:chOff x="10592771" y="1744469"/>
                          <a:chExt cx="156691" cy="109082"/>
                        </a:xfrm>
                        <a:grpFill/>
                      </p:grpSpPr>
                      <p:grpSp>
                        <p:nvGrpSpPr>
                          <p:cNvPr id="667" name="Graphic 111">
                            <a:extLst>
                              <a:ext uri="{FF2B5EF4-FFF2-40B4-BE49-F238E27FC236}">
                                <a16:creationId xmlns:a16="http://schemas.microsoft.com/office/drawing/2014/main" id="{2072F1DE-2C8C-5203-D327-BB26F1B4ED1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744469"/>
                            <a:ext cx="151099" cy="88215"/>
                            <a:chOff x="10592771" y="1744469"/>
                            <a:chExt cx="151099" cy="88215"/>
                          </a:xfrm>
                          <a:grpFill/>
                        </p:grpSpPr>
                        <p:sp>
                          <p:nvSpPr>
                            <p:cNvPr id="668" name="Freeform: Shape 667">
                              <a:extLst>
                                <a:ext uri="{FF2B5EF4-FFF2-40B4-BE49-F238E27FC236}">
                                  <a16:creationId xmlns:a16="http://schemas.microsoft.com/office/drawing/2014/main" id="{4085D74E-56A9-4DA3-4211-362173EFA72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44469"/>
                              <a:ext cx="151099" cy="88215"/>
                            </a:xfrm>
                            <a:custGeom>
                              <a:avLst/>
                              <a:gdLst>
                                <a:gd name="connsiteX0" fmla="*/ 0 w 151099"/>
                                <a:gd name="connsiteY0" fmla="*/ 88216 h 88215"/>
                                <a:gd name="connsiteX1" fmla="*/ 151099 w 151099"/>
                                <a:gd name="connsiteY1" fmla="*/ 38445 h 88215"/>
                                <a:gd name="connsiteX2" fmla="*/ 91600 w 151099"/>
                                <a:gd name="connsiteY2" fmla="*/ 0 h 882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1099" h="88215">
                                  <a:moveTo>
                                    <a:pt x="0" y="88216"/>
                                  </a:moveTo>
                                  <a:lnTo>
                                    <a:pt x="151099" y="38445"/>
                                  </a:lnTo>
                                  <a:lnTo>
                                    <a:pt x="91600" y="0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69" name="Freeform: Shape 668">
                              <a:extLst>
                                <a:ext uri="{FF2B5EF4-FFF2-40B4-BE49-F238E27FC236}">
                                  <a16:creationId xmlns:a16="http://schemas.microsoft.com/office/drawing/2014/main" id="{CDDAD8D2-5B7F-5FDB-4A04-A85A4CC60ED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818" y="1744469"/>
                              <a:ext cx="147104" cy="88215"/>
                            </a:xfrm>
                            <a:custGeom>
                              <a:avLst/>
                              <a:gdLst>
                                <a:gd name="connsiteX0" fmla="*/ 39949 w 147104"/>
                                <a:gd name="connsiteY0" fmla="*/ 70638 h 88215"/>
                                <a:gd name="connsiteX1" fmla="*/ 48972 w 147104"/>
                                <a:gd name="connsiteY1" fmla="*/ 61427 h 88215"/>
                                <a:gd name="connsiteX2" fmla="*/ 93997 w 147104"/>
                                <a:gd name="connsiteY2" fmla="*/ 36095 h 88215"/>
                                <a:gd name="connsiteX3" fmla="*/ 147105 w 147104"/>
                                <a:gd name="connsiteY3" fmla="*/ 35860 h 88215"/>
                                <a:gd name="connsiteX4" fmla="*/ 91600 w 147104"/>
                                <a:gd name="connsiteY4" fmla="*/ 0 h 88215"/>
                                <a:gd name="connsiteX5" fmla="*/ 0 w 147104"/>
                                <a:gd name="connsiteY5" fmla="*/ 88216 h 88215"/>
                                <a:gd name="connsiteX6" fmla="*/ 40983 w 147104"/>
                                <a:gd name="connsiteY6" fmla="*/ 74680 h 88215"/>
                                <a:gd name="connsiteX7" fmla="*/ 39949 w 147104"/>
                                <a:gd name="connsiteY7" fmla="*/ 70638 h 882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47104" h="88215">
                                  <a:moveTo>
                                    <a:pt x="39949" y="70638"/>
                                  </a:moveTo>
                                  <a:cubicBezTo>
                                    <a:pt x="41452" y="65845"/>
                                    <a:pt x="44742" y="63965"/>
                                    <a:pt x="48972" y="61427"/>
                                  </a:cubicBezTo>
                                  <a:cubicBezTo>
                                    <a:pt x="63683" y="52544"/>
                                    <a:pt x="78158" y="42768"/>
                                    <a:pt x="93997" y="36095"/>
                                  </a:cubicBezTo>
                                  <a:cubicBezTo>
                                    <a:pt x="111386" y="28810"/>
                                    <a:pt x="129433" y="31818"/>
                                    <a:pt x="147105" y="35860"/>
                                  </a:cubicBezTo>
                                  <a:lnTo>
                                    <a:pt x="91600" y="0"/>
                                  </a:lnTo>
                                  <a:lnTo>
                                    <a:pt x="0" y="88216"/>
                                  </a:lnTo>
                                  <a:lnTo>
                                    <a:pt x="40983" y="74680"/>
                                  </a:lnTo>
                                  <a:cubicBezTo>
                                    <a:pt x="39996" y="73552"/>
                                    <a:pt x="39479" y="72095"/>
                                    <a:pt x="39949" y="7063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70" name="Freeform: Shape 669">
                              <a:extLst>
                                <a:ext uri="{FF2B5EF4-FFF2-40B4-BE49-F238E27FC236}">
                                  <a16:creationId xmlns:a16="http://schemas.microsoft.com/office/drawing/2014/main" id="{CE915F95-1390-29CE-E4BC-0E958213EA0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44469"/>
                              <a:ext cx="151099" cy="88215"/>
                            </a:xfrm>
                            <a:custGeom>
                              <a:avLst/>
                              <a:gdLst>
                                <a:gd name="connsiteX0" fmla="*/ 0 w 151099"/>
                                <a:gd name="connsiteY0" fmla="*/ 88216 h 88215"/>
                                <a:gd name="connsiteX1" fmla="*/ 151099 w 151099"/>
                                <a:gd name="connsiteY1" fmla="*/ 38445 h 88215"/>
                                <a:gd name="connsiteX2" fmla="*/ 91600 w 151099"/>
                                <a:gd name="connsiteY2" fmla="*/ 0 h 88215"/>
                                <a:gd name="connsiteX3" fmla="*/ 0 w 151099"/>
                                <a:gd name="connsiteY3" fmla="*/ 88216 h 88215"/>
                                <a:gd name="connsiteX4" fmla="*/ 144942 w 151099"/>
                                <a:gd name="connsiteY4" fmla="*/ 38351 h 88215"/>
                                <a:gd name="connsiteX5" fmla="*/ 14898 w 151099"/>
                                <a:gd name="connsiteY5" fmla="*/ 81401 h 88215"/>
                                <a:gd name="connsiteX6" fmla="*/ 74727 w 151099"/>
                                <a:gd name="connsiteY6" fmla="*/ 27917 h 88215"/>
                                <a:gd name="connsiteX7" fmla="*/ 112655 w 151099"/>
                                <a:gd name="connsiteY7" fmla="*/ 20491 h 88215"/>
                                <a:gd name="connsiteX8" fmla="*/ 144942 w 151099"/>
                                <a:gd name="connsiteY8" fmla="*/ 38351 h 882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1099" h="88215">
                                  <a:moveTo>
                                    <a:pt x="0" y="88216"/>
                                  </a:moveTo>
                                  <a:lnTo>
                                    <a:pt x="151099" y="38445"/>
                                  </a:lnTo>
                                  <a:lnTo>
                                    <a:pt x="91600" y="0"/>
                                  </a:lnTo>
                                  <a:lnTo>
                                    <a:pt x="0" y="88216"/>
                                  </a:lnTo>
                                  <a:close/>
                                  <a:moveTo>
                                    <a:pt x="144942" y="38351"/>
                                  </a:moveTo>
                                  <a:lnTo>
                                    <a:pt x="14898" y="81401"/>
                                  </a:lnTo>
                                  <a:cubicBezTo>
                                    <a:pt x="14898" y="81401"/>
                                    <a:pt x="54659" y="45870"/>
                                    <a:pt x="74727" y="27917"/>
                                  </a:cubicBezTo>
                                  <a:cubicBezTo>
                                    <a:pt x="94795" y="9964"/>
                                    <a:pt x="96910" y="12408"/>
                                    <a:pt x="112655" y="20491"/>
                                  </a:cubicBezTo>
                                  <a:cubicBezTo>
                                    <a:pt x="128446" y="28528"/>
                                    <a:pt x="144942" y="38351"/>
                                    <a:pt x="144942" y="38351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671" name="Graphic 111">
                            <a:extLst>
                              <a:ext uri="{FF2B5EF4-FFF2-40B4-BE49-F238E27FC236}">
                                <a16:creationId xmlns:a16="http://schemas.microsoft.com/office/drawing/2014/main" id="{0E398FD1-49EF-F58E-09CD-8340B8399B0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792830"/>
                            <a:ext cx="156691" cy="60721"/>
                            <a:chOff x="10592771" y="1792830"/>
                            <a:chExt cx="156691" cy="60721"/>
                          </a:xfrm>
                          <a:grpFill/>
                        </p:grpSpPr>
                        <p:sp>
                          <p:nvSpPr>
                            <p:cNvPr id="672" name="Freeform: Shape 671">
                              <a:extLst>
                                <a:ext uri="{FF2B5EF4-FFF2-40B4-BE49-F238E27FC236}">
                                  <a16:creationId xmlns:a16="http://schemas.microsoft.com/office/drawing/2014/main" id="{320D2D7D-8BEC-D0B0-B2DE-DD1228253EC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92830"/>
                              <a:ext cx="156691" cy="60721"/>
                            </a:xfrm>
                            <a:custGeom>
                              <a:avLst/>
                              <a:gdLst>
                                <a:gd name="connsiteX0" fmla="*/ 0 w 156691"/>
                                <a:gd name="connsiteY0" fmla="*/ 39855 h 60721"/>
                                <a:gd name="connsiteX1" fmla="*/ 156692 w 156691"/>
                                <a:gd name="connsiteY1" fmla="*/ 60722 h 60721"/>
                                <a:gd name="connsiteX2" fmla="*/ 120879 w 156691"/>
                                <a:gd name="connsiteY2" fmla="*/ 0 h 6072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6691" h="60721">
                                  <a:moveTo>
                                    <a:pt x="0" y="39855"/>
                                  </a:moveTo>
                                  <a:lnTo>
                                    <a:pt x="156692" y="60722"/>
                                  </a:lnTo>
                                  <a:lnTo>
                                    <a:pt x="120879" y="0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73" name="Freeform: Shape 672">
                              <a:extLst>
                                <a:ext uri="{FF2B5EF4-FFF2-40B4-BE49-F238E27FC236}">
                                  <a16:creationId xmlns:a16="http://schemas.microsoft.com/office/drawing/2014/main" id="{826746CA-89BE-7647-1A38-09EA0F216CD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818" y="1792830"/>
                              <a:ext cx="154295" cy="56679"/>
                            </a:xfrm>
                            <a:custGeom>
                              <a:avLst/>
                              <a:gdLst>
                                <a:gd name="connsiteX0" fmla="*/ 43380 w 154295"/>
                                <a:gd name="connsiteY0" fmla="*/ 41358 h 56679"/>
                                <a:gd name="connsiteX1" fmla="*/ 55505 w 154295"/>
                                <a:gd name="connsiteY1" fmla="*/ 36988 h 56679"/>
                                <a:gd name="connsiteX2" fmla="*/ 106874 w 154295"/>
                                <a:gd name="connsiteY2" fmla="*/ 33745 h 56679"/>
                                <a:gd name="connsiteX3" fmla="*/ 154295 w 154295"/>
                                <a:gd name="connsiteY3" fmla="*/ 56680 h 56679"/>
                                <a:gd name="connsiteX4" fmla="*/ 120880 w 154295"/>
                                <a:gd name="connsiteY4" fmla="*/ 0 h 56679"/>
                                <a:gd name="connsiteX5" fmla="*/ 0 w 154295"/>
                                <a:gd name="connsiteY5" fmla="*/ 39855 h 56679"/>
                                <a:gd name="connsiteX6" fmla="*/ 42487 w 154295"/>
                                <a:gd name="connsiteY6" fmla="*/ 45494 h 56679"/>
                                <a:gd name="connsiteX7" fmla="*/ 43380 w 154295"/>
                                <a:gd name="connsiteY7" fmla="*/ 41358 h 5667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54295" h="56679">
                                  <a:moveTo>
                                    <a:pt x="43380" y="41358"/>
                                  </a:moveTo>
                                  <a:cubicBezTo>
                                    <a:pt x="46857" y="37693"/>
                                    <a:pt x="50617" y="37458"/>
                                    <a:pt x="55505" y="36988"/>
                                  </a:cubicBezTo>
                                  <a:cubicBezTo>
                                    <a:pt x="72565" y="35390"/>
                                    <a:pt x="89814" y="32852"/>
                                    <a:pt x="106874" y="33745"/>
                                  </a:cubicBezTo>
                                  <a:cubicBezTo>
                                    <a:pt x="125579" y="34732"/>
                                    <a:pt x="140337" y="45306"/>
                                    <a:pt x="154295" y="56680"/>
                                  </a:cubicBezTo>
                                  <a:lnTo>
                                    <a:pt x="120880" y="0"/>
                                  </a:lnTo>
                                  <a:lnTo>
                                    <a:pt x="0" y="39855"/>
                                  </a:lnTo>
                                  <a:lnTo>
                                    <a:pt x="42487" y="45494"/>
                                  </a:lnTo>
                                  <a:cubicBezTo>
                                    <a:pt x="42158" y="44037"/>
                                    <a:pt x="42345" y="42486"/>
                                    <a:pt x="43380" y="4135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74" name="Freeform: Shape 673">
                              <a:extLst>
                                <a:ext uri="{FF2B5EF4-FFF2-40B4-BE49-F238E27FC236}">
                                  <a16:creationId xmlns:a16="http://schemas.microsoft.com/office/drawing/2014/main" id="{3C07D87A-0594-99B0-DF4C-27C43E665DA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792830"/>
                              <a:ext cx="156691" cy="60721"/>
                            </a:xfrm>
                            <a:custGeom>
                              <a:avLst/>
                              <a:gdLst>
                                <a:gd name="connsiteX0" fmla="*/ 0 w 156691"/>
                                <a:gd name="connsiteY0" fmla="*/ 39855 h 60721"/>
                                <a:gd name="connsiteX1" fmla="*/ 156692 w 156691"/>
                                <a:gd name="connsiteY1" fmla="*/ 60722 h 60721"/>
                                <a:gd name="connsiteX2" fmla="*/ 120879 w 156691"/>
                                <a:gd name="connsiteY2" fmla="*/ 0 h 60721"/>
                                <a:gd name="connsiteX3" fmla="*/ 0 w 156691"/>
                                <a:gd name="connsiteY3" fmla="*/ 39855 h 60721"/>
                                <a:gd name="connsiteX4" fmla="*/ 151240 w 156691"/>
                                <a:gd name="connsiteY4" fmla="*/ 57996 h 60721"/>
                                <a:gd name="connsiteX5" fmla="*/ 16261 w 156691"/>
                                <a:gd name="connsiteY5" fmla="*/ 40231 h 60721"/>
                                <a:gd name="connsiteX6" fmla="*/ 93386 w 156691"/>
                                <a:gd name="connsiteY6" fmla="*/ 17953 h 60721"/>
                                <a:gd name="connsiteX7" fmla="*/ 130467 w 156691"/>
                                <a:gd name="connsiteY7" fmla="*/ 27776 h 60721"/>
                                <a:gd name="connsiteX8" fmla="*/ 151240 w 156691"/>
                                <a:gd name="connsiteY8" fmla="*/ 57996 h 6072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6691" h="60721">
                                  <a:moveTo>
                                    <a:pt x="0" y="39855"/>
                                  </a:moveTo>
                                  <a:lnTo>
                                    <a:pt x="156692" y="60722"/>
                                  </a:lnTo>
                                  <a:lnTo>
                                    <a:pt x="120879" y="0"/>
                                  </a:lnTo>
                                  <a:lnTo>
                                    <a:pt x="0" y="39855"/>
                                  </a:lnTo>
                                  <a:close/>
                                  <a:moveTo>
                                    <a:pt x="151240" y="57996"/>
                                  </a:moveTo>
                                  <a:lnTo>
                                    <a:pt x="16261" y="40231"/>
                                  </a:lnTo>
                                  <a:cubicBezTo>
                                    <a:pt x="16261" y="40231"/>
                                    <a:pt x="67489" y="25426"/>
                                    <a:pt x="93386" y="17953"/>
                                  </a:cubicBezTo>
                                  <a:cubicBezTo>
                                    <a:pt x="119282" y="10434"/>
                                    <a:pt x="120033" y="13630"/>
                                    <a:pt x="130467" y="27776"/>
                                  </a:cubicBezTo>
                                  <a:cubicBezTo>
                                    <a:pt x="140995" y="41875"/>
                                    <a:pt x="151240" y="57996"/>
                                    <a:pt x="151240" y="5799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675" name="Graphic 111">
                          <a:extLst>
                            <a:ext uri="{FF2B5EF4-FFF2-40B4-BE49-F238E27FC236}">
                              <a16:creationId xmlns:a16="http://schemas.microsoft.com/office/drawing/2014/main" id="{CE58FBB4-56B6-E4DC-E61F-70BF18F919F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92724" y="1832638"/>
                          <a:ext cx="130749" cy="135308"/>
                          <a:chOff x="10592724" y="1832638"/>
                          <a:chExt cx="130749" cy="135308"/>
                        </a:xfrm>
                        <a:grpFill/>
                      </p:grpSpPr>
                      <p:grpSp>
                        <p:nvGrpSpPr>
                          <p:cNvPr id="676" name="Graphic 111">
                            <a:extLst>
                              <a:ext uri="{FF2B5EF4-FFF2-40B4-BE49-F238E27FC236}">
                                <a16:creationId xmlns:a16="http://schemas.microsoft.com/office/drawing/2014/main" id="{D1CC444E-6150-AEAA-F965-120011EC130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24" y="1832638"/>
                            <a:ext cx="130749" cy="86523"/>
                            <a:chOff x="10592724" y="1832638"/>
                            <a:chExt cx="130749" cy="86523"/>
                          </a:xfrm>
                          <a:grpFill/>
                        </p:grpSpPr>
                        <p:sp>
                          <p:nvSpPr>
                            <p:cNvPr id="677" name="Freeform: Shape 676">
                              <a:extLst>
                                <a:ext uri="{FF2B5EF4-FFF2-40B4-BE49-F238E27FC236}">
                                  <a16:creationId xmlns:a16="http://schemas.microsoft.com/office/drawing/2014/main" id="{D7C8E1C1-2AD4-F496-CA76-B2BD40586F4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30702" cy="86476"/>
                            </a:xfrm>
                            <a:custGeom>
                              <a:avLst/>
                              <a:gdLst>
                                <a:gd name="connsiteX0" fmla="*/ 0 w 130702"/>
                                <a:gd name="connsiteY0" fmla="*/ 0 h 86476"/>
                                <a:gd name="connsiteX1" fmla="*/ 130702 w 130702"/>
                                <a:gd name="connsiteY1" fmla="*/ 86477 h 86476"/>
                                <a:gd name="connsiteX2" fmla="*/ 125485 w 130702"/>
                                <a:gd name="connsiteY2" fmla="*/ 15979 h 8647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30702" h="86476">
                                  <a:moveTo>
                                    <a:pt x="0" y="0"/>
                                  </a:moveTo>
                                  <a:lnTo>
                                    <a:pt x="130702" y="86477"/>
                                  </a:lnTo>
                                  <a:lnTo>
                                    <a:pt x="125485" y="15979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78" name="Freeform: Shape 677">
                              <a:extLst>
                                <a:ext uri="{FF2B5EF4-FFF2-40B4-BE49-F238E27FC236}">
                                  <a16:creationId xmlns:a16="http://schemas.microsoft.com/office/drawing/2014/main" id="{76B4309C-3B41-1ED5-0254-DA74DBBD9CB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24" y="1832638"/>
                              <a:ext cx="130373" cy="81823"/>
                            </a:xfrm>
                            <a:custGeom>
                              <a:avLst/>
                              <a:gdLst>
                                <a:gd name="connsiteX0" fmla="*/ 38116 w 130373"/>
                                <a:gd name="connsiteY0" fmla="*/ 20162 h 81823"/>
                                <a:gd name="connsiteX1" fmla="*/ 50852 w 130373"/>
                                <a:gd name="connsiteY1" fmla="*/ 21384 h 81823"/>
                                <a:gd name="connsiteX2" fmla="*/ 98179 w 130373"/>
                                <a:gd name="connsiteY2" fmla="*/ 40606 h 81823"/>
                                <a:gd name="connsiteX3" fmla="*/ 130373 w 130373"/>
                                <a:gd name="connsiteY3" fmla="*/ 81824 h 81823"/>
                                <a:gd name="connsiteX4" fmla="*/ 125485 w 130373"/>
                                <a:gd name="connsiteY4" fmla="*/ 15979 h 81823"/>
                                <a:gd name="connsiteX5" fmla="*/ 0 w 130373"/>
                                <a:gd name="connsiteY5" fmla="*/ 0 h 81823"/>
                                <a:gd name="connsiteX6" fmla="*/ 35437 w 130373"/>
                                <a:gd name="connsiteY6" fmla="*/ 23452 h 81823"/>
                                <a:gd name="connsiteX7" fmla="*/ 38116 w 130373"/>
                                <a:gd name="connsiteY7" fmla="*/ 20162 h 8182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30373" h="81823">
                                  <a:moveTo>
                                    <a:pt x="38116" y="20162"/>
                                  </a:moveTo>
                                  <a:cubicBezTo>
                                    <a:pt x="42862" y="18329"/>
                                    <a:pt x="46293" y="19692"/>
                                    <a:pt x="50852" y="21384"/>
                                  </a:cubicBezTo>
                                  <a:cubicBezTo>
                                    <a:pt x="66831" y="27259"/>
                                    <a:pt x="83328" y="32382"/>
                                    <a:pt x="98179" y="40606"/>
                                  </a:cubicBezTo>
                                  <a:cubicBezTo>
                                    <a:pt x="114441" y="49536"/>
                                    <a:pt x="122900" y="65516"/>
                                    <a:pt x="130373" y="81824"/>
                                  </a:cubicBezTo>
                                  <a:lnTo>
                                    <a:pt x="125485" y="15979"/>
                                  </a:lnTo>
                                  <a:lnTo>
                                    <a:pt x="0" y="0"/>
                                  </a:lnTo>
                                  <a:lnTo>
                                    <a:pt x="35437" y="23452"/>
                                  </a:lnTo>
                                  <a:cubicBezTo>
                                    <a:pt x="35860" y="22042"/>
                                    <a:pt x="36706" y="20679"/>
                                    <a:pt x="38116" y="2016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79" name="Freeform: Shape 678">
                              <a:extLst>
                                <a:ext uri="{FF2B5EF4-FFF2-40B4-BE49-F238E27FC236}">
                                  <a16:creationId xmlns:a16="http://schemas.microsoft.com/office/drawing/2014/main" id="{4A88FE37-AB16-B34D-5D9C-5D511F1863C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30702" cy="86476"/>
                            </a:xfrm>
                            <a:custGeom>
                              <a:avLst/>
                              <a:gdLst>
                                <a:gd name="connsiteX0" fmla="*/ 0 w 130702"/>
                                <a:gd name="connsiteY0" fmla="*/ 0 h 86476"/>
                                <a:gd name="connsiteX1" fmla="*/ 130702 w 130702"/>
                                <a:gd name="connsiteY1" fmla="*/ 86477 h 86476"/>
                                <a:gd name="connsiteX2" fmla="*/ 125485 w 130702"/>
                                <a:gd name="connsiteY2" fmla="*/ 15979 h 86476"/>
                                <a:gd name="connsiteX3" fmla="*/ 0 w 130702"/>
                                <a:gd name="connsiteY3" fmla="*/ 0 h 86476"/>
                                <a:gd name="connsiteX4" fmla="*/ 127083 w 130702"/>
                                <a:gd name="connsiteY4" fmla="*/ 81636 h 86476"/>
                                <a:gd name="connsiteX5" fmla="*/ 14381 w 130702"/>
                                <a:gd name="connsiteY5" fmla="*/ 7379 h 86476"/>
                                <a:gd name="connsiteX6" fmla="*/ 93104 w 130702"/>
                                <a:gd name="connsiteY6" fmla="*/ 20350 h 86476"/>
                                <a:gd name="connsiteX7" fmla="*/ 121866 w 130702"/>
                                <a:gd name="connsiteY7" fmla="*/ 45259 h 86476"/>
                                <a:gd name="connsiteX8" fmla="*/ 127083 w 130702"/>
                                <a:gd name="connsiteY8" fmla="*/ 81636 h 8647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30702" h="86476">
                                  <a:moveTo>
                                    <a:pt x="0" y="0"/>
                                  </a:moveTo>
                                  <a:lnTo>
                                    <a:pt x="130702" y="86477"/>
                                  </a:lnTo>
                                  <a:lnTo>
                                    <a:pt x="125485" y="15979"/>
                                  </a:lnTo>
                                  <a:lnTo>
                                    <a:pt x="0" y="0"/>
                                  </a:lnTo>
                                  <a:close/>
                                  <a:moveTo>
                                    <a:pt x="127083" y="81636"/>
                                  </a:moveTo>
                                  <a:lnTo>
                                    <a:pt x="14381" y="7379"/>
                                  </a:lnTo>
                                  <a:cubicBezTo>
                                    <a:pt x="14381" y="7379"/>
                                    <a:pt x="66643" y="16026"/>
                                    <a:pt x="93104" y="20350"/>
                                  </a:cubicBezTo>
                                  <a:cubicBezTo>
                                    <a:pt x="119517" y="24721"/>
                                    <a:pt x="118811" y="27917"/>
                                    <a:pt x="121866" y="45259"/>
                                  </a:cubicBezTo>
                                  <a:cubicBezTo>
                                    <a:pt x="124968" y="62602"/>
                                    <a:pt x="127083" y="81636"/>
                                    <a:pt x="127083" y="8163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680" name="Graphic 111">
                            <a:extLst>
                              <a:ext uri="{FF2B5EF4-FFF2-40B4-BE49-F238E27FC236}">
                                <a16:creationId xmlns:a16="http://schemas.microsoft.com/office/drawing/2014/main" id="{AD7ABFB8-92DF-9751-3AF3-6FA513A534CE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832685"/>
                            <a:ext cx="104617" cy="135260"/>
                            <a:chOff x="10592771" y="1832685"/>
                            <a:chExt cx="104617" cy="135260"/>
                          </a:xfrm>
                          <a:grpFill/>
                        </p:grpSpPr>
                        <p:sp>
                          <p:nvSpPr>
                            <p:cNvPr id="681" name="Freeform: Shape 680">
                              <a:extLst>
                                <a:ext uri="{FF2B5EF4-FFF2-40B4-BE49-F238E27FC236}">
                                  <a16:creationId xmlns:a16="http://schemas.microsoft.com/office/drawing/2014/main" id="{9322EFA8-3429-C484-BC15-10432B763CF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04571" cy="135260"/>
                            </a:xfrm>
                            <a:custGeom>
                              <a:avLst/>
                              <a:gdLst>
                                <a:gd name="connsiteX0" fmla="*/ 0 w 104571"/>
                                <a:gd name="connsiteY0" fmla="*/ 0 h 135260"/>
                                <a:gd name="connsiteX1" fmla="*/ 77829 w 104571"/>
                                <a:gd name="connsiteY1" fmla="*/ 135261 h 135260"/>
                                <a:gd name="connsiteX2" fmla="*/ 104571 w 104571"/>
                                <a:gd name="connsiteY2" fmla="*/ 69181 h 13526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04571" h="135260">
                                  <a:moveTo>
                                    <a:pt x="0" y="0"/>
                                  </a:moveTo>
                                  <a:lnTo>
                                    <a:pt x="77829" y="135261"/>
                                  </a:lnTo>
                                  <a:lnTo>
                                    <a:pt x="104571" y="69181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82" name="Freeform: Shape 681">
                              <a:extLst>
                                <a:ext uri="{FF2B5EF4-FFF2-40B4-BE49-F238E27FC236}">
                                  <a16:creationId xmlns:a16="http://schemas.microsoft.com/office/drawing/2014/main" id="{FC4E243E-0312-9601-614F-8E088C74803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04571" cy="130890"/>
                            </a:xfrm>
                            <a:custGeom>
                              <a:avLst/>
                              <a:gdLst>
                                <a:gd name="connsiteX0" fmla="*/ 24909 w 104571"/>
                                <a:gd name="connsiteY0" fmla="*/ 34779 h 130890"/>
                                <a:gd name="connsiteX1" fmla="*/ 35719 w 104571"/>
                                <a:gd name="connsiteY1" fmla="*/ 41499 h 130890"/>
                                <a:gd name="connsiteX2" fmla="*/ 69275 w 104571"/>
                                <a:gd name="connsiteY2" fmla="*/ 79521 h 130890"/>
                                <a:gd name="connsiteX3" fmla="*/ 79521 w 104571"/>
                                <a:gd name="connsiteY3" fmla="*/ 130890 h 130890"/>
                                <a:gd name="connsiteX4" fmla="*/ 104571 w 104571"/>
                                <a:gd name="connsiteY4" fmla="*/ 69181 h 130890"/>
                                <a:gd name="connsiteX5" fmla="*/ 0 w 104571"/>
                                <a:gd name="connsiteY5" fmla="*/ 0 h 130890"/>
                                <a:gd name="connsiteX6" fmla="*/ 21102 w 104571"/>
                                <a:gd name="connsiteY6" fmla="*/ 36659 h 130890"/>
                                <a:gd name="connsiteX7" fmla="*/ 24909 w 104571"/>
                                <a:gd name="connsiteY7" fmla="*/ 34779 h 13089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04571" h="130890">
                                  <a:moveTo>
                                    <a:pt x="24909" y="34779"/>
                                  </a:moveTo>
                                  <a:cubicBezTo>
                                    <a:pt x="29938" y="35202"/>
                                    <a:pt x="32382" y="37975"/>
                                    <a:pt x="35719" y="41499"/>
                                  </a:cubicBezTo>
                                  <a:cubicBezTo>
                                    <a:pt x="47280" y="53813"/>
                                    <a:pt x="59688" y="65610"/>
                                    <a:pt x="69275" y="79521"/>
                                  </a:cubicBezTo>
                                  <a:cubicBezTo>
                                    <a:pt x="79756" y="94701"/>
                                    <a:pt x="80179" y="112890"/>
                                    <a:pt x="79521" y="130890"/>
                                  </a:cubicBezTo>
                                  <a:lnTo>
                                    <a:pt x="104571" y="69181"/>
                                  </a:lnTo>
                                  <a:lnTo>
                                    <a:pt x="0" y="0"/>
                                  </a:lnTo>
                                  <a:lnTo>
                                    <a:pt x="21102" y="36659"/>
                                  </a:lnTo>
                                  <a:cubicBezTo>
                                    <a:pt x="22042" y="35484"/>
                                    <a:pt x="23405" y="34685"/>
                                    <a:pt x="24909" y="34779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83" name="Freeform: Shape 682">
                              <a:extLst>
                                <a:ext uri="{FF2B5EF4-FFF2-40B4-BE49-F238E27FC236}">
                                  <a16:creationId xmlns:a16="http://schemas.microsoft.com/office/drawing/2014/main" id="{F19B02EC-09DB-B00B-C2B8-6AAAE69A130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104617" cy="135260"/>
                            </a:xfrm>
                            <a:custGeom>
                              <a:avLst/>
                              <a:gdLst>
                                <a:gd name="connsiteX0" fmla="*/ 0 w 104617"/>
                                <a:gd name="connsiteY0" fmla="*/ 0 h 135260"/>
                                <a:gd name="connsiteX1" fmla="*/ 77829 w 104617"/>
                                <a:gd name="connsiteY1" fmla="*/ 135261 h 135260"/>
                                <a:gd name="connsiteX2" fmla="*/ 104618 w 104617"/>
                                <a:gd name="connsiteY2" fmla="*/ 69181 h 135260"/>
                                <a:gd name="connsiteX3" fmla="*/ 0 w 104617"/>
                                <a:gd name="connsiteY3" fmla="*/ 0 h 135260"/>
                                <a:gd name="connsiteX4" fmla="*/ 76701 w 104617"/>
                                <a:gd name="connsiteY4" fmla="*/ 129292 h 135260"/>
                                <a:gd name="connsiteX5" fmla="*/ 9540 w 104617"/>
                                <a:gd name="connsiteY5" fmla="*/ 12971 h 135260"/>
                                <a:gd name="connsiteX6" fmla="*/ 73787 w 104617"/>
                                <a:gd name="connsiteY6" fmla="*/ 59030 h 135260"/>
                                <a:gd name="connsiteX7" fmla="*/ 88310 w 104617"/>
                                <a:gd name="connsiteY7" fmla="*/ 94137 h 135260"/>
                                <a:gd name="connsiteX8" fmla="*/ 76701 w 104617"/>
                                <a:gd name="connsiteY8" fmla="*/ 129292 h 13526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04617" h="135260">
                                  <a:moveTo>
                                    <a:pt x="0" y="0"/>
                                  </a:moveTo>
                                  <a:lnTo>
                                    <a:pt x="77829" y="135261"/>
                                  </a:lnTo>
                                  <a:lnTo>
                                    <a:pt x="104618" y="69181"/>
                                  </a:lnTo>
                                  <a:lnTo>
                                    <a:pt x="0" y="0"/>
                                  </a:lnTo>
                                  <a:close/>
                                  <a:moveTo>
                                    <a:pt x="76701" y="129292"/>
                                  </a:moveTo>
                                  <a:lnTo>
                                    <a:pt x="9540" y="12971"/>
                                  </a:lnTo>
                                  <a:cubicBezTo>
                                    <a:pt x="9540" y="12971"/>
                                    <a:pt x="52215" y="43567"/>
                                    <a:pt x="73787" y="59030"/>
                                  </a:cubicBezTo>
                                  <a:cubicBezTo>
                                    <a:pt x="95359" y="74492"/>
                                    <a:pt x="93291" y="77077"/>
                                    <a:pt x="88310" y="94137"/>
                                  </a:cubicBezTo>
                                  <a:cubicBezTo>
                                    <a:pt x="83328" y="111151"/>
                                    <a:pt x="76701" y="129292"/>
                                    <a:pt x="76701" y="12929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684" name="Graphic 111">
                          <a:extLst>
                            <a:ext uri="{FF2B5EF4-FFF2-40B4-BE49-F238E27FC236}">
                              <a16:creationId xmlns:a16="http://schemas.microsoft.com/office/drawing/2014/main" id="{36771F58-261C-832B-FBC3-AB020A33BBE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531109" y="1832591"/>
                          <a:ext cx="124028" cy="156410"/>
                          <a:chOff x="10531109" y="1832591"/>
                          <a:chExt cx="124028" cy="156410"/>
                        </a:xfrm>
                        <a:grpFill/>
                      </p:grpSpPr>
                      <p:grpSp>
                        <p:nvGrpSpPr>
                          <p:cNvPr id="685" name="Graphic 111">
                            <a:extLst>
                              <a:ext uri="{FF2B5EF4-FFF2-40B4-BE49-F238E27FC236}">
                                <a16:creationId xmlns:a16="http://schemas.microsoft.com/office/drawing/2014/main" id="{EE53A691-6B3E-FA48-5F4A-061E6C937C5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92771" y="1832591"/>
                            <a:ext cx="62366" cy="156410"/>
                            <a:chOff x="10592771" y="1832591"/>
                            <a:chExt cx="62366" cy="156410"/>
                          </a:xfrm>
                          <a:grpFill/>
                        </p:grpSpPr>
                        <p:sp>
                          <p:nvSpPr>
                            <p:cNvPr id="686" name="Freeform: Shape 685">
                              <a:extLst>
                                <a:ext uri="{FF2B5EF4-FFF2-40B4-BE49-F238E27FC236}">
                                  <a16:creationId xmlns:a16="http://schemas.microsoft.com/office/drawing/2014/main" id="{1052A99F-CEFE-0AB1-19E5-653BDA82A8F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62319" cy="156316"/>
                            </a:xfrm>
                            <a:custGeom>
                              <a:avLst/>
                              <a:gdLst>
                                <a:gd name="connsiteX0" fmla="*/ 0 w 62319"/>
                                <a:gd name="connsiteY0" fmla="*/ 0 h 156316"/>
                                <a:gd name="connsiteX1" fmla="*/ 9024 w 62319"/>
                                <a:gd name="connsiteY1" fmla="*/ 156316 h 156316"/>
                                <a:gd name="connsiteX2" fmla="*/ 62319 w 62319"/>
                                <a:gd name="connsiteY2" fmla="*/ 108143 h 15631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2319" h="156316">
                                  <a:moveTo>
                                    <a:pt x="0" y="0"/>
                                  </a:moveTo>
                                  <a:lnTo>
                                    <a:pt x="9024" y="156316"/>
                                  </a:lnTo>
                                  <a:lnTo>
                                    <a:pt x="62319" y="10814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87" name="Freeform: Shape 686">
                              <a:extLst>
                                <a:ext uri="{FF2B5EF4-FFF2-40B4-BE49-F238E27FC236}">
                                  <a16:creationId xmlns:a16="http://schemas.microsoft.com/office/drawing/2014/main" id="{4E8CD603-FAA3-0326-4DE2-0D68CFA3399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591"/>
                              <a:ext cx="62366" cy="153167"/>
                            </a:xfrm>
                            <a:custGeom>
                              <a:avLst/>
                              <a:gdLst>
                                <a:gd name="connsiteX0" fmla="*/ 6721 w 62366"/>
                                <a:gd name="connsiteY0" fmla="*/ 42439 h 153167"/>
                                <a:gd name="connsiteX1" fmla="*/ 13347 w 62366"/>
                                <a:gd name="connsiteY1" fmla="*/ 53202 h 153167"/>
                                <a:gd name="connsiteX2" fmla="*/ 26319 w 62366"/>
                                <a:gd name="connsiteY2" fmla="*/ 102221 h 153167"/>
                                <a:gd name="connsiteX3" fmla="*/ 12595 w 62366"/>
                                <a:gd name="connsiteY3" fmla="*/ 153167 h 153167"/>
                                <a:gd name="connsiteX4" fmla="*/ 62366 w 62366"/>
                                <a:gd name="connsiteY4" fmla="*/ 108190 h 153167"/>
                                <a:gd name="connsiteX5" fmla="*/ 0 w 62366"/>
                                <a:gd name="connsiteY5" fmla="*/ 0 h 153167"/>
                                <a:gd name="connsiteX6" fmla="*/ 2491 w 62366"/>
                                <a:gd name="connsiteY6" fmla="*/ 42392 h 153167"/>
                                <a:gd name="connsiteX7" fmla="*/ 6721 w 62366"/>
                                <a:gd name="connsiteY7" fmla="*/ 42439 h 1531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2366" h="153167">
                                  <a:moveTo>
                                    <a:pt x="6721" y="42439"/>
                                  </a:moveTo>
                                  <a:cubicBezTo>
                                    <a:pt x="10997" y="44977"/>
                                    <a:pt x="11984" y="48549"/>
                                    <a:pt x="13347" y="53202"/>
                                  </a:cubicBezTo>
                                  <a:cubicBezTo>
                                    <a:pt x="18188" y="69369"/>
                                    <a:pt x="23969" y="85490"/>
                                    <a:pt x="26319" y="102221"/>
                                  </a:cubicBezTo>
                                  <a:cubicBezTo>
                                    <a:pt x="28904" y="120550"/>
                                    <a:pt x="21149" y="137141"/>
                                    <a:pt x="12595" y="153167"/>
                                  </a:cubicBezTo>
                                  <a:lnTo>
                                    <a:pt x="62366" y="10819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2491" y="42392"/>
                                  </a:lnTo>
                                  <a:cubicBezTo>
                                    <a:pt x="3854" y="41875"/>
                                    <a:pt x="5405" y="41687"/>
                                    <a:pt x="6721" y="42439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88" name="Freeform: Shape 687">
                              <a:extLst>
                                <a:ext uri="{FF2B5EF4-FFF2-40B4-BE49-F238E27FC236}">
                                  <a16:creationId xmlns:a16="http://schemas.microsoft.com/office/drawing/2014/main" id="{85CB2840-4AC4-7AE2-D318-B1240D27031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92771" y="1832685"/>
                              <a:ext cx="62366" cy="156316"/>
                            </a:xfrm>
                            <a:custGeom>
                              <a:avLst/>
                              <a:gdLst>
                                <a:gd name="connsiteX0" fmla="*/ 0 w 62366"/>
                                <a:gd name="connsiteY0" fmla="*/ 0 h 156316"/>
                                <a:gd name="connsiteX1" fmla="*/ 9071 w 62366"/>
                                <a:gd name="connsiteY1" fmla="*/ 156316 h 156316"/>
                                <a:gd name="connsiteX2" fmla="*/ 62366 w 62366"/>
                                <a:gd name="connsiteY2" fmla="*/ 108143 h 156316"/>
                                <a:gd name="connsiteX3" fmla="*/ 0 w 62366"/>
                                <a:gd name="connsiteY3" fmla="*/ 0 h 156316"/>
                                <a:gd name="connsiteX4" fmla="*/ 10715 w 62366"/>
                                <a:gd name="connsiteY4" fmla="*/ 150441 h 156316"/>
                                <a:gd name="connsiteX5" fmla="*/ 2726 w 62366"/>
                                <a:gd name="connsiteY5" fmla="*/ 15838 h 156316"/>
                                <a:gd name="connsiteX6" fmla="*/ 39431 w 62366"/>
                                <a:gd name="connsiteY6" fmla="*/ 85537 h 156316"/>
                                <a:gd name="connsiteX7" fmla="*/ 36752 w 62366"/>
                                <a:gd name="connsiteY7" fmla="*/ 123605 h 156316"/>
                                <a:gd name="connsiteX8" fmla="*/ 10715 w 62366"/>
                                <a:gd name="connsiteY8" fmla="*/ 150441 h 15631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2366" h="156316">
                                  <a:moveTo>
                                    <a:pt x="0" y="0"/>
                                  </a:moveTo>
                                  <a:lnTo>
                                    <a:pt x="9071" y="156316"/>
                                  </a:lnTo>
                                  <a:lnTo>
                                    <a:pt x="62366" y="108143"/>
                                  </a:lnTo>
                                  <a:lnTo>
                                    <a:pt x="0" y="0"/>
                                  </a:lnTo>
                                  <a:close/>
                                  <a:moveTo>
                                    <a:pt x="10715" y="150441"/>
                                  </a:moveTo>
                                  <a:lnTo>
                                    <a:pt x="2726" y="15838"/>
                                  </a:lnTo>
                                  <a:cubicBezTo>
                                    <a:pt x="2726" y="15838"/>
                                    <a:pt x="27118" y="62179"/>
                                    <a:pt x="39431" y="85537"/>
                                  </a:cubicBezTo>
                                  <a:cubicBezTo>
                                    <a:pt x="51745" y="108942"/>
                                    <a:pt x="48784" y="110399"/>
                                    <a:pt x="36752" y="123605"/>
                                  </a:cubicBezTo>
                                  <a:cubicBezTo>
                                    <a:pt x="24721" y="136906"/>
                                    <a:pt x="10715" y="150441"/>
                                    <a:pt x="10715" y="150441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689" name="Graphic 111">
                            <a:extLst>
                              <a:ext uri="{FF2B5EF4-FFF2-40B4-BE49-F238E27FC236}">
                                <a16:creationId xmlns:a16="http://schemas.microsoft.com/office/drawing/2014/main" id="{E7F52E00-A0E9-BFD1-09D8-EF7AFC060498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531109" y="1832685"/>
                            <a:ext cx="68899" cy="145365"/>
                            <a:chOff x="10531109" y="1832685"/>
                            <a:chExt cx="68899" cy="145365"/>
                          </a:xfrm>
                          <a:grpFill/>
                        </p:grpSpPr>
                        <p:sp>
                          <p:nvSpPr>
                            <p:cNvPr id="690" name="Freeform: Shape 689">
                              <a:extLst>
                                <a:ext uri="{FF2B5EF4-FFF2-40B4-BE49-F238E27FC236}">
                                  <a16:creationId xmlns:a16="http://schemas.microsoft.com/office/drawing/2014/main" id="{807FBA1B-DE98-2188-ABFF-A58A1030AFE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31109" y="1832685"/>
                              <a:ext cx="68899" cy="145365"/>
                            </a:xfrm>
                            <a:custGeom>
                              <a:avLst/>
                              <a:gdLst>
                                <a:gd name="connsiteX0" fmla="*/ 61662 w 68899"/>
                                <a:gd name="connsiteY0" fmla="*/ 0 h 145365"/>
                                <a:gd name="connsiteX1" fmla="*/ 0 w 68899"/>
                                <a:gd name="connsiteY1" fmla="*/ 145366 h 145365"/>
                                <a:gd name="connsiteX2" fmla="*/ 68899 w 68899"/>
                                <a:gd name="connsiteY2" fmla="*/ 125062 h 1453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68899" h="145365">
                                  <a:moveTo>
                                    <a:pt x="61662" y="0"/>
                                  </a:moveTo>
                                  <a:lnTo>
                                    <a:pt x="0" y="145366"/>
                                  </a:lnTo>
                                  <a:lnTo>
                                    <a:pt x="68899" y="125062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91" name="Freeform: Shape 690">
                              <a:extLst>
                                <a:ext uri="{FF2B5EF4-FFF2-40B4-BE49-F238E27FC236}">
                                  <a16:creationId xmlns:a16="http://schemas.microsoft.com/office/drawing/2014/main" id="{7CEFAB70-CAB3-8EBA-9DE1-28A3BFCC00B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35668" y="1832685"/>
                              <a:ext cx="64340" cy="144049"/>
                            </a:xfrm>
                            <a:custGeom>
                              <a:avLst/>
                              <a:gdLst>
                                <a:gd name="connsiteX0" fmla="*/ 44178 w 64340"/>
                                <a:gd name="connsiteY0" fmla="*/ 41264 h 144049"/>
                                <a:gd name="connsiteX1" fmla="*/ 45259 w 64340"/>
                                <a:gd name="connsiteY1" fmla="*/ 53907 h 144049"/>
                                <a:gd name="connsiteX2" fmla="*/ 34920 w 64340"/>
                                <a:gd name="connsiteY2" fmla="*/ 103913 h 144049"/>
                                <a:gd name="connsiteX3" fmla="*/ 0 w 64340"/>
                                <a:gd name="connsiteY3" fmla="*/ 144050 h 144049"/>
                                <a:gd name="connsiteX4" fmla="*/ 64341 w 64340"/>
                                <a:gd name="connsiteY4" fmla="*/ 125062 h 144049"/>
                                <a:gd name="connsiteX5" fmla="*/ 57056 w 64340"/>
                                <a:gd name="connsiteY5" fmla="*/ 0 h 144049"/>
                                <a:gd name="connsiteX6" fmla="*/ 40372 w 64340"/>
                                <a:gd name="connsiteY6" fmla="*/ 39432 h 144049"/>
                                <a:gd name="connsiteX7" fmla="*/ 44178 w 64340"/>
                                <a:gd name="connsiteY7" fmla="*/ 41264 h 14404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64340" h="144049">
                                  <a:moveTo>
                                    <a:pt x="44178" y="41264"/>
                                  </a:moveTo>
                                  <a:cubicBezTo>
                                    <a:pt x="46857" y="45447"/>
                                    <a:pt x="46105" y="49113"/>
                                    <a:pt x="45259" y="53907"/>
                                  </a:cubicBezTo>
                                  <a:cubicBezTo>
                                    <a:pt x="42345" y="70638"/>
                                    <a:pt x="40325" y="87746"/>
                                    <a:pt x="34920" y="103913"/>
                                  </a:cubicBezTo>
                                  <a:cubicBezTo>
                                    <a:pt x="29045" y="121631"/>
                                    <a:pt x="14758" y="133334"/>
                                    <a:pt x="0" y="144050"/>
                                  </a:cubicBezTo>
                                  <a:lnTo>
                                    <a:pt x="64341" y="125062"/>
                                  </a:lnTo>
                                  <a:lnTo>
                                    <a:pt x="57056" y="0"/>
                                  </a:lnTo>
                                  <a:lnTo>
                                    <a:pt x="40372" y="39432"/>
                                  </a:lnTo>
                                  <a:cubicBezTo>
                                    <a:pt x="41875" y="39432"/>
                                    <a:pt x="43379" y="39949"/>
                                    <a:pt x="44178" y="4126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92" name="Freeform: Shape 691">
                              <a:extLst>
                                <a:ext uri="{FF2B5EF4-FFF2-40B4-BE49-F238E27FC236}">
                                  <a16:creationId xmlns:a16="http://schemas.microsoft.com/office/drawing/2014/main" id="{2479CDD9-F27F-1412-D94F-1AFF0CA6F88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531109" y="1832685"/>
                              <a:ext cx="68899" cy="145365"/>
                            </a:xfrm>
                            <a:custGeom>
                              <a:avLst/>
                              <a:gdLst>
                                <a:gd name="connsiteX0" fmla="*/ 61662 w 68899"/>
                                <a:gd name="connsiteY0" fmla="*/ 0 h 145365"/>
                                <a:gd name="connsiteX1" fmla="*/ 0 w 68899"/>
                                <a:gd name="connsiteY1" fmla="*/ 145366 h 145365"/>
                                <a:gd name="connsiteX2" fmla="*/ 68899 w 68899"/>
                                <a:gd name="connsiteY2" fmla="*/ 125062 h 145365"/>
                                <a:gd name="connsiteX3" fmla="*/ 61662 w 68899"/>
                                <a:gd name="connsiteY3" fmla="*/ 0 h 145365"/>
                                <a:gd name="connsiteX4" fmla="*/ 4136 w 68899"/>
                                <a:gd name="connsiteY4" fmla="*/ 140807 h 145365"/>
                                <a:gd name="connsiteX5" fmla="*/ 57009 w 68899"/>
                                <a:gd name="connsiteY5" fmla="*/ 15556 h 145365"/>
                                <a:gd name="connsiteX6" fmla="*/ 58560 w 68899"/>
                                <a:gd name="connsiteY6" fmla="*/ 94607 h 145365"/>
                                <a:gd name="connsiteX7" fmla="*/ 39196 w 68899"/>
                                <a:gd name="connsiteY7" fmla="*/ 127882 h 145365"/>
                                <a:gd name="connsiteX8" fmla="*/ 4136 w 68899"/>
                                <a:gd name="connsiteY8" fmla="*/ 140807 h 14536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68899" h="145365">
                                  <a:moveTo>
                                    <a:pt x="61662" y="0"/>
                                  </a:moveTo>
                                  <a:lnTo>
                                    <a:pt x="0" y="145366"/>
                                  </a:lnTo>
                                  <a:lnTo>
                                    <a:pt x="68899" y="125062"/>
                                  </a:lnTo>
                                  <a:lnTo>
                                    <a:pt x="61662" y="0"/>
                                  </a:lnTo>
                                  <a:close/>
                                  <a:moveTo>
                                    <a:pt x="4136" y="140807"/>
                                  </a:moveTo>
                                  <a:lnTo>
                                    <a:pt x="57009" y="15556"/>
                                  </a:lnTo>
                                  <a:cubicBezTo>
                                    <a:pt x="57009" y="15556"/>
                                    <a:pt x="58043" y="68100"/>
                                    <a:pt x="58560" y="94607"/>
                                  </a:cubicBezTo>
                                  <a:cubicBezTo>
                                    <a:pt x="59124" y="121161"/>
                                    <a:pt x="55834" y="121114"/>
                                    <a:pt x="39196" y="127882"/>
                                  </a:cubicBezTo>
                                  <a:cubicBezTo>
                                    <a:pt x="22559" y="134650"/>
                                    <a:pt x="4136" y="140807"/>
                                    <a:pt x="4136" y="14080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693" name="Graphic 111">
                          <a:extLst>
                            <a:ext uri="{FF2B5EF4-FFF2-40B4-BE49-F238E27FC236}">
                              <a16:creationId xmlns:a16="http://schemas.microsoft.com/office/drawing/2014/main" id="{52A525A0-D840-2193-F10B-3153EE0EF8B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39745" y="1832591"/>
                          <a:ext cx="153026" cy="116743"/>
                          <a:chOff x="10439745" y="1832591"/>
                          <a:chExt cx="153026" cy="116743"/>
                        </a:xfrm>
                        <a:grpFill/>
                      </p:grpSpPr>
                      <p:grpSp>
                        <p:nvGrpSpPr>
                          <p:cNvPr id="694" name="Graphic 111">
                            <a:extLst>
                              <a:ext uri="{FF2B5EF4-FFF2-40B4-BE49-F238E27FC236}">
                                <a16:creationId xmlns:a16="http://schemas.microsoft.com/office/drawing/2014/main" id="{8556062E-3DC5-3A95-5376-A2E7710A9FD3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73630" y="1832638"/>
                            <a:ext cx="119140" cy="116696"/>
                            <a:chOff x="10473630" y="1832638"/>
                            <a:chExt cx="119140" cy="116696"/>
                          </a:xfrm>
                          <a:grpFill/>
                        </p:grpSpPr>
                        <p:sp>
                          <p:nvSpPr>
                            <p:cNvPr id="695" name="Freeform: Shape 694">
                              <a:extLst>
                                <a:ext uri="{FF2B5EF4-FFF2-40B4-BE49-F238E27FC236}">
                                  <a16:creationId xmlns:a16="http://schemas.microsoft.com/office/drawing/2014/main" id="{5CFB5840-1812-C4C6-D324-B9BF2DC0D73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73630" y="1832685"/>
                              <a:ext cx="119140" cy="116602"/>
                            </a:xfrm>
                            <a:custGeom>
                              <a:avLst/>
                              <a:gdLst>
                                <a:gd name="connsiteX0" fmla="*/ 119141 w 119140"/>
                                <a:gd name="connsiteY0" fmla="*/ 0 h 116602"/>
                                <a:gd name="connsiteX1" fmla="*/ 0 w 119140"/>
                                <a:gd name="connsiteY1" fmla="*/ 105323 h 116602"/>
                                <a:gd name="connsiteX2" fmla="*/ 70497 w 119140"/>
                                <a:gd name="connsiteY2" fmla="*/ 116603 h 1166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19140" h="116602">
                                  <a:moveTo>
                                    <a:pt x="119141" y="0"/>
                                  </a:moveTo>
                                  <a:lnTo>
                                    <a:pt x="0" y="105323"/>
                                  </a:lnTo>
                                  <a:lnTo>
                                    <a:pt x="70497" y="11660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96" name="Freeform: Shape 695">
                              <a:extLst>
                                <a:ext uri="{FF2B5EF4-FFF2-40B4-BE49-F238E27FC236}">
                                  <a16:creationId xmlns:a16="http://schemas.microsoft.com/office/drawing/2014/main" id="{438676EB-C7C3-2375-FCFD-670B2C157A1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78283" y="1832638"/>
                              <a:ext cx="114440" cy="116602"/>
                            </a:xfrm>
                            <a:custGeom>
                              <a:avLst/>
                              <a:gdLst>
                                <a:gd name="connsiteX0" fmla="*/ 84785 w 114440"/>
                                <a:gd name="connsiteY0" fmla="*/ 31912 h 116602"/>
                                <a:gd name="connsiteX1" fmla="*/ 80179 w 114440"/>
                                <a:gd name="connsiteY1" fmla="*/ 43849 h 116602"/>
                                <a:gd name="connsiteX2" fmla="*/ 48925 w 114440"/>
                                <a:gd name="connsiteY2" fmla="*/ 84738 h 116602"/>
                                <a:gd name="connsiteX3" fmla="*/ 0 w 114440"/>
                                <a:gd name="connsiteY3" fmla="*/ 106075 h 116602"/>
                                <a:gd name="connsiteX4" fmla="*/ 65798 w 114440"/>
                                <a:gd name="connsiteY4" fmla="*/ 116603 h 116602"/>
                                <a:gd name="connsiteX5" fmla="*/ 114441 w 114440"/>
                                <a:gd name="connsiteY5" fmla="*/ 0 h 116602"/>
                                <a:gd name="connsiteX6" fmla="*/ 82153 w 114440"/>
                                <a:gd name="connsiteY6" fmla="*/ 28575 h 116602"/>
                                <a:gd name="connsiteX7" fmla="*/ 84785 w 114440"/>
                                <a:gd name="connsiteY7" fmla="*/ 31912 h 1166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14440" h="116602">
                                  <a:moveTo>
                                    <a:pt x="84785" y="31912"/>
                                  </a:moveTo>
                                  <a:cubicBezTo>
                                    <a:pt x="85302" y="36847"/>
                                    <a:pt x="83046" y="39855"/>
                                    <a:pt x="80179" y="43849"/>
                                  </a:cubicBezTo>
                                  <a:cubicBezTo>
                                    <a:pt x="70215" y="57761"/>
                                    <a:pt x="60816" y="72424"/>
                                    <a:pt x="48925" y="84738"/>
                                  </a:cubicBezTo>
                                  <a:cubicBezTo>
                                    <a:pt x="35860" y="98273"/>
                                    <a:pt x="17953" y="102691"/>
                                    <a:pt x="0" y="106075"/>
                                  </a:cubicBezTo>
                                  <a:lnTo>
                                    <a:pt x="65798" y="116603"/>
                                  </a:lnTo>
                                  <a:lnTo>
                                    <a:pt x="114441" y="0"/>
                                  </a:lnTo>
                                  <a:lnTo>
                                    <a:pt x="82153" y="28575"/>
                                  </a:lnTo>
                                  <a:cubicBezTo>
                                    <a:pt x="83516" y="29327"/>
                                    <a:pt x="84597" y="30408"/>
                                    <a:pt x="84785" y="3191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697" name="Freeform: Shape 696">
                              <a:extLst>
                                <a:ext uri="{FF2B5EF4-FFF2-40B4-BE49-F238E27FC236}">
                                  <a16:creationId xmlns:a16="http://schemas.microsoft.com/office/drawing/2014/main" id="{AA24BAC8-42BF-1930-3401-C684AB440F8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73677" y="1832685"/>
                              <a:ext cx="119093" cy="116649"/>
                            </a:xfrm>
                            <a:custGeom>
                              <a:avLst/>
                              <a:gdLst>
                                <a:gd name="connsiteX0" fmla="*/ 119094 w 119093"/>
                                <a:gd name="connsiteY0" fmla="*/ 0 h 116649"/>
                                <a:gd name="connsiteX1" fmla="*/ 0 w 119093"/>
                                <a:gd name="connsiteY1" fmla="*/ 105370 h 116649"/>
                                <a:gd name="connsiteX2" fmla="*/ 70497 w 119093"/>
                                <a:gd name="connsiteY2" fmla="*/ 116650 h 116649"/>
                                <a:gd name="connsiteX3" fmla="*/ 119094 w 119093"/>
                                <a:gd name="connsiteY3" fmla="*/ 0 h 116649"/>
                                <a:gd name="connsiteX4" fmla="*/ 5640 w 119093"/>
                                <a:gd name="connsiteY4" fmla="*/ 102926 h 116649"/>
                                <a:gd name="connsiteX5" fmla="*/ 108096 w 119093"/>
                                <a:gd name="connsiteY5" fmla="*/ 12079 h 116649"/>
                                <a:gd name="connsiteX6" fmla="*/ 74633 w 119093"/>
                                <a:gd name="connsiteY6" fmla="*/ 84503 h 116649"/>
                                <a:gd name="connsiteX7" fmla="*/ 42674 w 119093"/>
                                <a:gd name="connsiteY7" fmla="*/ 106357 h 116649"/>
                                <a:gd name="connsiteX8" fmla="*/ 5640 w 119093"/>
                                <a:gd name="connsiteY8" fmla="*/ 102926 h 116649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19093" h="116649">
                                  <a:moveTo>
                                    <a:pt x="119094" y="0"/>
                                  </a:moveTo>
                                  <a:lnTo>
                                    <a:pt x="0" y="105370"/>
                                  </a:lnTo>
                                  <a:lnTo>
                                    <a:pt x="70497" y="116650"/>
                                  </a:lnTo>
                                  <a:lnTo>
                                    <a:pt x="119094" y="0"/>
                                  </a:lnTo>
                                  <a:close/>
                                  <a:moveTo>
                                    <a:pt x="5640" y="102926"/>
                                  </a:moveTo>
                                  <a:lnTo>
                                    <a:pt x="108096" y="12079"/>
                                  </a:lnTo>
                                  <a:cubicBezTo>
                                    <a:pt x="108096" y="12079"/>
                                    <a:pt x="85866" y="60205"/>
                                    <a:pt x="74633" y="84503"/>
                                  </a:cubicBezTo>
                                  <a:cubicBezTo>
                                    <a:pt x="63448" y="108801"/>
                                    <a:pt x="60487" y="107391"/>
                                    <a:pt x="42674" y="106357"/>
                                  </a:cubicBezTo>
                                  <a:cubicBezTo>
                                    <a:pt x="24862" y="105323"/>
                                    <a:pt x="5640" y="102926"/>
                                    <a:pt x="5640" y="102926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698" name="Graphic 111">
                            <a:extLst>
                              <a:ext uri="{FF2B5EF4-FFF2-40B4-BE49-F238E27FC236}">
                                <a16:creationId xmlns:a16="http://schemas.microsoft.com/office/drawing/2014/main" id="{FC0B94A9-2365-F2C9-4233-CFE63303BDA0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39745" y="1832591"/>
                            <a:ext cx="153026" cy="84361"/>
                            <a:chOff x="10439745" y="1832591"/>
                            <a:chExt cx="153026" cy="84361"/>
                          </a:xfrm>
                          <a:grpFill/>
                        </p:grpSpPr>
                        <p:sp>
                          <p:nvSpPr>
                            <p:cNvPr id="699" name="Freeform: Shape 698">
                              <a:extLst>
                                <a:ext uri="{FF2B5EF4-FFF2-40B4-BE49-F238E27FC236}">
                                  <a16:creationId xmlns:a16="http://schemas.microsoft.com/office/drawing/2014/main" id="{489876B8-53B5-5DF3-726C-5CEB583FE8D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9745" y="1832685"/>
                              <a:ext cx="153026" cy="84267"/>
                            </a:xfrm>
                            <a:custGeom>
                              <a:avLst/>
                              <a:gdLst>
                                <a:gd name="connsiteX0" fmla="*/ 153026 w 153026"/>
                                <a:gd name="connsiteY0" fmla="*/ 0 h 84267"/>
                                <a:gd name="connsiteX1" fmla="*/ 0 w 153026"/>
                                <a:gd name="connsiteY1" fmla="*/ 43332 h 84267"/>
                                <a:gd name="connsiteX2" fmla="*/ 57714 w 153026"/>
                                <a:gd name="connsiteY2" fmla="*/ 84268 h 842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3026" h="84267">
                                  <a:moveTo>
                                    <a:pt x="153026" y="0"/>
                                  </a:moveTo>
                                  <a:lnTo>
                                    <a:pt x="0" y="43332"/>
                                  </a:lnTo>
                                  <a:lnTo>
                                    <a:pt x="57714" y="84268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700" name="Freeform: Shape 699">
                              <a:extLst>
                                <a:ext uri="{FF2B5EF4-FFF2-40B4-BE49-F238E27FC236}">
                                  <a16:creationId xmlns:a16="http://schemas.microsoft.com/office/drawing/2014/main" id="{65131918-F64E-7A42-1177-EE2687DBDB2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43598" y="1832591"/>
                              <a:ext cx="149172" cy="84267"/>
                            </a:xfrm>
                            <a:custGeom>
                              <a:avLst/>
                              <a:gdLst>
                                <a:gd name="connsiteX0" fmla="*/ 108472 w 149172"/>
                                <a:gd name="connsiteY0" fmla="*/ 15932 h 84267"/>
                                <a:gd name="connsiteX1" fmla="*/ 99072 w 149172"/>
                                <a:gd name="connsiteY1" fmla="*/ 24721 h 84267"/>
                                <a:gd name="connsiteX2" fmla="*/ 53014 w 149172"/>
                                <a:gd name="connsiteY2" fmla="*/ 48079 h 84267"/>
                                <a:gd name="connsiteX3" fmla="*/ 0 w 149172"/>
                                <a:gd name="connsiteY3" fmla="*/ 46058 h 84267"/>
                                <a:gd name="connsiteX4" fmla="*/ 53860 w 149172"/>
                                <a:gd name="connsiteY4" fmla="*/ 84268 h 84267"/>
                                <a:gd name="connsiteX5" fmla="*/ 149173 w 149172"/>
                                <a:gd name="connsiteY5" fmla="*/ 0 h 84267"/>
                                <a:gd name="connsiteX6" fmla="*/ 107720 w 149172"/>
                                <a:gd name="connsiteY6" fmla="*/ 11750 h 84267"/>
                                <a:gd name="connsiteX7" fmla="*/ 108472 w 149172"/>
                                <a:gd name="connsiteY7" fmla="*/ 15932 h 842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49172" h="84267">
                                  <a:moveTo>
                                    <a:pt x="108472" y="15932"/>
                                  </a:moveTo>
                                  <a:cubicBezTo>
                                    <a:pt x="106733" y="20632"/>
                                    <a:pt x="103396" y="22371"/>
                                    <a:pt x="99072" y="24721"/>
                                  </a:cubicBezTo>
                                  <a:cubicBezTo>
                                    <a:pt x="83986" y="32946"/>
                                    <a:pt x="69135" y="42110"/>
                                    <a:pt x="53014" y="48079"/>
                                  </a:cubicBezTo>
                                  <a:cubicBezTo>
                                    <a:pt x="35390" y="54612"/>
                                    <a:pt x="17436" y="50852"/>
                                    <a:pt x="0" y="46058"/>
                                  </a:cubicBezTo>
                                  <a:lnTo>
                                    <a:pt x="53860" y="84268"/>
                                  </a:lnTo>
                                  <a:lnTo>
                                    <a:pt x="149173" y="0"/>
                                  </a:lnTo>
                                  <a:lnTo>
                                    <a:pt x="107720" y="11750"/>
                                  </a:lnTo>
                                  <a:cubicBezTo>
                                    <a:pt x="108566" y="13019"/>
                                    <a:pt x="109036" y="14522"/>
                                    <a:pt x="108472" y="15932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701" name="Freeform: Shape 700">
                              <a:extLst>
                                <a:ext uri="{FF2B5EF4-FFF2-40B4-BE49-F238E27FC236}">
                                  <a16:creationId xmlns:a16="http://schemas.microsoft.com/office/drawing/2014/main" id="{CA660487-866F-F74A-D9F9-09A4DF38D8A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9792" y="1832685"/>
                              <a:ext cx="152979" cy="84267"/>
                            </a:xfrm>
                            <a:custGeom>
                              <a:avLst/>
                              <a:gdLst>
                                <a:gd name="connsiteX0" fmla="*/ 152980 w 152979"/>
                                <a:gd name="connsiteY0" fmla="*/ 0 h 84267"/>
                                <a:gd name="connsiteX1" fmla="*/ 0 w 152979"/>
                                <a:gd name="connsiteY1" fmla="*/ 43332 h 84267"/>
                                <a:gd name="connsiteX2" fmla="*/ 57714 w 152979"/>
                                <a:gd name="connsiteY2" fmla="*/ 84268 h 84267"/>
                                <a:gd name="connsiteX3" fmla="*/ 152980 w 152979"/>
                                <a:gd name="connsiteY3" fmla="*/ 0 h 84267"/>
                                <a:gd name="connsiteX4" fmla="*/ 6110 w 152979"/>
                                <a:gd name="connsiteY4" fmla="*/ 43614 h 84267"/>
                                <a:gd name="connsiteX5" fmla="*/ 137799 w 152979"/>
                                <a:gd name="connsiteY5" fmla="*/ 6110 h 84267"/>
                                <a:gd name="connsiteX6" fmla="*/ 75714 w 152979"/>
                                <a:gd name="connsiteY6" fmla="*/ 57009 h 84267"/>
                                <a:gd name="connsiteX7" fmla="*/ 37505 w 152979"/>
                                <a:gd name="connsiteY7" fmla="*/ 62837 h 84267"/>
                                <a:gd name="connsiteX8" fmla="*/ 6110 w 152979"/>
                                <a:gd name="connsiteY8" fmla="*/ 43614 h 8426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2979" h="84267">
                                  <a:moveTo>
                                    <a:pt x="152980" y="0"/>
                                  </a:moveTo>
                                  <a:lnTo>
                                    <a:pt x="0" y="43332"/>
                                  </a:lnTo>
                                  <a:lnTo>
                                    <a:pt x="57714" y="84268"/>
                                  </a:lnTo>
                                  <a:lnTo>
                                    <a:pt x="152980" y="0"/>
                                  </a:lnTo>
                                  <a:close/>
                                  <a:moveTo>
                                    <a:pt x="6110" y="43614"/>
                                  </a:moveTo>
                                  <a:lnTo>
                                    <a:pt x="137799" y="6110"/>
                                  </a:lnTo>
                                  <a:cubicBezTo>
                                    <a:pt x="137799" y="6110"/>
                                    <a:pt x="96535" y="39949"/>
                                    <a:pt x="75714" y="57009"/>
                                  </a:cubicBezTo>
                                  <a:cubicBezTo>
                                    <a:pt x="54894" y="74116"/>
                                    <a:pt x="52920" y="71531"/>
                                    <a:pt x="37505" y="62837"/>
                                  </a:cubicBezTo>
                                  <a:cubicBezTo>
                                    <a:pt x="22136" y="54189"/>
                                    <a:pt x="6110" y="43614"/>
                                    <a:pt x="6110" y="43614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  <p:grpSp>
                      <p:nvGrpSpPr>
                        <p:cNvPr id="702" name="Graphic 111">
                          <a:extLst>
                            <a:ext uri="{FF2B5EF4-FFF2-40B4-BE49-F238E27FC236}">
                              <a16:creationId xmlns:a16="http://schemas.microsoft.com/office/drawing/2014/main" id="{A97220AA-5EC9-02A5-D670-3D6AA2EFDEB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0435139" y="1751378"/>
                          <a:ext cx="157632" cy="126425"/>
                          <a:chOff x="10435139" y="1751378"/>
                          <a:chExt cx="157632" cy="126425"/>
                        </a:xfrm>
                        <a:grpFill/>
                      </p:grpSpPr>
                      <p:grpSp>
                        <p:nvGrpSpPr>
                          <p:cNvPr id="703" name="Graphic 111">
                            <a:extLst>
                              <a:ext uri="{FF2B5EF4-FFF2-40B4-BE49-F238E27FC236}">
                                <a16:creationId xmlns:a16="http://schemas.microsoft.com/office/drawing/2014/main" id="{23338D4F-D217-ECD5-C4E8-064265438954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35139" y="1818820"/>
                            <a:ext cx="157632" cy="58982"/>
                            <a:chOff x="10435139" y="1818820"/>
                            <a:chExt cx="157632" cy="58982"/>
                          </a:xfrm>
                          <a:grpFill/>
                        </p:grpSpPr>
                        <p:sp>
                          <p:nvSpPr>
                            <p:cNvPr id="704" name="Freeform: Shape 703">
                              <a:extLst>
                                <a:ext uri="{FF2B5EF4-FFF2-40B4-BE49-F238E27FC236}">
                                  <a16:creationId xmlns:a16="http://schemas.microsoft.com/office/drawing/2014/main" id="{51EA4E98-F5AA-F2C2-EFD7-90D51AA2FDC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5139" y="1818820"/>
                              <a:ext cx="157632" cy="58982"/>
                            </a:xfrm>
                            <a:custGeom>
                              <a:avLst/>
                              <a:gdLst>
                                <a:gd name="connsiteX0" fmla="*/ 157632 w 157632"/>
                                <a:gd name="connsiteY0" fmla="*/ 13864 h 58982"/>
                                <a:gd name="connsiteX1" fmla="*/ 0 w 157632"/>
                                <a:gd name="connsiteY1" fmla="*/ 0 h 58982"/>
                                <a:gd name="connsiteX2" fmla="*/ 38586 w 157632"/>
                                <a:gd name="connsiteY2" fmla="*/ 58983 h 5898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57632" h="58982">
                                  <a:moveTo>
                                    <a:pt x="157632" y="13864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38586" y="5898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705" name="Freeform: Shape 704">
                              <a:extLst>
                                <a:ext uri="{FF2B5EF4-FFF2-40B4-BE49-F238E27FC236}">
                                  <a16:creationId xmlns:a16="http://schemas.microsoft.com/office/drawing/2014/main" id="{EE411192-879B-0B33-740B-D66E9F2CB26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7724" y="1822721"/>
                              <a:ext cx="155047" cy="55081"/>
                            </a:xfrm>
                            <a:custGeom>
                              <a:avLst/>
                              <a:gdLst>
                                <a:gd name="connsiteX0" fmla="*/ 111574 w 155047"/>
                                <a:gd name="connsiteY0" fmla="*/ 10340 h 55081"/>
                                <a:gd name="connsiteX1" fmla="*/ 99636 w 155047"/>
                                <a:gd name="connsiteY1" fmla="*/ 15227 h 55081"/>
                                <a:gd name="connsiteX2" fmla="*/ 48408 w 155047"/>
                                <a:gd name="connsiteY2" fmla="*/ 20773 h 55081"/>
                                <a:gd name="connsiteX3" fmla="*/ 0 w 155047"/>
                                <a:gd name="connsiteY3" fmla="*/ 0 h 55081"/>
                                <a:gd name="connsiteX4" fmla="*/ 36001 w 155047"/>
                                <a:gd name="connsiteY4" fmla="*/ 55082 h 55081"/>
                                <a:gd name="connsiteX5" fmla="*/ 155047 w 155047"/>
                                <a:gd name="connsiteY5" fmla="*/ 9917 h 55081"/>
                                <a:gd name="connsiteX6" fmla="*/ 112326 w 155047"/>
                                <a:gd name="connsiteY6" fmla="*/ 6157 h 55081"/>
                                <a:gd name="connsiteX7" fmla="*/ 111574 w 155047"/>
                                <a:gd name="connsiteY7" fmla="*/ 10340 h 55081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55047" h="55081">
                                  <a:moveTo>
                                    <a:pt x="111574" y="10340"/>
                                  </a:moveTo>
                                  <a:cubicBezTo>
                                    <a:pt x="108237" y="14147"/>
                                    <a:pt x="104524" y="14569"/>
                                    <a:pt x="99636" y="15227"/>
                                  </a:cubicBezTo>
                                  <a:cubicBezTo>
                                    <a:pt x="82670" y="17624"/>
                                    <a:pt x="65563" y="20914"/>
                                    <a:pt x="48408" y="20773"/>
                                  </a:cubicBezTo>
                                  <a:cubicBezTo>
                                    <a:pt x="29656" y="20632"/>
                                    <a:pt x="14476" y="10716"/>
                                    <a:pt x="0" y="0"/>
                                  </a:cubicBezTo>
                                  <a:lnTo>
                                    <a:pt x="36001" y="55082"/>
                                  </a:lnTo>
                                  <a:lnTo>
                                    <a:pt x="155047" y="9917"/>
                                  </a:lnTo>
                                  <a:lnTo>
                                    <a:pt x="112326" y="6157"/>
                                  </a:lnTo>
                                  <a:cubicBezTo>
                                    <a:pt x="112655" y="7614"/>
                                    <a:pt x="112561" y="9212"/>
                                    <a:pt x="111574" y="1034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706" name="Freeform: Shape 705">
                              <a:extLst>
                                <a:ext uri="{FF2B5EF4-FFF2-40B4-BE49-F238E27FC236}">
                                  <a16:creationId xmlns:a16="http://schemas.microsoft.com/office/drawing/2014/main" id="{03C7BE01-9400-425D-F6AA-C62B69A4BF0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35186" y="1818820"/>
                              <a:ext cx="157585" cy="58982"/>
                            </a:xfrm>
                            <a:custGeom>
                              <a:avLst/>
                              <a:gdLst>
                                <a:gd name="connsiteX0" fmla="*/ 157585 w 157585"/>
                                <a:gd name="connsiteY0" fmla="*/ 13864 h 58982"/>
                                <a:gd name="connsiteX1" fmla="*/ 0 w 157585"/>
                                <a:gd name="connsiteY1" fmla="*/ 0 h 58982"/>
                                <a:gd name="connsiteX2" fmla="*/ 38586 w 157585"/>
                                <a:gd name="connsiteY2" fmla="*/ 58983 h 58982"/>
                                <a:gd name="connsiteX3" fmla="*/ 157585 w 157585"/>
                                <a:gd name="connsiteY3" fmla="*/ 13864 h 58982"/>
                                <a:gd name="connsiteX4" fmla="*/ 5499 w 157585"/>
                                <a:gd name="connsiteY4" fmla="*/ 2491 h 58982"/>
                                <a:gd name="connsiteX5" fmla="*/ 141277 w 157585"/>
                                <a:gd name="connsiteY5" fmla="*/ 14193 h 58982"/>
                                <a:gd name="connsiteX6" fmla="*/ 65140 w 157585"/>
                                <a:gd name="connsiteY6" fmla="*/ 39901 h 58982"/>
                                <a:gd name="connsiteX7" fmla="*/ 27588 w 157585"/>
                                <a:gd name="connsiteY7" fmla="*/ 31724 h 58982"/>
                                <a:gd name="connsiteX8" fmla="*/ 5499 w 157585"/>
                                <a:gd name="connsiteY8" fmla="*/ 2491 h 5898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57585" h="58982">
                                  <a:moveTo>
                                    <a:pt x="157585" y="13864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38586" y="58983"/>
                                  </a:lnTo>
                                  <a:lnTo>
                                    <a:pt x="157585" y="13864"/>
                                  </a:lnTo>
                                  <a:close/>
                                  <a:moveTo>
                                    <a:pt x="5499" y="2491"/>
                                  </a:moveTo>
                                  <a:lnTo>
                                    <a:pt x="141277" y="14193"/>
                                  </a:lnTo>
                                  <a:cubicBezTo>
                                    <a:pt x="141277" y="14193"/>
                                    <a:pt x="90707" y="31254"/>
                                    <a:pt x="65140" y="39901"/>
                                  </a:cubicBezTo>
                                  <a:cubicBezTo>
                                    <a:pt x="39619" y="48502"/>
                                    <a:pt x="38679" y="45400"/>
                                    <a:pt x="27588" y="31724"/>
                                  </a:cubicBezTo>
                                  <a:cubicBezTo>
                                    <a:pt x="16543" y="18094"/>
                                    <a:pt x="5499" y="2491"/>
                                    <a:pt x="5499" y="2491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  <p:grpSp>
                        <p:nvGrpSpPr>
                          <p:cNvPr id="707" name="Graphic 111">
                            <a:extLst>
                              <a:ext uri="{FF2B5EF4-FFF2-40B4-BE49-F238E27FC236}">
                                <a16:creationId xmlns:a16="http://schemas.microsoft.com/office/drawing/2014/main" id="{E2C8F8F2-034B-CAC4-3F88-72102BE19BA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0458638" y="1751378"/>
                            <a:ext cx="134133" cy="81306"/>
                            <a:chOff x="10458638" y="1751378"/>
                            <a:chExt cx="134133" cy="81306"/>
                          </a:xfrm>
                          <a:grpFill/>
                        </p:grpSpPr>
                        <p:sp>
                          <p:nvSpPr>
                            <p:cNvPr id="708" name="Freeform: Shape 707">
                              <a:extLst>
                                <a:ext uri="{FF2B5EF4-FFF2-40B4-BE49-F238E27FC236}">
                                  <a16:creationId xmlns:a16="http://schemas.microsoft.com/office/drawing/2014/main" id="{61F166DB-02FF-4369-9A6B-9F0F6E4FD09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58638" y="1751378"/>
                              <a:ext cx="134133" cy="81306"/>
                            </a:xfrm>
                            <a:custGeom>
                              <a:avLst/>
                              <a:gdLst>
                                <a:gd name="connsiteX0" fmla="*/ 134133 w 134133"/>
                                <a:gd name="connsiteY0" fmla="*/ 81307 h 81306"/>
                                <a:gd name="connsiteX1" fmla="*/ 0 w 134133"/>
                                <a:gd name="connsiteY1" fmla="*/ 0 h 81306"/>
                                <a:gd name="connsiteX2" fmla="*/ 8037 w 134133"/>
                                <a:gd name="connsiteY2" fmla="*/ 70168 h 813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</a:cxnLst>
                              <a:rect l="l" t="t" r="r" b="b"/>
                              <a:pathLst>
                                <a:path w="134133" h="81306">
                                  <a:moveTo>
                                    <a:pt x="134133" y="81307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8037" y="70168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709" name="Freeform: Shape 708">
                              <a:extLst>
                                <a:ext uri="{FF2B5EF4-FFF2-40B4-BE49-F238E27FC236}">
                                  <a16:creationId xmlns:a16="http://schemas.microsoft.com/office/drawing/2014/main" id="{EEF6DA3E-13A7-FF91-D5E3-13A5588CC0D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59202" y="1756031"/>
                              <a:ext cx="133569" cy="76654"/>
                            </a:xfrm>
                            <a:custGeom>
                              <a:avLst/>
                              <a:gdLst>
                                <a:gd name="connsiteX0" fmla="*/ 94702 w 133569"/>
                                <a:gd name="connsiteY0" fmla="*/ 58043 h 76654"/>
                                <a:gd name="connsiteX1" fmla="*/ 81871 w 133569"/>
                                <a:gd name="connsiteY1" fmla="*/ 57291 h 76654"/>
                                <a:gd name="connsiteX2" fmla="*/ 33839 w 133569"/>
                                <a:gd name="connsiteY2" fmla="*/ 39901 h 76654"/>
                                <a:gd name="connsiteX3" fmla="*/ 0 w 133569"/>
                                <a:gd name="connsiteY3" fmla="*/ 0 h 76654"/>
                                <a:gd name="connsiteX4" fmla="*/ 7473 w 133569"/>
                                <a:gd name="connsiteY4" fmla="*/ 65563 h 76654"/>
                                <a:gd name="connsiteX5" fmla="*/ 133569 w 133569"/>
                                <a:gd name="connsiteY5" fmla="*/ 76654 h 76654"/>
                                <a:gd name="connsiteX6" fmla="*/ 97239 w 133569"/>
                                <a:gd name="connsiteY6" fmla="*/ 54612 h 76654"/>
                                <a:gd name="connsiteX7" fmla="*/ 94702 w 133569"/>
                                <a:gd name="connsiteY7" fmla="*/ 58043 h 7665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133569" h="76654">
                                  <a:moveTo>
                                    <a:pt x="94702" y="58043"/>
                                  </a:moveTo>
                                  <a:cubicBezTo>
                                    <a:pt x="90049" y="60017"/>
                                    <a:pt x="86524" y="58795"/>
                                    <a:pt x="81871" y="57291"/>
                                  </a:cubicBezTo>
                                  <a:cubicBezTo>
                                    <a:pt x="65751" y="52027"/>
                                    <a:pt x="49019" y="47562"/>
                                    <a:pt x="33839" y="39901"/>
                                  </a:cubicBezTo>
                                  <a:cubicBezTo>
                                    <a:pt x="17202" y="31630"/>
                                    <a:pt x="8084" y="15979"/>
                                    <a:pt x="0" y="0"/>
                                  </a:cubicBezTo>
                                  <a:lnTo>
                                    <a:pt x="7473" y="65563"/>
                                  </a:lnTo>
                                  <a:lnTo>
                                    <a:pt x="133569" y="76654"/>
                                  </a:lnTo>
                                  <a:lnTo>
                                    <a:pt x="97239" y="54612"/>
                                  </a:lnTo>
                                  <a:cubicBezTo>
                                    <a:pt x="96910" y="56069"/>
                                    <a:pt x="96111" y="57432"/>
                                    <a:pt x="94702" y="58043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  <p:sp>
                          <p:nvSpPr>
                            <p:cNvPr id="710" name="Freeform: Shape 709">
                              <a:extLst>
                                <a:ext uri="{FF2B5EF4-FFF2-40B4-BE49-F238E27FC236}">
                                  <a16:creationId xmlns:a16="http://schemas.microsoft.com/office/drawing/2014/main" id="{2C1E6D09-E37F-DE16-8B56-36E6A97C20A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10458685" y="1751378"/>
                              <a:ext cx="134086" cy="81306"/>
                            </a:xfrm>
                            <a:custGeom>
                              <a:avLst/>
                              <a:gdLst>
                                <a:gd name="connsiteX0" fmla="*/ 134086 w 134086"/>
                                <a:gd name="connsiteY0" fmla="*/ 81307 h 81306"/>
                                <a:gd name="connsiteX1" fmla="*/ 0 w 134086"/>
                                <a:gd name="connsiteY1" fmla="*/ 0 h 81306"/>
                                <a:gd name="connsiteX2" fmla="*/ 7990 w 134086"/>
                                <a:gd name="connsiteY2" fmla="*/ 70215 h 81306"/>
                                <a:gd name="connsiteX3" fmla="*/ 134086 w 134086"/>
                                <a:gd name="connsiteY3" fmla="*/ 81307 h 81306"/>
                                <a:gd name="connsiteX4" fmla="*/ 3807 w 134086"/>
                                <a:gd name="connsiteY4" fmla="*/ 4653 h 81306"/>
                                <a:gd name="connsiteX5" fmla="*/ 119376 w 134086"/>
                                <a:gd name="connsiteY5" fmla="*/ 74492 h 81306"/>
                                <a:gd name="connsiteX6" fmla="*/ 40183 w 134086"/>
                                <a:gd name="connsiteY6" fmla="*/ 64529 h 81306"/>
                                <a:gd name="connsiteX7" fmla="*/ 10387 w 134086"/>
                                <a:gd name="connsiteY7" fmla="*/ 40794 h 81306"/>
                                <a:gd name="connsiteX8" fmla="*/ 3807 w 134086"/>
                                <a:gd name="connsiteY8" fmla="*/ 4653 h 8130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34086" h="81306">
                                  <a:moveTo>
                                    <a:pt x="134086" y="81307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7990" y="70215"/>
                                  </a:lnTo>
                                  <a:lnTo>
                                    <a:pt x="134086" y="81307"/>
                                  </a:lnTo>
                                  <a:close/>
                                  <a:moveTo>
                                    <a:pt x="3807" y="4653"/>
                                  </a:moveTo>
                                  <a:lnTo>
                                    <a:pt x="119376" y="74492"/>
                                  </a:lnTo>
                                  <a:cubicBezTo>
                                    <a:pt x="119376" y="74492"/>
                                    <a:pt x="66785" y="67865"/>
                                    <a:pt x="40183" y="64529"/>
                                  </a:cubicBezTo>
                                  <a:cubicBezTo>
                                    <a:pt x="13583" y="61192"/>
                                    <a:pt x="14194" y="57996"/>
                                    <a:pt x="10387" y="40794"/>
                                  </a:cubicBezTo>
                                  <a:cubicBezTo>
                                    <a:pt x="6674" y="23593"/>
                                    <a:pt x="3807" y="4653"/>
                                    <a:pt x="3807" y="4653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4687" cap="flat">
                              <a:solidFill>
                                <a:srgbClr val="010101">
                                  <a:alpha val="32000"/>
                                </a:srgbClr>
                              </a:solidFill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en-IN"/>
                            </a:p>
                          </p:txBody>
                        </p:sp>
                      </p:grpSp>
                    </p:grpSp>
                  </p:grpSp>
                  <p:sp>
                    <p:nvSpPr>
                      <p:cNvPr id="711" name="Freeform: Shape 710">
                        <a:extLst>
                          <a:ext uri="{FF2B5EF4-FFF2-40B4-BE49-F238E27FC236}">
                            <a16:creationId xmlns:a16="http://schemas.microsoft.com/office/drawing/2014/main" id="{CA27DEFC-414A-1E77-E848-A62BD1D141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435139" y="1676980"/>
                        <a:ext cx="314277" cy="312068"/>
                      </a:xfrm>
                      <a:custGeom>
                        <a:avLst/>
                        <a:gdLst>
                          <a:gd name="connsiteX0" fmla="*/ 0 w 314277"/>
                          <a:gd name="connsiteY0" fmla="*/ 141841 h 312068"/>
                          <a:gd name="connsiteX1" fmla="*/ 32241 w 314277"/>
                          <a:gd name="connsiteY1" fmla="*/ 191189 h 312068"/>
                          <a:gd name="connsiteX2" fmla="*/ 4606 w 314277"/>
                          <a:gd name="connsiteY2" fmla="*/ 199038 h 312068"/>
                          <a:gd name="connsiteX3" fmla="*/ 62320 w 314277"/>
                          <a:gd name="connsiteY3" fmla="*/ 239973 h 312068"/>
                          <a:gd name="connsiteX4" fmla="*/ 157632 w 314277"/>
                          <a:gd name="connsiteY4" fmla="*/ 155705 h 312068"/>
                          <a:gd name="connsiteX5" fmla="*/ 157632 w 314277"/>
                          <a:gd name="connsiteY5" fmla="*/ 155705 h 312068"/>
                          <a:gd name="connsiteX6" fmla="*/ 38539 w 314277"/>
                          <a:gd name="connsiteY6" fmla="*/ 261075 h 312068"/>
                          <a:gd name="connsiteX7" fmla="*/ 108237 w 314277"/>
                          <a:gd name="connsiteY7" fmla="*/ 272214 h 312068"/>
                          <a:gd name="connsiteX8" fmla="*/ 95971 w 314277"/>
                          <a:gd name="connsiteY8" fmla="*/ 301118 h 312068"/>
                          <a:gd name="connsiteX9" fmla="*/ 164870 w 314277"/>
                          <a:gd name="connsiteY9" fmla="*/ 280815 h 312068"/>
                          <a:gd name="connsiteX10" fmla="*/ 166656 w 314277"/>
                          <a:gd name="connsiteY10" fmla="*/ 312068 h 312068"/>
                          <a:gd name="connsiteX11" fmla="*/ 219858 w 314277"/>
                          <a:gd name="connsiteY11" fmla="*/ 263989 h 312068"/>
                          <a:gd name="connsiteX12" fmla="*/ 235414 w 314277"/>
                          <a:gd name="connsiteY12" fmla="*/ 291013 h 312068"/>
                          <a:gd name="connsiteX13" fmla="*/ 262203 w 314277"/>
                          <a:gd name="connsiteY13" fmla="*/ 224934 h 312068"/>
                          <a:gd name="connsiteX14" fmla="*/ 288334 w 314277"/>
                          <a:gd name="connsiteY14" fmla="*/ 242229 h 312068"/>
                          <a:gd name="connsiteX15" fmla="*/ 283164 w 314277"/>
                          <a:gd name="connsiteY15" fmla="*/ 172484 h 312068"/>
                          <a:gd name="connsiteX16" fmla="*/ 314277 w 314277"/>
                          <a:gd name="connsiteY16" fmla="*/ 176619 h 312068"/>
                          <a:gd name="connsiteX17" fmla="*/ 311880 w 314277"/>
                          <a:gd name="connsiteY17" fmla="*/ 172578 h 312068"/>
                          <a:gd name="connsiteX18" fmla="*/ 311880 w 314277"/>
                          <a:gd name="connsiteY18" fmla="*/ 172578 h 312068"/>
                          <a:gd name="connsiteX19" fmla="*/ 278465 w 314277"/>
                          <a:gd name="connsiteY19" fmla="*/ 115945 h 312068"/>
                          <a:gd name="connsiteX20" fmla="*/ 308638 w 314277"/>
                          <a:gd name="connsiteY20" fmla="*/ 105981 h 312068"/>
                          <a:gd name="connsiteX21" fmla="*/ 304690 w 314277"/>
                          <a:gd name="connsiteY21" fmla="*/ 103443 h 312068"/>
                          <a:gd name="connsiteX22" fmla="*/ 304690 w 314277"/>
                          <a:gd name="connsiteY22" fmla="*/ 103443 h 312068"/>
                          <a:gd name="connsiteX23" fmla="*/ 249420 w 314277"/>
                          <a:gd name="connsiteY23" fmla="*/ 67725 h 312068"/>
                          <a:gd name="connsiteX24" fmla="*/ 272308 w 314277"/>
                          <a:gd name="connsiteY24" fmla="*/ 45776 h 312068"/>
                          <a:gd name="connsiteX25" fmla="*/ 267608 w 314277"/>
                          <a:gd name="connsiteY25" fmla="*/ 45212 h 312068"/>
                          <a:gd name="connsiteX26" fmla="*/ 267608 w 314277"/>
                          <a:gd name="connsiteY26" fmla="*/ 45212 h 312068"/>
                          <a:gd name="connsiteX27" fmla="*/ 201388 w 314277"/>
                          <a:gd name="connsiteY27" fmla="*/ 37364 h 312068"/>
                          <a:gd name="connsiteX28" fmla="*/ 212385 w 314277"/>
                          <a:gd name="connsiteY28" fmla="*/ 7755 h 312068"/>
                          <a:gd name="connsiteX29" fmla="*/ 145178 w 314277"/>
                          <a:gd name="connsiteY29" fmla="*/ 30925 h 312068"/>
                          <a:gd name="connsiteX30" fmla="*/ 142076 w 314277"/>
                          <a:gd name="connsiteY30" fmla="*/ 0 h 312068"/>
                          <a:gd name="connsiteX31" fmla="*/ 138692 w 314277"/>
                          <a:gd name="connsiteY31" fmla="*/ 3337 h 312068"/>
                          <a:gd name="connsiteX32" fmla="*/ 138692 w 314277"/>
                          <a:gd name="connsiteY32" fmla="*/ 3290 h 312068"/>
                          <a:gd name="connsiteX33" fmla="*/ 90801 w 314277"/>
                          <a:gd name="connsiteY33" fmla="*/ 50194 h 312068"/>
                          <a:gd name="connsiteX34" fmla="*/ 74116 w 314277"/>
                          <a:gd name="connsiteY34" fmla="*/ 23828 h 312068"/>
                          <a:gd name="connsiteX35" fmla="*/ 72518 w 314277"/>
                          <a:gd name="connsiteY35" fmla="*/ 28293 h 312068"/>
                          <a:gd name="connsiteX36" fmla="*/ 72518 w 314277"/>
                          <a:gd name="connsiteY36" fmla="*/ 28293 h 312068"/>
                          <a:gd name="connsiteX37" fmla="*/ 50194 w 314277"/>
                          <a:gd name="connsiteY37" fmla="*/ 90613 h 312068"/>
                          <a:gd name="connsiteX38" fmla="*/ 23452 w 314277"/>
                          <a:gd name="connsiteY38" fmla="*/ 74398 h 312068"/>
                          <a:gd name="connsiteX39" fmla="*/ 31442 w 314277"/>
                          <a:gd name="connsiteY39" fmla="*/ 144614 h 312068"/>
                          <a:gd name="connsiteX40" fmla="*/ 157538 w 314277"/>
                          <a:gd name="connsiteY40" fmla="*/ 155705 h 312068"/>
                          <a:gd name="connsiteX41" fmla="*/ 157538 w 314277"/>
                          <a:gd name="connsiteY41" fmla="*/ 155705 h 312068"/>
                          <a:gd name="connsiteX42" fmla="*/ 0 w 314277"/>
                          <a:gd name="connsiteY42" fmla="*/ 141841 h 3120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</a:cxnLst>
                        <a:rect l="l" t="t" r="r" b="b"/>
                        <a:pathLst>
                          <a:path w="314277" h="312068">
                            <a:moveTo>
                              <a:pt x="0" y="141841"/>
                            </a:moveTo>
                            <a:lnTo>
                              <a:pt x="32241" y="191189"/>
                            </a:lnTo>
                            <a:lnTo>
                              <a:pt x="4606" y="199038"/>
                            </a:lnTo>
                            <a:lnTo>
                              <a:pt x="62320" y="239973"/>
                            </a:lnTo>
                            <a:lnTo>
                              <a:pt x="157632" y="155705"/>
                            </a:lnTo>
                            <a:lnTo>
                              <a:pt x="157632" y="155705"/>
                            </a:lnTo>
                            <a:lnTo>
                              <a:pt x="38539" y="261075"/>
                            </a:lnTo>
                            <a:lnTo>
                              <a:pt x="108237" y="272214"/>
                            </a:lnTo>
                            <a:lnTo>
                              <a:pt x="95971" y="301118"/>
                            </a:lnTo>
                            <a:lnTo>
                              <a:pt x="164870" y="280815"/>
                            </a:lnTo>
                            <a:lnTo>
                              <a:pt x="166656" y="312068"/>
                            </a:lnTo>
                            <a:lnTo>
                              <a:pt x="219858" y="263989"/>
                            </a:lnTo>
                            <a:lnTo>
                              <a:pt x="235414" y="291013"/>
                            </a:lnTo>
                            <a:lnTo>
                              <a:pt x="262203" y="224934"/>
                            </a:lnTo>
                            <a:lnTo>
                              <a:pt x="288334" y="242229"/>
                            </a:lnTo>
                            <a:lnTo>
                              <a:pt x="283164" y="172484"/>
                            </a:lnTo>
                            <a:lnTo>
                              <a:pt x="314277" y="176619"/>
                            </a:lnTo>
                            <a:lnTo>
                              <a:pt x="311880" y="172578"/>
                            </a:lnTo>
                            <a:lnTo>
                              <a:pt x="311880" y="172578"/>
                            </a:lnTo>
                            <a:lnTo>
                              <a:pt x="278465" y="115945"/>
                            </a:lnTo>
                            <a:lnTo>
                              <a:pt x="308638" y="105981"/>
                            </a:lnTo>
                            <a:lnTo>
                              <a:pt x="304690" y="103443"/>
                            </a:lnTo>
                            <a:lnTo>
                              <a:pt x="304690" y="103443"/>
                            </a:lnTo>
                            <a:lnTo>
                              <a:pt x="249420" y="67725"/>
                            </a:lnTo>
                            <a:lnTo>
                              <a:pt x="272308" y="45776"/>
                            </a:lnTo>
                            <a:lnTo>
                              <a:pt x="267608" y="45212"/>
                            </a:lnTo>
                            <a:cubicBezTo>
                              <a:pt x="267608" y="45212"/>
                              <a:pt x="267608" y="45212"/>
                              <a:pt x="267608" y="45212"/>
                            </a:cubicBezTo>
                            <a:lnTo>
                              <a:pt x="201388" y="37364"/>
                            </a:lnTo>
                            <a:lnTo>
                              <a:pt x="212385" y="7755"/>
                            </a:lnTo>
                            <a:lnTo>
                              <a:pt x="145178" y="30925"/>
                            </a:lnTo>
                            <a:lnTo>
                              <a:pt x="142076" y="0"/>
                            </a:lnTo>
                            <a:lnTo>
                              <a:pt x="138692" y="3337"/>
                            </a:lnTo>
                            <a:cubicBezTo>
                              <a:pt x="138692" y="3337"/>
                              <a:pt x="138692" y="3337"/>
                              <a:pt x="138692" y="3290"/>
                            </a:cubicBezTo>
                            <a:lnTo>
                              <a:pt x="90801" y="50194"/>
                            </a:lnTo>
                            <a:lnTo>
                              <a:pt x="74116" y="23828"/>
                            </a:lnTo>
                            <a:lnTo>
                              <a:pt x="72518" y="28293"/>
                            </a:lnTo>
                            <a:lnTo>
                              <a:pt x="72518" y="28293"/>
                            </a:lnTo>
                            <a:lnTo>
                              <a:pt x="50194" y="90613"/>
                            </a:lnTo>
                            <a:lnTo>
                              <a:pt x="23452" y="74398"/>
                            </a:lnTo>
                            <a:lnTo>
                              <a:pt x="31442" y="144614"/>
                            </a:lnTo>
                            <a:lnTo>
                              <a:pt x="157538" y="155705"/>
                            </a:lnTo>
                            <a:lnTo>
                              <a:pt x="157538" y="155705"/>
                            </a:lnTo>
                            <a:lnTo>
                              <a:pt x="0" y="141841"/>
                            </a:lnTo>
                            <a:close/>
                          </a:path>
                        </a:pathLst>
                      </a:custGeom>
                      <a:grpFill/>
                      <a:ln w="4687" cap="flat">
                        <a:solidFill>
                          <a:srgbClr val="010101">
                            <a:alpha val="32000"/>
                          </a:srgbClr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IN"/>
                      </a:p>
                    </p:txBody>
                  </p:sp>
                </p:grpSp>
              </p:grpSp>
              <p:grpSp>
                <p:nvGrpSpPr>
                  <p:cNvPr id="712" name="Graphic 111">
                    <a:extLst>
                      <a:ext uri="{FF2B5EF4-FFF2-40B4-BE49-F238E27FC236}">
                        <a16:creationId xmlns:a16="http://schemas.microsoft.com/office/drawing/2014/main" id="{DADAE00C-B566-6FD8-0D3A-A69E4D436910}"/>
                      </a:ext>
                    </a:extLst>
                  </p:cNvPr>
                  <p:cNvGrpSpPr/>
                  <p:nvPr/>
                </p:nvGrpSpPr>
                <p:grpSpPr>
                  <a:xfrm>
                    <a:off x="10408209" y="1326284"/>
                    <a:ext cx="546244" cy="591091"/>
                    <a:chOff x="10408209" y="1326284"/>
                    <a:chExt cx="546244" cy="591091"/>
                  </a:xfrm>
                  <a:grpFill/>
                </p:grpSpPr>
                <p:sp>
                  <p:nvSpPr>
                    <p:cNvPr id="713" name="Freeform: Shape 712">
                      <a:extLst>
                        <a:ext uri="{FF2B5EF4-FFF2-40B4-BE49-F238E27FC236}">
                          <a16:creationId xmlns:a16="http://schemas.microsoft.com/office/drawing/2014/main" id="{26C5767A-368E-D251-CD49-C7EACF2A7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08209" y="1326284"/>
                      <a:ext cx="546244" cy="591091"/>
                    </a:xfrm>
                    <a:custGeom>
                      <a:avLst/>
                      <a:gdLst>
                        <a:gd name="connsiteX0" fmla="*/ 546167 w 546244"/>
                        <a:gd name="connsiteY0" fmla="*/ 192688 h 591091"/>
                        <a:gd name="connsiteX1" fmla="*/ 358268 w 546244"/>
                        <a:gd name="connsiteY1" fmla="*/ 89 h 591091"/>
                        <a:gd name="connsiteX2" fmla="*/ 185549 w 546244"/>
                        <a:gd name="connsiteY2" fmla="*/ 92581 h 591091"/>
                        <a:gd name="connsiteX3" fmla="*/ 185502 w 546244"/>
                        <a:gd name="connsiteY3" fmla="*/ 92628 h 591091"/>
                        <a:gd name="connsiteX4" fmla="*/ 0 w 546244"/>
                        <a:gd name="connsiteY4" fmla="*/ 394686 h 591091"/>
                        <a:gd name="connsiteX5" fmla="*/ 186818 w 546244"/>
                        <a:gd name="connsiteY5" fmla="*/ 303039 h 591091"/>
                        <a:gd name="connsiteX6" fmla="*/ 399391 w 546244"/>
                        <a:gd name="connsiteY6" fmla="*/ 520970 h 591091"/>
                        <a:gd name="connsiteX7" fmla="*/ 384728 w 546244"/>
                        <a:gd name="connsiteY7" fmla="*/ 591092 h 591091"/>
                        <a:gd name="connsiteX8" fmla="*/ 532067 w 546244"/>
                        <a:gd name="connsiteY8" fmla="*/ 257310 h 591091"/>
                        <a:gd name="connsiteX9" fmla="*/ 546167 w 546244"/>
                        <a:gd name="connsiteY9" fmla="*/ 192688 h 591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46244" h="591091">
                          <a:moveTo>
                            <a:pt x="546167" y="192688"/>
                          </a:moveTo>
                          <a:cubicBezTo>
                            <a:pt x="549174" y="89432"/>
                            <a:pt x="465095" y="3238"/>
                            <a:pt x="358268" y="89"/>
                          </a:cubicBezTo>
                          <a:cubicBezTo>
                            <a:pt x="284997" y="-2073"/>
                            <a:pt x="220093" y="35478"/>
                            <a:pt x="185549" y="92581"/>
                          </a:cubicBezTo>
                          <a:lnTo>
                            <a:pt x="185502" y="92628"/>
                          </a:lnTo>
                          <a:lnTo>
                            <a:pt x="0" y="394686"/>
                          </a:lnTo>
                          <a:cubicBezTo>
                            <a:pt x="40654" y="337442"/>
                            <a:pt x="109600" y="300784"/>
                            <a:pt x="186818" y="303039"/>
                          </a:cubicBezTo>
                          <a:cubicBezTo>
                            <a:pt x="307651" y="306611"/>
                            <a:pt x="402822" y="404180"/>
                            <a:pt x="399391" y="520970"/>
                          </a:cubicBezTo>
                          <a:cubicBezTo>
                            <a:pt x="398639" y="545691"/>
                            <a:pt x="393469" y="569285"/>
                            <a:pt x="384728" y="591092"/>
                          </a:cubicBezTo>
                          <a:lnTo>
                            <a:pt x="532067" y="257310"/>
                          </a:lnTo>
                          <a:cubicBezTo>
                            <a:pt x="540480" y="237242"/>
                            <a:pt x="545462" y="215529"/>
                            <a:pt x="546167" y="192688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EBFB68D6-57D1-66D4-7E66-28DB970AF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70717" y="1365494"/>
                      <a:ext cx="454567" cy="389549"/>
                    </a:xfrm>
                    <a:custGeom>
                      <a:avLst/>
                      <a:gdLst>
                        <a:gd name="connsiteX0" fmla="*/ 454473 w 454567"/>
                        <a:gd name="connsiteY0" fmla="*/ 158553 h 389549"/>
                        <a:gd name="connsiteX1" fmla="*/ 428671 w 454567"/>
                        <a:gd name="connsiteY1" fmla="*/ 90594 h 389549"/>
                        <a:gd name="connsiteX2" fmla="*/ 327343 w 454567"/>
                        <a:gd name="connsiteY2" fmla="*/ 10744 h 389549"/>
                        <a:gd name="connsiteX3" fmla="*/ 127459 w 454567"/>
                        <a:gd name="connsiteY3" fmla="*/ 46368 h 389549"/>
                        <a:gd name="connsiteX4" fmla="*/ 123041 w 454567"/>
                        <a:gd name="connsiteY4" fmla="*/ 53418 h 389549"/>
                        <a:gd name="connsiteX5" fmla="*/ 118624 w 454567"/>
                        <a:gd name="connsiteY5" fmla="*/ 60562 h 389549"/>
                        <a:gd name="connsiteX6" fmla="*/ 124686 w 454567"/>
                        <a:gd name="connsiteY6" fmla="*/ 55063 h 389549"/>
                        <a:gd name="connsiteX7" fmla="*/ 325980 w 454567"/>
                        <a:gd name="connsiteY7" fmla="*/ 15255 h 389549"/>
                        <a:gd name="connsiteX8" fmla="*/ 423971 w 454567"/>
                        <a:gd name="connsiteY8" fmla="*/ 91957 h 389549"/>
                        <a:gd name="connsiteX9" fmla="*/ 335568 w 454567"/>
                        <a:gd name="connsiteY9" fmla="*/ 266320 h 389549"/>
                        <a:gd name="connsiteX10" fmla="*/ 185690 w 454567"/>
                        <a:gd name="connsiteY10" fmla="*/ 176506 h 389549"/>
                        <a:gd name="connsiteX11" fmla="*/ 32946 w 454567"/>
                        <a:gd name="connsiteY11" fmla="*/ 200006 h 389549"/>
                        <a:gd name="connsiteX12" fmla="*/ 30173 w 454567"/>
                        <a:gd name="connsiteY12" fmla="*/ 204564 h 389549"/>
                        <a:gd name="connsiteX13" fmla="*/ 27306 w 454567"/>
                        <a:gd name="connsiteY13" fmla="*/ 209264 h 389549"/>
                        <a:gd name="connsiteX14" fmla="*/ 185079 w 454567"/>
                        <a:gd name="connsiteY14" fmla="*/ 181159 h 389549"/>
                        <a:gd name="connsiteX15" fmla="*/ 334204 w 454567"/>
                        <a:gd name="connsiteY15" fmla="*/ 272054 h 389549"/>
                        <a:gd name="connsiteX16" fmla="*/ 368936 w 454567"/>
                        <a:gd name="connsiteY16" fmla="*/ 336818 h 389549"/>
                        <a:gd name="connsiteX17" fmla="*/ 351077 w 454567"/>
                        <a:gd name="connsiteY17" fmla="*/ 376249 h 389549"/>
                        <a:gd name="connsiteX18" fmla="*/ 164588 w 454567"/>
                        <a:gd name="connsiteY18" fmla="*/ 214105 h 389549"/>
                        <a:gd name="connsiteX19" fmla="*/ 4982 w 454567"/>
                        <a:gd name="connsiteY19" fmla="*/ 245641 h 389549"/>
                        <a:gd name="connsiteX20" fmla="*/ 0 w 454567"/>
                        <a:gd name="connsiteY20" fmla="*/ 253725 h 389549"/>
                        <a:gd name="connsiteX21" fmla="*/ 42956 w 454567"/>
                        <a:gd name="connsiteY21" fmla="*/ 228064 h 389549"/>
                        <a:gd name="connsiteX22" fmla="*/ 163836 w 454567"/>
                        <a:gd name="connsiteY22" fmla="*/ 218758 h 389549"/>
                        <a:gd name="connsiteX23" fmla="*/ 348445 w 454567"/>
                        <a:gd name="connsiteY23" fmla="*/ 383346 h 389549"/>
                        <a:gd name="connsiteX24" fmla="*/ 350184 w 454567"/>
                        <a:gd name="connsiteY24" fmla="*/ 389550 h 389549"/>
                        <a:gd name="connsiteX25" fmla="*/ 454567 w 454567"/>
                        <a:gd name="connsiteY25" fmla="*/ 159258 h 389549"/>
                        <a:gd name="connsiteX26" fmla="*/ 454473 w 454567"/>
                        <a:gd name="connsiteY26" fmla="*/ 158553 h 389549"/>
                        <a:gd name="connsiteX27" fmla="*/ 371850 w 454567"/>
                        <a:gd name="connsiteY27" fmla="*/ 330379 h 389549"/>
                        <a:gd name="connsiteX28" fmla="*/ 338811 w 454567"/>
                        <a:gd name="connsiteY28" fmla="*/ 270362 h 389549"/>
                        <a:gd name="connsiteX29" fmla="*/ 426838 w 454567"/>
                        <a:gd name="connsiteY29" fmla="*/ 96750 h 389549"/>
                        <a:gd name="connsiteX30" fmla="*/ 449773 w 454567"/>
                        <a:gd name="connsiteY30" fmla="*/ 158553 h 389549"/>
                        <a:gd name="connsiteX31" fmla="*/ 371850 w 454567"/>
                        <a:gd name="connsiteY31" fmla="*/ 330379 h 3895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54567" h="389549">
                          <a:moveTo>
                            <a:pt x="454473" y="158553"/>
                          </a:moveTo>
                          <a:cubicBezTo>
                            <a:pt x="454285" y="157237"/>
                            <a:pt x="449773" y="125654"/>
                            <a:pt x="428671" y="90594"/>
                          </a:cubicBezTo>
                          <a:cubicBezTo>
                            <a:pt x="405031" y="51256"/>
                            <a:pt x="370910" y="24420"/>
                            <a:pt x="327343" y="10744"/>
                          </a:cubicBezTo>
                          <a:cubicBezTo>
                            <a:pt x="222866" y="-22061"/>
                            <a:pt x="148561" y="29120"/>
                            <a:pt x="127459" y="46368"/>
                          </a:cubicBezTo>
                          <a:lnTo>
                            <a:pt x="123041" y="53418"/>
                          </a:lnTo>
                          <a:lnTo>
                            <a:pt x="118624" y="60562"/>
                          </a:lnTo>
                          <a:lnTo>
                            <a:pt x="124686" y="55063"/>
                          </a:lnTo>
                          <a:cubicBezTo>
                            <a:pt x="125485" y="54264"/>
                            <a:pt x="204865" y="-22766"/>
                            <a:pt x="325980" y="15255"/>
                          </a:cubicBezTo>
                          <a:cubicBezTo>
                            <a:pt x="367996" y="28462"/>
                            <a:pt x="400989" y="54264"/>
                            <a:pt x="423971" y="91957"/>
                          </a:cubicBezTo>
                          <a:lnTo>
                            <a:pt x="335568" y="266320"/>
                          </a:lnTo>
                          <a:cubicBezTo>
                            <a:pt x="296324" y="217160"/>
                            <a:pt x="241947" y="184496"/>
                            <a:pt x="185690" y="176506"/>
                          </a:cubicBezTo>
                          <a:cubicBezTo>
                            <a:pt x="101751" y="164616"/>
                            <a:pt x="49536" y="190042"/>
                            <a:pt x="32946" y="200006"/>
                          </a:cubicBezTo>
                          <a:lnTo>
                            <a:pt x="30173" y="204564"/>
                          </a:lnTo>
                          <a:lnTo>
                            <a:pt x="27306" y="209264"/>
                          </a:lnTo>
                          <a:cubicBezTo>
                            <a:pt x="37599" y="202638"/>
                            <a:pt x="91882" y="167953"/>
                            <a:pt x="185079" y="181159"/>
                          </a:cubicBezTo>
                          <a:cubicBezTo>
                            <a:pt x="241195" y="189102"/>
                            <a:pt x="295572" y="222236"/>
                            <a:pt x="334204" y="272054"/>
                          </a:cubicBezTo>
                          <a:cubicBezTo>
                            <a:pt x="350936" y="293626"/>
                            <a:pt x="363249" y="316608"/>
                            <a:pt x="368936" y="336818"/>
                          </a:cubicBezTo>
                          <a:lnTo>
                            <a:pt x="351077" y="376249"/>
                          </a:lnTo>
                          <a:cubicBezTo>
                            <a:pt x="341442" y="348896"/>
                            <a:pt x="293551" y="233797"/>
                            <a:pt x="164588" y="214105"/>
                          </a:cubicBezTo>
                          <a:cubicBezTo>
                            <a:pt x="52873" y="197045"/>
                            <a:pt x="7003" y="243620"/>
                            <a:pt x="4982" y="245641"/>
                          </a:cubicBezTo>
                          <a:lnTo>
                            <a:pt x="0" y="253725"/>
                          </a:lnTo>
                          <a:cubicBezTo>
                            <a:pt x="141" y="253584"/>
                            <a:pt x="17389" y="237839"/>
                            <a:pt x="42956" y="228064"/>
                          </a:cubicBezTo>
                          <a:cubicBezTo>
                            <a:pt x="66596" y="218993"/>
                            <a:pt x="106780" y="210016"/>
                            <a:pt x="163836" y="218758"/>
                          </a:cubicBezTo>
                          <a:cubicBezTo>
                            <a:pt x="306617" y="240518"/>
                            <a:pt x="348022" y="381889"/>
                            <a:pt x="348445" y="383346"/>
                          </a:cubicBezTo>
                          <a:lnTo>
                            <a:pt x="350184" y="389550"/>
                          </a:lnTo>
                          <a:lnTo>
                            <a:pt x="454567" y="159258"/>
                          </a:lnTo>
                          <a:lnTo>
                            <a:pt x="454473" y="158553"/>
                          </a:lnTo>
                          <a:close/>
                          <a:moveTo>
                            <a:pt x="371850" y="330379"/>
                          </a:moveTo>
                          <a:cubicBezTo>
                            <a:pt x="365599" y="311297"/>
                            <a:pt x="354038" y="290289"/>
                            <a:pt x="338811" y="270362"/>
                          </a:cubicBezTo>
                          <a:lnTo>
                            <a:pt x="426838" y="96750"/>
                          </a:lnTo>
                          <a:cubicBezTo>
                            <a:pt x="443993" y="126782"/>
                            <a:pt x="449021" y="154041"/>
                            <a:pt x="449773" y="158553"/>
                          </a:cubicBezTo>
                          <a:lnTo>
                            <a:pt x="371850" y="330379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15" name="Freeform: Shape 714">
                      <a:extLst>
                        <a:ext uri="{FF2B5EF4-FFF2-40B4-BE49-F238E27FC236}">
                          <a16:creationId xmlns:a16="http://schemas.microsoft.com/office/drawing/2014/main" id="{BB78E5F1-ABA6-2B02-5D87-17B278CE6F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65782" y="1369907"/>
                      <a:ext cx="461522" cy="396039"/>
                    </a:xfrm>
                    <a:custGeom>
                      <a:avLst/>
                      <a:gdLst>
                        <a:gd name="connsiteX0" fmla="*/ 461382 w 461522"/>
                        <a:gd name="connsiteY0" fmla="*/ 161989 h 396039"/>
                        <a:gd name="connsiteX1" fmla="*/ 435580 w 461522"/>
                        <a:gd name="connsiteY1" fmla="*/ 94029 h 396039"/>
                        <a:gd name="connsiteX2" fmla="*/ 328800 w 461522"/>
                        <a:gd name="connsiteY2" fmla="*/ 10184 h 396039"/>
                        <a:gd name="connsiteX3" fmla="*/ 124357 w 461522"/>
                        <a:gd name="connsiteY3" fmla="*/ 54880 h 396039"/>
                        <a:gd name="connsiteX4" fmla="*/ 119940 w 461522"/>
                        <a:gd name="connsiteY4" fmla="*/ 61929 h 396039"/>
                        <a:gd name="connsiteX5" fmla="*/ 115522 w 461522"/>
                        <a:gd name="connsiteY5" fmla="*/ 69073 h 396039"/>
                        <a:gd name="connsiteX6" fmla="*/ 121584 w 461522"/>
                        <a:gd name="connsiteY6" fmla="*/ 63574 h 396039"/>
                        <a:gd name="connsiteX7" fmla="*/ 327437 w 461522"/>
                        <a:gd name="connsiteY7" fmla="*/ 14696 h 396039"/>
                        <a:gd name="connsiteX8" fmla="*/ 429376 w 461522"/>
                        <a:gd name="connsiteY8" fmla="*/ 98447 h 396039"/>
                        <a:gd name="connsiteX9" fmla="*/ 342523 w 461522"/>
                        <a:gd name="connsiteY9" fmla="*/ 269756 h 396039"/>
                        <a:gd name="connsiteX10" fmla="*/ 188416 w 461522"/>
                        <a:gd name="connsiteY10" fmla="*/ 176511 h 396039"/>
                        <a:gd name="connsiteX11" fmla="*/ 32288 w 461522"/>
                        <a:gd name="connsiteY11" fmla="*/ 204851 h 396039"/>
                        <a:gd name="connsiteX12" fmla="*/ 29515 w 461522"/>
                        <a:gd name="connsiteY12" fmla="*/ 209410 h 396039"/>
                        <a:gd name="connsiteX13" fmla="*/ 26648 w 461522"/>
                        <a:gd name="connsiteY13" fmla="*/ 214110 h 396039"/>
                        <a:gd name="connsiteX14" fmla="*/ 187805 w 461522"/>
                        <a:gd name="connsiteY14" fmla="*/ 181164 h 396039"/>
                        <a:gd name="connsiteX15" fmla="*/ 341160 w 461522"/>
                        <a:gd name="connsiteY15" fmla="*/ 275489 h 396039"/>
                        <a:gd name="connsiteX16" fmla="*/ 373730 w 461522"/>
                        <a:gd name="connsiteY16" fmla="*/ 342885 h 396039"/>
                        <a:gd name="connsiteX17" fmla="*/ 358033 w 461522"/>
                        <a:gd name="connsiteY17" fmla="*/ 379685 h 396039"/>
                        <a:gd name="connsiteX18" fmla="*/ 167502 w 461522"/>
                        <a:gd name="connsiteY18" fmla="*/ 213076 h 396039"/>
                        <a:gd name="connsiteX19" fmla="*/ 4982 w 461522"/>
                        <a:gd name="connsiteY19" fmla="*/ 249358 h 396039"/>
                        <a:gd name="connsiteX20" fmla="*/ 0 w 461522"/>
                        <a:gd name="connsiteY20" fmla="*/ 257442 h 396039"/>
                        <a:gd name="connsiteX21" fmla="*/ 42956 w 461522"/>
                        <a:gd name="connsiteY21" fmla="*/ 231781 h 396039"/>
                        <a:gd name="connsiteX22" fmla="*/ 166797 w 461522"/>
                        <a:gd name="connsiteY22" fmla="*/ 217682 h 396039"/>
                        <a:gd name="connsiteX23" fmla="*/ 353145 w 461522"/>
                        <a:gd name="connsiteY23" fmla="*/ 389836 h 396039"/>
                        <a:gd name="connsiteX24" fmla="*/ 354884 w 461522"/>
                        <a:gd name="connsiteY24" fmla="*/ 396040 h 396039"/>
                        <a:gd name="connsiteX25" fmla="*/ 461523 w 461522"/>
                        <a:gd name="connsiteY25" fmla="*/ 162647 h 396039"/>
                        <a:gd name="connsiteX26" fmla="*/ 461382 w 461522"/>
                        <a:gd name="connsiteY26" fmla="*/ 161989 h 396039"/>
                        <a:gd name="connsiteX27" fmla="*/ 378759 w 461522"/>
                        <a:gd name="connsiteY27" fmla="*/ 333814 h 396039"/>
                        <a:gd name="connsiteX28" fmla="*/ 345719 w 461522"/>
                        <a:gd name="connsiteY28" fmla="*/ 273797 h 396039"/>
                        <a:gd name="connsiteX29" fmla="*/ 431538 w 461522"/>
                        <a:gd name="connsiteY29" fmla="*/ 102019 h 396039"/>
                        <a:gd name="connsiteX30" fmla="*/ 453580 w 461522"/>
                        <a:gd name="connsiteY30" fmla="*/ 165560 h 396039"/>
                        <a:gd name="connsiteX31" fmla="*/ 378759 w 461522"/>
                        <a:gd name="connsiteY31" fmla="*/ 333814 h 396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461522" h="396039">
                          <a:moveTo>
                            <a:pt x="461382" y="161989"/>
                          </a:moveTo>
                          <a:cubicBezTo>
                            <a:pt x="461194" y="160673"/>
                            <a:pt x="456682" y="129090"/>
                            <a:pt x="435580" y="94029"/>
                          </a:cubicBezTo>
                          <a:cubicBezTo>
                            <a:pt x="411940" y="54692"/>
                            <a:pt x="372367" y="23861"/>
                            <a:pt x="328800" y="10184"/>
                          </a:cubicBezTo>
                          <a:cubicBezTo>
                            <a:pt x="224323" y="-22621"/>
                            <a:pt x="149830" y="32367"/>
                            <a:pt x="124357" y="54880"/>
                          </a:cubicBezTo>
                          <a:lnTo>
                            <a:pt x="119940" y="61929"/>
                          </a:lnTo>
                          <a:lnTo>
                            <a:pt x="115522" y="69073"/>
                          </a:lnTo>
                          <a:lnTo>
                            <a:pt x="121584" y="63574"/>
                          </a:lnTo>
                          <a:cubicBezTo>
                            <a:pt x="122383" y="62775"/>
                            <a:pt x="206322" y="-23372"/>
                            <a:pt x="327437" y="14696"/>
                          </a:cubicBezTo>
                          <a:cubicBezTo>
                            <a:pt x="369453" y="27903"/>
                            <a:pt x="406394" y="60754"/>
                            <a:pt x="429376" y="98447"/>
                          </a:cubicBezTo>
                          <a:lnTo>
                            <a:pt x="342523" y="269756"/>
                          </a:lnTo>
                          <a:cubicBezTo>
                            <a:pt x="303280" y="220595"/>
                            <a:pt x="244626" y="184501"/>
                            <a:pt x="188416" y="176511"/>
                          </a:cubicBezTo>
                          <a:cubicBezTo>
                            <a:pt x="104477" y="164621"/>
                            <a:pt x="48878" y="194887"/>
                            <a:pt x="32288" y="204851"/>
                          </a:cubicBezTo>
                          <a:lnTo>
                            <a:pt x="29515" y="209410"/>
                          </a:lnTo>
                          <a:lnTo>
                            <a:pt x="26648" y="214110"/>
                          </a:lnTo>
                          <a:cubicBezTo>
                            <a:pt x="36941" y="207483"/>
                            <a:pt x="94608" y="167957"/>
                            <a:pt x="187805" y="181164"/>
                          </a:cubicBezTo>
                          <a:cubicBezTo>
                            <a:pt x="243921" y="189107"/>
                            <a:pt x="302528" y="225671"/>
                            <a:pt x="341160" y="275489"/>
                          </a:cubicBezTo>
                          <a:cubicBezTo>
                            <a:pt x="357892" y="297062"/>
                            <a:pt x="368043" y="322629"/>
                            <a:pt x="373730" y="342885"/>
                          </a:cubicBezTo>
                          <a:lnTo>
                            <a:pt x="358033" y="379685"/>
                          </a:lnTo>
                          <a:cubicBezTo>
                            <a:pt x="348398" y="352332"/>
                            <a:pt x="296512" y="232721"/>
                            <a:pt x="167502" y="213076"/>
                          </a:cubicBezTo>
                          <a:cubicBezTo>
                            <a:pt x="55787" y="196015"/>
                            <a:pt x="7003" y="247337"/>
                            <a:pt x="4982" y="249358"/>
                          </a:cubicBezTo>
                          <a:lnTo>
                            <a:pt x="0" y="257442"/>
                          </a:lnTo>
                          <a:cubicBezTo>
                            <a:pt x="141" y="257301"/>
                            <a:pt x="17389" y="241557"/>
                            <a:pt x="42956" y="231781"/>
                          </a:cubicBezTo>
                          <a:cubicBezTo>
                            <a:pt x="66596" y="222710"/>
                            <a:pt x="109694" y="208987"/>
                            <a:pt x="166797" y="217682"/>
                          </a:cubicBezTo>
                          <a:cubicBezTo>
                            <a:pt x="309577" y="239442"/>
                            <a:pt x="352769" y="388426"/>
                            <a:pt x="353145" y="389836"/>
                          </a:cubicBezTo>
                          <a:lnTo>
                            <a:pt x="354884" y="396040"/>
                          </a:lnTo>
                          <a:lnTo>
                            <a:pt x="461523" y="162647"/>
                          </a:lnTo>
                          <a:lnTo>
                            <a:pt x="461382" y="161989"/>
                          </a:lnTo>
                          <a:close/>
                          <a:moveTo>
                            <a:pt x="378759" y="333814"/>
                          </a:moveTo>
                          <a:cubicBezTo>
                            <a:pt x="372508" y="314733"/>
                            <a:pt x="360947" y="293725"/>
                            <a:pt x="345719" y="273797"/>
                          </a:cubicBezTo>
                          <a:lnTo>
                            <a:pt x="431538" y="102019"/>
                          </a:lnTo>
                          <a:cubicBezTo>
                            <a:pt x="448692" y="132051"/>
                            <a:pt x="452828" y="161049"/>
                            <a:pt x="453580" y="165560"/>
                          </a:cubicBezTo>
                          <a:lnTo>
                            <a:pt x="378759" y="333814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20BCFF54-BF82-463D-04B5-986F397801CD}"/>
                      </a:ext>
                    </a:extLst>
                  </p:cNvPr>
                  <p:cNvSpPr/>
                  <p:nvPr/>
                </p:nvSpPr>
                <p:spPr>
                  <a:xfrm>
                    <a:off x="10815340" y="1798832"/>
                    <a:ext cx="12010" cy="17418"/>
                  </a:xfrm>
                  <a:custGeom>
                    <a:avLst/>
                    <a:gdLst>
                      <a:gd name="connsiteX0" fmla="*/ 11811 w 12010"/>
                      <a:gd name="connsiteY0" fmla="*/ 7346 h 17418"/>
                      <a:gd name="connsiteX1" fmla="*/ 7534 w 12010"/>
                      <a:gd name="connsiteY1" fmla="*/ 17310 h 17418"/>
                      <a:gd name="connsiteX2" fmla="*/ 202 w 12010"/>
                      <a:gd name="connsiteY2" fmla="*/ 10072 h 17418"/>
                      <a:gd name="connsiteX3" fmla="*/ 4479 w 12010"/>
                      <a:gd name="connsiteY3" fmla="*/ 108 h 17418"/>
                      <a:gd name="connsiteX4" fmla="*/ 11811 w 12010"/>
                      <a:gd name="connsiteY4" fmla="*/ 7346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10" h="17418">
                        <a:moveTo>
                          <a:pt x="11811" y="7346"/>
                        </a:moveTo>
                        <a:cubicBezTo>
                          <a:pt x="12657" y="12093"/>
                          <a:pt x="10730" y="16558"/>
                          <a:pt x="7534" y="17310"/>
                        </a:cubicBezTo>
                        <a:cubicBezTo>
                          <a:pt x="4338" y="18062"/>
                          <a:pt x="1048" y="14819"/>
                          <a:pt x="202" y="10072"/>
                        </a:cubicBezTo>
                        <a:cubicBezTo>
                          <a:pt x="-644" y="5325"/>
                          <a:pt x="1236" y="860"/>
                          <a:pt x="4479" y="108"/>
                        </a:cubicBezTo>
                        <a:cubicBezTo>
                          <a:pt x="7675" y="-644"/>
                          <a:pt x="10965" y="2599"/>
                          <a:pt x="11811" y="734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id="{088705A2-2B06-0F28-86B4-9073F6EA1BB4}"/>
                      </a:ext>
                    </a:extLst>
                  </p:cNvPr>
                  <p:cNvSpPr/>
                  <p:nvPr/>
                </p:nvSpPr>
                <p:spPr>
                  <a:xfrm>
                    <a:off x="10815590" y="1798832"/>
                    <a:ext cx="11753" cy="14395"/>
                  </a:xfrm>
                  <a:custGeom>
                    <a:avLst/>
                    <a:gdLst>
                      <a:gd name="connsiteX0" fmla="*/ 3337 w 11753"/>
                      <a:gd name="connsiteY0" fmla="*/ 2599 h 14395"/>
                      <a:gd name="connsiteX1" fmla="*/ 10669 w 11753"/>
                      <a:gd name="connsiteY1" fmla="*/ 9837 h 14395"/>
                      <a:gd name="connsiteX2" fmla="*/ 10622 w 11753"/>
                      <a:gd name="connsiteY2" fmla="*/ 14396 h 14395"/>
                      <a:gd name="connsiteX3" fmla="*/ 11562 w 11753"/>
                      <a:gd name="connsiteY3" fmla="*/ 7346 h 14395"/>
                      <a:gd name="connsiteX4" fmla="*/ 4230 w 11753"/>
                      <a:gd name="connsiteY4" fmla="*/ 108 h 14395"/>
                      <a:gd name="connsiteX5" fmla="*/ 0 w 11753"/>
                      <a:gd name="connsiteY5" fmla="*/ 5466 h 14395"/>
                      <a:gd name="connsiteX6" fmla="*/ 3337 w 11753"/>
                      <a:gd name="connsiteY6" fmla="*/ 2599 h 14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53" h="14395">
                        <a:moveTo>
                          <a:pt x="3337" y="2599"/>
                        </a:moveTo>
                        <a:cubicBezTo>
                          <a:pt x="6533" y="1847"/>
                          <a:pt x="9823" y="5090"/>
                          <a:pt x="10669" y="9837"/>
                        </a:cubicBezTo>
                        <a:cubicBezTo>
                          <a:pt x="10951" y="11435"/>
                          <a:pt x="10904" y="12986"/>
                          <a:pt x="10622" y="14396"/>
                        </a:cubicBezTo>
                        <a:cubicBezTo>
                          <a:pt x="11609" y="12516"/>
                          <a:pt x="12032" y="9978"/>
                          <a:pt x="11562" y="7346"/>
                        </a:cubicBezTo>
                        <a:cubicBezTo>
                          <a:pt x="10716" y="2599"/>
                          <a:pt x="7426" y="-644"/>
                          <a:pt x="4230" y="108"/>
                        </a:cubicBezTo>
                        <a:cubicBezTo>
                          <a:pt x="2115" y="625"/>
                          <a:pt x="564" y="2740"/>
                          <a:pt x="0" y="5466"/>
                        </a:cubicBezTo>
                        <a:cubicBezTo>
                          <a:pt x="799" y="4009"/>
                          <a:pt x="1927" y="2928"/>
                          <a:pt x="3337" y="2599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id="{A7F6ACC1-7DEE-0A9B-CC6B-D28F2B3459E8}"/>
                      </a:ext>
                    </a:extLst>
                  </p:cNvPr>
                  <p:cNvSpPr/>
                  <p:nvPr/>
                </p:nvSpPr>
                <p:spPr>
                  <a:xfrm>
                    <a:off x="10935656" y="1511826"/>
                    <a:ext cx="12010" cy="17405"/>
                  </a:xfrm>
                  <a:custGeom>
                    <a:avLst/>
                    <a:gdLst>
                      <a:gd name="connsiteX0" fmla="*/ 11811 w 12010"/>
                      <a:gd name="connsiteY0" fmla="*/ 7381 h 17405"/>
                      <a:gd name="connsiteX1" fmla="*/ 7534 w 12010"/>
                      <a:gd name="connsiteY1" fmla="*/ 17298 h 17405"/>
                      <a:gd name="connsiteX2" fmla="*/ 202 w 12010"/>
                      <a:gd name="connsiteY2" fmla="*/ 10060 h 17405"/>
                      <a:gd name="connsiteX3" fmla="*/ 4479 w 12010"/>
                      <a:gd name="connsiteY3" fmla="*/ 96 h 17405"/>
                      <a:gd name="connsiteX4" fmla="*/ 11811 w 12010"/>
                      <a:gd name="connsiteY4" fmla="*/ 7381 h 17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10" h="17405">
                        <a:moveTo>
                          <a:pt x="11811" y="7381"/>
                        </a:moveTo>
                        <a:cubicBezTo>
                          <a:pt x="12657" y="12128"/>
                          <a:pt x="10730" y="16593"/>
                          <a:pt x="7534" y="17298"/>
                        </a:cubicBezTo>
                        <a:cubicBezTo>
                          <a:pt x="4338" y="18050"/>
                          <a:pt x="1048" y="14807"/>
                          <a:pt x="202" y="10060"/>
                        </a:cubicBezTo>
                        <a:cubicBezTo>
                          <a:pt x="-644" y="5313"/>
                          <a:pt x="1236" y="848"/>
                          <a:pt x="4479" y="96"/>
                        </a:cubicBezTo>
                        <a:cubicBezTo>
                          <a:pt x="7675" y="-609"/>
                          <a:pt x="10965" y="2634"/>
                          <a:pt x="11811" y="738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20C041E5-4C32-FCE9-3F3E-FA79A8E4D458}"/>
                      </a:ext>
                    </a:extLst>
                  </p:cNvPr>
                  <p:cNvSpPr/>
                  <p:nvPr/>
                </p:nvSpPr>
                <p:spPr>
                  <a:xfrm>
                    <a:off x="10935716" y="1511860"/>
                    <a:ext cx="11971" cy="10870"/>
                  </a:xfrm>
                  <a:custGeom>
                    <a:avLst/>
                    <a:gdLst>
                      <a:gd name="connsiteX0" fmla="*/ 4420 w 11971"/>
                      <a:gd name="connsiteY0" fmla="*/ 2458 h 10870"/>
                      <a:gd name="connsiteX1" fmla="*/ 11751 w 11971"/>
                      <a:gd name="connsiteY1" fmla="*/ 9696 h 10870"/>
                      <a:gd name="connsiteX2" fmla="*/ 11892 w 11971"/>
                      <a:gd name="connsiteY2" fmla="*/ 10871 h 10870"/>
                      <a:gd name="connsiteX3" fmla="*/ 11751 w 11971"/>
                      <a:gd name="connsiteY3" fmla="*/ 7346 h 10870"/>
                      <a:gd name="connsiteX4" fmla="*/ 4420 w 11971"/>
                      <a:gd name="connsiteY4" fmla="*/ 108 h 10870"/>
                      <a:gd name="connsiteX5" fmla="*/ 49 w 11971"/>
                      <a:gd name="connsiteY5" fmla="*/ 8850 h 10870"/>
                      <a:gd name="connsiteX6" fmla="*/ 4420 w 11971"/>
                      <a:gd name="connsiteY6" fmla="*/ 2458 h 1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71" h="10870">
                        <a:moveTo>
                          <a:pt x="4420" y="2458"/>
                        </a:moveTo>
                        <a:cubicBezTo>
                          <a:pt x="7615" y="1706"/>
                          <a:pt x="10905" y="4949"/>
                          <a:pt x="11751" y="9696"/>
                        </a:cubicBezTo>
                        <a:cubicBezTo>
                          <a:pt x="11845" y="10072"/>
                          <a:pt x="11845" y="10495"/>
                          <a:pt x="11892" y="10871"/>
                        </a:cubicBezTo>
                        <a:cubicBezTo>
                          <a:pt x="12033" y="9743"/>
                          <a:pt x="11986" y="8568"/>
                          <a:pt x="11751" y="7346"/>
                        </a:cubicBezTo>
                        <a:cubicBezTo>
                          <a:pt x="10905" y="2599"/>
                          <a:pt x="7615" y="-644"/>
                          <a:pt x="4420" y="108"/>
                        </a:cubicBezTo>
                        <a:cubicBezTo>
                          <a:pt x="1506" y="813"/>
                          <a:pt x="-327" y="4573"/>
                          <a:pt x="49" y="8850"/>
                        </a:cubicBezTo>
                        <a:cubicBezTo>
                          <a:pt x="378" y="5607"/>
                          <a:pt x="2023" y="3022"/>
                          <a:pt x="4420" y="245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D5A8D9D6-47B1-543B-B442-F8A051373040}"/>
                      </a:ext>
                    </a:extLst>
                  </p:cNvPr>
                  <p:cNvSpPr/>
                  <p:nvPr/>
                </p:nvSpPr>
                <p:spPr>
                  <a:xfrm>
                    <a:off x="10408256" y="1351470"/>
                    <a:ext cx="255482" cy="369453"/>
                  </a:xfrm>
                  <a:custGeom>
                    <a:avLst/>
                    <a:gdLst>
                      <a:gd name="connsiteX0" fmla="*/ 185502 w 255482"/>
                      <a:gd name="connsiteY0" fmla="*/ 67395 h 369453"/>
                      <a:gd name="connsiteX1" fmla="*/ 185502 w 255482"/>
                      <a:gd name="connsiteY1" fmla="*/ 67395 h 369453"/>
                      <a:gd name="connsiteX2" fmla="*/ 0 w 255482"/>
                      <a:gd name="connsiteY2" fmla="*/ 369453 h 369453"/>
                      <a:gd name="connsiteX3" fmla="*/ 75714 w 255482"/>
                      <a:gd name="connsiteY3" fmla="*/ 303468 h 369453"/>
                      <a:gd name="connsiteX4" fmla="*/ 255482 w 255482"/>
                      <a:gd name="connsiteY4" fmla="*/ 0 h 369453"/>
                      <a:gd name="connsiteX5" fmla="*/ 185502 w 255482"/>
                      <a:gd name="connsiteY5" fmla="*/ 67395 h 369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482" h="369453">
                        <a:moveTo>
                          <a:pt x="185502" y="67395"/>
                        </a:moveTo>
                        <a:lnTo>
                          <a:pt x="185502" y="67395"/>
                        </a:lnTo>
                        <a:lnTo>
                          <a:pt x="0" y="369453"/>
                        </a:lnTo>
                        <a:cubicBezTo>
                          <a:pt x="19457" y="342053"/>
                          <a:pt x="45494" y="319447"/>
                          <a:pt x="75714" y="303468"/>
                        </a:cubicBezTo>
                        <a:lnTo>
                          <a:pt x="255482" y="0"/>
                        </a:lnTo>
                        <a:cubicBezTo>
                          <a:pt x="226625" y="16214"/>
                          <a:pt x="202374" y="39432"/>
                          <a:pt x="185502" y="6739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4C78BBCD-5542-5DBC-B15E-7C4C67F2F901}"/>
                      </a:ext>
                    </a:extLst>
                  </p:cNvPr>
                  <p:cNvSpPr/>
                  <p:nvPr/>
                </p:nvSpPr>
                <p:spPr>
                  <a:xfrm>
                    <a:off x="10753693" y="1393815"/>
                    <a:ext cx="200758" cy="523513"/>
                  </a:xfrm>
                  <a:custGeom>
                    <a:avLst/>
                    <a:gdLst>
                      <a:gd name="connsiteX0" fmla="*/ 155799 w 200758"/>
                      <a:gd name="connsiteY0" fmla="*/ 0 h 523513"/>
                      <a:gd name="connsiteX1" fmla="*/ 0 w 200758"/>
                      <a:gd name="connsiteY1" fmla="*/ 308168 h 523513"/>
                      <a:gd name="connsiteX2" fmla="*/ 53954 w 200758"/>
                      <a:gd name="connsiteY2" fmla="*/ 453392 h 523513"/>
                      <a:gd name="connsiteX3" fmla="*/ 39290 w 200758"/>
                      <a:gd name="connsiteY3" fmla="*/ 523514 h 523513"/>
                      <a:gd name="connsiteX4" fmla="*/ 186630 w 200758"/>
                      <a:gd name="connsiteY4" fmla="*/ 189732 h 523513"/>
                      <a:gd name="connsiteX5" fmla="*/ 200683 w 200758"/>
                      <a:gd name="connsiteY5" fmla="*/ 125156 h 523513"/>
                      <a:gd name="connsiteX6" fmla="*/ 155799 w 200758"/>
                      <a:gd name="connsiteY6" fmla="*/ 0 h 523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0758" h="523513">
                        <a:moveTo>
                          <a:pt x="155799" y="0"/>
                        </a:moveTo>
                        <a:lnTo>
                          <a:pt x="0" y="308168"/>
                        </a:lnTo>
                        <a:cubicBezTo>
                          <a:pt x="34967" y="346941"/>
                          <a:pt x="55552" y="397981"/>
                          <a:pt x="53954" y="453392"/>
                        </a:cubicBezTo>
                        <a:cubicBezTo>
                          <a:pt x="53202" y="478113"/>
                          <a:pt x="48032" y="501706"/>
                          <a:pt x="39290" y="523514"/>
                        </a:cubicBezTo>
                        <a:lnTo>
                          <a:pt x="186630" y="189732"/>
                        </a:lnTo>
                        <a:cubicBezTo>
                          <a:pt x="194996" y="169711"/>
                          <a:pt x="200025" y="147997"/>
                          <a:pt x="200683" y="125156"/>
                        </a:cubicBezTo>
                        <a:cubicBezTo>
                          <a:pt x="202045" y="77688"/>
                          <a:pt x="184985" y="33839"/>
                          <a:pt x="155799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B4F7EBE9-DD29-C078-6A8B-6910AA7C1762}"/>
                    </a:ext>
                  </a:extLst>
                </p:cNvPr>
                <p:cNvSpPr/>
                <p:nvPr/>
              </p:nvSpPr>
              <p:spPr>
                <a:xfrm>
                  <a:off x="10639910" y="1333516"/>
                  <a:ext cx="231137" cy="329081"/>
                </a:xfrm>
                <a:custGeom>
                  <a:avLst/>
                  <a:gdLst>
                    <a:gd name="connsiteX0" fmla="*/ 174223 w 231137"/>
                    <a:gd name="connsiteY0" fmla="*/ 0 h 329081"/>
                    <a:gd name="connsiteX1" fmla="*/ 0 w 231137"/>
                    <a:gd name="connsiteY1" fmla="*/ 301588 h 329081"/>
                    <a:gd name="connsiteX2" fmla="*/ 66596 w 231137"/>
                    <a:gd name="connsiteY2" fmla="*/ 329082 h 329081"/>
                    <a:gd name="connsiteX3" fmla="*/ 231137 w 231137"/>
                    <a:gd name="connsiteY3" fmla="*/ 26225 h 329081"/>
                    <a:gd name="connsiteX4" fmla="*/ 174223 w 231137"/>
                    <a:gd name="connsiteY4" fmla="*/ 0 h 32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137" h="329081">
                      <a:moveTo>
                        <a:pt x="174223" y="0"/>
                      </a:moveTo>
                      <a:lnTo>
                        <a:pt x="0" y="301588"/>
                      </a:lnTo>
                      <a:cubicBezTo>
                        <a:pt x="24016" y="307181"/>
                        <a:pt x="46434" y="316580"/>
                        <a:pt x="66596" y="329082"/>
                      </a:cubicBezTo>
                      <a:lnTo>
                        <a:pt x="231137" y="26225"/>
                      </a:lnTo>
                      <a:cubicBezTo>
                        <a:pt x="213983" y="14710"/>
                        <a:pt x="194855" y="5734"/>
                        <a:pt x="174223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CC928212-A836-F0A2-2443-4EA2B68E2B19}"/>
                    </a:ext>
                  </a:extLst>
                </p:cNvPr>
                <p:cNvSpPr/>
                <p:nvPr/>
              </p:nvSpPr>
              <p:spPr>
                <a:xfrm>
                  <a:off x="10792936" y="1467743"/>
                  <a:ext cx="161470" cy="449585"/>
                </a:xfrm>
                <a:custGeom>
                  <a:avLst/>
                  <a:gdLst>
                    <a:gd name="connsiteX0" fmla="*/ 8883 w 161470"/>
                    <a:gd name="connsiteY0" fmla="*/ 324758 h 449585"/>
                    <a:gd name="connsiteX1" fmla="*/ 14663 w 161470"/>
                    <a:gd name="connsiteY1" fmla="*/ 379464 h 449585"/>
                    <a:gd name="connsiteX2" fmla="*/ 0 w 161470"/>
                    <a:gd name="connsiteY2" fmla="*/ 449585 h 449585"/>
                    <a:gd name="connsiteX3" fmla="*/ 147340 w 161470"/>
                    <a:gd name="connsiteY3" fmla="*/ 115804 h 449585"/>
                    <a:gd name="connsiteX4" fmla="*/ 161392 w 161470"/>
                    <a:gd name="connsiteY4" fmla="*/ 51228 h 449585"/>
                    <a:gd name="connsiteX5" fmla="*/ 155564 w 161470"/>
                    <a:gd name="connsiteY5" fmla="*/ 0 h 449585"/>
                    <a:gd name="connsiteX6" fmla="*/ 8883 w 161470"/>
                    <a:gd name="connsiteY6" fmla="*/ 324758 h 449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470" h="449585">
                      <a:moveTo>
                        <a:pt x="8883" y="324758"/>
                      </a:moveTo>
                      <a:cubicBezTo>
                        <a:pt x="13159" y="342288"/>
                        <a:pt x="15227" y="360618"/>
                        <a:pt x="14663" y="379464"/>
                      </a:cubicBezTo>
                      <a:cubicBezTo>
                        <a:pt x="13912" y="404185"/>
                        <a:pt x="8742" y="427778"/>
                        <a:pt x="0" y="449585"/>
                      </a:cubicBezTo>
                      <a:lnTo>
                        <a:pt x="147340" y="115804"/>
                      </a:lnTo>
                      <a:cubicBezTo>
                        <a:pt x="155705" y="95782"/>
                        <a:pt x="160734" y="74069"/>
                        <a:pt x="161392" y="51228"/>
                      </a:cubicBezTo>
                      <a:cubicBezTo>
                        <a:pt x="161909" y="33510"/>
                        <a:pt x="159841" y="16355"/>
                        <a:pt x="155564" y="0"/>
                      </a:cubicBezTo>
                      <a:lnTo>
                        <a:pt x="8883" y="32475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D2CFA89F-C0A8-FF2C-F682-DAE5714A2AF1}"/>
                  </a:ext>
                </a:extLst>
              </p:cNvPr>
              <p:cNvSpPr/>
              <p:nvPr/>
            </p:nvSpPr>
            <p:spPr>
              <a:xfrm>
                <a:off x="10597424" y="1326561"/>
                <a:ext cx="357031" cy="424770"/>
              </a:xfrm>
              <a:custGeom>
                <a:avLst/>
                <a:gdLst>
                  <a:gd name="connsiteX0" fmla="*/ 356952 w 357031"/>
                  <a:gd name="connsiteY0" fmla="*/ 192411 h 424770"/>
                  <a:gd name="connsiteX1" fmla="*/ 173235 w 357031"/>
                  <a:gd name="connsiteY1" fmla="*/ 0 h 424770"/>
                  <a:gd name="connsiteX2" fmla="*/ 0 w 357031"/>
                  <a:gd name="connsiteY2" fmla="*/ 297499 h 424770"/>
                  <a:gd name="connsiteX3" fmla="*/ 268783 w 357031"/>
                  <a:gd name="connsiteY3" fmla="*/ 424770 h 424770"/>
                  <a:gd name="connsiteX4" fmla="*/ 342852 w 357031"/>
                  <a:gd name="connsiteY4" fmla="*/ 256939 h 424770"/>
                  <a:gd name="connsiteX5" fmla="*/ 356952 w 357031"/>
                  <a:gd name="connsiteY5" fmla="*/ 192411 h 42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7031" h="424770">
                    <a:moveTo>
                      <a:pt x="356952" y="192411"/>
                    </a:moveTo>
                    <a:cubicBezTo>
                      <a:pt x="359959" y="90519"/>
                      <a:pt x="278042" y="5264"/>
                      <a:pt x="173235" y="0"/>
                    </a:cubicBezTo>
                    <a:lnTo>
                      <a:pt x="0" y="297499"/>
                    </a:lnTo>
                    <a:cubicBezTo>
                      <a:pt x="0" y="297499"/>
                      <a:pt x="178123" y="290731"/>
                      <a:pt x="268783" y="424770"/>
                    </a:cubicBezTo>
                    <a:cubicBezTo>
                      <a:pt x="284339" y="389522"/>
                      <a:pt x="342852" y="256939"/>
                      <a:pt x="342852" y="256939"/>
                    </a:cubicBezTo>
                    <a:cubicBezTo>
                      <a:pt x="351265" y="236965"/>
                      <a:pt x="356247" y="215252"/>
                      <a:pt x="356952" y="19241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725" name="Graphic 111">
                <a:extLst>
                  <a:ext uri="{FF2B5EF4-FFF2-40B4-BE49-F238E27FC236}">
                    <a16:creationId xmlns:a16="http://schemas.microsoft.com/office/drawing/2014/main" id="{5434981F-BD32-D71A-84F0-4160EE862F91}"/>
                  </a:ext>
                </a:extLst>
              </p:cNvPr>
              <p:cNvGrpSpPr/>
              <p:nvPr/>
            </p:nvGrpSpPr>
            <p:grpSpPr>
              <a:xfrm>
                <a:off x="10538737" y="1268893"/>
                <a:ext cx="259229" cy="354635"/>
                <a:chOff x="10538737" y="1268893"/>
                <a:chExt cx="259229" cy="354635"/>
              </a:xfrm>
              <a:grpFill/>
            </p:grpSpPr>
            <p:grpSp>
              <p:nvGrpSpPr>
                <p:cNvPr id="726" name="Graphic 111">
                  <a:extLst>
                    <a:ext uri="{FF2B5EF4-FFF2-40B4-BE49-F238E27FC236}">
                      <a16:creationId xmlns:a16="http://schemas.microsoft.com/office/drawing/2014/main" id="{21589DE7-7BFA-6FEE-49F7-0E7403D440EE}"/>
                    </a:ext>
                  </a:extLst>
                </p:cNvPr>
                <p:cNvGrpSpPr/>
                <p:nvPr/>
              </p:nvGrpSpPr>
              <p:grpSpPr>
                <a:xfrm>
                  <a:off x="10538737" y="1505774"/>
                  <a:ext cx="117749" cy="117754"/>
                  <a:chOff x="10538737" y="1505774"/>
                  <a:chExt cx="117749" cy="117754"/>
                </a:xfrm>
                <a:grpFill/>
              </p:grpSpPr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43884BCC-96E1-DDB5-1562-CC0D2F96D7DE}"/>
                      </a:ext>
                    </a:extLst>
                  </p:cNvPr>
                  <p:cNvSpPr/>
                  <p:nvPr/>
                </p:nvSpPr>
                <p:spPr>
                  <a:xfrm>
                    <a:off x="10538737" y="1505774"/>
                    <a:ext cx="117749" cy="117754"/>
                  </a:xfrm>
                  <a:custGeom>
                    <a:avLst/>
                    <a:gdLst>
                      <a:gd name="connsiteX0" fmla="*/ 114709 w 117749"/>
                      <a:gd name="connsiteY0" fmla="*/ 40268 h 117754"/>
                      <a:gd name="connsiteX1" fmla="*/ 77486 w 117749"/>
                      <a:gd name="connsiteY1" fmla="*/ 114713 h 117754"/>
                      <a:gd name="connsiteX2" fmla="*/ 3041 w 117749"/>
                      <a:gd name="connsiteY2" fmla="*/ 77491 h 117754"/>
                      <a:gd name="connsiteX3" fmla="*/ 40264 w 117749"/>
                      <a:gd name="connsiteY3" fmla="*/ 3046 h 117754"/>
                      <a:gd name="connsiteX4" fmla="*/ 114709 w 117749"/>
                      <a:gd name="connsiteY4" fmla="*/ 40268 h 117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749" h="117754">
                        <a:moveTo>
                          <a:pt x="114709" y="40268"/>
                        </a:moveTo>
                        <a:cubicBezTo>
                          <a:pt x="125002" y="71099"/>
                          <a:pt x="108317" y="104468"/>
                          <a:pt x="77486" y="114713"/>
                        </a:cubicBezTo>
                        <a:cubicBezTo>
                          <a:pt x="46656" y="125006"/>
                          <a:pt x="13287" y="108322"/>
                          <a:pt x="3041" y="77491"/>
                        </a:cubicBezTo>
                        <a:cubicBezTo>
                          <a:pt x="-7252" y="46660"/>
                          <a:pt x="9433" y="13291"/>
                          <a:pt x="40264" y="3046"/>
                        </a:cubicBezTo>
                        <a:cubicBezTo>
                          <a:pt x="71095" y="-7247"/>
                          <a:pt x="104416" y="9390"/>
                          <a:pt x="114709" y="4026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id="{86FCD33B-C717-7047-662A-55F441E5367D}"/>
                      </a:ext>
                    </a:extLst>
                  </p:cNvPr>
                  <p:cNvSpPr/>
                  <p:nvPr/>
                </p:nvSpPr>
                <p:spPr>
                  <a:xfrm>
                    <a:off x="10538815" y="1561975"/>
                    <a:ext cx="117605" cy="61553"/>
                  </a:xfrm>
                  <a:custGeom>
                    <a:avLst/>
                    <a:gdLst>
                      <a:gd name="connsiteX0" fmla="*/ 77361 w 117605"/>
                      <a:gd name="connsiteY0" fmla="*/ 55552 h 61553"/>
                      <a:gd name="connsiteX1" fmla="*/ 2916 w 117605"/>
                      <a:gd name="connsiteY1" fmla="*/ 18329 h 61553"/>
                      <a:gd name="connsiteX2" fmla="*/ 2 w 117605"/>
                      <a:gd name="connsiteY2" fmla="*/ 2397 h 61553"/>
                      <a:gd name="connsiteX3" fmla="*/ 2963 w 117605"/>
                      <a:gd name="connsiteY3" fmla="*/ 21290 h 61553"/>
                      <a:gd name="connsiteX4" fmla="*/ 77408 w 117605"/>
                      <a:gd name="connsiteY4" fmla="*/ 58513 h 61553"/>
                      <a:gd name="connsiteX5" fmla="*/ 117544 w 117605"/>
                      <a:gd name="connsiteY5" fmla="*/ 0 h 61553"/>
                      <a:gd name="connsiteX6" fmla="*/ 77361 w 117605"/>
                      <a:gd name="connsiteY6" fmla="*/ 55552 h 6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605" h="61553">
                        <a:moveTo>
                          <a:pt x="77361" y="55552"/>
                        </a:moveTo>
                        <a:cubicBezTo>
                          <a:pt x="46530" y="65845"/>
                          <a:pt x="13161" y="49160"/>
                          <a:pt x="2916" y="18329"/>
                        </a:cubicBezTo>
                        <a:cubicBezTo>
                          <a:pt x="1130" y="13066"/>
                          <a:pt x="237" y="7708"/>
                          <a:pt x="2" y="2397"/>
                        </a:cubicBezTo>
                        <a:cubicBezTo>
                          <a:pt x="-45" y="8648"/>
                          <a:pt x="895" y="14992"/>
                          <a:pt x="2963" y="21290"/>
                        </a:cubicBezTo>
                        <a:cubicBezTo>
                          <a:pt x="13255" y="52121"/>
                          <a:pt x="46577" y="68805"/>
                          <a:pt x="77408" y="58513"/>
                        </a:cubicBezTo>
                        <a:cubicBezTo>
                          <a:pt x="102975" y="50006"/>
                          <a:pt x="118719" y="25614"/>
                          <a:pt x="117544" y="0"/>
                        </a:cubicBezTo>
                        <a:cubicBezTo>
                          <a:pt x="117450" y="24533"/>
                          <a:pt x="101941" y="47374"/>
                          <a:pt x="77361" y="55552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id="{C46509DC-1373-4F2E-31F0-75C078915C71}"/>
                      </a:ext>
                    </a:extLst>
                  </p:cNvPr>
                  <p:cNvSpPr/>
                  <p:nvPr/>
                </p:nvSpPr>
                <p:spPr>
                  <a:xfrm>
                    <a:off x="10546666" y="1505775"/>
                    <a:ext cx="109811" cy="92106"/>
                  </a:xfrm>
                  <a:custGeom>
                    <a:avLst/>
                    <a:gdLst>
                      <a:gd name="connsiteX0" fmla="*/ 32288 w 109811"/>
                      <a:gd name="connsiteY0" fmla="*/ 3045 h 92106"/>
                      <a:gd name="connsiteX1" fmla="*/ 0 w 109811"/>
                      <a:gd name="connsiteY1" fmla="*/ 29505 h 92106"/>
                      <a:gd name="connsiteX2" fmla="*/ 29938 w 109811"/>
                      <a:gd name="connsiteY2" fmla="*/ 6852 h 92106"/>
                      <a:gd name="connsiteX3" fmla="*/ 104383 w 109811"/>
                      <a:gd name="connsiteY3" fmla="*/ 44075 h 92106"/>
                      <a:gd name="connsiteX4" fmla="*/ 99495 w 109811"/>
                      <a:gd name="connsiteY4" fmla="*/ 92107 h 92106"/>
                      <a:gd name="connsiteX5" fmla="*/ 106780 w 109811"/>
                      <a:gd name="connsiteY5" fmla="*/ 40315 h 92106"/>
                      <a:gd name="connsiteX6" fmla="*/ 32288 w 109811"/>
                      <a:gd name="connsiteY6" fmla="*/ 3045 h 92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811" h="92106">
                        <a:moveTo>
                          <a:pt x="32288" y="3045"/>
                        </a:moveTo>
                        <a:cubicBezTo>
                          <a:pt x="18047" y="7792"/>
                          <a:pt x="6909" y="17474"/>
                          <a:pt x="0" y="29505"/>
                        </a:cubicBezTo>
                        <a:cubicBezTo>
                          <a:pt x="7003" y="19260"/>
                          <a:pt x="17248" y="11082"/>
                          <a:pt x="29938" y="6852"/>
                        </a:cubicBezTo>
                        <a:cubicBezTo>
                          <a:pt x="60769" y="-3441"/>
                          <a:pt x="94137" y="13244"/>
                          <a:pt x="104383" y="44075"/>
                        </a:cubicBezTo>
                        <a:cubicBezTo>
                          <a:pt x="109929" y="60712"/>
                          <a:pt x="107579" y="78007"/>
                          <a:pt x="99495" y="92107"/>
                        </a:cubicBezTo>
                        <a:cubicBezTo>
                          <a:pt x="109506" y="77443"/>
                          <a:pt x="112843" y="58456"/>
                          <a:pt x="106780" y="40315"/>
                        </a:cubicBezTo>
                        <a:cubicBezTo>
                          <a:pt x="96487" y="9390"/>
                          <a:pt x="63166" y="-7247"/>
                          <a:pt x="32288" y="304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id="{6610B806-299A-467D-C8FB-FA00962A3B28}"/>
                      </a:ext>
                    </a:extLst>
                  </p:cNvPr>
                  <p:cNvSpPr/>
                  <p:nvPr/>
                </p:nvSpPr>
                <p:spPr>
                  <a:xfrm>
                    <a:off x="10557287" y="1523060"/>
                    <a:ext cx="80227" cy="80226"/>
                  </a:xfrm>
                  <a:custGeom>
                    <a:avLst/>
                    <a:gdLst>
                      <a:gd name="connsiteX0" fmla="*/ 80226 w 80227"/>
                      <a:gd name="connsiteY0" fmla="*/ 40278 h 80226"/>
                      <a:gd name="connsiteX1" fmla="*/ 39949 w 80227"/>
                      <a:gd name="connsiteY1" fmla="*/ 80226 h 80226"/>
                      <a:gd name="connsiteX2" fmla="*/ 0 w 80227"/>
                      <a:gd name="connsiteY2" fmla="*/ 39949 h 80226"/>
                      <a:gd name="connsiteX3" fmla="*/ 40278 w 80227"/>
                      <a:gd name="connsiteY3" fmla="*/ 0 h 80226"/>
                      <a:gd name="connsiteX4" fmla="*/ 80226 w 80227"/>
                      <a:gd name="connsiteY4" fmla="*/ 40278 h 8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227" h="80226">
                        <a:moveTo>
                          <a:pt x="80226" y="40278"/>
                        </a:moveTo>
                        <a:cubicBezTo>
                          <a:pt x="80133" y="62414"/>
                          <a:pt x="62085" y="80320"/>
                          <a:pt x="39949" y="80226"/>
                        </a:cubicBezTo>
                        <a:cubicBezTo>
                          <a:pt x="17813" y="80132"/>
                          <a:pt x="-93" y="62085"/>
                          <a:pt x="0" y="39949"/>
                        </a:cubicBezTo>
                        <a:cubicBezTo>
                          <a:pt x="94" y="17813"/>
                          <a:pt x="18142" y="-94"/>
                          <a:pt x="40278" y="0"/>
                        </a:cubicBezTo>
                        <a:cubicBezTo>
                          <a:pt x="62461" y="94"/>
                          <a:pt x="80368" y="18142"/>
                          <a:pt x="80226" y="4027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id="{0B5BB603-41A2-AF43-290C-3E53CD6A3261}"/>
                      </a:ext>
                    </a:extLst>
                  </p:cNvPr>
                  <p:cNvSpPr/>
                  <p:nvPr/>
                </p:nvSpPr>
                <p:spPr>
                  <a:xfrm>
                    <a:off x="10556018" y="1545103"/>
                    <a:ext cx="75855" cy="60580"/>
                  </a:xfrm>
                  <a:custGeom>
                    <a:avLst/>
                    <a:gdLst>
                      <a:gd name="connsiteX0" fmla="*/ 41218 w 75855"/>
                      <a:gd name="connsiteY0" fmla="*/ 58184 h 60580"/>
                      <a:gd name="connsiteX1" fmla="*/ 1269 w 75855"/>
                      <a:gd name="connsiteY1" fmla="*/ 17906 h 60580"/>
                      <a:gd name="connsiteX2" fmla="*/ 5640 w 75855"/>
                      <a:gd name="connsiteY2" fmla="*/ 0 h 60580"/>
                      <a:gd name="connsiteX3" fmla="*/ 0 w 75855"/>
                      <a:gd name="connsiteY3" fmla="*/ 20303 h 60580"/>
                      <a:gd name="connsiteX4" fmla="*/ 39949 w 75855"/>
                      <a:gd name="connsiteY4" fmla="*/ 60581 h 60580"/>
                      <a:gd name="connsiteX5" fmla="*/ 75855 w 75855"/>
                      <a:gd name="connsiteY5" fmla="*/ 38586 h 60580"/>
                      <a:gd name="connsiteX6" fmla="*/ 41218 w 75855"/>
                      <a:gd name="connsiteY6" fmla="*/ 58184 h 60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855" h="60580">
                        <a:moveTo>
                          <a:pt x="41218" y="58184"/>
                        </a:moveTo>
                        <a:cubicBezTo>
                          <a:pt x="19082" y="58090"/>
                          <a:pt x="1175" y="40042"/>
                          <a:pt x="1269" y="17906"/>
                        </a:cubicBezTo>
                        <a:cubicBezTo>
                          <a:pt x="1316" y="11468"/>
                          <a:pt x="2867" y="5358"/>
                          <a:pt x="5640" y="0"/>
                        </a:cubicBezTo>
                        <a:cubicBezTo>
                          <a:pt x="2115" y="5969"/>
                          <a:pt x="0" y="12878"/>
                          <a:pt x="0" y="20303"/>
                        </a:cubicBezTo>
                        <a:cubicBezTo>
                          <a:pt x="-94" y="42439"/>
                          <a:pt x="17766" y="60487"/>
                          <a:pt x="39949" y="60581"/>
                        </a:cubicBezTo>
                        <a:cubicBezTo>
                          <a:pt x="55646" y="60628"/>
                          <a:pt x="69229" y="51698"/>
                          <a:pt x="75855" y="38586"/>
                        </a:cubicBezTo>
                        <a:cubicBezTo>
                          <a:pt x="68806" y="50335"/>
                          <a:pt x="55975" y="58231"/>
                          <a:pt x="41218" y="58184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32" name="Freeform: Shape 731">
                    <a:extLst>
                      <a:ext uri="{FF2B5EF4-FFF2-40B4-BE49-F238E27FC236}">
                        <a16:creationId xmlns:a16="http://schemas.microsoft.com/office/drawing/2014/main" id="{29B559A7-60C5-1B35-3B79-1909E1419AA4}"/>
                      </a:ext>
                    </a:extLst>
                  </p:cNvPr>
                  <p:cNvSpPr/>
                  <p:nvPr/>
                </p:nvSpPr>
                <p:spPr>
                  <a:xfrm>
                    <a:off x="10572421" y="1526585"/>
                    <a:ext cx="60957" cy="60956"/>
                  </a:xfrm>
                  <a:custGeom>
                    <a:avLst/>
                    <a:gdLst>
                      <a:gd name="connsiteX0" fmla="*/ 60957 w 60957"/>
                      <a:gd name="connsiteY0" fmla="*/ 30596 h 60956"/>
                      <a:gd name="connsiteX1" fmla="*/ 30361 w 60957"/>
                      <a:gd name="connsiteY1" fmla="*/ 60957 h 60956"/>
                      <a:gd name="connsiteX2" fmla="*/ 0 w 60957"/>
                      <a:gd name="connsiteY2" fmla="*/ 30361 h 60956"/>
                      <a:gd name="connsiteX3" fmla="*/ 30596 w 60957"/>
                      <a:gd name="connsiteY3" fmla="*/ 0 h 60956"/>
                      <a:gd name="connsiteX4" fmla="*/ 60957 w 60957"/>
                      <a:gd name="connsiteY4" fmla="*/ 30596 h 60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57" h="60956">
                        <a:moveTo>
                          <a:pt x="60957" y="30596"/>
                        </a:moveTo>
                        <a:cubicBezTo>
                          <a:pt x="60863" y="47421"/>
                          <a:pt x="47186" y="61004"/>
                          <a:pt x="30361" y="60957"/>
                        </a:cubicBezTo>
                        <a:cubicBezTo>
                          <a:pt x="13536" y="60863"/>
                          <a:pt x="-47" y="47186"/>
                          <a:pt x="0" y="30361"/>
                        </a:cubicBezTo>
                        <a:cubicBezTo>
                          <a:pt x="94" y="13536"/>
                          <a:pt x="13771" y="-47"/>
                          <a:pt x="30596" y="0"/>
                        </a:cubicBezTo>
                        <a:cubicBezTo>
                          <a:pt x="47468" y="47"/>
                          <a:pt x="61051" y="13771"/>
                          <a:pt x="60957" y="3059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733" name="Graphic 111">
                  <a:extLst>
                    <a:ext uri="{FF2B5EF4-FFF2-40B4-BE49-F238E27FC236}">
                      <a16:creationId xmlns:a16="http://schemas.microsoft.com/office/drawing/2014/main" id="{EC69EC50-3076-60FE-8B25-5647B6B4CAD3}"/>
                    </a:ext>
                  </a:extLst>
                </p:cNvPr>
                <p:cNvGrpSpPr/>
                <p:nvPr/>
              </p:nvGrpSpPr>
              <p:grpSpPr>
                <a:xfrm>
                  <a:off x="10546807" y="1268893"/>
                  <a:ext cx="251159" cy="326356"/>
                  <a:chOff x="10546807" y="1268893"/>
                  <a:chExt cx="251159" cy="326356"/>
                </a:xfrm>
                <a:grpFill/>
              </p:grpSpPr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E8DACFB8-B71F-F58D-5BFF-B5A5CCFE0BFA}"/>
                      </a:ext>
                    </a:extLst>
                  </p:cNvPr>
                  <p:cNvSpPr/>
                  <p:nvPr/>
                </p:nvSpPr>
                <p:spPr>
                  <a:xfrm>
                    <a:off x="10546854" y="1268893"/>
                    <a:ext cx="251112" cy="326356"/>
                  </a:xfrm>
                  <a:custGeom>
                    <a:avLst/>
                    <a:gdLst>
                      <a:gd name="connsiteX0" fmla="*/ 251112 w 251112"/>
                      <a:gd name="connsiteY0" fmla="*/ 55600 h 326356"/>
                      <a:gd name="connsiteX1" fmla="*/ 196030 w 251112"/>
                      <a:gd name="connsiteY1" fmla="*/ 1 h 326356"/>
                      <a:gd name="connsiteX2" fmla="*/ 149172 w 251112"/>
                      <a:gd name="connsiteY2" fmla="*/ 25662 h 326356"/>
                      <a:gd name="connsiteX3" fmla="*/ 149125 w 251112"/>
                      <a:gd name="connsiteY3" fmla="*/ 25615 h 326356"/>
                      <a:gd name="connsiteX4" fmla="*/ 127553 w 251112"/>
                      <a:gd name="connsiteY4" fmla="*/ 60393 h 326356"/>
                      <a:gd name="connsiteX5" fmla="*/ 53249 w 251112"/>
                      <a:gd name="connsiteY5" fmla="*/ 180145 h 326356"/>
                      <a:gd name="connsiteX6" fmla="*/ 0 w 251112"/>
                      <a:gd name="connsiteY6" fmla="*/ 265964 h 326356"/>
                      <a:gd name="connsiteX7" fmla="*/ 47 w 251112"/>
                      <a:gd name="connsiteY7" fmla="*/ 266011 h 326356"/>
                      <a:gd name="connsiteX8" fmla="*/ 51040 w 251112"/>
                      <a:gd name="connsiteY8" fmla="*/ 236919 h 326356"/>
                      <a:gd name="connsiteX9" fmla="*/ 109647 w 251112"/>
                      <a:gd name="connsiteY9" fmla="*/ 296043 h 326356"/>
                      <a:gd name="connsiteX10" fmla="*/ 101046 w 251112"/>
                      <a:gd name="connsiteY10" fmla="*/ 326310 h 326356"/>
                      <a:gd name="connsiteX11" fmla="*/ 101093 w 251112"/>
                      <a:gd name="connsiteY11" fmla="*/ 326357 h 326356"/>
                      <a:gd name="connsiteX12" fmla="*/ 150770 w 251112"/>
                      <a:gd name="connsiteY12" fmla="*/ 241619 h 326356"/>
                      <a:gd name="connsiteX13" fmla="*/ 226014 w 251112"/>
                      <a:gd name="connsiteY13" fmla="*/ 113313 h 326356"/>
                      <a:gd name="connsiteX14" fmla="*/ 243780 w 251112"/>
                      <a:gd name="connsiteY14" fmla="*/ 83047 h 326356"/>
                      <a:gd name="connsiteX15" fmla="*/ 243733 w 251112"/>
                      <a:gd name="connsiteY15" fmla="*/ 83047 h 326356"/>
                      <a:gd name="connsiteX16" fmla="*/ 251112 w 251112"/>
                      <a:gd name="connsiteY16" fmla="*/ 55600 h 326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51112" h="326356">
                        <a:moveTo>
                          <a:pt x="251112" y="55600"/>
                        </a:moveTo>
                        <a:cubicBezTo>
                          <a:pt x="251253" y="25051"/>
                          <a:pt x="226579" y="142"/>
                          <a:pt x="196030" y="1"/>
                        </a:cubicBezTo>
                        <a:cubicBezTo>
                          <a:pt x="176338" y="-93"/>
                          <a:pt x="159042" y="10152"/>
                          <a:pt x="149172" y="25662"/>
                        </a:cubicBezTo>
                        <a:lnTo>
                          <a:pt x="149125" y="25615"/>
                        </a:lnTo>
                        <a:lnTo>
                          <a:pt x="127553" y="60393"/>
                        </a:lnTo>
                        <a:lnTo>
                          <a:pt x="53249" y="180145"/>
                        </a:lnTo>
                        <a:lnTo>
                          <a:pt x="0" y="265964"/>
                        </a:lnTo>
                        <a:lnTo>
                          <a:pt x="47" y="266011"/>
                        </a:lnTo>
                        <a:cubicBezTo>
                          <a:pt x="10340" y="248527"/>
                          <a:pt x="29280" y="236825"/>
                          <a:pt x="51040" y="236919"/>
                        </a:cubicBezTo>
                        <a:cubicBezTo>
                          <a:pt x="83563" y="237060"/>
                          <a:pt x="109788" y="263520"/>
                          <a:pt x="109647" y="296043"/>
                        </a:cubicBezTo>
                        <a:cubicBezTo>
                          <a:pt x="109600" y="307134"/>
                          <a:pt x="106404" y="317474"/>
                          <a:pt x="101046" y="326310"/>
                        </a:cubicBezTo>
                        <a:lnTo>
                          <a:pt x="101093" y="326357"/>
                        </a:lnTo>
                        <a:lnTo>
                          <a:pt x="150770" y="241619"/>
                        </a:lnTo>
                        <a:lnTo>
                          <a:pt x="226014" y="113313"/>
                        </a:lnTo>
                        <a:lnTo>
                          <a:pt x="243780" y="83047"/>
                        </a:lnTo>
                        <a:lnTo>
                          <a:pt x="243733" y="83047"/>
                        </a:lnTo>
                        <a:cubicBezTo>
                          <a:pt x="248339" y="74916"/>
                          <a:pt x="251065" y="65610"/>
                          <a:pt x="251112" y="5560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35" name="Graphic 111">
                    <a:extLst>
                      <a:ext uri="{FF2B5EF4-FFF2-40B4-BE49-F238E27FC236}">
                        <a16:creationId xmlns:a16="http://schemas.microsoft.com/office/drawing/2014/main" id="{9C6D17D1-DC51-5D11-C356-BF425848F1DA}"/>
                      </a:ext>
                    </a:extLst>
                  </p:cNvPr>
                  <p:cNvGrpSpPr/>
                  <p:nvPr/>
                </p:nvGrpSpPr>
                <p:grpSpPr>
                  <a:xfrm>
                    <a:off x="10546807" y="1268894"/>
                    <a:ext cx="251159" cy="326308"/>
                    <a:chOff x="10546807" y="1268894"/>
                    <a:chExt cx="251159" cy="326308"/>
                  </a:xfrm>
                  <a:grpFill/>
                </p:grpSpPr>
                <p:sp>
                  <p:nvSpPr>
                    <p:cNvPr id="736" name="Freeform: Shape 735">
                      <a:extLst>
                        <a:ext uri="{FF2B5EF4-FFF2-40B4-BE49-F238E27FC236}">
                          <a16:creationId xmlns:a16="http://schemas.microsoft.com/office/drawing/2014/main" id="{0F5C2970-32B1-D7E7-725A-97125E9E96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46807" y="1274957"/>
                      <a:ext cx="170885" cy="259947"/>
                    </a:xfrm>
                    <a:custGeom>
                      <a:avLst/>
                      <a:gdLst>
                        <a:gd name="connsiteX0" fmla="*/ 149172 w 170885"/>
                        <a:gd name="connsiteY0" fmla="*/ 19598 h 259947"/>
                        <a:gd name="connsiteX1" fmla="*/ 149172 w 170885"/>
                        <a:gd name="connsiteY1" fmla="*/ 19598 h 259947"/>
                        <a:gd name="connsiteX2" fmla="*/ 127553 w 170885"/>
                        <a:gd name="connsiteY2" fmla="*/ 54330 h 259947"/>
                        <a:gd name="connsiteX3" fmla="*/ 53249 w 170885"/>
                        <a:gd name="connsiteY3" fmla="*/ 174082 h 259947"/>
                        <a:gd name="connsiteX4" fmla="*/ 0 w 170885"/>
                        <a:gd name="connsiteY4" fmla="*/ 259900 h 259947"/>
                        <a:gd name="connsiteX5" fmla="*/ 47 w 170885"/>
                        <a:gd name="connsiteY5" fmla="*/ 259947 h 259947"/>
                        <a:gd name="connsiteX6" fmla="*/ 29985 w 170885"/>
                        <a:gd name="connsiteY6" fmla="*/ 234662 h 259947"/>
                        <a:gd name="connsiteX7" fmla="*/ 170886 w 170885"/>
                        <a:gd name="connsiteY7" fmla="*/ 0 h 259947"/>
                        <a:gd name="connsiteX8" fmla="*/ 149172 w 170885"/>
                        <a:gd name="connsiteY8" fmla="*/ 19598 h 2599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0885" h="259947">
                          <a:moveTo>
                            <a:pt x="149172" y="19598"/>
                          </a:moveTo>
                          <a:lnTo>
                            <a:pt x="149172" y="19598"/>
                          </a:lnTo>
                          <a:lnTo>
                            <a:pt x="127553" y="54330"/>
                          </a:lnTo>
                          <a:lnTo>
                            <a:pt x="53249" y="174082"/>
                          </a:lnTo>
                          <a:lnTo>
                            <a:pt x="0" y="259900"/>
                          </a:lnTo>
                          <a:lnTo>
                            <a:pt x="47" y="259947"/>
                          </a:lnTo>
                          <a:cubicBezTo>
                            <a:pt x="6815" y="248433"/>
                            <a:pt x="17342" y="239456"/>
                            <a:pt x="29985" y="234662"/>
                          </a:cubicBezTo>
                          <a:lnTo>
                            <a:pt x="170886" y="0"/>
                          </a:lnTo>
                          <a:cubicBezTo>
                            <a:pt x="162003" y="4512"/>
                            <a:pt x="154483" y="11280"/>
                            <a:pt x="149172" y="19598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37" name="Freeform: Shape 736">
                      <a:extLst>
                        <a:ext uri="{FF2B5EF4-FFF2-40B4-BE49-F238E27FC236}">
                          <a16:creationId xmlns:a16="http://schemas.microsoft.com/office/drawing/2014/main" id="{025C9F2B-5951-A7BF-FE18-A98E28847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46913" y="1295025"/>
                      <a:ext cx="151052" cy="300177"/>
                    </a:xfrm>
                    <a:custGeom>
                      <a:avLst/>
                      <a:gdLst>
                        <a:gd name="connsiteX0" fmla="*/ 142640 w 151052"/>
                        <a:gd name="connsiteY0" fmla="*/ 0 h 300177"/>
                        <a:gd name="connsiteX1" fmla="*/ 0 w 151052"/>
                        <a:gd name="connsiteY1" fmla="*/ 237529 h 300177"/>
                        <a:gd name="connsiteX2" fmla="*/ 9541 w 151052"/>
                        <a:gd name="connsiteY2" fmla="*/ 269864 h 300177"/>
                        <a:gd name="connsiteX3" fmla="*/ 940 w 151052"/>
                        <a:gd name="connsiteY3" fmla="*/ 300131 h 300177"/>
                        <a:gd name="connsiteX4" fmla="*/ 987 w 151052"/>
                        <a:gd name="connsiteY4" fmla="*/ 300178 h 300177"/>
                        <a:gd name="connsiteX5" fmla="*/ 50664 w 151052"/>
                        <a:gd name="connsiteY5" fmla="*/ 215440 h 300177"/>
                        <a:gd name="connsiteX6" fmla="*/ 125908 w 151052"/>
                        <a:gd name="connsiteY6" fmla="*/ 87135 h 300177"/>
                        <a:gd name="connsiteX7" fmla="*/ 143674 w 151052"/>
                        <a:gd name="connsiteY7" fmla="*/ 56868 h 300177"/>
                        <a:gd name="connsiteX8" fmla="*/ 143627 w 151052"/>
                        <a:gd name="connsiteY8" fmla="*/ 56868 h 300177"/>
                        <a:gd name="connsiteX9" fmla="*/ 151052 w 151052"/>
                        <a:gd name="connsiteY9" fmla="*/ 29468 h 300177"/>
                        <a:gd name="connsiteX10" fmla="*/ 142640 w 151052"/>
                        <a:gd name="connsiteY10" fmla="*/ 0 h 300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1052" h="300177">
                          <a:moveTo>
                            <a:pt x="142640" y="0"/>
                          </a:moveTo>
                          <a:lnTo>
                            <a:pt x="0" y="237529"/>
                          </a:lnTo>
                          <a:cubicBezTo>
                            <a:pt x="6063" y="246835"/>
                            <a:pt x="9588" y="257926"/>
                            <a:pt x="9541" y="269864"/>
                          </a:cubicBezTo>
                          <a:cubicBezTo>
                            <a:pt x="9494" y="280956"/>
                            <a:pt x="6298" y="291295"/>
                            <a:pt x="940" y="300131"/>
                          </a:cubicBezTo>
                          <a:lnTo>
                            <a:pt x="987" y="300178"/>
                          </a:lnTo>
                          <a:lnTo>
                            <a:pt x="50664" y="215440"/>
                          </a:lnTo>
                          <a:lnTo>
                            <a:pt x="125908" y="87135"/>
                          </a:lnTo>
                          <a:lnTo>
                            <a:pt x="143674" y="56868"/>
                          </a:lnTo>
                          <a:lnTo>
                            <a:pt x="143627" y="56868"/>
                          </a:lnTo>
                          <a:cubicBezTo>
                            <a:pt x="148279" y="48784"/>
                            <a:pt x="151005" y="39479"/>
                            <a:pt x="151052" y="29468"/>
                          </a:cubicBezTo>
                          <a:cubicBezTo>
                            <a:pt x="151099" y="18658"/>
                            <a:pt x="147997" y="8554"/>
                            <a:pt x="142640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38" name="Freeform: Shape 737">
                      <a:extLst>
                        <a:ext uri="{FF2B5EF4-FFF2-40B4-BE49-F238E27FC236}">
                          <a16:creationId xmlns:a16="http://schemas.microsoft.com/office/drawing/2014/main" id="{BB3C0751-AADF-AC92-1257-0751B18B3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00714" y="1268894"/>
                      <a:ext cx="168958" cy="248996"/>
                    </a:xfrm>
                    <a:custGeom>
                      <a:avLst/>
                      <a:gdLst>
                        <a:gd name="connsiteX0" fmla="*/ 142123 w 168958"/>
                        <a:gd name="connsiteY0" fmla="*/ 0 h 248996"/>
                        <a:gd name="connsiteX1" fmla="*/ 138974 w 168958"/>
                        <a:gd name="connsiteY1" fmla="*/ 188 h 248996"/>
                        <a:gd name="connsiteX2" fmla="*/ 0 w 168958"/>
                        <a:gd name="connsiteY2" fmla="*/ 237012 h 248996"/>
                        <a:gd name="connsiteX3" fmla="*/ 32570 w 168958"/>
                        <a:gd name="connsiteY3" fmla="*/ 248997 h 248996"/>
                        <a:gd name="connsiteX4" fmla="*/ 168958 w 168958"/>
                        <a:gd name="connsiteY4" fmla="*/ 7097 h 248996"/>
                        <a:gd name="connsiteX5" fmla="*/ 142123 w 168958"/>
                        <a:gd name="connsiteY5" fmla="*/ 0 h 2489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8958" h="248996">
                          <a:moveTo>
                            <a:pt x="142123" y="0"/>
                          </a:moveTo>
                          <a:cubicBezTo>
                            <a:pt x="141042" y="0"/>
                            <a:pt x="140008" y="141"/>
                            <a:pt x="138974" y="188"/>
                          </a:cubicBezTo>
                          <a:lnTo>
                            <a:pt x="0" y="237012"/>
                          </a:lnTo>
                          <a:cubicBezTo>
                            <a:pt x="12219" y="237670"/>
                            <a:pt x="23452" y="241994"/>
                            <a:pt x="32570" y="248997"/>
                          </a:cubicBezTo>
                          <a:lnTo>
                            <a:pt x="168958" y="7097"/>
                          </a:lnTo>
                          <a:cubicBezTo>
                            <a:pt x="161063" y="2679"/>
                            <a:pt x="151898" y="47"/>
                            <a:pt x="142123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39" name="Freeform: Shape 738">
                      <a:extLst>
                        <a:ext uri="{FF2B5EF4-FFF2-40B4-BE49-F238E27FC236}">
                          <a16:creationId xmlns:a16="http://schemas.microsoft.com/office/drawing/2014/main" id="{440AD148-BD9D-5A3B-BEDE-357665B98F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47853" y="1309359"/>
                      <a:ext cx="150112" cy="285843"/>
                    </a:xfrm>
                    <a:custGeom>
                      <a:avLst/>
                      <a:gdLst>
                        <a:gd name="connsiteX0" fmla="*/ 147997 w 150112"/>
                        <a:gd name="connsiteY0" fmla="*/ 0 h 285843"/>
                        <a:gd name="connsiteX1" fmla="*/ 7661 w 150112"/>
                        <a:gd name="connsiteY1" fmla="*/ 245190 h 285843"/>
                        <a:gd name="connsiteX2" fmla="*/ 8601 w 150112"/>
                        <a:gd name="connsiteY2" fmla="*/ 255529 h 285843"/>
                        <a:gd name="connsiteX3" fmla="*/ 0 w 150112"/>
                        <a:gd name="connsiteY3" fmla="*/ 285796 h 285843"/>
                        <a:gd name="connsiteX4" fmla="*/ 47 w 150112"/>
                        <a:gd name="connsiteY4" fmla="*/ 285843 h 285843"/>
                        <a:gd name="connsiteX5" fmla="*/ 49724 w 150112"/>
                        <a:gd name="connsiteY5" fmla="*/ 201106 h 285843"/>
                        <a:gd name="connsiteX6" fmla="*/ 124968 w 150112"/>
                        <a:gd name="connsiteY6" fmla="*/ 72800 h 285843"/>
                        <a:gd name="connsiteX7" fmla="*/ 142734 w 150112"/>
                        <a:gd name="connsiteY7" fmla="*/ 42533 h 285843"/>
                        <a:gd name="connsiteX8" fmla="*/ 142687 w 150112"/>
                        <a:gd name="connsiteY8" fmla="*/ 42533 h 285843"/>
                        <a:gd name="connsiteX9" fmla="*/ 150112 w 150112"/>
                        <a:gd name="connsiteY9" fmla="*/ 15133 h 285843"/>
                        <a:gd name="connsiteX10" fmla="*/ 147997 w 150112"/>
                        <a:gd name="connsiteY10" fmla="*/ 0 h 2858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50112" h="285843">
                          <a:moveTo>
                            <a:pt x="147997" y="0"/>
                          </a:moveTo>
                          <a:lnTo>
                            <a:pt x="7661" y="245190"/>
                          </a:lnTo>
                          <a:cubicBezTo>
                            <a:pt x="8225" y="248574"/>
                            <a:pt x="8601" y="252005"/>
                            <a:pt x="8601" y="255529"/>
                          </a:cubicBezTo>
                          <a:cubicBezTo>
                            <a:pt x="8554" y="266621"/>
                            <a:pt x="5358" y="276961"/>
                            <a:pt x="0" y="285796"/>
                          </a:cubicBezTo>
                          <a:lnTo>
                            <a:pt x="47" y="285843"/>
                          </a:lnTo>
                          <a:lnTo>
                            <a:pt x="49724" y="201106"/>
                          </a:lnTo>
                          <a:lnTo>
                            <a:pt x="124968" y="72800"/>
                          </a:lnTo>
                          <a:lnTo>
                            <a:pt x="142734" y="42533"/>
                          </a:lnTo>
                          <a:lnTo>
                            <a:pt x="142687" y="42533"/>
                          </a:lnTo>
                          <a:cubicBezTo>
                            <a:pt x="147339" y="34450"/>
                            <a:pt x="150065" y="25144"/>
                            <a:pt x="150112" y="15133"/>
                          </a:cubicBezTo>
                          <a:cubicBezTo>
                            <a:pt x="150112" y="9870"/>
                            <a:pt x="149361" y="4841"/>
                            <a:pt x="147997" y="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740" name="Graphic 111">
                    <a:extLst>
                      <a:ext uri="{FF2B5EF4-FFF2-40B4-BE49-F238E27FC236}">
                        <a16:creationId xmlns:a16="http://schemas.microsoft.com/office/drawing/2014/main" id="{C4CE9B03-27EF-9E36-2258-7D501D574F9F}"/>
                      </a:ext>
                    </a:extLst>
                  </p:cNvPr>
                  <p:cNvGrpSpPr/>
                  <p:nvPr/>
                </p:nvGrpSpPr>
                <p:grpSpPr>
                  <a:xfrm>
                    <a:off x="10593805" y="1312883"/>
                    <a:ext cx="181789" cy="206605"/>
                    <a:chOff x="10593805" y="1312883"/>
                    <a:chExt cx="181789" cy="206605"/>
                  </a:xfrm>
                  <a:grpFill/>
                </p:grpSpPr>
                <p:sp>
                  <p:nvSpPr>
                    <p:cNvPr id="741" name="Freeform: Shape 740">
                      <a:extLst>
                        <a:ext uri="{FF2B5EF4-FFF2-40B4-BE49-F238E27FC236}">
                          <a16:creationId xmlns:a16="http://schemas.microsoft.com/office/drawing/2014/main" id="{5E3312F5-3BD6-0D7E-825A-4A85D2C5CD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71164" y="1312883"/>
                      <a:ext cx="104430" cy="74822"/>
                    </a:xfrm>
                    <a:custGeom>
                      <a:avLst/>
                      <a:gdLst>
                        <a:gd name="connsiteX0" fmla="*/ 98414 w 104430"/>
                        <a:gd name="connsiteY0" fmla="*/ 74823 h 74822"/>
                        <a:gd name="connsiteX1" fmla="*/ 99354 w 104430"/>
                        <a:gd name="connsiteY1" fmla="*/ 69042 h 74822"/>
                        <a:gd name="connsiteX2" fmla="*/ 99730 w 104430"/>
                        <a:gd name="connsiteY2" fmla="*/ 62791 h 74822"/>
                        <a:gd name="connsiteX3" fmla="*/ 42063 w 104430"/>
                        <a:gd name="connsiteY3" fmla="*/ 4654 h 74822"/>
                        <a:gd name="connsiteX4" fmla="*/ 4700 w 104430"/>
                        <a:gd name="connsiteY4" fmla="*/ 18237 h 74822"/>
                        <a:gd name="connsiteX5" fmla="*/ 0 w 104430"/>
                        <a:gd name="connsiteY5" fmla="*/ 21621 h 74822"/>
                        <a:gd name="connsiteX6" fmla="*/ 6674 w 104430"/>
                        <a:gd name="connsiteY6" fmla="*/ 10905 h 74822"/>
                        <a:gd name="connsiteX7" fmla="*/ 42110 w 104430"/>
                        <a:gd name="connsiteY7" fmla="*/ 2 h 74822"/>
                        <a:gd name="connsiteX8" fmla="*/ 104430 w 104430"/>
                        <a:gd name="connsiteY8" fmla="*/ 62885 h 74822"/>
                        <a:gd name="connsiteX9" fmla="*/ 104383 w 104430"/>
                        <a:gd name="connsiteY9" fmla="*/ 64718 h 74822"/>
                        <a:gd name="connsiteX10" fmla="*/ 98414 w 104430"/>
                        <a:gd name="connsiteY10" fmla="*/ 74823 h 74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4430" h="74822">
                          <a:moveTo>
                            <a:pt x="98414" y="74823"/>
                          </a:moveTo>
                          <a:lnTo>
                            <a:pt x="99354" y="69042"/>
                          </a:lnTo>
                          <a:cubicBezTo>
                            <a:pt x="99589" y="66833"/>
                            <a:pt x="99730" y="64765"/>
                            <a:pt x="99730" y="62791"/>
                          </a:cubicBezTo>
                          <a:cubicBezTo>
                            <a:pt x="99871" y="30880"/>
                            <a:pt x="74022" y="4796"/>
                            <a:pt x="42063" y="4654"/>
                          </a:cubicBezTo>
                          <a:cubicBezTo>
                            <a:pt x="28575" y="4608"/>
                            <a:pt x="15227" y="9401"/>
                            <a:pt x="4700" y="18237"/>
                          </a:cubicBezTo>
                          <a:lnTo>
                            <a:pt x="0" y="21621"/>
                          </a:lnTo>
                          <a:lnTo>
                            <a:pt x="6674" y="10905"/>
                          </a:lnTo>
                          <a:cubicBezTo>
                            <a:pt x="17107" y="3762"/>
                            <a:pt x="29468" y="-92"/>
                            <a:pt x="42110" y="2"/>
                          </a:cubicBezTo>
                          <a:cubicBezTo>
                            <a:pt x="76654" y="143"/>
                            <a:pt x="104571" y="28342"/>
                            <a:pt x="104430" y="62885"/>
                          </a:cubicBezTo>
                          <a:cubicBezTo>
                            <a:pt x="104430" y="63496"/>
                            <a:pt x="104383" y="64718"/>
                            <a:pt x="104383" y="64718"/>
                          </a:cubicBezTo>
                          <a:lnTo>
                            <a:pt x="98414" y="74823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6F50372B-D6D7-E11F-F23B-D4217DFC61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68438" y="1316877"/>
                      <a:ext cx="104383" cy="74822"/>
                    </a:xfrm>
                    <a:custGeom>
                      <a:avLst/>
                      <a:gdLst>
                        <a:gd name="connsiteX0" fmla="*/ 98461 w 104383"/>
                        <a:gd name="connsiteY0" fmla="*/ 74823 h 74822"/>
                        <a:gd name="connsiteX1" fmla="*/ 99354 w 104383"/>
                        <a:gd name="connsiteY1" fmla="*/ 69042 h 74822"/>
                        <a:gd name="connsiteX2" fmla="*/ 99730 w 104383"/>
                        <a:gd name="connsiteY2" fmla="*/ 62791 h 74822"/>
                        <a:gd name="connsiteX3" fmla="*/ 42063 w 104383"/>
                        <a:gd name="connsiteY3" fmla="*/ 4655 h 74822"/>
                        <a:gd name="connsiteX4" fmla="*/ 4700 w 104383"/>
                        <a:gd name="connsiteY4" fmla="*/ 18237 h 74822"/>
                        <a:gd name="connsiteX5" fmla="*/ 0 w 104383"/>
                        <a:gd name="connsiteY5" fmla="*/ 21621 h 74822"/>
                        <a:gd name="connsiteX6" fmla="*/ 6627 w 104383"/>
                        <a:gd name="connsiteY6" fmla="*/ 10905 h 74822"/>
                        <a:gd name="connsiteX7" fmla="*/ 42063 w 104383"/>
                        <a:gd name="connsiteY7" fmla="*/ 2 h 74822"/>
                        <a:gd name="connsiteX8" fmla="*/ 104383 w 104383"/>
                        <a:gd name="connsiteY8" fmla="*/ 62885 h 74822"/>
                        <a:gd name="connsiteX9" fmla="*/ 104336 w 104383"/>
                        <a:gd name="connsiteY9" fmla="*/ 64718 h 74822"/>
                        <a:gd name="connsiteX10" fmla="*/ 98461 w 104383"/>
                        <a:gd name="connsiteY10" fmla="*/ 74823 h 748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4383" h="74822">
                          <a:moveTo>
                            <a:pt x="98461" y="74823"/>
                          </a:moveTo>
                          <a:lnTo>
                            <a:pt x="99354" y="69042"/>
                          </a:lnTo>
                          <a:cubicBezTo>
                            <a:pt x="99589" y="66833"/>
                            <a:pt x="99730" y="64765"/>
                            <a:pt x="99730" y="62791"/>
                          </a:cubicBezTo>
                          <a:cubicBezTo>
                            <a:pt x="99871" y="30880"/>
                            <a:pt x="74022" y="4796"/>
                            <a:pt x="42063" y="4655"/>
                          </a:cubicBezTo>
                          <a:cubicBezTo>
                            <a:pt x="28575" y="4608"/>
                            <a:pt x="15227" y="9401"/>
                            <a:pt x="4700" y="18237"/>
                          </a:cubicBezTo>
                          <a:lnTo>
                            <a:pt x="0" y="21621"/>
                          </a:lnTo>
                          <a:lnTo>
                            <a:pt x="6627" y="10905"/>
                          </a:lnTo>
                          <a:cubicBezTo>
                            <a:pt x="17060" y="3762"/>
                            <a:pt x="29421" y="-92"/>
                            <a:pt x="42063" y="2"/>
                          </a:cubicBezTo>
                          <a:cubicBezTo>
                            <a:pt x="76607" y="143"/>
                            <a:pt x="104524" y="28342"/>
                            <a:pt x="104383" y="62885"/>
                          </a:cubicBezTo>
                          <a:cubicBezTo>
                            <a:pt x="104383" y="63496"/>
                            <a:pt x="104336" y="64718"/>
                            <a:pt x="104336" y="64718"/>
                          </a:cubicBezTo>
                          <a:lnTo>
                            <a:pt x="98461" y="74823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43" name="Freeform: Shape 742">
                      <a:extLst>
                        <a:ext uri="{FF2B5EF4-FFF2-40B4-BE49-F238E27FC236}">
                          <a16:creationId xmlns:a16="http://schemas.microsoft.com/office/drawing/2014/main" id="{777E94F7-F5FA-C941-22CE-C8C726BA3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6249" y="1436067"/>
                      <a:ext cx="104337" cy="79615"/>
                    </a:xfrm>
                    <a:custGeom>
                      <a:avLst/>
                      <a:gdLst>
                        <a:gd name="connsiteX0" fmla="*/ 98273 w 104337"/>
                        <a:gd name="connsiteY0" fmla="*/ 79615 h 79615"/>
                        <a:gd name="connsiteX1" fmla="*/ 99636 w 104337"/>
                        <a:gd name="connsiteY1" fmla="*/ 65845 h 79615"/>
                        <a:gd name="connsiteX2" fmla="*/ 82012 w 104337"/>
                        <a:gd name="connsiteY2" fmla="*/ 22747 h 79615"/>
                        <a:gd name="connsiteX3" fmla="*/ 39056 w 104337"/>
                        <a:gd name="connsiteY3" fmla="*/ 4747 h 79615"/>
                        <a:gd name="connsiteX4" fmla="*/ 5123 w 104337"/>
                        <a:gd name="connsiteY4" fmla="*/ 14945 h 79615"/>
                        <a:gd name="connsiteX5" fmla="*/ 0 w 104337"/>
                        <a:gd name="connsiteY5" fmla="*/ 19128 h 79615"/>
                        <a:gd name="connsiteX6" fmla="*/ 6580 w 104337"/>
                        <a:gd name="connsiteY6" fmla="*/ 8507 h 79615"/>
                        <a:gd name="connsiteX7" fmla="*/ 39103 w 104337"/>
                        <a:gd name="connsiteY7" fmla="*/ 0 h 79615"/>
                        <a:gd name="connsiteX8" fmla="*/ 85349 w 104337"/>
                        <a:gd name="connsiteY8" fmla="*/ 19410 h 79615"/>
                        <a:gd name="connsiteX9" fmla="*/ 104336 w 104337"/>
                        <a:gd name="connsiteY9" fmla="*/ 65845 h 79615"/>
                        <a:gd name="connsiteX10" fmla="*/ 104195 w 104337"/>
                        <a:gd name="connsiteY10" fmla="*/ 69510 h 79615"/>
                        <a:gd name="connsiteX11" fmla="*/ 98273 w 104337"/>
                        <a:gd name="connsiteY11" fmla="*/ 79615 h 796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4337" h="79615">
                          <a:moveTo>
                            <a:pt x="98273" y="79615"/>
                          </a:moveTo>
                          <a:cubicBezTo>
                            <a:pt x="98273" y="79615"/>
                            <a:pt x="99260" y="75526"/>
                            <a:pt x="99636" y="65845"/>
                          </a:cubicBezTo>
                          <a:cubicBezTo>
                            <a:pt x="99730" y="49583"/>
                            <a:pt x="93433" y="34309"/>
                            <a:pt x="82012" y="22747"/>
                          </a:cubicBezTo>
                          <a:cubicBezTo>
                            <a:pt x="70591" y="11186"/>
                            <a:pt x="55317" y="4794"/>
                            <a:pt x="39056" y="4747"/>
                          </a:cubicBezTo>
                          <a:cubicBezTo>
                            <a:pt x="26883" y="4700"/>
                            <a:pt x="15180" y="8225"/>
                            <a:pt x="5123" y="14945"/>
                          </a:cubicBezTo>
                          <a:lnTo>
                            <a:pt x="0" y="19128"/>
                          </a:lnTo>
                          <a:lnTo>
                            <a:pt x="6580" y="8507"/>
                          </a:lnTo>
                          <a:cubicBezTo>
                            <a:pt x="16496" y="2867"/>
                            <a:pt x="27588" y="0"/>
                            <a:pt x="39103" y="0"/>
                          </a:cubicBezTo>
                          <a:cubicBezTo>
                            <a:pt x="56633" y="94"/>
                            <a:pt x="73035" y="6956"/>
                            <a:pt x="85349" y="19410"/>
                          </a:cubicBezTo>
                          <a:cubicBezTo>
                            <a:pt x="97662" y="31818"/>
                            <a:pt x="104430" y="48314"/>
                            <a:pt x="104336" y="65845"/>
                          </a:cubicBezTo>
                          <a:cubicBezTo>
                            <a:pt x="104336" y="67020"/>
                            <a:pt x="104289" y="68241"/>
                            <a:pt x="104195" y="69510"/>
                          </a:cubicBezTo>
                          <a:lnTo>
                            <a:pt x="98273" y="79615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44" name="Freeform: Shape 743">
                      <a:extLst>
                        <a:ext uri="{FF2B5EF4-FFF2-40B4-BE49-F238E27FC236}">
                          <a16:creationId xmlns:a16="http://schemas.microsoft.com/office/drawing/2014/main" id="{BC43E358-13B8-B527-36A5-2D2E8011F6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93805" y="1439873"/>
                      <a:ext cx="104337" cy="79615"/>
                    </a:xfrm>
                    <a:custGeom>
                      <a:avLst/>
                      <a:gdLst>
                        <a:gd name="connsiteX0" fmla="*/ 98274 w 104337"/>
                        <a:gd name="connsiteY0" fmla="*/ 79616 h 79615"/>
                        <a:gd name="connsiteX1" fmla="*/ 99636 w 104337"/>
                        <a:gd name="connsiteY1" fmla="*/ 65845 h 79615"/>
                        <a:gd name="connsiteX2" fmla="*/ 82012 w 104337"/>
                        <a:gd name="connsiteY2" fmla="*/ 22748 h 79615"/>
                        <a:gd name="connsiteX3" fmla="*/ 39056 w 104337"/>
                        <a:gd name="connsiteY3" fmla="*/ 4747 h 79615"/>
                        <a:gd name="connsiteX4" fmla="*/ 5123 w 104337"/>
                        <a:gd name="connsiteY4" fmla="*/ 14946 h 79615"/>
                        <a:gd name="connsiteX5" fmla="*/ 0 w 104337"/>
                        <a:gd name="connsiteY5" fmla="*/ 19129 h 79615"/>
                        <a:gd name="connsiteX6" fmla="*/ 6580 w 104337"/>
                        <a:gd name="connsiteY6" fmla="*/ 8507 h 79615"/>
                        <a:gd name="connsiteX7" fmla="*/ 39103 w 104337"/>
                        <a:gd name="connsiteY7" fmla="*/ 1 h 79615"/>
                        <a:gd name="connsiteX8" fmla="*/ 85349 w 104337"/>
                        <a:gd name="connsiteY8" fmla="*/ 19411 h 79615"/>
                        <a:gd name="connsiteX9" fmla="*/ 104336 w 104337"/>
                        <a:gd name="connsiteY9" fmla="*/ 65845 h 79615"/>
                        <a:gd name="connsiteX10" fmla="*/ 104195 w 104337"/>
                        <a:gd name="connsiteY10" fmla="*/ 69511 h 79615"/>
                        <a:gd name="connsiteX11" fmla="*/ 98274 w 104337"/>
                        <a:gd name="connsiteY11" fmla="*/ 79616 h 796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4337" h="79615">
                          <a:moveTo>
                            <a:pt x="98274" y="79616"/>
                          </a:moveTo>
                          <a:cubicBezTo>
                            <a:pt x="98274" y="79616"/>
                            <a:pt x="99260" y="75527"/>
                            <a:pt x="99636" y="65845"/>
                          </a:cubicBezTo>
                          <a:cubicBezTo>
                            <a:pt x="99730" y="49584"/>
                            <a:pt x="93433" y="34309"/>
                            <a:pt x="82012" y="22748"/>
                          </a:cubicBezTo>
                          <a:cubicBezTo>
                            <a:pt x="70591" y="11186"/>
                            <a:pt x="55317" y="4794"/>
                            <a:pt x="39056" y="4747"/>
                          </a:cubicBezTo>
                          <a:cubicBezTo>
                            <a:pt x="26883" y="4700"/>
                            <a:pt x="15180" y="8225"/>
                            <a:pt x="5123" y="14946"/>
                          </a:cubicBezTo>
                          <a:lnTo>
                            <a:pt x="0" y="19129"/>
                          </a:lnTo>
                          <a:lnTo>
                            <a:pt x="6580" y="8507"/>
                          </a:lnTo>
                          <a:cubicBezTo>
                            <a:pt x="16449" y="2867"/>
                            <a:pt x="27588" y="-46"/>
                            <a:pt x="39103" y="1"/>
                          </a:cubicBezTo>
                          <a:cubicBezTo>
                            <a:pt x="56633" y="95"/>
                            <a:pt x="73035" y="6956"/>
                            <a:pt x="85349" y="19411"/>
                          </a:cubicBezTo>
                          <a:cubicBezTo>
                            <a:pt x="97663" y="31865"/>
                            <a:pt x="104430" y="48315"/>
                            <a:pt x="104336" y="65845"/>
                          </a:cubicBezTo>
                          <a:cubicBezTo>
                            <a:pt x="104336" y="67020"/>
                            <a:pt x="104289" y="68242"/>
                            <a:pt x="104195" y="69511"/>
                          </a:cubicBezTo>
                          <a:lnTo>
                            <a:pt x="98274" y="79616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</p:grpSp>
        <p:grpSp>
          <p:nvGrpSpPr>
            <p:cNvPr id="745" name="Graphic 111">
              <a:extLst>
                <a:ext uri="{FF2B5EF4-FFF2-40B4-BE49-F238E27FC236}">
                  <a16:creationId xmlns:a16="http://schemas.microsoft.com/office/drawing/2014/main" id="{140D5D75-AE9E-0590-3ADF-73E90A7A0369}"/>
                </a:ext>
              </a:extLst>
            </p:cNvPr>
            <p:cNvGrpSpPr/>
            <p:nvPr/>
          </p:nvGrpSpPr>
          <p:grpSpPr>
            <a:xfrm>
              <a:off x="8766795" y="1235431"/>
              <a:ext cx="1441671" cy="478207"/>
              <a:chOff x="8766795" y="1235431"/>
              <a:chExt cx="1441671" cy="478207"/>
            </a:xfrm>
            <a:grpFill/>
          </p:grpSpPr>
          <p:grpSp>
            <p:nvGrpSpPr>
              <p:cNvPr id="746" name="Graphic 111">
                <a:extLst>
                  <a:ext uri="{FF2B5EF4-FFF2-40B4-BE49-F238E27FC236}">
                    <a16:creationId xmlns:a16="http://schemas.microsoft.com/office/drawing/2014/main" id="{38B75695-51D8-B038-9FFC-18DBB153B8AB}"/>
                  </a:ext>
                </a:extLst>
              </p:cNvPr>
              <p:cNvGrpSpPr/>
              <p:nvPr/>
            </p:nvGrpSpPr>
            <p:grpSpPr>
              <a:xfrm>
                <a:off x="8766795" y="1235431"/>
                <a:ext cx="1441671" cy="478207"/>
                <a:chOff x="8766795" y="1235431"/>
                <a:chExt cx="1441671" cy="478207"/>
              </a:xfrm>
              <a:grpFill/>
            </p:grpSpPr>
            <p:sp>
              <p:nvSpPr>
                <p:cNvPr id="747" name="Freeform: Shape 746">
                  <a:extLst>
                    <a:ext uri="{FF2B5EF4-FFF2-40B4-BE49-F238E27FC236}">
                      <a16:creationId xmlns:a16="http://schemas.microsoft.com/office/drawing/2014/main" id="{7A210079-BB8E-C131-06B4-7391FF1FB411}"/>
                    </a:ext>
                  </a:extLst>
                </p:cNvPr>
                <p:cNvSpPr/>
                <p:nvPr/>
              </p:nvSpPr>
              <p:spPr>
                <a:xfrm>
                  <a:off x="8766795" y="1235431"/>
                  <a:ext cx="1441671" cy="478207"/>
                </a:xfrm>
                <a:custGeom>
                  <a:avLst/>
                  <a:gdLst>
                    <a:gd name="connsiteX0" fmla="*/ 1308525 w 1441671"/>
                    <a:gd name="connsiteY0" fmla="*/ 21149 h 478207"/>
                    <a:gd name="connsiteX1" fmla="*/ 919991 w 1441671"/>
                    <a:gd name="connsiteY1" fmla="*/ 336038 h 478207"/>
                    <a:gd name="connsiteX2" fmla="*/ 584564 w 1441671"/>
                    <a:gd name="connsiteY2" fmla="*/ 322032 h 478207"/>
                    <a:gd name="connsiteX3" fmla="*/ 329881 w 1441671"/>
                    <a:gd name="connsiteY3" fmla="*/ 311363 h 478207"/>
                    <a:gd name="connsiteX4" fmla="*/ 461758 w 1441671"/>
                    <a:gd name="connsiteY4" fmla="*/ 163319 h 478207"/>
                    <a:gd name="connsiteX5" fmla="*/ 711976 w 1441671"/>
                    <a:gd name="connsiteY5" fmla="*/ 2350 h 478207"/>
                    <a:gd name="connsiteX6" fmla="*/ 676775 w 1441671"/>
                    <a:gd name="connsiteY6" fmla="*/ 0 h 478207"/>
                    <a:gd name="connsiteX7" fmla="*/ 228552 w 1441671"/>
                    <a:gd name="connsiteY7" fmla="*/ 284950 h 478207"/>
                    <a:gd name="connsiteX8" fmla="*/ 0 w 1441671"/>
                    <a:gd name="connsiteY8" fmla="*/ 436520 h 478207"/>
                    <a:gd name="connsiteX9" fmla="*/ 441079 w 1441671"/>
                    <a:gd name="connsiteY9" fmla="*/ 455695 h 478207"/>
                    <a:gd name="connsiteX10" fmla="*/ 959939 w 1441671"/>
                    <a:gd name="connsiteY10" fmla="*/ 478207 h 478207"/>
                    <a:gd name="connsiteX11" fmla="*/ 1441671 w 1441671"/>
                    <a:gd name="connsiteY11" fmla="*/ 30549 h 478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1671" h="478207">
                      <a:moveTo>
                        <a:pt x="1308525" y="21149"/>
                      </a:moveTo>
                      <a:lnTo>
                        <a:pt x="919991" y="336038"/>
                      </a:lnTo>
                      <a:lnTo>
                        <a:pt x="584564" y="322032"/>
                      </a:lnTo>
                      <a:lnTo>
                        <a:pt x="329881" y="311363"/>
                      </a:lnTo>
                      <a:lnTo>
                        <a:pt x="461758" y="163319"/>
                      </a:lnTo>
                      <a:lnTo>
                        <a:pt x="711976" y="2350"/>
                      </a:lnTo>
                      <a:lnTo>
                        <a:pt x="676775" y="0"/>
                      </a:lnTo>
                      <a:lnTo>
                        <a:pt x="228552" y="284950"/>
                      </a:lnTo>
                      <a:lnTo>
                        <a:pt x="0" y="436520"/>
                      </a:lnTo>
                      <a:lnTo>
                        <a:pt x="441079" y="455695"/>
                      </a:lnTo>
                      <a:lnTo>
                        <a:pt x="959939" y="478207"/>
                      </a:lnTo>
                      <a:lnTo>
                        <a:pt x="1441671" y="305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48" name="Freeform: Shape 747">
                  <a:extLst>
                    <a:ext uri="{FF2B5EF4-FFF2-40B4-BE49-F238E27FC236}">
                      <a16:creationId xmlns:a16="http://schemas.microsoft.com/office/drawing/2014/main" id="{34B92CE2-C375-BC78-555A-BB12B0C5DAB1}"/>
                    </a:ext>
                  </a:extLst>
                </p:cNvPr>
                <p:cNvSpPr/>
                <p:nvPr/>
              </p:nvSpPr>
              <p:spPr>
                <a:xfrm>
                  <a:off x="9133737" y="1550601"/>
                  <a:ext cx="385312" cy="65994"/>
                </a:xfrm>
                <a:custGeom>
                  <a:avLst/>
                  <a:gdLst>
                    <a:gd name="connsiteX0" fmla="*/ 53787 w 385312"/>
                    <a:gd name="connsiteY0" fmla="*/ 0 h 65994"/>
                    <a:gd name="connsiteX1" fmla="*/ 11112 w 385312"/>
                    <a:gd name="connsiteY1" fmla="*/ 30173 h 65994"/>
                    <a:gd name="connsiteX2" fmla="*/ 16940 w 385312"/>
                    <a:gd name="connsiteY2" fmla="*/ 52685 h 65994"/>
                    <a:gd name="connsiteX3" fmla="*/ 291316 w 385312"/>
                    <a:gd name="connsiteY3" fmla="*/ 65751 h 65994"/>
                    <a:gd name="connsiteX4" fmla="*/ 291316 w 385312"/>
                    <a:gd name="connsiteY4" fmla="*/ 65751 h 65994"/>
                    <a:gd name="connsiteX5" fmla="*/ 356079 w 385312"/>
                    <a:gd name="connsiteY5" fmla="*/ 44178 h 65994"/>
                    <a:gd name="connsiteX6" fmla="*/ 356079 w 385312"/>
                    <a:gd name="connsiteY6" fmla="*/ 44178 h 65994"/>
                    <a:gd name="connsiteX7" fmla="*/ 385312 w 385312"/>
                    <a:gd name="connsiteY7" fmla="*/ 13864 h 65994"/>
                    <a:gd name="connsiteX8" fmla="*/ 53787 w 385312"/>
                    <a:gd name="connsiteY8" fmla="*/ 0 h 6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312" h="65994">
                      <a:moveTo>
                        <a:pt x="53787" y="0"/>
                      </a:moveTo>
                      <a:lnTo>
                        <a:pt x="11112" y="30173"/>
                      </a:lnTo>
                      <a:cubicBezTo>
                        <a:pt x="1619" y="36142"/>
                        <a:pt x="-10695" y="49630"/>
                        <a:pt x="16940" y="52685"/>
                      </a:cubicBezTo>
                      <a:lnTo>
                        <a:pt x="291316" y="65751"/>
                      </a:lnTo>
                      <a:lnTo>
                        <a:pt x="291316" y="65751"/>
                      </a:lnTo>
                      <a:cubicBezTo>
                        <a:pt x="329807" y="67583"/>
                        <a:pt x="341792" y="58983"/>
                        <a:pt x="356079" y="44178"/>
                      </a:cubicBezTo>
                      <a:lnTo>
                        <a:pt x="356079" y="44178"/>
                      </a:lnTo>
                      <a:lnTo>
                        <a:pt x="385312" y="13864"/>
                      </a:lnTo>
                      <a:lnTo>
                        <a:pt x="53787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749" name="Graphic 111">
                  <a:extLst>
                    <a:ext uri="{FF2B5EF4-FFF2-40B4-BE49-F238E27FC236}">
                      <a16:creationId xmlns:a16="http://schemas.microsoft.com/office/drawing/2014/main" id="{D49F2124-850E-871A-888D-116B14BF0F38}"/>
                    </a:ext>
                  </a:extLst>
                </p:cNvPr>
                <p:cNvGrpSpPr/>
                <p:nvPr/>
              </p:nvGrpSpPr>
              <p:grpSpPr>
                <a:xfrm>
                  <a:off x="9756061" y="1279985"/>
                  <a:ext cx="369876" cy="299096"/>
                  <a:chOff x="9756061" y="1279985"/>
                  <a:chExt cx="369876" cy="299096"/>
                </a:xfrm>
                <a:grpFill/>
              </p:grpSpPr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6B031020-12CE-8E05-6EE1-24099F5C49C4}"/>
                      </a:ext>
                    </a:extLst>
                  </p:cNvPr>
                  <p:cNvSpPr/>
                  <p:nvPr/>
                </p:nvSpPr>
                <p:spPr>
                  <a:xfrm>
                    <a:off x="9756061" y="1280032"/>
                    <a:ext cx="369876" cy="299049"/>
                  </a:xfrm>
                  <a:custGeom>
                    <a:avLst/>
                    <a:gdLst>
                      <a:gd name="connsiteX0" fmla="*/ 344497 w 369876"/>
                      <a:gd name="connsiteY0" fmla="*/ 0 h 299049"/>
                      <a:gd name="connsiteX1" fmla="*/ 319212 w 369876"/>
                      <a:gd name="connsiteY1" fmla="*/ 12596 h 299049"/>
                      <a:gd name="connsiteX2" fmla="*/ 329223 w 369876"/>
                      <a:gd name="connsiteY2" fmla="*/ 22559 h 299049"/>
                      <a:gd name="connsiteX3" fmla="*/ 35202 w 369876"/>
                      <a:gd name="connsiteY3" fmla="*/ 274846 h 299049"/>
                      <a:gd name="connsiteX4" fmla="*/ 25285 w 369876"/>
                      <a:gd name="connsiteY4" fmla="*/ 273859 h 299049"/>
                      <a:gd name="connsiteX5" fmla="*/ 0 w 369876"/>
                      <a:gd name="connsiteY5" fmla="*/ 286454 h 299049"/>
                      <a:gd name="connsiteX6" fmla="*/ 25285 w 369876"/>
                      <a:gd name="connsiteY6" fmla="*/ 299050 h 299049"/>
                      <a:gd name="connsiteX7" fmla="*/ 50570 w 369876"/>
                      <a:gd name="connsiteY7" fmla="*/ 286454 h 299049"/>
                      <a:gd name="connsiteX8" fmla="*/ 40560 w 369876"/>
                      <a:gd name="connsiteY8" fmla="*/ 276491 h 299049"/>
                      <a:gd name="connsiteX9" fmla="*/ 334675 w 369876"/>
                      <a:gd name="connsiteY9" fmla="*/ 24251 h 299049"/>
                      <a:gd name="connsiteX10" fmla="*/ 344591 w 369876"/>
                      <a:gd name="connsiteY10" fmla="*/ 25238 h 299049"/>
                      <a:gd name="connsiteX11" fmla="*/ 369876 w 369876"/>
                      <a:gd name="connsiteY11" fmla="*/ 12643 h 299049"/>
                      <a:gd name="connsiteX12" fmla="*/ 344497 w 369876"/>
                      <a:gd name="connsiteY12" fmla="*/ 0 h 299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9876" h="299049">
                        <a:moveTo>
                          <a:pt x="344497" y="0"/>
                        </a:moveTo>
                        <a:cubicBezTo>
                          <a:pt x="330539" y="0"/>
                          <a:pt x="319212" y="5640"/>
                          <a:pt x="319212" y="12596"/>
                        </a:cubicBezTo>
                        <a:cubicBezTo>
                          <a:pt x="319212" y="16684"/>
                          <a:pt x="323160" y="20256"/>
                          <a:pt x="329223" y="22559"/>
                        </a:cubicBezTo>
                        <a:lnTo>
                          <a:pt x="35202" y="274846"/>
                        </a:lnTo>
                        <a:cubicBezTo>
                          <a:pt x="32147" y="274188"/>
                          <a:pt x="28810" y="273859"/>
                          <a:pt x="25285" y="273859"/>
                        </a:cubicBezTo>
                        <a:cubicBezTo>
                          <a:pt x="11327" y="273859"/>
                          <a:pt x="0" y="279499"/>
                          <a:pt x="0" y="286454"/>
                        </a:cubicBezTo>
                        <a:cubicBezTo>
                          <a:pt x="0" y="293410"/>
                          <a:pt x="11327" y="299050"/>
                          <a:pt x="25285" y="299050"/>
                        </a:cubicBezTo>
                        <a:cubicBezTo>
                          <a:pt x="39244" y="299050"/>
                          <a:pt x="50570" y="293410"/>
                          <a:pt x="50570" y="286454"/>
                        </a:cubicBezTo>
                        <a:cubicBezTo>
                          <a:pt x="50570" y="282366"/>
                          <a:pt x="46622" y="278794"/>
                          <a:pt x="40560" y="276491"/>
                        </a:cubicBezTo>
                        <a:lnTo>
                          <a:pt x="334675" y="24251"/>
                        </a:lnTo>
                        <a:cubicBezTo>
                          <a:pt x="337730" y="24909"/>
                          <a:pt x="341066" y="25238"/>
                          <a:pt x="344591" y="25238"/>
                        </a:cubicBezTo>
                        <a:cubicBezTo>
                          <a:pt x="358550" y="25238"/>
                          <a:pt x="369876" y="19598"/>
                          <a:pt x="369876" y="12643"/>
                        </a:cubicBezTo>
                        <a:cubicBezTo>
                          <a:pt x="369782" y="5640"/>
                          <a:pt x="358456" y="0"/>
                          <a:pt x="344497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51" name="Graphic 111">
                    <a:extLst>
                      <a:ext uri="{FF2B5EF4-FFF2-40B4-BE49-F238E27FC236}">
                        <a16:creationId xmlns:a16="http://schemas.microsoft.com/office/drawing/2014/main" id="{42202AB9-8B39-1E19-3252-FBEF08421BB4}"/>
                      </a:ext>
                    </a:extLst>
                  </p:cNvPr>
                  <p:cNvGrpSpPr/>
                  <p:nvPr/>
                </p:nvGrpSpPr>
                <p:grpSpPr>
                  <a:xfrm>
                    <a:off x="9756061" y="1279985"/>
                    <a:ext cx="363954" cy="295853"/>
                    <a:chOff x="9756061" y="1279985"/>
                    <a:chExt cx="363954" cy="295853"/>
                  </a:xfrm>
                  <a:grpFill/>
                </p:grpSpPr>
                <p:sp>
                  <p:nvSpPr>
                    <p:cNvPr id="752" name="Freeform: Shape 751">
                      <a:extLst>
                        <a:ext uri="{FF2B5EF4-FFF2-40B4-BE49-F238E27FC236}">
                          <a16:creationId xmlns:a16="http://schemas.microsoft.com/office/drawing/2014/main" id="{1E7CD2F2-5978-6E17-CF8C-5D1F543D7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99159" y="1557651"/>
                      <a:ext cx="1738" cy="892"/>
                    </a:xfrm>
                    <a:custGeom>
                      <a:avLst/>
                      <a:gdLst>
                        <a:gd name="connsiteX0" fmla="*/ 1739 w 1738"/>
                        <a:gd name="connsiteY0" fmla="*/ 893 h 892"/>
                        <a:gd name="connsiteX1" fmla="*/ 141 w 1738"/>
                        <a:gd name="connsiteY1" fmla="*/ 0 h 892"/>
                        <a:gd name="connsiteX2" fmla="*/ 0 w 1738"/>
                        <a:gd name="connsiteY2" fmla="*/ 141 h 892"/>
                        <a:gd name="connsiteX3" fmla="*/ 1739 w 1738"/>
                        <a:gd name="connsiteY3" fmla="*/ 893 h 8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738" h="892">
                          <a:moveTo>
                            <a:pt x="1739" y="893"/>
                          </a:moveTo>
                          <a:cubicBezTo>
                            <a:pt x="1222" y="564"/>
                            <a:pt x="705" y="282"/>
                            <a:pt x="141" y="0"/>
                          </a:cubicBezTo>
                          <a:lnTo>
                            <a:pt x="0" y="141"/>
                          </a:lnTo>
                          <a:cubicBezTo>
                            <a:pt x="611" y="376"/>
                            <a:pt x="1175" y="658"/>
                            <a:pt x="1739" y="893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C936118A-F2DD-4038-8E2A-B718B21BE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56061" y="1302733"/>
                      <a:ext cx="331901" cy="273106"/>
                    </a:xfrm>
                    <a:custGeom>
                      <a:avLst/>
                      <a:gdLst>
                        <a:gd name="connsiteX0" fmla="*/ 2585 w 331901"/>
                        <a:gd name="connsiteY0" fmla="*/ 265070 h 273106"/>
                        <a:gd name="connsiteX1" fmla="*/ 27870 w 331901"/>
                        <a:gd name="connsiteY1" fmla="*/ 252475 h 273106"/>
                        <a:gd name="connsiteX2" fmla="*/ 37787 w 331901"/>
                        <a:gd name="connsiteY2" fmla="*/ 253462 h 273106"/>
                        <a:gd name="connsiteX3" fmla="*/ 331902 w 331901"/>
                        <a:gd name="connsiteY3" fmla="*/ 1222 h 273106"/>
                        <a:gd name="connsiteX4" fmla="*/ 329176 w 331901"/>
                        <a:gd name="connsiteY4" fmla="*/ 0 h 273106"/>
                        <a:gd name="connsiteX5" fmla="*/ 35202 w 331901"/>
                        <a:gd name="connsiteY5" fmla="*/ 252146 h 273106"/>
                        <a:gd name="connsiteX6" fmla="*/ 25285 w 331901"/>
                        <a:gd name="connsiteY6" fmla="*/ 251159 h 273106"/>
                        <a:gd name="connsiteX7" fmla="*/ 0 w 331901"/>
                        <a:gd name="connsiteY7" fmla="*/ 263754 h 273106"/>
                        <a:gd name="connsiteX8" fmla="*/ 8460 w 331901"/>
                        <a:gd name="connsiteY8" fmla="*/ 273107 h 273106"/>
                        <a:gd name="connsiteX9" fmla="*/ 2585 w 331901"/>
                        <a:gd name="connsiteY9" fmla="*/ 265070 h 273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31901" h="273106">
                          <a:moveTo>
                            <a:pt x="2585" y="265070"/>
                          </a:moveTo>
                          <a:cubicBezTo>
                            <a:pt x="2585" y="258114"/>
                            <a:pt x="13911" y="252475"/>
                            <a:pt x="27870" y="252475"/>
                          </a:cubicBezTo>
                          <a:cubicBezTo>
                            <a:pt x="31395" y="252475"/>
                            <a:pt x="34732" y="252851"/>
                            <a:pt x="37787" y="253462"/>
                          </a:cubicBezTo>
                          <a:lnTo>
                            <a:pt x="331902" y="1222"/>
                          </a:lnTo>
                          <a:cubicBezTo>
                            <a:pt x="330915" y="846"/>
                            <a:pt x="330022" y="423"/>
                            <a:pt x="329176" y="0"/>
                          </a:cubicBezTo>
                          <a:lnTo>
                            <a:pt x="35202" y="252146"/>
                          </a:lnTo>
                          <a:cubicBezTo>
                            <a:pt x="32147" y="251488"/>
                            <a:pt x="28810" y="251159"/>
                            <a:pt x="25285" y="251159"/>
                          </a:cubicBezTo>
                          <a:cubicBezTo>
                            <a:pt x="11327" y="251159"/>
                            <a:pt x="0" y="256798"/>
                            <a:pt x="0" y="263754"/>
                          </a:cubicBezTo>
                          <a:cubicBezTo>
                            <a:pt x="0" y="267467"/>
                            <a:pt x="3290" y="270804"/>
                            <a:pt x="8460" y="273107"/>
                          </a:cubicBezTo>
                          <a:cubicBezTo>
                            <a:pt x="4841" y="270851"/>
                            <a:pt x="2585" y="268125"/>
                            <a:pt x="2585" y="26507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54" name="Freeform: Shape 753">
                      <a:extLst>
                        <a:ext uri="{FF2B5EF4-FFF2-40B4-BE49-F238E27FC236}">
                          <a16:creationId xmlns:a16="http://schemas.microsoft.com/office/drawing/2014/main" id="{8EA448BE-A57E-FECD-0761-E1D6EDFD77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75367" y="1279985"/>
                      <a:ext cx="44648" cy="21854"/>
                    </a:xfrm>
                    <a:custGeom>
                      <a:avLst/>
                      <a:gdLst>
                        <a:gd name="connsiteX0" fmla="*/ 8225 w 44648"/>
                        <a:gd name="connsiteY0" fmla="*/ 21854 h 21854"/>
                        <a:gd name="connsiteX1" fmla="*/ 2538 w 44648"/>
                        <a:gd name="connsiteY1" fmla="*/ 13958 h 21854"/>
                        <a:gd name="connsiteX2" fmla="*/ 27824 w 44648"/>
                        <a:gd name="connsiteY2" fmla="*/ 1363 h 21854"/>
                        <a:gd name="connsiteX3" fmla="*/ 44649 w 44648"/>
                        <a:gd name="connsiteY3" fmla="*/ 4606 h 21854"/>
                        <a:gd name="connsiteX4" fmla="*/ 25286 w 44648"/>
                        <a:gd name="connsiteY4" fmla="*/ 0 h 21854"/>
                        <a:gd name="connsiteX5" fmla="*/ 1 w 44648"/>
                        <a:gd name="connsiteY5" fmla="*/ 12596 h 21854"/>
                        <a:gd name="connsiteX6" fmla="*/ 8225 w 44648"/>
                        <a:gd name="connsiteY6" fmla="*/ 21854 h 21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648" h="21854">
                          <a:moveTo>
                            <a:pt x="8225" y="21854"/>
                          </a:moveTo>
                          <a:cubicBezTo>
                            <a:pt x="4700" y="19692"/>
                            <a:pt x="2538" y="16966"/>
                            <a:pt x="2538" y="13958"/>
                          </a:cubicBezTo>
                          <a:cubicBezTo>
                            <a:pt x="2538" y="7003"/>
                            <a:pt x="13865" y="1363"/>
                            <a:pt x="27824" y="1363"/>
                          </a:cubicBezTo>
                          <a:cubicBezTo>
                            <a:pt x="34309" y="1363"/>
                            <a:pt x="40137" y="2632"/>
                            <a:pt x="44649" y="4606"/>
                          </a:cubicBezTo>
                          <a:cubicBezTo>
                            <a:pt x="39996" y="1833"/>
                            <a:pt x="33087" y="0"/>
                            <a:pt x="25286" y="0"/>
                          </a:cubicBezTo>
                          <a:cubicBezTo>
                            <a:pt x="11327" y="0"/>
                            <a:pt x="1" y="5640"/>
                            <a:pt x="1" y="12596"/>
                          </a:cubicBezTo>
                          <a:cubicBezTo>
                            <a:pt x="-47" y="16308"/>
                            <a:pt x="3149" y="19598"/>
                            <a:pt x="8225" y="21854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755" name="Graphic 111">
                  <a:extLst>
                    <a:ext uri="{FF2B5EF4-FFF2-40B4-BE49-F238E27FC236}">
                      <a16:creationId xmlns:a16="http://schemas.microsoft.com/office/drawing/2014/main" id="{9FA1382A-4831-27B1-E5C1-6D6C0217E6AE}"/>
                    </a:ext>
                  </a:extLst>
                </p:cNvPr>
                <p:cNvGrpSpPr/>
                <p:nvPr/>
              </p:nvGrpSpPr>
              <p:grpSpPr>
                <a:xfrm>
                  <a:off x="9028011" y="1271056"/>
                  <a:ext cx="430315" cy="267796"/>
                  <a:chOff x="9028011" y="1271056"/>
                  <a:chExt cx="430315" cy="267796"/>
                </a:xfrm>
                <a:grpFill/>
              </p:grpSpPr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8BECBEDE-EFAC-FE9D-C7D6-176548CD2F97}"/>
                      </a:ext>
                    </a:extLst>
                  </p:cNvPr>
                  <p:cNvSpPr/>
                  <p:nvPr/>
                </p:nvSpPr>
                <p:spPr>
                  <a:xfrm>
                    <a:off x="9028011" y="1271056"/>
                    <a:ext cx="430315" cy="267796"/>
                  </a:xfrm>
                  <a:custGeom>
                    <a:avLst/>
                    <a:gdLst>
                      <a:gd name="connsiteX0" fmla="*/ 404984 w 430315"/>
                      <a:gd name="connsiteY0" fmla="*/ 0 h 267796"/>
                      <a:gd name="connsiteX1" fmla="*/ 379699 w 430315"/>
                      <a:gd name="connsiteY1" fmla="*/ 12596 h 267796"/>
                      <a:gd name="connsiteX2" fmla="*/ 386890 w 430315"/>
                      <a:gd name="connsiteY2" fmla="*/ 21337 h 267796"/>
                      <a:gd name="connsiteX3" fmla="*/ 37881 w 430315"/>
                      <a:gd name="connsiteY3" fmla="*/ 244344 h 267796"/>
                      <a:gd name="connsiteX4" fmla="*/ 25285 w 430315"/>
                      <a:gd name="connsiteY4" fmla="*/ 242605 h 267796"/>
                      <a:gd name="connsiteX5" fmla="*/ 0 w 430315"/>
                      <a:gd name="connsiteY5" fmla="*/ 255201 h 267796"/>
                      <a:gd name="connsiteX6" fmla="*/ 25285 w 430315"/>
                      <a:gd name="connsiteY6" fmla="*/ 267796 h 267796"/>
                      <a:gd name="connsiteX7" fmla="*/ 50570 w 430315"/>
                      <a:gd name="connsiteY7" fmla="*/ 255201 h 267796"/>
                      <a:gd name="connsiteX8" fmla="*/ 43379 w 430315"/>
                      <a:gd name="connsiteY8" fmla="*/ 246412 h 267796"/>
                      <a:gd name="connsiteX9" fmla="*/ 392435 w 430315"/>
                      <a:gd name="connsiteY9" fmla="*/ 23405 h 267796"/>
                      <a:gd name="connsiteX10" fmla="*/ 405031 w 430315"/>
                      <a:gd name="connsiteY10" fmla="*/ 25144 h 267796"/>
                      <a:gd name="connsiteX11" fmla="*/ 430316 w 430315"/>
                      <a:gd name="connsiteY11" fmla="*/ 12549 h 267796"/>
                      <a:gd name="connsiteX12" fmla="*/ 404984 w 430315"/>
                      <a:gd name="connsiteY12" fmla="*/ 0 h 26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30315" h="267796">
                        <a:moveTo>
                          <a:pt x="404984" y="0"/>
                        </a:moveTo>
                        <a:cubicBezTo>
                          <a:pt x="391025" y="0"/>
                          <a:pt x="379699" y="5640"/>
                          <a:pt x="379699" y="12596"/>
                        </a:cubicBezTo>
                        <a:cubicBezTo>
                          <a:pt x="379699" y="16026"/>
                          <a:pt x="382425" y="19081"/>
                          <a:pt x="386890" y="21337"/>
                        </a:cubicBezTo>
                        <a:lnTo>
                          <a:pt x="37881" y="244344"/>
                        </a:lnTo>
                        <a:cubicBezTo>
                          <a:pt x="34168" y="243263"/>
                          <a:pt x="29891" y="242605"/>
                          <a:pt x="25285" y="242605"/>
                        </a:cubicBezTo>
                        <a:cubicBezTo>
                          <a:pt x="11327" y="242605"/>
                          <a:pt x="0" y="248245"/>
                          <a:pt x="0" y="255201"/>
                        </a:cubicBezTo>
                        <a:cubicBezTo>
                          <a:pt x="0" y="262156"/>
                          <a:pt x="11327" y="267796"/>
                          <a:pt x="25285" y="267796"/>
                        </a:cubicBezTo>
                        <a:cubicBezTo>
                          <a:pt x="39243" y="267796"/>
                          <a:pt x="50570" y="262156"/>
                          <a:pt x="50570" y="255201"/>
                        </a:cubicBezTo>
                        <a:cubicBezTo>
                          <a:pt x="50570" y="251770"/>
                          <a:pt x="47844" y="248715"/>
                          <a:pt x="43379" y="246412"/>
                        </a:cubicBezTo>
                        <a:lnTo>
                          <a:pt x="392435" y="23405"/>
                        </a:lnTo>
                        <a:cubicBezTo>
                          <a:pt x="396148" y="24486"/>
                          <a:pt x="400425" y="25144"/>
                          <a:pt x="405031" y="25144"/>
                        </a:cubicBezTo>
                        <a:cubicBezTo>
                          <a:pt x="418989" y="25144"/>
                          <a:pt x="430316" y="19504"/>
                          <a:pt x="430316" y="12549"/>
                        </a:cubicBezTo>
                        <a:cubicBezTo>
                          <a:pt x="430269" y="5593"/>
                          <a:pt x="418942" y="0"/>
                          <a:pt x="404984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57" name="Graphic 111">
                    <a:extLst>
                      <a:ext uri="{FF2B5EF4-FFF2-40B4-BE49-F238E27FC236}">
                        <a16:creationId xmlns:a16="http://schemas.microsoft.com/office/drawing/2014/main" id="{5658C323-608A-F208-DC90-A2EEAF745DC1}"/>
                      </a:ext>
                    </a:extLst>
                  </p:cNvPr>
                  <p:cNvGrpSpPr/>
                  <p:nvPr/>
                </p:nvGrpSpPr>
                <p:grpSpPr>
                  <a:xfrm>
                    <a:off x="9028011" y="1271056"/>
                    <a:ext cx="426931" cy="262720"/>
                    <a:chOff x="9028011" y="1271056"/>
                    <a:chExt cx="426931" cy="262720"/>
                  </a:xfrm>
                  <a:grpFill/>
                </p:grpSpPr>
                <p:sp>
                  <p:nvSpPr>
                    <p:cNvPr id="758" name="Freeform: Shape 757">
                      <a:extLst>
                        <a:ext uri="{FF2B5EF4-FFF2-40B4-BE49-F238E27FC236}">
                          <a16:creationId xmlns:a16="http://schemas.microsoft.com/office/drawing/2014/main" id="{5D570A59-8D91-F653-4A11-A9E4E7748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73130" y="1518690"/>
                      <a:ext cx="2114" cy="1456"/>
                    </a:xfrm>
                    <a:custGeom>
                      <a:avLst/>
                      <a:gdLst>
                        <a:gd name="connsiteX0" fmla="*/ 2115 w 2114"/>
                        <a:gd name="connsiteY0" fmla="*/ 1457 h 1456"/>
                        <a:gd name="connsiteX1" fmla="*/ 235 w 2114"/>
                        <a:gd name="connsiteY1" fmla="*/ 0 h 1456"/>
                        <a:gd name="connsiteX2" fmla="*/ 0 w 2114"/>
                        <a:gd name="connsiteY2" fmla="*/ 141 h 1456"/>
                        <a:gd name="connsiteX3" fmla="*/ 2115 w 2114"/>
                        <a:gd name="connsiteY3" fmla="*/ 1457 h 1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" h="1456">
                          <a:moveTo>
                            <a:pt x="2115" y="1457"/>
                          </a:moveTo>
                          <a:cubicBezTo>
                            <a:pt x="1551" y="940"/>
                            <a:pt x="940" y="470"/>
                            <a:pt x="235" y="0"/>
                          </a:cubicBezTo>
                          <a:lnTo>
                            <a:pt x="0" y="141"/>
                          </a:lnTo>
                          <a:cubicBezTo>
                            <a:pt x="752" y="564"/>
                            <a:pt x="1410" y="987"/>
                            <a:pt x="2115" y="1457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59" name="Freeform: Shape 758">
                      <a:extLst>
                        <a:ext uri="{FF2B5EF4-FFF2-40B4-BE49-F238E27FC236}">
                          <a16:creationId xmlns:a16="http://schemas.microsoft.com/office/drawing/2014/main" id="{8E38213C-D1E4-1C92-0C50-00E0E77CBA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07757" y="1271056"/>
                      <a:ext cx="47186" cy="20021"/>
                    </a:xfrm>
                    <a:custGeom>
                      <a:avLst/>
                      <a:gdLst>
                        <a:gd name="connsiteX0" fmla="*/ 5029 w 47186"/>
                        <a:gd name="connsiteY0" fmla="*/ 20021 h 20021"/>
                        <a:gd name="connsiteX1" fmla="*/ 1739 w 47186"/>
                        <a:gd name="connsiteY1" fmla="*/ 13958 h 20021"/>
                        <a:gd name="connsiteX2" fmla="*/ 27024 w 47186"/>
                        <a:gd name="connsiteY2" fmla="*/ 1363 h 20021"/>
                        <a:gd name="connsiteX3" fmla="*/ 47186 w 47186"/>
                        <a:gd name="connsiteY3" fmla="*/ 6439 h 20021"/>
                        <a:gd name="connsiteX4" fmla="*/ 25285 w 47186"/>
                        <a:gd name="connsiteY4" fmla="*/ 0 h 20021"/>
                        <a:gd name="connsiteX5" fmla="*/ 0 w 47186"/>
                        <a:gd name="connsiteY5" fmla="*/ 12596 h 20021"/>
                        <a:gd name="connsiteX6" fmla="*/ 5029 w 47186"/>
                        <a:gd name="connsiteY6" fmla="*/ 20021 h 200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186" h="20021">
                          <a:moveTo>
                            <a:pt x="5029" y="20021"/>
                          </a:moveTo>
                          <a:cubicBezTo>
                            <a:pt x="3008" y="18235"/>
                            <a:pt x="1739" y="16167"/>
                            <a:pt x="1739" y="13958"/>
                          </a:cubicBezTo>
                          <a:cubicBezTo>
                            <a:pt x="1739" y="7003"/>
                            <a:pt x="13066" y="1363"/>
                            <a:pt x="27024" y="1363"/>
                          </a:cubicBezTo>
                          <a:cubicBezTo>
                            <a:pt x="35296" y="1363"/>
                            <a:pt x="42580" y="3384"/>
                            <a:pt x="47186" y="6439"/>
                          </a:cubicBezTo>
                          <a:cubicBezTo>
                            <a:pt x="42862" y="2632"/>
                            <a:pt x="34732" y="0"/>
                            <a:pt x="25285" y="0"/>
                          </a:cubicBezTo>
                          <a:cubicBezTo>
                            <a:pt x="11327" y="0"/>
                            <a:pt x="0" y="5640"/>
                            <a:pt x="0" y="12596"/>
                          </a:cubicBezTo>
                          <a:cubicBezTo>
                            <a:pt x="0" y="15368"/>
                            <a:pt x="1927" y="17953"/>
                            <a:pt x="5029" y="20021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60" name="Freeform: Shape 759">
                      <a:extLst>
                        <a:ext uri="{FF2B5EF4-FFF2-40B4-BE49-F238E27FC236}">
                          <a16:creationId xmlns:a16="http://schemas.microsoft.com/office/drawing/2014/main" id="{C482CCFD-DB06-9E5E-3F80-9619F04BF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28011" y="1292534"/>
                      <a:ext cx="388675" cy="241242"/>
                    </a:xfrm>
                    <a:custGeom>
                      <a:avLst/>
                      <a:gdLst>
                        <a:gd name="connsiteX0" fmla="*/ 1739 w 388675"/>
                        <a:gd name="connsiteY0" fmla="*/ 235085 h 241242"/>
                        <a:gd name="connsiteX1" fmla="*/ 27024 w 388675"/>
                        <a:gd name="connsiteY1" fmla="*/ 222490 h 241242"/>
                        <a:gd name="connsiteX2" fmla="*/ 39619 w 388675"/>
                        <a:gd name="connsiteY2" fmla="*/ 224229 h 241242"/>
                        <a:gd name="connsiteX3" fmla="*/ 388676 w 388675"/>
                        <a:gd name="connsiteY3" fmla="*/ 1222 h 241242"/>
                        <a:gd name="connsiteX4" fmla="*/ 386702 w 388675"/>
                        <a:gd name="connsiteY4" fmla="*/ 0 h 241242"/>
                        <a:gd name="connsiteX5" fmla="*/ 37881 w 388675"/>
                        <a:gd name="connsiteY5" fmla="*/ 222866 h 241242"/>
                        <a:gd name="connsiteX6" fmla="*/ 25285 w 388675"/>
                        <a:gd name="connsiteY6" fmla="*/ 221127 h 241242"/>
                        <a:gd name="connsiteX7" fmla="*/ 0 w 388675"/>
                        <a:gd name="connsiteY7" fmla="*/ 233722 h 241242"/>
                        <a:gd name="connsiteX8" fmla="*/ 5123 w 388675"/>
                        <a:gd name="connsiteY8" fmla="*/ 241242 h 241242"/>
                        <a:gd name="connsiteX9" fmla="*/ 1739 w 388675"/>
                        <a:gd name="connsiteY9" fmla="*/ 235085 h 241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88675" h="241242">
                          <a:moveTo>
                            <a:pt x="1739" y="235085"/>
                          </a:moveTo>
                          <a:cubicBezTo>
                            <a:pt x="1739" y="228130"/>
                            <a:pt x="13066" y="222490"/>
                            <a:pt x="27024" y="222490"/>
                          </a:cubicBezTo>
                          <a:cubicBezTo>
                            <a:pt x="31630" y="222490"/>
                            <a:pt x="35907" y="223148"/>
                            <a:pt x="39619" y="224229"/>
                          </a:cubicBezTo>
                          <a:lnTo>
                            <a:pt x="388676" y="1222"/>
                          </a:lnTo>
                          <a:cubicBezTo>
                            <a:pt x="387924" y="846"/>
                            <a:pt x="387313" y="423"/>
                            <a:pt x="386702" y="0"/>
                          </a:cubicBezTo>
                          <a:lnTo>
                            <a:pt x="37881" y="222866"/>
                          </a:lnTo>
                          <a:cubicBezTo>
                            <a:pt x="34168" y="221785"/>
                            <a:pt x="29891" y="221127"/>
                            <a:pt x="25285" y="221127"/>
                          </a:cubicBezTo>
                          <a:cubicBezTo>
                            <a:pt x="11327" y="221127"/>
                            <a:pt x="0" y="226767"/>
                            <a:pt x="0" y="233722"/>
                          </a:cubicBezTo>
                          <a:cubicBezTo>
                            <a:pt x="0" y="236542"/>
                            <a:pt x="1927" y="239127"/>
                            <a:pt x="5123" y="241242"/>
                          </a:cubicBezTo>
                          <a:cubicBezTo>
                            <a:pt x="3055" y="239409"/>
                            <a:pt x="1739" y="237294"/>
                            <a:pt x="1739" y="23508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sp>
              <p:nvSpPr>
                <p:cNvPr id="761" name="Freeform: Shape 760">
                  <a:extLst>
                    <a:ext uri="{FF2B5EF4-FFF2-40B4-BE49-F238E27FC236}">
                      <a16:creationId xmlns:a16="http://schemas.microsoft.com/office/drawing/2014/main" id="{F4AF744E-B57A-4160-F73F-8E816F4848BD}"/>
                    </a:ext>
                  </a:extLst>
                </p:cNvPr>
                <p:cNvSpPr/>
                <p:nvPr/>
              </p:nvSpPr>
              <p:spPr>
                <a:xfrm>
                  <a:off x="9207216" y="1557322"/>
                  <a:ext cx="147433" cy="131642"/>
                </a:xfrm>
                <a:custGeom>
                  <a:avLst/>
                  <a:gdLst>
                    <a:gd name="connsiteX0" fmla="*/ 6533 w 147433"/>
                    <a:gd name="connsiteY0" fmla="*/ 131642 h 131642"/>
                    <a:gd name="connsiteX1" fmla="*/ 0 w 147433"/>
                    <a:gd name="connsiteY1" fmla="*/ 131360 h 131642"/>
                    <a:gd name="connsiteX2" fmla="*/ 140901 w 147433"/>
                    <a:gd name="connsiteY2" fmla="*/ 0 h 131642"/>
                    <a:gd name="connsiteX3" fmla="*/ 147433 w 147433"/>
                    <a:gd name="connsiteY3" fmla="*/ 282 h 13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433" h="131642">
                      <a:moveTo>
                        <a:pt x="6533" y="131642"/>
                      </a:moveTo>
                      <a:lnTo>
                        <a:pt x="0" y="131360"/>
                      </a:lnTo>
                      <a:lnTo>
                        <a:pt x="140901" y="0"/>
                      </a:lnTo>
                      <a:lnTo>
                        <a:pt x="147433" y="2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762" name="Graphic 111">
                  <a:extLst>
                    <a:ext uri="{FF2B5EF4-FFF2-40B4-BE49-F238E27FC236}">
                      <a16:creationId xmlns:a16="http://schemas.microsoft.com/office/drawing/2014/main" id="{F3D8C621-CC2D-B079-9890-C3C9531EE9F4}"/>
                    </a:ext>
                  </a:extLst>
                </p:cNvPr>
                <p:cNvGrpSpPr/>
                <p:nvPr/>
              </p:nvGrpSpPr>
              <p:grpSpPr>
                <a:xfrm>
                  <a:off x="8828551" y="1235478"/>
                  <a:ext cx="1379915" cy="478160"/>
                  <a:chOff x="8828551" y="1235478"/>
                  <a:chExt cx="1379915" cy="478160"/>
                </a:xfrm>
                <a:grpFill/>
              </p:grpSpPr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30A48C76-E4BF-6794-F89B-EDD507D9C5F4}"/>
                      </a:ext>
                    </a:extLst>
                  </p:cNvPr>
                  <p:cNvSpPr/>
                  <p:nvPr/>
                </p:nvSpPr>
                <p:spPr>
                  <a:xfrm>
                    <a:off x="9686786" y="1256580"/>
                    <a:ext cx="521680" cy="457058"/>
                  </a:xfrm>
                  <a:custGeom>
                    <a:avLst/>
                    <a:gdLst>
                      <a:gd name="connsiteX0" fmla="*/ 39949 w 521680"/>
                      <a:gd name="connsiteY0" fmla="*/ 457058 h 457058"/>
                      <a:gd name="connsiteX1" fmla="*/ 62696 w 521680"/>
                      <a:gd name="connsiteY1" fmla="*/ 435909 h 457058"/>
                      <a:gd name="connsiteX2" fmla="*/ 521681 w 521680"/>
                      <a:gd name="connsiteY2" fmla="*/ 9400 h 457058"/>
                      <a:gd name="connsiteX3" fmla="*/ 388534 w 521680"/>
                      <a:gd name="connsiteY3" fmla="*/ 0 h 457058"/>
                      <a:gd name="connsiteX4" fmla="*/ 0 w 521680"/>
                      <a:gd name="connsiteY4" fmla="*/ 314888 h 457058"/>
                      <a:gd name="connsiteX5" fmla="*/ 39949 w 521680"/>
                      <a:gd name="connsiteY5" fmla="*/ 457058 h 457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1680" h="457058">
                        <a:moveTo>
                          <a:pt x="39949" y="457058"/>
                        </a:moveTo>
                        <a:lnTo>
                          <a:pt x="62696" y="435909"/>
                        </a:lnTo>
                        <a:lnTo>
                          <a:pt x="521681" y="9400"/>
                        </a:lnTo>
                        <a:lnTo>
                          <a:pt x="388534" y="0"/>
                        </a:lnTo>
                        <a:lnTo>
                          <a:pt x="0" y="314888"/>
                        </a:lnTo>
                        <a:cubicBezTo>
                          <a:pt x="18235" y="333218"/>
                          <a:pt x="47609" y="388300"/>
                          <a:pt x="39949" y="457058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39F1CF83-EA8E-C21F-6339-0D87B87045F2}"/>
                      </a:ext>
                    </a:extLst>
                  </p:cNvPr>
                  <p:cNvSpPr/>
                  <p:nvPr/>
                </p:nvSpPr>
                <p:spPr>
                  <a:xfrm>
                    <a:off x="8828551" y="1235478"/>
                    <a:ext cx="650267" cy="395537"/>
                  </a:xfrm>
                  <a:custGeom>
                    <a:avLst/>
                    <a:gdLst>
                      <a:gd name="connsiteX0" fmla="*/ 391213 w 650267"/>
                      <a:gd name="connsiteY0" fmla="*/ 173189 h 395537"/>
                      <a:gd name="connsiteX1" fmla="*/ 400049 w 650267"/>
                      <a:gd name="connsiteY1" fmla="*/ 163319 h 395537"/>
                      <a:gd name="connsiteX2" fmla="*/ 650268 w 650267"/>
                      <a:gd name="connsiteY2" fmla="*/ 2350 h 395537"/>
                      <a:gd name="connsiteX3" fmla="*/ 615066 w 650267"/>
                      <a:gd name="connsiteY3" fmla="*/ 0 h 395537"/>
                      <a:gd name="connsiteX4" fmla="*/ 166844 w 650267"/>
                      <a:gd name="connsiteY4" fmla="*/ 284903 h 395537"/>
                      <a:gd name="connsiteX5" fmla="*/ 0 w 650267"/>
                      <a:gd name="connsiteY5" fmla="*/ 395537 h 395537"/>
                      <a:gd name="connsiteX6" fmla="*/ 391213 w 650267"/>
                      <a:gd name="connsiteY6" fmla="*/ 173189 h 395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0267" h="395537">
                        <a:moveTo>
                          <a:pt x="391213" y="173189"/>
                        </a:moveTo>
                        <a:lnTo>
                          <a:pt x="400049" y="163319"/>
                        </a:lnTo>
                        <a:lnTo>
                          <a:pt x="650268" y="2350"/>
                        </a:lnTo>
                        <a:lnTo>
                          <a:pt x="615066" y="0"/>
                        </a:lnTo>
                        <a:lnTo>
                          <a:pt x="166844" y="284903"/>
                        </a:lnTo>
                        <a:lnTo>
                          <a:pt x="0" y="395537"/>
                        </a:lnTo>
                        <a:cubicBezTo>
                          <a:pt x="33181" y="373636"/>
                          <a:pt x="202844" y="263566"/>
                          <a:pt x="391213" y="173189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6DEFF0E2-8E61-B2FD-D334-49076A2DE310}"/>
                    </a:ext>
                  </a:extLst>
                </p:cNvPr>
                <p:cNvSpPr/>
                <p:nvPr/>
              </p:nvSpPr>
              <p:spPr>
                <a:xfrm>
                  <a:off x="9096676" y="1256580"/>
                  <a:ext cx="1111790" cy="359348"/>
                </a:xfrm>
                <a:custGeom>
                  <a:avLst/>
                  <a:gdLst>
                    <a:gd name="connsiteX0" fmla="*/ 735006 w 1111790"/>
                    <a:gd name="connsiteY0" fmla="*/ 359349 h 359348"/>
                    <a:gd name="connsiteX1" fmla="*/ 1111791 w 1111790"/>
                    <a:gd name="connsiteY1" fmla="*/ 9400 h 359348"/>
                    <a:gd name="connsiteX2" fmla="*/ 978644 w 1111790"/>
                    <a:gd name="connsiteY2" fmla="*/ 0 h 359348"/>
                    <a:gd name="connsiteX3" fmla="*/ 590110 w 1111790"/>
                    <a:gd name="connsiteY3" fmla="*/ 314888 h 359348"/>
                    <a:gd name="connsiteX4" fmla="*/ 254684 w 1111790"/>
                    <a:gd name="connsiteY4" fmla="*/ 300883 h 359348"/>
                    <a:gd name="connsiteX5" fmla="*/ 0 w 1111790"/>
                    <a:gd name="connsiteY5" fmla="*/ 290214 h 359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1790" h="359348">
                      <a:moveTo>
                        <a:pt x="735006" y="359349"/>
                      </a:moveTo>
                      <a:lnTo>
                        <a:pt x="1111791" y="9400"/>
                      </a:lnTo>
                      <a:lnTo>
                        <a:pt x="978644" y="0"/>
                      </a:lnTo>
                      <a:lnTo>
                        <a:pt x="590110" y="314888"/>
                      </a:lnTo>
                      <a:lnTo>
                        <a:pt x="254684" y="300883"/>
                      </a:lnTo>
                      <a:lnTo>
                        <a:pt x="0" y="29021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93060B24-2F17-60D3-D236-982AB5E9234F}"/>
                    </a:ext>
                  </a:extLst>
                </p:cNvPr>
                <p:cNvSpPr/>
                <p:nvPr/>
              </p:nvSpPr>
              <p:spPr>
                <a:xfrm>
                  <a:off x="8970485" y="1628759"/>
                  <a:ext cx="334439" cy="46528"/>
                </a:xfrm>
                <a:custGeom>
                  <a:avLst/>
                  <a:gdLst>
                    <a:gd name="connsiteX0" fmla="*/ 0 w 334439"/>
                    <a:gd name="connsiteY0" fmla="*/ 21055 h 46528"/>
                    <a:gd name="connsiteX1" fmla="*/ 317238 w 334439"/>
                    <a:gd name="connsiteY1" fmla="*/ 46528 h 46528"/>
                    <a:gd name="connsiteX2" fmla="*/ 334440 w 334439"/>
                    <a:gd name="connsiteY2" fmla="*/ 19504 h 46528"/>
                    <a:gd name="connsiteX3" fmla="*/ 88686 w 334439"/>
                    <a:gd name="connsiteY3" fmla="*/ 0 h 46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4439" h="46528">
                      <a:moveTo>
                        <a:pt x="0" y="21055"/>
                      </a:moveTo>
                      <a:lnTo>
                        <a:pt x="317238" y="46528"/>
                      </a:lnTo>
                      <a:lnTo>
                        <a:pt x="334440" y="19504"/>
                      </a:lnTo>
                      <a:lnTo>
                        <a:pt x="8868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67" name="Freeform: Shape 766">
                  <a:extLst>
                    <a:ext uri="{FF2B5EF4-FFF2-40B4-BE49-F238E27FC236}">
                      <a16:creationId xmlns:a16="http://schemas.microsoft.com/office/drawing/2014/main" id="{51DD28A6-790B-6E86-DFD7-BDAACF604AC2}"/>
                    </a:ext>
                  </a:extLst>
                </p:cNvPr>
                <p:cNvSpPr/>
                <p:nvPr/>
              </p:nvSpPr>
              <p:spPr>
                <a:xfrm>
                  <a:off x="9609427" y="1672374"/>
                  <a:ext cx="156034" cy="31300"/>
                </a:xfrm>
                <a:custGeom>
                  <a:avLst/>
                  <a:gdLst>
                    <a:gd name="connsiteX0" fmla="*/ 0 w 156034"/>
                    <a:gd name="connsiteY0" fmla="*/ 21008 h 31300"/>
                    <a:gd name="connsiteX1" fmla="*/ 128070 w 156034"/>
                    <a:gd name="connsiteY1" fmla="*/ 31301 h 31300"/>
                    <a:gd name="connsiteX2" fmla="*/ 156034 w 156034"/>
                    <a:gd name="connsiteY2" fmla="*/ 5311 h 31300"/>
                    <a:gd name="connsiteX3" fmla="*/ 88733 w 156034"/>
                    <a:gd name="connsiteY3" fmla="*/ 0 h 3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034" h="31300">
                      <a:moveTo>
                        <a:pt x="0" y="21008"/>
                      </a:moveTo>
                      <a:lnTo>
                        <a:pt x="128070" y="31301"/>
                      </a:lnTo>
                      <a:lnTo>
                        <a:pt x="156034" y="5311"/>
                      </a:lnTo>
                      <a:lnTo>
                        <a:pt x="88733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68" name="Graphic 111">
                <a:extLst>
                  <a:ext uri="{FF2B5EF4-FFF2-40B4-BE49-F238E27FC236}">
                    <a16:creationId xmlns:a16="http://schemas.microsoft.com/office/drawing/2014/main" id="{6CDEA0C9-CDC3-4E5E-C396-849C8FBB20AB}"/>
                  </a:ext>
                </a:extLst>
              </p:cNvPr>
              <p:cNvGrpSpPr/>
              <p:nvPr/>
            </p:nvGrpSpPr>
            <p:grpSpPr>
              <a:xfrm>
                <a:off x="8915074" y="1571469"/>
                <a:ext cx="144096" cy="78722"/>
                <a:chOff x="8915074" y="1571469"/>
                <a:chExt cx="144096" cy="78722"/>
              </a:xfrm>
              <a:grpFill/>
            </p:grpSpPr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id="{6B2671D8-9E4A-9E93-3144-0EC8B6A2B840}"/>
                    </a:ext>
                  </a:extLst>
                </p:cNvPr>
                <p:cNvSpPr/>
                <p:nvPr/>
              </p:nvSpPr>
              <p:spPr>
                <a:xfrm>
                  <a:off x="8915074" y="1571469"/>
                  <a:ext cx="144096" cy="30172"/>
                </a:xfrm>
                <a:custGeom>
                  <a:avLst/>
                  <a:gdLst>
                    <a:gd name="connsiteX0" fmla="*/ 144097 w 144096"/>
                    <a:gd name="connsiteY0" fmla="*/ 15086 h 30172"/>
                    <a:gd name="connsiteX1" fmla="*/ 72048 w 144096"/>
                    <a:gd name="connsiteY1" fmla="*/ 30173 h 30172"/>
                    <a:gd name="connsiteX2" fmla="*/ 0 w 144096"/>
                    <a:gd name="connsiteY2" fmla="*/ 15086 h 30172"/>
                    <a:gd name="connsiteX3" fmla="*/ 72048 w 144096"/>
                    <a:gd name="connsiteY3" fmla="*/ 0 h 30172"/>
                    <a:gd name="connsiteX4" fmla="*/ 144097 w 144096"/>
                    <a:gd name="connsiteY4" fmla="*/ 15086 h 3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096" h="30172">
                      <a:moveTo>
                        <a:pt x="144097" y="15086"/>
                      </a:moveTo>
                      <a:cubicBezTo>
                        <a:pt x="144097" y="23405"/>
                        <a:pt x="111809" y="30173"/>
                        <a:pt x="72048" y="30173"/>
                      </a:cubicBezTo>
                      <a:cubicBezTo>
                        <a:pt x="32241" y="30173"/>
                        <a:pt x="0" y="23405"/>
                        <a:pt x="0" y="15086"/>
                      </a:cubicBezTo>
                      <a:cubicBezTo>
                        <a:pt x="0" y="6768"/>
                        <a:pt x="32288" y="0"/>
                        <a:pt x="72048" y="0"/>
                      </a:cubicBezTo>
                      <a:cubicBezTo>
                        <a:pt x="111856" y="0"/>
                        <a:pt x="144097" y="6768"/>
                        <a:pt x="144097" y="1508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EA1AC890-64AB-9B31-2728-F46536C1C84B}"/>
                    </a:ext>
                  </a:extLst>
                </p:cNvPr>
                <p:cNvSpPr/>
                <p:nvPr/>
              </p:nvSpPr>
              <p:spPr>
                <a:xfrm>
                  <a:off x="8915074" y="1571563"/>
                  <a:ext cx="144096" cy="30125"/>
                </a:xfrm>
                <a:custGeom>
                  <a:avLst/>
                  <a:gdLst>
                    <a:gd name="connsiteX0" fmla="*/ 77782 w 144096"/>
                    <a:gd name="connsiteY0" fmla="*/ 0 h 30125"/>
                    <a:gd name="connsiteX1" fmla="*/ 128211 w 144096"/>
                    <a:gd name="connsiteY1" fmla="*/ 11703 h 30125"/>
                    <a:gd name="connsiteX2" fmla="*/ 72048 w 144096"/>
                    <a:gd name="connsiteY2" fmla="*/ 23452 h 30125"/>
                    <a:gd name="connsiteX3" fmla="*/ 15885 w 144096"/>
                    <a:gd name="connsiteY3" fmla="*/ 11703 h 30125"/>
                    <a:gd name="connsiteX4" fmla="*/ 66315 w 144096"/>
                    <a:gd name="connsiteY4" fmla="*/ 0 h 30125"/>
                    <a:gd name="connsiteX5" fmla="*/ 0 w 144096"/>
                    <a:gd name="connsiteY5" fmla="*/ 15039 h 30125"/>
                    <a:gd name="connsiteX6" fmla="*/ 72048 w 144096"/>
                    <a:gd name="connsiteY6" fmla="*/ 30126 h 30125"/>
                    <a:gd name="connsiteX7" fmla="*/ 144097 w 144096"/>
                    <a:gd name="connsiteY7" fmla="*/ 15039 h 30125"/>
                    <a:gd name="connsiteX8" fmla="*/ 77782 w 144096"/>
                    <a:gd name="connsiteY8" fmla="*/ 0 h 30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096" h="30125">
                      <a:moveTo>
                        <a:pt x="77782" y="0"/>
                      </a:moveTo>
                      <a:cubicBezTo>
                        <a:pt x="106075" y="611"/>
                        <a:pt x="128211" y="5593"/>
                        <a:pt x="128211" y="11703"/>
                      </a:cubicBezTo>
                      <a:cubicBezTo>
                        <a:pt x="128211" y="18188"/>
                        <a:pt x="103067" y="23452"/>
                        <a:pt x="72048" y="23452"/>
                      </a:cubicBezTo>
                      <a:cubicBezTo>
                        <a:pt x="41030" y="23452"/>
                        <a:pt x="15885" y="18188"/>
                        <a:pt x="15885" y="11703"/>
                      </a:cubicBezTo>
                      <a:cubicBezTo>
                        <a:pt x="15885" y="5640"/>
                        <a:pt x="37975" y="611"/>
                        <a:pt x="66315" y="0"/>
                      </a:cubicBezTo>
                      <a:cubicBezTo>
                        <a:pt x="29186" y="611"/>
                        <a:pt x="0" y="7097"/>
                        <a:pt x="0" y="15039"/>
                      </a:cubicBezTo>
                      <a:cubicBezTo>
                        <a:pt x="0" y="23358"/>
                        <a:pt x="32288" y="30126"/>
                        <a:pt x="72048" y="30126"/>
                      </a:cubicBezTo>
                      <a:cubicBezTo>
                        <a:pt x="111856" y="30126"/>
                        <a:pt x="144097" y="23358"/>
                        <a:pt x="144097" y="15039"/>
                      </a:cubicBezTo>
                      <a:cubicBezTo>
                        <a:pt x="144097" y="7097"/>
                        <a:pt x="114911" y="611"/>
                        <a:pt x="77782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1" name="Freeform: Shape 770">
                  <a:extLst>
                    <a:ext uri="{FF2B5EF4-FFF2-40B4-BE49-F238E27FC236}">
                      <a16:creationId xmlns:a16="http://schemas.microsoft.com/office/drawing/2014/main" id="{EE740494-7173-ADBA-0C1C-262842464D93}"/>
                    </a:ext>
                  </a:extLst>
                </p:cNvPr>
                <p:cNvSpPr/>
                <p:nvPr/>
              </p:nvSpPr>
              <p:spPr>
                <a:xfrm>
                  <a:off x="8915074" y="1586555"/>
                  <a:ext cx="144096" cy="63635"/>
                </a:xfrm>
                <a:custGeom>
                  <a:avLst/>
                  <a:gdLst>
                    <a:gd name="connsiteX0" fmla="*/ 72048 w 144096"/>
                    <a:gd name="connsiteY0" fmla="*/ 15086 h 63635"/>
                    <a:gd name="connsiteX1" fmla="*/ 0 w 144096"/>
                    <a:gd name="connsiteY1" fmla="*/ 0 h 63635"/>
                    <a:gd name="connsiteX2" fmla="*/ 0 w 144096"/>
                    <a:gd name="connsiteY2" fmla="*/ 48549 h 63635"/>
                    <a:gd name="connsiteX3" fmla="*/ 72048 w 144096"/>
                    <a:gd name="connsiteY3" fmla="*/ 63636 h 63635"/>
                    <a:gd name="connsiteX4" fmla="*/ 144097 w 144096"/>
                    <a:gd name="connsiteY4" fmla="*/ 48549 h 63635"/>
                    <a:gd name="connsiteX5" fmla="*/ 144097 w 144096"/>
                    <a:gd name="connsiteY5" fmla="*/ 0 h 63635"/>
                    <a:gd name="connsiteX6" fmla="*/ 72048 w 144096"/>
                    <a:gd name="connsiteY6" fmla="*/ 15086 h 63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096" h="63635">
                      <a:moveTo>
                        <a:pt x="72048" y="15086"/>
                      </a:moveTo>
                      <a:cubicBezTo>
                        <a:pt x="32241" y="15086"/>
                        <a:pt x="0" y="8319"/>
                        <a:pt x="0" y="0"/>
                      </a:cubicBezTo>
                      <a:lnTo>
                        <a:pt x="0" y="48549"/>
                      </a:lnTo>
                      <a:cubicBezTo>
                        <a:pt x="0" y="56868"/>
                        <a:pt x="32288" y="63636"/>
                        <a:pt x="72048" y="63636"/>
                      </a:cubicBezTo>
                      <a:cubicBezTo>
                        <a:pt x="111856" y="63636"/>
                        <a:pt x="144097" y="56868"/>
                        <a:pt x="144097" y="48549"/>
                      </a:cubicBezTo>
                      <a:lnTo>
                        <a:pt x="144097" y="0"/>
                      </a:lnTo>
                      <a:cubicBezTo>
                        <a:pt x="144097" y="8319"/>
                        <a:pt x="111856" y="15086"/>
                        <a:pt x="72048" y="1508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2" name="Freeform: Shape 771">
                  <a:extLst>
                    <a:ext uri="{FF2B5EF4-FFF2-40B4-BE49-F238E27FC236}">
                      <a16:creationId xmlns:a16="http://schemas.microsoft.com/office/drawing/2014/main" id="{51DE4416-22E7-8940-D49F-F8603856A1ED}"/>
                    </a:ext>
                  </a:extLst>
                </p:cNvPr>
                <p:cNvSpPr/>
                <p:nvPr/>
              </p:nvSpPr>
              <p:spPr>
                <a:xfrm>
                  <a:off x="8915074" y="1586555"/>
                  <a:ext cx="144096" cy="63635"/>
                </a:xfrm>
                <a:custGeom>
                  <a:avLst/>
                  <a:gdLst>
                    <a:gd name="connsiteX0" fmla="*/ 72048 w 144096"/>
                    <a:gd name="connsiteY0" fmla="*/ 15086 h 63635"/>
                    <a:gd name="connsiteX1" fmla="*/ 0 w 144096"/>
                    <a:gd name="connsiteY1" fmla="*/ 0 h 63635"/>
                    <a:gd name="connsiteX2" fmla="*/ 0 w 144096"/>
                    <a:gd name="connsiteY2" fmla="*/ 48549 h 63635"/>
                    <a:gd name="connsiteX3" fmla="*/ 72048 w 144096"/>
                    <a:gd name="connsiteY3" fmla="*/ 63636 h 63635"/>
                    <a:gd name="connsiteX4" fmla="*/ 144097 w 144096"/>
                    <a:gd name="connsiteY4" fmla="*/ 48549 h 63635"/>
                    <a:gd name="connsiteX5" fmla="*/ 144097 w 144096"/>
                    <a:gd name="connsiteY5" fmla="*/ 0 h 63635"/>
                    <a:gd name="connsiteX6" fmla="*/ 72048 w 144096"/>
                    <a:gd name="connsiteY6" fmla="*/ 15086 h 63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096" h="63635">
                      <a:moveTo>
                        <a:pt x="72048" y="15086"/>
                      </a:moveTo>
                      <a:cubicBezTo>
                        <a:pt x="32241" y="15086"/>
                        <a:pt x="0" y="8319"/>
                        <a:pt x="0" y="0"/>
                      </a:cubicBezTo>
                      <a:lnTo>
                        <a:pt x="0" y="48549"/>
                      </a:lnTo>
                      <a:cubicBezTo>
                        <a:pt x="0" y="56868"/>
                        <a:pt x="32288" y="63636"/>
                        <a:pt x="72048" y="63636"/>
                      </a:cubicBezTo>
                      <a:cubicBezTo>
                        <a:pt x="111856" y="63636"/>
                        <a:pt x="144097" y="56868"/>
                        <a:pt x="144097" y="48549"/>
                      </a:cubicBezTo>
                      <a:lnTo>
                        <a:pt x="144097" y="0"/>
                      </a:lnTo>
                      <a:cubicBezTo>
                        <a:pt x="144097" y="8319"/>
                        <a:pt x="111856" y="15086"/>
                        <a:pt x="72048" y="1508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73" name="Graphic 111">
                <a:extLst>
                  <a:ext uri="{FF2B5EF4-FFF2-40B4-BE49-F238E27FC236}">
                    <a16:creationId xmlns:a16="http://schemas.microsoft.com/office/drawing/2014/main" id="{BFD1EF80-F208-7846-AC3C-AE345223BD0B}"/>
                  </a:ext>
                </a:extLst>
              </p:cNvPr>
              <p:cNvGrpSpPr/>
              <p:nvPr/>
            </p:nvGrpSpPr>
            <p:grpSpPr>
              <a:xfrm>
                <a:off x="9555144" y="1615130"/>
                <a:ext cx="144096" cy="78722"/>
                <a:chOff x="9555144" y="1615130"/>
                <a:chExt cx="144096" cy="78722"/>
              </a:xfrm>
              <a:grpFill/>
            </p:grpSpPr>
            <p:grpSp>
              <p:nvGrpSpPr>
                <p:cNvPr id="774" name="Graphic 111">
                  <a:extLst>
                    <a:ext uri="{FF2B5EF4-FFF2-40B4-BE49-F238E27FC236}">
                      <a16:creationId xmlns:a16="http://schemas.microsoft.com/office/drawing/2014/main" id="{5F04A287-36CB-F05B-0594-0C2390A924F0}"/>
                    </a:ext>
                  </a:extLst>
                </p:cNvPr>
                <p:cNvGrpSpPr/>
                <p:nvPr/>
              </p:nvGrpSpPr>
              <p:grpSpPr>
                <a:xfrm>
                  <a:off x="9555144" y="1615130"/>
                  <a:ext cx="144096" cy="78722"/>
                  <a:chOff x="9555144" y="1615130"/>
                  <a:chExt cx="144096" cy="78722"/>
                </a:xfrm>
                <a:grpFill/>
              </p:grpSpPr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6173E8B0-CFD8-4235-87E3-84B840303414}"/>
                      </a:ext>
                    </a:extLst>
                  </p:cNvPr>
                  <p:cNvSpPr/>
                  <p:nvPr/>
                </p:nvSpPr>
                <p:spPr>
                  <a:xfrm>
                    <a:off x="9555144" y="1615130"/>
                    <a:ext cx="144096" cy="30172"/>
                  </a:xfrm>
                  <a:custGeom>
                    <a:avLst/>
                    <a:gdLst>
                      <a:gd name="connsiteX0" fmla="*/ 144097 w 144096"/>
                      <a:gd name="connsiteY0" fmla="*/ 15086 h 30172"/>
                      <a:gd name="connsiteX1" fmla="*/ 72048 w 144096"/>
                      <a:gd name="connsiteY1" fmla="*/ 30173 h 30172"/>
                      <a:gd name="connsiteX2" fmla="*/ 0 w 144096"/>
                      <a:gd name="connsiteY2" fmla="*/ 15086 h 30172"/>
                      <a:gd name="connsiteX3" fmla="*/ 72048 w 144096"/>
                      <a:gd name="connsiteY3" fmla="*/ 0 h 30172"/>
                      <a:gd name="connsiteX4" fmla="*/ 144097 w 144096"/>
                      <a:gd name="connsiteY4" fmla="*/ 15086 h 30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096" h="30172">
                        <a:moveTo>
                          <a:pt x="144097" y="15086"/>
                        </a:moveTo>
                        <a:cubicBezTo>
                          <a:pt x="144097" y="23405"/>
                          <a:pt x="111809" y="30173"/>
                          <a:pt x="72048" y="30173"/>
                        </a:cubicBezTo>
                        <a:cubicBezTo>
                          <a:pt x="32241" y="30173"/>
                          <a:pt x="0" y="23405"/>
                          <a:pt x="0" y="15086"/>
                        </a:cubicBezTo>
                        <a:cubicBezTo>
                          <a:pt x="0" y="6768"/>
                          <a:pt x="32288" y="0"/>
                          <a:pt x="72048" y="0"/>
                        </a:cubicBezTo>
                        <a:cubicBezTo>
                          <a:pt x="111856" y="0"/>
                          <a:pt x="144097" y="6768"/>
                          <a:pt x="144097" y="1508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8BFCF345-5AC1-790C-CA2A-A9181AFAF435}"/>
                      </a:ext>
                    </a:extLst>
                  </p:cNvPr>
                  <p:cNvSpPr/>
                  <p:nvPr/>
                </p:nvSpPr>
                <p:spPr>
                  <a:xfrm>
                    <a:off x="9555144" y="1630216"/>
                    <a:ext cx="144096" cy="63635"/>
                  </a:xfrm>
                  <a:custGeom>
                    <a:avLst/>
                    <a:gdLst>
                      <a:gd name="connsiteX0" fmla="*/ 72048 w 144096"/>
                      <a:gd name="connsiteY0" fmla="*/ 15086 h 63635"/>
                      <a:gd name="connsiteX1" fmla="*/ 0 w 144096"/>
                      <a:gd name="connsiteY1" fmla="*/ 0 h 63635"/>
                      <a:gd name="connsiteX2" fmla="*/ 0 w 144096"/>
                      <a:gd name="connsiteY2" fmla="*/ 48549 h 63635"/>
                      <a:gd name="connsiteX3" fmla="*/ 72048 w 144096"/>
                      <a:gd name="connsiteY3" fmla="*/ 63636 h 63635"/>
                      <a:gd name="connsiteX4" fmla="*/ 144097 w 144096"/>
                      <a:gd name="connsiteY4" fmla="*/ 48549 h 63635"/>
                      <a:gd name="connsiteX5" fmla="*/ 144097 w 144096"/>
                      <a:gd name="connsiteY5" fmla="*/ 0 h 63635"/>
                      <a:gd name="connsiteX6" fmla="*/ 72048 w 144096"/>
                      <a:gd name="connsiteY6" fmla="*/ 15086 h 63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4096" h="63635">
                        <a:moveTo>
                          <a:pt x="72048" y="15086"/>
                        </a:moveTo>
                        <a:cubicBezTo>
                          <a:pt x="32241" y="15086"/>
                          <a:pt x="0" y="8319"/>
                          <a:pt x="0" y="0"/>
                        </a:cubicBezTo>
                        <a:lnTo>
                          <a:pt x="0" y="48549"/>
                        </a:lnTo>
                        <a:cubicBezTo>
                          <a:pt x="0" y="56868"/>
                          <a:pt x="32288" y="63636"/>
                          <a:pt x="72048" y="63636"/>
                        </a:cubicBezTo>
                        <a:cubicBezTo>
                          <a:pt x="111856" y="63636"/>
                          <a:pt x="144097" y="56868"/>
                          <a:pt x="144097" y="48549"/>
                        </a:cubicBezTo>
                        <a:lnTo>
                          <a:pt x="144097" y="0"/>
                        </a:lnTo>
                        <a:cubicBezTo>
                          <a:pt x="144097" y="8319"/>
                          <a:pt x="111856" y="15086"/>
                          <a:pt x="72048" y="1508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4CAE53D3-FB81-0886-4FFF-D9D99D6CBD54}"/>
                      </a:ext>
                    </a:extLst>
                  </p:cNvPr>
                  <p:cNvSpPr/>
                  <p:nvPr/>
                </p:nvSpPr>
                <p:spPr>
                  <a:xfrm>
                    <a:off x="9555144" y="1630216"/>
                    <a:ext cx="144096" cy="63635"/>
                  </a:xfrm>
                  <a:custGeom>
                    <a:avLst/>
                    <a:gdLst>
                      <a:gd name="connsiteX0" fmla="*/ 72048 w 144096"/>
                      <a:gd name="connsiteY0" fmla="*/ 15086 h 63635"/>
                      <a:gd name="connsiteX1" fmla="*/ 0 w 144096"/>
                      <a:gd name="connsiteY1" fmla="*/ 0 h 63635"/>
                      <a:gd name="connsiteX2" fmla="*/ 0 w 144096"/>
                      <a:gd name="connsiteY2" fmla="*/ 48549 h 63635"/>
                      <a:gd name="connsiteX3" fmla="*/ 72048 w 144096"/>
                      <a:gd name="connsiteY3" fmla="*/ 63636 h 63635"/>
                      <a:gd name="connsiteX4" fmla="*/ 144097 w 144096"/>
                      <a:gd name="connsiteY4" fmla="*/ 48549 h 63635"/>
                      <a:gd name="connsiteX5" fmla="*/ 144097 w 144096"/>
                      <a:gd name="connsiteY5" fmla="*/ 0 h 63635"/>
                      <a:gd name="connsiteX6" fmla="*/ 72048 w 144096"/>
                      <a:gd name="connsiteY6" fmla="*/ 15086 h 63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4096" h="63635">
                        <a:moveTo>
                          <a:pt x="72048" y="15086"/>
                        </a:moveTo>
                        <a:cubicBezTo>
                          <a:pt x="32241" y="15086"/>
                          <a:pt x="0" y="8319"/>
                          <a:pt x="0" y="0"/>
                        </a:cubicBezTo>
                        <a:lnTo>
                          <a:pt x="0" y="48549"/>
                        </a:lnTo>
                        <a:cubicBezTo>
                          <a:pt x="0" y="56868"/>
                          <a:pt x="32288" y="63636"/>
                          <a:pt x="72048" y="63636"/>
                        </a:cubicBezTo>
                        <a:cubicBezTo>
                          <a:pt x="111856" y="63636"/>
                          <a:pt x="144097" y="56868"/>
                          <a:pt x="144097" y="48549"/>
                        </a:cubicBezTo>
                        <a:lnTo>
                          <a:pt x="144097" y="0"/>
                        </a:lnTo>
                        <a:cubicBezTo>
                          <a:pt x="144097" y="8319"/>
                          <a:pt x="111856" y="15086"/>
                          <a:pt x="72048" y="1508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778" name="Freeform: Shape 777">
                  <a:extLst>
                    <a:ext uri="{FF2B5EF4-FFF2-40B4-BE49-F238E27FC236}">
                      <a16:creationId xmlns:a16="http://schemas.microsoft.com/office/drawing/2014/main" id="{B12AECCF-D3F4-3C5D-603B-ED06D7DFB5EC}"/>
                    </a:ext>
                  </a:extLst>
                </p:cNvPr>
                <p:cNvSpPr/>
                <p:nvPr/>
              </p:nvSpPr>
              <p:spPr>
                <a:xfrm>
                  <a:off x="9555144" y="1615177"/>
                  <a:ext cx="144096" cy="30125"/>
                </a:xfrm>
                <a:custGeom>
                  <a:avLst/>
                  <a:gdLst>
                    <a:gd name="connsiteX0" fmla="*/ 77782 w 144096"/>
                    <a:gd name="connsiteY0" fmla="*/ 0 h 30125"/>
                    <a:gd name="connsiteX1" fmla="*/ 128211 w 144096"/>
                    <a:gd name="connsiteY1" fmla="*/ 11703 h 30125"/>
                    <a:gd name="connsiteX2" fmla="*/ 72048 w 144096"/>
                    <a:gd name="connsiteY2" fmla="*/ 23452 h 30125"/>
                    <a:gd name="connsiteX3" fmla="*/ 15885 w 144096"/>
                    <a:gd name="connsiteY3" fmla="*/ 11703 h 30125"/>
                    <a:gd name="connsiteX4" fmla="*/ 66315 w 144096"/>
                    <a:gd name="connsiteY4" fmla="*/ 0 h 30125"/>
                    <a:gd name="connsiteX5" fmla="*/ 0 w 144096"/>
                    <a:gd name="connsiteY5" fmla="*/ 15039 h 30125"/>
                    <a:gd name="connsiteX6" fmla="*/ 72048 w 144096"/>
                    <a:gd name="connsiteY6" fmla="*/ 30126 h 30125"/>
                    <a:gd name="connsiteX7" fmla="*/ 144097 w 144096"/>
                    <a:gd name="connsiteY7" fmla="*/ 15039 h 30125"/>
                    <a:gd name="connsiteX8" fmla="*/ 77782 w 144096"/>
                    <a:gd name="connsiteY8" fmla="*/ 0 h 30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096" h="30125">
                      <a:moveTo>
                        <a:pt x="77782" y="0"/>
                      </a:moveTo>
                      <a:cubicBezTo>
                        <a:pt x="106075" y="611"/>
                        <a:pt x="128211" y="5593"/>
                        <a:pt x="128211" y="11703"/>
                      </a:cubicBezTo>
                      <a:cubicBezTo>
                        <a:pt x="128211" y="18188"/>
                        <a:pt x="103067" y="23452"/>
                        <a:pt x="72048" y="23452"/>
                      </a:cubicBezTo>
                      <a:cubicBezTo>
                        <a:pt x="41030" y="23452"/>
                        <a:pt x="15885" y="18188"/>
                        <a:pt x="15885" y="11703"/>
                      </a:cubicBezTo>
                      <a:cubicBezTo>
                        <a:pt x="15885" y="5640"/>
                        <a:pt x="37975" y="611"/>
                        <a:pt x="66315" y="0"/>
                      </a:cubicBezTo>
                      <a:cubicBezTo>
                        <a:pt x="29186" y="611"/>
                        <a:pt x="0" y="7097"/>
                        <a:pt x="0" y="15039"/>
                      </a:cubicBezTo>
                      <a:cubicBezTo>
                        <a:pt x="0" y="23358"/>
                        <a:pt x="32288" y="30126"/>
                        <a:pt x="72048" y="30126"/>
                      </a:cubicBezTo>
                      <a:cubicBezTo>
                        <a:pt x="111856" y="30126"/>
                        <a:pt x="144097" y="23358"/>
                        <a:pt x="144097" y="15039"/>
                      </a:cubicBezTo>
                      <a:cubicBezTo>
                        <a:pt x="144097" y="7097"/>
                        <a:pt x="114911" y="611"/>
                        <a:pt x="77782" y="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779" name="Graphic 111">
              <a:extLst>
                <a:ext uri="{FF2B5EF4-FFF2-40B4-BE49-F238E27FC236}">
                  <a16:creationId xmlns:a16="http://schemas.microsoft.com/office/drawing/2014/main" id="{21501BAD-4D6A-D4DF-7F8E-C9E16875EDC3}"/>
                </a:ext>
              </a:extLst>
            </p:cNvPr>
            <p:cNvGrpSpPr/>
            <p:nvPr/>
          </p:nvGrpSpPr>
          <p:grpSpPr>
            <a:xfrm>
              <a:off x="9096676" y="1116385"/>
              <a:ext cx="978644" cy="455084"/>
              <a:chOff x="9096676" y="1116385"/>
              <a:chExt cx="978644" cy="455084"/>
            </a:xfrm>
            <a:grpFill/>
          </p:grpSpPr>
          <p:grpSp>
            <p:nvGrpSpPr>
              <p:cNvPr id="780" name="Graphic 111">
                <a:extLst>
                  <a:ext uri="{FF2B5EF4-FFF2-40B4-BE49-F238E27FC236}">
                    <a16:creationId xmlns:a16="http://schemas.microsoft.com/office/drawing/2014/main" id="{2547BE99-3C47-AE63-A2B4-2A5096A6BEF9}"/>
                  </a:ext>
                </a:extLst>
              </p:cNvPr>
              <p:cNvGrpSpPr/>
              <p:nvPr/>
            </p:nvGrpSpPr>
            <p:grpSpPr>
              <a:xfrm>
                <a:off x="9096676" y="1116385"/>
                <a:ext cx="978644" cy="455084"/>
                <a:chOff x="9096676" y="1116385"/>
                <a:chExt cx="978644" cy="455084"/>
              </a:xfrm>
              <a:grpFill/>
            </p:grpSpPr>
            <p:grpSp>
              <p:nvGrpSpPr>
                <p:cNvPr id="781" name="Graphic 111">
                  <a:extLst>
                    <a:ext uri="{FF2B5EF4-FFF2-40B4-BE49-F238E27FC236}">
                      <a16:creationId xmlns:a16="http://schemas.microsoft.com/office/drawing/2014/main" id="{701D34AE-0BB0-0DD6-426B-D557A71EE8F3}"/>
                    </a:ext>
                  </a:extLst>
                </p:cNvPr>
                <p:cNvGrpSpPr/>
                <p:nvPr/>
              </p:nvGrpSpPr>
              <p:grpSpPr>
                <a:xfrm>
                  <a:off x="9096676" y="1116385"/>
                  <a:ext cx="978644" cy="455084"/>
                  <a:chOff x="9096676" y="1116385"/>
                  <a:chExt cx="978644" cy="455084"/>
                </a:xfrm>
                <a:grpFill/>
              </p:grpSpPr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83FC11F7-53FC-042F-D5FF-194AA39F5583}"/>
                      </a:ext>
                    </a:extLst>
                  </p:cNvPr>
                  <p:cNvSpPr/>
                  <p:nvPr/>
                </p:nvSpPr>
                <p:spPr>
                  <a:xfrm>
                    <a:off x="9597489" y="1120285"/>
                    <a:ext cx="477831" cy="451183"/>
                  </a:xfrm>
                  <a:custGeom>
                    <a:avLst/>
                    <a:gdLst>
                      <a:gd name="connsiteX0" fmla="*/ 395584 w 477831"/>
                      <a:gd name="connsiteY0" fmla="*/ 0 h 451183"/>
                      <a:gd name="connsiteX1" fmla="*/ 0 w 477831"/>
                      <a:gd name="connsiteY1" fmla="*/ 291389 h 451183"/>
                      <a:gd name="connsiteX2" fmla="*/ 89297 w 477831"/>
                      <a:gd name="connsiteY2" fmla="*/ 451183 h 451183"/>
                      <a:gd name="connsiteX3" fmla="*/ 477831 w 477831"/>
                      <a:gd name="connsiteY3" fmla="*/ 136295 h 45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831" h="451183">
                        <a:moveTo>
                          <a:pt x="395584" y="0"/>
                        </a:moveTo>
                        <a:lnTo>
                          <a:pt x="0" y="291389"/>
                        </a:lnTo>
                        <a:lnTo>
                          <a:pt x="89297" y="451183"/>
                        </a:lnTo>
                        <a:lnTo>
                          <a:pt x="477831" y="136295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43160903-8C01-C11D-D118-3C5B02A0D3DC}"/>
                      </a:ext>
                    </a:extLst>
                  </p:cNvPr>
                  <p:cNvSpPr/>
                  <p:nvPr/>
                </p:nvSpPr>
                <p:spPr>
                  <a:xfrm>
                    <a:off x="9597489" y="1120285"/>
                    <a:ext cx="477831" cy="451183"/>
                  </a:xfrm>
                  <a:custGeom>
                    <a:avLst/>
                    <a:gdLst>
                      <a:gd name="connsiteX0" fmla="*/ 395584 w 477831"/>
                      <a:gd name="connsiteY0" fmla="*/ 0 h 451183"/>
                      <a:gd name="connsiteX1" fmla="*/ 0 w 477831"/>
                      <a:gd name="connsiteY1" fmla="*/ 291389 h 451183"/>
                      <a:gd name="connsiteX2" fmla="*/ 89297 w 477831"/>
                      <a:gd name="connsiteY2" fmla="*/ 451183 h 451183"/>
                      <a:gd name="connsiteX3" fmla="*/ 477831 w 477831"/>
                      <a:gd name="connsiteY3" fmla="*/ 136295 h 45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831" h="451183">
                        <a:moveTo>
                          <a:pt x="395584" y="0"/>
                        </a:moveTo>
                        <a:lnTo>
                          <a:pt x="0" y="291389"/>
                        </a:lnTo>
                        <a:lnTo>
                          <a:pt x="89297" y="451183"/>
                        </a:lnTo>
                        <a:lnTo>
                          <a:pt x="477831" y="136295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84" name="Graphic 111">
                    <a:extLst>
                      <a:ext uri="{FF2B5EF4-FFF2-40B4-BE49-F238E27FC236}">
                        <a16:creationId xmlns:a16="http://schemas.microsoft.com/office/drawing/2014/main" id="{20FF96D4-E7BA-0C58-9403-93FC05EB6F31}"/>
                      </a:ext>
                    </a:extLst>
                  </p:cNvPr>
                  <p:cNvGrpSpPr/>
                  <p:nvPr/>
                </p:nvGrpSpPr>
                <p:grpSpPr>
                  <a:xfrm>
                    <a:off x="9228553" y="1116385"/>
                    <a:ext cx="764520" cy="295290"/>
                    <a:chOff x="9228553" y="1116385"/>
                    <a:chExt cx="764520" cy="295290"/>
                  </a:xfrm>
                  <a:grpFill/>
                </p:grpSpPr>
                <p:sp>
                  <p:nvSpPr>
                    <p:cNvPr id="785" name="Freeform: Shape 784">
                      <a:extLst>
                        <a:ext uri="{FF2B5EF4-FFF2-40B4-BE49-F238E27FC236}">
                          <a16:creationId xmlns:a16="http://schemas.microsoft.com/office/drawing/2014/main" id="{F3E243DD-352C-58E6-6660-538EFD9D53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28553" y="1116385"/>
                      <a:ext cx="764520" cy="295290"/>
                    </a:xfrm>
                    <a:custGeom>
                      <a:avLst/>
                      <a:gdLst>
                        <a:gd name="connsiteX0" fmla="*/ 578078 w 764520"/>
                        <a:gd name="connsiteY0" fmla="*/ 1692 h 295290"/>
                        <a:gd name="connsiteX1" fmla="*/ 434734 w 764520"/>
                        <a:gd name="connsiteY1" fmla="*/ 0 h 295290"/>
                        <a:gd name="connsiteX2" fmla="*/ 250219 w 764520"/>
                        <a:gd name="connsiteY2" fmla="*/ 121396 h 295290"/>
                        <a:gd name="connsiteX3" fmla="*/ 0 w 764520"/>
                        <a:gd name="connsiteY3" fmla="*/ 282366 h 295290"/>
                        <a:gd name="connsiteX4" fmla="*/ 169194 w 764520"/>
                        <a:gd name="connsiteY4" fmla="*/ 288287 h 295290"/>
                        <a:gd name="connsiteX5" fmla="*/ 368936 w 764520"/>
                        <a:gd name="connsiteY5" fmla="*/ 295290 h 295290"/>
                        <a:gd name="connsiteX6" fmla="*/ 764520 w 764520"/>
                        <a:gd name="connsiteY6" fmla="*/ 3901 h 295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4520" h="295290">
                          <a:moveTo>
                            <a:pt x="578078" y="1692"/>
                          </a:moveTo>
                          <a:lnTo>
                            <a:pt x="434734" y="0"/>
                          </a:lnTo>
                          <a:lnTo>
                            <a:pt x="250219" y="121396"/>
                          </a:lnTo>
                          <a:lnTo>
                            <a:pt x="0" y="282366"/>
                          </a:lnTo>
                          <a:lnTo>
                            <a:pt x="169194" y="288287"/>
                          </a:lnTo>
                          <a:lnTo>
                            <a:pt x="368936" y="295290"/>
                          </a:lnTo>
                          <a:lnTo>
                            <a:pt x="764520" y="3901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86" name="Freeform: Shape 785">
                      <a:extLst>
                        <a:ext uri="{FF2B5EF4-FFF2-40B4-BE49-F238E27FC236}">
                          <a16:creationId xmlns:a16="http://schemas.microsoft.com/office/drawing/2014/main" id="{8646FD2A-091A-9F53-370D-5BC0C49251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95538" y="1118029"/>
                      <a:ext cx="412456" cy="286783"/>
                    </a:xfrm>
                    <a:custGeom>
                      <a:avLst/>
                      <a:gdLst>
                        <a:gd name="connsiteX0" fmla="*/ 4653 w 412456"/>
                        <a:gd name="connsiteY0" fmla="*/ 286783 h 286783"/>
                        <a:gd name="connsiteX1" fmla="*/ 0 w 412456"/>
                        <a:gd name="connsiteY1" fmla="*/ 286548 h 286783"/>
                        <a:gd name="connsiteX2" fmla="*/ 408650 w 412456"/>
                        <a:gd name="connsiteY2" fmla="*/ 0 h 286783"/>
                        <a:gd name="connsiteX3" fmla="*/ 412457 w 412456"/>
                        <a:gd name="connsiteY3" fmla="*/ 0 h 286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12456" h="286783">
                          <a:moveTo>
                            <a:pt x="4653" y="286783"/>
                          </a:moveTo>
                          <a:lnTo>
                            <a:pt x="0" y="286548"/>
                          </a:lnTo>
                          <a:lnTo>
                            <a:pt x="408650" y="0"/>
                          </a:lnTo>
                          <a:lnTo>
                            <a:pt x="412457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9FCD547C-9B03-8977-A941-EBA3E3BFC609}"/>
                      </a:ext>
                    </a:extLst>
                  </p:cNvPr>
                  <p:cNvSpPr/>
                  <p:nvPr/>
                </p:nvSpPr>
                <p:spPr>
                  <a:xfrm>
                    <a:off x="9228553" y="1116385"/>
                    <a:ext cx="764520" cy="295290"/>
                  </a:xfrm>
                  <a:custGeom>
                    <a:avLst/>
                    <a:gdLst>
                      <a:gd name="connsiteX0" fmla="*/ 505560 w 764520"/>
                      <a:gd name="connsiteY0" fmla="*/ 52497 h 295290"/>
                      <a:gd name="connsiteX1" fmla="*/ 368936 w 764520"/>
                      <a:gd name="connsiteY1" fmla="*/ 295290 h 295290"/>
                      <a:gd name="connsiteX2" fmla="*/ 764520 w 764520"/>
                      <a:gd name="connsiteY2" fmla="*/ 3901 h 295290"/>
                      <a:gd name="connsiteX3" fmla="*/ 578078 w 764520"/>
                      <a:gd name="connsiteY3" fmla="*/ 1692 h 295290"/>
                      <a:gd name="connsiteX4" fmla="*/ 434734 w 764520"/>
                      <a:gd name="connsiteY4" fmla="*/ 0 h 295290"/>
                      <a:gd name="connsiteX5" fmla="*/ 250219 w 764520"/>
                      <a:gd name="connsiteY5" fmla="*/ 121396 h 295290"/>
                      <a:gd name="connsiteX6" fmla="*/ 0 w 764520"/>
                      <a:gd name="connsiteY6" fmla="*/ 282366 h 295290"/>
                      <a:gd name="connsiteX7" fmla="*/ 505560 w 764520"/>
                      <a:gd name="connsiteY7" fmla="*/ 52497 h 295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4520" h="295290">
                        <a:moveTo>
                          <a:pt x="505560" y="52497"/>
                        </a:moveTo>
                        <a:cubicBezTo>
                          <a:pt x="606277" y="74398"/>
                          <a:pt x="480557" y="213043"/>
                          <a:pt x="368936" y="295290"/>
                        </a:cubicBezTo>
                        <a:lnTo>
                          <a:pt x="764520" y="3901"/>
                        </a:lnTo>
                        <a:lnTo>
                          <a:pt x="578078" y="1692"/>
                        </a:lnTo>
                        <a:lnTo>
                          <a:pt x="434734" y="0"/>
                        </a:lnTo>
                        <a:lnTo>
                          <a:pt x="250219" y="121396"/>
                        </a:lnTo>
                        <a:lnTo>
                          <a:pt x="0" y="282366"/>
                        </a:lnTo>
                        <a:cubicBezTo>
                          <a:pt x="211398" y="146400"/>
                          <a:pt x="404843" y="30643"/>
                          <a:pt x="505560" y="5249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88" name="Graphic 111">
                    <a:extLst>
                      <a:ext uri="{FF2B5EF4-FFF2-40B4-BE49-F238E27FC236}">
                        <a16:creationId xmlns:a16="http://schemas.microsoft.com/office/drawing/2014/main" id="{C38BCABD-A1F1-B051-E537-69D0CD02FBD0}"/>
                      </a:ext>
                    </a:extLst>
                  </p:cNvPr>
                  <p:cNvGrpSpPr/>
                  <p:nvPr/>
                </p:nvGrpSpPr>
                <p:grpSpPr>
                  <a:xfrm>
                    <a:off x="9096676" y="1398750"/>
                    <a:ext cx="590109" cy="172718"/>
                    <a:chOff x="9096676" y="1398750"/>
                    <a:chExt cx="590109" cy="172718"/>
                  </a:xfrm>
                  <a:grpFill/>
                </p:grpSpPr>
                <p:sp>
                  <p:nvSpPr>
                    <p:cNvPr id="789" name="Freeform: Shape 788">
                      <a:extLst>
                        <a:ext uri="{FF2B5EF4-FFF2-40B4-BE49-F238E27FC236}">
                          <a16:creationId xmlns:a16="http://schemas.microsoft.com/office/drawing/2014/main" id="{DB1C309A-1F95-6CCC-DA88-D2D8BE28B8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398750"/>
                      <a:ext cx="301070" cy="158713"/>
                    </a:xfrm>
                    <a:custGeom>
                      <a:avLst/>
                      <a:gdLst>
                        <a:gd name="connsiteX0" fmla="*/ 301071 w 301070"/>
                        <a:gd name="connsiteY0" fmla="*/ 5922 h 158713"/>
                        <a:gd name="connsiteX1" fmla="*/ 301071 w 301070"/>
                        <a:gd name="connsiteY1" fmla="*/ 5922 h 158713"/>
                        <a:gd name="connsiteX2" fmla="*/ 131877 w 301070"/>
                        <a:gd name="connsiteY2" fmla="*/ 0 h 158713"/>
                        <a:gd name="connsiteX3" fmla="*/ 0 w 301070"/>
                        <a:gd name="connsiteY3" fmla="*/ 148045 h 158713"/>
                        <a:gd name="connsiteX4" fmla="*/ 254684 w 301070"/>
                        <a:gd name="connsiteY4" fmla="*/ 158713 h 158713"/>
                        <a:gd name="connsiteX5" fmla="*/ 254684 w 301070"/>
                        <a:gd name="connsiteY5" fmla="*/ 158713 h 1587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01070" h="158713">
                          <a:moveTo>
                            <a:pt x="301071" y="5922"/>
                          </a:moveTo>
                          <a:lnTo>
                            <a:pt x="301071" y="5922"/>
                          </a:lnTo>
                          <a:lnTo>
                            <a:pt x="131877" y="0"/>
                          </a:lnTo>
                          <a:lnTo>
                            <a:pt x="0" y="148045"/>
                          </a:lnTo>
                          <a:lnTo>
                            <a:pt x="254684" y="158713"/>
                          </a:lnTo>
                          <a:lnTo>
                            <a:pt x="254684" y="158713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90" name="Freeform: Shape 789">
                      <a:extLst>
                        <a:ext uri="{FF2B5EF4-FFF2-40B4-BE49-F238E27FC236}">
                          <a16:creationId xmlns:a16="http://schemas.microsoft.com/office/drawing/2014/main" id="{2F4C022D-5395-2939-6C1B-527C93AF8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1359" y="1404672"/>
                      <a:ext cx="335426" cy="166796"/>
                    </a:xfrm>
                    <a:custGeom>
                      <a:avLst/>
                      <a:gdLst>
                        <a:gd name="connsiteX0" fmla="*/ 246130 w 335426"/>
                        <a:gd name="connsiteY0" fmla="*/ 7003 h 166796"/>
                        <a:gd name="connsiteX1" fmla="*/ 46387 w 335426"/>
                        <a:gd name="connsiteY1" fmla="*/ 0 h 166796"/>
                        <a:gd name="connsiteX2" fmla="*/ 46387 w 335426"/>
                        <a:gd name="connsiteY2" fmla="*/ 0 h 166796"/>
                        <a:gd name="connsiteX3" fmla="*/ 0 w 335426"/>
                        <a:gd name="connsiteY3" fmla="*/ 152791 h 166796"/>
                        <a:gd name="connsiteX4" fmla="*/ 0 w 335426"/>
                        <a:gd name="connsiteY4" fmla="*/ 152791 h 166796"/>
                        <a:gd name="connsiteX5" fmla="*/ 335426 w 335426"/>
                        <a:gd name="connsiteY5" fmla="*/ 166797 h 166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5426" h="166796">
                          <a:moveTo>
                            <a:pt x="246130" y="7003"/>
                          </a:moveTo>
                          <a:lnTo>
                            <a:pt x="46387" y="0"/>
                          </a:lnTo>
                          <a:lnTo>
                            <a:pt x="46387" y="0"/>
                          </a:lnTo>
                          <a:lnTo>
                            <a:pt x="0" y="152791"/>
                          </a:lnTo>
                          <a:lnTo>
                            <a:pt x="0" y="152791"/>
                          </a:lnTo>
                          <a:lnTo>
                            <a:pt x="335426" y="166797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91" name="Freeform: Shape 790">
                      <a:extLst>
                        <a:ext uri="{FF2B5EF4-FFF2-40B4-BE49-F238E27FC236}">
                          <a16:creationId xmlns:a16="http://schemas.microsoft.com/office/drawing/2014/main" id="{65F70E55-AA07-D84A-8580-02DE69D219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398750"/>
                      <a:ext cx="590109" cy="172718"/>
                    </a:xfrm>
                    <a:custGeom>
                      <a:avLst/>
                      <a:gdLst>
                        <a:gd name="connsiteX0" fmla="*/ 500813 w 590109"/>
                        <a:gd name="connsiteY0" fmla="*/ 12925 h 172718"/>
                        <a:gd name="connsiteX1" fmla="*/ 301071 w 590109"/>
                        <a:gd name="connsiteY1" fmla="*/ 5922 h 172718"/>
                        <a:gd name="connsiteX2" fmla="*/ 131877 w 590109"/>
                        <a:gd name="connsiteY2" fmla="*/ 0 h 172718"/>
                        <a:gd name="connsiteX3" fmla="*/ 0 w 590109"/>
                        <a:gd name="connsiteY3" fmla="*/ 148045 h 172718"/>
                        <a:gd name="connsiteX4" fmla="*/ 254684 w 590109"/>
                        <a:gd name="connsiteY4" fmla="*/ 158713 h 172718"/>
                        <a:gd name="connsiteX5" fmla="*/ 590110 w 590109"/>
                        <a:gd name="connsiteY5" fmla="*/ 172719 h 172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90109" h="172718">
                          <a:moveTo>
                            <a:pt x="500813" y="12925"/>
                          </a:moveTo>
                          <a:lnTo>
                            <a:pt x="301071" y="5922"/>
                          </a:lnTo>
                          <a:lnTo>
                            <a:pt x="131877" y="0"/>
                          </a:lnTo>
                          <a:lnTo>
                            <a:pt x="0" y="148045"/>
                          </a:lnTo>
                          <a:lnTo>
                            <a:pt x="254684" y="158713"/>
                          </a:lnTo>
                          <a:lnTo>
                            <a:pt x="590110" y="172719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92" name="Freeform: Shape 791">
                      <a:extLst>
                        <a:ext uri="{FF2B5EF4-FFF2-40B4-BE49-F238E27FC236}">
                          <a16:creationId xmlns:a16="http://schemas.microsoft.com/office/drawing/2014/main" id="{A9CDDAFC-995E-1A6D-BE6F-7B452EEFA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48116" y="1404578"/>
                      <a:ext cx="52073" cy="153026"/>
                    </a:xfrm>
                    <a:custGeom>
                      <a:avLst/>
                      <a:gdLst>
                        <a:gd name="connsiteX0" fmla="*/ 6533 w 52073"/>
                        <a:gd name="connsiteY0" fmla="*/ 153026 h 153026"/>
                        <a:gd name="connsiteX1" fmla="*/ 0 w 52073"/>
                        <a:gd name="connsiteY1" fmla="*/ 152744 h 153026"/>
                        <a:gd name="connsiteX2" fmla="*/ 47421 w 52073"/>
                        <a:gd name="connsiteY2" fmla="*/ 0 h 153026"/>
                        <a:gd name="connsiteX3" fmla="*/ 52074 w 52073"/>
                        <a:gd name="connsiteY3" fmla="*/ 235 h 1530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2073" h="153026">
                          <a:moveTo>
                            <a:pt x="6533" y="153026"/>
                          </a:moveTo>
                          <a:lnTo>
                            <a:pt x="0" y="152744"/>
                          </a:lnTo>
                          <a:lnTo>
                            <a:pt x="47421" y="0"/>
                          </a:lnTo>
                          <a:lnTo>
                            <a:pt x="52074" y="235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793" name="Graphic 111">
                    <a:extLst>
                      <a:ext uri="{FF2B5EF4-FFF2-40B4-BE49-F238E27FC236}">
                        <a16:creationId xmlns:a16="http://schemas.microsoft.com/office/drawing/2014/main" id="{EA611D3E-A749-66C7-8C30-7214ED58894A}"/>
                      </a:ext>
                    </a:extLst>
                  </p:cNvPr>
                  <p:cNvGrpSpPr/>
                  <p:nvPr/>
                </p:nvGrpSpPr>
                <p:grpSpPr>
                  <a:xfrm>
                    <a:off x="9473273" y="1239849"/>
                    <a:ext cx="198990" cy="70826"/>
                    <a:chOff x="9473273" y="1239849"/>
                    <a:chExt cx="198990" cy="70826"/>
                  </a:xfrm>
                  <a:grpFill/>
                </p:grpSpPr>
                <p:sp>
                  <p:nvSpPr>
                    <p:cNvPr id="794" name="Freeform: Shape 793">
                      <a:extLst>
                        <a:ext uri="{FF2B5EF4-FFF2-40B4-BE49-F238E27FC236}">
                          <a16:creationId xmlns:a16="http://schemas.microsoft.com/office/drawing/2014/main" id="{5AF72106-FA72-AF5E-B2E0-44A1A557A7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73273" y="1239849"/>
                      <a:ext cx="198990" cy="61332"/>
                    </a:xfrm>
                    <a:custGeom>
                      <a:avLst/>
                      <a:gdLst>
                        <a:gd name="connsiteX0" fmla="*/ 198991 w 198990"/>
                        <a:gd name="connsiteY0" fmla="*/ 35390 h 61332"/>
                        <a:gd name="connsiteX1" fmla="*/ 99495 w 198990"/>
                        <a:gd name="connsiteY1" fmla="*/ 0 h 61332"/>
                        <a:gd name="connsiteX2" fmla="*/ 0 w 198990"/>
                        <a:gd name="connsiteY2" fmla="*/ 35390 h 61332"/>
                        <a:gd name="connsiteX3" fmla="*/ 31865 w 198990"/>
                        <a:gd name="connsiteY3" fmla="*/ 61333 h 61332"/>
                        <a:gd name="connsiteX4" fmla="*/ 18611 w 198990"/>
                        <a:gd name="connsiteY4" fmla="*/ 45541 h 61332"/>
                        <a:gd name="connsiteX5" fmla="*/ 99495 w 198990"/>
                        <a:gd name="connsiteY5" fmla="*/ 16731 h 61332"/>
                        <a:gd name="connsiteX6" fmla="*/ 180379 w 198990"/>
                        <a:gd name="connsiteY6" fmla="*/ 45541 h 61332"/>
                        <a:gd name="connsiteX7" fmla="*/ 167126 w 198990"/>
                        <a:gd name="connsiteY7" fmla="*/ 61333 h 61332"/>
                        <a:gd name="connsiteX8" fmla="*/ 198991 w 198990"/>
                        <a:gd name="connsiteY8" fmla="*/ 35390 h 613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98990" h="61332">
                          <a:moveTo>
                            <a:pt x="198991" y="35390"/>
                          </a:moveTo>
                          <a:cubicBezTo>
                            <a:pt x="198991" y="15838"/>
                            <a:pt x="154436" y="0"/>
                            <a:pt x="99495" y="0"/>
                          </a:cubicBezTo>
                          <a:cubicBezTo>
                            <a:pt x="44554" y="0"/>
                            <a:pt x="0" y="15838"/>
                            <a:pt x="0" y="35390"/>
                          </a:cubicBezTo>
                          <a:cubicBezTo>
                            <a:pt x="0" y="45635"/>
                            <a:pt x="12314" y="54847"/>
                            <a:pt x="31865" y="61333"/>
                          </a:cubicBezTo>
                          <a:cubicBezTo>
                            <a:pt x="23499" y="56821"/>
                            <a:pt x="18611" y="51369"/>
                            <a:pt x="18611" y="45541"/>
                          </a:cubicBezTo>
                          <a:cubicBezTo>
                            <a:pt x="18611" y="29656"/>
                            <a:pt x="54847" y="16731"/>
                            <a:pt x="99495" y="16731"/>
                          </a:cubicBezTo>
                          <a:cubicBezTo>
                            <a:pt x="144191" y="16731"/>
                            <a:pt x="180379" y="29609"/>
                            <a:pt x="180379" y="45541"/>
                          </a:cubicBezTo>
                          <a:cubicBezTo>
                            <a:pt x="180379" y="51369"/>
                            <a:pt x="175491" y="56774"/>
                            <a:pt x="167126" y="61333"/>
                          </a:cubicBezTo>
                          <a:cubicBezTo>
                            <a:pt x="186677" y="54847"/>
                            <a:pt x="198991" y="45635"/>
                            <a:pt x="198991" y="3539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95" name="Freeform: Shape 794">
                      <a:extLst>
                        <a:ext uri="{FF2B5EF4-FFF2-40B4-BE49-F238E27FC236}">
                          <a16:creationId xmlns:a16="http://schemas.microsoft.com/office/drawing/2014/main" id="{8C61CEAB-F3BB-A9DF-9189-6201DA8495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91884" y="1256580"/>
                      <a:ext cx="161767" cy="54094"/>
                    </a:xfrm>
                    <a:custGeom>
                      <a:avLst/>
                      <a:gdLst>
                        <a:gd name="connsiteX0" fmla="*/ 161768 w 161767"/>
                        <a:gd name="connsiteY0" fmla="*/ 28810 h 54094"/>
                        <a:gd name="connsiteX1" fmla="*/ 80884 w 161767"/>
                        <a:gd name="connsiteY1" fmla="*/ 0 h 54094"/>
                        <a:gd name="connsiteX2" fmla="*/ 0 w 161767"/>
                        <a:gd name="connsiteY2" fmla="*/ 28810 h 54094"/>
                        <a:gd name="connsiteX3" fmla="*/ 13254 w 161767"/>
                        <a:gd name="connsiteY3" fmla="*/ 44601 h 54094"/>
                        <a:gd name="connsiteX4" fmla="*/ 80884 w 161767"/>
                        <a:gd name="connsiteY4" fmla="*/ 54095 h 54094"/>
                        <a:gd name="connsiteX5" fmla="*/ 148515 w 161767"/>
                        <a:gd name="connsiteY5" fmla="*/ 44601 h 54094"/>
                        <a:gd name="connsiteX6" fmla="*/ 161768 w 161767"/>
                        <a:gd name="connsiteY6" fmla="*/ 28810 h 54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1767" h="54094">
                          <a:moveTo>
                            <a:pt x="161768" y="28810"/>
                          </a:moveTo>
                          <a:cubicBezTo>
                            <a:pt x="161768" y="12925"/>
                            <a:pt x="125532" y="0"/>
                            <a:pt x="80884" y="0"/>
                          </a:cubicBezTo>
                          <a:cubicBezTo>
                            <a:pt x="36189" y="0"/>
                            <a:pt x="0" y="12878"/>
                            <a:pt x="0" y="28810"/>
                          </a:cubicBezTo>
                          <a:cubicBezTo>
                            <a:pt x="0" y="34638"/>
                            <a:pt x="4888" y="40043"/>
                            <a:pt x="13254" y="44601"/>
                          </a:cubicBezTo>
                          <a:cubicBezTo>
                            <a:pt x="31019" y="50476"/>
                            <a:pt x="54753" y="54095"/>
                            <a:pt x="80884" y="54095"/>
                          </a:cubicBezTo>
                          <a:cubicBezTo>
                            <a:pt x="107015" y="54095"/>
                            <a:pt x="130749" y="50476"/>
                            <a:pt x="148515" y="44601"/>
                          </a:cubicBezTo>
                          <a:cubicBezTo>
                            <a:pt x="156880" y="40043"/>
                            <a:pt x="161768" y="34638"/>
                            <a:pt x="161768" y="2881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796" name="Freeform: Shape 795">
                      <a:extLst>
                        <a:ext uri="{FF2B5EF4-FFF2-40B4-BE49-F238E27FC236}">
                          <a16:creationId xmlns:a16="http://schemas.microsoft.com/office/drawing/2014/main" id="{ABA6185B-2C3C-6F9C-A086-34EC2F0BB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91884" y="1256580"/>
                      <a:ext cx="161767" cy="54094"/>
                    </a:xfrm>
                    <a:custGeom>
                      <a:avLst/>
                      <a:gdLst>
                        <a:gd name="connsiteX0" fmla="*/ 161768 w 161767"/>
                        <a:gd name="connsiteY0" fmla="*/ 28810 h 54094"/>
                        <a:gd name="connsiteX1" fmla="*/ 80884 w 161767"/>
                        <a:gd name="connsiteY1" fmla="*/ 0 h 54094"/>
                        <a:gd name="connsiteX2" fmla="*/ 0 w 161767"/>
                        <a:gd name="connsiteY2" fmla="*/ 28810 h 54094"/>
                        <a:gd name="connsiteX3" fmla="*/ 13254 w 161767"/>
                        <a:gd name="connsiteY3" fmla="*/ 44601 h 54094"/>
                        <a:gd name="connsiteX4" fmla="*/ 80884 w 161767"/>
                        <a:gd name="connsiteY4" fmla="*/ 54095 h 54094"/>
                        <a:gd name="connsiteX5" fmla="*/ 148515 w 161767"/>
                        <a:gd name="connsiteY5" fmla="*/ 44601 h 54094"/>
                        <a:gd name="connsiteX6" fmla="*/ 161768 w 161767"/>
                        <a:gd name="connsiteY6" fmla="*/ 28810 h 54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1767" h="54094">
                          <a:moveTo>
                            <a:pt x="161768" y="28810"/>
                          </a:moveTo>
                          <a:cubicBezTo>
                            <a:pt x="161768" y="12925"/>
                            <a:pt x="125532" y="0"/>
                            <a:pt x="80884" y="0"/>
                          </a:cubicBezTo>
                          <a:cubicBezTo>
                            <a:pt x="36189" y="0"/>
                            <a:pt x="0" y="12878"/>
                            <a:pt x="0" y="28810"/>
                          </a:cubicBezTo>
                          <a:cubicBezTo>
                            <a:pt x="0" y="34638"/>
                            <a:pt x="4888" y="40043"/>
                            <a:pt x="13254" y="44601"/>
                          </a:cubicBezTo>
                          <a:cubicBezTo>
                            <a:pt x="31019" y="50476"/>
                            <a:pt x="54753" y="54095"/>
                            <a:pt x="80884" y="54095"/>
                          </a:cubicBezTo>
                          <a:cubicBezTo>
                            <a:pt x="107015" y="54095"/>
                            <a:pt x="130749" y="50476"/>
                            <a:pt x="148515" y="44601"/>
                          </a:cubicBezTo>
                          <a:cubicBezTo>
                            <a:pt x="156880" y="40043"/>
                            <a:pt x="161768" y="34638"/>
                            <a:pt x="161768" y="28810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A2DDC051-08F5-59E6-3A1A-317B9E717F3B}"/>
                      </a:ext>
                    </a:extLst>
                  </p:cNvPr>
                  <p:cNvSpPr/>
                  <p:nvPr/>
                </p:nvSpPr>
                <p:spPr>
                  <a:xfrm>
                    <a:off x="9505138" y="1275192"/>
                    <a:ext cx="167125" cy="36484"/>
                  </a:xfrm>
                  <a:custGeom>
                    <a:avLst/>
                    <a:gdLst>
                      <a:gd name="connsiteX0" fmla="*/ 0 w 167125"/>
                      <a:gd name="connsiteY0" fmla="*/ 25943 h 36484"/>
                      <a:gd name="connsiteX1" fmla="*/ 7520 w 167125"/>
                      <a:gd name="connsiteY1" fmla="*/ 27823 h 36484"/>
                      <a:gd name="connsiteX2" fmla="*/ 16214 w 167125"/>
                      <a:gd name="connsiteY2" fmla="*/ 29797 h 36484"/>
                      <a:gd name="connsiteX3" fmla="*/ 27588 w 167125"/>
                      <a:gd name="connsiteY3" fmla="*/ 31630 h 36484"/>
                      <a:gd name="connsiteX4" fmla="*/ 41123 w 167125"/>
                      <a:gd name="connsiteY4" fmla="*/ 33134 h 36484"/>
                      <a:gd name="connsiteX5" fmla="*/ 48502 w 167125"/>
                      <a:gd name="connsiteY5" fmla="*/ 33792 h 36484"/>
                      <a:gd name="connsiteX6" fmla="*/ 56257 w 167125"/>
                      <a:gd name="connsiteY6" fmla="*/ 34027 h 36484"/>
                      <a:gd name="connsiteX7" fmla="*/ 72471 w 167125"/>
                      <a:gd name="connsiteY7" fmla="*/ 34168 h 36484"/>
                      <a:gd name="connsiteX8" fmla="*/ 89250 w 167125"/>
                      <a:gd name="connsiteY8" fmla="*/ 33322 h 36484"/>
                      <a:gd name="connsiteX9" fmla="*/ 105887 w 167125"/>
                      <a:gd name="connsiteY9" fmla="*/ 31536 h 36484"/>
                      <a:gd name="connsiteX10" fmla="*/ 121819 w 167125"/>
                      <a:gd name="connsiteY10" fmla="*/ 28575 h 36484"/>
                      <a:gd name="connsiteX11" fmla="*/ 136436 w 167125"/>
                      <a:gd name="connsiteY11" fmla="*/ 24627 h 36484"/>
                      <a:gd name="connsiteX12" fmla="*/ 149031 w 167125"/>
                      <a:gd name="connsiteY12" fmla="*/ 19598 h 36484"/>
                      <a:gd name="connsiteX13" fmla="*/ 164776 w 167125"/>
                      <a:gd name="connsiteY13" fmla="*/ 7285 h 36484"/>
                      <a:gd name="connsiteX14" fmla="*/ 166891 w 167125"/>
                      <a:gd name="connsiteY14" fmla="*/ 2021 h 36484"/>
                      <a:gd name="connsiteX15" fmla="*/ 167126 w 167125"/>
                      <a:gd name="connsiteY15" fmla="*/ 0 h 36484"/>
                      <a:gd name="connsiteX16" fmla="*/ 167032 w 167125"/>
                      <a:gd name="connsiteY16" fmla="*/ 2021 h 36484"/>
                      <a:gd name="connsiteX17" fmla="*/ 165152 w 167125"/>
                      <a:gd name="connsiteY17" fmla="*/ 7426 h 36484"/>
                      <a:gd name="connsiteX18" fmla="*/ 149642 w 167125"/>
                      <a:gd name="connsiteY18" fmla="*/ 20726 h 36484"/>
                      <a:gd name="connsiteX19" fmla="*/ 137047 w 167125"/>
                      <a:gd name="connsiteY19" fmla="*/ 26225 h 36484"/>
                      <a:gd name="connsiteX20" fmla="*/ 122336 w 167125"/>
                      <a:gd name="connsiteY20" fmla="*/ 30549 h 36484"/>
                      <a:gd name="connsiteX21" fmla="*/ 106263 w 167125"/>
                      <a:gd name="connsiteY21" fmla="*/ 33698 h 36484"/>
                      <a:gd name="connsiteX22" fmla="*/ 89438 w 167125"/>
                      <a:gd name="connsiteY22" fmla="*/ 35672 h 36484"/>
                      <a:gd name="connsiteX23" fmla="*/ 72612 w 167125"/>
                      <a:gd name="connsiteY23" fmla="*/ 36377 h 36484"/>
                      <a:gd name="connsiteX24" fmla="*/ 56210 w 167125"/>
                      <a:gd name="connsiteY24" fmla="*/ 36095 h 36484"/>
                      <a:gd name="connsiteX25" fmla="*/ 48408 w 167125"/>
                      <a:gd name="connsiteY25" fmla="*/ 35766 h 36484"/>
                      <a:gd name="connsiteX26" fmla="*/ 40982 w 167125"/>
                      <a:gd name="connsiteY26" fmla="*/ 34873 h 36484"/>
                      <a:gd name="connsiteX27" fmla="*/ 27400 w 167125"/>
                      <a:gd name="connsiteY27" fmla="*/ 32993 h 36484"/>
                      <a:gd name="connsiteX28" fmla="*/ 16026 w 167125"/>
                      <a:gd name="connsiteY28" fmla="*/ 30690 h 36484"/>
                      <a:gd name="connsiteX29" fmla="*/ 7473 w 167125"/>
                      <a:gd name="connsiteY29" fmla="*/ 28246 h 36484"/>
                      <a:gd name="connsiteX30" fmla="*/ 0 w 167125"/>
                      <a:gd name="connsiteY30" fmla="*/ 25943 h 36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67125" h="36484">
                        <a:moveTo>
                          <a:pt x="0" y="25943"/>
                        </a:moveTo>
                        <a:cubicBezTo>
                          <a:pt x="0" y="25943"/>
                          <a:pt x="2726" y="26601"/>
                          <a:pt x="7520" y="27823"/>
                        </a:cubicBezTo>
                        <a:cubicBezTo>
                          <a:pt x="9917" y="28340"/>
                          <a:pt x="12784" y="29280"/>
                          <a:pt x="16214" y="29797"/>
                        </a:cubicBezTo>
                        <a:cubicBezTo>
                          <a:pt x="19598" y="30361"/>
                          <a:pt x="23405" y="30972"/>
                          <a:pt x="27588" y="31630"/>
                        </a:cubicBezTo>
                        <a:cubicBezTo>
                          <a:pt x="31724" y="32476"/>
                          <a:pt x="36330" y="32570"/>
                          <a:pt x="41123" y="33134"/>
                        </a:cubicBezTo>
                        <a:cubicBezTo>
                          <a:pt x="43520" y="33369"/>
                          <a:pt x="46011" y="33557"/>
                          <a:pt x="48502" y="33792"/>
                        </a:cubicBezTo>
                        <a:cubicBezTo>
                          <a:pt x="51040" y="33886"/>
                          <a:pt x="53625" y="33933"/>
                          <a:pt x="56257" y="34027"/>
                        </a:cubicBezTo>
                        <a:cubicBezTo>
                          <a:pt x="61568" y="34121"/>
                          <a:pt x="66925" y="34591"/>
                          <a:pt x="72471" y="34168"/>
                        </a:cubicBezTo>
                        <a:cubicBezTo>
                          <a:pt x="78017" y="33886"/>
                          <a:pt x="83704" y="33933"/>
                          <a:pt x="89250" y="33322"/>
                        </a:cubicBezTo>
                        <a:cubicBezTo>
                          <a:pt x="94795" y="32711"/>
                          <a:pt x="100435" y="32288"/>
                          <a:pt x="105887" y="31536"/>
                        </a:cubicBezTo>
                        <a:cubicBezTo>
                          <a:pt x="111292" y="30502"/>
                          <a:pt x="116697" y="29703"/>
                          <a:pt x="121819" y="28575"/>
                        </a:cubicBezTo>
                        <a:cubicBezTo>
                          <a:pt x="126848" y="27118"/>
                          <a:pt x="131830" y="26037"/>
                          <a:pt x="136436" y="24627"/>
                        </a:cubicBezTo>
                        <a:cubicBezTo>
                          <a:pt x="141042" y="23123"/>
                          <a:pt x="145225" y="21431"/>
                          <a:pt x="149031" y="19598"/>
                        </a:cubicBezTo>
                        <a:cubicBezTo>
                          <a:pt x="156551" y="15932"/>
                          <a:pt x="162238" y="11515"/>
                          <a:pt x="164776" y="7285"/>
                        </a:cubicBezTo>
                        <a:cubicBezTo>
                          <a:pt x="166092" y="5217"/>
                          <a:pt x="166609" y="3337"/>
                          <a:pt x="166891" y="2021"/>
                        </a:cubicBezTo>
                        <a:cubicBezTo>
                          <a:pt x="167032" y="705"/>
                          <a:pt x="167126" y="0"/>
                          <a:pt x="167126" y="0"/>
                        </a:cubicBezTo>
                        <a:cubicBezTo>
                          <a:pt x="167126" y="0"/>
                          <a:pt x="167079" y="705"/>
                          <a:pt x="167032" y="2021"/>
                        </a:cubicBezTo>
                        <a:cubicBezTo>
                          <a:pt x="166797" y="3337"/>
                          <a:pt x="166374" y="5264"/>
                          <a:pt x="165152" y="7426"/>
                        </a:cubicBezTo>
                        <a:cubicBezTo>
                          <a:pt x="162708" y="11797"/>
                          <a:pt x="157209" y="16778"/>
                          <a:pt x="149642" y="20726"/>
                        </a:cubicBezTo>
                        <a:cubicBezTo>
                          <a:pt x="145882" y="22700"/>
                          <a:pt x="141606" y="24580"/>
                          <a:pt x="137047" y="26225"/>
                        </a:cubicBezTo>
                        <a:cubicBezTo>
                          <a:pt x="132441" y="27776"/>
                          <a:pt x="127459" y="29092"/>
                          <a:pt x="122336" y="30549"/>
                        </a:cubicBezTo>
                        <a:cubicBezTo>
                          <a:pt x="117167" y="31724"/>
                          <a:pt x="111715" y="32617"/>
                          <a:pt x="106263" y="33698"/>
                        </a:cubicBezTo>
                        <a:cubicBezTo>
                          <a:pt x="100764" y="34544"/>
                          <a:pt x="95077" y="35014"/>
                          <a:pt x="89438" y="35672"/>
                        </a:cubicBezTo>
                        <a:cubicBezTo>
                          <a:pt x="83798" y="36189"/>
                          <a:pt x="78158" y="36095"/>
                          <a:pt x="72612" y="36377"/>
                        </a:cubicBezTo>
                        <a:cubicBezTo>
                          <a:pt x="67066" y="36706"/>
                          <a:pt x="61521" y="36189"/>
                          <a:pt x="56210" y="36095"/>
                        </a:cubicBezTo>
                        <a:cubicBezTo>
                          <a:pt x="53578" y="36001"/>
                          <a:pt x="50946" y="35860"/>
                          <a:pt x="48408" y="35766"/>
                        </a:cubicBezTo>
                        <a:cubicBezTo>
                          <a:pt x="45870" y="35484"/>
                          <a:pt x="43379" y="35155"/>
                          <a:pt x="40982" y="34873"/>
                        </a:cubicBezTo>
                        <a:cubicBezTo>
                          <a:pt x="36142" y="34168"/>
                          <a:pt x="31583" y="33980"/>
                          <a:pt x="27400" y="32993"/>
                        </a:cubicBezTo>
                        <a:cubicBezTo>
                          <a:pt x="23264" y="32147"/>
                          <a:pt x="19410" y="31348"/>
                          <a:pt x="16026" y="30690"/>
                        </a:cubicBezTo>
                        <a:cubicBezTo>
                          <a:pt x="12643" y="29985"/>
                          <a:pt x="9823" y="28904"/>
                          <a:pt x="7473" y="28246"/>
                        </a:cubicBezTo>
                        <a:cubicBezTo>
                          <a:pt x="2679" y="26789"/>
                          <a:pt x="0" y="25943"/>
                          <a:pt x="0" y="25943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grpSp>
                <p:nvGrpSpPr>
                  <p:cNvPr id="798" name="Graphic 111">
                    <a:extLst>
                      <a:ext uri="{FF2B5EF4-FFF2-40B4-BE49-F238E27FC236}">
                        <a16:creationId xmlns:a16="http://schemas.microsoft.com/office/drawing/2014/main" id="{6A9997B4-72CB-EC0C-3BFF-35C7999EAEEF}"/>
                      </a:ext>
                    </a:extLst>
                  </p:cNvPr>
                  <p:cNvGrpSpPr/>
                  <p:nvPr/>
                </p:nvGrpSpPr>
                <p:grpSpPr>
                  <a:xfrm>
                    <a:off x="9660279" y="1133962"/>
                    <a:ext cx="158713" cy="56491"/>
                    <a:chOff x="9660279" y="1133962"/>
                    <a:chExt cx="158713" cy="56491"/>
                  </a:xfrm>
                  <a:grpFill/>
                </p:grpSpPr>
                <p:sp>
                  <p:nvSpPr>
                    <p:cNvPr id="799" name="Freeform: Shape 798">
                      <a:extLst>
                        <a:ext uri="{FF2B5EF4-FFF2-40B4-BE49-F238E27FC236}">
                          <a16:creationId xmlns:a16="http://schemas.microsoft.com/office/drawing/2014/main" id="{042CEBDE-CC6B-C5C7-A35B-5DC38ADC0F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60279" y="1133962"/>
                      <a:ext cx="158713" cy="48925"/>
                    </a:xfrm>
                    <a:custGeom>
                      <a:avLst/>
                      <a:gdLst>
                        <a:gd name="connsiteX0" fmla="*/ 158713 w 158713"/>
                        <a:gd name="connsiteY0" fmla="*/ 28246 h 48925"/>
                        <a:gd name="connsiteX1" fmla="*/ 79380 w 158713"/>
                        <a:gd name="connsiteY1" fmla="*/ 0 h 48925"/>
                        <a:gd name="connsiteX2" fmla="*/ 0 w 158713"/>
                        <a:gd name="connsiteY2" fmla="*/ 28246 h 48925"/>
                        <a:gd name="connsiteX3" fmla="*/ 25426 w 158713"/>
                        <a:gd name="connsiteY3" fmla="*/ 48925 h 48925"/>
                        <a:gd name="connsiteX4" fmla="*/ 14851 w 158713"/>
                        <a:gd name="connsiteY4" fmla="*/ 36330 h 48925"/>
                        <a:gd name="connsiteX5" fmla="*/ 79380 w 158713"/>
                        <a:gd name="connsiteY5" fmla="*/ 13395 h 48925"/>
                        <a:gd name="connsiteX6" fmla="*/ 143909 w 158713"/>
                        <a:gd name="connsiteY6" fmla="*/ 36330 h 48925"/>
                        <a:gd name="connsiteX7" fmla="*/ 133334 w 158713"/>
                        <a:gd name="connsiteY7" fmla="*/ 48925 h 48925"/>
                        <a:gd name="connsiteX8" fmla="*/ 158713 w 158713"/>
                        <a:gd name="connsiteY8" fmla="*/ 28246 h 48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713" h="48925">
                          <a:moveTo>
                            <a:pt x="158713" y="28246"/>
                          </a:moveTo>
                          <a:cubicBezTo>
                            <a:pt x="158713" y="12643"/>
                            <a:pt x="123183" y="0"/>
                            <a:pt x="79380" y="0"/>
                          </a:cubicBezTo>
                          <a:cubicBezTo>
                            <a:pt x="35531" y="0"/>
                            <a:pt x="0" y="12643"/>
                            <a:pt x="0" y="28246"/>
                          </a:cubicBezTo>
                          <a:cubicBezTo>
                            <a:pt x="0" y="36424"/>
                            <a:pt x="9823" y="43755"/>
                            <a:pt x="25426" y="48925"/>
                          </a:cubicBezTo>
                          <a:cubicBezTo>
                            <a:pt x="18752" y="45306"/>
                            <a:pt x="14851" y="40982"/>
                            <a:pt x="14851" y="36330"/>
                          </a:cubicBezTo>
                          <a:cubicBezTo>
                            <a:pt x="14851" y="23640"/>
                            <a:pt x="43755" y="13395"/>
                            <a:pt x="79380" y="13395"/>
                          </a:cubicBezTo>
                          <a:cubicBezTo>
                            <a:pt x="115005" y="13395"/>
                            <a:pt x="143909" y="23687"/>
                            <a:pt x="143909" y="36330"/>
                          </a:cubicBezTo>
                          <a:cubicBezTo>
                            <a:pt x="143909" y="40982"/>
                            <a:pt x="140008" y="45306"/>
                            <a:pt x="133334" y="48925"/>
                          </a:cubicBezTo>
                          <a:cubicBezTo>
                            <a:pt x="148891" y="43755"/>
                            <a:pt x="158713" y="36424"/>
                            <a:pt x="158713" y="28246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00" name="Freeform: Shape 799">
                      <a:extLst>
                        <a:ext uri="{FF2B5EF4-FFF2-40B4-BE49-F238E27FC236}">
                          <a16:creationId xmlns:a16="http://schemas.microsoft.com/office/drawing/2014/main" id="{6F7F6DA0-CBDD-B8FA-0462-3A74205F97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5083" y="1147356"/>
                      <a:ext cx="129057" cy="43097"/>
                    </a:xfrm>
                    <a:custGeom>
                      <a:avLst/>
                      <a:gdLst>
                        <a:gd name="connsiteX0" fmla="*/ 129057 w 129057"/>
                        <a:gd name="connsiteY0" fmla="*/ 22935 h 43097"/>
                        <a:gd name="connsiteX1" fmla="*/ 64529 w 129057"/>
                        <a:gd name="connsiteY1" fmla="*/ 0 h 43097"/>
                        <a:gd name="connsiteX2" fmla="*/ 0 w 129057"/>
                        <a:gd name="connsiteY2" fmla="*/ 22935 h 43097"/>
                        <a:gd name="connsiteX3" fmla="*/ 10575 w 129057"/>
                        <a:gd name="connsiteY3" fmla="*/ 35531 h 43097"/>
                        <a:gd name="connsiteX4" fmla="*/ 64529 w 129057"/>
                        <a:gd name="connsiteY4" fmla="*/ 43097 h 43097"/>
                        <a:gd name="connsiteX5" fmla="*/ 118483 w 129057"/>
                        <a:gd name="connsiteY5" fmla="*/ 35531 h 43097"/>
                        <a:gd name="connsiteX6" fmla="*/ 129057 w 129057"/>
                        <a:gd name="connsiteY6" fmla="*/ 22935 h 43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9057" h="43097">
                          <a:moveTo>
                            <a:pt x="129057" y="22935"/>
                          </a:moveTo>
                          <a:cubicBezTo>
                            <a:pt x="129057" y="10246"/>
                            <a:pt x="100153" y="0"/>
                            <a:pt x="64529" y="0"/>
                          </a:cubicBezTo>
                          <a:cubicBezTo>
                            <a:pt x="28904" y="0"/>
                            <a:pt x="0" y="10293"/>
                            <a:pt x="0" y="22935"/>
                          </a:cubicBezTo>
                          <a:cubicBezTo>
                            <a:pt x="0" y="27588"/>
                            <a:pt x="3901" y="31912"/>
                            <a:pt x="10575" y="35531"/>
                          </a:cubicBezTo>
                          <a:cubicBezTo>
                            <a:pt x="24721" y="40231"/>
                            <a:pt x="43661" y="43097"/>
                            <a:pt x="64529" y="43097"/>
                          </a:cubicBezTo>
                          <a:cubicBezTo>
                            <a:pt x="85396" y="43097"/>
                            <a:pt x="104289" y="40231"/>
                            <a:pt x="118483" y="35531"/>
                          </a:cubicBezTo>
                          <a:cubicBezTo>
                            <a:pt x="125156" y="31912"/>
                            <a:pt x="129057" y="27588"/>
                            <a:pt x="129057" y="229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01" name="Freeform: Shape 800">
                      <a:extLst>
                        <a:ext uri="{FF2B5EF4-FFF2-40B4-BE49-F238E27FC236}">
                          <a16:creationId xmlns:a16="http://schemas.microsoft.com/office/drawing/2014/main" id="{B9F6130B-F4DA-C200-3E06-7AFCC8FDD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5083" y="1147356"/>
                      <a:ext cx="129057" cy="43097"/>
                    </a:xfrm>
                    <a:custGeom>
                      <a:avLst/>
                      <a:gdLst>
                        <a:gd name="connsiteX0" fmla="*/ 129057 w 129057"/>
                        <a:gd name="connsiteY0" fmla="*/ 22935 h 43097"/>
                        <a:gd name="connsiteX1" fmla="*/ 64529 w 129057"/>
                        <a:gd name="connsiteY1" fmla="*/ 0 h 43097"/>
                        <a:gd name="connsiteX2" fmla="*/ 0 w 129057"/>
                        <a:gd name="connsiteY2" fmla="*/ 22935 h 43097"/>
                        <a:gd name="connsiteX3" fmla="*/ 10575 w 129057"/>
                        <a:gd name="connsiteY3" fmla="*/ 35531 h 43097"/>
                        <a:gd name="connsiteX4" fmla="*/ 64529 w 129057"/>
                        <a:gd name="connsiteY4" fmla="*/ 43097 h 43097"/>
                        <a:gd name="connsiteX5" fmla="*/ 118483 w 129057"/>
                        <a:gd name="connsiteY5" fmla="*/ 35531 h 43097"/>
                        <a:gd name="connsiteX6" fmla="*/ 129057 w 129057"/>
                        <a:gd name="connsiteY6" fmla="*/ 22935 h 43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9057" h="43097">
                          <a:moveTo>
                            <a:pt x="129057" y="22935"/>
                          </a:moveTo>
                          <a:cubicBezTo>
                            <a:pt x="129057" y="10246"/>
                            <a:pt x="100153" y="0"/>
                            <a:pt x="64529" y="0"/>
                          </a:cubicBezTo>
                          <a:cubicBezTo>
                            <a:pt x="28904" y="0"/>
                            <a:pt x="0" y="10293"/>
                            <a:pt x="0" y="22935"/>
                          </a:cubicBezTo>
                          <a:cubicBezTo>
                            <a:pt x="0" y="27588"/>
                            <a:pt x="3901" y="31912"/>
                            <a:pt x="10575" y="35531"/>
                          </a:cubicBezTo>
                          <a:cubicBezTo>
                            <a:pt x="24721" y="40231"/>
                            <a:pt x="43661" y="43097"/>
                            <a:pt x="64529" y="43097"/>
                          </a:cubicBezTo>
                          <a:cubicBezTo>
                            <a:pt x="85396" y="43097"/>
                            <a:pt x="104289" y="40231"/>
                            <a:pt x="118483" y="35531"/>
                          </a:cubicBezTo>
                          <a:cubicBezTo>
                            <a:pt x="125156" y="31912"/>
                            <a:pt x="129057" y="27588"/>
                            <a:pt x="129057" y="22935"/>
                          </a:cubicBez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BC380D0C-3080-7649-5742-C1ADD43708D2}"/>
                      </a:ext>
                    </a:extLst>
                  </p:cNvPr>
                  <p:cNvSpPr/>
                  <p:nvPr/>
                </p:nvSpPr>
                <p:spPr>
                  <a:xfrm>
                    <a:off x="9313432" y="1353961"/>
                    <a:ext cx="50570" cy="17953"/>
                  </a:xfrm>
                  <a:custGeom>
                    <a:avLst/>
                    <a:gdLst>
                      <a:gd name="connsiteX0" fmla="*/ 50570 w 50570"/>
                      <a:gd name="connsiteY0" fmla="*/ 8977 h 17953"/>
                      <a:gd name="connsiteX1" fmla="*/ 25285 w 50570"/>
                      <a:gd name="connsiteY1" fmla="*/ 17953 h 17953"/>
                      <a:gd name="connsiteX2" fmla="*/ 0 w 50570"/>
                      <a:gd name="connsiteY2" fmla="*/ 8977 h 17953"/>
                      <a:gd name="connsiteX3" fmla="*/ 25285 w 50570"/>
                      <a:gd name="connsiteY3" fmla="*/ 0 h 17953"/>
                      <a:gd name="connsiteX4" fmla="*/ 50570 w 50570"/>
                      <a:gd name="connsiteY4" fmla="*/ 8977 h 1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570" h="17953">
                        <a:moveTo>
                          <a:pt x="50570" y="8977"/>
                        </a:moveTo>
                        <a:cubicBezTo>
                          <a:pt x="50570" y="13958"/>
                          <a:pt x="39244" y="17953"/>
                          <a:pt x="25285" y="17953"/>
                        </a:cubicBezTo>
                        <a:cubicBezTo>
                          <a:pt x="11327" y="17953"/>
                          <a:pt x="0" y="13911"/>
                          <a:pt x="0" y="8977"/>
                        </a:cubicBezTo>
                        <a:cubicBezTo>
                          <a:pt x="0" y="3995"/>
                          <a:pt x="11327" y="0"/>
                          <a:pt x="25285" y="0"/>
                        </a:cubicBezTo>
                        <a:cubicBezTo>
                          <a:pt x="39244" y="0"/>
                          <a:pt x="50570" y="3995"/>
                          <a:pt x="50570" y="897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BA415280-0A10-A871-9133-E7C6AC9D6D41}"/>
                      </a:ext>
                    </a:extLst>
                  </p:cNvPr>
                  <p:cNvSpPr/>
                  <p:nvPr/>
                </p:nvSpPr>
                <p:spPr>
                  <a:xfrm>
                    <a:off x="9537096" y="1365569"/>
                    <a:ext cx="50570" cy="17953"/>
                  </a:xfrm>
                  <a:custGeom>
                    <a:avLst/>
                    <a:gdLst>
                      <a:gd name="connsiteX0" fmla="*/ 50570 w 50570"/>
                      <a:gd name="connsiteY0" fmla="*/ 8977 h 17953"/>
                      <a:gd name="connsiteX1" fmla="*/ 25285 w 50570"/>
                      <a:gd name="connsiteY1" fmla="*/ 17954 h 17953"/>
                      <a:gd name="connsiteX2" fmla="*/ 0 w 50570"/>
                      <a:gd name="connsiteY2" fmla="*/ 8977 h 17953"/>
                      <a:gd name="connsiteX3" fmla="*/ 25285 w 50570"/>
                      <a:gd name="connsiteY3" fmla="*/ 0 h 17953"/>
                      <a:gd name="connsiteX4" fmla="*/ 50570 w 50570"/>
                      <a:gd name="connsiteY4" fmla="*/ 8977 h 1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570" h="17953">
                        <a:moveTo>
                          <a:pt x="50570" y="8977"/>
                        </a:moveTo>
                        <a:cubicBezTo>
                          <a:pt x="50570" y="13959"/>
                          <a:pt x="39244" y="17954"/>
                          <a:pt x="25285" y="17954"/>
                        </a:cubicBezTo>
                        <a:cubicBezTo>
                          <a:pt x="11327" y="17954"/>
                          <a:pt x="0" y="13912"/>
                          <a:pt x="0" y="8977"/>
                        </a:cubicBezTo>
                        <a:cubicBezTo>
                          <a:pt x="0" y="3995"/>
                          <a:pt x="11327" y="0"/>
                          <a:pt x="25285" y="0"/>
                        </a:cubicBezTo>
                        <a:cubicBezTo>
                          <a:pt x="39291" y="-47"/>
                          <a:pt x="50570" y="3995"/>
                          <a:pt x="50570" y="897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8D24D8C9-BD67-A997-E15E-EC936B3E52C3}"/>
                      </a:ext>
                    </a:extLst>
                  </p:cNvPr>
                  <p:cNvSpPr/>
                  <p:nvPr/>
                </p:nvSpPr>
                <p:spPr>
                  <a:xfrm>
                    <a:off x="9313432" y="1353961"/>
                    <a:ext cx="50570" cy="12078"/>
                  </a:xfrm>
                  <a:custGeom>
                    <a:avLst/>
                    <a:gdLst>
                      <a:gd name="connsiteX0" fmla="*/ 26883 w 50570"/>
                      <a:gd name="connsiteY0" fmla="*/ 3196 h 12078"/>
                      <a:gd name="connsiteX1" fmla="*/ 50523 w 50570"/>
                      <a:gd name="connsiteY1" fmla="*/ 9071 h 12078"/>
                      <a:gd name="connsiteX2" fmla="*/ 50570 w 50570"/>
                      <a:gd name="connsiteY2" fmla="*/ 8977 h 12078"/>
                      <a:gd name="connsiteX3" fmla="*/ 25285 w 50570"/>
                      <a:gd name="connsiteY3" fmla="*/ 0 h 12078"/>
                      <a:gd name="connsiteX4" fmla="*/ 0 w 50570"/>
                      <a:gd name="connsiteY4" fmla="*/ 8977 h 12078"/>
                      <a:gd name="connsiteX5" fmla="*/ 1645 w 50570"/>
                      <a:gd name="connsiteY5" fmla="*/ 12079 h 12078"/>
                      <a:gd name="connsiteX6" fmla="*/ 26883 w 50570"/>
                      <a:gd name="connsiteY6" fmla="*/ 3196 h 12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570" h="12078">
                        <a:moveTo>
                          <a:pt x="26883" y="3196"/>
                        </a:moveTo>
                        <a:cubicBezTo>
                          <a:pt x="37740" y="3196"/>
                          <a:pt x="46951" y="5640"/>
                          <a:pt x="50523" y="9071"/>
                        </a:cubicBezTo>
                        <a:cubicBezTo>
                          <a:pt x="50523" y="9024"/>
                          <a:pt x="50570" y="9024"/>
                          <a:pt x="50570" y="8977"/>
                        </a:cubicBezTo>
                        <a:cubicBezTo>
                          <a:pt x="50570" y="3995"/>
                          <a:pt x="39244" y="0"/>
                          <a:pt x="25285" y="0"/>
                        </a:cubicBezTo>
                        <a:cubicBezTo>
                          <a:pt x="11327" y="0"/>
                          <a:pt x="0" y="4042"/>
                          <a:pt x="0" y="8977"/>
                        </a:cubicBezTo>
                        <a:cubicBezTo>
                          <a:pt x="0" y="10058"/>
                          <a:pt x="611" y="11092"/>
                          <a:pt x="1645" y="12079"/>
                        </a:cubicBezTo>
                        <a:cubicBezTo>
                          <a:pt x="1786" y="7144"/>
                          <a:pt x="13018" y="3196"/>
                          <a:pt x="26883" y="319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DDE52B67-BC78-63B3-A74E-BA800180C1D1}"/>
                      </a:ext>
                    </a:extLst>
                  </p:cNvPr>
                  <p:cNvSpPr/>
                  <p:nvPr/>
                </p:nvSpPr>
                <p:spPr>
                  <a:xfrm>
                    <a:off x="9537096" y="1365522"/>
                    <a:ext cx="50570" cy="12078"/>
                  </a:xfrm>
                  <a:custGeom>
                    <a:avLst/>
                    <a:gdLst>
                      <a:gd name="connsiteX0" fmla="*/ 26930 w 50570"/>
                      <a:gd name="connsiteY0" fmla="*/ 3196 h 12078"/>
                      <a:gd name="connsiteX1" fmla="*/ 50570 w 50570"/>
                      <a:gd name="connsiteY1" fmla="*/ 9071 h 12078"/>
                      <a:gd name="connsiteX2" fmla="*/ 50570 w 50570"/>
                      <a:gd name="connsiteY2" fmla="*/ 8977 h 12078"/>
                      <a:gd name="connsiteX3" fmla="*/ 25285 w 50570"/>
                      <a:gd name="connsiteY3" fmla="*/ 0 h 12078"/>
                      <a:gd name="connsiteX4" fmla="*/ 0 w 50570"/>
                      <a:gd name="connsiteY4" fmla="*/ 8977 h 12078"/>
                      <a:gd name="connsiteX5" fmla="*/ 1645 w 50570"/>
                      <a:gd name="connsiteY5" fmla="*/ 12079 h 12078"/>
                      <a:gd name="connsiteX6" fmla="*/ 26930 w 50570"/>
                      <a:gd name="connsiteY6" fmla="*/ 3196 h 12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0570" h="12078">
                        <a:moveTo>
                          <a:pt x="26930" y="3196"/>
                        </a:moveTo>
                        <a:cubicBezTo>
                          <a:pt x="37787" y="3196"/>
                          <a:pt x="46998" y="5640"/>
                          <a:pt x="50570" y="9071"/>
                        </a:cubicBezTo>
                        <a:cubicBezTo>
                          <a:pt x="50570" y="9024"/>
                          <a:pt x="50570" y="9024"/>
                          <a:pt x="50570" y="8977"/>
                        </a:cubicBezTo>
                        <a:cubicBezTo>
                          <a:pt x="50570" y="3995"/>
                          <a:pt x="39244" y="0"/>
                          <a:pt x="25285" y="0"/>
                        </a:cubicBezTo>
                        <a:cubicBezTo>
                          <a:pt x="11327" y="0"/>
                          <a:pt x="0" y="4042"/>
                          <a:pt x="0" y="8977"/>
                        </a:cubicBezTo>
                        <a:cubicBezTo>
                          <a:pt x="0" y="10058"/>
                          <a:pt x="611" y="11092"/>
                          <a:pt x="1645" y="12079"/>
                        </a:cubicBezTo>
                        <a:cubicBezTo>
                          <a:pt x="1833" y="7191"/>
                          <a:pt x="13066" y="3196"/>
                          <a:pt x="26930" y="319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id="{89C14048-9FBB-6292-3139-8455D80AF580}"/>
                      </a:ext>
                    </a:extLst>
                  </p:cNvPr>
                  <p:cNvSpPr/>
                  <p:nvPr/>
                </p:nvSpPr>
                <p:spPr>
                  <a:xfrm>
                    <a:off x="9313432" y="1362890"/>
                    <a:ext cx="50570" cy="10198"/>
                  </a:xfrm>
                  <a:custGeom>
                    <a:avLst/>
                    <a:gdLst>
                      <a:gd name="connsiteX0" fmla="*/ 50570 w 50570"/>
                      <a:gd name="connsiteY0" fmla="*/ 47 h 10198"/>
                      <a:gd name="connsiteX1" fmla="*/ 50523 w 50570"/>
                      <a:gd name="connsiteY1" fmla="*/ 705 h 10198"/>
                      <a:gd name="connsiteX2" fmla="*/ 49912 w 50570"/>
                      <a:gd name="connsiteY2" fmla="*/ 2444 h 10198"/>
                      <a:gd name="connsiteX3" fmla="*/ 44742 w 50570"/>
                      <a:gd name="connsiteY3" fmla="*/ 6486 h 10198"/>
                      <a:gd name="connsiteX4" fmla="*/ 35860 w 50570"/>
                      <a:gd name="connsiteY4" fmla="*/ 9259 h 10198"/>
                      <a:gd name="connsiteX5" fmla="*/ 25285 w 50570"/>
                      <a:gd name="connsiteY5" fmla="*/ 10199 h 10198"/>
                      <a:gd name="connsiteX6" fmla="*/ 19927 w 50570"/>
                      <a:gd name="connsiteY6" fmla="*/ 9917 h 10198"/>
                      <a:gd name="connsiteX7" fmla="*/ 14710 w 50570"/>
                      <a:gd name="connsiteY7" fmla="*/ 9212 h 10198"/>
                      <a:gd name="connsiteX8" fmla="*/ 9964 w 50570"/>
                      <a:gd name="connsiteY8" fmla="*/ 8084 h 10198"/>
                      <a:gd name="connsiteX9" fmla="*/ 5828 w 50570"/>
                      <a:gd name="connsiteY9" fmla="*/ 6486 h 10198"/>
                      <a:gd name="connsiteX10" fmla="*/ 2632 w 50570"/>
                      <a:gd name="connsiteY10" fmla="*/ 4512 h 10198"/>
                      <a:gd name="connsiteX11" fmla="*/ 658 w 50570"/>
                      <a:gd name="connsiteY11" fmla="*/ 2397 h 10198"/>
                      <a:gd name="connsiteX12" fmla="*/ 47 w 50570"/>
                      <a:gd name="connsiteY12" fmla="*/ 658 h 10198"/>
                      <a:gd name="connsiteX13" fmla="*/ 0 w 50570"/>
                      <a:gd name="connsiteY13" fmla="*/ 0 h 10198"/>
                      <a:gd name="connsiteX14" fmla="*/ 188 w 50570"/>
                      <a:gd name="connsiteY14" fmla="*/ 611 h 10198"/>
                      <a:gd name="connsiteX15" fmla="*/ 1034 w 50570"/>
                      <a:gd name="connsiteY15" fmla="*/ 2115 h 10198"/>
                      <a:gd name="connsiteX16" fmla="*/ 3149 w 50570"/>
                      <a:gd name="connsiteY16" fmla="*/ 3760 h 10198"/>
                      <a:gd name="connsiteX17" fmla="*/ 6345 w 50570"/>
                      <a:gd name="connsiteY17" fmla="*/ 5217 h 10198"/>
                      <a:gd name="connsiteX18" fmla="*/ 10387 w 50570"/>
                      <a:gd name="connsiteY18" fmla="*/ 6345 h 10198"/>
                      <a:gd name="connsiteX19" fmla="*/ 15039 w 50570"/>
                      <a:gd name="connsiteY19" fmla="*/ 7097 h 10198"/>
                      <a:gd name="connsiteX20" fmla="*/ 20021 w 50570"/>
                      <a:gd name="connsiteY20" fmla="*/ 7614 h 10198"/>
                      <a:gd name="connsiteX21" fmla="*/ 25285 w 50570"/>
                      <a:gd name="connsiteY21" fmla="*/ 7802 h 10198"/>
                      <a:gd name="connsiteX22" fmla="*/ 44225 w 50570"/>
                      <a:gd name="connsiteY22" fmla="*/ 5217 h 10198"/>
                      <a:gd name="connsiteX23" fmla="*/ 49536 w 50570"/>
                      <a:gd name="connsiteY23" fmla="*/ 2115 h 10198"/>
                      <a:gd name="connsiteX24" fmla="*/ 50382 w 50570"/>
                      <a:gd name="connsiteY24" fmla="*/ 611 h 10198"/>
                      <a:gd name="connsiteX25" fmla="*/ 50570 w 50570"/>
                      <a:gd name="connsiteY25" fmla="*/ 47 h 10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50570" h="10198">
                        <a:moveTo>
                          <a:pt x="50570" y="47"/>
                        </a:moveTo>
                        <a:cubicBezTo>
                          <a:pt x="50570" y="47"/>
                          <a:pt x="50570" y="282"/>
                          <a:pt x="50523" y="705"/>
                        </a:cubicBezTo>
                        <a:cubicBezTo>
                          <a:pt x="50523" y="1081"/>
                          <a:pt x="50382" y="1786"/>
                          <a:pt x="49912" y="2444"/>
                        </a:cubicBezTo>
                        <a:cubicBezTo>
                          <a:pt x="49066" y="3807"/>
                          <a:pt x="47233" y="5405"/>
                          <a:pt x="44742" y="6486"/>
                        </a:cubicBezTo>
                        <a:cubicBezTo>
                          <a:pt x="42251" y="7614"/>
                          <a:pt x="39197" y="8601"/>
                          <a:pt x="35860" y="9259"/>
                        </a:cubicBezTo>
                        <a:cubicBezTo>
                          <a:pt x="32523" y="9917"/>
                          <a:pt x="28904" y="10199"/>
                          <a:pt x="25285" y="10199"/>
                        </a:cubicBezTo>
                        <a:cubicBezTo>
                          <a:pt x="23499" y="10105"/>
                          <a:pt x="21713" y="10011"/>
                          <a:pt x="19927" y="9917"/>
                        </a:cubicBezTo>
                        <a:cubicBezTo>
                          <a:pt x="18188" y="9823"/>
                          <a:pt x="16402" y="9400"/>
                          <a:pt x="14710" y="9212"/>
                        </a:cubicBezTo>
                        <a:cubicBezTo>
                          <a:pt x="12972" y="9024"/>
                          <a:pt x="11468" y="8507"/>
                          <a:pt x="9964" y="8084"/>
                        </a:cubicBezTo>
                        <a:cubicBezTo>
                          <a:pt x="8460" y="7614"/>
                          <a:pt x="7050" y="7097"/>
                          <a:pt x="5828" y="6486"/>
                        </a:cubicBezTo>
                        <a:cubicBezTo>
                          <a:pt x="4606" y="5875"/>
                          <a:pt x="3478" y="5264"/>
                          <a:pt x="2632" y="4512"/>
                        </a:cubicBezTo>
                        <a:cubicBezTo>
                          <a:pt x="1739" y="3854"/>
                          <a:pt x="1081" y="3055"/>
                          <a:pt x="658" y="2397"/>
                        </a:cubicBezTo>
                        <a:cubicBezTo>
                          <a:pt x="235" y="1692"/>
                          <a:pt x="47" y="1081"/>
                          <a:pt x="47" y="658"/>
                        </a:cubicBezTo>
                        <a:cubicBezTo>
                          <a:pt x="0" y="235"/>
                          <a:pt x="0" y="0"/>
                          <a:pt x="0" y="0"/>
                        </a:cubicBezTo>
                        <a:cubicBezTo>
                          <a:pt x="0" y="0"/>
                          <a:pt x="47" y="235"/>
                          <a:pt x="188" y="611"/>
                        </a:cubicBezTo>
                        <a:cubicBezTo>
                          <a:pt x="235" y="1034"/>
                          <a:pt x="564" y="1504"/>
                          <a:pt x="1034" y="2115"/>
                        </a:cubicBezTo>
                        <a:cubicBezTo>
                          <a:pt x="1551" y="2632"/>
                          <a:pt x="2209" y="3290"/>
                          <a:pt x="3149" y="3760"/>
                        </a:cubicBezTo>
                        <a:cubicBezTo>
                          <a:pt x="4042" y="4324"/>
                          <a:pt x="5170" y="4747"/>
                          <a:pt x="6345" y="5217"/>
                        </a:cubicBezTo>
                        <a:cubicBezTo>
                          <a:pt x="7567" y="5640"/>
                          <a:pt x="8930" y="6063"/>
                          <a:pt x="10387" y="6345"/>
                        </a:cubicBezTo>
                        <a:cubicBezTo>
                          <a:pt x="11844" y="6627"/>
                          <a:pt x="13441" y="6956"/>
                          <a:pt x="15039" y="7097"/>
                        </a:cubicBezTo>
                        <a:cubicBezTo>
                          <a:pt x="16684" y="7238"/>
                          <a:pt x="18282" y="7520"/>
                          <a:pt x="20021" y="7614"/>
                        </a:cubicBezTo>
                        <a:cubicBezTo>
                          <a:pt x="21760" y="7661"/>
                          <a:pt x="23499" y="7755"/>
                          <a:pt x="25285" y="7802"/>
                        </a:cubicBezTo>
                        <a:cubicBezTo>
                          <a:pt x="32288" y="7802"/>
                          <a:pt x="39290" y="6956"/>
                          <a:pt x="44225" y="5217"/>
                        </a:cubicBezTo>
                        <a:cubicBezTo>
                          <a:pt x="46669" y="4371"/>
                          <a:pt x="48596" y="3290"/>
                          <a:pt x="49536" y="2115"/>
                        </a:cubicBezTo>
                        <a:cubicBezTo>
                          <a:pt x="50053" y="1551"/>
                          <a:pt x="50288" y="1034"/>
                          <a:pt x="50382" y="611"/>
                        </a:cubicBezTo>
                        <a:cubicBezTo>
                          <a:pt x="50476" y="282"/>
                          <a:pt x="50570" y="47"/>
                          <a:pt x="50570" y="4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07" name="Freeform: Shape 806">
                    <a:extLst>
                      <a:ext uri="{FF2B5EF4-FFF2-40B4-BE49-F238E27FC236}">
                        <a16:creationId xmlns:a16="http://schemas.microsoft.com/office/drawing/2014/main" id="{6E43751E-A057-948F-D65F-5238A214A3B1}"/>
                      </a:ext>
                    </a:extLst>
                  </p:cNvPr>
                  <p:cNvSpPr/>
                  <p:nvPr/>
                </p:nvSpPr>
                <p:spPr>
                  <a:xfrm>
                    <a:off x="9537096" y="1374546"/>
                    <a:ext cx="50570" cy="10151"/>
                  </a:xfrm>
                  <a:custGeom>
                    <a:avLst/>
                    <a:gdLst>
                      <a:gd name="connsiteX0" fmla="*/ 50570 w 50570"/>
                      <a:gd name="connsiteY0" fmla="*/ 0 h 10151"/>
                      <a:gd name="connsiteX1" fmla="*/ 50523 w 50570"/>
                      <a:gd name="connsiteY1" fmla="*/ 658 h 10151"/>
                      <a:gd name="connsiteX2" fmla="*/ 49912 w 50570"/>
                      <a:gd name="connsiteY2" fmla="*/ 2397 h 10151"/>
                      <a:gd name="connsiteX3" fmla="*/ 44742 w 50570"/>
                      <a:gd name="connsiteY3" fmla="*/ 6439 h 10151"/>
                      <a:gd name="connsiteX4" fmla="*/ 35860 w 50570"/>
                      <a:gd name="connsiteY4" fmla="*/ 9212 h 10151"/>
                      <a:gd name="connsiteX5" fmla="*/ 25285 w 50570"/>
                      <a:gd name="connsiteY5" fmla="*/ 10152 h 10151"/>
                      <a:gd name="connsiteX6" fmla="*/ 14710 w 50570"/>
                      <a:gd name="connsiteY6" fmla="*/ 9212 h 10151"/>
                      <a:gd name="connsiteX7" fmla="*/ 5828 w 50570"/>
                      <a:gd name="connsiteY7" fmla="*/ 6439 h 10151"/>
                      <a:gd name="connsiteX8" fmla="*/ 658 w 50570"/>
                      <a:gd name="connsiteY8" fmla="*/ 2397 h 10151"/>
                      <a:gd name="connsiteX9" fmla="*/ 47 w 50570"/>
                      <a:gd name="connsiteY9" fmla="*/ 658 h 10151"/>
                      <a:gd name="connsiteX10" fmla="*/ 0 w 50570"/>
                      <a:gd name="connsiteY10" fmla="*/ 0 h 10151"/>
                      <a:gd name="connsiteX11" fmla="*/ 141 w 50570"/>
                      <a:gd name="connsiteY11" fmla="*/ 611 h 10151"/>
                      <a:gd name="connsiteX12" fmla="*/ 987 w 50570"/>
                      <a:gd name="connsiteY12" fmla="*/ 2115 h 10151"/>
                      <a:gd name="connsiteX13" fmla="*/ 6298 w 50570"/>
                      <a:gd name="connsiteY13" fmla="*/ 5217 h 10151"/>
                      <a:gd name="connsiteX14" fmla="*/ 25238 w 50570"/>
                      <a:gd name="connsiteY14" fmla="*/ 7802 h 10151"/>
                      <a:gd name="connsiteX15" fmla="*/ 44178 w 50570"/>
                      <a:gd name="connsiteY15" fmla="*/ 5217 h 10151"/>
                      <a:gd name="connsiteX16" fmla="*/ 49489 w 50570"/>
                      <a:gd name="connsiteY16" fmla="*/ 2115 h 10151"/>
                      <a:gd name="connsiteX17" fmla="*/ 50335 w 50570"/>
                      <a:gd name="connsiteY17" fmla="*/ 611 h 10151"/>
                      <a:gd name="connsiteX18" fmla="*/ 50570 w 50570"/>
                      <a:gd name="connsiteY18" fmla="*/ 0 h 10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0570" h="10151">
                        <a:moveTo>
                          <a:pt x="50570" y="0"/>
                        </a:moveTo>
                        <a:cubicBezTo>
                          <a:pt x="50570" y="0"/>
                          <a:pt x="50570" y="235"/>
                          <a:pt x="50523" y="658"/>
                        </a:cubicBezTo>
                        <a:cubicBezTo>
                          <a:pt x="50523" y="1034"/>
                          <a:pt x="50382" y="1739"/>
                          <a:pt x="49912" y="2397"/>
                        </a:cubicBezTo>
                        <a:cubicBezTo>
                          <a:pt x="49066" y="3760"/>
                          <a:pt x="47233" y="5358"/>
                          <a:pt x="44742" y="6439"/>
                        </a:cubicBezTo>
                        <a:cubicBezTo>
                          <a:pt x="42251" y="7567"/>
                          <a:pt x="39197" y="8601"/>
                          <a:pt x="35860" y="9212"/>
                        </a:cubicBezTo>
                        <a:cubicBezTo>
                          <a:pt x="32523" y="9870"/>
                          <a:pt x="28904" y="10152"/>
                          <a:pt x="25285" y="10152"/>
                        </a:cubicBezTo>
                        <a:cubicBezTo>
                          <a:pt x="21713" y="10152"/>
                          <a:pt x="18047" y="9823"/>
                          <a:pt x="14710" y="9212"/>
                        </a:cubicBezTo>
                        <a:cubicBezTo>
                          <a:pt x="11374" y="8601"/>
                          <a:pt x="8319" y="7614"/>
                          <a:pt x="5828" y="6439"/>
                        </a:cubicBezTo>
                        <a:cubicBezTo>
                          <a:pt x="3337" y="5311"/>
                          <a:pt x="1504" y="3760"/>
                          <a:pt x="658" y="2397"/>
                        </a:cubicBezTo>
                        <a:cubicBezTo>
                          <a:pt x="188" y="1739"/>
                          <a:pt x="47" y="1081"/>
                          <a:pt x="47" y="658"/>
                        </a:cubicBezTo>
                        <a:cubicBezTo>
                          <a:pt x="47" y="235"/>
                          <a:pt x="0" y="0"/>
                          <a:pt x="0" y="0"/>
                        </a:cubicBezTo>
                        <a:cubicBezTo>
                          <a:pt x="0" y="0"/>
                          <a:pt x="47" y="235"/>
                          <a:pt x="141" y="611"/>
                        </a:cubicBezTo>
                        <a:cubicBezTo>
                          <a:pt x="235" y="987"/>
                          <a:pt x="517" y="1551"/>
                          <a:pt x="987" y="2115"/>
                        </a:cubicBezTo>
                        <a:cubicBezTo>
                          <a:pt x="1927" y="3290"/>
                          <a:pt x="3854" y="4371"/>
                          <a:pt x="6298" y="5217"/>
                        </a:cubicBezTo>
                        <a:cubicBezTo>
                          <a:pt x="11233" y="6956"/>
                          <a:pt x="18235" y="7802"/>
                          <a:pt x="25238" y="7802"/>
                        </a:cubicBezTo>
                        <a:cubicBezTo>
                          <a:pt x="32241" y="7802"/>
                          <a:pt x="39244" y="6956"/>
                          <a:pt x="44178" y="5217"/>
                        </a:cubicBezTo>
                        <a:cubicBezTo>
                          <a:pt x="46622" y="4371"/>
                          <a:pt x="48549" y="3290"/>
                          <a:pt x="49489" y="2115"/>
                        </a:cubicBezTo>
                        <a:cubicBezTo>
                          <a:pt x="50006" y="1551"/>
                          <a:pt x="50241" y="1034"/>
                          <a:pt x="50335" y="611"/>
                        </a:cubicBezTo>
                        <a:cubicBezTo>
                          <a:pt x="50523" y="188"/>
                          <a:pt x="50570" y="0"/>
                          <a:pt x="50570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08" name="Freeform: Shape 807">
                    <a:extLst>
                      <a:ext uri="{FF2B5EF4-FFF2-40B4-BE49-F238E27FC236}">
                        <a16:creationId xmlns:a16="http://schemas.microsoft.com/office/drawing/2014/main" id="{EF5C0D92-25B1-5589-0DDD-EE9E5082607B}"/>
                      </a:ext>
                    </a:extLst>
                  </p:cNvPr>
                  <p:cNvSpPr/>
                  <p:nvPr/>
                </p:nvSpPr>
                <p:spPr>
                  <a:xfrm>
                    <a:off x="9685705" y="1161785"/>
                    <a:ext cx="133615" cy="29140"/>
                  </a:xfrm>
                  <a:custGeom>
                    <a:avLst/>
                    <a:gdLst>
                      <a:gd name="connsiteX0" fmla="*/ 0 w 133615"/>
                      <a:gd name="connsiteY0" fmla="*/ 20726 h 29140"/>
                      <a:gd name="connsiteX1" fmla="*/ 6016 w 133615"/>
                      <a:gd name="connsiteY1" fmla="*/ 22230 h 29140"/>
                      <a:gd name="connsiteX2" fmla="*/ 12925 w 133615"/>
                      <a:gd name="connsiteY2" fmla="*/ 23828 h 29140"/>
                      <a:gd name="connsiteX3" fmla="*/ 21995 w 133615"/>
                      <a:gd name="connsiteY3" fmla="*/ 25285 h 29140"/>
                      <a:gd name="connsiteX4" fmla="*/ 32805 w 133615"/>
                      <a:gd name="connsiteY4" fmla="*/ 26460 h 29140"/>
                      <a:gd name="connsiteX5" fmla="*/ 38727 w 133615"/>
                      <a:gd name="connsiteY5" fmla="*/ 26977 h 29140"/>
                      <a:gd name="connsiteX6" fmla="*/ 44930 w 133615"/>
                      <a:gd name="connsiteY6" fmla="*/ 27165 h 29140"/>
                      <a:gd name="connsiteX7" fmla="*/ 57902 w 133615"/>
                      <a:gd name="connsiteY7" fmla="*/ 27306 h 29140"/>
                      <a:gd name="connsiteX8" fmla="*/ 71343 w 133615"/>
                      <a:gd name="connsiteY8" fmla="*/ 26648 h 29140"/>
                      <a:gd name="connsiteX9" fmla="*/ 84644 w 133615"/>
                      <a:gd name="connsiteY9" fmla="*/ 25238 h 29140"/>
                      <a:gd name="connsiteX10" fmla="*/ 97380 w 133615"/>
                      <a:gd name="connsiteY10" fmla="*/ 22888 h 29140"/>
                      <a:gd name="connsiteX11" fmla="*/ 109036 w 133615"/>
                      <a:gd name="connsiteY11" fmla="*/ 19692 h 29140"/>
                      <a:gd name="connsiteX12" fmla="*/ 119094 w 133615"/>
                      <a:gd name="connsiteY12" fmla="*/ 15650 h 29140"/>
                      <a:gd name="connsiteX13" fmla="*/ 126895 w 133615"/>
                      <a:gd name="connsiteY13" fmla="*/ 10904 h 29140"/>
                      <a:gd name="connsiteX14" fmla="*/ 129715 w 133615"/>
                      <a:gd name="connsiteY14" fmla="*/ 8366 h 29140"/>
                      <a:gd name="connsiteX15" fmla="*/ 131736 w 133615"/>
                      <a:gd name="connsiteY15" fmla="*/ 5828 h 29140"/>
                      <a:gd name="connsiteX16" fmla="*/ 133334 w 133615"/>
                      <a:gd name="connsiteY16" fmla="*/ 1598 h 29140"/>
                      <a:gd name="connsiteX17" fmla="*/ 133616 w 133615"/>
                      <a:gd name="connsiteY17" fmla="*/ 0 h 29140"/>
                      <a:gd name="connsiteX18" fmla="*/ 133428 w 133615"/>
                      <a:gd name="connsiteY18" fmla="*/ 1598 h 29140"/>
                      <a:gd name="connsiteX19" fmla="*/ 132018 w 133615"/>
                      <a:gd name="connsiteY19" fmla="*/ 5969 h 29140"/>
                      <a:gd name="connsiteX20" fmla="*/ 130091 w 133615"/>
                      <a:gd name="connsiteY20" fmla="*/ 8648 h 29140"/>
                      <a:gd name="connsiteX21" fmla="*/ 127365 w 133615"/>
                      <a:gd name="connsiteY21" fmla="*/ 11421 h 29140"/>
                      <a:gd name="connsiteX22" fmla="*/ 119611 w 133615"/>
                      <a:gd name="connsiteY22" fmla="*/ 16590 h 29140"/>
                      <a:gd name="connsiteX23" fmla="*/ 109553 w 133615"/>
                      <a:gd name="connsiteY23" fmla="*/ 20961 h 29140"/>
                      <a:gd name="connsiteX24" fmla="*/ 97803 w 133615"/>
                      <a:gd name="connsiteY24" fmla="*/ 24439 h 29140"/>
                      <a:gd name="connsiteX25" fmla="*/ 84926 w 133615"/>
                      <a:gd name="connsiteY25" fmla="*/ 26930 h 29140"/>
                      <a:gd name="connsiteX26" fmla="*/ 71484 w 133615"/>
                      <a:gd name="connsiteY26" fmla="*/ 28481 h 29140"/>
                      <a:gd name="connsiteX27" fmla="*/ 58043 w 133615"/>
                      <a:gd name="connsiteY27" fmla="*/ 29045 h 29140"/>
                      <a:gd name="connsiteX28" fmla="*/ 44930 w 133615"/>
                      <a:gd name="connsiteY28" fmla="*/ 28810 h 29140"/>
                      <a:gd name="connsiteX29" fmla="*/ 38680 w 133615"/>
                      <a:gd name="connsiteY29" fmla="*/ 28528 h 29140"/>
                      <a:gd name="connsiteX30" fmla="*/ 32758 w 133615"/>
                      <a:gd name="connsiteY30" fmla="*/ 27823 h 29140"/>
                      <a:gd name="connsiteX31" fmla="*/ 21901 w 133615"/>
                      <a:gd name="connsiteY31" fmla="*/ 26319 h 29140"/>
                      <a:gd name="connsiteX32" fmla="*/ 12831 w 133615"/>
                      <a:gd name="connsiteY32" fmla="*/ 24439 h 29140"/>
                      <a:gd name="connsiteX33" fmla="*/ 5969 w 133615"/>
                      <a:gd name="connsiteY33" fmla="*/ 22512 h 29140"/>
                      <a:gd name="connsiteX34" fmla="*/ 0 w 133615"/>
                      <a:gd name="connsiteY34" fmla="*/ 20726 h 29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33615" h="29140">
                        <a:moveTo>
                          <a:pt x="0" y="20726"/>
                        </a:moveTo>
                        <a:cubicBezTo>
                          <a:pt x="0" y="20726"/>
                          <a:pt x="2209" y="21290"/>
                          <a:pt x="6016" y="22230"/>
                        </a:cubicBezTo>
                        <a:cubicBezTo>
                          <a:pt x="7943" y="22653"/>
                          <a:pt x="10246" y="23405"/>
                          <a:pt x="12925" y="23828"/>
                        </a:cubicBezTo>
                        <a:cubicBezTo>
                          <a:pt x="15650" y="24251"/>
                          <a:pt x="18658" y="24768"/>
                          <a:pt x="21995" y="25285"/>
                        </a:cubicBezTo>
                        <a:cubicBezTo>
                          <a:pt x="25285" y="25990"/>
                          <a:pt x="28998" y="26037"/>
                          <a:pt x="32805" y="26460"/>
                        </a:cubicBezTo>
                        <a:cubicBezTo>
                          <a:pt x="34732" y="26648"/>
                          <a:pt x="36706" y="26836"/>
                          <a:pt x="38727" y="26977"/>
                        </a:cubicBezTo>
                        <a:cubicBezTo>
                          <a:pt x="40748" y="27024"/>
                          <a:pt x="42815" y="27071"/>
                          <a:pt x="44930" y="27165"/>
                        </a:cubicBezTo>
                        <a:cubicBezTo>
                          <a:pt x="49160" y="27212"/>
                          <a:pt x="53437" y="27588"/>
                          <a:pt x="57902" y="27306"/>
                        </a:cubicBezTo>
                        <a:cubicBezTo>
                          <a:pt x="62320" y="27071"/>
                          <a:pt x="66879" y="27118"/>
                          <a:pt x="71343" y="26648"/>
                        </a:cubicBezTo>
                        <a:cubicBezTo>
                          <a:pt x="75808" y="26131"/>
                          <a:pt x="80273" y="25849"/>
                          <a:pt x="84644" y="25238"/>
                        </a:cubicBezTo>
                        <a:cubicBezTo>
                          <a:pt x="88968" y="24439"/>
                          <a:pt x="93292" y="23781"/>
                          <a:pt x="97380" y="22888"/>
                        </a:cubicBezTo>
                        <a:cubicBezTo>
                          <a:pt x="101422" y="21713"/>
                          <a:pt x="105417" y="20867"/>
                          <a:pt x="109036" y="19692"/>
                        </a:cubicBezTo>
                        <a:cubicBezTo>
                          <a:pt x="112749" y="18470"/>
                          <a:pt x="116086" y="17107"/>
                          <a:pt x="119094" y="15650"/>
                        </a:cubicBezTo>
                        <a:cubicBezTo>
                          <a:pt x="122102" y="14146"/>
                          <a:pt x="124733" y="12549"/>
                          <a:pt x="126895" y="10904"/>
                        </a:cubicBezTo>
                        <a:cubicBezTo>
                          <a:pt x="127882" y="10011"/>
                          <a:pt x="128916" y="9212"/>
                          <a:pt x="129715" y="8366"/>
                        </a:cubicBezTo>
                        <a:cubicBezTo>
                          <a:pt x="130467" y="7426"/>
                          <a:pt x="131125" y="6580"/>
                          <a:pt x="131736" y="5828"/>
                        </a:cubicBezTo>
                        <a:cubicBezTo>
                          <a:pt x="132629" y="4089"/>
                          <a:pt x="133287" y="2679"/>
                          <a:pt x="133334" y="1598"/>
                        </a:cubicBezTo>
                        <a:cubicBezTo>
                          <a:pt x="133522" y="564"/>
                          <a:pt x="133616" y="0"/>
                          <a:pt x="133616" y="0"/>
                        </a:cubicBezTo>
                        <a:cubicBezTo>
                          <a:pt x="133616" y="0"/>
                          <a:pt x="133569" y="564"/>
                          <a:pt x="133428" y="1598"/>
                        </a:cubicBezTo>
                        <a:cubicBezTo>
                          <a:pt x="133428" y="2679"/>
                          <a:pt x="132817" y="4136"/>
                          <a:pt x="132018" y="5969"/>
                        </a:cubicBezTo>
                        <a:cubicBezTo>
                          <a:pt x="131454" y="6768"/>
                          <a:pt x="130796" y="7661"/>
                          <a:pt x="130091" y="8648"/>
                        </a:cubicBezTo>
                        <a:cubicBezTo>
                          <a:pt x="129339" y="9588"/>
                          <a:pt x="128305" y="10434"/>
                          <a:pt x="127365" y="11421"/>
                        </a:cubicBezTo>
                        <a:cubicBezTo>
                          <a:pt x="125250" y="13207"/>
                          <a:pt x="122665" y="14992"/>
                          <a:pt x="119611" y="16590"/>
                        </a:cubicBezTo>
                        <a:cubicBezTo>
                          <a:pt x="116556" y="18141"/>
                          <a:pt x="113172" y="19645"/>
                          <a:pt x="109553" y="20961"/>
                        </a:cubicBezTo>
                        <a:cubicBezTo>
                          <a:pt x="105840" y="22230"/>
                          <a:pt x="101892" y="23264"/>
                          <a:pt x="97803" y="24439"/>
                        </a:cubicBezTo>
                        <a:cubicBezTo>
                          <a:pt x="93667" y="25379"/>
                          <a:pt x="89344" y="26084"/>
                          <a:pt x="84926" y="26930"/>
                        </a:cubicBezTo>
                        <a:cubicBezTo>
                          <a:pt x="80508" y="27588"/>
                          <a:pt x="75996" y="27964"/>
                          <a:pt x="71484" y="28481"/>
                        </a:cubicBezTo>
                        <a:cubicBezTo>
                          <a:pt x="66973" y="28904"/>
                          <a:pt x="62461" y="28810"/>
                          <a:pt x="58043" y="29045"/>
                        </a:cubicBezTo>
                        <a:cubicBezTo>
                          <a:pt x="53625" y="29327"/>
                          <a:pt x="49160" y="28904"/>
                          <a:pt x="44930" y="28810"/>
                        </a:cubicBezTo>
                        <a:cubicBezTo>
                          <a:pt x="42815" y="28716"/>
                          <a:pt x="40748" y="28622"/>
                          <a:pt x="38680" y="28528"/>
                        </a:cubicBezTo>
                        <a:cubicBezTo>
                          <a:pt x="36659" y="28293"/>
                          <a:pt x="34685" y="28058"/>
                          <a:pt x="32758" y="27823"/>
                        </a:cubicBezTo>
                        <a:cubicBezTo>
                          <a:pt x="28904" y="27259"/>
                          <a:pt x="25238" y="27118"/>
                          <a:pt x="21901" y="26319"/>
                        </a:cubicBezTo>
                        <a:cubicBezTo>
                          <a:pt x="18564" y="25614"/>
                          <a:pt x="15510" y="25003"/>
                          <a:pt x="12831" y="24439"/>
                        </a:cubicBezTo>
                        <a:cubicBezTo>
                          <a:pt x="10152" y="23875"/>
                          <a:pt x="7896" y="23029"/>
                          <a:pt x="5969" y="22512"/>
                        </a:cubicBezTo>
                        <a:cubicBezTo>
                          <a:pt x="2162" y="21384"/>
                          <a:pt x="0" y="20726"/>
                          <a:pt x="0" y="20726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09" name="Graphic 111">
                  <a:extLst>
                    <a:ext uri="{FF2B5EF4-FFF2-40B4-BE49-F238E27FC236}">
                      <a16:creationId xmlns:a16="http://schemas.microsoft.com/office/drawing/2014/main" id="{A29FDFCF-E262-58DD-B046-A489E5BFB03F}"/>
                    </a:ext>
                  </a:extLst>
                </p:cNvPr>
                <p:cNvGrpSpPr/>
                <p:nvPr/>
              </p:nvGrpSpPr>
              <p:grpSpPr>
                <a:xfrm>
                  <a:off x="9390959" y="1427308"/>
                  <a:ext cx="234933" cy="124346"/>
                  <a:chOff x="9390959" y="1427308"/>
                  <a:chExt cx="234933" cy="124346"/>
                </a:xfrm>
                <a:grpFill/>
              </p:grpSpPr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64EE30D2-2671-DE51-19EA-73CF84D6AB1B}"/>
                      </a:ext>
                    </a:extLst>
                  </p:cNvPr>
                  <p:cNvSpPr/>
                  <p:nvPr/>
                </p:nvSpPr>
                <p:spPr>
                  <a:xfrm>
                    <a:off x="9390959" y="1427308"/>
                    <a:ext cx="184440" cy="109992"/>
                  </a:xfrm>
                  <a:custGeom>
                    <a:avLst/>
                    <a:gdLst>
                      <a:gd name="connsiteX0" fmla="*/ 8714 w 184440"/>
                      <a:gd name="connsiteY0" fmla="*/ 95235 h 109992"/>
                      <a:gd name="connsiteX1" fmla="*/ 29206 w 184440"/>
                      <a:gd name="connsiteY1" fmla="*/ 27840 h 109992"/>
                      <a:gd name="connsiteX2" fmla="*/ 59472 w 184440"/>
                      <a:gd name="connsiteY2" fmla="*/ 7725 h 109992"/>
                      <a:gd name="connsiteX3" fmla="*/ 157276 w 184440"/>
                      <a:gd name="connsiteY3" fmla="*/ 11155 h 109992"/>
                      <a:gd name="connsiteX4" fmla="*/ 184441 w 184440"/>
                      <a:gd name="connsiteY4" fmla="*/ 19004 h 109992"/>
                      <a:gd name="connsiteX5" fmla="*/ 150461 w 184440"/>
                      <a:gd name="connsiteY5" fmla="*/ 3495 h 109992"/>
                      <a:gd name="connsiteX6" fmla="*/ 52658 w 184440"/>
                      <a:gd name="connsiteY6" fmla="*/ 64 h 109992"/>
                      <a:gd name="connsiteX7" fmla="*/ 22391 w 184440"/>
                      <a:gd name="connsiteY7" fmla="*/ 20179 h 109992"/>
                      <a:gd name="connsiteX8" fmla="*/ 1900 w 184440"/>
                      <a:gd name="connsiteY8" fmla="*/ 87575 h 109992"/>
                      <a:gd name="connsiteX9" fmla="*/ 7351 w 184440"/>
                      <a:gd name="connsiteY9" fmla="*/ 109993 h 109992"/>
                      <a:gd name="connsiteX10" fmla="*/ 8714 w 184440"/>
                      <a:gd name="connsiteY10" fmla="*/ 95235 h 109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4440" h="109992">
                        <a:moveTo>
                          <a:pt x="8714" y="95235"/>
                        </a:moveTo>
                        <a:cubicBezTo>
                          <a:pt x="12192" y="83392"/>
                          <a:pt x="23049" y="48096"/>
                          <a:pt x="29206" y="27840"/>
                        </a:cubicBezTo>
                        <a:cubicBezTo>
                          <a:pt x="35362" y="7584"/>
                          <a:pt x="45749" y="7349"/>
                          <a:pt x="59472" y="7725"/>
                        </a:cubicBezTo>
                        <a:cubicBezTo>
                          <a:pt x="73196" y="8054"/>
                          <a:pt x="129782" y="10169"/>
                          <a:pt x="157276" y="11155"/>
                        </a:cubicBezTo>
                        <a:cubicBezTo>
                          <a:pt x="170952" y="11672"/>
                          <a:pt x="179083" y="14821"/>
                          <a:pt x="184441" y="19004"/>
                        </a:cubicBezTo>
                        <a:cubicBezTo>
                          <a:pt x="179647" y="11484"/>
                          <a:pt x="171845" y="4247"/>
                          <a:pt x="150461" y="3495"/>
                        </a:cubicBezTo>
                        <a:cubicBezTo>
                          <a:pt x="122967" y="2508"/>
                          <a:pt x="66381" y="393"/>
                          <a:pt x="52658" y="64"/>
                        </a:cubicBezTo>
                        <a:cubicBezTo>
                          <a:pt x="38934" y="-265"/>
                          <a:pt x="28548" y="-77"/>
                          <a:pt x="22391" y="20179"/>
                        </a:cubicBezTo>
                        <a:cubicBezTo>
                          <a:pt x="16234" y="40435"/>
                          <a:pt x="5377" y="75731"/>
                          <a:pt x="1900" y="87575"/>
                        </a:cubicBezTo>
                        <a:cubicBezTo>
                          <a:pt x="-638" y="96175"/>
                          <a:pt x="-2095" y="105293"/>
                          <a:pt x="7351" y="109993"/>
                        </a:cubicBezTo>
                        <a:cubicBezTo>
                          <a:pt x="6082" y="105575"/>
                          <a:pt x="7210" y="100311"/>
                          <a:pt x="8714" y="95235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64726DC1-2114-41DB-707F-85BD153E042B}"/>
                      </a:ext>
                    </a:extLst>
                  </p:cNvPr>
                  <p:cNvSpPr/>
                  <p:nvPr/>
                </p:nvSpPr>
                <p:spPr>
                  <a:xfrm>
                    <a:off x="9397714" y="1434922"/>
                    <a:ext cx="224402" cy="113451"/>
                  </a:xfrm>
                  <a:custGeom>
                    <a:avLst/>
                    <a:gdLst>
                      <a:gd name="connsiteX0" fmla="*/ 219749 w 224402"/>
                      <a:gd name="connsiteY0" fmla="*/ 86541 h 113451"/>
                      <a:gd name="connsiteX1" fmla="*/ 181305 w 224402"/>
                      <a:gd name="connsiteY1" fmla="*/ 17782 h 113451"/>
                      <a:gd name="connsiteX2" fmla="*/ 177639 w 224402"/>
                      <a:gd name="connsiteY2" fmla="*/ 11343 h 113451"/>
                      <a:gd name="connsiteX3" fmla="*/ 150474 w 224402"/>
                      <a:gd name="connsiteY3" fmla="*/ 3495 h 113451"/>
                      <a:gd name="connsiteX4" fmla="*/ 52671 w 224402"/>
                      <a:gd name="connsiteY4" fmla="*/ 64 h 113451"/>
                      <a:gd name="connsiteX5" fmla="*/ 22404 w 224402"/>
                      <a:gd name="connsiteY5" fmla="*/ 20179 h 113451"/>
                      <a:gd name="connsiteX6" fmla="*/ 1912 w 224402"/>
                      <a:gd name="connsiteY6" fmla="*/ 87575 h 113451"/>
                      <a:gd name="connsiteX7" fmla="*/ 549 w 224402"/>
                      <a:gd name="connsiteY7" fmla="*/ 102332 h 113451"/>
                      <a:gd name="connsiteX8" fmla="*/ 16153 w 224402"/>
                      <a:gd name="connsiteY8" fmla="*/ 105575 h 113451"/>
                      <a:gd name="connsiteX9" fmla="*/ 203629 w 224402"/>
                      <a:gd name="connsiteY9" fmla="*/ 113424 h 113451"/>
                      <a:gd name="connsiteX10" fmla="*/ 219749 w 224402"/>
                      <a:gd name="connsiteY10" fmla="*/ 86541 h 113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402" h="113451">
                        <a:moveTo>
                          <a:pt x="219749" y="86541"/>
                        </a:moveTo>
                        <a:cubicBezTo>
                          <a:pt x="208141" y="65814"/>
                          <a:pt x="186992" y="28028"/>
                          <a:pt x="181305" y="17782"/>
                        </a:cubicBezTo>
                        <a:cubicBezTo>
                          <a:pt x="180177" y="15714"/>
                          <a:pt x="179002" y="13552"/>
                          <a:pt x="177639" y="11343"/>
                        </a:cubicBezTo>
                        <a:cubicBezTo>
                          <a:pt x="172328" y="7161"/>
                          <a:pt x="164197" y="4012"/>
                          <a:pt x="150474" y="3495"/>
                        </a:cubicBezTo>
                        <a:cubicBezTo>
                          <a:pt x="122980" y="2508"/>
                          <a:pt x="66394" y="393"/>
                          <a:pt x="52671" y="64"/>
                        </a:cubicBezTo>
                        <a:cubicBezTo>
                          <a:pt x="38947" y="-265"/>
                          <a:pt x="28561" y="-77"/>
                          <a:pt x="22404" y="20179"/>
                        </a:cubicBezTo>
                        <a:cubicBezTo>
                          <a:pt x="16247" y="40435"/>
                          <a:pt x="5390" y="75731"/>
                          <a:pt x="1912" y="87575"/>
                        </a:cubicBezTo>
                        <a:cubicBezTo>
                          <a:pt x="409" y="92650"/>
                          <a:pt x="-719" y="97914"/>
                          <a:pt x="549" y="102332"/>
                        </a:cubicBezTo>
                        <a:cubicBezTo>
                          <a:pt x="4074" y="104118"/>
                          <a:pt x="9056" y="105293"/>
                          <a:pt x="16153" y="105575"/>
                        </a:cubicBezTo>
                        <a:cubicBezTo>
                          <a:pt x="42284" y="106703"/>
                          <a:pt x="187885" y="112907"/>
                          <a:pt x="203629" y="113424"/>
                        </a:cubicBezTo>
                        <a:cubicBezTo>
                          <a:pt x="219467" y="113941"/>
                          <a:pt x="231358" y="107267"/>
                          <a:pt x="219749" y="8654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BC382F34-D10A-62A8-69E4-6C2D915D2EF9}"/>
                      </a:ext>
                    </a:extLst>
                  </p:cNvPr>
                  <p:cNvSpPr/>
                  <p:nvPr/>
                </p:nvSpPr>
                <p:spPr>
                  <a:xfrm>
                    <a:off x="9397714" y="1434922"/>
                    <a:ext cx="224402" cy="113451"/>
                  </a:xfrm>
                  <a:custGeom>
                    <a:avLst/>
                    <a:gdLst>
                      <a:gd name="connsiteX0" fmla="*/ 219749 w 224402"/>
                      <a:gd name="connsiteY0" fmla="*/ 86541 h 113451"/>
                      <a:gd name="connsiteX1" fmla="*/ 181305 w 224402"/>
                      <a:gd name="connsiteY1" fmla="*/ 17782 h 113451"/>
                      <a:gd name="connsiteX2" fmla="*/ 177639 w 224402"/>
                      <a:gd name="connsiteY2" fmla="*/ 11343 h 113451"/>
                      <a:gd name="connsiteX3" fmla="*/ 150474 w 224402"/>
                      <a:gd name="connsiteY3" fmla="*/ 3495 h 113451"/>
                      <a:gd name="connsiteX4" fmla="*/ 52671 w 224402"/>
                      <a:gd name="connsiteY4" fmla="*/ 64 h 113451"/>
                      <a:gd name="connsiteX5" fmla="*/ 22404 w 224402"/>
                      <a:gd name="connsiteY5" fmla="*/ 20179 h 113451"/>
                      <a:gd name="connsiteX6" fmla="*/ 1912 w 224402"/>
                      <a:gd name="connsiteY6" fmla="*/ 87575 h 113451"/>
                      <a:gd name="connsiteX7" fmla="*/ 549 w 224402"/>
                      <a:gd name="connsiteY7" fmla="*/ 102332 h 113451"/>
                      <a:gd name="connsiteX8" fmla="*/ 16153 w 224402"/>
                      <a:gd name="connsiteY8" fmla="*/ 105575 h 113451"/>
                      <a:gd name="connsiteX9" fmla="*/ 203629 w 224402"/>
                      <a:gd name="connsiteY9" fmla="*/ 113424 h 113451"/>
                      <a:gd name="connsiteX10" fmla="*/ 219749 w 224402"/>
                      <a:gd name="connsiteY10" fmla="*/ 86541 h 113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4402" h="113451">
                        <a:moveTo>
                          <a:pt x="219749" y="86541"/>
                        </a:moveTo>
                        <a:cubicBezTo>
                          <a:pt x="208141" y="65814"/>
                          <a:pt x="186992" y="28028"/>
                          <a:pt x="181305" y="17782"/>
                        </a:cubicBezTo>
                        <a:cubicBezTo>
                          <a:pt x="180177" y="15714"/>
                          <a:pt x="179002" y="13552"/>
                          <a:pt x="177639" y="11343"/>
                        </a:cubicBezTo>
                        <a:cubicBezTo>
                          <a:pt x="172328" y="7161"/>
                          <a:pt x="164197" y="4012"/>
                          <a:pt x="150474" y="3495"/>
                        </a:cubicBezTo>
                        <a:cubicBezTo>
                          <a:pt x="122980" y="2508"/>
                          <a:pt x="66394" y="393"/>
                          <a:pt x="52671" y="64"/>
                        </a:cubicBezTo>
                        <a:cubicBezTo>
                          <a:pt x="38947" y="-265"/>
                          <a:pt x="28561" y="-77"/>
                          <a:pt x="22404" y="20179"/>
                        </a:cubicBezTo>
                        <a:cubicBezTo>
                          <a:pt x="16247" y="40435"/>
                          <a:pt x="5390" y="75731"/>
                          <a:pt x="1912" y="87575"/>
                        </a:cubicBezTo>
                        <a:cubicBezTo>
                          <a:pt x="409" y="92650"/>
                          <a:pt x="-719" y="97914"/>
                          <a:pt x="549" y="102332"/>
                        </a:cubicBezTo>
                        <a:cubicBezTo>
                          <a:pt x="4074" y="104118"/>
                          <a:pt x="9056" y="105293"/>
                          <a:pt x="16153" y="105575"/>
                        </a:cubicBezTo>
                        <a:cubicBezTo>
                          <a:pt x="42284" y="106703"/>
                          <a:pt x="187885" y="112907"/>
                          <a:pt x="203629" y="113424"/>
                        </a:cubicBezTo>
                        <a:cubicBezTo>
                          <a:pt x="219467" y="113941"/>
                          <a:pt x="231358" y="107267"/>
                          <a:pt x="219749" y="86541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BE57A25C-A0AF-C7B4-A0E5-FFE064C4398F}"/>
                      </a:ext>
                    </a:extLst>
                  </p:cNvPr>
                  <p:cNvSpPr/>
                  <p:nvPr/>
                </p:nvSpPr>
                <p:spPr>
                  <a:xfrm>
                    <a:off x="9413914" y="1452704"/>
                    <a:ext cx="211978" cy="98950"/>
                  </a:xfrm>
                  <a:custGeom>
                    <a:avLst/>
                    <a:gdLst>
                      <a:gd name="connsiteX0" fmla="*/ 165105 w 211978"/>
                      <a:gd name="connsiteY0" fmla="*/ 0 h 98950"/>
                      <a:gd name="connsiteX1" fmla="*/ 203549 w 211978"/>
                      <a:gd name="connsiteY1" fmla="*/ 68758 h 98950"/>
                      <a:gd name="connsiteX2" fmla="*/ 187476 w 211978"/>
                      <a:gd name="connsiteY2" fmla="*/ 95688 h 98950"/>
                      <a:gd name="connsiteX3" fmla="*/ 0 w 211978"/>
                      <a:gd name="connsiteY3" fmla="*/ 87840 h 98950"/>
                      <a:gd name="connsiteX4" fmla="*/ 187523 w 211978"/>
                      <a:gd name="connsiteY4" fmla="*/ 98837 h 98950"/>
                      <a:gd name="connsiteX5" fmla="*/ 205758 w 211978"/>
                      <a:gd name="connsiteY5" fmla="*/ 67301 h 98950"/>
                      <a:gd name="connsiteX6" fmla="*/ 165105 w 211978"/>
                      <a:gd name="connsiteY6" fmla="*/ 0 h 9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978" h="98950">
                        <a:moveTo>
                          <a:pt x="165105" y="0"/>
                        </a:moveTo>
                        <a:cubicBezTo>
                          <a:pt x="170792" y="10246"/>
                          <a:pt x="191941" y="48032"/>
                          <a:pt x="203549" y="68758"/>
                        </a:cubicBezTo>
                        <a:cubicBezTo>
                          <a:pt x="215158" y="89485"/>
                          <a:pt x="203267" y="96158"/>
                          <a:pt x="187476" y="95688"/>
                        </a:cubicBezTo>
                        <a:cubicBezTo>
                          <a:pt x="171732" y="95171"/>
                          <a:pt x="26131" y="88968"/>
                          <a:pt x="0" y="87840"/>
                        </a:cubicBezTo>
                        <a:cubicBezTo>
                          <a:pt x="0" y="87840"/>
                          <a:pt x="164024" y="97427"/>
                          <a:pt x="187523" y="98837"/>
                        </a:cubicBezTo>
                        <a:cubicBezTo>
                          <a:pt x="211022" y="100200"/>
                          <a:pt x="218636" y="89250"/>
                          <a:pt x="205758" y="67301"/>
                        </a:cubicBezTo>
                        <a:cubicBezTo>
                          <a:pt x="192787" y="45353"/>
                          <a:pt x="165105" y="0"/>
                          <a:pt x="165105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14" name="Graphic 111">
                  <a:extLst>
                    <a:ext uri="{FF2B5EF4-FFF2-40B4-BE49-F238E27FC236}">
                      <a16:creationId xmlns:a16="http://schemas.microsoft.com/office/drawing/2014/main" id="{3900A9BB-6016-CF2A-1111-378CB73B5175}"/>
                    </a:ext>
                  </a:extLst>
                </p:cNvPr>
                <p:cNvGrpSpPr/>
                <p:nvPr/>
              </p:nvGrpSpPr>
              <p:grpSpPr>
                <a:xfrm>
                  <a:off x="9154525" y="1420107"/>
                  <a:ext cx="206371" cy="120021"/>
                  <a:chOff x="9154525" y="1420107"/>
                  <a:chExt cx="206371" cy="120021"/>
                </a:xfrm>
                <a:grpFill/>
              </p:grpSpPr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86463E30-2C49-7A36-8DEC-522A3E78BB50}"/>
                      </a:ext>
                    </a:extLst>
                  </p:cNvPr>
                  <p:cNvSpPr/>
                  <p:nvPr/>
                </p:nvSpPr>
                <p:spPr>
                  <a:xfrm>
                    <a:off x="9160309" y="1427157"/>
                    <a:ext cx="200587" cy="108950"/>
                  </a:xfrm>
                  <a:custGeom>
                    <a:avLst/>
                    <a:gdLst>
                      <a:gd name="connsiteX0" fmla="*/ 108992 w 200587"/>
                      <a:gd name="connsiteY0" fmla="*/ 74 h 108950"/>
                      <a:gd name="connsiteX1" fmla="*/ 72944 w 200587"/>
                      <a:gd name="connsiteY1" fmla="*/ 13704 h 108950"/>
                      <a:gd name="connsiteX2" fmla="*/ 5125 w 200587"/>
                      <a:gd name="connsiteY2" fmla="*/ 89841 h 108950"/>
                      <a:gd name="connsiteX3" fmla="*/ 3 w 200587"/>
                      <a:gd name="connsiteY3" fmla="*/ 100980 h 108950"/>
                      <a:gd name="connsiteX4" fmla="*/ 11282 w 200587"/>
                      <a:gd name="connsiteY4" fmla="*/ 103048 h 108950"/>
                      <a:gd name="connsiteX5" fmla="*/ 151619 w 200587"/>
                      <a:gd name="connsiteY5" fmla="*/ 108922 h 108950"/>
                      <a:gd name="connsiteX6" fmla="*/ 175353 w 200587"/>
                      <a:gd name="connsiteY6" fmla="*/ 95199 h 108950"/>
                      <a:gd name="connsiteX7" fmla="*/ 199510 w 200587"/>
                      <a:gd name="connsiteY7" fmla="*/ 15631 h 108950"/>
                      <a:gd name="connsiteX8" fmla="*/ 200215 w 200587"/>
                      <a:gd name="connsiteY8" fmla="*/ 5479 h 108950"/>
                      <a:gd name="connsiteX9" fmla="*/ 188278 w 200587"/>
                      <a:gd name="connsiteY9" fmla="*/ 2894 h 108950"/>
                      <a:gd name="connsiteX10" fmla="*/ 108992 w 200587"/>
                      <a:gd name="connsiteY10" fmla="*/ 74 h 10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0587" h="108950">
                        <a:moveTo>
                          <a:pt x="108992" y="74"/>
                        </a:moveTo>
                        <a:cubicBezTo>
                          <a:pt x="85774" y="-772"/>
                          <a:pt x="80088" y="5714"/>
                          <a:pt x="72944" y="13704"/>
                        </a:cubicBezTo>
                        <a:cubicBezTo>
                          <a:pt x="65800" y="21694"/>
                          <a:pt x="11423" y="82321"/>
                          <a:pt x="5125" y="89841"/>
                        </a:cubicBezTo>
                        <a:cubicBezTo>
                          <a:pt x="2353" y="93131"/>
                          <a:pt x="-91" y="97267"/>
                          <a:pt x="3" y="100980"/>
                        </a:cubicBezTo>
                        <a:cubicBezTo>
                          <a:pt x="2635" y="102061"/>
                          <a:pt x="6253" y="102813"/>
                          <a:pt x="11282" y="103048"/>
                        </a:cubicBezTo>
                        <a:cubicBezTo>
                          <a:pt x="34170" y="104035"/>
                          <a:pt x="141796" y="108734"/>
                          <a:pt x="151619" y="108922"/>
                        </a:cubicBezTo>
                        <a:cubicBezTo>
                          <a:pt x="161442" y="109110"/>
                          <a:pt x="171217" y="108734"/>
                          <a:pt x="175353" y="95199"/>
                        </a:cubicBezTo>
                        <a:cubicBezTo>
                          <a:pt x="179489" y="81663"/>
                          <a:pt x="197630" y="22399"/>
                          <a:pt x="199510" y="15631"/>
                        </a:cubicBezTo>
                        <a:cubicBezTo>
                          <a:pt x="200309" y="12811"/>
                          <a:pt x="201061" y="9004"/>
                          <a:pt x="200215" y="5479"/>
                        </a:cubicBezTo>
                        <a:cubicBezTo>
                          <a:pt x="197489" y="4069"/>
                          <a:pt x="193635" y="3082"/>
                          <a:pt x="188278" y="2894"/>
                        </a:cubicBezTo>
                        <a:cubicBezTo>
                          <a:pt x="167457" y="2142"/>
                          <a:pt x="132209" y="920"/>
                          <a:pt x="108992" y="74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id="{821EFF15-A555-47B4-6BE9-79A020A5604F}"/>
                      </a:ext>
                    </a:extLst>
                  </p:cNvPr>
                  <p:cNvSpPr/>
                  <p:nvPr/>
                </p:nvSpPr>
                <p:spPr>
                  <a:xfrm>
                    <a:off x="9160309" y="1427157"/>
                    <a:ext cx="200587" cy="108950"/>
                  </a:xfrm>
                  <a:custGeom>
                    <a:avLst/>
                    <a:gdLst>
                      <a:gd name="connsiteX0" fmla="*/ 108992 w 200587"/>
                      <a:gd name="connsiteY0" fmla="*/ 74 h 108950"/>
                      <a:gd name="connsiteX1" fmla="*/ 72944 w 200587"/>
                      <a:gd name="connsiteY1" fmla="*/ 13704 h 108950"/>
                      <a:gd name="connsiteX2" fmla="*/ 5125 w 200587"/>
                      <a:gd name="connsiteY2" fmla="*/ 89841 h 108950"/>
                      <a:gd name="connsiteX3" fmla="*/ 3 w 200587"/>
                      <a:gd name="connsiteY3" fmla="*/ 100980 h 108950"/>
                      <a:gd name="connsiteX4" fmla="*/ 11282 w 200587"/>
                      <a:gd name="connsiteY4" fmla="*/ 103048 h 108950"/>
                      <a:gd name="connsiteX5" fmla="*/ 151619 w 200587"/>
                      <a:gd name="connsiteY5" fmla="*/ 108922 h 108950"/>
                      <a:gd name="connsiteX6" fmla="*/ 175353 w 200587"/>
                      <a:gd name="connsiteY6" fmla="*/ 95199 h 108950"/>
                      <a:gd name="connsiteX7" fmla="*/ 199510 w 200587"/>
                      <a:gd name="connsiteY7" fmla="*/ 15631 h 108950"/>
                      <a:gd name="connsiteX8" fmla="*/ 200215 w 200587"/>
                      <a:gd name="connsiteY8" fmla="*/ 5479 h 108950"/>
                      <a:gd name="connsiteX9" fmla="*/ 188278 w 200587"/>
                      <a:gd name="connsiteY9" fmla="*/ 2894 h 108950"/>
                      <a:gd name="connsiteX10" fmla="*/ 108992 w 200587"/>
                      <a:gd name="connsiteY10" fmla="*/ 74 h 10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0587" h="108950">
                        <a:moveTo>
                          <a:pt x="108992" y="74"/>
                        </a:moveTo>
                        <a:cubicBezTo>
                          <a:pt x="85774" y="-772"/>
                          <a:pt x="80088" y="5714"/>
                          <a:pt x="72944" y="13704"/>
                        </a:cubicBezTo>
                        <a:cubicBezTo>
                          <a:pt x="65800" y="21694"/>
                          <a:pt x="11423" y="82321"/>
                          <a:pt x="5125" y="89841"/>
                        </a:cubicBezTo>
                        <a:cubicBezTo>
                          <a:pt x="2353" y="93131"/>
                          <a:pt x="-91" y="97267"/>
                          <a:pt x="3" y="100980"/>
                        </a:cubicBezTo>
                        <a:cubicBezTo>
                          <a:pt x="2635" y="102061"/>
                          <a:pt x="6253" y="102813"/>
                          <a:pt x="11282" y="103048"/>
                        </a:cubicBezTo>
                        <a:cubicBezTo>
                          <a:pt x="34170" y="104035"/>
                          <a:pt x="141796" y="108734"/>
                          <a:pt x="151619" y="108922"/>
                        </a:cubicBezTo>
                        <a:cubicBezTo>
                          <a:pt x="161442" y="109110"/>
                          <a:pt x="171217" y="108734"/>
                          <a:pt x="175353" y="95199"/>
                        </a:cubicBezTo>
                        <a:cubicBezTo>
                          <a:pt x="179489" y="81663"/>
                          <a:pt x="197630" y="22399"/>
                          <a:pt x="199510" y="15631"/>
                        </a:cubicBezTo>
                        <a:cubicBezTo>
                          <a:pt x="200309" y="12811"/>
                          <a:pt x="201061" y="9004"/>
                          <a:pt x="200215" y="5479"/>
                        </a:cubicBezTo>
                        <a:cubicBezTo>
                          <a:pt x="197489" y="4069"/>
                          <a:pt x="193635" y="3082"/>
                          <a:pt x="188278" y="2894"/>
                        </a:cubicBezTo>
                        <a:cubicBezTo>
                          <a:pt x="167457" y="2142"/>
                          <a:pt x="132209" y="920"/>
                          <a:pt x="108992" y="74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6F587A45-1D2F-38D3-F1B3-80E25D8B3A44}"/>
                      </a:ext>
                    </a:extLst>
                  </p:cNvPr>
                  <p:cNvSpPr/>
                  <p:nvPr/>
                </p:nvSpPr>
                <p:spPr>
                  <a:xfrm>
                    <a:off x="9154525" y="1420107"/>
                    <a:ext cx="205999" cy="107982"/>
                  </a:xfrm>
                  <a:custGeom>
                    <a:avLst/>
                    <a:gdLst>
                      <a:gd name="connsiteX0" fmla="*/ 188281 w 205999"/>
                      <a:gd name="connsiteY0" fmla="*/ 2847 h 107982"/>
                      <a:gd name="connsiteX1" fmla="*/ 108995 w 205999"/>
                      <a:gd name="connsiteY1" fmla="*/ 74 h 107982"/>
                      <a:gd name="connsiteX2" fmla="*/ 72947 w 205999"/>
                      <a:gd name="connsiteY2" fmla="*/ 13704 h 107982"/>
                      <a:gd name="connsiteX3" fmla="*/ 5129 w 205999"/>
                      <a:gd name="connsiteY3" fmla="*/ 89841 h 107982"/>
                      <a:gd name="connsiteX4" fmla="*/ 5787 w 205999"/>
                      <a:gd name="connsiteY4" fmla="*/ 107982 h 107982"/>
                      <a:gd name="connsiteX5" fmla="*/ 10909 w 205999"/>
                      <a:gd name="connsiteY5" fmla="*/ 96844 h 107982"/>
                      <a:gd name="connsiteX6" fmla="*/ 78728 w 205999"/>
                      <a:gd name="connsiteY6" fmla="*/ 20707 h 107982"/>
                      <a:gd name="connsiteX7" fmla="*/ 114776 w 205999"/>
                      <a:gd name="connsiteY7" fmla="*/ 7077 h 107982"/>
                      <a:gd name="connsiteX8" fmla="*/ 194062 w 205999"/>
                      <a:gd name="connsiteY8" fmla="*/ 9850 h 107982"/>
                      <a:gd name="connsiteX9" fmla="*/ 205999 w 205999"/>
                      <a:gd name="connsiteY9" fmla="*/ 12435 h 107982"/>
                      <a:gd name="connsiteX10" fmla="*/ 188281 w 205999"/>
                      <a:gd name="connsiteY10" fmla="*/ 2847 h 107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5999" h="107982">
                        <a:moveTo>
                          <a:pt x="188281" y="2847"/>
                        </a:moveTo>
                        <a:cubicBezTo>
                          <a:pt x="167461" y="2142"/>
                          <a:pt x="132212" y="920"/>
                          <a:pt x="108995" y="74"/>
                        </a:cubicBezTo>
                        <a:cubicBezTo>
                          <a:pt x="85778" y="-772"/>
                          <a:pt x="80091" y="5714"/>
                          <a:pt x="72947" y="13704"/>
                        </a:cubicBezTo>
                        <a:cubicBezTo>
                          <a:pt x="65803" y="21694"/>
                          <a:pt x="11426" y="82321"/>
                          <a:pt x="5129" y="89841"/>
                        </a:cubicBezTo>
                        <a:cubicBezTo>
                          <a:pt x="194" y="95669"/>
                          <a:pt x="-3660" y="104128"/>
                          <a:pt x="5787" y="107982"/>
                        </a:cubicBezTo>
                        <a:cubicBezTo>
                          <a:pt x="5693" y="104316"/>
                          <a:pt x="8137" y="100181"/>
                          <a:pt x="10909" y="96844"/>
                        </a:cubicBezTo>
                        <a:cubicBezTo>
                          <a:pt x="17207" y="89371"/>
                          <a:pt x="71584" y="28743"/>
                          <a:pt x="78728" y="20707"/>
                        </a:cubicBezTo>
                        <a:cubicBezTo>
                          <a:pt x="85872" y="12717"/>
                          <a:pt x="91558" y="6184"/>
                          <a:pt x="114776" y="7077"/>
                        </a:cubicBezTo>
                        <a:cubicBezTo>
                          <a:pt x="137993" y="7923"/>
                          <a:pt x="173241" y="9145"/>
                          <a:pt x="194062" y="9850"/>
                        </a:cubicBezTo>
                        <a:cubicBezTo>
                          <a:pt x="199419" y="10038"/>
                          <a:pt x="203273" y="10978"/>
                          <a:pt x="205999" y="12435"/>
                        </a:cubicBezTo>
                        <a:cubicBezTo>
                          <a:pt x="204777" y="7594"/>
                          <a:pt x="200359" y="3270"/>
                          <a:pt x="188281" y="2847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C75E5D19-4859-5218-4BC3-DCCAD285AE49}"/>
                      </a:ext>
                    </a:extLst>
                  </p:cNvPr>
                  <p:cNvSpPr/>
                  <p:nvPr/>
                </p:nvSpPr>
                <p:spPr>
                  <a:xfrm>
                    <a:off x="9171591" y="1442740"/>
                    <a:ext cx="188227" cy="97387"/>
                  </a:xfrm>
                  <a:custGeom>
                    <a:avLst/>
                    <a:gdLst>
                      <a:gd name="connsiteX0" fmla="*/ 188228 w 188227"/>
                      <a:gd name="connsiteY0" fmla="*/ 0 h 97387"/>
                      <a:gd name="connsiteX1" fmla="*/ 164071 w 188227"/>
                      <a:gd name="connsiteY1" fmla="*/ 79568 h 97387"/>
                      <a:gd name="connsiteX2" fmla="*/ 140337 w 188227"/>
                      <a:gd name="connsiteY2" fmla="*/ 93292 h 97387"/>
                      <a:gd name="connsiteX3" fmla="*/ 0 w 188227"/>
                      <a:gd name="connsiteY3" fmla="*/ 87417 h 97387"/>
                      <a:gd name="connsiteX4" fmla="*/ 140666 w 188227"/>
                      <a:gd name="connsiteY4" fmla="*/ 97286 h 97387"/>
                      <a:gd name="connsiteX5" fmla="*/ 167784 w 188227"/>
                      <a:gd name="connsiteY5" fmla="*/ 80367 h 97387"/>
                      <a:gd name="connsiteX6" fmla="*/ 188228 w 188227"/>
                      <a:gd name="connsiteY6" fmla="*/ 0 h 97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8227" h="97387">
                        <a:moveTo>
                          <a:pt x="188228" y="0"/>
                        </a:moveTo>
                        <a:cubicBezTo>
                          <a:pt x="186348" y="6768"/>
                          <a:pt x="168207" y="66033"/>
                          <a:pt x="164071" y="79568"/>
                        </a:cubicBezTo>
                        <a:cubicBezTo>
                          <a:pt x="159935" y="93104"/>
                          <a:pt x="150159" y="93480"/>
                          <a:pt x="140337" y="93292"/>
                        </a:cubicBezTo>
                        <a:cubicBezTo>
                          <a:pt x="130514" y="93104"/>
                          <a:pt x="22888" y="88404"/>
                          <a:pt x="0" y="87417"/>
                        </a:cubicBezTo>
                        <a:cubicBezTo>
                          <a:pt x="0" y="87417"/>
                          <a:pt x="69980" y="93151"/>
                          <a:pt x="140666" y="97286"/>
                        </a:cubicBezTo>
                        <a:cubicBezTo>
                          <a:pt x="163977" y="98649"/>
                          <a:pt x="166327" y="85913"/>
                          <a:pt x="167784" y="80367"/>
                        </a:cubicBezTo>
                        <a:cubicBezTo>
                          <a:pt x="169288" y="74774"/>
                          <a:pt x="188228" y="0"/>
                          <a:pt x="188228" y="0"/>
                        </a:cubicBez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17CD0B34-115F-219F-C7E3-ED28A944BD38}"/>
                  </a:ext>
                </a:extLst>
              </p:cNvPr>
              <p:cNvSpPr/>
              <p:nvPr/>
            </p:nvSpPr>
            <p:spPr>
              <a:xfrm>
                <a:off x="9627192" y="1158448"/>
                <a:ext cx="411516" cy="373119"/>
              </a:xfrm>
              <a:custGeom>
                <a:avLst/>
                <a:gdLst>
                  <a:gd name="connsiteX0" fmla="*/ 353286 w 411516"/>
                  <a:gd name="connsiteY0" fmla="*/ 0 h 373119"/>
                  <a:gd name="connsiteX1" fmla="*/ 337635 w 411516"/>
                  <a:gd name="connsiteY1" fmla="*/ 11515 h 373119"/>
                  <a:gd name="connsiteX2" fmla="*/ 0 w 411516"/>
                  <a:gd name="connsiteY2" fmla="*/ 260041 h 373119"/>
                  <a:gd name="connsiteX3" fmla="*/ 56257 w 411516"/>
                  <a:gd name="connsiteY3" fmla="*/ 360665 h 373119"/>
                  <a:gd name="connsiteX4" fmla="*/ 63213 w 411516"/>
                  <a:gd name="connsiteY4" fmla="*/ 373119 h 373119"/>
                  <a:gd name="connsiteX5" fmla="*/ 411517 w 411516"/>
                  <a:gd name="connsiteY5" fmla="*/ 96440 h 373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516" h="373119">
                    <a:moveTo>
                      <a:pt x="353286" y="0"/>
                    </a:moveTo>
                    <a:lnTo>
                      <a:pt x="337635" y="11515"/>
                    </a:lnTo>
                    <a:lnTo>
                      <a:pt x="0" y="260041"/>
                    </a:lnTo>
                    <a:lnTo>
                      <a:pt x="56257" y="360665"/>
                    </a:lnTo>
                    <a:lnTo>
                      <a:pt x="63213" y="373119"/>
                    </a:lnTo>
                    <a:lnTo>
                      <a:pt x="411517" y="9644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F7A0C3F1-67C9-5C9B-5263-8F82C0E13769}"/>
                  </a:ext>
                </a:extLst>
              </p:cNvPr>
              <p:cNvSpPr/>
              <p:nvPr/>
            </p:nvSpPr>
            <p:spPr>
              <a:xfrm>
                <a:off x="9670741" y="1216823"/>
                <a:ext cx="304793" cy="243350"/>
              </a:xfrm>
              <a:custGeom>
                <a:avLst/>
                <a:gdLst>
                  <a:gd name="connsiteX0" fmla="*/ 300808 w 304793"/>
                  <a:gd name="connsiteY0" fmla="*/ 11041 h 243350"/>
                  <a:gd name="connsiteX1" fmla="*/ 278013 w 304793"/>
                  <a:gd name="connsiteY1" fmla="*/ 1642 h 243350"/>
                  <a:gd name="connsiteX2" fmla="*/ 275993 w 304793"/>
                  <a:gd name="connsiteY2" fmla="*/ 25282 h 243350"/>
                  <a:gd name="connsiteX3" fmla="*/ 209161 w 304793"/>
                  <a:gd name="connsiteY3" fmla="*/ 75805 h 243350"/>
                  <a:gd name="connsiteX4" fmla="*/ 188529 w 304793"/>
                  <a:gd name="connsiteY4" fmla="*/ 69319 h 243350"/>
                  <a:gd name="connsiteX5" fmla="*/ 186508 w 304793"/>
                  <a:gd name="connsiteY5" fmla="*/ 92959 h 243350"/>
                  <a:gd name="connsiteX6" fmla="*/ 115635 w 304793"/>
                  <a:gd name="connsiteY6" fmla="*/ 146537 h 243350"/>
                  <a:gd name="connsiteX7" fmla="*/ 95002 w 304793"/>
                  <a:gd name="connsiteY7" fmla="*/ 140052 h 243350"/>
                  <a:gd name="connsiteX8" fmla="*/ 92981 w 304793"/>
                  <a:gd name="connsiteY8" fmla="*/ 163692 h 243350"/>
                  <a:gd name="connsiteX9" fmla="*/ 26150 w 304793"/>
                  <a:gd name="connsiteY9" fmla="*/ 214215 h 243350"/>
                  <a:gd name="connsiteX10" fmla="*/ 5518 w 304793"/>
                  <a:gd name="connsiteY10" fmla="*/ 207729 h 243350"/>
                  <a:gd name="connsiteX11" fmla="*/ 3967 w 304793"/>
                  <a:gd name="connsiteY11" fmla="*/ 232309 h 243350"/>
                  <a:gd name="connsiteX12" fmla="*/ 26761 w 304793"/>
                  <a:gd name="connsiteY12" fmla="*/ 241709 h 243350"/>
                  <a:gd name="connsiteX13" fmla="*/ 28782 w 304793"/>
                  <a:gd name="connsiteY13" fmla="*/ 218069 h 243350"/>
                  <a:gd name="connsiteX14" fmla="*/ 95613 w 304793"/>
                  <a:gd name="connsiteY14" fmla="*/ 167546 h 243350"/>
                  <a:gd name="connsiteX15" fmla="*/ 116246 w 304793"/>
                  <a:gd name="connsiteY15" fmla="*/ 174031 h 243350"/>
                  <a:gd name="connsiteX16" fmla="*/ 118266 w 304793"/>
                  <a:gd name="connsiteY16" fmla="*/ 150391 h 243350"/>
                  <a:gd name="connsiteX17" fmla="*/ 189140 w 304793"/>
                  <a:gd name="connsiteY17" fmla="*/ 96860 h 243350"/>
                  <a:gd name="connsiteX18" fmla="*/ 209772 w 304793"/>
                  <a:gd name="connsiteY18" fmla="*/ 103346 h 243350"/>
                  <a:gd name="connsiteX19" fmla="*/ 211793 w 304793"/>
                  <a:gd name="connsiteY19" fmla="*/ 79706 h 243350"/>
                  <a:gd name="connsiteX20" fmla="*/ 278624 w 304793"/>
                  <a:gd name="connsiteY20" fmla="*/ 29136 h 243350"/>
                  <a:gd name="connsiteX21" fmla="*/ 299257 w 304793"/>
                  <a:gd name="connsiteY21" fmla="*/ 35621 h 243350"/>
                  <a:gd name="connsiteX22" fmla="*/ 300808 w 304793"/>
                  <a:gd name="connsiteY22" fmla="*/ 11041 h 24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4793" h="243350">
                    <a:moveTo>
                      <a:pt x="300808" y="11041"/>
                    </a:moveTo>
                    <a:cubicBezTo>
                      <a:pt x="294933" y="1642"/>
                      <a:pt x="284734" y="-2588"/>
                      <a:pt x="278013" y="1642"/>
                    </a:cubicBezTo>
                    <a:cubicBezTo>
                      <a:pt x="271528" y="5684"/>
                      <a:pt x="270729" y="16117"/>
                      <a:pt x="275993" y="25282"/>
                    </a:cubicBezTo>
                    <a:lnTo>
                      <a:pt x="209161" y="75805"/>
                    </a:lnTo>
                    <a:cubicBezTo>
                      <a:pt x="203192" y="68520"/>
                      <a:pt x="194498" y="65606"/>
                      <a:pt x="188529" y="69319"/>
                    </a:cubicBezTo>
                    <a:cubicBezTo>
                      <a:pt x="182043" y="73361"/>
                      <a:pt x="181244" y="83795"/>
                      <a:pt x="186508" y="92959"/>
                    </a:cubicBezTo>
                    <a:lnTo>
                      <a:pt x="115635" y="146537"/>
                    </a:lnTo>
                    <a:cubicBezTo>
                      <a:pt x="109666" y="139253"/>
                      <a:pt x="100971" y="136339"/>
                      <a:pt x="95002" y="140052"/>
                    </a:cubicBezTo>
                    <a:cubicBezTo>
                      <a:pt x="88516" y="144093"/>
                      <a:pt x="87718" y="154527"/>
                      <a:pt x="92981" y="163692"/>
                    </a:cubicBezTo>
                    <a:lnTo>
                      <a:pt x="26150" y="214215"/>
                    </a:lnTo>
                    <a:cubicBezTo>
                      <a:pt x="20181" y="206930"/>
                      <a:pt x="11486" y="204016"/>
                      <a:pt x="5518" y="207729"/>
                    </a:cubicBezTo>
                    <a:cubicBezTo>
                      <a:pt x="-1203" y="211912"/>
                      <a:pt x="-1861" y="222957"/>
                      <a:pt x="3967" y="232309"/>
                    </a:cubicBezTo>
                    <a:cubicBezTo>
                      <a:pt x="9841" y="241709"/>
                      <a:pt x="20040" y="245939"/>
                      <a:pt x="26761" y="241709"/>
                    </a:cubicBezTo>
                    <a:cubicBezTo>
                      <a:pt x="33247" y="237667"/>
                      <a:pt x="34045" y="227233"/>
                      <a:pt x="28782" y="218069"/>
                    </a:cubicBezTo>
                    <a:lnTo>
                      <a:pt x="95613" y="167546"/>
                    </a:lnTo>
                    <a:cubicBezTo>
                      <a:pt x="101582" y="174830"/>
                      <a:pt x="110277" y="177744"/>
                      <a:pt x="116246" y="174031"/>
                    </a:cubicBezTo>
                    <a:cubicBezTo>
                      <a:pt x="122731" y="169990"/>
                      <a:pt x="123530" y="159556"/>
                      <a:pt x="118266" y="150391"/>
                    </a:cubicBezTo>
                    <a:lnTo>
                      <a:pt x="189140" y="96860"/>
                    </a:lnTo>
                    <a:cubicBezTo>
                      <a:pt x="195109" y="104145"/>
                      <a:pt x="203803" y="107059"/>
                      <a:pt x="209772" y="103346"/>
                    </a:cubicBezTo>
                    <a:cubicBezTo>
                      <a:pt x="216258" y="99304"/>
                      <a:pt x="217057" y="88871"/>
                      <a:pt x="211793" y="79706"/>
                    </a:cubicBezTo>
                    <a:lnTo>
                      <a:pt x="278624" y="29136"/>
                    </a:lnTo>
                    <a:cubicBezTo>
                      <a:pt x="284593" y="36420"/>
                      <a:pt x="293288" y="39334"/>
                      <a:pt x="299257" y="35621"/>
                    </a:cubicBezTo>
                    <a:cubicBezTo>
                      <a:pt x="305977" y="31439"/>
                      <a:pt x="306682" y="20441"/>
                      <a:pt x="300808" y="1104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7367E092-3A97-C297-5FEF-7D9D1441D444}"/>
                  </a:ext>
                </a:extLst>
              </p:cNvPr>
              <p:cNvSpPr/>
              <p:nvPr/>
            </p:nvSpPr>
            <p:spPr>
              <a:xfrm>
                <a:off x="9670647" y="1216764"/>
                <a:ext cx="299961" cy="235611"/>
              </a:xfrm>
              <a:custGeom>
                <a:avLst/>
                <a:gdLst>
                  <a:gd name="connsiteX0" fmla="*/ 5612 w 299961"/>
                  <a:gd name="connsiteY0" fmla="*/ 234483 h 235611"/>
                  <a:gd name="connsiteX1" fmla="*/ 7163 w 299961"/>
                  <a:gd name="connsiteY1" fmla="*/ 209903 h 235611"/>
                  <a:gd name="connsiteX2" fmla="*/ 27795 w 299961"/>
                  <a:gd name="connsiteY2" fmla="*/ 216389 h 235611"/>
                  <a:gd name="connsiteX3" fmla="*/ 94626 w 299961"/>
                  <a:gd name="connsiteY3" fmla="*/ 165866 h 235611"/>
                  <a:gd name="connsiteX4" fmla="*/ 96647 w 299961"/>
                  <a:gd name="connsiteY4" fmla="*/ 142226 h 235611"/>
                  <a:gd name="connsiteX5" fmla="*/ 117279 w 299961"/>
                  <a:gd name="connsiteY5" fmla="*/ 148711 h 235611"/>
                  <a:gd name="connsiteX6" fmla="*/ 188153 w 299961"/>
                  <a:gd name="connsiteY6" fmla="*/ 95133 h 235611"/>
                  <a:gd name="connsiteX7" fmla="*/ 190174 w 299961"/>
                  <a:gd name="connsiteY7" fmla="*/ 71493 h 235611"/>
                  <a:gd name="connsiteX8" fmla="*/ 210806 w 299961"/>
                  <a:gd name="connsiteY8" fmla="*/ 77979 h 235611"/>
                  <a:gd name="connsiteX9" fmla="*/ 277637 w 299961"/>
                  <a:gd name="connsiteY9" fmla="*/ 27456 h 235611"/>
                  <a:gd name="connsiteX10" fmla="*/ 279658 w 299961"/>
                  <a:gd name="connsiteY10" fmla="*/ 3816 h 235611"/>
                  <a:gd name="connsiteX11" fmla="*/ 299962 w 299961"/>
                  <a:gd name="connsiteY11" fmla="*/ 9878 h 235611"/>
                  <a:gd name="connsiteX12" fmla="*/ 278013 w 299961"/>
                  <a:gd name="connsiteY12" fmla="*/ 1607 h 235611"/>
                  <a:gd name="connsiteX13" fmla="*/ 275993 w 299961"/>
                  <a:gd name="connsiteY13" fmla="*/ 25247 h 235611"/>
                  <a:gd name="connsiteX14" fmla="*/ 209161 w 299961"/>
                  <a:gd name="connsiteY14" fmla="*/ 75770 h 235611"/>
                  <a:gd name="connsiteX15" fmla="*/ 188529 w 299961"/>
                  <a:gd name="connsiteY15" fmla="*/ 69284 h 235611"/>
                  <a:gd name="connsiteX16" fmla="*/ 186508 w 299961"/>
                  <a:gd name="connsiteY16" fmla="*/ 92924 h 235611"/>
                  <a:gd name="connsiteX17" fmla="*/ 115634 w 299961"/>
                  <a:gd name="connsiteY17" fmla="*/ 146502 h 235611"/>
                  <a:gd name="connsiteX18" fmla="*/ 95002 w 299961"/>
                  <a:gd name="connsiteY18" fmla="*/ 140017 h 235611"/>
                  <a:gd name="connsiteX19" fmla="*/ 92981 w 299961"/>
                  <a:gd name="connsiteY19" fmla="*/ 163657 h 235611"/>
                  <a:gd name="connsiteX20" fmla="*/ 26150 w 299961"/>
                  <a:gd name="connsiteY20" fmla="*/ 214180 h 235611"/>
                  <a:gd name="connsiteX21" fmla="*/ 5518 w 299961"/>
                  <a:gd name="connsiteY21" fmla="*/ 207694 h 235611"/>
                  <a:gd name="connsiteX22" fmla="*/ 3967 w 299961"/>
                  <a:gd name="connsiteY22" fmla="*/ 232274 h 235611"/>
                  <a:gd name="connsiteX23" fmla="*/ 6411 w 299961"/>
                  <a:gd name="connsiteY23" fmla="*/ 235611 h 235611"/>
                  <a:gd name="connsiteX24" fmla="*/ 5612 w 299961"/>
                  <a:gd name="connsiteY24" fmla="*/ 234483 h 235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99961" h="235611">
                    <a:moveTo>
                      <a:pt x="5612" y="234483"/>
                    </a:moveTo>
                    <a:cubicBezTo>
                      <a:pt x="-263" y="225083"/>
                      <a:pt x="442" y="214086"/>
                      <a:pt x="7163" y="209903"/>
                    </a:cubicBezTo>
                    <a:cubicBezTo>
                      <a:pt x="13131" y="206190"/>
                      <a:pt x="21826" y="209104"/>
                      <a:pt x="27795" y="216389"/>
                    </a:cubicBezTo>
                    <a:lnTo>
                      <a:pt x="94626" y="165866"/>
                    </a:lnTo>
                    <a:cubicBezTo>
                      <a:pt x="89362" y="156701"/>
                      <a:pt x="90161" y="146267"/>
                      <a:pt x="96647" y="142226"/>
                    </a:cubicBezTo>
                    <a:cubicBezTo>
                      <a:pt x="102616" y="138513"/>
                      <a:pt x="111311" y="141427"/>
                      <a:pt x="117279" y="148711"/>
                    </a:cubicBezTo>
                    <a:lnTo>
                      <a:pt x="188153" y="95133"/>
                    </a:lnTo>
                    <a:cubicBezTo>
                      <a:pt x="182889" y="85969"/>
                      <a:pt x="183688" y="75535"/>
                      <a:pt x="190174" y="71493"/>
                    </a:cubicBezTo>
                    <a:cubicBezTo>
                      <a:pt x="196142" y="67780"/>
                      <a:pt x="204837" y="70694"/>
                      <a:pt x="210806" y="77979"/>
                    </a:cubicBezTo>
                    <a:lnTo>
                      <a:pt x="277637" y="27456"/>
                    </a:lnTo>
                    <a:cubicBezTo>
                      <a:pt x="272374" y="18291"/>
                      <a:pt x="273173" y="7858"/>
                      <a:pt x="279658" y="3816"/>
                    </a:cubicBezTo>
                    <a:cubicBezTo>
                      <a:pt x="285486" y="150"/>
                      <a:pt x="293993" y="2923"/>
                      <a:pt x="299962" y="9878"/>
                    </a:cubicBezTo>
                    <a:cubicBezTo>
                      <a:pt x="293993" y="1325"/>
                      <a:pt x="284452" y="-2388"/>
                      <a:pt x="278013" y="1607"/>
                    </a:cubicBezTo>
                    <a:cubicBezTo>
                      <a:pt x="271528" y="5649"/>
                      <a:pt x="270729" y="16082"/>
                      <a:pt x="275993" y="25247"/>
                    </a:cubicBezTo>
                    <a:lnTo>
                      <a:pt x="209161" y="75770"/>
                    </a:lnTo>
                    <a:cubicBezTo>
                      <a:pt x="203192" y="68485"/>
                      <a:pt x="194498" y="65571"/>
                      <a:pt x="188529" y="69284"/>
                    </a:cubicBezTo>
                    <a:cubicBezTo>
                      <a:pt x="182043" y="73326"/>
                      <a:pt x="181244" y="83760"/>
                      <a:pt x="186508" y="92924"/>
                    </a:cubicBezTo>
                    <a:lnTo>
                      <a:pt x="115634" y="146502"/>
                    </a:lnTo>
                    <a:cubicBezTo>
                      <a:pt x="109666" y="139218"/>
                      <a:pt x="100971" y="136304"/>
                      <a:pt x="95002" y="140017"/>
                    </a:cubicBezTo>
                    <a:cubicBezTo>
                      <a:pt x="88517" y="144058"/>
                      <a:pt x="87717" y="154492"/>
                      <a:pt x="92981" y="163657"/>
                    </a:cubicBezTo>
                    <a:lnTo>
                      <a:pt x="26150" y="214180"/>
                    </a:lnTo>
                    <a:cubicBezTo>
                      <a:pt x="20181" y="206895"/>
                      <a:pt x="11486" y="203981"/>
                      <a:pt x="5518" y="207694"/>
                    </a:cubicBezTo>
                    <a:cubicBezTo>
                      <a:pt x="-1203" y="211877"/>
                      <a:pt x="-1861" y="222922"/>
                      <a:pt x="3967" y="232274"/>
                    </a:cubicBezTo>
                    <a:cubicBezTo>
                      <a:pt x="4719" y="233496"/>
                      <a:pt x="5565" y="234577"/>
                      <a:pt x="6411" y="235611"/>
                    </a:cubicBezTo>
                    <a:cubicBezTo>
                      <a:pt x="6176" y="235235"/>
                      <a:pt x="5894" y="234906"/>
                      <a:pt x="5612" y="234483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AC47E31E-5477-E976-37C9-EE72533641E5}"/>
                  </a:ext>
                </a:extLst>
              </p:cNvPr>
              <p:cNvSpPr/>
              <p:nvPr/>
            </p:nvSpPr>
            <p:spPr>
              <a:xfrm>
                <a:off x="9683449" y="1254888"/>
                <a:ext cx="355259" cy="276678"/>
              </a:xfrm>
              <a:custGeom>
                <a:avLst/>
                <a:gdLst>
                  <a:gd name="connsiteX0" fmla="*/ 0 w 355259"/>
                  <a:gd name="connsiteY0" fmla="*/ 264224 h 276678"/>
                  <a:gd name="connsiteX1" fmla="*/ 6956 w 355259"/>
                  <a:gd name="connsiteY1" fmla="*/ 276679 h 276678"/>
                  <a:gd name="connsiteX2" fmla="*/ 355260 w 355259"/>
                  <a:gd name="connsiteY2" fmla="*/ 0 h 276678"/>
                  <a:gd name="connsiteX3" fmla="*/ 332607 w 355259"/>
                  <a:gd name="connsiteY3" fmla="*/ 0 h 27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259" h="276678">
                    <a:moveTo>
                      <a:pt x="0" y="264224"/>
                    </a:moveTo>
                    <a:lnTo>
                      <a:pt x="6956" y="276679"/>
                    </a:lnTo>
                    <a:lnTo>
                      <a:pt x="355260" y="0"/>
                    </a:lnTo>
                    <a:lnTo>
                      <a:pt x="332607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01B10287-636A-01EB-937E-BD3B2CAABDC9}"/>
                  </a:ext>
                </a:extLst>
              </p:cNvPr>
              <p:cNvSpPr/>
              <p:nvPr/>
            </p:nvSpPr>
            <p:spPr>
              <a:xfrm>
                <a:off x="9964827" y="1158448"/>
                <a:ext cx="73881" cy="96440"/>
              </a:xfrm>
              <a:custGeom>
                <a:avLst/>
                <a:gdLst>
                  <a:gd name="connsiteX0" fmla="*/ 0 w 73881"/>
                  <a:gd name="connsiteY0" fmla="*/ 11515 h 96440"/>
                  <a:gd name="connsiteX1" fmla="*/ 51228 w 73881"/>
                  <a:gd name="connsiteY1" fmla="*/ 96440 h 96440"/>
                  <a:gd name="connsiteX2" fmla="*/ 73881 w 73881"/>
                  <a:gd name="connsiteY2" fmla="*/ 96440 h 96440"/>
                  <a:gd name="connsiteX3" fmla="*/ 15650 w 73881"/>
                  <a:gd name="connsiteY3" fmla="*/ 0 h 9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881" h="96440">
                    <a:moveTo>
                      <a:pt x="0" y="11515"/>
                    </a:moveTo>
                    <a:lnTo>
                      <a:pt x="51228" y="96440"/>
                    </a:lnTo>
                    <a:lnTo>
                      <a:pt x="73881" y="96440"/>
                    </a:lnTo>
                    <a:lnTo>
                      <a:pt x="15650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3243B4F6-79B0-9196-C49B-BA6BC346004E}"/>
                  </a:ext>
                </a:extLst>
              </p:cNvPr>
              <p:cNvSpPr/>
              <p:nvPr/>
            </p:nvSpPr>
            <p:spPr>
              <a:xfrm>
                <a:off x="9627192" y="1158448"/>
                <a:ext cx="411516" cy="373119"/>
              </a:xfrm>
              <a:custGeom>
                <a:avLst/>
                <a:gdLst>
                  <a:gd name="connsiteX0" fmla="*/ 353286 w 411516"/>
                  <a:gd name="connsiteY0" fmla="*/ 0 h 373119"/>
                  <a:gd name="connsiteX1" fmla="*/ 337635 w 411516"/>
                  <a:gd name="connsiteY1" fmla="*/ 11515 h 373119"/>
                  <a:gd name="connsiteX2" fmla="*/ 0 w 411516"/>
                  <a:gd name="connsiteY2" fmla="*/ 260041 h 373119"/>
                  <a:gd name="connsiteX3" fmla="*/ 56257 w 411516"/>
                  <a:gd name="connsiteY3" fmla="*/ 360665 h 373119"/>
                  <a:gd name="connsiteX4" fmla="*/ 63213 w 411516"/>
                  <a:gd name="connsiteY4" fmla="*/ 373119 h 373119"/>
                  <a:gd name="connsiteX5" fmla="*/ 411517 w 411516"/>
                  <a:gd name="connsiteY5" fmla="*/ 96440 h 373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516" h="373119">
                    <a:moveTo>
                      <a:pt x="353286" y="0"/>
                    </a:moveTo>
                    <a:lnTo>
                      <a:pt x="337635" y="11515"/>
                    </a:lnTo>
                    <a:lnTo>
                      <a:pt x="0" y="260041"/>
                    </a:lnTo>
                    <a:lnTo>
                      <a:pt x="56257" y="360665"/>
                    </a:lnTo>
                    <a:lnTo>
                      <a:pt x="63213" y="373119"/>
                    </a:lnTo>
                    <a:lnTo>
                      <a:pt x="411517" y="9644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0894A3F0-9594-9334-D63D-B29AA61F7FE9}"/>
                  </a:ext>
                </a:extLst>
              </p:cNvPr>
              <p:cNvSpPr/>
              <p:nvPr/>
            </p:nvSpPr>
            <p:spPr>
              <a:xfrm>
                <a:off x="9660232" y="1133962"/>
                <a:ext cx="158713" cy="48925"/>
              </a:xfrm>
              <a:custGeom>
                <a:avLst/>
                <a:gdLst>
                  <a:gd name="connsiteX0" fmla="*/ 79380 w 158713"/>
                  <a:gd name="connsiteY0" fmla="*/ 0 h 48925"/>
                  <a:gd name="connsiteX1" fmla="*/ 0 w 158713"/>
                  <a:gd name="connsiteY1" fmla="*/ 28246 h 48925"/>
                  <a:gd name="connsiteX2" fmla="*/ 4042 w 158713"/>
                  <a:gd name="connsiteY2" fmla="*/ 37129 h 48925"/>
                  <a:gd name="connsiteX3" fmla="*/ 15368 w 158713"/>
                  <a:gd name="connsiteY3" fmla="*/ 39291 h 48925"/>
                  <a:gd name="connsiteX4" fmla="*/ 15368 w 158713"/>
                  <a:gd name="connsiteY4" fmla="*/ 39291 h 48925"/>
                  <a:gd name="connsiteX5" fmla="*/ 15368 w 158713"/>
                  <a:gd name="connsiteY5" fmla="*/ 39291 h 48925"/>
                  <a:gd name="connsiteX6" fmla="*/ 14804 w 158713"/>
                  <a:gd name="connsiteY6" fmla="*/ 36330 h 48925"/>
                  <a:gd name="connsiteX7" fmla="*/ 79333 w 158713"/>
                  <a:gd name="connsiteY7" fmla="*/ 13395 h 48925"/>
                  <a:gd name="connsiteX8" fmla="*/ 143862 w 158713"/>
                  <a:gd name="connsiteY8" fmla="*/ 36330 h 48925"/>
                  <a:gd name="connsiteX9" fmla="*/ 133287 w 158713"/>
                  <a:gd name="connsiteY9" fmla="*/ 48925 h 48925"/>
                  <a:gd name="connsiteX10" fmla="*/ 158713 w 158713"/>
                  <a:gd name="connsiteY10" fmla="*/ 28246 h 48925"/>
                  <a:gd name="connsiteX11" fmla="*/ 79380 w 158713"/>
                  <a:gd name="connsiteY11" fmla="*/ 0 h 4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713" h="48925">
                    <a:moveTo>
                      <a:pt x="79380" y="0"/>
                    </a:moveTo>
                    <a:cubicBezTo>
                      <a:pt x="35531" y="0"/>
                      <a:pt x="0" y="12643"/>
                      <a:pt x="0" y="28246"/>
                    </a:cubicBezTo>
                    <a:cubicBezTo>
                      <a:pt x="0" y="31348"/>
                      <a:pt x="1457" y="34356"/>
                      <a:pt x="4042" y="37129"/>
                    </a:cubicBezTo>
                    <a:lnTo>
                      <a:pt x="15368" y="39291"/>
                    </a:lnTo>
                    <a:cubicBezTo>
                      <a:pt x="15368" y="39291"/>
                      <a:pt x="15368" y="39291"/>
                      <a:pt x="15368" y="39291"/>
                    </a:cubicBezTo>
                    <a:cubicBezTo>
                      <a:pt x="15368" y="39291"/>
                      <a:pt x="15368" y="39291"/>
                      <a:pt x="15368" y="39291"/>
                    </a:cubicBezTo>
                    <a:cubicBezTo>
                      <a:pt x="14992" y="38304"/>
                      <a:pt x="14804" y="37364"/>
                      <a:pt x="14804" y="36330"/>
                    </a:cubicBezTo>
                    <a:cubicBezTo>
                      <a:pt x="14804" y="23640"/>
                      <a:pt x="43708" y="13395"/>
                      <a:pt x="79333" y="13395"/>
                    </a:cubicBezTo>
                    <a:cubicBezTo>
                      <a:pt x="114958" y="13395"/>
                      <a:pt x="143862" y="23687"/>
                      <a:pt x="143862" y="36330"/>
                    </a:cubicBezTo>
                    <a:cubicBezTo>
                      <a:pt x="143862" y="40982"/>
                      <a:pt x="139961" y="45306"/>
                      <a:pt x="133287" y="48925"/>
                    </a:cubicBezTo>
                    <a:cubicBezTo>
                      <a:pt x="148890" y="43755"/>
                      <a:pt x="158713" y="36424"/>
                      <a:pt x="158713" y="28246"/>
                    </a:cubicBezTo>
                    <a:cubicBezTo>
                      <a:pt x="158760" y="12643"/>
                      <a:pt x="123229" y="0"/>
                      <a:pt x="79380" y="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39811BE2-9FF3-E19B-F4FA-62D8D98C7CF8}"/>
                  </a:ext>
                </a:extLst>
              </p:cNvPr>
              <p:cNvSpPr/>
              <p:nvPr/>
            </p:nvSpPr>
            <p:spPr>
              <a:xfrm>
                <a:off x="9675083" y="1147356"/>
                <a:ext cx="129057" cy="42204"/>
              </a:xfrm>
              <a:custGeom>
                <a:avLst/>
                <a:gdLst>
                  <a:gd name="connsiteX0" fmla="*/ 64529 w 129057"/>
                  <a:gd name="connsiteY0" fmla="*/ 0 h 42204"/>
                  <a:gd name="connsiteX1" fmla="*/ 0 w 129057"/>
                  <a:gd name="connsiteY1" fmla="*/ 22935 h 42204"/>
                  <a:gd name="connsiteX2" fmla="*/ 564 w 129057"/>
                  <a:gd name="connsiteY2" fmla="*/ 25896 h 42204"/>
                  <a:gd name="connsiteX3" fmla="*/ 51651 w 129057"/>
                  <a:gd name="connsiteY3" fmla="*/ 24862 h 42204"/>
                  <a:gd name="connsiteX4" fmla="*/ 83986 w 129057"/>
                  <a:gd name="connsiteY4" fmla="*/ 42204 h 42204"/>
                  <a:gd name="connsiteX5" fmla="*/ 118483 w 129057"/>
                  <a:gd name="connsiteY5" fmla="*/ 35531 h 42204"/>
                  <a:gd name="connsiteX6" fmla="*/ 129057 w 129057"/>
                  <a:gd name="connsiteY6" fmla="*/ 22935 h 42204"/>
                  <a:gd name="connsiteX7" fmla="*/ 64529 w 129057"/>
                  <a:gd name="connsiteY7" fmla="*/ 0 h 4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057" h="42204">
                    <a:moveTo>
                      <a:pt x="64529" y="0"/>
                    </a:moveTo>
                    <a:cubicBezTo>
                      <a:pt x="28904" y="0"/>
                      <a:pt x="0" y="10293"/>
                      <a:pt x="0" y="22935"/>
                    </a:cubicBezTo>
                    <a:cubicBezTo>
                      <a:pt x="0" y="23922"/>
                      <a:pt x="235" y="24909"/>
                      <a:pt x="564" y="25896"/>
                    </a:cubicBezTo>
                    <a:cubicBezTo>
                      <a:pt x="799" y="25849"/>
                      <a:pt x="21525" y="19410"/>
                      <a:pt x="51651" y="24862"/>
                    </a:cubicBezTo>
                    <a:cubicBezTo>
                      <a:pt x="79474" y="29891"/>
                      <a:pt x="83892" y="41922"/>
                      <a:pt x="83986" y="42204"/>
                    </a:cubicBezTo>
                    <a:cubicBezTo>
                      <a:pt x="97051" y="41029"/>
                      <a:pt x="108848" y="38680"/>
                      <a:pt x="118483" y="35531"/>
                    </a:cubicBezTo>
                    <a:cubicBezTo>
                      <a:pt x="125156" y="31912"/>
                      <a:pt x="129057" y="27588"/>
                      <a:pt x="129057" y="22935"/>
                    </a:cubicBezTo>
                    <a:cubicBezTo>
                      <a:pt x="129057" y="10293"/>
                      <a:pt x="100153" y="0"/>
                      <a:pt x="64529" y="0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892516FB-E93C-EE21-2A40-51F42DBACE9C}"/>
                  </a:ext>
                </a:extLst>
              </p:cNvPr>
              <p:cNvSpPr/>
              <p:nvPr/>
            </p:nvSpPr>
            <p:spPr>
              <a:xfrm>
                <a:off x="9228553" y="1120285"/>
                <a:ext cx="764520" cy="290825"/>
              </a:xfrm>
              <a:custGeom>
                <a:avLst/>
                <a:gdLst>
                  <a:gd name="connsiteX0" fmla="*/ 764520 w 764520"/>
                  <a:gd name="connsiteY0" fmla="*/ 0 h 290825"/>
                  <a:gd name="connsiteX1" fmla="*/ 665965 w 764520"/>
                  <a:gd name="connsiteY1" fmla="*/ 73035 h 290825"/>
                  <a:gd name="connsiteX2" fmla="*/ 567081 w 764520"/>
                  <a:gd name="connsiteY2" fmla="*/ 145601 h 290825"/>
                  <a:gd name="connsiteX3" fmla="*/ 468244 w 764520"/>
                  <a:gd name="connsiteY3" fmla="*/ 218166 h 290825"/>
                  <a:gd name="connsiteX4" fmla="*/ 418801 w 764520"/>
                  <a:gd name="connsiteY4" fmla="*/ 254496 h 290825"/>
                  <a:gd name="connsiteX5" fmla="*/ 369171 w 764520"/>
                  <a:gd name="connsiteY5" fmla="*/ 290496 h 290825"/>
                  <a:gd name="connsiteX6" fmla="*/ 368701 w 764520"/>
                  <a:gd name="connsiteY6" fmla="*/ 290825 h 290825"/>
                  <a:gd name="connsiteX7" fmla="*/ 368184 w 764520"/>
                  <a:gd name="connsiteY7" fmla="*/ 290778 h 290825"/>
                  <a:gd name="connsiteX8" fmla="*/ 184092 w 764520"/>
                  <a:gd name="connsiteY8" fmla="*/ 284950 h 290825"/>
                  <a:gd name="connsiteX9" fmla="*/ 92023 w 764520"/>
                  <a:gd name="connsiteY9" fmla="*/ 281896 h 290825"/>
                  <a:gd name="connsiteX10" fmla="*/ 0 w 764520"/>
                  <a:gd name="connsiteY10" fmla="*/ 278465 h 290825"/>
                  <a:gd name="connsiteX11" fmla="*/ 92070 w 764520"/>
                  <a:gd name="connsiteY11" fmla="*/ 280439 h 290825"/>
                  <a:gd name="connsiteX12" fmla="*/ 184139 w 764520"/>
                  <a:gd name="connsiteY12" fmla="*/ 282742 h 290825"/>
                  <a:gd name="connsiteX13" fmla="*/ 368278 w 764520"/>
                  <a:gd name="connsiteY13" fmla="*/ 287582 h 290825"/>
                  <a:gd name="connsiteX14" fmla="*/ 367291 w 764520"/>
                  <a:gd name="connsiteY14" fmla="*/ 287911 h 290825"/>
                  <a:gd name="connsiteX15" fmla="*/ 416733 w 764520"/>
                  <a:gd name="connsiteY15" fmla="*/ 251629 h 290825"/>
                  <a:gd name="connsiteX16" fmla="*/ 466364 w 764520"/>
                  <a:gd name="connsiteY16" fmla="*/ 215628 h 290825"/>
                  <a:gd name="connsiteX17" fmla="*/ 565624 w 764520"/>
                  <a:gd name="connsiteY17" fmla="*/ 143580 h 290825"/>
                  <a:gd name="connsiteX18" fmla="*/ 664884 w 764520"/>
                  <a:gd name="connsiteY18" fmla="*/ 71578 h 29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64520" h="290825">
                    <a:moveTo>
                      <a:pt x="764520" y="0"/>
                    </a:moveTo>
                    <a:lnTo>
                      <a:pt x="665965" y="73035"/>
                    </a:lnTo>
                    <a:lnTo>
                      <a:pt x="567081" y="145601"/>
                    </a:lnTo>
                    <a:lnTo>
                      <a:pt x="468244" y="218166"/>
                    </a:lnTo>
                    <a:lnTo>
                      <a:pt x="418801" y="254496"/>
                    </a:lnTo>
                    <a:lnTo>
                      <a:pt x="369171" y="290496"/>
                    </a:lnTo>
                    <a:lnTo>
                      <a:pt x="368701" y="290825"/>
                    </a:lnTo>
                    <a:lnTo>
                      <a:pt x="368184" y="290778"/>
                    </a:lnTo>
                    <a:lnTo>
                      <a:pt x="184092" y="284950"/>
                    </a:lnTo>
                    <a:lnTo>
                      <a:pt x="92023" y="281896"/>
                    </a:lnTo>
                    <a:lnTo>
                      <a:pt x="0" y="278465"/>
                    </a:lnTo>
                    <a:lnTo>
                      <a:pt x="92070" y="280439"/>
                    </a:lnTo>
                    <a:lnTo>
                      <a:pt x="184139" y="282742"/>
                    </a:lnTo>
                    <a:lnTo>
                      <a:pt x="368278" y="287582"/>
                    </a:lnTo>
                    <a:lnTo>
                      <a:pt x="367291" y="287911"/>
                    </a:lnTo>
                    <a:lnTo>
                      <a:pt x="416733" y="251629"/>
                    </a:lnTo>
                    <a:lnTo>
                      <a:pt x="466364" y="215628"/>
                    </a:lnTo>
                    <a:lnTo>
                      <a:pt x="565624" y="143580"/>
                    </a:lnTo>
                    <a:lnTo>
                      <a:pt x="664884" y="7157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563874F9-4430-59E9-9929-4E78250389A3}"/>
                  </a:ext>
                </a:extLst>
              </p:cNvPr>
              <p:cNvSpPr/>
              <p:nvPr/>
            </p:nvSpPr>
            <p:spPr>
              <a:xfrm>
                <a:off x="9690405" y="1254888"/>
                <a:ext cx="348350" cy="276678"/>
              </a:xfrm>
              <a:custGeom>
                <a:avLst/>
                <a:gdLst>
                  <a:gd name="connsiteX0" fmla="*/ 0 w 348350"/>
                  <a:gd name="connsiteY0" fmla="*/ 276679 h 276678"/>
                  <a:gd name="connsiteX1" fmla="*/ 53813 w 348350"/>
                  <a:gd name="connsiteY1" fmla="*/ 232688 h 276678"/>
                  <a:gd name="connsiteX2" fmla="*/ 109271 w 348350"/>
                  <a:gd name="connsiteY2" fmla="*/ 187946 h 276678"/>
                  <a:gd name="connsiteX3" fmla="*/ 173095 w 348350"/>
                  <a:gd name="connsiteY3" fmla="*/ 136953 h 276678"/>
                  <a:gd name="connsiteX4" fmla="*/ 237200 w 348350"/>
                  <a:gd name="connsiteY4" fmla="*/ 86336 h 276678"/>
                  <a:gd name="connsiteX5" fmla="*/ 293316 w 348350"/>
                  <a:gd name="connsiteY5" fmla="*/ 42439 h 276678"/>
                  <a:gd name="connsiteX6" fmla="*/ 348351 w 348350"/>
                  <a:gd name="connsiteY6" fmla="*/ 0 h 276678"/>
                  <a:gd name="connsiteX7" fmla="*/ 294538 w 348350"/>
                  <a:gd name="connsiteY7" fmla="*/ 43990 h 276678"/>
                  <a:gd name="connsiteX8" fmla="*/ 239080 w 348350"/>
                  <a:gd name="connsiteY8" fmla="*/ 88733 h 276678"/>
                  <a:gd name="connsiteX9" fmla="*/ 175257 w 348350"/>
                  <a:gd name="connsiteY9" fmla="*/ 139726 h 276678"/>
                  <a:gd name="connsiteX10" fmla="*/ 111151 w 348350"/>
                  <a:gd name="connsiteY10" fmla="*/ 190343 h 276678"/>
                  <a:gd name="connsiteX11" fmla="*/ 55035 w 348350"/>
                  <a:gd name="connsiteY11" fmla="*/ 234239 h 276678"/>
                  <a:gd name="connsiteX12" fmla="*/ 0 w 348350"/>
                  <a:gd name="connsiteY12" fmla="*/ 276679 h 27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8350" h="276678">
                    <a:moveTo>
                      <a:pt x="0" y="276679"/>
                    </a:moveTo>
                    <a:cubicBezTo>
                      <a:pt x="0" y="276679"/>
                      <a:pt x="21525" y="259054"/>
                      <a:pt x="53813" y="232688"/>
                    </a:cubicBezTo>
                    <a:cubicBezTo>
                      <a:pt x="70027" y="219576"/>
                      <a:pt x="88968" y="204301"/>
                      <a:pt x="109271" y="187946"/>
                    </a:cubicBezTo>
                    <a:cubicBezTo>
                      <a:pt x="129621" y="171685"/>
                      <a:pt x="151334" y="154342"/>
                      <a:pt x="173095" y="136953"/>
                    </a:cubicBezTo>
                    <a:cubicBezTo>
                      <a:pt x="194902" y="119705"/>
                      <a:pt x="216709" y="102503"/>
                      <a:pt x="237200" y="86336"/>
                    </a:cubicBezTo>
                    <a:cubicBezTo>
                      <a:pt x="257738" y="70262"/>
                      <a:pt x="276914" y="55270"/>
                      <a:pt x="293316" y="42439"/>
                    </a:cubicBezTo>
                    <a:cubicBezTo>
                      <a:pt x="326356" y="16966"/>
                      <a:pt x="348351" y="0"/>
                      <a:pt x="348351" y="0"/>
                    </a:cubicBezTo>
                    <a:cubicBezTo>
                      <a:pt x="348351" y="0"/>
                      <a:pt x="326826" y="17624"/>
                      <a:pt x="294538" y="43990"/>
                    </a:cubicBezTo>
                    <a:cubicBezTo>
                      <a:pt x="278324" y="57103"/>
                      <a:pt x="259383" y="72377"/>
                      <a:pt x="239080" y="88733"/>
                    </a:cubicBezTo>
                    <a:cubicBezTo>
                      <a:pt x="218730" y="104994"/>
                      <a:pt x="197017" y="122336"/>
                      <a:pt x="175257" y="139726"/>
                    </a:cubicBezTo>
                    <a:cubicBezTo>
                      <a:pt x="153449" y="156974"/>
                      <a:pt x="131595" y="174176"/>
                      <a:pt x="111151" y="190343"/>
                    </a:cubicBezTo>
                    <a:cubicBezTo>
                      <a:pt x="90613" y="206416"/>
                      <a:pt x="71437" y="221409"/>
                      <a:pt x="55035" y="234239"/>
                    </a:cubicBezTo>
                    <a:cubicBezTo>
                      <a:pt x="21995" y="259712"/>
                      <a:pt x="0" y="276679"/>
                      <a:pt x="0" y="276679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F4227816-2183-422A-8EE6-16C3162D014B}"/>
                  </a:ext>
                </a:extLst>
              </p:cNvPr>
              <p:cNvSpPr/>
              <p:nvPr/>
            </p:nvSpPr>
            <p:spPr>
              <a:xfrm>
                <a:off x="9627192" y="1169963"/>
                <a:ext cx="390367" cy="349150"/>
              </a:xfrm>
              <a:custGeom>
                <a:avLst/>
                <a:gdLst>
                  <a:gd name="connsiteX0" fmla="*/ 334157 w 390367"/>
                  <a:gd name="connsiteY0" fmla="*/ 33181 h 349150"/>
                  <a:gd name="connsiteX1" fmla="*/ 390367 w 390367"/>
                  <a:gd name="connsiteY1" fmla="*/ 84127 h 349150"/>
                  <a:gd name="connsiteX2" fmla="*/ 337635 w 390367"/>
                  <a:gd name="connsiteY2" fmla="*/ 0 h 349150"/>
                  <a:gd name="connsiteX3" fmla="*/ 0 w 390367"/>
                  <a:gd name="connsiteY3" fmla="*/ 248527 h 349150"/>
                  <a:gd name="connsiteX4" fmla="*/ 56257 w 390367"/>
                  <a:gd name="connsiteY4" fmla="*/ 349150 h 349150"/>
                  <a:gd name="connsiteX5" fmla="*/ 27494 w 390367"/>
                  <a:gd name="connsiteY5" fmla="*/ 259571 h 34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0367" h="349150">
                    <a:moveTo>
                      <a:pt x="334157" y="33181"/>
                    </a:moveTo>
                    <a:lnTo>
                      <a:pt x="390367" y="84127"/>
                    </a:lnTo>
                    <a:lnTo>
                      <a:pt x="337635" y="0"/>
                    </a:lnTo>
                    <a:lnTo>
                      <a:pt x="0" y="248527"/>
                    </a:lnTo>
                    <a:lnTo>
                      <a:pt x="56257" y="349150"/>
                    </a:lnTo>
                    <a:lnTo>
                      <a:pt x="27494" y="259571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3DD7B77-8C54-FA6F-7F6B-B3FFCC39317D}"/>
                </a:ext>
              </a:extLst>
            </p:cNvPr>
            <p:cNvSpPr/>
            <p:nvPr/>
          </p:nvSpPr>
          <p:spPr>
            <a:xfrm>
              <a:off x="8766748" y="1671904"/>
              <a:ext cx="959986" cy="41734"/>
            </a:xfrm>
            <a:custGeom>
              <a:avLst/>
              <a:gdLst>
                <a:gd name="connsiteX0" fmla="*/ 959986 w 959986"/>
                <a:gd name="connsiteY0" fmla="*/ 41734 h 41734"/>
                <a:gd name="connsiteX1" fmla="*/ 809921 w 959986"/>
                <a:gd name="connsiteY1" fmla="*/ 36518 h 41734"/>
                <a:gd name="connsiteX2" fmla="*/ 656143 w 959986"/>
                <a:gd name="connsiteY2" fmla="*/ 30549 h 41734"/>
                <a:gd name="connsiteX3" fmla="*/ 479899 w 959986"/>
                <a:gd name="connsiteY3" fmla="*/ 23217 h 41734"/>
                <a:gd name="connsiteX4" fmla="*/ 303656 w 959986"/>
                <a:gd name="connsiteY4" fmla="*/ 15227 h 41734"/>
                <a:gd name="connsiteX5" fmla="*/ 149924 w 959986"/>
                <a:gd name="connsiteY5" fmla="*/ 7849 h 41734"/>
                <a:gd name="connsiteX6" fmla="*/ 0 w 959986"/>
                <a:gd name="connsiteY6" fmla="*/ 0 h 41734"/>
                <a:gd name="connsiteX7" fmla="*/ 150065 w 959986"/>
                <a:gd name="connsiteY7" fmla="*/ 5217 h 41734"/>
                <a:gd name="connsiteX8" fmla="*/ 303844 w 959986"/>
                <a:gd name="connsiteY8" fmla="*/ 11186 h 41734"/>
                <a:gd name="connsiteX9" fmla="*/ 480087 w 959986"/>
                <a:gd name="connsiteY9" fmla="*/ 18517 h 41734"/>
                <a:gd name="connsiteX10" fmla="*/ 656331 w 959986"/>
                <a:gd name="connsiteY10" fmla="*/ 26507 h 41734"/>
                <a:gd name="connsiteX11" fmla="*/ 810062 w 959986"/>
                <a:gd name="connsiteY11" fmla="*/ 33886 h 41734"/>
                <a:gd name="connsiteX12" fmla="*/ 959986 w 959986"/>
                <a:gd name="connsiteY12" fmla="*/ 41734 h 4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9986" h="41734">
                  <a:moveTo>
                    <a:pt x="959986" y="41734"/>
                  </a:moveTo>
                  <a:cubicBezTo>
                    <a:pt x="959986" y="41734"/>
                    <a:pt x="899969" y="39667"/>
                    <a:pt x="809921" y="36518"/>
                  </a:cubicBezTo>
                  <a:cubicBezTo>
                    <a:pt x="764897" y="34779"/>
                    <a:pt x="712400" y="32758"/>
                    <a:pt x="656143" y="30549"/>
                  </a:cubicBezTo>
                  <a:cubicBezTo>
                    <a:pt x="599886" y="28199"/>
                    <a:pt x="539869" y="25708"/>
                    <a:pt x="479899" y="23217"/>
                  </a:cubicBezTo>
                  <a:cubicBezTo>
                    <a:pt x="419929" y="20491"/>
                    <a:pt x="359913" y="17812"/>
                    <a:pt x="303656" y="15227"/>
                  </a:cubicBezTo>
                  <a:cubicBezTo>
                    <a:pt x="247399" y="12502"/>
                    <a:pt x="194949" y="10011"/>
                    <a:pt x="149924" y="7849"/>
                  </a:cubicBezTo>
                  <a:cubicBezTo>
                    <a:pt x="59970" y="3149"/>
                    <a:pt x="0" y="0"/>
                    <a:pt x="0" y="0"/>
                  </a:cubicBezTo>
                  <a:cubicBezTo>
                    <a:pt x="0" y="0"/>
                    <a:pt x="60017" y="2068"/>
                    <a:pt x="150065" y="5217"/>
                  </a:cubicBezTo>
                  <a:cubicBezTo>
                    <a:pt x="195090" y="6956"/>
                    <a:pt x="247587" y="9024"/>
                    <a:pt x="303844" y="11186"/>
                  </a:cubicBezTo>
                  <a:cubicBezTo>
                    <a:pt x="360101" y="13536"/>
                    <a:pt x="420117" y="16026"/>
                    <a:pt x="480087" y="18517"/>
                  </a:cubicBezTo>
                  <a:cubicBezTo>
                    <a:pt x="540057" y="21243"/>
                    <a:pt x="600074" y="23922"/>
                    <a:pt x="656331" y="26507"/>
                  </a:cubicBezTo>
                  <a:cubicBezTo>
                    <a:pt x="712587" y="29233"/>
                    <a:pt x="765038" y="31724"/>
                    <a:pt x="810062" y="33886"/>
                  </a:cubicBezTo>
                  <a:cubicBezTo>
                    <a:pt x="900016" y="38633"/>
                    <a:pt x="959986" y="41734"/>
                    <a:pt x="959986" y="41734"/>
                  </a:cubicBez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831" name="Graphic 111">
              <a:extLst>
                <a:ext uri="{FF2B5EF4-FFF2-40B4-BE49-F238E27FC236}">
                  <a16:creationId xmlns:a16="http://schemas.microsoft.com/office/drawing/2014/main" id="{E2D48408-22F2-0DA9-0E9E-8D883E8B5A27}"/>
                </a:ext>
              </a:extLst>
            </p:cNvPr>
            <p:cNvGrpSpPr/>
            <p:nvPr/>
          </p:nvGrpSpPr>
          <p:grpSpPr>
            <a:xfrm>
              <a:off x="8729196" y="1671951"/>
              <a:ext cx="997537" cy="786609"/>
              <a:chOff x="8729196" y="1671951"/>
              <a:chExt cx="997537" cy="786609"/>
            </a:xfrm>
            <a:grpFill/>
          </p:grpSpPr>
          <p:grpSp>
            <p:nvGrpSpPr>
              <p:cNvPr id="832" name="Graphic 111">
                <a:extLst>
                  <a:ext uri="{FF2B5EF4-FFF2-40B4-BE49-F238E27FC236}">
                    <a16:creationId xmlns:a16="http://schemas.microsoft.com/office/drawing/2014/main" id="{DAA64D88-781F-93E2-0ECF-AD43A3097A45}"/>
                  </a:ext>
                </a:extLst>
              </p:cNvPr>
              <p:cNvGrpSpPr/>
              <p:nvPr/>
            </p:nvGrpSpPr>
            <p:grpSpPr>
              <a:xfrm>
                <a:off x="9319024" y="1695920"/>
                <a:ext cx="407709" cy="473601"/>
                <a:chOff x="9319024" y="1695920"/>
                <a:chExt cx="407709" cy="473601"/>
              </a:xfrm>
              <a:grpFill/>
            </p:grpSpPr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id="{B80A74FA-F5DA-B0B2-6AD5-B0DF429E8634}"/>
                    </a:ext>
                  </a:extLst>
                </p:cNvPr>
                <p:cNvSpPr/>
                <p:nvPr/>
              </p:nvSpPr>
              <p:spPr>
                <a:xfrm>
                  <a:off x="9604539" y="1713638"/>
                  <a:ext cx="122195" cy="448457"/>
                </a:xfrm>
                <a:custGeom>
                  <a:avLst/>
                  <a:gdLst>
                    <a:gd name="connsiteX0" fmla="*/ 0 w 122195"/>
                    <a:gd name="connsiteY0" fmla="*/ 90472 h 448457"/>
                    <a:gd name="connsiteX1" fmla="*/ 3525 w 122195"/>
                    <a:gd name="connsiteY1" fmla="*/ 413585 h 448457"/>
                    <a:gd name="connsiteX2" fmla="*/ 122195 w 122195"/>
                    <a:gd name="connsiteY2" fmla="*/ 448457 h 448457"/>
                    <a:gd name="connsiteX3" fmla="*/ 122195 w 122195"/>
                    <a:gd name="connsiteY3" fmla="*/ 0 h 448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2195" h="448457">
                      <a:moveTo>
                        <a:pt x="0" y="90472"/>
                      </a:moveTo>
                      <a:lnTo>
                        <a:pt x="3525" y="413585"/>
                      </a:lnTo>
                      <a:lnTo>
                        <a:pt x="122195" y="448457"/>
                      </a:lnTo>
                      <a:lnTo>
                        <a:pt x="12219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53A973BD-DB96-C9BE-BEE8-E44FE38938DC}"/>
                    </a:ext>
                  </a:extLst>
                </p:cNvPr>
                <p:cNvSpPr/>
                <p:nvPr/>
              </p:nvSpPr>
              <p:spPr>
                <a:xfrm>
                  <a:off x="9524642" y="2127223"/>
                  <a:ext cx="202092" cy="42298"/>
                </a:xfrm>
                <a:custGeom>
                  <a:avLst/>
                  <a:gdLst>
                    <a:gd name="connsiteX0" fmla="*/ 0 w 202092"/>
                    <a:gd name="connsiteY0" fmla="*/ 42298 h 42298"/>
                    <a:gd name="connsiteX1" fmla="*/ 202092 w 202092"/>
                    <a:gd name="connsiteY1" fmla="*/ 34873 h 42298"/>
                    <a:gd name="connsiteX2" fmla="*/ 83422 w 202092"/>
                    <a:gd name="connsiteY2" fmla="*/ 0 h 42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092" h="42298">
                      <a:moveTo>
                        <a:pt x="0" y="42298"/>
                      </a:moveTo>
                      <a:lnTo>
                        <a:pt x="202092" y="34873"/>
                      </a:lnTo>
                      <a:lnTo>
                        <a:pt x="83422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id="{A70A8D31-C7B6-6F4B-0E23-3E97503E3CE2}"/>
                    </a:ext>
                  </a:extLst>
                </p:cNvPr>
                <p:cNvSpPr/>
                <p:nvPr/>
              </p:nvSpPr>
              <p:spPr>
                <a:xfrm>
                  <a:off x="9319024" y="1695920"/>
                  <a:ext cx="407709" cy="108189"/>
                </a:xfrm>
                <a:custGeom>
                  <a:avLst/>
                  <a:gdLst>
                    <a:gd name="connsiteX0" fmla="*/ 0 w 407709"/>
                    <a:gd name="connsiteY0" fmla="*/ 0 h 108189"/>
                    <a:gd name="connsiteX1" fmla="*/ 0 w 407709"/>
                    <a:gd name="connsiteY1" fmla="*/ 94091 h 108189"/>
                    <a:gd name="connsiteX2" fmla="*/ 285514 w 407709"/>
                    <a:gd name="connsiteY2" fmla="*/ 108190 h 108189"/>
                    <a:gd name="connsiteX3" fmla="*/ 407710 w 407709"/>
                    <a:gd name="connsiteY3" fmla="*/ 17718 h 108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709" h="108189">
                      <a:moveTo>
                        <a:pt x="0" y="0"/>
                      </a:moveTo>
                      <a:lnTo>
                        <a:pt x="0" y="94091"/>
                      </a:lnTo>
                      <a:lnTo>
                        <a:pt x="285514" y="108190"/>
                      </a:lnTo>
                      <a:lnTo>
                        <a:pt x="407710" y="1771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E194A0FD-BADF-5679-18F7-B8BC236461A2}"/>
                  </a:ext>
                </a:extLst>
              </p:cNvPr>
              <p:cNvSpPr/>
              <p:nvPr/>
            </p:nvSpPr>
            <p:spPr>
              <a:xfrm>
                <a:off x="9001786" y="1804110"/>
                <a:ext cx="606277" cy="610977"/>
              </a:xfrm>
              <a:custGeom>
                <a:avLst/>
                <a:gdLst>
                  <a:gd name="connsiteX0" fmla="*/ 0 w 606277"/>
                  <a:gd name="connsiteY0" fmla="*/ 525205 h 610977"/>
                  <a:gd name="connsiteX1" fmla="*/ 0 w 606277"/>
                  <a:gd name="connsiteY1" fmla="*/ 610977 h 610977"/>
                  <a:gd name="connsiteX2" fmla="*/ 522856 w 606277"/>
                  <a:gd name="connsiteY2" fmla="*/ 365411 h 610977"/>
                  <a:gd name="connsiteX3" fmla="*/ 606277 w 606277"/>
                  <a:gd name="connsiteY3" fmla="*/ 323113 h 610977"/>
                  <a:gd name="connsiteX4" fmla="*/ 602753 w 606277"/>
                  <a:gd name="connsiteY4" fmla="*/ 0 h 61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77" h="610977">
                    <a:moveTo>
                      <a:pt x="0" y="525205"/>
                    </a:moveTo>
                    <a:lnTo>
                      <a:pt x="0" y="610977"/>
                    </a:lnTo>
                    <a:lnTo>
                      <a:pt x="522856" y="365411"/>
                    </a:lnTo>
                    <a:lnTo>
                      <a:pt x="606277" y="323113"/>
                    </a:lnTo>
                    <a:lnTo>
                      <a:pt x="602753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6F403258-34D4-23A2-BE11-102F4946162A}"/>
                  </a:ext>
                </a:extLst>
              </p:cNvPr>
              <p:cNvSpPr/>
              <p:nvPr/>
            </p:nvSpPr>
            <p:spPr>
              <a:xfrm>
                <a:off x="9001786" y="1804110"/>
                <a:ext cx="606277" cy="610977"/>
              </a:xfrm>
              <a:custGeom>
                <a:avLst/>
                <a:gdLst>
                  <a:gd name="connsiteX0" fmla="*/ 0 w 606277"/>
                  <a:gd name="connsiteY0" fmla="*/ 525205 h 610977"/>
                  <a:gd name="connsiteX1" fmla="*/ 0 w 606277"/>
                  <a:gd name="connsiteY1" fmla="*/ 610977 h 610977"/>
                  <a:gd name="connsiteX2" fmla="*/ 522856 w 606277"/>
                  <a:gd name="connsiteY2" fmla="*/ 365411 h 610977"/>
                  <a:gd name="connsiteX3" fmla="*/ 606277 w 606277"/>
                  <a:gd name="connsiteY3" fmla="*/ 323113 h 610977"/>
                  <a:gd name="connsiteX4" fmla="*/ 602753 w 606277"/>
                  <a:gd name="connsiteY4" fmla="*/ 0 h 61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277" h="610977">
                    <a:moveTo>
                      <a:pt x="0" y="525205"/>
                    </a:moveTo>
                    <a:lnTo>
                      <a:pt x="0" y="610977"/>
                    </a:lnTo>
                    <a:lnTo>
                      <a:pt x="522856" y="365411"/>
                    </a:lnTo>
                    <a:lnTo>
                      <a:pt x="606277" y="323113"/>
                    </a:lnTo>
                    <a:lnTo>
                      <a:pt x="602753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838" name="Graphic 111">
                <a:extLst>
                  <a:ext uri="{FF2B5EF4-FFF2-40B4-BE49-F238E27FC236}">
                    <a16:creationId xmlns:a16="http://schemas.microsoft.com/office/drawing/2014/main" id="{4B15522F-F31A-9C99-BAA8-BC7B59554483}"/>
                  </a:ext>
                </a:extLst>
              </p:cNvPr>
              <p:cNvGrpSpPr/>
              <p:nvPr/>
            </p:nvGrpSpPr>
            <p:grpSpPr>
              <a:xfrm>
                <a:off x="8729196" y="1787473"/>
                <a:ext cx="875342" cy="541842"/>
                <a:chOff x="8729196" y="1787473"/>
                <a:chExt cx="875342" cy="541842"/>
              </a:xfrm>
              <a:grpFill/>
            </p:grpSpPr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DDCB133B-364C-11AB-8633-8F2AB53AAE95}"/>
                    </a:ext>
                  </a:extLst>
                </p:cNvPr>
                <p:cNvSpPr/>
                <p:nvPr/>
              </p:nvSpPr>
              <p:spPr>
                <a:xfrm>
                  <a:off x="8729196" y="1787473"/>
                  <a:ext cx="341912" cy="518766"/>
                </a:xfrm>
                <a:custGeom>
                  <a:avLst/>
                  <a:gdLst>
                    <a:gd name="connsiteX0" fmla="*/ 257926 w 341912"/>
                    <a:gd name="connsiteY0" fmla="*/ 209330 h 518766"/>
                    <a:gd name="connsiteX1" fmla="*/ 257926 w 341912"/>
                    <a:gd name="connsiteY1" fmla="*/ 199743 h 518766"/>
                    <a:gd name="connsiteX2" fmla="*/ 341912 w 341912"/>
                    <a:gd name="connsiteY2" fmla="*/ 0 h 518766"/>
                    <a:gd name="connsiteX3" fmla="*/ 167267 w 341912"/>
                    <a:gd name="connsiteY3" fmla="*/ 4136 h 518766"/>
                    <a:gd name="connsiteX4" fmla="*/ 63448 w 341912"/>
                    <a:gd name="connsiteY4" fmla="*/ 329176 h 518766"/>
                    <a:gd name="connsiteX5" fmla="*/ 0 w 341912"/>
                    <a:gd name="connsiteY5" fmla="*/ 518767 h 518766"/>
                    <a:gd name="connsiteX6" fmla="*/ 127318 w 341912"/>
                    <a:gd name="connsiteY6" fmla="*/ 473695 h 518766"/>
                    <a:gd name="connsiteX7" fmla="*/ 318413 w 341912"/>
                    <a:gd name="connsiteY7" fmla="*/ 189967 h 518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1912" h="518766">
                      <a:moveTo>
                        <a:pt x="257926" y="209330"/>
                      </a:moveTo>
                      <a:lnTo>
                        <a:pt x="257926" y="199743"/>
                      </a:lnTo>
                      <a:lnTo>
                        <a:pt x="341912" y="0"/>
                      </a:lnTo>
                      <a:lnTo>
                        <a:pt x="167267" y="4136"/>
                      </a:lnTo>
                      <a:lnTo>
                        <a:pt x="63448" y="329176"/>
                      </a:lnTo>
                      <a:lnTo>
                        <a:pt x="0" y="518767"/>
                      </a:lnTo>
                      <a:lnTo>
                        <a:pt x="127318" y="473695"/>
                      </a:lnTo>
                      <a:lnTo>
                        <a:pt x="318413" y="18996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8578EBE5-AB1A-4525-3F6E-36C3D0B25868}"/>
                    </a:ext>
                  </a:extLst>
                </p:cNvPr>
                <p:cNvSpPr/>
                <p:nvPr/>
              </p:nvSpPr>
              <p:spPr>
                <a:xfrm>
                  <a:off x="8856515" y="1790010"/>
                  <a:ext cx="748024" cy="539304"/>
                </a:xfrm>
                <a:custGeom>
                  <a:avLst/>
                  <a:gdLst>
                    <a:gd name="connsiteX0" fmla="*/ 462510 w 748024"/>
                    <a:gd name="connsiteY0" fmla="*/ 0 h 539304"/>
                    <a:gd name="connsiteX1" fmla="*/ 240161 w 748024"/>
                    <a:gd name="connsiteY1" fmla="*/ 222396 h 539304"/>
                    <a:gd name="connsiteX2" fmla="*/ 191095 w 748024"/>
                    <a:gd name="connsiteY2" fmla="*/ 187429 h 539304"/>
                    <a:gd name="connsiteX3" fmla="*/ 0 w 748024"/>
                    <a:gd name="connsiteY3" fmla="*/ 471157 h 539304"/>
                    <a:gd name="connsiteX4" fmla="*/ 145272 w 748024"/>
                    <a:gd name="connsiteY4" fmla="*/ 539305 h 539304"/>
                    <a:gd name="connsiteX5" fmla="*/ 748024 w 748024"/>
                    <a:gd name="connsiteY5" fmla="*/ 14099 h 539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48024" h="539304">
                      <a:moveTo>
                        <a:pt x="462510" y="0"/>
                      </a:moveTo>
                      <a:lnTo>
                        <a:pt x="240161" y="222396"/>
                      </a:lnTo>
                      <a:lnTo>
                        <a:pt x="191095" y="187429"/>
                      </a:lnTo>
                      <a:lnTo>
                        <a:pt x="0" y="471157"/>
                      </a:lnTo>
                      <a:lnTo>
                        <a:pt x="145272" y="539305"/>
                      </a:lnTo>
                      <a:lnTo>
                        <a:pt x="748024" y="140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1AB8463A-0624-E7AB-3BD8-CAD8D8BE32D3}"/>
                    </a:ext>
                  </a:extLst>
                </p:cNvPr>
                <p:cNvSpPr/>
                <p:nvPr/>
              </p:nvSpPr>
              <p:spPr>
                <a:xfrm>
                  <a:off x="8847820" y="1827280"/>
                  <a:ext cx="169569" cy="406910"/>
                </a:xfrm>
                <a:custGeom>
                  <a:avLst/>
                  <a:gdLst>
                    <a:gd name="connsiteX0" fmla="*/ 169570 w 169569"/>
                    <a:gd name="connsiteY0" fmla="*/ 0 h 406910"/>
                    <a:gd name="connsiteX1" fmla="*/ 89908 w 169569"/>
                    <a:gd name="connsiteY1" fmla="*/ 195983 h 406910"/>
                    <a:gd name="connsiteX2" fmla="*/ 139303 w 169569"/>
                    <a:gd name="connsiteY2" fmla="*/ 185126 h 406910"/>
                    <a:gd name="connsiteX3" fmla="*/ 0 w 169569"/>
                    <a:gd name="connsiteY3" fmla="*/ 406911 h 406910"/>
                    <a:gd name="connsiteX4" fmla="*/ 154295 w 169569"/>
                    <a:gd name="connsiteY4" fmla="*/ 177324 h 406910"/>
                    <a:gd name="connsiteX5" fmla="*/ 149078 w 169569"/>
                    <a:gd name="connsiteY5" fmla="*/ 174599 h 406910"/>
                    <a:gd name="connsiteX6" fmla="*/ 104242 w 169569"/>
                    <a:gd name="connsiteY6" fmla="*/ 185126 h 406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9569" h="406910">
                      <a:moveTo>
                        <a:pt x="169570" y="0"/>
                      </a:moveTo>
                      <a:lnTo>
                        <a:pt x="89908" y="195983"/>
                      </a:lnTo>
                      <a:lnTo>
                        <a:pt x="139303" y="185126"/>
                      </a:lnTo>
                      <a:lnTo>
                        <a:pt x="0" y="406911"/>
                      </a:lnTo>
                      <a:lnTo>
                        <a:pt x="154295" y="177324"/>
                      </a:lnTo>
                      <a:lnTo>
                        <a:pt x="149078" y="174599"/>
                      </a:lnTo>
                      <a:lnTo>
                        <a:pt x="104242" y="18512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842" name="Graphic 111">
                <a:extLst>
                  <a:ext uri="{FF2B5EF4-FFF2-40B4-BE49-F238E27FC236}">
                    <a16:creationId xmlns:a16="http://schemas.microsoft.com/office/drawing/2014/main" id="{6C0DBEC5-CE5C-0234-834C-6A84EAC6351F}"/>
                  </a:ext>
                </a:extLst>
              </p:cNvPr>
              <p:cNvGrpSpPr/>
              <p:nvPr/>
            </p:nvGrpSpPr>
            <p:grpSpPr>
              <a:xfrm>
                <a:off x="8766795" y="1671951"/>
                <a:ext cx="341865" cy="444697"/>
                <a:chOff x="8766795" y="1671951"/>
                <a:chExt cx="341865" cy="444697"/>
              </a:xfrm>
              <a:grpFill/>
            </p:grpSpPr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B0F2CDCA-4099-BE99-FC60-59093F1865BF}"/>
                    </a:ext>
                  </a:extLst>
                </p:cNvPr>
                <p:cNvSpPr/>
                <p:nvPr/>
              </p:nvSpPr>
              <p:spPr>
                <a:xfrm>
                  <a:off x="8766795" y="1671951"/>
                  <a:ext cx="341865" cy="119657"/>
                </a:xfrm>
                <a:custGeom>
                  <a:avLst/>
                  <a:gdLst>
                    <a:gd name="connsiteX0" fmla="*/ 341865 w 341865"/>
                    <a:gd name="connsiteY0" fmla="*/ 14851 h 119657"/>
                    <a:gd name="connsiteX1" fmla="*/ 0 w 341865"/>
                    <a:gd name="connsiteY1" fmla="*/ 0 h 119657"/>
                    <a:gd name="connsiteX2" fmla="*/ 129668 w 341865"/>
                    <a:gd name="connsiteY2" fmla="*/ 119658 h 119657"/>
                    <a:gd name="connsiteX3" fmla="*/ 304314 w 341865"/>
                    <a:gd name="connsiteY3" fmla="*/ 115522 h 119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1865" h="119657">
                      <a:moveTo>
                        <a:pt x="341865" y="14851"/>
                      </a:moveTo>
                      <a:lnTo>
                        <a:pt x="0" y="0"/>
                      </a:lnTo>
                      <a:lnTo>
                        <a:pt x="129668" y="119658"/>
                      </a:lnTo>
                      <a:lnTo>
                        <a:pt x="304314" y="1155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2D0D8363-62C7-4274-2D0A-9B68E2EBD01E}"/>
                    </a:ext>
                  </a:extLst>
                </p:cNvPr>
                <p:cNvSpPr/>
                <p:nvPr/>
              </p:nvSpPr>
              <p:spPr>
                <a:xfrm>
                  <a:off x="8769145" y="2095922"/>
                  <a:ext cx="30125" cy="20726"/>
                </a:xfrm>
                <a:custGeom>
                  <a:avLst/>
                  <a:gdLst>
                    <a:gd name="connsiteX0" fmla="*/ 23499 w 30125"/>
                    <a:gd name="connsiteY0" fmla="*/ 20726 h 20726"/>
                    <a:gd name="connsiteX1" fmla="*/ 30126 w 30125"/>
                    <a:gd name="connsiteY1" fmla="*/ 0 h 20726"/>
                    <a:gd name="connsiteX2" fmla="*/ 0 w 30125"/>
                    <a:gd name="connsiteY2" fmla="*/ 20726 h 20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125" h="20726">
                      <a:moveTo>
                        <a:pt x="23499" y="20726"/>
                      </a:moveTo>
                      <a:lnTo>
                        <a:pt x="30126" y="0"/>
                      </a:lnTo>
                      <a:lnTo>
                        <a:pt x="0" y="2072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9AA62745-A6B1-C70C-8B14-71A1520C9AB2}"/>
                    </a:ext>
                  </a:extLst>
                </p:cNvPr>
                <p:cNvSpPr/>
                <p:nvPr/>
              </p:nvSpPr>
              <p:spPr>
                <a:xfrm>
                  <a:off x="8766795" y="1671951"/>
                  <a:ext cx="129668" cy="444697"/>
                </a:xfrm>
                <a:custGeom>
                  <a:avLst/>
                  <a:gdLst>
                    <a:gd name="connsiteX0" fmla="*/ 0 w 129668"/>
                    <a:gd name="connsiteY0" fmla="*/ 0 h 444697"/>
                    <a:gd name="connsiteX1" fmla="*/ 1222 w 129668"/>
                    <a:gd name="connsiteY1" fmla="*/ 294209 h 444697"/>
                    <a:gd name="connsiteX2" fmla="*/ 2350 w 129668"/>
                    <a:gd name="connsiteY2" fmla="*/ 444697 h 444697"/>
                    <a:gd name="connsiteX3" fmla="*/ 32476 w 129668"/>
                    <a:gd name="connsiteY3" fmla="*/ 423971 h 444697"/>
                    <a:gd name="connsiteX4" fmla="*/ 129668 w 129668"/>
                    <a:gd name="connsiteY4" fmla="*/ 119658 h 44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68" h="444697">
                      <a:moveTo>
                        <a:pt x="0" y="0"/>
                      </a:moveTo>
                      <a:lnTo>
                        <a:pt x="1222" y="294209"/>
                      </a:lnTo>
                      <a:lnTo>
                        <a:pt x="2350" y="444697"/>
                      </a:lnTo>
                      <a:lnTo>
                        <a:pt x="32476" y="423971"/>
                      </a:lnTo>
                      <a:lnTo>
                        <a:pt x="129668" y="11965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029208D3-39B4-FDC4-D1D4-B6DBB79784A8}"/>
                  </a:ext>
                </a:extLst>
              </p:cNvPr>
              <p:cNvSpPr/>
              <p:nvPr/>
            </p:nvSpPr>
            <p:spPr>
              <a:xfrm>
                <a:off x="8766795" y="1827280"/>
                <a:ext cx="250594" cy="438587"/>
              </a:xfrm>
              <a:custGeom>
                <a:avLst/>
                <a:gdLst>
                  <a:gd name="connsiteX0" fmla="*/ 250595 w 250594"/>
                  <a:gd name="connsiteY0" fmla="*/ 0 h 438587"/>
                  <a:gd name="connsiteX1" fmla="*/ 143956 w 250594"/>
                  <a:gd name="connsiteY1" fmla="*/ 3854 h 438587"/>
                  <a:gd name="connsiteX2" fmla="*/ 0 w 250594"/>
                  <a:gd name="connsiteY2" fmla="*/ 438588 h 438587"/>
                  <a:gd name="connsiteX3" fmla="*/ 19269 w 250594"/>
                  <a:gd name="connsiteY3" fmla="*/ 431397 h 438587"/>
                  <a:gd name="connsiteX4" fmla="*/ 79897 w 250594"/>
                  <a:gd name="connsiteY4" fmla="*/ 408650 h 438587"/>
                  <a:gd name="connsiteX5" fmla="*/ 208954 w 250594"/>
                  <a:gd name="connsiteY5" fmla="*/ 203220 h 438587"/>
                  <a:gd name="connsiteX6" fmla="*/ 220328 w 250594"/>
                  <a:gd name="connsiteY6" fmla="*/ 185126 h 438587"/>
                  <a:gd name="connsiteX7" fmla="*/ 170933 w 250594"/>
                  <a:gd name="connsiteY7" fmla="*/ 195983 h 438587"/>
                  <a:gd name="connsiteX8" fmla="*/ 245143 w 250594"/>
                  <a:gd name="connsiteY8" fmla="*/ 13348 h 43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594" h="438587">
                    <a:moveTo>
                      <a:pt x="250595" y="0"/>
                    </a:moveTo>
                    <a:lnTo>
                      <a:pt x="143956" y="3854"/>
                    </a:lnTo>
                    <a:lnTo>
                      <a:pt x="0" y="438588"/>
                    </a:lnTo>
                    <a:lnTo>
                      <a:pt x="19269" y="431397"/>
                    </a:lnTo>
                    <a:lnTo>
                      <a:pt x="79897" y="408650"/>
                    </a:lnTo>
                    <a:lnTo>
                      <a:pt x="208954" y="203220"/>
                    </a:lnTo>
                    <a:lnTo>
                      <a:pt x="220328" y="185126"/>
                    </a:lnTo>
                    <a:lnTo>
                      <a:pt x="170933" y="195983"/>
                    </a:lnTo>
                    <a:lnTo>
                      <a:pt x="245143" y="1334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939B12C2-777D-8662-D27D-70B9244CF515}"/>
                  </a:ext>
                </a:extLst>
              </p:cNvPr>
              <p:cNvSpPr/>
              <p:nvPr/>
            </p:nvSpPr>
            <p:spPr>
              <a:xfrm>
                <a:off x="8766795" y="1827280"/>
                <a:ext cx="250594" cy="438587"/>
              </a:xfrm>
              <a:custGeom>
                <a:avLst/>
                <a:gdLst>
                  <a:gd name="connsiteX0" fmla="*/ 250595 w 250594"/>
                  <a:gd name="connsiteY0" fmla="*/ 0 h 438587"/>
                  <a:gd name="connsiteX1" fmla="*/ 143956 w 250594"/>
                  <a:gd name="connsiteY1" fmla="*/ 3854 h 438587"/>
                  <a:gd name="connsiteX2" fmla="*/ 0 w 250594"/>
                  <a:gd name="connsiteY2" fmla="*/ 438588 h 438587"/>
                  <a:gd name="connsiteX3" fmla="*/ 19269 w 250594"/>
                  <a:gd name="connsiteY3" fmla="*/ 431397 h 438587"/>
                  <a:gd name="connsiteX4" fmla="*/ 79897 w 250594"/>
                  <a:gd name="connsiteY4" fmla="*/ 408650 h 438587"/>
                  <a:gd name="connsiteX5" fmla="*/ 208954 w 250594"/>
                  <a:gd name="connsiteY5" fmla="*/ 203220 h 438587"/>
                  <a:gd name="connsiteX6" fmla="*/ 220328 w 250594"/>
                  <a:gd name="connsiteY6" fmla="*/ 185126 h 438587"/>
                  <a:gd name="connsiteX7" fmla="*/ 170933 w 250594"/>
                  <a:gd name="connsiteY7" fmla="*/ 195983 h 438587"/>
                  <a:gd name="connsiteX8" fmla="*/ 245143 w 250594"/>
                  <a:gd name="connsiteY8" fmla="*/ 13348 h 43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594" h="438587">
                    <a:moveTo>
                      <a:pt x="250595" y="0"/>
                    </a:moveTo>
                    <a:lnTo>
                      <a:pt x="143956" y="3854"/>
                    </a:lnTo>
                    <a:lnTo>
                      <a:pt x="0" y="438588"/>
                    </a:lnTo>
                    <a:lnTo>
                      <a:pt x="19269" y="431397"/>
                    </a:lnTo>
                    <a:lnTo>
                      <a:pt x="79897" y="408650"/>
                    </a:lnTo>
                    <a:lnTo>
                      <a:pt x="208954" y="203220"/>
                    </a:lnTo>
                    <a:lnTo>
                      <a:pt x="220328" y="185126"/>
                    </a:lnTo>
                    <a:lnTo>
                      <a:pt x="170933" y="195983"/>
                    </a:lnTo>
                    <a:lnTo>
                      <a:pt x="245143" y="1334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848" name="Graphic 111">
                <a:extLst>
                  <a:ext uri="{FF2B5EF4-FFF2-40B4-BE49-F238E27FC236}">
                    <a16:creationId xmlns:a16="http://schemas.microsoft.com/office/drawing/2014/main" id="{7EF35739-1CB4-CE98-6FB9-DF5720B48E3C}"/>
                  </a:ext>
                </a:extLst>
              </p:cNvPr>
              <p:cNvGrpSpPr/>
              <p:nvPr/>
            </p:nvGrpSpPr>
            <p:grpSpPr>
              <a:xfrm>
                <a:off x="8766795" y="1827280"/>
                <a:ext cx="250594" cy="438587"/>
                <a:chOff x="8766795" y="1827280"/>
                <a:chExt cx="250594" cy="438587"/>
              </a:xfrm>
              <a:grpFill/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8922E2B5-9ED2-5434-D8CE-5288DEEAD83F}"/>
                    </a:ext>
                  </a:extLst>
                </p:cNvPr>
                <p:cNvSpPr/>
                <p:nvPr/>
              </p:nvSpPr>
              <p:spPr>
                <a:xfrm>
                  <a:off x="8766795" y="1831134"/>
                  <a:ext cx="156598" cy="434733"/>
                </a:xfrm>
                <a:custGeom>
                  <a:avLst/>
                  <a:gdLst>
                    <a:gd name="connsiteX0" fmla="*/ 0 w 156598"/>
                    <a:gd name="connsiteY0" fmla="*/ 434734 h 434733"/>
                    <a:gd name="connsiteX1" fmla="*/ 19269 w 156598"/>
                    <a:gd name="connsiteY1" fmla="*/ 427543 h 434733"/>
                    <a:gd name="connsiteX2" fmla="*/ 156598 w 156598"/>
                    <a:gd name="connsiteY2" fmla="*/ 12690 h 434733"/>
                    <a:gd name="connsiteX3" fmla="*/ 143956 w 156598"/>
                    <a:gd name="connsiteY3" fmla="*/ 0 h 434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598" h="434733">
                      <a:moveTo>
                        <a:pt x="0" y="434734"/>
                      </a:moveTo>
                      <a:lnTo>
                        <a:pt x="19269" y="427543"/>
                      </a:lnTo>
                      <a:lnTo>
                        <a:pt x="156598" y="12690"/>
                      </a:lnTo>
                      <a:lnTo>
                        <a:pt x="14395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5FECA08C-A247-898C-0750-48FD51FE00B2}"/>
                    </a:ext>
                  </a:extLst>
                </p:cNvPr>
                <p:cNvSpPr/>
                <p:nvPr/>
              </p:nvSpPr>
              <p:spPr>
                <a:xfrm>
                  <a:off x="8910751" y="1827280"/>
                  <a:ext cx="106639" cy="16543"/>
                </a:xfrm>
                <a:custGeom>
                  <a:avLst/>
                  <a:gdLst>
                    <a:gd name="connsiteX0" fmla="*/ 106639 w 106639"/>
                    <a:gd name="connsiteY0" fmla="*/ 0 h 16543"/>
                    <a:gd name="connsiteX1" fmla="*/ 0 w 106639"/>
                    <a:gd name="connsiteY1" fmla="*/ 3854 h 16543"/>
                    <a:gd name="connsiteX2" fmla="*/ 12643 w 106639"/>
                    <a:gd name="connsiteY2" fmla="*/ 16543 h 16543"/>
                    <a:gd name="connsiteX3" fmla="*/ 101187 w 106639"/>
                    <a:gd name="connsiteY3" fmla="*/ 13348 h 16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6639" h="16543">
                      <a:moveTo>
                        <a:pt x="106639" y="0"/>
                      </a:moveTo>
                      <a:lnTo>
                        <a:pt x="0" y="3854"/>
                      </a:lnTo>
                      <a:lnTo>
                        <a:pt x="12643" y="16543"/>
                      </a:lnTo>
                      <a:lnTo>
                        <a:pt x="101187" y="133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D524F2D3-F06D-E4C5-245C-F693BB620CB8}"/>
                    </a:ext>
                  </a:extLst>
                </p:cNvPr>
                <p:cNvSpPr/>
                <p:nvPr/>
              </p:nvSpPr>
              <p:spPr>
                <a:xfrm>
                  <a:off x="8937728" y="2012406"/>
                  <a:ext cx="49395" cy="23781"/>
                </a:xfrm>
                <a:custGeom>
                  <a:avLst/>
                  <a:gdLst>
                    <a:gd name="connsiteX0" fmla="*/ 0 w 49395"/>
                    <a:gd name="connsiteY0" fmla="*/ 10857 h 23781"/>
                    <a:gd name="connsiteX1" fmla="*/ 15885 w 49395"/>
                    <a:gd name="connsiteY1" fmla="*/ 23781 h 23781"/>
                    <a:gd name="connsiteX2" fmla="*/ 38022 w 49395"/>
                    <a:gd name="connsiteY2" fmla="*/ 18094 h 23781"/>
                    <a:gd name="connsiteX3" fmla="*/ 49395 w 49395"/>
                    <a:gd name="connsiteY3" fmla="*/ 0 h 2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395" h="23781">
                      <a:moveTo>
                        <a:pt x="0" y="10857"/>
                      </a:moveTo>
                      <a:lnTo>
                        <a:pt x="15885" y="23781"/>
                      </a:lnTo>
                      <a:lnTo>
                        <a:pt x="38022" y="18094"/>
                      </a:lnTo>
                      <a:lnTo>
                        <a:pt x="4939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9BE886E4-0779-243A-D3BB-00162E3F2709}"/>
                  </a:ext>
                </a:extLst>
              </p:cNvPr>
              <p:cNvSpPr/>
              <p:nvPr/>
            </p:nvSpPr>
            <p:spPr>
              <a:xfrm>
                <a:off x="8910751" y="1824413"/>
                <a:ext cx="598052" cy="463214"/>
              </a:xfrm>
              <a:custGeom>
                <a:avLst/>
                <a:gdLst>
                  <a:gd name="connsiteX0" fmla="*/ 425522 w 598052"/>
                  <a:gd name="connsiteY0" fmla="*/ 0 h 463214"/>
                  <a:gd name="connsiteX1" fmla="*/ 190907 w 598052"/>
                  <a:gd name="connsiteY1" fmla="*/ 231137 h 463214"/>
                  <a:gd name="connsiteX2" fmla="*/ 150206 w 598052"/>
                  <a:gd name="connsiteY2" fmla="*/ 204912 h 463214"/>
                  <a:gd name="connsiteX3" fmla="*/ 0 w 598052"/>
                  <a:gd name="connsiteY3" fmla="*/ 420728 h 463214"/>
                  <a:gd name="connsiteX4" fmla="*/ 16543 w 598052"/>
                  <a:gd name="connsiteY4" fmla="*/ 428436 h 463214"/>
                  <a:gd name="connsiteX5" fmla="*/ 91036 w 598052"/>
                  <a:gd name="connsiteY5" fmla="*/ 463215 h 463214"/>
                  <a:gd name="connsiteX6" fmla="*/ 578595 w 598052"/>
                  <a:gd name="connsiteY6" fmla="*/ 28481 h 463214"/>
                  <a:gd name="connsiteX7" fmla="*/ 598053 w 598052"/>
                  <a:gd name="connsiteY7" fmla="*/ 11139 h 46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052" h="463214">
                    <a:moveTo>
                      <a:pt x="425522" y="0"/>
                    </a:moveTo>
                    <a:lnTo>
                      <a:pt x="190907" y="231137"/>
                    </a:lnTo>
                    <a:lnTo>
                      <a:pt x="150206" y="204912"/>
                    </a:lnTo>
                    <a:lnTo>
                      <a:pt x="0" y="420728"/>
                    </a:lnTo>
                    <a:lnTo>
                      <a:pt x="16543" y="428436"/>
                    </a:lnTo>
                    <a:lnTo>
                      <a:pt x="91036" y="463215"/>
                    </a:lnTo>
                    <a:lnTo>
                      <a:pt x="578595" y="28481"/>
                    </a:lnTo>
                    <a:lnTo>
                      <a:pt x="598053" y="1113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853" name="Graphic 111">
                <a:extLst>
                  <a:ext uri="{FF2B5EF4-FFF2-40B4-BE49-F238E27FC236}">
                    <a16:creationId xmlns:a16="http://schemas.microsoft.com/office/drawing/2014/main" id="{F9376B60-3D95-062F-CCE4-98253F358C76}"/>
                  </a:ext>
                </a:extLst>
              </p:cNvPr>
              <p:cNvGrpSpPr/>
              <p:nvPr/>
            </p:nvGrpSpPr>
            <p:grpSpPr>
              <a:xfrm>
                <a:off x="8910751" y="1824413"/>
                <a:ext cx="598052" cy="428436"/>
                <a:chOff x="8910751" y="1824413"/>
                <a:chExt cx="598052" cy="428436"/>
              </a:xfrm>
              <a:grpFill/>
            </p:grpSpPr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B6886436-7821-72F1-3B27-1FB650E7E4E4}"/>
                    </a:ext>
                  </a:extLst>
                </p:cNvPr>
                <p:cNvSpPr/>
                <p:nvPr/>
              </p:nvSpPr>
              <p:spPr>
                <a:xfrm>
                  <a:off x="8910751" y="2029326"/>
                  <a:ext cx="162519" cy="223523"/>
                </a:xfrm>
                <a:custGeom>
                  <a:avLst/>
                  <a:gdLst>
                    <a:gd name="connsiteX0" fmla="*/ 0 w 162519"/>
                    <a:gd name="connsiteY0" fmla="*/ 215816 h 223523"/>
                    <a:gd name="connsiteX1" fmla="*/ 16543 w 162519"/>
                    <a:gd name="connsiteY1" fmla="*/ 223524 h 223523"/>
                    <a:gd name="connsiteX2" fmla="*/ 162520 w 162519"/>
                    <a:gd name="connsiteY2" fmla="*/ 18799 h 223523"/>
                    <a:gd name="connsiteX3" fmla="*/ 150206 w 162519"/>
                    <a:gd name="connsiteY3" fmla="*/ 0 h 22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519" h="223523">
                      <a:moveTo>
                        <a:pt x="0" y="215816"/>
                      </a:moveTo>
                      <a:lnTo>
                        <a:pt x="16543" y="223524"/>
                      </a:lnTo>
                      <a:lnTo>
                        <a:pt x="162520" y="18799"/>
                      </a:lnTo>
                      <a:lnTo>
                        <a:pt x="150206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3314B366-4B14-7725-A405-B2A397362C23}"/>
                    </a:ext>
                  </a:extLst>
                </p:cNvPr>
                <p:cNvSpPr/>
                <p:nvPr/>
              </p:nvSpPr>
              <p:spPr>
                <a:xfrm>
                  <a:off x="9060957" y="2029326"/>
                  <a:ext cx="53060" cy="45024"/>
                </a:xfrm>
                <a:custGeom>
                  <a:avLst/>
                  <a:gdLst>
                    <a:gd name="connsiteX0" fmla="*/ 0 w 53060"/>
                    <a:gd name="connsiteY0" fmla="*/ 0 h 45024"/>
                    <a:gd name="connsiteX1" fmla="*/ 12314 w 53060"/>
                    <a:gd name="connsiteY1" fmla="*/ 18799 h 45024"/>
                    <a:gd name="connsiteX2" fmla="*/ 53061 w 53060"/>
                    <a:gd name="connsiteY2" fmla="*/ 45024 h 45024"/>
                    <a:gd name="connsiteX3" fmla="*/ 40701 w 53060"/>
                    <a:gd name="connsiteY3" fmla="*/ 26225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060" h="45024">
                      <a:moveTo>
                        <a:pt x="0" y="0"/>
                      </a:moveTo>
                      <a:lnTo>
                        <a:pt x="12314" y="18799"/>
                      </a:lnTo>
                      <a:lnTo>
                        <a:pt x="53061" y="45024"/>
                      </a:lnTo>
                      <a:lnTo>
                        <a:pt x="40701" y="2622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874E58E3-C3AA-7494-A42C-3A5040D4CDF9}"/>
                    </a:ext>
                  </a:extLst>
                </p:cNvPr>
                <p:cNvSpPr/>
                <p:nvPr/>
              </p:nvSpPr>
              <p:spPr>
                <a:xfrm>
                  <a:off x="9336273" y="1824413"/>
                  <a:ext cx="172530" cy="28481"/>
                </a:xfrm>
                <a:custGeom>
                  <a:avLst/>
                  <a:gdLst>
                    <a:gd name="connsiteX0" fmla="*/ 172531 w 172530"/>
                    <a:gd name="connsiteY0" fmla="*/ 11139 h 28481"/>
                    <a:gd name="connsiteX1" fmla="*/ 0 w 172530"/>
                    <a:gd name="connsiteY1" fmla="*/ 0 h 28481"/>
                    <a:gd name="connsiteX2" fmla="*/ 12032 w 172530"/>
                    <a:gd name="connsiteY2" fmla="*/ 19175 h 28481"/>
                    <a:gd name="connsiteX3" fmla="*/ 153073 w 172530"/>
                    <a:gd name="connsiteY3" fmla="*/ 28481 h 2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2530" h="28481">
                      <a:moveTo>
                        <a:pt x="172531" y="11139"/>
                      </a:moveTo>
                      <a:lnTo>
                        <a:pt x="0" y="0"/>
                      </a:lnTo>
                      <a:lnTo>
                        <a:pt x="12032" y="19175"/>
                      </a:lnTo>
                      <a:lnTo>
                        <a:pt x="153073" y="284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1197FCAA-500B-6F62-2270-A512ABD379F1}"/>
                    </a:ext>
                  </a:extLst>
                </p:cNvPr>
                <p:cNvSpPr/>
                <p:nvPr/>
              </p:nvSpPr>
              <p:spPr>
                <a:xfrm>
                  <a:off x="9101658" y="1824413"/>
                  <a:ext cx="246646" cy="249936"/>
                </a:xfrm>
                <a:custGeom>
                  <a:avLst/>
                  <a:gdLst>
                    <a:gd name="connsiteX0" fmla="*/ 0 w 246646"/>
                    <a:gd name="connsiteY0" fmla="*/ 231137 h 249936"/>
                    <a:gd name="connsiteX1" fmla="*/ 12360 w 246646"/>
                    <a:gd name="connsiteY1" fmla="*/ 249937 h 249936"/>
                    <a:gd name="connsiteX2" fmla="*/ 246647 w 246646"/>
                    <a:gd name="connsiteY2" fmla="*/ 19175 h 249936"/>
                    <a:gd name="connsiteX3" fmla="*/ 234615 w 246646"/>
                    <a:gd name="connsiteY3" fmla="*/ 0 h 249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646" h="249936">
                      <a:moveTo>
                        <a:pt x="0" y="231137"/>
                      </a:moveTo>
                      <a:lnTo>
                        <a:pt x="12360" y="249937"/>
                      </a:lnTo>
                      <a:lnTo>
                        <a:pt x="246647" y="19175"/>
                      </a:lnTo>
                      <a:lnTo>
                        <a:pt x="23461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858" name="Graphic 111">
                <a:extLst>
                  <a:ext uri="{FF2B5EF4-FFF2-40B4-BE49-F238E27FC236}">
                    <a16:creationId xmlns:a16="http://schemas.microsoft.com/office/drawing/2014/main" id="{69ED41F0-6618-F3BD-C514-CF225B7391DC}"/>
                  </a:ext>
                </a:extLst>
              </p:cNvPr>
              <p:cNvGrpSpPr/>
              <p:nvPr/>
            </p:nvGrpSpPr>
            <p:grpSpPr>
              <a:xfrm>
                <a:off x="9073271" y="1902806"/>
                <a:ext cx="492118" cy="421433"/>
                <a:chOff x="9073271" y="1902806"/>
                <a:chExt cx="492118" cy="421433"/>
              </a:xfrm>
              <a:grpFill/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B49A4B00-FD75-54E3-7DB0-0AEE5D8F33CA}"/>
                    </a:ext>
                  </a:extLst>
                </p:cNvPr>
                <p:cNvSpPr/>
                <p:nvPr/>
              </p:nvSpPr>
              <p:spPr>
                <a:xfrm>
                  <a:off x="9073271" y="1902806"/>
                  <a:ext cx="492118" cy="421433"/>
                </a:xfrm>
                <a:custGeom>
                  <a:avLst/>
                  <a:gdLst>
                    <a:gd name="connsiteX0" fmla="*/ 488970 w 492118"/>
                    <a:gd name="connsiteY0" fmla="*/ 0 h 421433"/>
                    <a:gd name="connsiteX1" fmla="*/ 469231 w 492118"/>
                    <a:gd name="connsiteY1" fmla="*/ 17013 h 421433"/>
                    <a:gd name="connsiteX2" fmla="*/ 51087 w 492118"/>
                    <a:gd name="connsiteY2" fmla="*/ 377396 h 421433"/>
                    <a:gd name="connsiteX3" fmla="*/ 0 w 492118"/>
                    <a:gd name="connsiteY3" fmla="*/ 421433 h 421433"/>
                    <a:gd name="connsiteX4" fmla="*/ 492119 w 492118"/>
                    <a:gd name="connsiteY4" fmla="*/ 176243 h 42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18" h="421433">
                      <a:moveTo>
                        <a:pt x="488970" y="0"/>
                      </a:moveTo>
                      <a:lnTo>
                        <a:pt x="469231" y="17013"/>
                      </a:lnTo>
                      <a:lnTo>
                        <a:pt x="51087" y="377396"/>
                      </a:lnTo>
                      <a:lnTo>
                        <a:pt x="0" y="421433"/>
                      </a:lnTo>
                      <a:lnTo>
                        <a:pt x="492119" y="17624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DAA1F185-68C1-40EB-F324-6B766C498073}"/>
                    </a:ext>
                  </a:extLst>
                </p:cNvPr>
                <p:cNvSpPr/>
                <p:nvPr/>
              </p:nvSpPr>
              <p:spPr>
                <a:xfrm>
                  <a:off x="9073271" y="1902806"/>
                  <a:ext cx="492118" cy="421433"/>
                </a:xfrm>
                <a:custGeom>
                  <a:avLst/>
                  <a:gdLst>
                    <a:gd name="connsiteX0" fmla="*/ 488970 w 492118"/>
                    <a:gd name="connsiteY0" fmla="*/ 0 h 421433"/>
                    <a:gd name="connsiteX1" fmla="*/ 469231 w 492118"/>
                    <a:gd name="connsiteY1" fmla="*/ 17013 h 421433"/>
                    <a:gd name="connsiteX2" fmla="*/ 51087 w 492118"/>
                    <a:gd name="connsiteY2" fmla="*/ 377396 h 421433"/>
                    <a:gd name="connsiteX3" fmla="*/ 0 w 492118"/>
                    <a:gd name="connsiteY3" fmla="*/ 421433 h 421433"/>
                    <a:gd name="connsiteX4" fmla="*/ 492119 w 492118"/>
                    <a:gd name="connsiteY4" fmla="*/ 176243 h 42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118" h="421433">
                      <a:moveTo>
                        <a:pt x="488970" y="0"/>
                      </a:moveTo>
                      <a:lnTo>
                        <a:pt x="469231" y="17013"/>
                      </a:lnTo>
                      <a:lnTo>
                        <a:pt x="51087" y="377396"/>
                      </a:lnTo>
                      <a:lnTo>
                        <a:pt x="0" y="421433"/>
                      </a:lnTo>
                      <a:lnTo>
                        <a:pt x="492119" y="17624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A914D27-C003-956C-7B38-5E1106F021DB}"/>
                    </a:ext>
                  </a:extLst>
                </p:cNvPr>
                <p:cNvSpPr/>
                <p:nvPr/>
              </p:nvSpPr>
              <p:spPr>
                <a:xfrm>
                  <a:off x="9542501" y="1902806"/>
                  <a:ext cx="22888" cy="176243"/>
                </a:xfrm>
                <a:custGeom>
                  <a:avLst/>
                  <a:gdLst>
                    <a:gd name="connsiteX0" fmla="*/ 0 w 22888"/>
                    <a:gd name="connsiteY0" fmla="*/ 17013 h 176243"/>
                    <a:gd name="connsiteX1" fmla="*/ 2679 w 22888"/>
                    <a:gd name="connsiteY1" fmla="*/ 167737 h 176243"/>
                    <a:gd name="connsiteX2" fmla="*/ 22888 w 22888"/>
                    <a:gd name="connsiteY2" fmla="*/ 176243 h 176243"/>
                    <a:gd name="connsiteX3" fmla="*/ 19739 w 22888"/>
                    <a:gd name="connsiteY3" fmla="*/ 0 h 176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88" h="176243">
                      <a:moveTo>
                        <a:pt x="0" y="17013"/>
                      </a:moveTo>
                      <a:lnTo>
                        <a:pt x="2679" y="167737"/>
                      </a:lnTo>
                      <a:lnTo>
                        <a:pt x="22888" y="176243"/>
                      </a:lnTo>
                      <a:lnTo>
                        <a:pt x="1973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1B59A359-BF5D-CBE7-FCF0-F00A15F399E4}"/>
                    </a:ext>
                  </a:extLst>
                </p:cNvPr>
                <p:cNvSpPr/>
                <p:nvPr/>
              </p:nvSpPr>
              <p:spPr>
                <a:xfrm>
                  <a:off x="9073271" y="2070543"/>
                  <a:ext cx="492118" cy="253696"/>
                </a:xfrm>
                <a:custGeom>
                  <a:avLst/>
                  <a:gdLst>
                    <a:gd name="connsiteX0" fmla="*/ 51087 w 492118"/>
                    <a:gd name="connsiteY0" fmla="*/ 209659 h 253696"/>
                    <a:gd name="connsiteX1" fmla="*/ 0 w 492118"/>
                    <a:gd name="connsiteY1" fmla="*/ 253697 h 253696"/>
                    <a:gd name="connsiteX2" fmla="*/ 492119 w 492118"/>
                    <a:gd name="connsiteY2" fmla="*/ 8507 h 253696"/>
                    <a:gd name="connsiteX3" fmla="*/ 471909 w 492118"/>
                    <a:gd name="connsiteY3" fmla="*/ 0 h 253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2118" h="253696">
                      <a:moveTo>
                        <a:pt x="51087" y="209659"/>
                      </a:moveTo>
                      <a:lnTo>
                        <a:pt x="0" y="253697"/>
                      </a:lnTo>
                      <a:lnTo>
                        <a:pt x="492119" y="8507"/>
                      </a:lnTo>
                      <a:lnTo>
                        <a:pt x="471909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8910FC8B-7302-C59B-8B79-C157142C9C86}"/>
                  </a:ext>
                </a:extLst>
              </p:cNvPr>
              <p:cNvSpPr/>
              <p:nvPr/>
            </p:nvSpPr>
            <p:spPr>
              <a:xfrm>
                <a:off x="9553653" y="1815735"/>
                <a:ext cx="12363" cy="11341"/>
              </a:xfrm>
              <a:custGeom>
                <a:avLst/>
                <a:gdLst>
                  <a:gd name="connsiteX0" fmla="*/ 12065 w 12363"/>
                  <a:gd name="connsiteY0" fmla="*/ 6564 h 11341"/>
                  <a:gd name="connsiteX1" fmla="*/ 4264 w 12363"/>
                  <a:gd name="connsiteY1" fmla="*/ 11263 h 11341"/>
                  <a:gd name="connsiteX2" fmla="*/ 316 w 12363"/>
                  <a:gd name="connsiteY2" fmla="*/ 4778 h 11341"/>
                  <a:gd name="connsiteX3" fmla="*/ 8118 w 12363"/>
                  <a:gd name="connsiteY3" fmla="*/ 78 h 11341"/>
                  <a:gd name="connsiteX4" fmla="*/ 12065 w 12363"/>
                  <a:gd name="connsiteY4" fmla="*/ 6564 h 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63" h="11341">
                    <a:moveTo>
                      <a:pt x="12065" y="6564"/>
                    </a:moveTo>
                    <a:cubicBezTo>
                      <a:pt x="10985" y="9665"/>
                      <a:pt x="7507" y="11780"/>
                      <a:pt x="4264" y="11263"/>
                    </a:cubicBezTo>
                    <a:cubicBezTo>
                      <a:pt x="1021" y="10793"/>
                      <a:pt x="-765" y="7879"/>
                      <a:pt x="316" y="4778"/>
                    </a:cubicBezTo>
                    <a:cubicBezTo>
                      <a:pt x="1397" y="1676"/>
                      <a:pt x="4875" y="-439"/>
                      <a:pt x="8118" y="78"/>
                    </a:cubicBezTo>
                    <a:cubicBezTo>
                      <a:pt x="11360" y="548"/>
                      <a:pt x="13099" y="3462"/>
                      <a:pt x="12065" y="656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701DC42D-0811-E856-781E-0C056AA1BC58}"/>
                  </a:ext>
                </a:extLst>
              </p:cNvPr>
              <p:cNvSpPr/>
              <p:nvPr/>
            </p:nvSpPr>
            <p:spPr>
              <a:xfrm>
                <a:off x="9553613" y="1815747"/>
                <a:ext cx="11071" cy="10451"/>
              </a:xfrm>
              <a:custGeom>
                <a:avLst/>
                <a:gdLst>
                  <a:gd name="connsiteX0" fmla="*/ 1155 w 11071"/>
                  <a:gd name="connsiteY0" fmla="*/ 5611 h 10451"/>
                  <a:gd name="connsiteX1" fmla="*/ 8957 w 11071"/>
                  <a:gd name="connsiteY1" fmla="*/ 911 h 10451"/>
                  <a:gd name="connsiteX2" fmla="*/ 11072 w 11071"/>
                  <a:gd name="connsiteY2" fmla="*/ 1663 h 10451"/>
                  <a:gd name="connsiteX3" fmla="*/ 8111 w 11071"/>
                  <a:gd name="connsiteY3" fmla="*/ 65 h 10451"/>
                  <a:gd name="connsiteX4" fmla="*/ 309 w 11071"/>
                  <a:gd name="connsiteY4" fmla="*/ 4765 h 10451"/>
                  <a:gd name="connsiteX5" fmla="*/ 2142 w 11071"/>
                  <a:gd name="connsiteY5" fmla="*/ 10452 h 10451"/>
                  <a:gd name="connsiteX6" fmla="*/ 1155 w 11071"/>
                  <a:gd name="connsiteY6" fmla="*/ 5611 h 1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71" h="10451">
                    <a:moveTo>
                      <a:pt x="1155" y="5611"/>
                    </a:moveTo>
                    <a:cubicBezTo>
                      <a:pt x="2236" y="2509"/>
                      <a:pt x="5714" y="394"/>
                      <a:pt x="8957" y="911"/>
                    </a:cubicBezTo>
                    <a:cubicBezTo>
                      <a:pt x="9756" y="1052"/>
                      <a:pt x="10461" y="1287"/>
                      <a:pt x="11072" y="1663"/>
                    </a:cubicBezTo>
                    <a:cubicBezTo>
                      <a:pt x="10320" y="864"/>
                      <a:pt x="9380" y="253"/>
                      <a:pt x="8111" y="65"/>
                    </a:cubicBezTo>
                    <a:cubicBezTo>
                      <a:pt x="4868" y="-405"/>
                      <a:pt x="1390" y="1710"/>
                      <a:pt x="309" y="4765"/>
                    </a:cubicBezTo>
                    <a:cubicBezTo>
                      <a:pt x="-490" y="7115"/>
                      <a:pt x="309" y="9277"/>
                      <a:pt x="2142" y="10452"/>
                    </a:cubicBezTo>
                    <a:cubicBezTo>
                      <a:pt x="1014" y="9230"/>
                      <a:pt x="544" y="7491"/>
                      <a:pt x="1155" y="5611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5B11F09A-D279-1515-110A-96091EA602C0}"/>
                  </a:ext>
                </a:extLst>
              </p:cNvPr>
              <p:cNvSpPr/>
              <p:nvPr/>
            </p:nvSpPr>
            <p:spPr>
              <a:xfrm>
                <a:off x="9581792" y="1837627"/>
                <a:ext cx="12219" cy="12344"/>
              </a:xfrm>
              <a:custGeom>
                <a:avLst/>
                <a:gdLst>
                  <a:gd name="connsiteX0" fmla="*/ 12220 w 12219"/>
                  <a:gd name="connsiteY0" fmla="*/ 5162 h 12344"/>
                  <a:gd name="connsiteX1" fmla="*/ 6110 w 12219"/>
                  <a:gd name="connsiteY1" fmla="*/ 12259 h 12344"/>
                  <a:gd name="connsiteX2" fmla="*/ 0 w 12219"/>
                  <a:gd name="connsiteY2" fmla="*/ 7183 h 12344"/>
                  <a:gd name="connsiteX3" fmla="*/ 6110 w 12219"/>
                  <a:gd name="connsiteY3" fmla="*/ 86 h 12344"/>
                  <a:gd name="connsiteX4" fmla="*/ 12220 w 12219"/>
                  <a:gd name="connsiteY4" fmla="*/ 5162 h 12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9" h="12344">
                    <a:moveTo>
                      <a:pt x="12220" y="5162"/>
                    </a:moveTo>
                    <a:cubicBezTo>
                      <a:pt x="12220" y="8546"/>
                      <a:pt x="9494" y="11695"/>
                      <a:pt x="6110" y="12259"/>
                    </a:cubicBezTo>
                    <a:cubicBezTo>
                      <a:pt x="2726" y="12823"/>
                      <a:pt x="0" y="10520"/>
                      <a:pt x="0" y="7183"/>
                    </a:cubicBezTo>
                    <a:cubicBezTo>
                      <a:pt x="0" y="3799"/>
                      <a:pt x="2726" y="650"/>
                      <a:pt x="6110" y="86"/>
                    </a:cubicBezTo>
                    <a:cubicBezTo>
                      <a:pt x="9494" y="-478"/>
                      <a:pt x="12220" y="1778"/>
                      <a:pt x="12220" y="516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67556ECB-579A-1D7E-FB19-6318C1D1B686}"/>
                  </a:ext>
                </a:extLst>
              </p:cNvPr>
              <p:cNvSpPr/>
              <p:nvPr/>
            </p:nvSpPr>
            <p:spPr>
              <a:xfrm>
                <a:off x="9581792" y="2108196"/>
                <a:ext cx="12219" cy="12343"/>
              </a:xfrm>
              <a:custGeom>
                <a:avLst/>
                <a:gdLst>
                  <a:gd name="connsiteX0" fmla="*/ 12220 w 12219"/>
                  <a:gd name="connsiteY0" fmla="*/ 5162 h 12343"/>
                  <a:gd name="connsiteX1" fmla="*/ 6110 w 12219"/>
                  <a:gd name="connsiteY1" fmla="*/ 12259 h 12343"/>
                  <a:gd name="connsiteX2" fmla="*/ 0 w 12219"/>
                  <a:gd name="connsiteY2" fmla="*/ 7183 h 12343"/>
                  <a:gd name="connsiteX3" fmla="*/ 6110 w 12219"/>
                  <a:gd name="connsiteY3" fmla="*/ 86 h 12343"/>
                  <a:gd name="connsiteX4" fmla="*/ 12220 w 12219"/>
                  <a:gd name="connsiteY4" fmla="*/ 5162 h 12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9" h="12343">
                    <a:moveTo>
                      <a:pt x="12220" y="5162"/>
                    </a:moveTo>
                    <a:cubicBezTo>
                      <a:pt x="12220" y="8546"/>
                      <a:pt x="9494" y="11695"/>
                      <a:pt x="6110" y="12259"/>
                    </a:cubicBezTo>
                    <a:cubicBezTo>
                      <a:pt x="2726" y="12823"/>
                      <a:pt x="0" y="10520"/>
                      <a:pt x="0" y="7183"/>
                    </a:cubicBezTo>
                    <a:cubicBezTo>
                      <a:pt x="0" y="3799"/>
                      <a:pt x="2726" y="650"/>
                      <a:pt x="6110" y="86"/>
                    </a:cubicBezTo>
                    <a:cubicBezTo>
                      <a:pt x="9494" y="-478"/>
                      <a:pt x="12220" y="1778"/>
                      <a:pt x="12220" y="5162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B65D5796-6DD5-5F04-7EB2-D979843420B3}"/>
                  </a:ext>
                </a:extLst>
              </p:cNvPr>
              <p:cNvSpPr/>
              <p:nvPr/>
            </p:nvSpPr>
            <p:spPr>
              <a:xfrm>
                <a:off x="9581792" y="1837589"/>
                <a:ext cx="10903" cy="11591"/>
              </a:xfrm>
              <a:custGeom>
                <a:avLst/>
                <a:gdLst>
                  <a:gd name="connsiteX0" fmla="*/ 1269 w 10903"/>
                  <a:gd name="connsiteY0" fmla="*/ 8208 h 11591"/>
                  <a:gd name="connsiteX1" fmla="*/ 7379 w 10903"/>
                  <a:gd name="connsiteY1" fmla="*/ 1111 h 11591"/>
                  <a:gd name="connsiteX2" fmla="*/ 10903 w 10903"/>
                  <a:gd name="connsiteY2" fmla="*/ 1769 h 11591"/>
                  <a:gd name="connsiteX3" fmla="*/ 6110 w 10903"/>
                  <a:gd name="connsiteY3" fmla="*/ 77 h 11591"/>
                  <a:gd name="connsiteX4" fmla="*/ 0 w 10903"/>
                  <a:gd name="connsiteY4" fmla="*/ 7174 h 11591"/>
                  <a:gd name="connsiteX5" fmla="*/ 2538 w 10903"/>
                  <a:gd name="connsiteY5" fmla="*/ 11592 h 11591"/>
                  <a:gd name="connsiteX6" fmla="*/ 1269 w 10903"/>
                  <a:gd name="connsiteY6" fmla="*/ 8208 h 1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03" h="11591">
                    <a:moveTo>
                      <a:pt x="1269" y="8208"/>
                    </a:moveTo>
                    <a:cubicBezTo>
                      <a:pt x="1269" y="4824"/>
                      <a:pt x="3995" y="1675"/>
                      <a:pt x="7379" y="1111"/>
                    </a:cubicBezTo>
                    <a:cubicBezTo>
                      <a:pt x="8742" y="876"/>
                      <a:pt x="9917" y="1205"/>
                      <a:pt x="10903" y="1769"/>
                    </a:cubicBezTo>
                    <a:cubicBezTo>
                      <a:pt x="9776" y="500"/>
                      <a:pt x="8131" y="-252"/>
                      <a:pt x="6110" y="77"/>
                    </a:cubicBezTo>
                    <a:cubicBezTo>
                      <a:pt x="2726" y="641"/>
                      <a:pt x="0" y="3790"/>
                      <a:pt x="0" y="7174"/>
                    </a:cubicBezTo>
                    <a:cubicBezTo>
                      <a:pt x="0" y="9195"/>
                      <a:pt x="1034" y="10699"/>
                      <a:pt x="2538" y="11592"/>
                    </a:cubicBezTo>
                    <a:cubicBezTo>
                      <a:pt x="1833" y="10699"/>
                      <a:pt x="1269" y="9618"/>
                      <a:pt x="1269" y="8208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BCAA4235-483F-08B7-0279-07C2761D5D7D}"/>
                  </a:ext>
                </a:extLst>
              </p:cNvPr>
              <p:cNvSpPr/>
              <p:nvPr/>
            </p:nvSpPr>
            <p:spPr>
              <a:xfrm>
                <a:off x="9581792" y="2108205"/>
                <a:ext cx="10903" cy="11591"/>
              </a:xfrm>
              <a:custGeom>
                <a:avLst/>
                <a:gdLst>
                  <a:gd name="connsiteX0" fmla="*/ 1269 w 10903"/>
                  <a:gd name="connsiteY0" fmla="*/ 8208 h 11591"/>
                  <a:gd name="connsiteX1" fmla="*/ 7379 w 10903"/>
                  <a:gd name="connsiteY1" fmla="*/ 1111 h 11591"/>
                  <a:gd name="connsiteX2" fmla="*/ 10903 w 10903"/>
                  <a:gd name="connsiteY2" fmla="*/ 1769 h 11591"/>
                  <a:gd name="connsiteX3" fmla="*/ 6110 w 10903"/>
                  <a:gd name="connsiteY3" fmla="*/ 77 h 11591"/>
                  <a:gd name="connsiteX4" fmla="*/ 0 w 10903"/>
                  <a:gd name="connsiteY4" fmla="*/ 7174 h 11591"/>
                  <a:gd name="connsiteX5" fmla="*/ 2538 w 10903"/>
                  <a:gd name="connsiteY5" fmla="*/ 11592 h 11591"/>
                  <a:gd name="connsiteX6" fmla="*/ 1269 w 10903"/>
                  <a:gd name="connsiteY6" fmla="*/ 8208 h 11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03" h="11591">
                    <a:moveTo>
                      <a:pt x="1269" y="8208"/>
                    </a:moveTo>
                    <a:cubicBezTo>
                      <a:pt x="1269" y="4824"/>
                      <a:pt x="3995" y="1675"/>
                      <a:pt x="7379" y="1111"/>
                    </a:cubicBezTo>
                    <a:cubicBezTo>
                      <a:pt x="8742" y="876"/>
                      <a:pt x="9917" y="1205"/>
                      <a:pt x="10903" y="1769"/>
                    </a:cubicBezTo>
                    <a:cubicBezTo>
                      <a:pt x="9776" y="500"/>
                      <a:pt x="8131" y="-252"/>
                      <a:pt x="6110" y="77"/>
                    </a:cubicBezTo>
                    <a:cubicBezTo>
                      <a:pt x="2726" y="641"/>
                      <a:pt x="0" y="3790"/>
                      <a:pt x="0" y="7174"/>
                    </a:cubicBezTo>
                    <a:cubicBezTo>
                      <a:pt x="0" y="9195"/>
                      <a:pt x="1034" y="10699"/>
                      <a:pt x="2538" y="11592"/>
                    </a:cubicBezTo>
                    <a:cubicBezTo>
                      <a:pt x="1833" y="10699"/>
                      <a:pt x="1269" y="9571"/>
                      <a:pt x="1269" y="8208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C5B84C6B-05FD-1164-8743-B2338CD6C8E9}"/>
                  </a:ext>
                </a:extLst>
              </p:cNvPr>
              <p:cNvSpPr/>
              <p:nvPr/>
            </p:nvSpPr>
            <p:spPr>
              <a:xfrm>
                <a:off x="8900142" y="1804596"/>
                <a:ext cx="12381" cy="11341"/>
              </a:xfrm>
              <a:custGeom>
                <a:avLst/>
                <a:gdLst>
                  <a:gd name="connsiteX0" fmla="*/ 12065 w 12381"/>
                  <a:gd name="connsiteY0" fmla="*/ 6564 h 11341"/>
                  <a:gd name="connsiteX1" fmla="*/ 4264 w 12381"/>
                  <a:gd name="connsiteY1" fmla="*/ 11263 h 11341"/>
                  <a:gd name="connsiteX2" fmla="*/ 316 w 12381"/>
                  <a:gd name="connsiteY2" fmla="*/ 4778 h 11341"/>
                  <a:gd name="connsiteX3" fmla="*/ 8118 w 12381"/>
                  <a:gd name="connsiteY3" fmla="*/ 78 h 11341"/>
                  <a:gd name="connsiteX4" fmla="*/ 12065 w 12381"/>
                  <a:gd name="connsiteY4" fmla="*/ 6564 h 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1" h="11341">
                    <a:moveTo>
                      <a:pt x="12065" y="6564"/>
                    </a:moveTo>
                    <a:cubicBezTo>
                      <a:pt x="10984" y="9665"/>
                      <a:pt x="7507" y="11780"/>
                      <a:pt x="4264" y="11263"/>
                    </a:cubicBezTo>
                    <a:cubicBezTo>
                      <a:pt x="1021" y="10793"/>
                      <a:pt x="-765" y="7880"/>
                      <a:pt x="316" y="4778"/>
                    </a:cubicBezTo>
                    <a:cubicBezTo>
                      <a:pt x="1397" y="1676"/>
                      <a:pt x="4875" y="-439"/>
                      <a:pt x="8118" y="78"/>
                    </a:cubicBezTo>
                    <a:cubicBezTo>
                      <a:pt x="11360" y="595"/>
                      <a:pt x="13146" y="3509"/>
                      <a:pt x="12065" y="6564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7E39ECC8-C3F9-C1E8-2CC6-10E70F8461B0}"/>
                  </a:ext>
                </a:extLst>
              </p:cNvPr>
              <p:cNvSpPr/>
              <p:nvPr/>
            </p:nvSpPr>
            <p:spPr>
              <a:xfrm>
                <a:off x="8900189" y="1804656"/>
                <a:ext cx="12300" cy="11250"/>
              </a:xfrm>
              <a:custGeom>
                <a:avLst/>
                <a:gdLst>
                  <a:gd name="connsiteX0" fmla="*/ 1162 w 12300"/>
                  <a:gd name="connsiteY0" fmla="*/ 5235 h 11250"/>
                  <a:gd name="connsiteX1" fmla="*/ 8400 w 12300"/>
                  <a:gd name="connsiteY1" fmla="*/ 864 h 11250"/>
                  <a:gd name="connsiteX2" fmla="*/ 12300 w 12300"/>
                  <a:gd name="connsiteY2" fmla="*/ 4624 h 11250"/>
                  <a:gd name="connsiteX3" fmla="*/ 8118 w 12300"/>
                  <a:gd name="connsiteY3" fmla="*/ 65 h 11250"/>
                  <a:gd name="connsiteX4" fmla="*/ 316 w 12300"/>
                  <a:gd name="connsiteY4" fmla="*/ 4765 h 11250"/>
                  <a:gd name="connsiteX5" fmla="*/ 4264 w 12300"/>
                  <a:gd name="connsiteY5" fmla="*/ 11251 h 11250"/>
                  <a:gd name="connsiteX6" fmla="*/ 4781 w 12300"/>
                  <a:gd name="connsiteY6" fmla="*/ 11251 h 11250"/>
                  <a:gd name="connsiteX7" fmla="*/ 1162 w 12300"/>
                  <a:gd name="connsiteY7" fmla="*/ 5235 h 1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00" h="11250">
                    <a:moveTo>
                      <a:pt x="1162" y="5235"/>
                    </a:moveTo>
                    <a:cubicBezTo>
                      <a:pt x="2149" y="2368"/>
                      <a:pt x="5392" y="394"/>
                      <a:pt x="8400" y="864"/>
                    </a:cubicBezTo>
                    <a:cubicBezTo>
                      <a:pt x="10608" y="1193"/>
                      <a:pt x="12018" y="2744"/>
                      <a:pt x="12300" y="4624"/>
                    </a:cubicBezTo>
                    <a:cubicBezTo>
                      <a:pt x="12253" y="2321"/>
                      <a:pt x="10655" y="441"/>
                      <a:pt x="8118" y="65"/>
                    </a:cubicBezTo>
                    <a:cubicBezTo>
                      <a:pt x="4875" y="-405"/>
                      <a:pt x="1397" y="1710"/>
                      <a:pt x="316" y="4765"/>
                    </a:cubicBezTo>
                    <a:cubicBezTo>
                      <a:pt x="-765" y="7867"/>
                      <a:pt x="1021" y="10734"/>
                      <a:pt x="4264" y="11251"/>
                    </a:cubicBezTo>
                    <a:cubicBezTo>
                      <a:pt x="4452" y="11251"/>
                      <a:pt x="4593" y="11204"/>
                      <a:pt x="4781" y="11251"/>
                    </a:cubicBezTo>
                    <a:cubicBezTo>
                      <a:pt x="1773" y="10734"/>
                      <a:pt x="175" y="8102"/>
                      <a:pt x="1162" y="5235"/>
                    </a:cubicBez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871" name="Graphic 111">
                <a:extLst>
                  <a:ext uri="{FF2B5EF4-FFF2-40B4-BE49-F238E27FC236}">
                    <a16:creationId xmlns:a16="http://schemas.microsoft.com/office/drawing/2014/main" id="{7D3B8CBF-CD7C-5A38-225B-C207D987FA03}"/>
                  </a:ext>
                </a:extLst>
              </p:cNvPr>
              <p:cNvGrpSpPr/>
              <p:nvPr/>
            </p:nvGrpSpPr>
            <p:grpSpPr>
              <a:xfrm>
                <a:off x="8987123" y="1686802"/>
                <a:ext cx="331901" cy="325603"/>
                <a:chOff x="8987123" y="1686802"/>
                <a:chExt cx="331901" cy="325603"/>
              </a:xfrm>
              <a:grpFill/>
            </p:grpSpPr>
            <p:grpSp>
              <p:nvGrpSpPr>
                <p:cNvPr id="872" name="Graphic 111">
                  <a:extLst>
                    <a:ext uri="{FF2B5EF4-FFF2-40B4-BE49-F238E27FC236}">
                      <a16:creationId xmlns:a16="http://schemas.microsoft.com/office/drawing/2014/main" id="{27D0D03B-BFF2-D329-29F6-331408898376}"/>
                    </a:ext>
                  </a:extLst>
                </p:cNvPr>
                <p:cNvGrpSpPr/>
                <p:nvPr/>
              </p:nvGrpSpPr>
              <p:grpSpPr>
                <a:xfrm>
                  <a:off x="8987123" y="1686802"/>
                  <a:ext cx="331901" cy="325603"/>
                  <a:chOff x="8987123" y="1686802"/>
                  <a:chExt cx="331901" cy="325603"/>
                </a:xfrm>
                <a:grpFill/>
              </p:grpSpPr>
              <p:grpSp>
                <p:nvGrpSpPr>
                  <p:cNvPr id="873" name="Graphic 111">
                    <a:extLst>
                      <a:ext uri="{FF2B5EF4-FFF2-40B4-BE49-F238E27FC236}">
                        <a16:creationId xmlns:a16="http://schemas.microsoft.com/office/drawing/2014/main" id="{ADD48EE3-3026-27C7-0911-B1722BCFA9DD}"/>
                      </a:ext>
                    </a:extLst>
                  </p:cNvPr>
                  <p:cNvGrpSpPr/>
                  <p:nvPr/>
                </p:nvGrpSpPr>
                <p:grpSpPr>
                  <a:xfrm>
                    <a:off x="8987123" y="1695920"/>
                    <a:ext cx="331901" cy="316486"/>
                    <a:chOff x="8987123" y="1695920"/>
                    <a:chExt cx="331901" cy="316486"/>
                  </a:xfrm>
                  <a:grpFill/>
                </p:grpSpPr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id="{855D00D3-E3B0-46F0-5CB0-B616CC4770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87123" y="1966160"/>
                      <a:ext cx="60486" cy="30642"/>
                    </a:xfrm>
                    <a:custGeom>
                      <a:avLst/>
                      <a:gdLst>
                        <a:gd name="connsiteX0" fmla="*/ 0 w 60486"/>
                        <a:gd name="connsiteY0" fmla="*/ 21055 h 30642"/>
                        <a:gd name="connsiteX1" fmla="*/ 0 w 60486"/>
                        <a:gd name="connsiteY1" fmla="*/ 30643 h 30642"/>
                        <a:gd name="connsiteX2" fmla="*/ 60487 w 60486"/>
                        <a:gd name="connsiteY2" fmla="*/ 11280 h 30642"/>
                        <a:gd name="connsiteX3" fmla="*/ 60487 w 60486"/>
                        <a:gd name="connsiteY3" fmla="*/ 0 h 30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0486" h="30642">
                          <a:moveTo>
                            <a:pt x="0" y="21055"/>
                          </a:moveTo>
                          <a:lnTo>
                            <a:pt x="0" y="30643"/>
                          </a:lnTo>
                          <a:lnTo>
                            <a:pt x="60487" y="11280"/>
                          </a:lnTo>
                          <a:lnTo>
                            <a:pt x="60487" y="0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AD2A1197-7A54-C365-5B07-F7EFEF1E2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47610" y="1966160"/>
                      <a:ext cx="49066" cy="46246"/>
                    </a:xfrm>
                    <a:custGeom>
                      <a:avLst/>
                      <a:gdLst>
                        <a:gd name="connsiteX0" fmla="*/ 0 w 49066"/>
                        <a:gd name="connsiteY0" fmla="*/ 0 h 46246"/>
                        <a:gd name="connsiteX1" fmla="*/ 0 w 49066"/>
                        <a:gd name="connsiteY1" fmla="*/ 11280 h 46246"/>
                        <a:gd name="connsiteX2" fmla="*/ 49066 w 49066"/>
                        <a:gd name="connsiteY2" fmla="*/ 46246 h 46246"/>
                        <a:gd name="connsiteX3" fmla="*/ 49066 w 49066"/>
                        <a:gd name="connsiteY3" fmla="*/ 34168 h 462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9066" h="46246">
                          <a:moveTo>
                            <a:pt x="0" y="0"/>
                          </a:moveTo>
                          <a:lnTo>
                            <a:pt x="0" y="11280"/>
                          </a:lnTo>
                          <a:lnTo>
                            <a:pt x="49066" y="46246"/>
                          </a:lnTo>
                          <a:lnTo>
                            <a:pt x="49066" y="34168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43D92696-A4D6-CEFD-FEF7-976DEE5886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695920"/>
                      <a:ext cx="222348" cy="316486"/>
                    </a:xfrm>
                    <a:custGeom>
                      <a:avLst/>
                      <a:gdLst>
                        <a:gd name="connsiteX0" fmla="*/ 222349 w 222348"/>
                        <a:gd name="connsiteY0" fmla="*/ 0 h 316486"/>
                        <a:gd name="connsiteX1" fmla="*/ 0 w 222348"/>
                        <a:gd name="connsiteY1" fmla="*/ 304408 h 316486"/>
                        <a:gd name="connsiteX2" fmla="*/ 0 w 222348"/>
                        <a:gd name="connsiteY2" fmla="*/ 316486 h 316486"/>
                        <a:gd name="connsiteX3" fmla="*/ 222349 w 222348"/>
                        <a:gd name="connsiteY3" fmla="*/ 94091 h 316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2348" h="316486">
                          <a:moveTo>
                            <a:pt x="222349" y="0"/>
                          </a:moveTo>
                          <a:lnTo>
                            <a:pt x="0" y="304408"/>
                          </a:lnTo>
                          <a:lnTo>
                            <a:pt x="0" y="316486"/>
                          </a:lnTo>
                          <a:lnTo>
                            <a:pt x="222349" y="94091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877" name="Freeform: Shape 876">
                      <a:extLst>
                        <a:ext uri="{FF2B5EF4-FFF2-40B4-BE49-F238E27FC236}">
                          <a16:creationId xmlns:a16="http://schemas.microsoft.com/office/drawing/2014/main" id="{0D59CCF1-1575-8673-0BF2-665E5B8D0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96676" y="1695920"/>
                      <a:ext cx="222348" cy="316486"/>
                    </a:xfrm>
                    <a:custGeom>
                      <a:avLst/>
                      <a:gdLst>
                        <a:gd name="connsiteX0" fmla="*/ 222349 w 222348"/>
                        <a:gd name="connsiteY0" fmla="*/ 0 h 316486"/>
                        <a:gd name="connsiteX1" fmla="*/ 0 w 222348"/>
                        <a:gd name="connsiteY1" fmla="*/ 304408 h 316486"/>
                        <a:gd name="connsiteX2" fmla="*/ 0 w 222348"/>
                        <a:gd name="connsiteY2" fmla="*/ 316486 h 316486"/>
                        <a:gd name="connsiteX3" fmla="*/ 222349 w 222348"/>
                        <a:gd name="connsiteY3" fmla="*/ 94091 h 316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22348" h="316486">
                          <a:moveTo>
                            <a:pt x="222349" y="0"/>
                          </a:moveTo>
                          <a:lnTo>
                            <a:pt x="0" y="304408"/>
                          </a:lnTo>
                          <a:lnTo>
                            <a:pt x="0" y="316486"/>
                          </a:lnTo>
                          <a:lnTo>
                            <a:pt x="222349" y="94091"/>
                          </a:lnTo>
                          <a:close/>
                        </a:path>
                      </a:pathLst>
                    </a:custGeom>
                    <a:grpFill/>
                    <a:ln w="4687" cap="flat">
                      <a:solidFill>
                        <a:srgbClr val="010101">
                          <a:alpha val="32000"/>
                        </a:srgb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878" name="Freeform: Shape 877">
                    <a:extLst>
                      <a:ext uri="{FF2B5EF4-FFF2-40B4-BE49-F238E27FC236}">
                        <a16:creationId xmlns:a16="http://schemas.microsoft.com/office/drawing/2014/main" id="{7B22E7ED-9E64-429E-6F21-493A2987C07F}"/>
                      </a:ext>
                    </a:extLst>
                  </p:cNvPr>
                  <p:cNvSpPr/>
                  <p:nvPr/>
                </p:nvSpPr>
                <p:spPr>
                  <a:xfrm>
                    <a:off x="8987123" y="1686802"/>
                    <a:ext cx="331901" cy="313525"/>
                  </a:xfrm>
                  <a:custGeom>
                    <a:avLst/>
                    <a:gdLst>
                      <a:gd name="connsiteX0" fmla="*/ 83986 w 331901"/>
                      <a:gd name="connsiteY0" fmla="*/ 100670 h 313525"/>
                      <a:gd name="connsiteX1" fmla="*/ 0 w 331901"/>
                      <a:gd name="connsiteY1" fmla="*/ 300413 h 313525"/>
                      <a:gd name="connsiteX2" fmla="*/ 60487 w 331901"/>
                      <a:gd name="connsiteY2" fmla="*/ 279358 h 313525"/>
                      <a:gd name="connsiteX3" fmla="*/ 109553 w 331901"/>
                      <a:gd name="connsiteY3" fmla="*/ 313525 h 313525"/>
                      <a:gd name="connsiteX4" fmla="*/ 331902 w 331901"/>
                      <a:gd name="connsiteY4" fmla="*/ 9118 h 313525"/>
                      <a:gd name="connsiteX5" fmla="*/ 121537 w 331901"/>
                      <a:gd name="connsiteY5" fmla="*/ 0 h 313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1901" h="313525">
                        <a:moveTo>
                          <a:pt x="83986" y="100670"/>
                        </a:moveTo>
                        <a:lnTo>
                          <a:pt x="0" y="300413"/>
                        </a:lnTo>
                        <a:lnTo>
                          <a:pt x="60487" y="279358"/>
                        </a:lnTo>
                        <a:lnTo>
                          <a:pt x="109553" y="313525"/>
                        </a:lnTo>
                        <a:lnTo>
                          <a:pt x="331902" y="9118"/>
                        </a:lnTo>
                        <a:lnTo>
                          <a:pt x="121537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79" name="Graphic 111">
                  <a:extLst>
                    <a:ext uri="{FF2B5EF4-FFF2-40B4-BE49-F238E27FC236}">
                      <a16:creationId xmlns:a16="http://schemas.microsoft.com/office/drawing/2014/main" id="{4B41AF96-EB2F-F470-C47C-46A62E66A797}"/>
                    </a:ext>
                  </a:extLst>
                </p:cNvPr>
                <p:cNvGrpSpPr/>
                <p:nvPr/>
              </p:nvGrpSpPr>
              <p:grpSpPr>
                <a:xfrm>
                  <a:off x="9023829" y="1702312"/>
                  <a:ext cx="253461" cy="272166"/>
                  <a:chOff x="9023829" y="1702312"/>
                  <a:chExt cx="253461" cy="272166"/>
                </a:xfrm>
                <a:grpFill/>
              </p:grpSpPr>
              <p:sp>
                <p:nvSpPr>
                  <p:cNvPr id="880" name="Freeform: Shape 879">
                    <a:extLst>
                      <a:ext uri="{FF2B5EF4-FFF2-40B4-BE49-F238E27FC236}">
                        <a16:creationId xmlns:a16="http://schemas.microsoft.com/office/drawing/2014/main" id="{5AB716A8-AE52-6F9D-2EA3-E12B85EF40C1}"/>
                      </a:ext>
                    </a:extLst>
                  </p:cNvPr>
                  <p:cNvSpPr/>
                  <p:nvPr/>
                </p:nvSpPr>
                <p:spPr>
                  <a:xfrm>
                    <a:off x="9023829" y="1702312"/>
                    <a:ext cx="253461" cy="272166"/>
                  </a:xfrm>
                  <a:custGeom>
                    <a:avLst/>
                    <a:gdLst>
                      <a:gd name="connsiteX0" fmla="*/ 107532 w 253461"/>
                      <a:gd name="connsiteY0" fmla="*/ 0 h 272166"/>
                      <a:gd name="connsiteX1" fmla="*/ 0 w 253461"/>
                      <a:gd name="connsiteY1" fmla="*/ 257221 h 272166"/>
                      <a:gd name="connsiteX2" fmla="*/ 10904 w 253461"/>
                      <a:gd name="connsiteY2" fmla="*/ 254073 h 272166"/>
                      <a:gd name="connsiteX3" fmla="*/ 30784 w 253461"/>
                      <a:gd name="connsiteY3" fmla="*/ 248433 h 272166"/>
                      <a:gd name="connsiteX4" fmla="*/ 66690 w 253461"/>
                      <a:gd name="connsiteY4" fmla="*/ 272167 h 272166"/>
                      <a:gd name="connsiteX5" fmla="*/ 247728 w 253461"/>
                      <a:gd name="connsiteY5" fmla="*/ 15227 h 272166"/>
                      <a:gd name="connsiteX6" fmla="*/ 253462 w 253461"/>
                      <a:gd name="connsiteY6" fmla="*/ 7050 h 27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461" h="272166">
                        <a:moveTo>
                          <a:pt x="107532" y="0"/>
                        </a:moveTo>
                        <a:lnTo>
                          <a:pt x="0" y="257221"/>
                        </a:lnTo>
                        <a:lnTo>
                          <a:pt x="10904" y="254073"/>
                        </a:lnTo>
                        <a:lnTo>
                          <a:pt x="30784" y="248433"/>
                        </a:lnTo>
                        <a:lnTo>
                          <a:pt x="66690" y="272167"/>
                        </a:lnTo>
                        <a:lnTo>
                          <a:pt x="247728" y="15227"/>
                        </a:lnTo>
                        <a:lnTo>
                          <a:pt x="253462" y="705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id="{24808FE4-4D69-77BC-F6A1-956DD10414B2}"/>
                      </a:ext>
                    </a:extLst>
                  </p:cNvPr>
                  <p:cNvSpPr/>
                  <p:nvPr/>
                </p:nvSpPr>
                <p:spPr>
                  <a:xfrm>
                    <a:off x="9023829" y="1702312"/>
                    <a:ext cx="253461" cy="272166"/>
                  </a:xfrm>
                  <a:custGeom>
                    <a:avLst/>
                    <a:gdLst>
                      <a:gd name="connsiteX0" fmla="*/ 107532 w 253461"/>
                      <a:gd name="connsiteY0" fmla="*/ 0 h 272166"/>
                      <a:gd name="connsiteX1" fmla="*/ 0 w 253461"/>
                      <a:gd name="connsiteY1" fmla="*/ 257221 h 272166"/>
                      <a:gd name="connsiteX2" fmla="*/ 10904 w 253461"/>
                      <a:gd name="connsiteY2" fmla="*/ 254073 h 272166"/>
                      <a:gd name="connsiteX3" fmla="*/ 30784 w 253461"/>
                      <a:gd name="connsiteY3" fmla="*/ 248433 h 272166"/>
                      <a:gd name="connsiteX4" fmla="*/ 66690 w 253461"/>
                      <a:gd name="connsiteY4" fmla="*/ 272167 h 272166"/>
                      <a:gd name="connsiteX5" fmla="*/ 247728 w 253461"/>
                      <a:gd name="connsiteY5" fmla="*/ 15227 h 272166"/>
                      <a:gd name="connsiteX6" fmla="*/ 253462 w 253461"/>
                      <a:gd name="connsiteY6" fmla="*/ 7050 h 27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3461" h="272166">
                        <a:moveTo>
                          <a:pt x="107532" y="0"/>
                        </a:moveTo>
                        <a:lnTo>
                          <a:pt x="0" y="257221"/>
                        </a:lnTo>
                        <a:lnTo>
                          <a:pt x="10904" y="254073"/>
                        </a:lnTo>
                        <a:lnTo>
                          <a:pt x="30784" y="248433"/>
                        </a:lnTo>
                        <a:lnTo>
                          <a:pt x="66690" y="272167"/>
                        </a:lnTo>
                        <a:lnTo>
                          <a:pt x="247728" y="15227"/>
                        </a:lnTo>
                        <a:lnTo>
                          <a:pt x="253462" y="705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9F597313-3DBB-42A2-A5AE-836D875B7B16}"/>
                      </a:ext>
                    </a:extLst>
                  </p:cNvPr>
                  <p:cNvSpPr/>
                  <p:nvPr/>
                </p:nvSpPr>
                <p:spPr>
                  <a:xfrm>
                    <a:off x="9023829" y="1702312"/>
                    <a:ext cx="113500" cy="257221"/>
                  </a:xfrm>
                  <a:custGeom>
                    <a:avLst/>
                    <a:gdLst>
                      <a:gd name="connsiteX0" fmla="*/ 0 w 113500"/>
                      <a:gd name="connsiteY0" fmla="*/ 257221 h 257221"/>
                      <a:gd name="connsiteX1" fmla="*/ 10904 w 113500"/>
                      <a:gd name="connsiteY1" fmla="*/ 254073 h 257221"/>
                      <a:gd name="connsiteX2" fmla="*/ 113501 w 113500"/>
                      <a:gd name="connsiteY2" fmla="*/ 8695 h 257221"/>
                      <a:gd name="connsiteX3" fmla="*/ 107532 w 113500"/>
                      <a:gd name="connsiteY3" fmla="*/ 0 h 257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500" h="257221">
                        <a:moveTo>
                          <a:pt x="0" y="257221"/>
                        </a:moveTo>
                        <a:lnTo>
                          <a:pt x="10904" y="254073"/>
                        </a:lnTo>
                        <a:lnTo>
                          <a:pt x="113501" y="8695"/>
                        </a:lnTo>
                        <a:lnTo>
                          <a:pt x="107532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F2ED55AB-BCB0-C7F9-8CD4-256F2DE490B5}"/>
                      </a:ext>
                    </a:extLst>
                  </p:cNvPr>
                  <p:cNvSpPr/>
                  <p:nvPr/>
                </p:nvSpPr>
                <p:spPr>
                  <a:xfrm>
                    <a:off x="9131360" y="1702312"/>
                    <a:ext cx="145929" cy="15227"/>
                  </a:xfrm>
                  <a:custGeom>
                    <a:avLst/>
                    <a:gdLst>
                      <a:gd name="connsiteX0" fmla="*/ 145930 w 145929"/>
                      <a:gd name="connsiteY0" fmla="*/ 7050 h 15227"/>
                      <a:gd name="connsiteX1" fmla="*/ 0 w 145929"/>
                      <a:gd name="connsiteY1" fmla="*/ 0 h 15227"/>
                      <a:gd name="connsiteX2" fmla="*/ 5969 w 145929"/>
                      <a:gd name="connsiteY2" fmla="*/ 8695 h 15227"/>
                      <a:gd name="connsiteX3" fmla="*/ 140196 w 145929"/>
                      <a:gd name="connsiteY3" fmla="*/ 15227 h 15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29" h="15227">
                        <a:moveTo>
                          <a:pt x="145930" y="7050"/>
                        </a:moveTo>
                        <a:lnTo>
                          <a:pt x="0" y="0"/>
                        </a:lnTo>
                        <a:lnTo>
                          <a:pt x="5969" y="8695"/>
                        </a:lnTo>
                        <a:lnTo>
                          <a:pt x="140196" y="1522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884" name="Graphic 111">
                <a:extLst>
                  <a:ext uri="{FF2B5EF4-FFF2-40B4-BE49-F238E27FC236}">
                    <a16:creationId xmlns:a16="http://schemas.microsoft.com/office/drawing/2014/main" id="{0759A71B-88DA-462F-1D0D-0F0180A377D2}"/>
                  </a:ext>
                </a:extLst>
              </p:cNvPr>
              <p:cNvGrpSpPr/>
              <p:nvPr/>
            </p:nvGrpSpPr>
            <p:grpSpPr>
              <a:xfrm>
                <a:off x="8893643" y="1816705"/>
                <a:ext cx="651179" cy="473977"/>
                <a:chOff x="8893643" y="1816705"/>
                <a:chExt cx="651179" cy="473977"/>
              </a:xfrm>
              <a:grpFill/>
            </p:grpSpPr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E9407920-6AE3-D917-747F-54F2A7C95BF4}"/>
                    </a:ext>
                  </a:extLst>
                </p:cNvPr>
                <p:cNvSpPr/>
                <p:nvPr/>
              </p:nvSpPr>
              <p:spPr>
                <a:xfrm rot="-329842">
                  <a:off x="8897636" y="2233770"/>
                  <a:ext cx="2584" cy="20867"/>
                </a:xfrm>
                <a:custGeom>
                  <a:avLst/>
                  <a:gdLst>
                    <a:gd name="connsiteX0" fmla="*/ 0 w 2584"/>
                    <a:gd name="connsiteY0" fmla="*/ 0 h 20867"/>
                    <a:gd name="connsiteX1" fmla="*/ 2585 w 2584"/>
                    <a:gd name="connsiteY1" fmla="*/ 0 h 20867"/>
                    <a:gd name="connsiteX2" fmla="*/ 2585 w 2584"/>
                    <a:gd name="connsiteY2" fmla="*/ 20867 h 20867"/>
                    <a:gd name="connsiteX3" fmla="*/ 0 w 2584"/>
                    <a:gd name="connsiteY3" fmla="*/ 20867 h 20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086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0867"/>
                      </a:lnTo>
                      <a:lnTo>
                        <a:pt x="0" y="2086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0014B6B5-8514-78C7-5BF2-4AC5A7735EA1}"/>
                    </a:ext>
                  </a:extLst>
                </p:cNvPr>
                <p:cNvSpPr/>
                <p:nvPr/>
              </p:nvSpPr>
              <p:spPr>
                <a:xfrm rot="-329842">
                  <a:off x="8910769" y="2214665"/>
                  <a:ext cx="2584" cy="45024"/>
                </a:xfrm>
                <a:custGeom>
                  <a:avLst/>
                  <a:gdLst>
                    <a:gd name="connsiteX0" fmla="*/ 0 w 2584"/>
                    <a:gd name="connsiteY0" fmla="*/ 0 h 45024"/>
                    <a:gd name="connsiteX1" fmla="*/ 2585 w 2584"/>
                    <a:gd name="connsiteY1" fmla="*/ 0 h 45024"/>
                    <a:gd name="connsiteX2" fmla="*/ 2585 w 2584"/>
                    <a:gd name="connsiteY2" fmla="*/ 45024 h 45024"/>
                    <a:gd name="connsiteX3" fmla="*/ 0 w 2584"/>
                    <a:gd name="connsiteY3" fmla="*/ 45024 h 45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4502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5024"/>
                      </a:lnTo>
                      <a:lnTo>
                        <a:pt x="0" y="4502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19DEBA45-6558-F959-8C24-C3047822C071}"/>
                    </a:ext>
                  </a:extLst>
                </p:cNvPr>
                <p:cNvSpPr/>
                <p:nvPr/>
              </p:nvSpPr>
              <p:spPr>
                <a:xfrm rot="-329842">
                  <a:off x="8923909" y="2197157"/>
                  <a:ext cx="2584" cy="67630"/>
                </a:xfrm>
                <a:custGeom>
                  <a:avLst/>
                  <a:gdLst>
                    <a:gd name="connsiteX0" fmla="*/ 0 w 2584"/>
                    <a:gd name="connsiteY0" fmla="*/ 0 h 67630"/>
                    <a:gd name="connsiteX1" fmla="*/ 2585 w 2584"/>
                    <a:gd name="connsiteY1" fmla="*/ 0 h 67630"/>
                    <a:gd name="connsiteX2" fmla="*/ 2585 w 2584"/>
                    <a:gd name="connsiteY2" fmla="*/ 67630 h 67630"/>
                    <a:gd name="connsiteX3" fmla="*/ 0 w 2584"/>
                    <a:gd name="connsiteY3" fmla="*/ 67630 h 6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763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7630"/>
                      </a:lnTo>
                      <a:lnTo>
                        <a:pt x="0" y="676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88" name="Freeform: Shape 887">
                  <a:extLst>
                    <a:ext uri="{FF2B5EF4-FFF2-40B4-BE49-F238E27FC236}">
                      <a16:creationId xmlns:a16="http://schemas.microsoft.com/office/drawing/2014/main" id="{B5AD0E92-CAC2-08E5-3EDA-181D362EF453}"/>
                    </a:ext>
                  </a:extLst>
                </p:cNvPr>
                <p:cNvSpPr/>
                <p:nvPr/>
              </p:nvSpPr>
              <p:spPr>
                <a:xfrm rot="-329842">
                  <a:off x="8937110" y="2179584"/>
                  <a:ext cx="2584" cy="90283"/>
                </a:xfrm>
                <a:custGeom>
                  <a:avLst/>
                  <a:gdLst>
                    <a:gd name="connsiteX0" fmla="*/ 0 w 2584"/>
                    <a:gd name="connsiteY0" fmla="*/ 0 h 90283"/>
                    <a:gd name="connsiteX1" fmla="*/ 2585 w 2584"/>
                    <a:gd name="connsiteY1" fmla="*/ 0 h 90283"/>
                    <a:gd name="connsiteX2" fmla="*/ 2585 w 2584"/>
                    <a:gd name="connsiteY2" fmla="*/ 90284 h 90283"/>
                    <a:gd name="connsiteX3" fmla="*/ 0 w 2584"/>
                    <a:gd name="connsiteY3" fmla="*/ 90284 h 90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028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0284"/>
                      </a:lnTo>
                      <a:lnTo>
                        <a:pt x="0" y="9028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BECAD6E8-DDD2-6186-A34B-AB02042102A2}"/>
                    </a:ext>
                  </a:extLst>
                </p:cNvPr>
                <p:cNvSpPr/>
                <p:nvPr/>
              </p:nvSpPr>
              <p:spPr>
                <a:xfrm rot="-329842">
                  <a:off x="8950160" y="2160334"/>
                  <a:ext cx="2584" cy="114581"/>
                </a:xfrm>
                <a:custGeom>
                  <a:avLst/>
                  <a:gdLst>
                    <a:gd name="connsiteX0" fmla="*/ 0 w 2584"/>
                    <a:gd name="connsiteY0" fmla="*/ 0 h 114581"/>
                    <a:gd name="connsiteX1" fmla="*/ 2585 w 2584"/>
                    <a:gd name="connsiteY1" fmla="*/ 0 h 114581"/>
                    <a:gd name="connsiteX2" fmla="*/ 2585 w 2584"/>
                    <a:gd name="connsiteY2" fmla="*/ 114582 h 114581"/>
                    <a:gd name="connsiteX3" fmla="*/ 0 w 2584"/>
                    <a:gd name="connsiteY3" fmla="*/ 114582 h 114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458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4582"/>
                      </a:lnTo>
                      <a:lnTo>
                        <a:pt x="0" y="11458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0" name="Freeform: Shape 889">
                  <a:extLst>
                    <a:ext uri="{FF2B5EF4-FFF2-40B4-BE49-F238E27FC236}">
                      <a16:creationId xmlns:a16="http://schemas.microsoft.com/office/drawing/2014/main" id="{F7F63071-8E7F-ACC6-362A-0A955734AD81}"/>
                    </a:ext>
                  </a:extLst>
                </p:cNvPr>
                <p:cNvSpPr/>
                <p:nvPr/>
              </p:nvSpPr>
              <p:spPr>
                <a:xfrm rot="-329842">
                  <a:off x="8963144" y="2139357"/>
                  <a:ext cx="2584" cy="139020"/>
                </a:xfrm>
                <a:custGeom>
                  <a:avLst/>
                  <a:gdLst>
                    <a:gd name="connsiteX0" fmla="*/ 0 w 2584"/>
                    <a:gd name="connsiteY0" fmla="*/ 0 h 139020"/>
                    <a:gd name="connsiteX1" fmla="*/ 2585 w 2584"/>
                    <a:gd name="connsiteY1" fmla="*/ 0 h 139020"/>
                    <a:gd name="connsiteX2" fmla="*/ 2585 w 2584"/>
                    <a:gd name="connsiteY2" fmla="*/ 139021 h 139020"/>
                    <a:gd name="connsiteX3" fmla="*/ 0 w 2584"/>
                    <a:gd name="connsiteY3" fmla="*/ 139021 h 13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3902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39021"/>
                      </a:lnTo>
                      <a:lnTo>
                        <a:pt x="0" y="1390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1" name="Freeform: Shape 890">
                  <a:extLst>
                    <a:ext uri="{FF2B5EF4-FFF2-40B4-BE49-F238E27FC236}">
                      <a16:creationId xmlns:a16="http://schemas.microsoft.com/office/drawing/2014/main" id="{FA6B92E3-B5A7-6BA2-C126-3A83B0018316}"/>
                    </a:ext>
                  </a:extLst>
                </p:cNvPr>
                <p:cNvSpPr/>
                <p:nvPr/>
              </p:nvSpPr>
              <p:spPr>
                <a:xfrm rot="-329842">
                  <a:off x="8976163" y="2118347"/>
                  <a:ext cx="2584" cy="165010"/>
                </a:xfrm>
                <a:custGeom>
                  <a:avLst/>
                  <a:gdLst>
                    <a:gd name="connsiteX0" fmla="*/ 0 w 2584"/>
                    <a:gd name="connsiteY0" fmla="*/ 0 h 165010"/>
                    <a:gd name="connsiteX1" fmla="*/ 2585 w 2584"/>
                    <a:gd name="connsiteY1" fmla="*/ 0 h 165010"/>
                    <a:gd name="connsiteX2" fmla="*/ 2585 w 2584"/>
                    <a:gd name="connsiteY2" fmla="*/ 165011 h 165010"/>
                    <a:gd name="connsiteX3" fmla="*/ 0 w 2584"/>
                    <a:gd name="connsiteY3" fmla="*/ 165011 h 165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6501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65011"/>
                      </a:lnTo>
                      <a:lnTo>
                        <a:pt x="0" y="16501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19E84C37-3444-974A-E84D-525BCAFBA441}"/>
                    </a:ext>
                  </a:extLst>
                </p:cNvPr>
                <p:cNvSpPr/>
                <p:nvPr/>
              </p:nvSpPr>
              <p:spPr>
                <a:xfrm>
                  <a:off x="8979603" y="2100105"/>
                  <a:ext cx="19269" cy="186536"/>
                </a:xfrm>
                <a:custGeom>
                  <a:avLst/>
                  <a:gdLst>
                    <a:gd name="connsiteX0" fmla="*/ 16684 w 19269"/>
                    <a:gd name="connsiteY0" fmla="*/ 186536 h 186536"/>
                    <a:gd name="connsiteX1" fmla="*/ 0 w 19269"/>
                    <a:gd name="connsiteY1" fmla="*/ 188 h 186536"/>
                    <a:gd name="connsiteX2" fmla="*/ 2585 w 19269"/>
                    <a:gd name="connsiteY2" fmla="*/ 0 h 186536"/>
                    <a:gd name="connsiteX3" fmla="*/ 19269 w 19269"/>
                    <a:gd name="connsiteY3" fmla="*/ 186301 h 186536"/>
                    <a:gd name="connsiteX4" fmla="*/ 16684 w 19269"/>
                    <a:gd name="connsiteY4" fmla="*/ 186536 h 18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69" h="186536">
                      <a:moveTo>
                        <a:pt x="16684" y="186536"/>
                      </a:moveTo>
                      <a:cubicBezTo>
                        <a:pt x="9964" y="117167"/>
                        <a:pt x="4512" y="56210"/>
                        <a:pt x="0" y="188"/>
                      </a:cubicBezTo>
                      <a:lnTo>
                        <a:pt x="2585" y="0"/>
                      </a:lnTo>
                      <a:cubicBezTo>
                        <a:pt x="7097" y="56022"/>
                        <a:pt x="12549" y="116979"/>
                        <a:pt x="19269" y="186301"/>
                      </a:cubicBezTo>
                      <a:lnTo>
                        <a:pt x="16684" y="18653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23705BB8-6DD2-CBAB-D751-F36558AC1AE8}"/>
                    </a:ext>
                  </a:extLst>
                </p:cNvPr>
                <p:cNvSpPr/>
                <p:nvPr/>
              </p:nvSpPr>
              <p:spPr>
                <a:xfrm>
                  <a:off x="8991635" y="2074961"/>
                  <a:ext cx="23640" cy="215721"/>
                </a:xfrm>
                <a:custGeom>
                  <a:avLst/>
                  <a:gdLst>
                    <a:gd name="connsiteX0" fmla="*/ 21055 w 23640"/>
                    <a:gd name="connsiteY0" fmla="*/ 215722 h 215721"/>
                    <a:gd name="connsiteX1" fmla="*/ 0 w 23640"/>
                    <a:gd name="connsiteY1" fmla="*/ 235 h 215721"/>
                    <a:gd name="connsiteX2" fmla="*/ 2585 w 23640"/>
                    <a:gd name="connsiteY2" fmla="*/ 0 h 215721"/>
                    <a:gd name="connsiteX3" fmla="*/ 23640 w 23640"/>
                    <a:gd name="connsiteY3" fmla="*/ 215487 h 215721"/>
                    <a:gd name="connsiteX4" fmla="*/ 21055 w 23640"/>
                    <a:gd name="connsiteY4" fmla="*/ 215722 h 21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640" h="215721">
                      <a:moveTo>
                        <a:pt x="21055" y="215722"/>
                      </a:moveTo>
                      <a:cubicBezTo>
                        <a:pt x="13629" y="138927"/>
                        <a:pt x="6768" y="68429"/>
                        <a:pt x="0" y="235"/>
                      </a:cubicBezTo>
                      <a:lnTo>
                        <a:pt x="2585" y="0"/>
                      </a:lnTo>
                      <a:cubicBezTo>
                        <a:pt x="9306" y="68194"/>
                        <a:pt x="16214" y="138692"/>
                        <a:pt x="23640" y="215487"/>
                      </a:cubicBezTo>
                      <a:lnTo>
                        <a:pt x="21055" y="2157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6E51493A-BD98-C0DD-7827-8C6747998003}"/>
                    </a:ext>
                  </a:extLst>
                </p:cNvPr>
                <p:cNvSpPr/>
                <p:nvPr/>
              </p:nvSpPr>
              <p:spPr>
                <a:xfrm>
                  <a:off x="9003901" y="2058981"/>
                  <a:ext cx="23734" cy="222724"/>
                </a:xfrm>
                <a:custGeom>
                  <a:avLst/>
                  <a:gdLst>
                    <a:gd name="connsiteX0" fmla="*/ 21149 w 23734"/>
                    <a:gd name="connsiteY0" fmla="*/ 222725 h 222724"/>
                    <a:gd name="connsiteX1" fmla="*/ 0 w 23734"/>
                    <a:gd name="connsiteY1" fmla="*/ 282 h 222724"/>
                    <a:gd name="connsiteX2" fmla="*/ 2585 w 23734"/>
                    <a:gd name="connsiteY2" fmla="*/ 0 h 222724"/>
                    <a:gd name="connsiteX3" fmla="*/ 23734 w 23734"/>
                    <a:gd name="connsiteY3" fmla="*/ 222490 h 222724"/>
                    <a:gd name="connsiteX4" fmla="*/ 21149 w 23734"/>
                    <a:gd name="connsiteY4" fmla="*/ 222725 h 222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34" h="222724">
                      <a:moveTo>
                        <a:pt x="21149" y="222725"/>
                      </a:moveTo>
                      <a:cubicBezTo>
                        <a:pt x="13723" y="139773"/>
                        <a:pt x="7332" y="70215"/>
                        <a:pt x="0" y="282"/>
                      </a:cubicBezTo>
                      <a:lnTo>
                        <a:pt x="2585" y="0"/>
                      </a:lnTo>
                      <a:cubicBezTo>
                        <a:pt x="9917" y="69933"/>
                        <a:pt x="16355" y="139491"/>
                        <a:pt x="23734" y="222490"/>
                      </a:cubicBezTo>
                      <a:lnTo>
                        <a:pt x="21149" y="22272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5" name="Freeform: Shape 894">
                  <a:extLst>
                    <a:ext uri="{FF2B5EF4-FFF2-40B4-BE49-F238E27FC236}">
                      <a16:creationId xmlns:a16="http://schemas.microsoft.com/office/drawing/2014/main" id="{E79DC2E7-E604-9D47-BFB2-0A75FA177DD7}"/>
                    </a:ext>
                  </a:extLst>
                </p:cNvPr>
                <p:cNvSpPr/>
                <p:nvPr/>
              </p:nvSpPr>
              <p:spPr>
                <a:xfrm>
                  <a:off x="9016262" y="2044647"/>
                  <a:ext cx="24157" cy="228552"/>
                </a:xfrm>
                <a:custGeom>
                  <a:avLst/>
                  <a:gdLst>
                    <a:gd name="connsiteX0" fmla="*/ 21572 w 24157"/>
                    <a:gd name="connsiteY0" fmla="*/ 228553 h 228552"/>
                    <a:gd name="connsiteX1" fmla="*/ 0 w 24157"/>
                    <a:gd name="connsiteY1" fmla="*/ 235 h 228552"/>
                    <a:gd name="connsiteX2" fmla="*/ 2585 w 24157"/>
                    <a:gd name="connsiteY2" fmla="*/ 0 h 228552"/>
                    <a:gd name="connsiteX3" fmla="*/ 24157 w 24157"/>
                    <a:gd name="connsiteY3" fmla="*/ 228318 h 228552"/>
                    <a:gd name="connsiteX4" fmla="*/ 21572 w 24157"/>
                    <a:gd name="connsiteY4" fmla="*/ 228553 h 22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57" h="228552">
                      <a:moveTo>
                        <a:pt x="21572" y="228553"/>
                      </a:moveTo>
                      <a:cubicBezTo>
                        <a:pt x="15321" y="165575"/>
                        <a:pt x="7238" y="82717"/>
                        <a:pt x="0" y="235"/>
                      </a:cubicBezTo>
                      <a:lnTo>
                        <a:pt x="2585" y="0"/>
                      </a:lnTo>
                      <a:cubicBezTo>
                        <a:pt x="9823" y="82482"/>
                        <a:pt x="17906" y="165340"/>
                        <a:pt x="24157" y="228318"/>
                      </a:cubicBezTo>
                      <a:lnTo>
                        <a:pt x="21572" y="2285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6" name="Freeform: Shape 895">
                  <a:extLst>
                    <a:ext uri="{FF2B5EF4-FFF2-40B4-BE49-F238E27FC236}">
                      <a16:creationId xmlns:a16="http://schemas.microsoft.com/office/drawing/2014/main" id="{91200215-C02D-FC69-8D7A-FFD9997FB7E0}"/>
                    </a:ext>
                  </a:extLst>
                </p:cNvPr>
                <p:cNvSpPr/>
                <p:nvPr/>
              </p:nvSpPr>
              <p:spPr>
                <a:xfrm>
                  <a:off x="9028669" y="2030265"/>
                  <a:ext cx="24063" cy="232359"/>
                </a:xfrm>
                <a:custGeom>
                  <a:avLst/>
                  <a:gdLst>
                    <a:gd name="connsiteX0" fmla="*/ 21478 w 24063"/>
                    <a:gd name="connsiteY0" fmla="*/ 232359 h 232359"/>
                    <a:gd name="connsiteX1" fmla="*/ 14804 w 24063"/>
                    <a:gd name="connsiteY1" fmla="*/ 159888 h 232359"/>
                    <a:gd name="connsiteX2" fmla="*/ 0 w 24063"/>
                    <a:gd name="connsiteY2" fmla="*/ 235 h 232359"/>
                    <a:gd name="connsiteX3" fmla="*/ 2585 w 24063"/>
                    <a:gd name="connsiteY3" fmla="*/ 0 h 232359"/>
                    <a:gd name="connsiteX4" fmla="*/ 17389 w 24063"/>
                    <a:gd name="connsiteY4" fmla="*/ 159653 h 232359"/>
                    <a:gd name="connsiteX5" fmla="*/ 24063 w 24063"/>
                    <a:gd name="connsiteY5" fmla="*/ 232124 h 232359"/>
                    <a:gd name="connsiteX6" fmla="*/ 21478 w 24063"/>
                    <a:gd name="connsiteY6" fmla="*/ 232359 h 232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063" h="232359">
                      <a:moveTo>
                        <a:pt x="21478" y="232359"/>
                      </a:moveTo>
                      <a:lnTo>
                        <a:pt x="14804" y="159888"/>
                      </a:lnTo>
                      <a:cubicBezTo>
                        <a:pt x="9917" y="106686"/>
                        <a:pt x="4982" y="53484"/>
                        <a:pt x="0" y="235"/>
                      </a:cubicBezTo>
                      <a:lnTo>
                        <a:pt x="2585" y="0"/>
                      </a:lnTo>
                      <a:cubicBezTo>
                        <a:pt x="7567" y="53202"/>
                        <a:pt x="12501" y="106404"/>
                        <a:pt x="17389" y="159653"/>
                      </a:cubicBezTo>
                      <a:lnTo>
                        <a:pt x="24063" y="232124"/>
                      </a:lnTo>
                      <a:lnTo>
                        <a:pt x="21478" y="23235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F07CA281-3EA9-7E57-76A5-845D1C5AA727}"/>
                    </a:ext>
                  </a:extLst>
                </p:cNvPr>
                <p:cNvSpPr/>
                <p:nvPr/>
              </p:nvSpPr>
              <p:spPr>
                <a:xfrm>
                  <a:off x="9040607" y="2011137"/>
                  <a:ext cx="25802" cy="239644"/>
                </a:xfrm>
                <a:custGeom>
                  <a:avLst/>
                  <a:gdLst>
                    <a:gd name="connsiteX0" fmla="*/ 23217 w 25802"/>
                    <a:gd name="connsiteY0" fmla="*/ 239644 h 239644"/>
                    <a:gd name="connsiteX1" fmla="*/ 0 w 25802"/>
                    <a:gd name="connsiteY1" fmla="*/ 235 h 239644"/>
                    <a:gd name="connsiteX2" fmla="*/ 2585 w 25802"/>
                    <a:gd name="connsiteY2" fmla="*/ 0 h 239644"/>
                    <a:gd name="connsiteX3" fmla="*/ 25802 w 25802"/>
                    <a:gd name="connsiteY3" fmla="*/ 239456 h 239644"/>
                    <a:gd name="connsiteX4" fmla="*/ 23217 w 25802"/>
                    <a:gd name="connsiteY4" fmla="*/ 239644 h 23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802" h="239644">
                      <a:moveTo>
                        <a:pt x="23217" y="239644"/>
                      </a:moveTo>
                      <a:cubicBezTo>
                        <a:pt x="16543" y="168771"/>
                        <a:pt x="8601" y="84879"/>
                        <a:pt x="0" y="235"/>
                      </a:cubicBezTo>
                      <a:lnTo>
                        <a:pt x="2585" y="0"/>
                      </a:lnTo>
                      <a:cubicBezTo>
                        <a:pt x="11186" y="84644"/>
                        <a:pt x="19175" y="168536"/>
                        <a:pt x="25802" y="239456"/>
                      </a:cubicBezTo>
                      <a:lnTo>
                        <a:pt x="23217" y="23964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8C57E5CD-E4F9-D497-1ECC-D125CE802918}"/>
                    </a:ext>
                  </a:extLst>
                </p:cNvPr>
                <p:cNvSpPr/>
                <p:nvPr/>
              </p:nvSpPr>
              <p:spPr>
                <a:xfrm>
                  <a:off x="9054283" y="2009774"/>
                  <a:ext cx="25191" cy="229727"/>
                </a:xfrm>
                <a:custGeom>
                  <a:avLst/>
                  <a:gdLst>
                    <a:gd name="connsiteX0" fmla="*/ 22606 w 25191"/>
                    <a:gd name="connsiteY0" fmla="*/ 229727 h 229727"/>
                    <a:gd name="connsiteX1" fmla="*/ 0 w 25191"/>
                    <a:gd name="connsiteY1" fmla="*/ 282 h 229727"/>
                    <a:gd name="connsiteX2" fmla="*/ 2585 w 25191"/>
                    <a:gd name="connsiteY2" fmla="*/ 0 h 229727"/>
                    <a:gd name="connsiteX3" fmla="*/ 25191 w 25191"/>
                    <a:gd name="connsiteY3" fmla="*/ 229492 h 229727"/>
                    <a:gd name="connsiteX4" fmla="*/ 22606 w 25191"/>
                    <a:gd name="connsiteY4" fmla="*/ 229727 h 22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91" h="229727">
                      <a:moveTo>
                        <a:pt x="22606" y="229727"/>
                      </a:moveTo>
                      <a:cubicBezTo>
                        <a:pt x="14146" y="140666"/>
                        <a:pt x="6956" y="67771"/>
                        <a:pt x="0" y="282"/>
                      </a:cubicBezTo>
                      <a:lnTo>
                        <a:pt x="2585" y="0"/>
                      </a:lnTo>
                      <a:cubicBezTo>
                        <a:pt x="9541" y="67537"/>
                        <a:pt x="16731" y="140431"/>
                        <a:pt x="25191" y="229492"/>
                      </a:cubicBezTo>
                      <a:lnTo>
                        <a:pt x="22606" y="22972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5A8098F8-98CE-50E6-7A56-9D510185E85D}"/>
                    </a:ext>
                  </a:extLst>
                </p:cNvPr>
                <p:cNvSpPr/>
                <p:nvPr/>
              </p:nvSpPr>
              <p:spPr>
                <a:xfrm>
                  <a:off x="9068853" y="2018187"/>
                  <a:ext cx="23405" cy="211821"/>
                </a:xfrm>
                <a:custGeom>
                  <a:avLst/>
                  <a:gdLst>
                    <a:gd name="connsiteX0" fmla="*/ 20820 w 23405"/>
                    <a:gd name="connsiteY0" fmla="*/ 211821 h 211821"/>
                    <a:gd name="connsiteX1" fmla="*/ 0 w 23405"/>
                    <a:gd name="connsiteY1" fmla="*/ 282 h 211821"/>
                    <a:gd name="connsiteX2" fmla="*/ 2585 w 23405"/>
                    <a:gd name="connsiteY2" fmla="*/ 0 h 211821"/>
                    <a:gd name="connsiteX3" fmla="*/ 23405 w 23405"/>
                    <a:gd name="connsiteY3" fmla="*/ 211539 h 211821"/>
                    <a:gd name="connsiteX4" fmla="*/ 20820 w 23405"/>
                    <a:gd name="connsiteY4" fmla="*/ 211821 h 211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05" h="211821">
                      <a:moveTo>
                        <a:pt x="20820" y="211821"/>
                      </a:moveTo>
                      <a:cubicBezTo>
                        <a:pt x="13019" y="129809"/>
                        <a:pt x="6392" y="62602"/>
                        <a:pt x="0" y="282"/>
                      </a:cubicBezTo>
                      <a:lnTo>
                        <a:pt x="2585" y="0"/>
                      </a:lnTo>
                      <a:cubicBezTo>
                        <a:pt x="8977" y="62320"/>
                        <a:pt x="15603" y="129527"/>
                        <a:pt x="23405" y="211539"/>
                      </a:cubicBezTo>
                      <a:lnTo>
                        <a:pt x="20820" y="2118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05C9EAC6-6F59-CDCB-AA81-3DD9B3ED056F}"/>
                    </a:ext>
                  </a:extLst>
                </p:cNvPr>
                <p:cNvSpPr/>
                <p:nvPr/>
              </p:nvSpPr>
              <p:spPr>
                <a:xfrm>
                  <a:off x="9082999" y="2021759"/>
                  <a:ext cx="21807" cy="193162"/>
                </a:xfrm>
                <a:custGeom>
                  <a:avLst/>
                  <a:gdLst>
                    <a:gd name="connsiteX0" fmla="*/ 19222 w 21807"/>
                    <a:gd name="connsiteY0" fmla="*/ 193163 h 193162"/>
                    <a:gd name="connsiteX1" fmla="*/ 0 w 21807"/>
                    <a:gd name="connsiteY1" fmla="*/ 282 h 193162"/>
                    <a:gd name="connsiteX2" fmla="*/ 2585 w 21807"/>
                    <a:gd name="connsiteY2" fmla="*/ 0 h 193162"/>
                    <a:gd name="connsiteX3" fmla="*/ 21807 w 21807"/>
                    <a:gd name="connsiteY3" fmla="*/ 192881 h 193162"/>
                    <a:gd name="connsiteX4" fmla="*/ 19222 w 21807"/>
                    <a:gd name="connsiteY4" fmla="*/ 193163 h 193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07" h="193162">
                      <a:moveTo>
                        <a:pt x="19222" y="193163"/>
                      </a:moveTo>
                      <a:cubicBezTo>
                        <a:pt x="12314" y="121208"/>
                        <a:pt x="6016" y="58137"/>
                        <a:pt x="0" y="282"/>
                      </a:cubicBezTo>
                      <a:lnTo>
                        <a:pt x="2585" y="0"/>
                      </a:lnTo>
                      <a:cubicBezTo>
                        <a:pt x="8601" y="57855"/>
                        <a:pt x="14898" y="120974"/>
                        <a:pt x="21807" y="192881"/>
                      </a:cubicBezTo>
                      <a:lnTo>
                        <a:pt x="19222" y="19316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1" name="Freeform: Shape 900">
                  <a:extLst>
                    <a:ext uri="{FF2B5EF4-FFF2-40B4-BE49-F238E27FC236}">
                      <a16:creationId xmlns:a16="http://schemas.microsoft.com/office/drawing/2014/main" id="{1336437C-32C7-545E-3E36-2FD2E042249F}"/>
                    </a:ext>
                  </a:extLst>
                </p:cNvPr>
                <p:cNvSpPr/>
                <p:nvPr/>
              </p:nvSpPr>
              <p:spPr>
                <a:xfrm>
                  <a:off x="9096958" y="2023733"/>
                  <a:ext cx="18376" cy="180003"/>
                </a:xfrm>
                <a:custGeom>
                  <a:avLst/>
                  <a:gdLst>
                    <a:gd name="connsiteX0" fmla="*/ 15791 w 18376"/>
                    <a:gd name="connsiteY0" fmla="*/ 180003 h 180003"/>
                    <a:gd name="connsiteX1" fmla="*/ 0 w 18376"/>
                    <a:gd name="connsiteY1" fmla="*/ 282 h 180003"/>
                    <a:gd name="connsiteX2" fmla="*/ 2585 w 18376"/>
                    <a:gd name="connsiteY2" fmla="*/ 0 h 180003"/>
                    <a:gd name="connsiteX3" fmla="*/ 18376 w 18376"/>
                    <a:gd name="connsiteY3" fmla="*/ 179862 h 180003"/>
                    <a:gd name="connsiteX4" fmla="*/ 15791 w 18376"/>
                    <a:gd name="connsiteY4" fmla="*/ 180003 h 180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376" h="180003">
                      <a:moveTo>
                        <a:pt x="15791" y="180003"/>
                      </a:moveTo>
                      <a:cubicBezTo>
                        <a:pt x="12126" y="126425"/>
                        <a:pt x="7379" y="63166"/>
                        <a:pt x="0" y="282"/>
                      </a:cubicBezTo>
                      <a:lnTo>
                        <a:pt x="2585" y="0"/>
                      </a:lnTo>
                      <a:cubicBezTo>
                        <a:pt x="9964" y="62978"/>
                        <a:pt x="14710" y="126237"/>
                        <a:pt x="18376" y="179862"/>
                      </a:cubicBezTo>
                      <a:lnTo>
                        <a:pt x="15791" y="18000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2" name="Freeform: Shape 901">
                  <a:extLst>
                    <a:ext uri="{FF2B5EF4-FFF2-40B4-BE49-F238E27FC236}">
                      <a16:creationId xmlns:a16="http://schemas.microsoft.com/office/drawing/2014/main" id="{6B8B8B1C-1BA5-E5A3-8DF2-BA70037B3263}"/>
                    </a:ext>
                  </a:extLst>
                </p:cNvPr>
                <p:cNvSpPr/>
                <p:nvPr/>
              </p:nvSpPr>
              <p:spPr>
                <a:xfrm>
                  <a:off x="9110446" y="2020772"/>
                  <a:ext cx="18470" cy="167877"/>
                </a:xfrm>
                <a:custGeom>
                  <a:avLst/>
                  <a:gdLst>
                    <a:gd name="connsiteX0" fmla="*/ 15885 w 18470"/>
                    <a:gd name="connsiteY0" fmla="*/ 167878 h 167877"/>
                    <a:gd name="connsiteX1" fmla="*/ 0 w 18470"/>
                    <a:gd name="connsiteY1" fmla="*/ 235 h 167877"/>
                    <a:gd name="connsiteX2" fmla="*/ 2585 w 18470"/>
                    <a:gd name="connsiteY2" fmla="*/ 0 h 167877"/>
                    <a:gd name="connsiteX3" fmla="*/ 18470 w 18470"/>
                    <a:gd name="connsiteY3" fmla="*/ 167596 h 167877"/>
                    <a:gd name="connsiteX4" fmla="*/ 15885 w 18470"/>
                    <a:gd name="connsiteY4" fmla="*/ 167878 h 167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70" h="167877">
                      <a:moveTo>
                        <a:pt x="15885" y="167878"/>
                      </a:moveTo>
                      <a:cubicBezTo>
                        <a:pt x="9212" y="102597"/>
                        <a:pt x="4183" y="49301"/>
                        <a:pt x="0" y="235"/>
                      </a:cubicBezTo>
                      <a:lnTo>
                        <a:pt x="2585" y="0"/>
                      </a:lnTo>
                      <a:cubicBezTo>
                        <a:pt x="6768" y="49066"/>
                        <a:pt x="11797" y="102362"/>
                        <a:pt x="18470" y="167596"/>
                      </a:cubicBezTo>
                      <a:lnTo>
                        <a:pt x="15885" y="16787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197730BF-4E1C-D789-FF11-B6C11937E57B}"/>
                    </a:ext>
                  </a:extLst>
                </p:cNvPr>
                <p:cNvSpPr/>
                <p:nvPr/>
              </p:nvSpPr>
              <p:spPr>
                <a:xfrm>
                  <a:off x="9123606" y="2014615"/>
                  <a:ext cx="17671" cy="162332"/>
                </a:xfrm>
                <a:custGeom>
                  <a:avLst/>
                  <a:gdLst>
                    <a:gd name="connsiteX0" fmla="*/ 15086 w 17671"/>
                    <a:gd name="connsiteY0" fmla="*/ 162332 h 162332"/>
                    <a:gd name="connsiteX1" fmla="*/ 0 w 17671"/>
                    <a:gd name="connsiteY1" fmla="*/ 235 h 162332"/>
                    <a:gd name="connsiteX2" fmla="*/ 2585 w 17671"/>
                    <a:gd name="connsiteY2" fmla="*/ 0 h 162332"/>
                    <a:gd name="connsiteX3" fmla="*/ 17671 w 17671"/>
                    <a:gd name="connsiteY3" fmla="*/ 162097 h 162332"/>
                    <a:gd name="connsiteX4" fmla="*/ 15086 w 17671"/>
                    <a:gd name="connsiteY4" fmla="*/ 162332 h 162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671" h="162332">
                      <a:moveTo>
                        <a:pt x="15086" y="162332"/>
                      </a:moveTo>
                      <a:cubicBezTo>
                        <a:pt x="9306" y="102315"/>
                        <a:pt x="4371" y="49301"/>
                        <a:pt x="0" y="235"/>
                      </a:cubicBezTo>
                      <a:lnTo>
                        <a:pt x="2585" y="0"/>
                      </a:lnTo>
                      <a:cubicBezTo>
                        <a:pt x="6956" y="49066"/>
                        <a:pt x="11891" y="102080"/>
                        <a:pt x="17671" y="162097"/>
                      </a:cubicBezTo>
                      <a:lnTo>
                        <a:pt x="15086" y="16233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10E27F10-6671-ABC0-8CE3-8745523739F2}"/>
                    </a:ext>
                  </a:extLst>
                </p:cNvPr>
                <p:cNvSpPr/>
                <p:nvPr/>
              </p:nvSpPr>
              <p:spPr>
                <a:xfrm>
                  <a:off x="9136342" y="2003617"/>
                  <a:ext cx="20115" cy="159183"/>
                </a:xfrm>
                <a:custGeom>
                  <a:avLst/>
                  <a:gdLst>
                    <a:gd name="connsiteX0" fmla="*/ 17577 w 20115"/>
                    <a:gd name="connsiteY0" fmla="*/ 159183 h 159183"/>
                    <a:gd name="connsiteX1" fmla="*/ 9494 w 20115"/>
                    <a:gd name="connsiteY1" fmla="*/ 91600 h 159183"/>
                    <a:gd name="connsiteX2" fmla="*/ 0 w 20115"/>
                    <a:gd name="connsiteY2" fmla="*/ 94 h 159183"/>
                    <a:gd name="connsiteX3" fmla="*/ 2585 w 20115"/>
                    <a:gd name="connsiteY3" fmla="*/ 0 h 159183"/>
                    <a:gd name="connsiteX4" fmla="*/ 12032 w 20115"/>
                    <a:gd name="connsiteY4" fmla="*/ 91271 h 159183"/>
                    <a:gd name="connsiteX5" fmla="*/ 20115 w 20115"/>
                    <a:gd name="connsiteY5" fmla="*/ 158995 h 159183"/>
                    <a:gd name="connsiteX6" fmla="*/ 17577 w 20115"/>
                    <a:gd name="connsiteY6" fmla="*/ 159183 h 159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115" h="159183">
                      <a:moveTo>
                        <a:pt x="17577" y="159183"/>
                      </a:moveTo>
                      <a:cubicBezTo>
                        <a:pt x="15744" y="136624"/>
                        <a:pt x="12596" y="113736"/>
                        <a:pt x="9494" y="91600"/>
                      </a:cubicBezTo>
                      <a:cubicBezTo>
                        <a:pt x="5358" y="61709"/>
                        <a:pt x="1081" y="30784"/>
                        <a:pt x="0" y="94"/>
                      </a:cubicBezTo>
                      <a:lnTo>
                        <a:pt x="2585" y="0"/>
                      </a:lnTo>
                      <a:cubicBezTo>
                        <a:pt x="3666" y="30549"/>
                        <a:pt x="7943" y="61427"/>
                        <a:pt x="12032" y="91271"/>
                      </a:cubicBezTo>
                      <a:cubicBezTo>
                        <a:pt x="15086" y="113407"/>
                        <a:pt x="18282" y="136342"/>
                        <a:pt x="20115" y="158995"/>
                      </a:cubicBezTo>
                      <a:lnTo>
                        <a:pt x="17577" y="15918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3712E1E7-EAB7-DD61-7840-202377611DE1}"/>
                    </a:ext>
                  </a:extLst>
                </p:cNvPr>
                <p:cNvSpPr/>
                <p:nvPr/>
              </p:nvSpPr>
              <p:spPr>
                <a:xfrm>
                  <a:off x="9148750" y="1989283"/>
                  <a:ext cx="19410" cy="167689"/>
                </a:xfrm>
                <a:custGeom>
                  <a:avLst/>
                  <a:gdLst>
                    <a:gd name="connsiteX0" fmla="*/ 16825 w 19410"/>
                    <a:gd name="connsiteY0" fmla="*/ 167690 h 167689"/>
                    <a:gd name="connsiteX1" fmla="*/ 11562 w 19410"/>
                    <a:gd name="connsiteY1" fmla="*/ 115522 h 167689"/>
                    <a:gd name="connsiteX2" fmla="*/ 0 w 19410"/>
                    <a:gd name="connsiteY2" fmla="*/ 235 h 167689"/>
                    <a:gd name="connsiteX3" fmla="*/ 2585 w 19410"/>
                    <a:gd name="connsiteY3" fmla="*/ 0 h 167689"/>
                    <a:gd name="connsiteX4" fmla="*/ 14147 w 19410"/>
                    <a:gd name="connsiteY4" fmla="*/ 115287 h 167689"/>
                    <a:gd name="connsiteX5" fmla="*/ 19410 w 19410"/>
                    <a:gd name="connsiteY5" fmla="*/ 167455 h 167689"/>
                    <a:gd name="connsiteX6" fmla="*/ 16825 w 19410"/>
                    <a:gd name="connsiteY6" fmla="*/ 167690 h 16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10" h="167689">
                      <a:moveTo>
                        <a:pt x="16825" y="167690"/>
                      </a:moveTo>
                      <a:lnTo>
                        <a:pt x="11562" y="115522"/>
                      </a:lnTo>
                      <a:cubicBezTo>
                        <a:pt x="7708" y="77124"/>
                        <a:pt x="3807" y="38680"/>
                        <a:pt x="0" y="235"/>
                      </a:cubicBezTo>
                      <a:lnTo>
                        <a:pt x="2585" y="0"/>
                      </a:lnTo>
                      <a:cubicBezTo>
                        <a:pt x="6439" y="38445"/>
                        <a:pt x="10293" y="76842"/>
                        <a:pt x="14147" y="115287"/>
                      </a:cubicBezTo>
                      <a:lnTo>
                        <a:pt x="19410" y="167455"/>
                      </a:lnTo>
                      <a:lnTo>
                        <a:pt x="16825" y="16769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D6700832-0EF0-FC0A-40DA-05F04A569F4D}"/>
                    </a:ext>
                  </a:extLst>
                </p:cNvPr>
                <p:cNvSpPr/>
                <p:nvPr/>
              </p:nvSpPr>
              <p:spPr>
                <a:xfrm>
                  <a:off x="9161345" y="1976640"/>
                  <a:ext cx="17859" cy="172718"/>
                </a:xfrm>
                <a:custGeom>
                  <a:avLst/>
                  <a:gdLst>
                    <a:gd name="connsiteX0" fmla="*/ 15274 w 17859"/>
                    <a:gd name="connsiteY0" fmla="*/ 172719 h 172718"/>
                    <a:gd name="connsiteX1" fmla="*/ 0 w 17859"/>
                    <a:gd name="connsiteY1" fmla="*/ 235 h 172718"/>
                    <a:gd name="connsiteX2" fmla="*/ 2585 w 17859"/>
                    <a:gd name="connsiteY2" fmla="*/ 0 h 172718"/>
                    <a:gd name="connsiteX3" fmla="*/ 17859 w 17859"/>
                    <a:gd name="connsiteY3" fmla="*/ 172484 h 172718"/>
                    <a:gd name="connsiteX4" fmla="*/ 15274 w 17859"/>
                    <a:gd name="connsiteY4" fmla="*/ 172719 h 172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59" h="172718">
                      <a:moveTo>
                        <a:pt x="15274" y="172719"/>
                      </a:moveTo>
                      <a:cubicBezTo>
                        <a:pt x="9635" y="111433"/>
                        <a:pt x="4606" y="55035"/>
                        <a:pt x="0" y="235"/>
                      </a:cubicBezTo>
                      <a:lnTo>
                        <a:pt x="2585" y="0"/>
                      </a:lnTo>
                      <a:cubicBezTo>
                        <a:pt x="7191" y="54800"/>
                        <a:pt x="12220" y="111198"/>
                        <a:pt x="17859" y="172484"/>
                      </a:cubicBezTo>
                      <a:lnTo>
                        <a:pt x="15274" y="17271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B6FBAC42-7DDF-EA42-0E76-9399906E400E}"/>
                    </a:ext>
                  </a:extLst>
                </p:cNvPr>
                <p:cNvSpPr/>
                <p:nvPr/>
              </p:nvSpPr>
              <p:spPr>
                <a:xfrm>
                  <a:off x="9173424" y="1959298"/>
                  <a:ext cx="19269" cy="179674"/>
                </a:xfrm>
                <a:custGeom>
                  <a:avLst/>
                  <a:gdLst>
                    <a:gd name="connsiteX0" fmla="*/ 16731 w 19269"/>
                    <a:gd name="connsiteY0" fmla="*/ 179674 h 179674"/>
                    <a:gd name="connsiteX1" fmla="*/ 0 w 19269"/>
                    <a:gd name="connsiteY1" fmla="*/ 188 h 179674"/>
                    <a:gd name="connsiteX2" fmla="*/ 2585 w 19269"/>
                    <a:gd name="connsiteY2" fmla="*/ 0 h 179674"/>
                    <a:gd name="connsiteX3" fmla="*/ 19269 w 19269"/>
                    <a:gd name="connsiteY3" fmla="*/ 179439 h 179674"/>
                    <a:gd name="connsiteX4" fmla="*/ 16731 w 19269"/>
                    <a:gd name="connsiteY4" fmla="*/ 179674 h 179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69" h="179674">
                      <a:moveTo>
                        <a:pt x="16731" y="179674"/>
                      </a:moveTo>
                      <a:cubicBezTo>
                        <a:pt x="9870" y="111433"/>
                        <a:pt x="4559" y="54377"/>
                        <a:pt x="0" y="188"/>
                      </a:cubicBezTo>
                      <a:lnTo>
                        <a:pt x="2585" y="0"/>
                      </a:lnTo>
                      <a:cubicBezTo>
                        <a:pt x="7097" y="54189"/>
                        <a:pt x="12408" y="111198"/>
                        <a:pt x="19269" y="179439"/>
                      </a:cubicBezTo>
                      <a:lnTo>
                        <a:pt x="16731" y="17967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22E44ED7-D746-F7EB-3456-258A8C775237}"/>
                    </a:ext>
                  </a:extLst>
                </p:cNvPr>
                <p:cNvSpPr/>
                <p:nvPr/>
              </p:nvSpPr>
              <p:spPr>
                <a:xfrm>
                  <a:off x="9185549" y="1942003"/>
                  <a:ext cx="20397" cy="190530"/>
                </a:xfrm>
                <a:custGeom>
                  <a:avLst/>
                  <a:gdLst>
                    <a:gd name="connsiteX0" fmla="*/ 17812 w 20397"/>
                    <a:gd name="connsiteY0" fmla="*/ 190531 h 190530"/>
                    <a:gd name="connsiteX1" fmla="*/ 0 w 20397"/>
                    <a:gd name="connsiteY1" fmla="*/ 235 h 190530"/>
                    <a:gd name="connsiteX2" fmla="*/ 2585 w 20397"/>
                    <a:gd name="connsiteY2" fmla="*/ 0 h 190530"/>
                    <a:gd name="connsiteX3" fmla="*/ 20397 w 20397"/>
                    <a:gd name="connsiteY3" fmla="*/ 190343 h 190530"/>
                    <a:gd name="connsiteX4" fmla="*/ 17812 w 20397"/>
                    <a:gd name="connsiteY4" fmla="*/ 190531 h 19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97" h="190530">
                      <a:moveTo>
                        <a:pt x="17812" y="190531"/>
                      </a:moveTo>
                      <a:cubicBezTo>
                        <a:pt x="12643" y="133757"/>
                        <a:pt x="6486" y="66738"/>
                        <a:pt x="0" y="235"/>
                      </a:cubicBezTo>
                      <a:lnTo>
                        <a:pt x="2585" y="0"/>
                      </a:lnTo>
                      <a:cubicBezTo>
                        <a:pt x="9071" y="66503"/>
                        <a:pt x="15227" y="133522"/>
                        <a:pt x="20397" y="190343"/>
                      </a:cubicBezTo>
                      <a:lnTo>
                        <a:pt x="17812" y="1905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790634DF-8559-CF0A-AE1A-D0320A1A235F}"/>
                    </a:ext>
                  </a:extLst>
                </p:cNvPr>
                <p:cNvSpPr/>
                <p:nvPr/>
              </p:nvSpPr>
              <p:spPr>
                <a:xfrm>
                  <a:off x="9198145" y="1929501"/>
                  <a:ext cx="21478" cy="195465"/>
                </a:xfrm>
                <a:custGeom>
                  <a:avLst/>
                  <a:gdLst>
                    <a:gd name="connsiteX0" fmla="*/ 18893 w 21478"/>
                    <a:gd name="connsiteY0" fmla="*/ 195466 h 195465"/>
                    <a:gd name="connsiteX1" fmla="*/ 0 w 21478"/>
                    <a:gd name="connsiteY1" fmla="*/ 282 h 195465"/>
                    <a:gd name="connsiteX2" fmla="*/ 2585 w 21478"/>
                    <a:gd name="connsiteY2" fmla="*/ 0 h 195465"/>
                    <a:gd name="connsiteX3" fmla="*/ 21478 w 21478"/>
                    <a:gd name="connsiteY3" fmla="*/ 195184 h 195465"/>
                    <a:gd name="connsiteX4" fmla="*/ 18893 w 21478"/>
                    <a:gd name="connsiteY4" fmla="*/ 195466 h 19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478" h="195465">
                      <a:moveTo>
                        <a:pt x="18893" y="195466"/>
                      </a:moveTo>
                      <a:cubicBezTo>
                        <a:pt x="11656" y="117402"/>
                        <a:pt x="5828" y="57197"/>
                        <a:pt x="0" y="282"/>
                      </a:cubicBezTo>
                      <a:lnTo>
                        <a:pt x="2585" y="0"/>
                      </a:lnTo>
                      <a:cubicBezTo>
                        <a:pt x="8413" y="56915"/>
                        <a:pt x="14240" y="117120"/>
                        <a:pt x="21478" y="195184"/>
                      </a:cubicBezTo>
                      <a:lnTo>
                        <a:pt x="18893" y="19546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26247A6F-3614-4286-0ACC-069F5C7B53EE}"/>
                    </a:ext>
                  </a:extLst>
                </p:cNvPr>
                <p:cNvSpPr/>
                <p:nvPr/>
              </p:nvSpPr>
              <p:spPr>
                <a:xfrm>
                  <a:off x="9210693" y="1917141"/>
                  <a:ext cx="20303" cy="199319"/>
                </a:xfrm>
                <a:custGeom>
                  <a:avLst/>
                  <a:gdLst>
                    <a:gd name="connsiteX0" fmla="*/ 17718 w 20303"/>
                    <a:gd name="connsiteY0" fmla="*/ 199320 h 199319"/>
                    <a:gd name="connsiteX1" fmla="*/ 0 w 20303"/>
                    <a:gd name="connsiteY1" fmla="*/ 235 h 199319"/>
                    <a:gd name="connsiteX2" fmla="*/ 2585 w 20303"/>
                    <a:gd name="connsiteY2" fmla="*/ 0 h 199319"/>
                    <a:gd name="connsiteX3" fmla="*/ 20303 w 20303"/>
                    <a:gd name="connsiteY3" fmla="*/ 199085 h 199319"/>
                    <a:gd name="connsiteX4" fmla="*/ 17718 w 20303"/>
                    <a:gd name="connsiteY4" fmla="*/ 199320 h 19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03" h="199319">
                      <a:moveTo>
                        <a:pt x="17718" y="199320"/>
                      </a:moveTo>
                      <a:cubicBezTo>
                        <a:pt x="11703" y="133428"/>
                        <a:pt x="5734" y="66456"/>
                        <a:pt x="0" y="235"/>
                      </a:cubicBezTo>
                      <a:lnTo>
                        <a:pt x="2585" y="0"/>
                      </a:lnTo>
                      <a:cubicBezTo>
                        <a:pt x="8319" y="66221"/>
                        <a:pt x="14240" y="133193"/>
                        <a:pt x="20303" y="199085"/>
                      </a:cubicBezTo>
                      <a:lnTo>
                        <a:pt x="17718" y="19932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77B04B5C-D9A1-7D44-7A3E-8DC664E6B166}"/>
                    </a:ext>
                  </a:extLst>
                </p:cNvPr>
                <p:cNvSpPr/>
                <p:nvPr/>
              </p:nvSpPr>
              <p:spPr>
                <a:xfrm>
                  <a:off x="9223195" y="1903276"/>
                  <a:ext cx="21901" cy="201105"/>
                </a:xfrm>
                <a:custGeom>
                  <a:avLst/>
                  <a:gdLst>
                    <a:gd name="connsiteX0" fmla="*/ 19316 w 21901"/>
                    <a:gd name="connsiteY0" fmla="*/ 201106 h 201105"/>
                    <a:gd name="connsiteX1" fmla="*/ 0 w 21901"/>
                    <a:gd name="connsiteY1" fmla="*/ 235 h 201105"/>
                    <a:gd name="connsiteX2" fmla="*/ 2585 w 21901"/>
                    <a:gd name="connsiteY2" fmla="*/ 0 h 201105"/>
                    <a:gd name="connsiteX3" fmla="*/ 21901 w 21901"/>
                    <a:gd name="connsiteY3" fmla="*/ 200871 h 201105"/>
                    <a:gd name="connsiteX4" fmla="*/ 19316 w 21901"/>
                    <a:gd name="connsiteY4" fmla="*/ 201106 h 201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1" h="201105">
                      <a:moveTo>
                        <a:pt x="19316" y="201106"/>
                      </a:moveTo>
                      <a:cubicBezTo>
                        <a:pt x="11468" y="122478"/>
                        <a:pt x="5311" y="58654"/>
                        <a:pt x="0" y="235"/>
                      </a:cubicBezTo>
                      <a:lnTo>
                        <a:pt x="2585" y="0"/>
                      </a:lnTo>
                      <a:cubicBezTo>
                        <a:pt x="7943" y="58419"/>
                        <a:pt x="14053" y="122243"/>
                        <a:pt x="21901" y="200871"/>
                      </a:cubicBezTo>
                      <a:lnTo>
                        <a:pt x="19316" y="20110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CA3BDE8F-CA24-4335-D27C-AFC3151EB70B}"/>
                    </a:ext>
                  </a:extLst>
                </p:cNvPr>
                <p:cNvSpPr/>
                <p:nvPr/>
              </p:nvSpPr>
              <p:spPr>
                <a:xfrm>
                  <a:off x="9235603" y="1889412"/>
                  <a:ext cx="21948" cy="202092"/>
                </a:xfrm>
                <a:custGeom>
                  <a:avLst/>
                  <a:gdLst>
                    <a:gd name="connsiteX0" fmla="*/ 19363 w 21948"/>
                    <a:gd name="connsiteY0" fmla="*/ 202092 h 202092"/>
                    <a:gd name="connsiteX1" fmla="*/ 0 w 21948"/>
                    <a:gd name="connsiteY1" fmla="*/ 235 h 202092"/>
                    <a:gd name="connsiteX2" fmla="*/ 2585 w 21948"/>
                    <a:gd name="connsiteY2" fmla="*/ 0 h 202092"/>
                    <a:gd name="connsiteX3" fmla="*/ 21948 w 21948"/>
                    <a:gd name="connsiteY3" fmla="*/ 201857 h 202092"/>
                    <a:gd name="connsiteX4" fmla="*/ 19363 w 21948"/>
                    <a:gd name="connsiteY4" fmla="*/ 202092 h 202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48" h="202092">
                      <a:moveTo>
                        <a:pt x="19363" y="202092"/>
                      </a:moveTo>
                      <a:cubicBezTo>
                        <a:pt x="12925" y="134791"/>
                        <a:pt x="6486" y="67537"/>
                        <a:pt x="0" y="235"/>
                      </a:cubicBezTo>
                      <a:lnTo>
                        <a:pt x="2585" y="0"/>
                      </a:lnTo>
                      <a:cubicBezTo>
                        <a:pt x="9071" y="67254"/>
                        <a:pt x="15509" y="134556"/>
                        <a:pt x="21948" y="201857"/>
                      </a:cubicBezTo>
                      <a:lnTo>
                        <a:pt x="19363" y="20209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D7D911D9-0ACD-A250-896F-D5BA73BAFA51}"/>
                    </a:ext>
                  </a:extLst>
                </p:cNvPr>
                <p:cNvSpPr/>
                <p:nvPr/>
              </p:nvSpPr>
              <p:spPr>
                <a:xfrm>
                  <a:off x="9247916" y="1874137"/>
                  <a:ext cx="23076" cy="205194"/>
                </a:xfrm>
                <a:custGeom>
                  <a:avLst/>
                  <a:gdLst>
                    <a:gd name="connsiteX0" fmla="*/ 20491 w 23076"/>
                    <a:gd name="connsiteY0" fmla="*/ 205194 h 205194"/>
                    <a:gd name="connsiteX1" fmla="*/ 0 w 23076"/>
                    <a:gd name="connsiteY1" fmla="*/ 282 h 205194"/>
                    <a:gd name="connsiteX2" fmla="*/ 2585 w 23076"/>
                    <a:gd name="connsiteY2" fmla="*/ 0 h 205194"/>
                    <a:gd name="connsiteX3" fmla="*/ 23076 w 23076"/>
                    <a:gd name="connsiteY3" fmla="*/ 204912 h 205194"/>
                    <a:gd name="connsiteX4" fmla="*/ 20491 w 23076"/>
                    <a:gd name="connsiteY4" fmla="*/ 205194 h 205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76" h="205194">
                      <a:moveTo>
                        <a:pt x="20491" y="205194"/>
                      </a:moveTo>
                      <a:cubicBezTo>
                        <a:pt x="13254" y="130796"/>
                        <a:pt x="6533" y="63777"/>
                        <a:pt x="0" y="282"/>
                      </a:cubicBezTo>
                      <a:lnTo>
                        <a:pt x="2585" y="0"/>
                      </a:lnTo>
                      <a:cubicBezTo>
                        <a:pt x="9118" y="63495"/>
                        <a:pt x="15791" y="130514"/>
                        <a:pt x="23076" y="204912"/>
                      </a:cubicBezTo>
                      <a:lnTo>
                        <a:pt x="20491" y="20519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A6E706A1-9FF1-E9D2-EACD-EDA4534CD822}"/>
                    </a:ext>
                  </a:extLst>
                </p:cNvPr>
                <p:cNvSpPr/>
                <p:nvPr/>
              </p:nvSpPr>
              <p:spPr>
                <a:xfrm>
                  <a:off x="9260277" y="1859004"/>
                  <a:ext cx="21995" cy="208437"/>
                </a:xfrm>
                <a:custGeom>
                  <a:avLst/>
                  <a:gdLst>
                    <a:gd name="connsiteX0" fmla="*/ 19410 w 21995"/>
                    <a:gd name="connsiteY0" fmla="*/ 208437 h 208437"/>
                    <a:gd name="connsiteX1" fmla="*/ 0 w 21995"/>
                    <a:gd name="connsiteY1" fmla="*/ 235 h 208437"/>
                    <a:gd name="connsiteX2" fmla="*/ 2585 w 21995"/>
                    <a:gd name="connsiteY2" fmla="*/ 0 h 208437"/>
                    <a:gd name="connsiteX3" fmla="*/ 21995 w 21995"/>
                    <a:gd name="connsiteY3" fmla="*/ 208155 h 208437"/>
                    <a:gd name="connsiteX4" fmla="*/ 19410 w 21995"/>
                    <a:gd name="connsiteY4" fmla="*/ 208437 h 208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95" h="208437">
                      <a:moveTo>
                        <a:pt x="19410" y="208437"/>
                      </a:moveTo>
                      <a:cubicBezTo>
                        <a:pt x="11938" y="130984"/>
                        <a:pt x="5593" y="62884"/>
                        <a:pt x="0" y="235"/>
                      </a:cubicBezTo>
                      <a:lnTo>
                        <a:pt x="2585" y="0"/>
                      </a:lnTo>
                      <a:cubicBezTo>
                        <a:pt x="8178" y="62649"/>
                        <a:pt x="14522" y="130749"/>
                        <a:pt x="21995" y="208155"/>
                      </a:cubicBezTo>
                      <a:lnTo>
                        <a:pt x="19410" y="2084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B64E8437-F5A3-8AC8-BE1C-DD2392F333A6}"/>
                    </a:ext>
                  </a:extLst>
                </p:cNvPr>
                <p:cNvSpPr/>
                <p:nvPr/>
              </p:nvSpPr>
              <p:spPr>
                <a:xfrm>
                  <a:off x="9272778" y="1845609"/>
                  <a:ext cx="24016" cy="207638"/>
                </a:xfrm>
                <a:custGeom>
                  <a:avLst/>
                  <a:gdLst>
                    <a:gd name="connsiteX0" fmla="*/ 21431 w 24016"/>
                    <a:gd name="connsiteY0" fmla="*/ 207638 h 207638"/>
                    <a:gd name="connsiteX1" fmla="*/ 11984 w 24016"/>
                    <a:gd name="connsiteY1" fmla="*/ 124592 h 207638"/>
                    <a:gd name="connsiteX2" fmla="*/ 0 w 24016"/>
                    <a:gd name="connsiteY2" fmla="*/ 94 h 207638"/>
                    <a:gd name="connsiteX3" fmla="*/ 2585 w 24016"/>
                    <a:gd name="connsiteY3" fmla="*/ 0 h 207638"/>
                    <a:gd name="connsiteX4" fmla="*/ 14569 w 24016"/>
                    <a:gd name="connsiteY4" fmla="*/ 124263 h 207638"/>
                    <a:gd name="connsiteX5" fmla="*/ 24016 w 24016"/>
                    <a:gd name="connsiteY5" fmla="*/ 207450 h 207638"/>
                    <a:gd name="connsiteX6" fmla="*/ 21431 w 24016"/>
                    <a:gd name="connsiteY6" fmla="*/ 207638 h 207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016" h="207638">
                      <a:moveTo>
                        <a:pt x="21431" y="207638"/>
                      </a:moveTo>
                      <a:cubicBezTo>
                        <a:pt x="19081" y="180003"/>
                        <a:pt x="15462" y="151804"/>
                        <a:pt x="11984" y="124592"/>
                      </a:cubicBezTo>
                      <a:cubicBezTo>
                        <a:pt x="6768" y="83798"/>
                        <a:pt x="1410" y="41593"/>
                        <a:pt x="0" y="94"/>
                      </a:cubicBezTo>
                      <a:lnTo>
                        <a:pt x="2585" y="0"/>
                      </a:lnTo>
                      <a:cubicBezTo>
                        <a:pt x="3995" y="41405"/>
                        <a:pt x="9353" y="83516"/>
                        <a:pt x="14569" y="124263"/>
                      </a:cubicBezTo>
                      <a:cubicBezTo>
                        <a:pt x="18047" y="151522"/>
                        <a:pt x="21666" y="179721"/>
                        <a:pt x="24016" y="207450"/>
                      </a:cubicBezTo>
                      <a:lnTo>
                        <a:pt x="21431" y="20763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8B757EA9-3818-7055-4488-A41A4E16701E}"/>
                    </a:ext>
                  </a:extLst>
                </p:cNvPr>
                <p:cNvSpPr/>
                <p:nvPr/>
              </p:nvSpPr>
              <p:spPr>
                <a:xfrm>
                  <a:off x="9285233" y="1832121"/>
                  <a:ext cx="23264" cy="207497"/>
                </a:xfrm>
                <a:custGeom>
                  <a:avLst/>
                  <a:gdLst>
                    <a:gd name="connsiteX0" fmla="*/ 20679 w 23264"/>
                    <a:gd name="connsiteY0" fmla="*/ 207497 h 207497"/>
                    <a:gd name="connsiteX1" fmla="*/ 20350 w 23264"/>
                    <a:gd name="connsiteY1" fmla="*/ 204301 h 207497"/>
                    <a:gd name="connsiteX2" fmla="*/ 0 w 23264"/>
                    <a:gd name="connsiteY2" fmla="*/ 235 h 207497"/>
                    <a:gd name="connsiteX3" fmla="*/ 2585 w 23264"/>
                    <a:gd name="connsiteY3" fmla="*/ 0 h 207497"/>
                    <a:gd name="connsiteX4" fmla="*/ 22935 w 23264"/>
                    <a:gd name="connsiteY4" fmla="*/ 204066 h 207497"/>
                    <a:gd name="connsiteX5" fmla="*/ 23264 w 23264"/>
                    <a:gd name="connsiteY5" fmla="*/ 207262 h 207497"/>
                    <a:gd name="connsiteX6" fmla="*/ 20679 w 23264"/>
                    <a:gd name="connsiteY6" fmla="*/ 207497 h 207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264" h="207497">
                      <a:moveTo>
                        <a:pt x="20679" y="207497"/>
                      </a:moveTo>
                      <a:lnTo>
                        <a:pt x="20350" y="204301"/>
                      </a:lnTo>
                      <a:cubicBezTo>
                        <a:pt x="13536" y="136295"/>
                        <a:pt x="6721" y="68241"/>
                        <a:pt x="0" y="235"/>
                      </a:cubicBezTo>
                      <a:lnTo>
                        <a:pt x="2585" y="0"/>
                      </a:lnTo>
                      <a:cubicBezTo>
                        <a:pt x="9306" y="68054"/>
                        <a:pt x="16120" y="136060"/>
                        <a:pt x="22935" y="204066"/>
                      </a:cubicBezTo>
                      <a:lnTo>
                        <a:pt x="23264" y="207262"/>
                      </a:lnTo>
                      <a:lnTo>
                        <a:pt x="20679" y="20749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9E368A41-DAB8-9FA5-F22C-D374B615521C}"/>
                    </a:ext>
                  </a:extLst>
                </p:cNvPr>
                <p:cNvSpPr/>
                <p:nvPr/>
              </p:nvSpPr>
              <p:spPr>
                <a:xfrm>
                  <a:off x="9297734" y="1818867"/>
                  <a:ext cx="21713" cy="213607"/>
                </a:xfrm>
                <a:custGeom>
                  <a:avLst/>
                  <a:gdLst>
                    <a:gd name="connsiteX0" fmla="*/ 19128 w 21713"/>
                    <a:gd name="connsiteY0" fmla="*/ 213607 h 213607"/>
                    <a:gd name="connsiteX1" fmla="*/ 0 w 21713"/>
                    <a:gd name="connsiteY1" fmla="*/ 235 h 213607"/>
                    <a:gd name="connsiteX2" fmla="*/ 2585 w 21713"/>
                    <a:gd name="connsiteY2" fmla="*/ 0 h 213607"/>
                    <a:gd name="connsiteX3" fmla="*/ 21713 w 21713"/>
                    <a:gd name="connsiteY3" fmla="*/ 213372 h 213607"/>
                    <a:gd name="connsiteX4" fmla="*/ 19128 w 21713"/>
                    <a:gd name="connsiteY4" fmla="*/ 213607 h 213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3" h="213607">
                      <a:moveTo>
                        <a:pt x="19128" y="213607"/>
                      </a:moveTo>
                      <a:cubicBezTo>
                        <a:pt x="12079" y="137752"/>
                        <a:pt x="5828" y="67959"/>
                        <a:pt x="0" y="235"/>
                      </a:cubicBezTo>
                      <a:lnTo>
                        <a:pt x="2585" y="0"/>
                      </a:lnTo>
                      <a:cubicBezTo>
                        <a:pt x="8413" y="67725"/>
                        <a:pt x="14663" y="137517"/>
                        <a:pt x="21713" y="213372"/>
                      </a:cubicBezTo>
                      <a:lnTo>
                        <a:pt x="19128" y="2136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DF5994BF-1B01-93CE-DA41-248498EEBA4E}"/>
                    </a:ext>
                  </a:extLst>
                </p:cNvPr>
                <p:cNvSpPr/>
                <p:nvPr/>
              </p:nvSpPr>
              <p:spPr>
                <a:xfrm>
                  <a:off x="9311317" y="1817269"/>
                  <a:ext cx="21384" cy="202139"/>
                </a:xfrm>
                <a:custGeom>
                  <a:avLst/>
                  <a:gdLst>
                    <a:gd name="connsiteX0" fmla="*/ 18799 w 21384"/>
                    <a:gd name="connsiteY0" fmla="*/ 202139 h 202139"/>
                    <a:gd name="connsiteX1" fmla="*/ 0 w 21384"/>
                    <a:gd name="connsiteY1" fmla="*/ 235 h 202139"/>
                    <a:gd name="connsiteX2" fmla="*/ 2585 w 21384"/>
                    <a:gd name="connsiteY2" fmla="*/ 0 h 202139"/>
                    <a:gd name="connsiteX3" fmla="*/ 21384 w 21384"/>
                    <a:gd name="connsiteY3" fmla="*/ 201904 h 202139"/>
                    <a:gd name="connsiteX4" fmla="*/ 18799 w 21384"/>
                    <a:gd name="connsiteY4" fmla="*/ 202139 h 20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84" h="202139">
                      <a:moveTo>
                        <a:pt x="18799" y="202139"/>
                      </a:moveTo>
                      <a:cubicBezTo>
                        <a:pt x="11891" y="129433"/>
                        <a:pt x="5734" y="63401"/>
                        <a:pt x="0" y="235"/>
                      </a:cubicBezTo>
                      <a:lnTo>
                        <a:pt x="2585" y="0"/>
                      </a:lnTo>
                      <a:cubicBezTo>
                        <a:pt x="8319" y="63166"/>
                        <a:pt x="14476" y="129198"/>
                        <a:pt x="21384" y="201904"/>
                      </a:cubicBezTo>
                      <a:lnTo>
                        <a:pt x="18799" y="20213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6368CE34-F370-C60A-6187-CE148AB36101}"/>
                    </a:ext>
                  </a:extLst>
                </p:cNvPr>
                <p:cNvSpPr/>
                <p:nvPr/>
              </p:nvSpPr>
              <p:spPr>
                <a:xfrm>
                  <a:off x="9325745" y="1818867"/>
                  <a:ext cx="21995" cy="191705"/>
                </a:xfrm>
                <a:custGeom>
                  <a:avLst/>
                  <a:gdLst>
                    <a:gd name="connsiteX0" fmla="*/ 19410 w 21995"/>
                    <a:gd name="connsiteY0" fmla="*/ 191706 h 191705"/>
                    <a:gd name="connsiteX1" fmla="*/ 0 w 21995"/>
                    <a:gd name="connsiteY1" fmla="*/ 282 h 191705"/>
                    <a:gd name="connsiteX2" fmla="*/ 2585 w 21995"/>
                    <a:gd name="connsiteY2" fmla="*/ 0 h 191705"/>
                    <a:gd name="connsiteX3" fmla="*/ 21995 w 21995"/>
                    <a:gd name="connsiteY3" fmla="*/ 191471 h 191705"/>
                    <a:gd name="connsiteX4" fmla="*/ 19410 w 21995"/>
                    <a:gd name="connsiteY4" fmla="*/ 191706 h 191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95" h="191705">
                      <a:moveTo>
                        <a:pt x="19410" y="191706"/>
                      </a:moveTo>
                      <a:cubicBezTo>
                        <a:pt x="12690" y="120363"/>
                        <a:pt x="6345" y="57761"/>
                        <a:pt x="0" y="282"/>
                      </a:cubicBezTo>
                      <a:lnTo>
                        <a:pt x="2585" y="0"/>
                      </a:lnTo>
                      <a:cubicBezTo>
                        <a:pt x="8883" y="57479"/>
                        <a:pt x="15227" y="120128"/>
                        <a:pt x="21995" y="191471"/>
                      </a:cubicBezTo>
                      <a:lnTo>
                        <a:pt x="19410" y="19170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1FE9C067-8A71-FE38-2297-AA5C5A1242F9}"/>
                    </a:ext>
                  </a:extLst>
                </p:cNvPr>
                <p:cNvSpPr/>
                <p:nvPr/>
              </p:nvSpPr>
              <p:spPr>
                <a:xfrm>
                  <a:off x="9340597" y="1820089"/>
                  <a:ext cx="21572" cy="179909"/>
                </a:xfrm>
                <a:custGeom>
                  <a:avLst/>
                  <a:gdLst>
                    <a:gd name="connsiteX0" fmla="*/ 18987 w 21572"/>
                    <a:gd name="connsiteY0" fmla="*/ 179909 h 179909"/>
                    <a:gd name="connsiteX1" fmla="*/ 0 w 21572"/>
                    <a:gd name="connsiteY1" fmla="*/ 235 h 179909"/>
                    <a:gd name="connsiteX2" fmla="*/ 2585 w 21572"/>
                    <a:gd name="connsiteY2" fmla="*/ 0 h 179909"/>
                    <a:gd name="connsiteX3" fmla="*/ 21572 w 21572"/>
                    <a:gd name="connsiteY3" fmla="*/ 179580 h 179909"/>
                    <a:gd name="connsiteX4" fmla="*/ 18987 w 21572"/>
                    <a:gd name="connsiteY4" fmla="*/ 179909 h 179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72" h="179909">
                      <a:moveTo>
                        <a:pt x="18987" y="179909"/>
                      </a:moveTo>
                      <a:cubicBezTo>
                        <a:pt x="12407" y="127083"/>
                        <a:pt x="6392" y="70027"/>
                        <a:pt x="0" y="235"/>
                      </a:cubicBezTo>
                      <a:lnTo>
                        <a:pt x="2585" y="0"/>
                      </a:lnTo>
                      <a:cubicBezTo>
                        <a:pt x="8977" y="69745"/>
                        <a:pt x="15039" y="126801"/>
                        <a:pt x="21572" y="179580"/>
                      </a:cubicBezTo>
                      <a:lnTo>
                        <a:pt x="18987" y="17990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26864073-B0E1-674B-FCD4-7B9445B9952F}"/>
                    </a:ext>
                  </a:extLst>
                </p:cNvPr>
                <p:cNvSpPr/>
                <p:nvPr/>
              </p:nvSpPr>
              <p:spPr>
                <a:xfrm>
                  <a:off x="9355025" y="1821546"/>
                  <a:ext cx="17154" cy="171214"/>
                </a:xfrm>
                <a:custGeom>
                  <a:avLst/>
                  <a:gdLst>
                    <a:gd name="connsiteX0" fmla="*/ 14569 w 17154"/>
                    <a:gd name="connsiteY0" fmla="*/ 171215 h 171214"/>
                    <a:gd name="connsiteX1" fmla="*/ 0 w 17154"/>
                    <a:gd name="connsiteY1" fmla="*/ 282 h 171214"/>
                    <a:gd name="connsiteX2" fmla="*/ 2585 w 17154"/>
                    <a:gd name="connsiteY2" fmla="*/ 0 h 171214"/>
                    <a:gd name="connsiteX3" fmla="*/ 17154 w 17154"/>
                    <a:gd name="connsiteY3" fmla="*/ 171027 h 171214"/>
                    <a:gd name="connsiteX4" fmla="*/ 14569 w 17154"/>
                    <a:gd name="connsiteY4" fmla="*/ 171215 h 171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54" h="171214">
                      <a:moveTo>
                        <a:pt x="14569" y="171215"/>
                      </a:moveTo>
                      <a:cubicBezTo>
                        <a:pt x="11373" y="121068"/>
                        <a:pt x="6721" y="66785"/>
                        <a:pt x="0" y="282"/>
                      </a:cubicBezTo>
                      <a:lnTo>
                        <a:pt x="2585" y="0"/>
                      </a:lnTo>
                      <a:cubicBezTo>
                        <a:pt x="9306" y="66503"/>
                        <a:pt x="13958" y="120880"/>
                        <a:pt x="17154" y="171027"/>
                      </a:cubicBezTo>
                      <a:lnTo>
                        <a:pt x="14569" y="1712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59D84662-207F-015D-ECDE-13A7F57908FC}"/>
                    </a:ext>
                  </a:extLst>
                </p:cNvPr>
                <p:cNvSpPr/>
                <p:nvPr/>
              </p:nvSpPr>
              <p:spPr>
                <a:xfrm>
                  <a:off x="9367198" y="1819008"/>
                  <a:ext cx="17530" cy="161110"/>
                </a:xfrm>
                <a:custGeom>
                  <a:avLst/>
                  <a:gdLst>
                    <a:gd name="connsiteX0" fmla="*/ 14945 w 17530"/>
                    <a:gd name="connsiteY0" fmla="*/ 161110 h 161110"/>
                    <a:gd name="connsiteX1" fmla="*/ 0 w 17530"/>
                    <a:gd name="connsiteY1" fmla="*/ 235 h 161110"/>
                    <a:gd name="connsiteX2" fmla="*/ 2585 w 17530"/>
                    <a:gd name="connsiteY2" fmla="*/ 0 h 161110"/>
                    <a:gd name="connsiteX3" fmla="*/ 17530 w 17530"/>
                    <a:gd name="connsiteY3" fmla="*/ 160922 h 161110"/>
                    <a:gd name="connsiteX4" fmla="*/ 14945 w 17530"/>
                    <a:gd name="connsiteY4" fmla="*/ 161110 h 161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30" h="161110">
                      <a:moveTo>
                        <a:pt x="14945" y="161110"/>
                      </a:moveTo>
                      <a:cubicBezTo>
                        <a:pt x="10998" y="114535"/>
                        <a:pt x="6251" y="63401"/>
                        <a:pt x="0" y="235"/>
                      </a:cubicBezTo>
                      <a:lnTo>
                        <a:pt x="2585" y="0"/>
                      </a:lnTo>
                      <a:cubicBezTo>
                        <a:pt x="8836" y="63166"/>
                        <a:pt x="13629" y="114300"/>
                        <a:pt x="17530" y="160922"/>
                      </a:cubicBezTo>
                      <a:lnTo>
                        <a:pt x="14945" y="16111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E19CA671-AD2A-7591-67C6-1281E9B22760}"/>
                    </a:ext>
                  </a:extLst>
                </p:cNvPr>
                <p:cNvSpPr/>
                <p:nvPr/>
              </p:nvSpPr>
              <p:spPr>
                <a:xfrm>
                  <a:off x="9379605" y="1818538"/>
                  <a:ext cx="17718" cy="148937"/>
                </a:xfrm>
                <a:custGeom>
                  <a:avLst/>
                  <a:gdLst>
                    <a:gd name="connsiteX0" fmla="*/ 15133 w 17718"/>
                    <a:gd name="connsiteY0" fmla="*/ 148937 h 148937"/>
                    <a:gd name="connsiteX1" fmla="*/ 0 w 17718"/>
                    <a:gd name="connsiteY1" fmla="*/ 235 h 148937"/>
                    <a:gd name="connsiteX2" fmla="*/ 2585 w 17718"/>
                    <a:gd name="connsiteY2" fmla="*/ 0 h 148937"/>
                    <a:gd name="connsiteX3" fmla="*/ 17718 w 17718"/>
                    <a:gd name="connsiteY3" fmla="*/ 148702 h 148937"/>
                    <a:gd name="connsiteX4" fmla="*/ 15133 w 17718"/>
                    <a:gd name="connsiteY4" fmla="*/ 148937 h 14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8" h="148937">
                      <a:moveTo>
                        <a:pt x="15133" y="148937"/>
                      </a:moveTo>
                      <a:cubicBezTo>
                        <a:pt x="10152" y="101939"/>
                        <a:pt x="5217" y="53296"/>
                        <a:pt x="0" y="235"/>
                      </a:cubicBezTo>
                      <a:lnTo>
                        <a:pt x="2585" y="0"/>
                      </a:lnTo>
                      <a:cubicBezTo>
                        <a:pt x="7802" y="53061"/>
                        <a:pt x="12737" y="101704"/>
                        <a:pt x="17718" y="148702"/>
                      </a:cubicBezTo>
                      <a:lnTo>
                        <a:pt x="15133" y="14893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C09B813A-89A6-4B5C-D105-39ED2BEED3A9}"/>
                    </a:ext>
                  </a:extLst>
                </p:cNvPr>
                <p:cNvSpPr/>
                <p:nvPr/>
              </p:nvSpPr>
              <p:spPr>
                <a:xfrm>
                  <a:off x="9393094" y="1819619"/>
                  <a:ext cx="16778" cy="135260"/>
                </a:xfrm>
                <a:custGeom>
                  <a:avLst/>
                  <a:gdLst>
                    <a:gd name="connsiteX0" fmla="*/ 14193 w 16778"/>
                    <a:gd name="connsiteY0" fmla="*/ 135261 h 135260"/>
                    <a:gd name="connsiteX1" fmla="*/ 517 w 16778"/>
                    <a:gd name="connsiteY1" fmla="*/ 5029 h 135260"/>
                    <a:gd name="connsiteX2" fmla="*/ 0 w 16778"/>
                    <a:gd name="connsiteY2" fmla="*/ 282 h 135260"/>
                    <a:gd name="connsiteX3" fmla="*/ 2585 w 16778"/>
                    <a:gd name="connsiteY3" fmla="*/ 0 h 135260"/>
                    <a:gd name="connsiteX4" fmla="*/ 3102 w 16778"/>
                    <a:gd name="connsiteY4" fmla="*/ 4747 h 135260"/>
                    <a:gd name="connsiteX5" fmla="*/ 16778 w 16778"/>
                    <a:gd name="connsiteY5" fmla="*/ 135026 h 135260"/>
                    <a:gd name="connsiteX6" fmla="*/ 14193 w 16778"/>
                    <a:gd name="connsiteY6" fmla="*/ 135261 h 135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78" h="135260">
                      <a:moveTo>
                        <a:pt x="14193" y="135261"/>
                      </a:moveTo>
                      <a:cubicBezTo>
                        <a:pt x="9964" y="91835"/>
                        <a:pt x="5170" y="47703"/>
                        <a:pt x="517" y="5029"/>
                      </a:cubicBezTo>
                      <a:lnTo>
                        <a:pt x="0" y="282"/>
                      </a:lnTo>
                      <a:lnTo>
                        <a:pt x="2585" y="0"/>
                      </a:lnTo>
                      <a:lnTo>
                        <a:pt x="3102" y="4747"/>
                      </a:lnTo>
                      <a:cubicBezTo>
                        <a:pt x="7755" y="47421"/>
                        <a:pt x="12548" y="91553"/>
                        <a:pt x="16778" y="135026"/>
                      </a:cubicBezTo>
                      <a:lnTo>
                        <a:pt x="14193" y="1352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14E0A5CF-BB06-B376-F6BE-04EBA8851A0F}"/>
                    </a:ext>
                  </a:extLst>
                </p:cNvPr>
                <p:cNvSpPr/>
                <p:nvPr/>
              </p:nvSpPr>
              <p:spPr>
                <a:xfrm>
                  <a:off x="9406770" y="1817551"/>
                  <a:ext cx="15791" cy="126378"/>
                </a:xfrm>
                <a:custGeom>
                  <a:avLst/>
                  <a:gdLst>
                    <a:gd name="connsiteX0" fmla="*/ 13254 w 15791"/>
                    <a:gd name="connsiteY0" fmla="*/ 126378 h 126378"/>
                    <a:gd name="connsiteX1" fmla="*/ 0 w 15791"/>
                    <a:gd name="connsiteY1" fmla="*/ 235 h 126378"/>
                    <a:gd name="connsiteX2" fmla="*/ 2585 w 15791"/>
                    <a:gd name="connsiteY2" fmla="*/ 0 h 126378"/>
                    <a:gd name="connsiteX3" fmla="*/ 15791 w 15791"/>
                    <a:gd name="connsiteY3" fmla="*/ 126096 h 126378"/>
                    <a:gd name="connsiteX4" fmla="*/ 13254 w 15791"/>
                    <a:gd name="connsiteY4" fmla="*/ 126378 h 12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91" h="126378">
                      <a:moveTo>
                        <a:pt x="13254" y="126378"/>
                      </a:moveTo>
                      <a:cubicBezTo>
                        <a:pt x="7943" y="80226"/>
                        <a:pt x="3384" y="34732"/>
                        <a:pt x="0" y="235"/>
                      </a:cubicBezTo>
                      <a:lnTo>
                        <a:pt x="2585" y="0"/>
                      </a:lnTo>
                      <a:cubicBezTo>
                        <a:pt x="5969" y="34497"/>
                        <a:pt x="10528" y="79944"/>
                        <a:pt x="15791" y="126096"/>
                      </a:cubicBezTo>
                      <a:lnTo>
                        <a:pt x="13254" y="12637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09A7FB39-B63A-1FFB-8D64-3DF2E0C0B8FD}"/>
                    </a:ext>
                  </a:extLst>
                </p:cNvPr>
                <p:cNvSpPr/>
                <p:nvPr/>
              </p:nvSpPr>
              <p:spPr>
                <a:xfrm>
                  <a:off x="9422186" y="1820136"/>
                  <a:ext cx="13159" cy="112795"/>
                </a:xfrm>
                <a:custGeom>
                  <a:avLst/>
                  <a:gdLst>
                    <a:gd name="connsiteX0" fmla="*/ 10575 w 13159"/>
                    <a:gd name="connsiteY0" fmla="*/ 112796 h 112795"/>
                    <a:gd name="connsiteX1" fmla="*/ 0 w 13159"/>
                    <a:gd name="connsiteY1" fmla="*/ 235 h 112795"/>
                    <a:gd name="connsiteX2" fmla="*/ 2585 w 13159"/>
                    <a:gd name="connsiteY2" fmla="*/ 0 h 112795"/>
                    <a:gd name="connsiteX3" fmla="*/ 13160 w 13159"/>
                    <a:gd name="connsiteY3" fmla="*/ 112561 h 112795"/>
                    <a:gd name="connsiteX4" fmla="*/ 10575 w 13159"/>
                    <a:gd name="connsiteY4" fmla="*/ 112796 h 112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59" h="112795">
                      <a:moveTo>
                        <a:pt x="10575" y="112796"/>
                      </a:moveTo>
                      <a:cubicBezTo>
                        <a:pt x="7708" y="79098"/>
                        <a:pt x="4324" y="43332"/>
                        <a:pt x="0" y="235"/>
                      </a:cubicBezTo>
                      <a:lnTo>
                        <a:pt x="2585" y="0"/>
                      </a:lnTo>
                      <a:cubicBezTo>
                        <a:pt x="6909" y="43097"/>
                        <a:pt x="10293" y="78863"/>
                        <a:pt x="13160" y="112561"/>
                      </a:cubicBezTo>
                      <a:lnTo>
                        <a:pt x="10575" y="11279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0789D34B-B5FE-FC3B-1882-F3A86F0FE894}"/>
                    </a:ext>
                  </a:extLst>
                </p:cNvPr>
                <p:cNvSpPr/>
                <p:nvPr/>
              </p:nvSpPr>
              <p:spPr>
                <a:xfrm>
                  <a:off x="9437037" y="1820794"/>
                  <a:ext cx="11185" cy="102832"/>
                </a:xfrm>
                <a:custGeom>
                  <a:avLst/>
                  <a:gdLst>
                    <a:gd name="connsiteX0" fmla="*/ 8601 w 11185"/>
                    <a:gd name="connsiteY0" fmla="*/ 102832 h 102832"/>
                    <a:gd name="connsiteX1" fmla="*/ 0 w 11185"/>
                    <a:gd name="connsiteY1" fmla="*/ 235 h 102832"/>
                    <a:gd name="connsiteX2" fmla="*/ 2585 w 11185"/>
                    <a:gd name="connsiteY2" fmla="*/ 0 h 102832"/>
                    <a:gd name="connsiteX3" fmla="*/ 11186 w 11185"/>
                    <a:gd name="connsiteY3" fmla="*/ 102644 h 102832"/>
                    <a:gd name="connsiteX4" fmla="*/ 8601 w 11185"/>
                    <a:gd name="connsiteY4" fmla="*/ 102832 h 102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185" h="102832">
                      <a:moveTo>
                        <a:pt x="8601" y="102832"/>
                      </a:moveTo>
                      <a:cubicBezTo>
                        <a:pt x="5922" y="69134"/>
                        <a:pt x="3055" y="34638"/>
                        <a:pt x="0" y="235"/>
                      </a:cubicBezTo>
                      <a:lnTo>
                        <a:pt x="2585" y="0"/>
                      </a:lnTo>
                      <a:cubicBezTo>
                        <a:pt x="5593" y="34403"/>
                        <a:pt x="8507" y="68946"/>
                        <a:pt x="11186" y="102644"/>
                      </a:cubicBezTo>
                      <a:lnTo>
                        <a:pt x="8601" y="10283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8" name="Freeform: Shape 927">
                  <a:extLst>
                    <a:ext uri="{FF2B5EF4-FFF2-40B4-BE49-F238E27FC236}">
                      <a16:creationId xmlns:a16="http://schemas.microsoft.com/office/drawing/2014/main" id="{D1CA975B-84BE-88B2-AFD6-0086979C5FB6}"/>
                    </a:ext>
                  </a:extLst>
                </p:cNvPr>
                <p:cNvSpPr/>
                <p:nvPr/>
              </p:nvSpPr>
              <p:spPr>
                <a:xfrm>
                  <a:off x="9449680" y="1823520"/>
                  <a:ext cx="11420" cy="90847"/>
                </a:xfrm>
                <a:custGeom>
                  <a:avLst/>
                  <a:gdLst>
                    <a:gd name="connsiteX0" fmla="*/ 8836 w 11420"/>
                    <a:gd name="connsiteY0" fmla="*/ 90848 h 90847"/>
                    <a:gd name="connsiteX1" fmla="*/ 0 w 11420"/>
                    <a:gd name="connsiteY1" fmla="*/ 235 h 90847"/>
                    <a:gd name="connsiteX2" fmla="*/ 2585 w 11420"/>
                    <a:gd name="connsiteY2" fmla="*/ 0 h 90847"/>
                    <a:gd name="connsiteX3" fmla="*/ 11421 w 11420"/>
                    <a:gd name="connsiteY3" fmla="*/ 90613 h 90847"/>
                    <a:gd name="connsiteX4" fmla="*/ 8836 w 11420"/>
                    <a:gd name="connsiteY4" fmla="*/ 90848 h 90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0" h="90847">
                      <a:moveTo>
                        <a:pt x="8836" y="90848"/>
                      </a:moveTo>
                      <a:cubicBezTo>
                        <a:pt x="6016" y="63683"/>
                        <a:pt x="3149" y="34027"/>
                        <a:pt x="0" y="235"/>
                      </a:cubicBezTo>
                      <a:lnTo>
                        <a:pt x="2585" y="0"/>
                      </a:lnTo>
                      <a:cubicBezTo>
                        <a:pt x="5687" y="33792"/>
                        <a:pt x="8601" y="63448"/>
                        <a:pt x="11421" y="90613"/>
                      </a:cubicBezTo>
                      <a:lnTo>
                        <a:pt x="8836" y="908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29" name="Freeform: Shape 928">
                  <a:extLst>
                    <a:ext uri="{FF2B5EF4-FFF2-40B4-BE49-F238E27FC236}">
                      <a16:creationId xmlns:a16="http://schemas.microsoft.com/office/drawing/2014/main" id="{D6362696-2C9C-159A-D820-644BBDF483C4}"/>
                    </a:ext>
                  </a:extLst>
                </p:cNvPr>
                <p:cNvSpPr/>
                <p:nvPr/>
              </p:nvSpPr>
              <p:spPr>
                <a:xfrm>
                  <a:off x="9463826" y="1823614"/>
                  <a:ext cx="10151" cy="81495"/>
                </a:xfrm>
                <a:custGeom>
                  <a:avLst/>
                  <a:gdLst>
                    <a:gd name="connsiteX0" fmla="*/ 7567 w 10151"/>
                    <a:gd name="connsiteY0" fmla="*/ 81495 h 81495"/>
                    <a:gd name="connsiteX1" fmla="*/ 0 w 10151"/>
                    <a:gd name="connsiteY1" fmla="*/ 235 h 81495"/>
                    <a:gd name="connsiteX2" fmla="*/ 2585 w 10151"/>
                    <a:gd name="connsiteY2" fmla="*/ 0 h 81495"/>
                    <a:gd name="connsiteX3" fmla="*/ 10152 w 10151"/>
                    <a:gd name="connsiteY3" fmla="*/ 81213 h 81495"/>
                    <a:gd name="connsiteX4" fmla="*/ 7567 w 10151"/>
                    <a:gd name="connsiteY4" fmla="*/ 81495 h 8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51" h="81495">
                      <a:moveTo>
                        <a:pt x="7567" y="81495"/>
                      </a:moveTo>
                      <a:cubicBezTo>
                        <a:pt x="5217" y="57338"/>
                        <a:pt x="2773" y="31536"/>
                        <a:pt x="0" y="235"/>
                      </a:cubicBezTo>
                      <a:lnTo>
                        <a:pt x="2585" y="0"/>
                      </a:lnTo>
                      <a:cubicBezTo>
                        <a:pt x="5405" y="31301"/>
                        <a:pt x="7802" y="57103"/>
                        <a:pt x="10152" y="81213"/>
                      </a:cubicBezTo>
                      <a:lnTo>
                        <a:pt x="7567" y="814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D0A6A635-2CAB-CE1F-EBD7-B04F6AB96CC5}"/>
                    </a:ext>
                  </a:extLst>
                </p:cNvPr>
                <p:cNvSpPr/>
                <p:nvPr/>
              </p:nvSpPr>
              <p:spPr>
                <a:xfrm>
                  <a:off x="9476751" y="1827468"/>
                  <a:ext cx="9822" cy="65280"/>
                </a:xfrm>
                <a:custGeom>
                  <a:avLst/>
                  <a:gdLst>
                    <a:gd name="connsiteX0" fmla="*/ 7238 w 9822"/>
                    <a:gd name="connsiteY0" fmla="*/ 65281 h 65280"/>
                    <a:gd name="connsiteX1" fmla="*/ 0 w 9822"/>
                    <a:gd name="connsiteY1" fmla="*/ 235 h 65280"/>
                    <a:gd name="connsiteX2" fmla="*/ 2585 w 9822"/>
                    <a:gd name="connsiteY2" fmla="*/ 0 h 65280"/>
                    <a:gd name="connsiteX3" fmla="*/ 9823 w 9822"/>
                    <a:gd name="connsiteY3" fmla="*/ 64952 h 65280"/>
                    <a:gd name="connsiteX4" fmla="*/ 7238 w 9822"/>
                    <a:gd name="connsiteY4" fmla="*/ 65281 h 6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22" h="65280">
                      <a:moveTo>
                        <a:pt x="7238" y="65281"/>
                      </a:moveTo>
                      <a:cubicBezTo>
                        <a:pt x="4700" y="44601"/>
                        <a:pt x="2303" y="23311"/>
                        <a:pt x="0" y="235"/>
                      </a:cubicBezTo>
                      <a:lnTo>
                        <a:pt x="2585" y="0"/>
                      </a:lnTo>
                      <a:cubicBezTo>
                        <a:pt x="4888" y="23029"/>
                        <a:pt x="7238" y="44272"/>
                        <a:pt x="9823" y="64952"/>
                      </a:cubicBezTo>
                      <a:lnTo>
                        <a:pt x="7238" y="652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2AFE2E02-07A3-1FAF-F4DF-54D5B7A76979}"/>
                    </a:ext>
                  </a:extLst>
                </p:cNvPr>
                <p:cNvSpPr/>
                <p:nvPr/>
              </p:nvSpPr>
              <p:spPr>
                <a:xfrm>
                  <a:off x="9491179" y="1830805"/>
                  <a:ext cx="7848" cy="47985"/>
                </a:xfrm>
                <a:custGeom>
                  <a:avLst/>
                  <a:gdLst>
                    <a:gd name="connsiteX0" fmla="*/ 5264 w 7848"/>
                    <a:gd name="connsiteY0" fmla="*/ 47985 h 47985"/>
                    <a:gd name="connsiteX1" fmla="*/ 0 w 7848"/>
                    <a:gd name="connsiteY1" fmla="*/ 282 h 47985"/>
                    <a:gd name="connsiteX2" fmla="*/ 2585 w 7848"/>
                    <a:gd name="connsiteY2" fmla="*/ 0 h 47985"/>
                    <a:gd name="connsiteX3" fmla="*/ 7849 w 7848"/>
                    <a:gd name="connsiteY3" fmla="*/ 47703 h 47985"/>
                    <a:gd name="connsiteX4" fmla="*/ 5264 w 7848"/>
                    <a:gd name="connsiteY4" fmla="*/ 47985 h 47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48" h="47985">
                      <a:moveTo>
                        <a:pt x="5264" y="47985"/>
                      </a:moveTo>
                      <a:cubicBezTo>
                        <a:pt x="3478" y="32523"/>
                        <a:pt x="1692" y="16449"/>
                        <a:pt x="0" y="282"/>
                      </a:cubicBezTo>
                      <a:lnTo>
                        <a:pt x="2585" y="0"/>
                      </a:lnTo>
                      <a:cubicBezTo>
                        <a:pt x="4277" y="16167"/>
                        <a:pt x="6063" y="32241"/>
                        <a:pt x="7849" y="47703"/>
                      </a:cubicBezTo>
                      <a:lnTo>
                        <a:pt x="5264" y="479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DD7598D9-8448-0DC5-7D43-1B4D654504CB}"/>
                    </a:ext>
                  </a:extLst>
                </p:cNvPr>
                <p:cNvSpPr/>
                <p:nvPr/>
              </p:nvSpPr>
              <p:spPr>
                <a:xfrm rot="-365075">
                  <a:off x="9507115" y="1831583"/>
                  <a:ext cx="2584" cy="31818"/>
                </a:xfrm>
                <a:custGeom>
                  <a:avLst/>
                  <a:gdLst>
                    <a:gd name="connsiteX0" fmla="*/ 0 w 2584"/>
                    <a:gd name="connsiteY0" fmla="*/ 0 h 31818"/>
                    <a:gd name="connsiteX1" fmla="*/ 2585 w 2584"/>
                    <a:gd name="connsiteY1" fmla="*/ 0 h 31818"/>
                    <a:gd name="connsiteX2" fmla="*/ 2585 w 2584"/>
                    <a:gd name="connsiteY2" fmla="*/ 31819 h 31818"/>
                    <a:gd name="connsiteX3" fmla="*/ 0 w 2584"/>
                    <a:gd name="connsiteY3" fmla="*/ 31819 h 3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181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1819"/>
                      </a:lnTo>
                      <a:lnTo>
                        <a:pt x="0" y="3181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3" name="Freeform: Shape 932">
                  <a:extLst>
                    <a:ext uri="{FF2B5EF4-FFF2-40B4-BE49-F238E27FC236}">
                      <a16:creationId xmlns:a16="http://schemas.microsoft.com/office/drawing/2014/main" id="{83F89F1E-13E3-F6CA-88BD-F4E0F14539A8}"/>
                    </a:ext>
                  </a:extLst>
                </p:cNvPr>
                <p:cNvSpPr/>
                <p:nvPr/>
              </p:nvSpPr>
              <p:spPr>
                <a:xfrm rot="-335383">
                  <a:off x="9520473" y="1833248"/>
                  <a:ext cx="2584" cy="19456"/>
                </a:xfrm>
                <a:custGeom>
                  <a:avLst/>
                  <a:gdLst>
                    <a:gd name="connsiteX0" fmla="*/ 0 w 2584"/>
                    <a:gd name="connsiteY0" fmla="*/ 0 h 19456"/>
                    <a:gd name="connsiteX1" fmla="*/ 2585 w 2584"/>
                    <a:gd name="connsiteY1" fmla="*/ 0 h 19456"/>
                    <a:gd name="connsiteX2" fmla="*/ 2585 w 2584"/>
                    <a:gd name="connsiteY2" fmla="*/ 19456 h 19456"/>
                    <a:gd name="connsiteX3" fmla="*/ 0 w 2584"/>
                    <a:gd name="connsiteY3" fmla="*/ 19456 h 19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945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9456"/>
                      </a:lnTo>
                      <a:lnTo>
                        <a:pt x="0" y="1945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E9B61A73-B0E6-6114-4A7C-E4DC8B190CCE}"/>
                    </a:ext>
                  </a:extLst>
                </p:cNvPr>
                <p:cNvSpPr/>
                <p:nvPr/>
              </p:nvSpPr>
              <p:spPr>
                <a:xfrm rot="-326387">
                  <a:off x="9534444" y="1835547"/>
                  <a:ext cx="2584" cy="15791"/>
                </a:xfrm>
                <a:custGeom>
                  <a:avLst/>
                  <a:gdLst>
                    <a:gd name="connsiteX0" fmla="*/ 0 w 2584"/>
                    <a:gd name="connsiteY0" fmla="*/ 0 h 15791"/>
                    <a:gd name="connsiteX1" fmla="*/ 2585 w 2584"/>
                    <a:gd name="connsiteY1" fmla="*/ 0 h 15791"/>
                    <a:gd name="connsiteX2" fmla="*/ 2585 w 2584"/>
                    <a:gd name="connsiteY2" fmla="*/ 15791 h 15791"/>
                    <a:gd name="connsiteX3" fmla="*/ 0 w 2584"/>
                    <a:gd name="connsiteY3" fmla="*/ 15791 h 15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7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791"/>
                      </a:lnTo>
                      <a:lnTo>
                        <a:pt x="0" y="157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5553EE9E-0D90-D4E0-EFAA-3A2E30494925}"/>
                    </a:ext>
                  </a:extLst>
                </p:cNvPr>
                <p:cNvSpPr/>
                <p:nvPr/>
              </p:nvSpPr>
              <p:spPr>
                <a:xfrm>
                  <a:off x="9271744" y="1817081"/>
                  <a:ext cx="46951" cy="31488"/>
                </a:xfrm>
                <a:custGeom>
                  <a:avLst/>
                  <a:gdLst>
                    <a:gd name="connsiteX0" fmla="*/ 1410 w 46951"/>
                    <a:gd name="connsiteY0" fmla="*/ 31489 h 31488"/>
                    <a:gd name="connsiteX1" fmla="*/ 0 w 46951"/>
                    <a:gd name="connsiteY1" fmla="*/ 29327 h 31488"/>
                    <a:gd name="connsiteX2" fmla="*/ 45541 w 46951"/>
                    <a:gd name="connsiteY2" fmla="*/ 0 h 31488"/>
                    <a:gd name="connsiteX3" fmla="*/ 46951 w 46951"/>
                    <a:gd name="connsiteY3" fmla="*/ 2162 h 31488"/>
                    <a:gd name="connsiteX4" fmla="*/ 1410 w 46951"/>
                    <a:gd name="connsiteY4" fmla="*/ 31489 h 31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51" h="31488">
                      <a:moveTo>
                        <a:pt x="1410" y="31489"/>
                      </a:moveTo>
                      <a:lnTo>
                        <a:pt x="0" y="29327"/>
                      </a:lnTo>
                      <a:cubicBezTo>
                        <a:pt x="15180" y="19551"/>
                        <a:pt x="30361" y="9776"/>
                        <a:pt x="45541" y="0"/>
                      </a:cubicBezTo>
                      <a:lnTo>
                        <a:pt x="46951" y="2162"/>
                      </a:lnTo>
                      <a:cubicBezTo>
                        <a:pt x="31771" y="11938"/>
                        <a:pt x="16590" y="21713"/>
                        <a:pt x="1410" y="3148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895273EC-F8F9-092E-E77B-B7080CE03108}"/>
                    </a:ext>
                  </a:extLst>
                </p:cNvPr>
                <p:cNvSpPr/>
                <p:nvPr/>
              </p:nvSpPr>
              <p:spPr>
                <a:xfrm>
                  <a:off x="9238469" y="1819384"/>
                  <a:ext cx="103396" cy="67207"/>
                </a:xfrm>
                <a:custGeom>
                  <a:avLst/>
                  <a:gdLst>
                    <a:gd name="connsiteX0" fmla="*/ 1410 w 103396"/>
                    <a:gd name="connsiteY0" fmla="*/ 67208 h 67207"/>
                    <a:gd name="connsiteX1" fmla="*/ 0 w 103396"/>
                    <a:gd name="connsiteY1" fmla="*/ 65046 h 67207"/>
                    <a:gd name="connsiteX2" fmla="*/ 89814 w 103396"/>
                    <a:gd name="connsiteY2" fmla="*/ 7708 h 67207"/>
                    <a:gd name="connsiteX3" fmla="*/ 102033 w 103396"/>
                    <a:gd name="connsiteY3" fmla="*/ 0 h 67207"/>
                    <a:gd name="connsiteX4" fmla="*/ 103396 w 103396"/>
                    <a:gd name="connsiteY4" fmla="*/ 2162 h 67207"/>
                    <a:gd name="connsiteX5" fmla="*/ 91177 w 103396"/>
                    <a:gd name="connsiteY5" fmla="*/ 9870 h 67207"/>
                    <a:gd name="connsiteX6" fmla="*/ 1410 w 103396"/>
                    <a:gd name="connsiteY6" fmla="*/ 67208 h 6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396" h="67207">
                      <a:moveTo>
                        <a:pt x="1410" y="67208"/>
                      </a:moveTo>
                      <a:lnTo>
                        <a:pt x="0" y="65046"/>
                      </a:lnTo>
                      <a:cubicBezTo>
                        <a:pt x="29797" y="45682"/>
                        <a:pt x="60299" y="26366"/>
                        <a:pt x="89814" y="7708"/>
                      </a:cubicBezTo>
                      <a:lnTo>
                        <a:pt x="102033" y="0"/>
                      </a:lnTo>
                      <a:lnTo>
                        <a:pt x="103396" y="2162"/>
                      </a:lnTo>
                      <a:lnTo>
                        <a:pt x="91177" y="9870"/>
                      </a:lnTo>
                      <a:cubicBezTo>
                        <a:pt x="61709" y="28575"/>
                        <a:pt x="31207" y="47891"/>
                        <a:pt x="1410" y="67208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B21120A7-F53F-E352-F00A-CF1E00E5F9BA}"/>
                    </a:ext>
                  </a:extLst>
                </p:cNvPr>
                <p:cNvSpPr/>
                <p:nvPr/>
              </p:nvSpPr>
              <p:spPr>
                <a:xfrm rot="-1982599">
                  <a:off x="9010744" y="2030084"/>
                  <a:ext cx="59173" cy="2585"/>
                </a:xfrm>
                <a:custGeom>
                  <a:avLst/>
                  <a:gdLst>
                    <a:gd name="connsiteX0" fmla="*/ 0 w 59173"/>
                    <a:gd name="connsiteY0" fmla="*/ 0 h 2585"/>
                    <a:gd name="connsiteX1" fmla="*/ 59174 w 59173"/>
                    <a:gd name="connsiteY1" fmla="*/ 0 h 2585"/>
                    <a:gd name="connsiteX2" fmla="*/ 59174 w 59173"/>
                    <a:gd name="connsiteY2" fmla="*/ 2585 h 2585"/>
                    <a:gd name="connsiteX3" fmla="*/ 0 w 59173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173" h="2585">
                      <a:moveTo>
                        <a:pt x="0" y="0"/>
                      </a:moveTo>
                      <a:lnTo>
                        <a:pt x="59174" y="0"/>
                      </a:lnTo>
                      <a:lnTo>
                        <a:pt x="5917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72AD8781-585E-5BAE-3F44-F12FEA8BA701}"/>
                    </a:ext>
                  </a:extLst>
                </p:cNvPr>
                <p:cNvSpPr/>
                <p:nvPr/>
              </p:nvSpPr>
              <p:spPr>
                <a:xfrm>
                  <a:off x="9200918" y="1817034"/>
                  <a:ext cx="166467" cy="110398"/>
                </a:xfrm>
                <a:custGeom>
                  <a:avLst/>
                  <a:gdLst>
                    <a:gd name="connsiteX0" fmla="*/ 1410 w 166467"/>
                    <a:gd name="connsiteY0" fmla="*/ 110399 h 110398"/>
                    <a:gd name="connsiteX1" fmla="*/ 0 w 166467"/>
                    <a:gd name="connsiteY1" fmla="*/ 108237 h 110398"/>
                    <a:gd name="connsiteX2" fmla="*/ 138081 w 166467"/>
                    <a:gd name="connsiteY2" fmla="*/ 17859 h 110398"/>
                    <a:gd name="connsiteX3" fmla="*/ 165058 w 166467"/>
                    <a:gd name="connsiteY3" fmla="*/ 0 h 110398"/>
                    <a:gd name="connsiteX4" fmla="*/ 166468 w 166467"/>
                    <a:gd name="connsiteY4" fmla="*/ 2162 h 110398"/>
                    <a:gd name="connsiteX5" fmla="*/ 139491 w 166467"/>
                    <a:gd name="connsiteY5" fmla="*/ 20021 h 110398"/>
                    <a:gd name="connsiteX6" fmla="*/ 1410 w 166467"/>
                    <a:gd name="connsiteY6" fmla="*/ 110399 h 11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467" h="110398">
                      <a:moveTo>
                        <a:pt x="1410" y="110399"/>
                      </a:moveTo>
                      <a:lnTo>
                        <a:pt x="0" y="108237"/>
                      </a:lnTo>
                      <a:cubicBezTo>
                        <a:pt x="46387" y="78675"/>
                        <a:pt x="93010" y="47750"/>
                        <a:pt x="138081" y="17859"/>
                      </a:cubicBezTo>
                      <a:lnTo>
                        <a:pt x="165058" y="0"/>
                      </a:lnTo>
                      <a:lnTo>
                        <a:pt x="166468" y="2162"/>
                      </a:lnTo>
                      <a:lnTo>
                        <a:pt x="139491" y="20021"/>
                      </a:lnTo>
                      <a:cubicBezTo>
                        <a:pt x="94419" y="49865"/>
                        <a:pt x="47797" y="80790"/>
                        <a:pt x="1410" y="11039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B351A19F-61F1-8A65-7F08-F40DA305B367}"/>
                    </a:ext>
                  </a:extLst>
                </p:cNvPr>
                <p:cNvSpPr/>
                <p:nvPr/>
              </p:nvSpPr>
              <p:spPr>
                <a:xfrm>
                  <a:off x="8992575" y="2020255"/>
                  <a:ext cx="88920" cy="58324"/>
                </a:xfrm>
                <a:custGeom>
                  <a:avLst/>
                  <a:gdLst>
                    <a:gd name="connsiteX0" fmla="*/ 1410 w 88920"/>
                    <a:gd name="connsiteY0" fmla="*/ 58325 h 58324"/>
                    <a:gd name="connsiteX1" fmla="*/ 0 w 88920"/>
                    <a:gd name="connsiteY1" fmla="*/ 56163 h 58324"/>
                    <a:gd name="connsiteX2" fmla="*/ 87558 w 88920"/>
                    <a:gd name="connsiteY2" fmla="*/ 0 h 58324"/>
                    <a:gd name="connsiteX3" fmla="*/ 88921 w 88920"/>
                    <a:gd name="connsiteY3" fmla="*/ 2162 h 58324"/>
                    <a:gd name="connsiteX4" fmla="*/ 1410 w 88920"/>
                    <a:gd name="connsiteY4" fmla="*/ 58325 h 58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20" h="58324">
                      <a:moveTo>
                        <a:pt x="1410" y="58325"/>
                      </a:moveTo>
                      <a:lnTo>
                        <a:pt x="0" y="56163"/>
                      </a:lnTo>
                      <a:cubicBezTo>
                        <a:pt x="31019" y="36142"/>
                        <a:pt x="59688" y="17765"/>
                        <a:pt x="87558" y="0"/>
                      </a:cubicBezTo>
                      <a:lnTo>
                        <a:pt x="88921" y="2162"/>
                      </a:lnTo>
                      <a:cubicBezTo>
                        <a:pt x="61051" y="19927"/>
                        <a:pt x="32429" y="38304"/>
                        <a:pt x="1410" y="5832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AD0026AA-AF8B-EBA1-DAF9-D9E32D08A959}"/>
                    </a:ext>
                  </a:extLst>
                </p:cNvPr>
                <p:cNvSpPr/>
                <p:nvPr/>
              </p:nvSpPr>
              <p:spPr>
                <a:xfrm>
                  <a:off x="9172625" y="1816705"/>
                  <a:ext cx="216661" cy="145506"/>
                </a:xfrm>
                <a:custGeom>
                  <a:avLst/>
                  <a:gdLst>
                    <a:gd name="connsiteX0" fmla="*/ 1410 w 216661"/>
                    <a:gd name="connsiteY0" fmla="*/ 145507 h 145506"/>
                    <a:gd name="connsiteX1" fmla="*/ 0 w 216661"/>
                    <a:gd name="connsiteY1" fmla="*/ 143345 h 145506"/>
                    <a:gd name="connsiteX2" fmla="*/ 116885 w 216661"/>
                    <a:gd name="connsiteY2" fmla="*/ 65704 h 145506"/>
                    <a:gd name="connsiteX3" fmla="*/ 215252 w 216661"/>
                    <a:gd name="connsiteY3" fmla="*/ 0 h 145506"/>
                    <a:gd name="connsiteX4" fmla="*/ 216662 w 216661"/>
                    <a:gd name="connsiteY4" fmla="*/ 2162 h 145506"/>
                    <a:gd name="connsiteX5" fmla="*/ 118342 w 216661"/>
                    <a:gd name="connsiteY5" fmla="*/ 67819 h 145506"/>
                    <a:gd name="connsiteX6" fmla="*/ 1410 w 216661"/>
                    <a:gd name="connsiteY6" fmla="*/ 145507 h 14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6661" h="145506">
                      <a:moveTo>
                        <a:pt x="1410" y="145507"/>
                      </a:moveTo>
                      <a:lnTo>
                        <a:pt x="0" y="143345"/>
                      </a:lnTo>
                      <a:cubicBezTo>
                        <a:pt x="39384" y="118060"/>
                        <a:pt x="78769" y="91459"/>
                        <a:pt x="116885" y="65704"/>
                      </a:cubicBezTo>
                      <a:cubicBezTo>
                        <a:pt x="148984" y="43990"/>
                        <a:pt x="182212" y="21525"/>
                        <a:pt x="215252" y="0"/>
                      </a:cubicBezTo>
                      <a:lnTo>
                        <a:pt x="216662" y="2162"/>
                      </a:lnTo>
                      <a:cubicBezTo>
                        <a:pt x="183622" y="23687"/>
                        <a:pt x="150441" y="46152"/>
                        <a:pt x="118342" y="67819"/>
                      </a:cubicBezTo>
                      <a:cubicBezTo>
                        <a:pt x="80226" y="93527"/>
                        <a:pt x="40842" y="120175"/>
                        <a:pt x="1410" y="14550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1" name="Freeform: Shape 940">
                  <a:extLst>
                    <a:ext uri="{FF2B5EF4-FFF2-40B4-BE49-F238E27FC236}">
                      <a16:creationId xmlns:a16="http://schemas.microsoft.com/office/drawing/2014/main" id="{2764FFE4-8A46-38EB-ED63-DB4736359AEB}"/>
                    </a:ext>
                  </a:extLst>
                </p:cNvPr>
                <p:cNvSpPr/>
                <p:nvPr/>
              </p:nvSpPr>
              <p:spPr>
                <a:xfrm rot="-1982311">
                  <a:off x="8965539" y="2062577"/>
                  <a:ext cx="150017" cy="2584"/>
                </a:xfrm>
                <a:custGeom>
                  <a:avLst/>
                  <a:gdLst>
                    <a:gd name="connsiteX0" fmla="*/ 0 w 150017"/>
                    <a:gd name="connsiteY0" fmla="*/ 0 h 2584"/>
                    <a:gd name="connsiteX1" fmla="*/ 150018 w 150017"/>
                    <a:gd name="connsiteY1" fmla="*/ 0 h 2584"/>
                    <a:gd name="connsiteX2" fmla="*/ 150018 w 150017"/>
                    <a:gd name="connsiteY2" fmla="*/ 2585 h 2584"/>
                    <a:gd name="connsiteX3" fmla="*/ 0 w 150017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017" h="2584">
                      <a:moveTo>
                        <a:pt x="0" y="0"/>
                      </a:moveTo>
                      <a:lnTo>
                        <a:pt x="150018" y="0"/>
                      </a:lnTo>
                      <a:lnTo>
                        <a:pt x="15001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067984D5-36D3-FDA9-92BB-2BDF76AE3FDC}"/>
                    </a:ext>
                  </a:extLst>
                </p:cNvPr>
                <p:cNvSpPr/>
                <p:nvPr/>
              </p:nvSpPr>
              <p:spPr>
                <a:xfrm>
                  <a:off x="9140995" y="1816846"/>
                  <a:ext cx="277806" cy="182306"/>
                </a:xfrm>
                <a:custGeom>
                  <a:avLst/>
                  <a:gdLst>
                    <a:gd name="connsiteX0" fmla="*/ 1410 w 277806"/>
                    <a:gd name="connsiteY0" fmla="*/ 182306 h 182306"/>
                    <a:gd name="connsiteX1" fmla="*/ 0 w 277806"/>
                    <a:gd name="connsiteY1" fmla="*/ 180144 h 182306"/>
                    <a:gd name="connsiteX2" fmla="*/ 264412 w 277806"/>
                    <a:gd name="connsiteY2" fmla="*/ 7755 h 182306"/>
                    <a:gd name="connsiteX3" fmla="*/ 276397 w 277806"/>
                    <a:gd name="connsiteY3" fmla="*/ 0 h 182306"/>
                    <a:gd name="connsiteX4" fmla="*/ 277807 w 277806"/>
                    <a:gd name="connsiteY4" fmla="*/ 2162 h 182306"/>
                    <a:gd name="connsiteX5" fmla="*/ 265822 w 277806"/>
                    <a:gd name="connsiteY5" fmla="*/ 9917 h 182306"/>
                    <a:gd name="connsiteX6" fmla="*/ 1410 w 277806"/>
                    <a:gd name="connsiteY6" fmla="*/ 182306 h 182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806" h="182306">
                      <a:moveTo>
                        <a:pt x="1410" y="182306"/>
                      </a:moveTo>
                      <a:lnTo>
                        <a:pt x="0" y="180144"/>
                      </a:lnTo>
                      <a:cubicBezTo>
                        <a:pt x="87840" y="122243"/>
                        <a:pt x="177606" y="64059"/>
                        <a:pt x="264412" y="7755"/>
                      </a:cubicBezTo>
                      <a:lnTo>
                        <a:pt x="276397" y="0"/>
                      </a:lnTo>
                      <a:lnTo>
                        <a:pt x="277807" y="2162"/>
                      </a:lnTo>
                      <a:lnTo>
                        <a:pt x="265822" y="9917"/>
                      </a:lnTo>
                      <a:cubicBezTo>
                        <a:pt x="179016" y="66221"/>
                        <a:pt x="89250" y="124404"/>
                        <a:pt x="1410" y="18230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3" name="Freeform: Shape 942">
                  <a:extLst>
                    <a:ext uri="{FF2B5EF4-FFF2-40B4-BE49-F238E27FC236}">
                      <a16:creationId xmlns:a16="http://schemas.microsoft.com/office/drawing/2014/main" id="{31D17ECE-C5C5-8AEC-9E39-D72A3A907A47}"/>
                    </a:ext>
                  </a:extLst>
                </p:cNvPr>
                <p:cNvSpPr/>
                <p:nvPr/>
              </p:nvSpPr>
              <p:spPr>
                <a:xfrm>
                  <a:off x="8960334" y="1818162"/>
                  <a:ext cx="478207" cy="312679"/>
                </a:xfrm>
                <a:custGeom>
                  <a:avLst/>
                  <a:gdLst>
                    <a:gd name="connsiteX0" fmla="*/ 1363 w 478207"/>
                    <a:gd name="connsiteY0" fmla="*/ 312679 h 312679"/>
                    <a:gd name="connsiteX1" fmla="*/ 0 w 478207"/>
                    <a:gd name="connsiteY1" fmla="*/ 310517 h 312679"/>
                    <a:gd name="connsiteX2" fmla="*/ 347223 w 478207"/>
                    <a:gd name="connsiteY2" fmla="*/ 85302 h 312679"/>
                    <a:gd name="connsiteX3" fmla="*/ 476797 w 478207"/>
                    <a:gd name="connsiteY3" fmla="*/ 0 h 312679"/>
                    <a:gd name="connsiteX4" fmla="*/ 478207 w 478207"/>
                    <a:gd name="connsiteY4" fmla="*/ 2162 h 312679"/>
                    <a:gd name="connsiteX5" fmla="*/ 348633 w 478207"/>
                    <a:gd name="connsiteY5" fmla="*/ 87464 h 312679"/>
                    <a:gd name="connsiteX6" fmla="*/ 1363 w 478207"/>
                    <a:gd name="connsiteY6" fmla="*/ 312679 h 31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8207" h="312679">
                      <a:moveTo>
                        <a:pt x="1363" y="312679"/>
                      </a:moveTo>
                      <a:lnTo>
                        <a:pt x="0" y="310517"/>
                      </a:lnTo>
                      <a:cubicBezTo>
                        <a:pt x="116885" y="237247"/>
                        <a:pt x="234004" y="159982"/>
                        <a:pt x="347223" y="85302"/>
                      </a:cubicBezTo>
                      <a:cubicBezTo>
                        <a:pt x="389663" y="57291"/>
                        <a:pt x="433559" y="28340"/>
                        <a:pt x="476797" y="0"/>
                      </a:cubicBezTo>
                      <a:lnTo>
                        <a:pt x="478207" y="2162"/>
                      </a:lnTo>
                      <a:cubicBezTo>
                        <a:pt x="434969" y="30502"/>
                        <a:pt x="391072" y="59453"/>
                        <a:pt x="348633" y="87464"/>
                      </a:cubicBezTo>
                      <a:cubicBezTo>
                        <a:pt x="235414" y="162144"/>
                        <a:pt x="118295" y="239409"/>
                        <a:pt x="1363" y="3126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4" name="Freeform: Shape 943">
                  <a:extLst>
                    <a:ext uri="{FF2B5EF4-FFF2-40B4-BE49-F238E27FC236}">
                      <a16:creationId xmlns:a16="http://schemas.microsoft.com/office/drawing/2014/main" id="{4D2141B4-E9F1-7C66-5194-4F9DE1EF3E09}"/>
                    </a:ext>
                  </a:extLst>
                </p:cNvPr>
                <p:cNvSpPr/>
                <p:nvPr/>
              </p:nvSpPr>
              <p:spPr>
                <a:xfrm>
                  <a:off x="8945435" y="1822251"/>
                  <a:ext cx="516839" cy="336977"/>
                </a:xfrm>
                <a:custGeom>
                  <a:avLst/>
                  <a:gdLst>
                    <a:gd name="connsiteX0" fmla="*/ 1410 w 516839"/>
                    <a:gd name="connsiteY0" fmla="*/ 336977 h 336977"/>
                    <a:gd name="connsiteX1" fmla="*/ 0 w 516839"/>
                    <a:gd name="connsiteY1" fmla="*/ 334816 h 336977"/>
                    <a:gd name="connsiteX2" fmla="*/ 192270 w 516839"/>
                    <a:gd name="connsiteY2" fmla="*/ 208014 h 336977"/>
                    <a:gd name="connsiteX3" fmla="*/ 515524 w 516839"/>
                    <a:gd name="connsiteY3" fmla="*/ 0 h 336977"/>
                    <a:gd name="connsiteX4" fmla="*/ 516840 w 516839"/>
                    <a:gd name="connsiteY4" fmla="*/ 2209 h 336977"/>
                    <a:gd name="connsiteX5" fmla="*/ 193727 w 516839"/>
                    <a:gd name="connsiteY5" fmla="*/ 210129 h 336977"/>
                    <a:gd name="connsiteX6" fmla="*/ 1410 w 516839"/>
                    <a:gd name="connsiteY6" fmla="*/ 336977 h 336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839" h="336977">
                      <a:moveTo>
                        <a:pt x="1410" y="336977"/>
                      </a:moveTo>
                      <a:lnTo>
                        <a:pt x="0" y="334816"/>
                      </a:lnTo>
                      <a:cubicBezTo>
                        <a:pt x="65093" y="293034"/>
                        <a:pt x="129715" y="249796"/>
                        <a:pt x="192270" y="208014"/>
                      </a:cubicBezTo>
                      <a:cubicBezTo>
                        <a:pt x="296747" y="138222"/>
                        <a:pt x="404796" y="66033"/>
                        <a:pt x="515524" y="0"/>
                      </a:cubicBezTo>
                      <a:lnTo>
                        <a:pt x="516840" y="2209"/>
                      </a:lnTo>
                      <a:cubicBezTo>
                        <a:pt x="406159" y="68194"/>
                        <a:pt x="298157" y="140337"/>
                        <a:pt x="193727" y="210129"/>
                      </a:cubicBezTo>
                      <a:cubicBezTo>
                        <a:pt x="131172" y="251958"/>
                        <a:pt x="66502" y="295149"/>
                        <a:pt x="1410" y="33697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3A981546-B7AC-5489-05D3-EE909139FEA1}"/>
                    </a:ext>
                  </a:extLst>
                </p:cNvPr>
                <p:cNvSpPr/>
                <p:nvPr/>
              </p:nvSpPr>
              <p:spPr>
                <a:xfrm>
                  <a:off x="8928986" y="1825588"/>
                  <a:ext cx="551336" cy="360664"/>
                </a:xfrm>
                <a:custGeom>
                  <a:avLst/>
                  <a:gdLst>
                    <a:gd name="connsiteX0" fmla="*/ 1504 w 551336"/>
                    <a:gd name="connsiteY0" fmla="*/ 360665 h 360664"/>
                    <a:gd name="connsiteX1" fmla="*/ 0 w 551336"/>
                    <a:gd name="connsiteY1" fmla="*/ 358550 h 360664"/>
                    <a:gd name="connsiteX2" fmla="*/ 363860 w 551336"/>
                    <a:gd name="connsiteY2" fmla="*/ 119141 h 360664"/>
                    <a:gd name="connsiteX3" fmla="*/ 549927 w 551336"/>
                    <a:gd name="connsiteY3" fmla="*/ 0 h 360664"/>
                    <a:gd name="connsiteX4" fmla="*/ 551337 w 551336"/>
                    <a:gd name="connsiteY4" fmla="*/ 2162 h 360664"/>
                    <a:gd name="connsiteX5" fmla="*/ 365223 w 551336"/>
                    <a:gd name="connsiteY5" fmla="*/ 121303 h 360664"/>
                    <a:gd name="connsiteX6" fmla="*/ 1504 w 551336"/>
                    <a:gd name="connsiteY6" fmla="*/ 360665 h 36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1336" h="360664">
                      <a:moveTo>
                        <a:pt x="1504" y="360665"/>
                      </a:moveTo>
                      <a:lnTo>
                        <a:pt x="0" y="358550"/>
                      </a:lnTo>
                      <a:cubicBezTo>
                        <a:pt x="117637" y="275363"/>
                        <a:pt x="242840" y="195936"/>
                        <a:pt x="363860" y="119141"/>
                      </a:cubicBezTo>
                      <a:cubicBezTo>
                        <a:pt x="424911" y="80414"/>
                        <a:pt x="488030" y="40372"/>
                        <a:pt x="549927" y="0"/>
                      </a:cubicBezTo>
                      <a:lnTo>
                        <a:pt x="551337" y="2162"/>
                      </a:lnTo>
                      <a:cubicBezTo>
                        <a:pt x="489440" y="42533"/>
                        <a:pt x="426274" y="82576"/>
                        <a:pt x="365223" y="121303"/>
                      </a:cubicBezTo>
                      <a:cubicBezTo>
                        <a:pt x="244250" y="198098"/>
                        <a:pt x="119094" y="277478"/>
                        <a:pt x="1504" y="36066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6" name="Freeform: Shape 945">
                  <a:extLst>
                    <a:ext uri="{FF2B5EF4-FFF2-40B4-BE49-F238E27FC236}">
                      <a16:creationId xmlns:a16="http://schemas.microsoft.com/office/drawing/2014/main" id="{B0513D59-730F-E415-D82D-590EDCA020DD}"/>
                    </a:ext>
                  </a:extLst>
                </p:cNvPr>
                <p:cNvSpPr/>
                <p:nvPr/>
              </p:nvSpPr>
              <p:spPr>
                <a:xfrm>
                  <a:off x="8910328" y="1829959"/>
                  <a:ext cx="587384" cy="384727"/>
                </a:xfrm>
                <a:custGeom>
                  <a:avLst/>
                  <a:gdLst>
                    <a:gd name="connsiteX0" fmla="*/ 1598 w 587384"/>
                    <a:gd name="connsiteY0" fmla="*/ 384728 h 384727"/>
                    <a:gd name="connsiteX1" fmla="*/ 0 w 587384"/>
                    <a:gd name="connsiteY1" fmla="*/ 382707 h 384727"/>
                    <a:gd name="connsiteX2" fmla="*/ 65892 w 587384"/>
                    <a:gd name="connsiteY2" fmla="*/ 337118 h 384727"/>
                    <a:gd name="connsiteX3" fmla="*/ 276961 w 587384"/>
                    <a:gd name="connsiteY3" fmla="*/ 200072 h 384727"/>
                    <a:gd name="connsiteX4" fmla="*/ 585974 w 587384"/>
                    <a:gd name="connsiteY4" fmla="*/ 0 h 384727"/>
                    <a:gd name="connsiteX5" fmla="*/ 587384 w 587384"/>
                    <a:gd name="connsiteY5" fmla="*/ 2162 h 384727"/>
                    <a:gd name="connsiteX6" fmla="*/ 278371 w 587384"/>
                    <a:gd name="connsiteY6" fmla="*/ 202233 h 384727"/>
                    <a:gd name="connsiteX7" fmla="*/ 67302 w 587384"/>
                    <a:gd name="connsiteY7" fmla="*/ 339280 h 384727"/>
                    <a:gd name="connsiteX8" fmla="*/ 1598 w 587384"/>
                    <a:gd name="connsiteY8" fmla="*/ 384728 h 38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7384" h="384727">
                      <a:moveTo>
                        <a:pt x="1598" y="384728"/>
                      </a:moveTo>
                      <a:lnTo>
                        <a:pt x="0" y="382707"/>
                      </a:lnTo>
                      <a:cubicBezTo>
                        <a:pt x="21290" y="366163"/>
                        <a:pt x="44225" y="351124"/>
                        <a:pt x="65892" y="337118"/>
                      </a:cubicBezTo>
                      <a:cubicBezTo>
                        <a:pt x="136342" y="291577"/>
                        <a:pt x="207826" y="245049"/>
                        <a:pt x="276961" y="200072"/>
                      </a:cubicBezTo>
                      <a:cubicBezTo>
                        <a:pt x="378101" y="134227"/>
                        <a:pt x="482672" y="66174"/>
                        <a:pt x="585974" y="0"/>
                      </a:cubicBezTo>
                      <a:lnTo>
                        <a:pt x="587384" y="2162"/>
                      </a:lnTo>
                      <a:cubicBezTo>
                        <a:pt x="484082" y="68335"/>
                        <a:pt x="379511" y="136389"/>
                        <a:pt x="278371" y="202233"/>
                      </a:cubicBezTo>
                      <a:cubicBezTo>
                        <a:pt x="209236" y="247211"/>
                        <a:pt x="137752" y="293786"/>
                        <a:pt x="67302" y="339280"/>
                      </a:cubicBezTo>
                      <a:cubicBezTo>
                        <a:pt x="45682" y="353239"/>
                        <a:pt x="22794" y="368231"/>
                        <a:pt x="1598" y="384728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7" name="Freeform: Shape 946">
                  <a:extLst>
                    <a:ext uri="{FF2B5EF4-FFF2-40B4-BE49-F238E27FC236}">
                      <a16:creationId xmlns:a16="http://schemas.microsoft.com/office/drawing/2014/main" id="{E3F495FB-80D5-FD59-308D-4E7941CE10B6}"/>
                    </a:ext>
                  </a:extLst>
                </p:cNvPr>
                <p:cNvSpPr/>
                <p:nvPr/>
              </p:nvSpPr>
              <p:spPr>
                <a:xfrm>
                  <a:off x="8893643" y="1833108"/>
                  <a:ext cx="627426" cy="408931"/>
                </a:xfrm>
                <a:custGeom>
                  <a:avLst/>
                  <a:gdLst>
                    <a:gd name="connsiteX0" fmla="*/ 1410 w 627426"/>
                    <a:gd name="connsiteY0" fmla="*/ 408932 h 408931"/>
                    <a:gd name="connsiteX1" fmla="*/ 0 w 627426"/>
                    <a:gd name="connsiteY1" fmla="*/ 406770 h 408931"/>
                    <a:gd name="connsiteX2" fmla="*/ 83657 w 627426"/>
                    <a:gd name="connsiteY2" fmla="*/ 352299 h 408931"/>
                    <a:gd name="connsiteX3" fmla="*/ 258913 w 627426"/>
                    <a:gd name="connsiteY3" fmla="*/ 238939 h 408931"/>
                    <a:gd name="connsiteX4" fmla="*/ 626017 w 627426"/>
                    <a:gd name="connsiteY4" fmla="*/ 0 h 408931"/>
                    <a:gd name="connsiteX5" fmla="*/ 627427 w 627426"/>
                    <a:gd name="connsiteY5" fmla="*/ 2162 h 408931"/>
                    <a:gd name="connsiteX6" fmla="*/ 260323 w 627426"/>
                    <a:gd name="connsiteY6" fmla="*/ 241148 h 408931"/>
                    <a:gd name="connsiteX7" fmla="*/ 85067 w 627426"/>
                    <a:gd name="connsiteY7" fmla="*/ 354508 h 408931"/>
                    <a:gd name="connsiteX8" fmla="*/ 1410 w 627426"/>
                    <a:gd name="connsiteY8" fmla="*/ 408932 h 40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426" h="408931">
                      <a:moveTo>
                        <a:pt x="1410" y="408932"/>
                      </a:moveTo>
                      <a:lnTo>
                        <a:pt x="0" y="406770"/>
                      </a:lnTo>
                      <a:cubicBezTo>
                        <a:pt x="27870" y="388582"/>
                        <a:pt x="55740" y="370393"/>
                        <a:pt x="83657" y="352299"/>
                      </a:cubicBezTo>
                      <a:cubicBezTo>
                        <a:pt x="142029" y="314418"/>
                        <a:pt x="201435" y="276068"/>
                        <a:pt x="258913" y="238939"/>
                      </a:cubicBezTo>
                      <a:cubicBezTo>
                        <a:pt x="379511" y="161063"/>
                        <a:pt x="504244" y="80555"/>
                        <a:pt x="626017" y="0"/>
                      </a:cubicBezTo>
                      <a:lnTo>
                        <a:pt x="627427" y="2162"/>
                      </a:lnTo>
                      <a:cubicBezTo>
                        <a:pt x="505654" y="82764"/>
                        <a:pt x="380921" y="163272"/>
                        <a:pt x="260323" y="241148"/>
                      </a:cubicBezTo>
                      <a:cubicBezTo>
                        <a:pt x="202844" y="278230"/>
                        <a:pt x="143439" y="316627"/>
                        <a:pt x="85067" y="354508"/>
                      </a:cubicBezTo>
                      <a:cubicBezTo>
                        <a:pt x="57103" y="372602"/>
                        <a:pt x="29233" y="390743"/>
                        <a:pt x="1410" y="408932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8" name="Freeform: Shape 947">
                  <a:extLst>
                    <a:ext uri="{FF2B5EF4-FFF2-40B4-BE49-F238E27FC236}">
                      <a16:creationId xmlns:a16="http://schemas.microsoft.com/office/drawing/2014/main" id="{E0BAE2D9-645D-45AE-BB43-6FF3D2F6AA4F}"/>
                    </a:ext>
                  </a:extLst>
                </p:cNvPr>
                <p:cNvSpPr/>
                <p:nvPr/>
              </p:nvSpPr>
              <p:spPr>
                <a:xfrm rot="-1982599">
                  <a:off x="8837071" y="2042972"/>
                  <a:ext cx="769258" cy="2585"/>
                </a:xfrm>
                <a:custGeom>
                  <a:avLst/>
                  <a:gdLst>
                    <a:gd name="connsiteX0" fmla="*/ 0 w 769258"/>
                    <a:gd name="connsiteY0" fmla="*/ 0 h 2585"/>
                    <a:gd name="connsiteX1" fmla="*/ 769259 w 769258"/>
                    <a:gd name="connsiteY1" fmla="*/ 0 h 2585"/>
                    <a:gd name="connsiteX2" fmla="*/ 769259 w 769258"/>
                    <a:gd name="connsiteY2" fmla="*/ 2585 h 2585"/>
                    <a:gd name="connsiteX3" fmla="*/ 0 w 76925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9258" h="2585">
                      <a:moveTo>
                        <a:pt x="0" y="0"/>
                      </a:moveTo>
                      <a:lnTo>
                        <a:pt x="769259" y="0"/>
                      </a:lnTo>
                      <a:lnTo>
                        <a:pt x="76925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49" name="Freeform: Shape 948">
                  <a:extLst>
                    <a:ext uri="{FF2B5EF4-FFF2-40B4-BE49-F238E27FC236}">
                      <a16:creationId xmlns:a16="http://schemas.microsoft.com/office/drawing/2014/main" id="{57843BF6-7CD0-F264-8C4F-9DF13334E111}"/>
                    </a:ext>
                  </a:extLst>
                </p:cNvPr>
                <p:cNvSpPr/>
                <p:nvPr/>
              </p:nvSpPr>
              <p:spPr>
                <a:xfrm rot="-1982599">
                  <a:off x="8859809" y="2070244"/>
                  <a:ext cx="690203" cy="2585"/>
                </a:xfrm>
                <a:custGeom>
                  <a:avLst/>
                  <a:gdLst>
                    <a:gd name="connsiteX0" fmla="*/ 0 w 690203"/>
                    <a:gd name="connsiteY0" fmla="*/ 0 h 2585"/>
                    <a:gd name="connsiteX1" fmla="*/ 690204 w 690203"/>
                    <a:gd name="connsiteY1" fmla="*/ 0 h 2585"/>
                    <a:gd name="connsiteX2" fmla="*/ 690204 w 690203"/>
                    <a:gd name="connsiteY2" fmla="*/ 2585 h 2585"/>
                    <a:gd name="connsiteX3" fmla="*/ 0 w 690203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0203" h="2585">
                      <a:moveTo>
                        <a:pt x="0" y="0"/>
                      </a:moveTo>
                      <a:lnTo>
                        <a:pt x="690204" y="0"/>
                      </a:lnTo>
                      <a:lnTo>
                        <a:pt x="69020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0" name="Freeform: Shape 949">
                  <a:extLst>
                    <a:ext uri="{FF2B5EF4-FFF2-40B4-BE49-F238E27FC236}">
                      <a16:creationId xmlns:a16="http://schemas.microsoft.com/office/drawing/2014/main" id="{9E71E975-21FF-052F-0BD6-D9199AEEA7A7}"/>
                    </a:ext>
                  </a:extLst>
                </p:cNvPr>
                <p:cNvSpPr/>
                <p:nvPr/>
              </p:nvSpPr>
              <p:spPr>
                <a:xfrm rot="-1982599">
                  <a:off x="8884440" y="2108642"/>
                  <a:ext cx="573266" cy="2585"/>
                </a:xfrm>
                <a:custGeom>
                  <a:avLst/>
                  <a:gdLst>
                    <a:gd name="connsiteX0" fmla="*/ 0 w 573266"/>
                    <a:gd name="connsiteY0" fmla="*/ 0 h 2585"/>
                    <a:gd name="connsiteX1" fmla="*/ 573266 w 573266"/>
                    <a:gd name="connsiteY1" fmla="*/ 0 h 2585"/>
                    <a:gd name="connsiteX2" fmla="*/ 573266 w 573266"/>
                    <a:gd name="connsiteY2" fmla="*/ 2585 h 2585"/>
                    <a:gd name="connsiteX3" fmla="*/ 0 w 573266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3266" h="2585">
                      <a:moveTo>
                        <a:pt x="0" y="0"/>
                      </a:moveTo>
                      <a:lnTo>
                        <a:pt x="573266" y="0"/>
                      </a:lnTo>
                      <a:lnTo>
                        <a:pt x="57326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1" name="Freeform: Shape 950">
                  <a:extLst>
                    <a:ext uri="{FF2B5EF4-FFF2-40B4-BE49-F238E27FC236}">
                      <a16:creationId xmlns:a16="http://schemas.microsoft.com/office/drawing/2014/main" id="{3599F17A-0C5A-9CAF-362B-0566E9F0A8A0}"/>
                    </a:ext>
                  </a:extLst>
                </p:cNvPr>
                <p:cNvSpPr/>
                <p:nvPr/>
              </p:nvSpPr>
              <p:spPr>
                <a:xfrm rot="-1982599">
                  <a:off x="8910447" y="2146449"/>
                  <a:ext cx="455529" cy="2585"/>
                </a:xfrm>
                <a:custGeom>
                  <a:avLst/>
                  <a:gdLst>
                    <a:gd name="connsiteX0" fmla="*/ 0 w 455529"/>
                    <a:gd name="connsiteY0" fmla="*/ 0 h 2585"/>
                    <a:gd name="connsiteX1" fmla="*/ 455530 w 455529"/>
                    <a:gd name="connsiteY1" fmla="*/ 0 h 2585"/>
                    <a:gd name="connsiteX2" fmla="*/ 455530 w 455529"/>
                    <a:gd name="connsiteY2" fmla="*/ 2585 h 2585"/>
                    <a:gd name="connsiteX3" fmla="*/ 0 w 45552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55529" h="2585">
                      <a:moveTo>
                        <a:pt x="0" y="0"/>
                      </a:moveTo>
                      <a:lnTo>
                        <a:pt x="455530" y="0"/>
                      </a:lnTo>
                      <a:lnTo>
                        <a:pt x="455530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2" name="Freeform: Shape 951">
                  <a:extLst>
                    <a:ext uri="{FF2B5EF4-FFF2-40B4-BE49-F238E27FC236}">
                      <a16:creationId xmlns:a16="http://schemas.microsoft.com/office/drawing/2014/main" id="{5536AF71-764F-D858-B711-CFB15E2F5284}"/>
                    </a:ext>
                  </a:extLst>
                </p:cNvPr>
                <p:cNvSpPr/>
                <p:nvPr/>
              </p:nvSpPr>
              <p:spPr>
                <a:xfrm>
                  <a:off x="8963154" y="2076042"/>
                  <a:ext cx="309154" cy="202609"/>
                </a:xfrm>
                <a:custGeom>
                  <a:avLst/>
                  <a:gdLst>
                    <a:gd name="connsiteX0" fmla="*/ 1363 w 309154"/>
                    <a:gd name="connsiteY0" fmla="*/ 202609 h 202609"/>
                    <a:gd name="connsiteX1" fmla="*/ 0 w 309154"/>
                    <a:gd name="connsiteY1" fmla="*/ 200448 h 202609"/>
                    <a:gd name="connsiteX2" fmla="*/ 126613 w 309154"/>
                    <a:gd name="connsiteY2" fmla="*/ 117167 h 202609"/>
                    <a:gd name="connsiteX3" fmla="*/ 307839 w 309154"/>
                    <a:gd name="connsiteY3" fmla="*/ 0 h 202609"/>
                    <a:gd name="connsiteX4" fmla="*/ 309154 w 309154"/>
                    <a:gd name="connsiteY4" fmla="*/ 2209 h 202609"/>
                    <a:gd name="connsiteX5" fmla="*/ 128023 w 309154"/>
                    <a:gd name="connsiteY5" fmla="*/ 119282 h 202609"/>
                    <a:gd name="connsiteX6" fmla="*/ 1363 w 309154"/>
                    <a:gd name="connsiteY6" fmla="*/ 202609 h 202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9154" h="202609">
                      <a:moveTo>
                        <a:pt x="1363" y="202609"/>
                      </a:moveTo>
                      <a:lnTo>
                        <a:pt x="0" y="200448"/>
                      </a:lnTo>
                      <a:cubicBezTo>
                        <a:pt x="43003" y="173048"/>
                        <a:pt x="85490" y="144614"/>
                        <a:pt x="126613" y="117167"/>
                      </a:cubicBezTo>
                      <a:cubicBezTo>
                        <a:pt x="185455" y="77876"/>
                        <a:pt x="246318" y="37223"/>
                        <a:pt x="307839" y="0"/>
                      </a:cubicBezTo>
                      <a:lnTo>
                        <a:pt x="309154" y="2209"/>
                      </a:lnTo>
                      <a:cubicBezTo>
                        <a:pt x="247681" y="39385"/>
                        <a:pt x="186865" y="79991"/>
                        <a:pt x="128023" y="119282"/>
                      </a:cubicBezTo>
                      <a:cubicBezTo>
                        <a:pt x="86900" y="146776"/>
                        <a:pt x="44366" y="175209"/>
                        <a:pt x="1363" y="20260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3" name="Freeform: Shape 952">
                  <a:extLst>
                    <a:ext uri="{FF2B5EF4-FFF2-40B4-BE49-F238E27FC236}">
                      <a16:creationId xmlns:a16="http://schemas.microsoft.com/office/drawing/2014/main" id="{9122E268-97D0-888A-6D66-0D88D4E3D76A}"/>
                    </a:ext>
                  </a:extLst>
                </p:cNvPr>
                <p:cNvSpPr/>
                <p:nvPr/>
              </p:nvSpPr>
              <p:spPr>
                <a:xfrm rot="-1982599">
                  <a:off x="8966897" y="2230723"/>
                  <a:ext cx="184289" cy="2585"/>
                </a:xfrm>
                <a:custGeom>
                  <a:avLst/>
                  <a:gdLst>
                    <a:gd name="connsiteX0" fmla="*/ 0 w 184289"/>
                    <a:gd name="connsiteY0" fmla="*/ 0 h 2585"/>
                    <a:gd name="connsiteX1" fmla="*/ 184289 w 184289"/>
                    <a:gd name="connsiteY1" fmla="*/ 0 h 2585"/>
                    <a:gd name="connsiteX2" fmla="*/ 184289 w 184289"/>
                    <a:gd name="connsiteY2" fmla="*/ 2585 h 2585"/>
                    <a:gd name="connsiteX3" fmla="*/ 0 w 18428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289" h="2585">
                      <a:moveTo>
                        <a:pt x="0" y="0"/>
                      </a:moveTo>
                      <a:lnTo>
                        <a:pt x="184289" y="0"/>
                      </a:lnTo>
                      <a:lnTo>
                        <a:pt x="18428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4" name="Freeform: Shape 953">
                  <a:extLst>
                    <a:ext uri="{FF2B5EF4-FFF2-40B4-BE49-F238E27FC236}">
                      <a16:creationId xmlns:a16="http://schemas.microsoft.com/office/drawing/2014/main" id="{30384F88-6E3C-1856-9B65-68AF63F1FF47}"/>
                    </a:ext>
                  </a:extLst>
                </p:cNvPr>
                <p:cNvSpPr/>
                <p:nvPr/>
              </p:nvSpPr>
              <p:spPr>
                <a:xfrm rot="-1982599">
                  <a:off x="8987525" y="2254888"/>
                  <a:ext cx="119099" cy="2585"/>
                </a:xfrm>
                <a:custGeom>
                  <a:avLst/>
                  <a:gdLst>
                    <a:gd name="connsiteX0" fmla="*/ 0 w 119099"/>
                    <a:gd name="connsiteY0" fmla="*/ 0 h 2585"/>
                    <a:gd name="connsiteX1" fmla="*/ 119099 w 119099"/>
                    <a:gd name="connsiteY1" fmla="*/ 0 h 2585"/>
                    <a:gd name="connsiteX2" fmla="*/ 119099 w 119099"/>
                    <a:gd name="connsiteY2" fmla="*/ 2585 h 2585"/>
                    <a:gd name="connsiteX3" fmla="*/ 0 w 11909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099" h="2585">
                      <a:moveTo>
                        <a:pt x="0" y="0"/>
                      </a:moveTo>
                      <a:lnTo>
                        <a:pt x="119099" y="0"/>
                      </a:lnTo>
                      <a:lnTo>
                        <a:pt x="11909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955" name="Graphic 111">
                <a:extLst>
                  <a:ext uri="{FF2B5EF4-FFF2-40B4-BE49-F238E27FC236}">
                    <a16:creationId xmlns:a16="http://schemas.microsoft.com/office/drawing/2014/main" id="{C9053C0C-A6E7-1BAC-FB1E-B66B17FA1901}"/>
                  </a:ext>
                </a:extLst>
              </p:cNvPr>
              <p:cNvGrpSpPr/>
              <p:nvPr/>
            </p:nvGrpSpPr>
            <p:grpSpPr>
              <a:xfrm>
                <a:off x="8747446" y="1813039"/>
                <a:ext cx="275308" cy="464015"/>
                <a:chOff x="8747446" y="1813039"/>
                <a:chExt cx="275308" cy="464015"/>
              </a:xfrm>
              <a:grpFill/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id="{FEAD2278-A587-A807-92ED-3D9B43344B67}"/>
                    </a:ext>
                  </a:extLst>
                </p:cNvPr>
                <p:cNvSpPr/>
                <p:nvPr/>
              </p:nvSpPr>
              <p:spPr>
                <a:xfrm rot="-329842">
                  <a:off x="8748563" y="2262582"/>
                  <a:ext cx="2584" cy="14381"/>
                </a:xfrm>
                <a:custGeom>
                  <a:avLst/>
                  <a:gdLst>
                    <a:gd name="connsiteX0" fmla="*/ 0 w 2584"/>
                    <a:gd name="connsiteY0" fmla="*/ 0 h 14381"/>
                    <a:gd name="connsiteX1" fmla="*/ 2585 w 2584"/>
                    <a:gd name="connsiteY1" fmla="*/ 0 h 14381"/>
                    <a:gd name="connsiteX2" fmla="*/ 2585 w 2584"/>
                    <a:gd name="connsiteY2" fmla="*/ 14381 h 14381"/>
                    <a:gd name="connsiteX3" fmla="*/ 0 w 2584"/>
                    <a:gd name="connsiteY3" fmla="*/ 14381 h 14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38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381"/>
                      </a:lnTo>
                      <a:lnTo>
                        <a:pt x="0" y="143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7" name="Freeform: Shape 956">
                  <a:extLst>
                    <a:ext uri="{FF2B5EF4-FFF2-40B4-BE49-F238E27FC236}">
                      <a16:creationId xmlns:a16="http://schemas.microsoft.com/office/drawing/2014/main" id="{E5CC23BB-1014-9F11-C2C1-39D799471320}"/>
                    </a:ext>
                  </a:extLst>
                </p:cNvPr>
                <p:cNvSpPr/>
                <p:nvPr/>
              </p:nvSpPr>
              <p:spPr>
                <a:xfrm rot="-329842">
                  <a:off x="8760344" y="2224333"/>
                  <a:ext cx="2584" cy="51463"/>
                </a:xfrm>
                <a:custGeom>
                  <a:avLst/>
                  <a:gdLst>
                    <a:gd name="connsiteX0" fmla="*/ 0 w 2584"/>
                    <a:gd name="connsiteY0" fmla="*/ 0 h 51463"/>
                    <a:gd name="connsiteX1" fmla="*/ 2585 w 2584"/>
                    <a:gd name="connsiteY1" fmla="*/ 0 h 51463"/>
                    <a:gd name="connsiteX2" fmla="*/ 2585 w 2584"/>
                    <a:gd name="connsiteY2" fmla="*/ 51463 h 51463"/>
                    <a:gd name="connsiteX3" fmla="*/ 0 w 2584"/>
                    <a:gd name="connsiteY3" fmla="*/ 51463 h 51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5146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51463"/>
                      </a:lnTo>
                      <a:lnTo>
                        <a:pt x="0" y="5146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8" name="Freeform: Shape 957">
                  <a:extLst>
                    <a:ext uri="{FF2B5EF4-FFF2-40B4-BE49-F238E27FC236}">
                      <a16:creationId xmlns:a16="http://schemas.microsoft.com/office/drawing/2014/main" id="{6FC688B4-AF1C-877B-C501-D4A811D30B3F}"/>
                    </a:ext>
                  </a:extLst>
                </p:cNvPr>
                <p:cNvSpPr/>
                <p:nvPr/>
              </p:nvSpPr>
              <p:spPr>
                <a:xfrm rot="-329842">
                  <a:off x="8772337" y="2190483"/>
                  <a:ext cx="2584" cy="80883"/>
                </a:xfrm>
                <a:custGeom>
                  <a:avLst/>
                  <a:gdLst>
                    <a:gd name="connsiteX0" fmla="*/ 0 w 2584"/>
                    <a:gd name="connsiteY0" fmla="*/ 0 h 80883"/>
                    <a:gd name="connsiteX1" fmla="*/ 2585 w 2584"/>
                    <a:gd name="connsiteY1" fmla="*/ 0 h 80883"/>
                    <a:gd name="connsiteX2" fmla="*/ 2585 w 2584"/>
                    <a:gd name="connsiteY2" fmla="*/ 80884 h 80883"/>
                    <a:gd name="connsiteX3" fmla="*/ 0 w 2584"/>
                    <a:gd name="connsiteY3" fmla="*/ 80884 h 80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088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0884"/>
                      </a:lnTo>
                      <a:lnTo>
                        <a:pt x="0" y="8088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9" name="Freeform: Shape 958">
                  <a:extLst>
                    <a:ext uri="{FF2B5EF4-FFF2-40B4-BE49-F238E27FC236}">
                      <a16:creationId xmlns:a16="http://schemas.microsoft.com/office/drawing/2014/main" id="{9CA3C018-B684-3D84-EAAB-DEC3D6C5499D}"/>
                    </a:ext>
                  </a:extLst>
                </p:cNvPr>
                <p:cNvSpPr/>
                <p:nvPr/>
              </p:nvSpPr>
              <p:spPr>
                <a:xfrm rot="-329842">
                  <a:off x="8784417" y="2158098"/>
                  <a:ext cx="2584" cy="110398"/>
                </a:xfrm>
                <a:custGeom>
                  <a:avLst/>
                  <a:gdLst>
                    <a:gd name="connsiteX0" fmla="*/ 0 w 2584"/>
                    <a:gd name="connsiteY0" fmla="*/ 0 h 110398"/>
                    <a:gd name="connsiteX1" fmla="*/ 2585 w 2584"/>
                    <a:gd name="connsiteY1" fmla="*/ 0 h 110398"/>
                    <a:gd name="connsiteX2" fmla="*/ 2585 w 2584"/>
                    <a:gd name="connsiteY2" fmla="*/ 110399 h 110398"/>
                    <a:gd name="connsiteX3" fmla="*/ 0 w 2584"/>
                    <a:gd name="connsiteY3" fmla="*/ 110399 h 11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039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0399"/>
                      </a:lnTo>
                      <a:lnTo>
                        <a:pt x="0" y="1103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id="{5F7D2CE4-D667-7503-CE0A-1110826B9069}"/>
                    </a:ext>
                  </a:extLst>
                </p:cNvPr>
                <p:cNvSpPr/>
                <p:nvPr/>
              </p:nvSpPr>
              <p:spPr>
                <a:xfrm rot="-329842">
                  <a:off x="8796342" y="2124039"/>
                  <a:ext cx="2584" cy="140101"/>
                </a:xfrm>
                <a:custGeom>
                  <a:avLst/>
                  <a:gdLst>
                    <a:gd name="connsiteX0" fmla="*/ 0 w 2584"/>
                    <a:gd name="connsiteY0" fmla="*/ 0 h 140101"/>
                    <a:gd name="connsiteX1" fmla="*/ 2585 w 2584"/>
                    <a:gd name="connsiteY1" fmla="*/ 0 h 140101"/>
                    <a:gd name="connsiteX2" fmla="*/ 2585 w 2584"/>
                    <a:gd name="connsiteY2" fmla="*/ 140102 h 140101"/>
                    <a:gd name="connsiteX3" fmla="*/ 0 w 2584"/>
                    <a:gd name="connsiteY3" fmla="*/ 140102 h 14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010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0102"/>
                      </a:lnTo>
                      <a:lnTo>
                        <a:pt x="0" y="14010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07F10B71-E403-5662-02E1-24045E541026}"/>
                    </a:ext>
                  </a:extLst>
                </p:cNvPr>
                <p:cNvSpPr/>
                <p:nvPr/>
              </p:nvSpPr>
              <p:spPr>
                <a:xfrm rot="-329842">
                  <a:off x="8808001" y="2083335"/>
                  <a:ext cx="2584" cy="177935"/>
                </a:xfrm>
                <a:custGeom>
                  <a:avLst/>
                  <a:gdLst>
                    <a:gd name="connsiteX0" fmla="*/ 0 w 2584"/>
                    <a:gd name="connsiteY0" fmla="*/ 0 h 177935"/>
                    <a:gd name="connsiteX1" fmla="*/ 2585 w 2584"/>
                    <a:gd name="connsiteY1" fmla="*/ 0 h 177935"/>
                    <a:gd name="connsiteX2" fmla="*/ 2585 w 2584"/>
                    <a:gd name="connsiteY2" fmla="*/ 177935 h 177935"/>
                    <a:gd name="connsiteX3" fmla="*/ 0 w 2584"/>
                    <a:gd name="connsiteY3" fmla="*/ 177935 h 177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7793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77935"/>
                      </a:lnTo>
                      <a:lnTo>
                        <a:pt x="0" y="17793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2" name="Freeform: Shape 961">
                  <a:extLst>
                    <a:ext uri="{FF2B5EF4-FFF2-40B4-BE49-F238E27FC236}">
                      <a16:creationId xmlns:a16="http://schemas.microsoft.com/office/drawing/2014/main" id="{55400367-3297-D52D-5626-FCE8AEAC6E7C}"/>
                    </a:ext>
                  </a:extLst>
                </p:cNvPr>
                <p:cNvSpPr/>
                <p:nvPr/>
              </p:nvSpPr>
              <p:spPr>
                <a:xfrm rot="-329842">
                  <a:off x="8819703" y="2042824"/>
                  <a:ext cx="2584" cy="215627"/>
                </a:xfrm>
                <a:custGeom>
                  <a:avLst/>
                  <a:gdLst>
                    <a:gd name="connsiteX0" fmla="*/ 0 w 2584"/>
                    <a:gd name="connsiteY0" fmla="*/ 0 h 215627"/>
                    <a:gd name="connsiteX1" fmla="*/ 2585 w 2584"/>
                    <a:gd name="connsiteY1" fmla="*/ 0 h 215627"/>
                    <a:gd name="connsiteX2" fmla="*/ 2585 w 2584"/>
                    <a:gd name="connsiteY2" fmla="*/ 215628 h 215627"/>
                    <a:gd name="connsiteX3" fmla="*/ 0 w 2584"/>
                    <a:gd name="connsiteY3" fmla="*/ 215628 h 215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1562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15628"/>
                      </a:lnTo>
                      <a:lnTo>
                        <a:pt x="0" y="2156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3" name="Freeform: Shape 962">
                  <a:extLst>
                    <a:ext uri="{FF2B5EF4-FFF2-40B4-BE49-F238E27FC236}">
                      <a16:creationId xmlns:a16="http://schemas.microsoft.com/office/drawing/2014/main" id="{71E3EB1D-1765-CD29-9F29-A5579456E9C2}"/>
                    </a:ext>
                  </a:extLst>
                </p:cNvPr>
                <p:cNvSpPr/>
                <p:nvPr/>
              </p:nvSpPr>
              <p:spPr>
                <a:xfrm rot="-329842">
                  <a:off x="8831177" y="1999392"/>
                  <a:ext cx="2584" cy="254636"/>
                </a:xfrm>
                <a:custGeom>
                  <a:avLst/>
                  <a:gdLst>
                    <a:gd name="connsiteX0" fmla="*/ 0 w 2584"/>
                    <a:gd name="connsiteY0" fmla="*/ 0 h 254636"/>
                    <a:gd name="connsiteX1" fmla="*/ 2585 w 2584"/>
                    <a:gd name="connsiteY1" fmla="*/ 0 h 254636"/>
                    <a:gd name="connsiteX2" fmla="*/ 2585 w 2584"/>
                    <a:gd name="connsiteY2" fmla="*/ 254636 h 254636"/>
                    <a:gd name="connsiteX3" fmla="*/ 0 w 2584"/>
                    <a:gd name="connsiteY3" fmla="*/ 254636 h 25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5463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54636"/>
                      </a:lnTo>
                      <a:lnTo>
                        <a:pt x="0" y="25463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4" name="Freeform: Shape 963">
                  <a:extLst>
                    <a:ext uri="{FF2B5EF4-FFF2-40B4-BE49-F238E27FC236}">
                      <a16:creationId xmlns:a16="http://schemas.microsoft.com/office/drawing/2014/main" id="{1EB793BE-5685-CC1C-551B-DCE10405CDF1}"/>
                    </a:ext>
                  </a:extLst>
                </p:cNvPr>
                <p:cNvSpPr/>
                <p:nvPr/>
              </p:nvSpPr>
              <p:spPr>
                <a:xfrm rot="-329842">
                  <a:off x="8842920" y="1964527"/>
                  <a:ext cx="2584" cy="281895"/>
                </a:xfrm>
                <a:custGeom>
                  <a:avLst/>
                  <a:gdLst>
                    <a:gd name="connsiteX0" fmla="*/ 0 w 2584"/>
                    <a:gd name="connsiteY0" fmla="*/ 0 h 281895"/>
                    <a:gd name="connsiteX1" fmla="*/ 2585 w 2584"/>
                    <a:gd name="connsiteY1" fmla="*/ 0 h 281895"/>
                    <a:gd name="connsiteX2" fmla="*/ 2585 w 2584"/>
                    <a:gd name="connsiteY2" fmla="*/ 281895 h 281895"/>
                    <a:gd name="connsiteX3" fmla="*/ 0 w 2584"/>
                    <a:gd name="connsiteY3" fmla="*/ 281895 h 28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8189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81895"/>
                      </a:lnTo>
                      <a:lnTo>
                        <a:pt x="0" y="2818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5" name="Freeform: Shape 964">
                  <a:extLst>
                    <a:ext uri="{FF2B5EF4-FFF2-40B4-BE49-F238E27FC236}">
                      <a16:creationId xmlns:a16="http://schemas.microsoft.com/office/drawing/2014/main" id="{71FC0DFA-512D-71E8-871B-FC9EA51EB3FF}"/>
                    </a:ext>
                  </a:extLst>
                </p:cNvPr>
                <p:cNvSpPr/>
                <p:nvPr/>
              </p:nvSpPr>
              <p:spPr>
                <a:xfrm rot="-329842">
                  <a:off x="8854671" y="1933223"/>
                  <a:ext cx="2584" cy="302292"/>
                </a:xfrm>
                <a:custGeom>
                  <a:avLst/>
                  <a:gdLst>
                    <a:gd name="connsiteX0" fmla="*/ 0 w 2584"/>
                    <a:gd name="connsiteY0" fmla="*/ 0 h 302292"/>
                    <a:gd name="connsiteX1" fmla="*/ 2585 w 2584"/>
                    <a:gd name="connsiteY1" fmla="*/ 0 h 302292"/>
                    <a:gd name="connsiteX2" fmla="*/ 2585 w 2584"/>
                    <a:gd name="connsiteY2" fmla="*/ 302293 h 302292"/>
                    <a:gd name="connsiteX3" fmla="*/ 0 w 2584"/>
                    <a:gd name="connsiteY3" fmla="*/ 302293 h 30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229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2293"/>
                      </a:lnTo>
                      <a:lnTo>
                        <a:pt x="0" y="30229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id="{D02BDF0D-0A4A-EB28-D906-3F2492B2B487}"/>
                    </a:ext>
                  </a:extLst>
                </p:cNvPr>
                <p:cNvSpPr/>
                <p:nvPr/>
              </p:nvSpPr>
              <p:spPr>
                <a:xfrm rot="-329842">
                  <a:off x="8866186" y="1908646"/>
                  <a:ext cx="2584" cy="304642"/>
                </a:xfrm>
                <a:custGeom>
                  <a:avLst/>
                  <a:gdLst>
                    <a:gd name="connsiteX0" fmla="*/ 0 w 2584"/>
                    <a:gd name="connsiteY0" fmla="*/ 0 h 304642"/>
                    <a:gd name="connsiteX1" fmla="*/ 2585 w 2584"/>
                    <a:gd name="connsiteY1" fmla="*/ 0 h 304642"/>
                    <a:gd name="connsiteX2" fmla="*/ 2585 w 2584"/>
                    <a:gd name="connsiteY2" fmla="*/ 304643 h 304642"/>
                    <a:gd name="connsiteX3" fmla="*/ 0 w 2584"/>
                    <a:gd name="connsiteY3" fmla="*/ 304643 h 304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464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4643"/>
                      </a:lnTo>
                      <a:lnTo>
                        <a:pt x="0" y="30464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id="{F62D9C07-A552-90D2-15A7-9F1BB8A466C4}"/>
                    </a:ext>
                  </a:extLst>
                </p:cNvPr>
                <p:cNvSpPr/>
                <p:nvPr/>
              </p:nvSpPr>
              <p:spPr>
                <a:xfrm rot="-329842">
                  <a:off x="8877284" y="1881383"/>
                  <a:ext cx="2584" cy="303091"/>
                </a:xfrm>
                <a:custGeom>
                  <a:avLst/>
                  <a:gdLst>
                    <a:gd name="connsiteX0" fmla="*/ 0 w 2584"/>
                    <a:gd name="connsiteY0" fmla="*/ 0 h 303091"/>
                    <a:gd name="connsiteX1" fmla="*/ 2585 w 2584"/>
                    <a:gd name="connsiteY1" fmla="*/ 0 h 303091"/>
                    <a:gd name="connsiteX2" fmla="*/ 2585 w 2584"/>
                    <a:gd name="connsiteY2" fmla="*/ 303092 h 303091"/>
                    <a:gd name="connsiteX3" fmla="*/ 0 w 2584"/>
                    <a:gd name="connsiteY3" fmla="*/ 303092 h 303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30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3092"/>
                      </a:lnTo>
                      <a:lnTo>
                        <a:pt x="0" y="30309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8" name="Freeform: Shape 967">
                  <a:extLst>
                    <a:ext uri="{FF2B5EF4-FFF2-40B4-BE49-F238E27FC236}">
                      <a16:creationId xmlns:a16="http://schemas.microsoft.com/office/drawing/2014/main" id="{90E16E67-7AEF-2878-7291-0E4C47B4D026}"/>
                    </a:ext>
                  </a:extLst>
                </p:cNvPr>
                <p:cNvSpPr/>
                <p:nvPr/>
              </p:nvSpPr>
              <p:spPr>
                <a:xfrm rot="-329842">
                  <a:off x="8888517" y="1857552"/>
                  <a:ext cx="2584" cy="297874"/>
                </a:xfrm>
                <a:custGeom>
                  <a:avLst/>
                  <a:gdLst>
                    <a:gd name="connsiteX0" fmla="*/ 0 w 2584"/>
                    <a:gd name="connsiteY0" fmla="*/ 0 h 297874"/>
                    <a:gd name="connsiteX1" fmla="*/ 2585 w 2584"/>
                    <a:gd name="connsiteY1" fmla="*/ 0 h 297874"/>
                    <a:gd name="connsiteX2" fmla="*/ 2585 w 2584"/>
                    <a:gd name="connsiteY2" fmla="*/ 297875 h 297874"/>
                    <a:gd name="connsiteX3" fmla="*/ 0 w 2584"/>
                    <a:gd name="connsiteY3" fmla="*/ 297875 h 297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9787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97875"/>
                      </a:lnTo>
                      <a:lnTo>
                        <a:pt x="0" y="29787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id="{34A2ACFE-4963-6339-03EA-9FFC03E51EEF}"/>
                    </a:ext>
                  </a:extLst>
                </p:cNvPr>
                <p:cNvSpPr/>
                <p:nvPr/>
              </p:nvSpPr>
              <p:spPr>
                <a:xfrm rot="-329842">
                  <a:off x="8899977" y="1831236"/>
                  <a:ext cx="2584" cy="301587"/>
                </a:xfrm>
                <a:custGeom>
                  <a:avLst/>
                  <a:gdLst>
                    <a:gd name="connsiteX0" fmla="*/ 0 w 2584"/>
                    <a:gd name="connsiteY0" fmla="*/ 0 h 301587"/>
                    <a:gd name="connsiteX1" fmla="*/ 2585 w 2584"/>
                    <a:gd name="connsiteY1" fmla="*/ 0 h 301587"/>
                    <a:gd name="connsiteX2" fmla="*/ 2585 w 2584"/>
                    <a:gd name="connsiteY2" fmla="*/ 301588 h 301587"/>
                    <a:gd name="connsiteX3" fmla="*/ 0 w 2584"/>
                    <a:gd name="connsiteY3" fmla="*/ 301588 h 301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0158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01588"/>
                      </a:lnTo>
                      <a:lnTo>
                        <a:pt x="0" y="30158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0" name="Freeform: Shape 969">
                  <a:extLst>
                    <a:ext uri="{FF2B5EF4-FFF2-40B4-BE49-F238E27FC236}">
                      <a16:creationId xmlns:a16="http://schemas.microsoft.com/office/drawing/2014/main" id="{C5BAF2DA-A453-3EC9-388E-28D80B8A2DAC}"/>
                    </a:ext>
                  </a:extLst>
                </p:cNvPr>
                <p:cNvSpPr/>
                <p:nvPr/>
              </p:nvSpPr>
              <p:spPr>
                <a:xfrm rot="-329842">
                  <a:off x="8912483" y="1824187"/>
                  <a:ext cx="2584" cy="289321"/>
                </a:xfrm>
                <a:custGeom>
                  <a:avLst/>
                  <a:gdLst>
                    <a:gd name="connsiteX0" fmla="*/ 0 w 2584"/>
                    <a:gd name="connsiteY0" fmla="*/ 0 h 289321"/>
                    <a:gd name="connsiteX1" fmla="*/ 2585 w 2584"/>
                    <a:gd name="connsiteY1" fmla="*/ 0 h 289321"/>
                    <a:gd name="connsiteX2" fmla="*/ 2585 w 2584"/>
                    <a:gd name="connsiteY2" fmla="*/ 289321 h 289321"/>
                    <a:gd name="connsiteX3" fmla="*/ 0 w 2584"/>
                    <a:gd name="connsiteY3" fmla="*/ 289321 h 289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8932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89321"/>
                      </a:lnTo>
                      <a:lnTo>
                        <a:pt x="0" y="28932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id="{C31878B1-C402-42FD-74F3-0A29C75D0CFD}"/>
                    </a:ext>
                  </a:extLst>
                </p:cNvPr>
                <p:cNvSpPr/>
                <p:nvPr/>
              </p:nvSpPr>
              <p:spPr>
                <a:xfrm rot="-329842">
                  <a:off x="8925502" y="1824325"/>
                  <a:ext cx="2584" cy="273106"/>
                </a:xfrm>
                <a:custGeom>
                  <a:avLst/>
                  <a:gdLst>
                    <a:gd name="connsiteX0" fmla="*/ 0 w 2584"/>
                    <a:gd name="connsiteY0" fmla="*/ 0 h 273106"/>
                    <a:gd name="connsiteX1" fmla="*/ 2585 w 2584"/>
                    <a:gd name="connsiteY1" fmla="*/ 0 h 273106"/>
                    <a:gd name="connsiteX2" fmla="*/ 2585 w 2584"/>
                    <a:gd name="connsiteY2" fmla="*/ 273107 h 273106"/>
                    <a:gd name="connsiteX3" fmla="*/ 0 w 2584"/>
                    <a:gd name="connsiteY3" fmla="*/ 273107 h 273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7310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73107"/>
                      </a:lnTo>
                      <a:lnTo>
                        <a:pt x="0" y="2731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2" name="Freeform: Shape 971">
                  <a:extLst>
                    <a:ext uri="{FF2B5EF4-FFF2-40B4-BE49-F238E27FC236}">
                      <a16:creationId xmlns:a16="http://schemas.microsoft.com/office/drawing/2014/main" id="{295BBDB0-A38A-D635-DC37-AF1D9B7170BE}"/>
                    </a:ext>
                  </a:extLst>
                </p:cNvPr>
                <p:cNvSpPr/>
                <p:nvPr/>
              </p:nvSpPr>
              <p:spPr>
                <a:xfrm rot="-329842">
                  <a:off x="8938285" y="1823057"/>
                  <a:ext cx="2584" cy="255012"/>
                </a:xfrm>
                <a:custGeom>
                  <a:avLst/>
                  <a:gdLst>
                    <a:gd name="connsiteX0" fmla="*/ 0 w 2584"/>
                    <a:gd name="connsiteY0" fmla="*/ 0 h 255012"/>
                    <a:gd name="connsiteX1" fmla="*/ 2585 w 2584"/>
                    <a:gd name="connsiteY1" fmla="*/ 0 h 255012"/>
                    <a:gd name="connsiteX2" fmla="*/ 2585 w 2584"/>
                    <a:gd name="connsiteY2" fmla="*/ 255012 h 255012"/>
                    <a:gd name="connsiteX3" fmla="*/ 0 w 2584"/>
                    <a:gd name="connsiteY3" fmla="*/ 255012 h 25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5501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55012"/>
                      </a:lnTo>
                      <a:lnTo>
                        <a:pt x="0" y="25501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4F158FD1-CE2F-9D27-B404-A67097A58032}"/>
                    </a:ext>
                  </a:extLst>
                </p:cNvPr>
                <p:cNvSpPr/>
                <p:nvPr/>
              </p:nvSpPr>
              <p:spPr>
                <a:xfrm rot="-329842">
                  <a:off x="8951300" y="1823250"/>
                  <a:ext cx="2584" cy="238750"/>
                </a:xfrm>
                <a:custGeom>
                  <a:avLst/>
                  <a:gdLst>
                    <a:gd name="connsiteX0" fmla="*/ 0 w 2584"/>
                    <a:gd name="connsiteY0" fmla="*/ 0 h 238750"/>
                    <a:gd name="connsiteX1" fmla="*/ 2585 w 2584"/>
                    <a:gd name="connsiteY1" fmla="*/ 0 h 238750"/>
                    <a:gd name="connsiteX2" fmla="*/ 2585 w 2584"/>
                    <a:gd name="connsiteY2" fmla="*/ 238751 h 238750"/>
                    <a:gd name="connsiteX3" fmla="*/ 0 w 2584"/>
                    <a:gd name="connsiteY3" fmla="*/ 238751 h 238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3875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38751"/>
                      </a:lnTo>
                      <a:lnTo>
                        <a:pt x="0" y="23875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FFC6AB29-6EA0-4EFF-E75A-DD6AEB0EED8F}"/>
                    </a:ext>
                  </a:extLst>
                </p:cNvPr>
                <p:cNvSpPr/>
                <p:nvPr/>
              </p:nvSpPr>
              <p:spPr>
                <a:xfrm rot="-329842">
                  <a:off x="8964225" y="1821935"/>
                  <a:ext cx="2584" cy="224040"/>
                </a:xfrm>
                <a:custGeom>
                  <a:avLst/>
                  <a:gdLst>
                    <a:gd name="connsiteX0" fmla="*/ 0 w 2584"/>
                    <a:gd name="connsiteY0" fmla="*/ 0 h 224040"/>
                    <a:gd name="connsiteX1" fmla="*/ 2585 w 2584"/>
                    <a:gd name="connsiteY1" fmla="*/ 0 h 224040"/>
                    <a:gd name="connsiteX2" fmla="*/ 2585 w 2584"/>
                    <a:gd name="connsiteY2" fmla="*/ 224041 h 224040"/>
                    <a:gd name="connsiteX3" fmla="*/ 0 w 2584"/>
                    <a:gd name="connsiteY3" fmla="*/ 224041 h 224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2404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24041"/>
                      </a:lnTo>
                      <a:lnTo>
                        <a:pt x="0" y="2240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C535AB1E-5926-741E-F580-6877FA89D2DB}"/>
                    </a:ext>
                  </a:extLst>
                </p:cNvPr>
                <p:cNvSpPr/>
                <p:nvPr/>
              </p:nvSpPr>
              <p:spPr>
                <a:xfrm rot="-329842">
                  <a:off x="8985529" y="1997032"/>
                  <a:ext cx="2584" cy="29279"/>
                </a:xfrm>
                <a:custGeom>
                  <a:avLst/>
                  <a:gdLst>
                    <a:gd name="connsiteX0" fmla="*/ 0 w 2584"/>
                    <a:gd name="connsiteY0" fmla="*/ 0 h 29279"/>
                    <a:gd name="connsiteX1" fmla="*/ 2585 w 2584"/>
                    <a:gd name="connsiteY1" fmla="*/ 0 h 29279"/>
                    <a:gd name="connsiteX2" fmla="*/ 2585 w 2584"/>
                    <a:gd name="connsiteY2" fmla="*/ 29280 h 29279"/>
                    <a:gd name="connsiteX3" fmla="*/ 0 w 2584"/>
                    <a:gd name="connsiteY3" fmla="*/ 29280 h 29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927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9280"/>
                      </a:lnTo>
                      <a:lnTo>
                        <a:pt x="0" y="2928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6" name="Freeform: Shape 975">
                  <a:extLst>
                    <a:ext uri="{FF2B5EF4-FFF2-40B4-BE49-F238E27FC236}">
                      <a16:creationId xmlns:a16="http://schemas.microsoft.com/office/drawing/2014/main" id="{4A6F11E3-157D-A35C-F1C2-9A4A65A13FB9}"/>
                    </a:ext>
                  </a:extLst>
                </p:cNvPr>
                <p:cNvSpPr/>
                <p:nvPr/>
              </p:nvSpPr>
              <p:spPr>
                <a:xfrm rot="-329842">
                  <a:off x="8973485" y="1822309"/>
                  <a:ext cx="2584" cy="128681"/>
                </a:xfrm>
                <a:custGeom>
                  <a:avLst/>
                  <a:gdLst>
                    <a:gd name="connsiteX0" fmla="*/ 0 w 2584"/>
                    <a:gd name="connsiteY0" fmla="*/ 0 h 128681"/>
                    <a:gd name="connsiteX1" fmla="*/ 2585 w 2584"/>
                    <a:gd name="connsiteY1" fmla="*/ 0 h 128681"/>
                    <a:gd name="connsiteX2" fmla="*/ 2585 w 2584"/>
                    <a:gd name="connsiteY2" fmla="*/ 128681 h 128681"/>
                    <a:gd name="connsiteX3" fmla="*/ 0 w 2584"/>
                    <a:gd name="connsiteY3" fmla="*/ 128681 h 128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868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8681"/>
                      </a:lnTo>
                      <a:lnTo>
                        <a:pt x="0" y="12868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7" name="Freeform: Shape 976">
                  <a:extLst>
                    <a:ext uri="{FF2B5EF4-FFF2-40B4-BE49-F238E27FC236}">
                      <a16:creationId xmlns:a16="http://schemas.microsoft.com/office/drawing/2014/main" id="{62476374-B204-3F03-A880-5F87D8AE42A7}"/>
                    </a:ext>
                  </a:extLst>
                </p:cNvPr>
                <p:cNvSpPr/>
                <p:nvPr/>
              </p:nvSpPr>
              <p:spPr>
                <a:xfrm rot="-329842">
                  <a:off x="8985470" y="1819631"/>
                  <a:ext cx="2584" cy="96957"/>
                </a:xfrm>
                <a:custGeom>
                  <a:avLst/>
                  <a:gdLst>
                    <a:gd name="connsiteX0" fmla="*/ 0 w 2584"/>
                    <a:gd name="connsiteY0" fmla="*/ 0 h 96957"/>
                    <a:gd name="connsiteX1" fmla="*/ 2585 w 2584"/>
                    <a:gd name="connsiteY1" fmla="*/ 0 h 96957"/>
                    <a:gd name="connsiteX2" fmla="*/ 2585 w 2584"/>
                    <a:gd name="connsiteY2" fmla="*/ 96957 h 96957"/>
                    <a:gd name="connsiteX3" fmla="*/ 0 w 2584"/>
                    <a:gd name="connsiteY3" fmla="*/ 96957 h 96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695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6957"/>
                      </a:lnTo>
                      <a:lnTo>
                        <a:pt x="0" y="9695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E50689B2-BF6C-B2FF-0326-26779B6CDBD9}"/>
                    </a:ext>
                  </a:extLst>
                </p:cNvPr>
                <p:cNvSpPr/>
                <p:nvPr/>
              </p:nvSpPr>
              <p:spPr>
                <a:xfrm rot="-329842">
                  <a:off x="8997654" y="1816883"/>
                  <a:ext cx="2584" cy="68899"/>
                </a:xfrm>
                <a:custGeom>
                  <a:avLst/>
                  <a:gdLst>
                    <a:gd name="connsiteX0" fmla="*/ 0 w 2584"/>
                    <a:gd name="connsiteY0" fmla="*/ 0 h 68899"/>
                    <a:gd name="connsiteX1" fmla="*/ 2585 w 2584"/>
                    <a:gd name="connsiteY1" fmla="*/ 0 h 68899"/>
                    <a:gd name="connsiteX2" fmla="*/ 2585 w 2584"/>
                    <a:gd name="connsiteY2" fmla="*/ 68899 h 68899"/>
                    <a:gd name="connsiteX3" fmla="*/ 0 w 2584"/>
                    <a:gd name="connsiteY3" fmla="*/ 68899 h 68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889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8899"/>
                      </a:lnTo>
                      <a:lnTo>
                        <a:pt x="0" y="6889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9" name="Freeform: Shape 978">
                  <a:extLst>
                    <a:ext uri="{FF2B5EF4-FFF2-40B4-BE49-F238E27FC236}">
                      <a16:creationId xmlns:a16="http://schemas.microsoft.com/office/drawing/2014/main" id="{489D0112-0144-CC00-A4E6-BA81844FC763}"/>
                    </a:ext>
                  </a:extLst>
                </p:cNvPr>
                <p:cNvSpPr/>
                <p:nvPr/>
              </p:nvSpPr>
              <p:spPr>
                <a:xfrm rot="-329842">
                  <a:off x="9009893" y="1815712"/>
                  <a:ext cx="2584" cy="39948"/>
                </a:xfrm>
                <a:custGeom>
                  <a:avLst/>
                  <a:gdLst>
                    <a:gd name="connsiteX0" fmla="*/ 0 w 2584"/>
                    <a:gd name="connsiteY0" fmla="*/ 0 h 39948"/>
                    <a:gd name="connsiteX1" fmla="*/ 2585 w 2584"/>
                    <a:gd name="connsiteY1" fmla="*/ 0 h 39948"/>
                    <a:gd name="connsiteX2" fmla="*/ 2585 w 2584"/>
                    <a:gd name="connsiteY2" fmla="*/ 39948 h 39948"/>
                    <a:gd name="connsiteX3" fmla="*/ 0 w 2584"/>
                    <a:gd name="connsiteY3" fmla="*/ 39948 h 3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994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9948"/>
                      </a:lnTo>
                      <a:lnTo>
                        <a:pt x="0" y="399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68FC5C9B-BC9B-1147-7C52-892605D0E748}"/>
                    </a:ext>
                  </a:extLst>
                </p:cNvPr>
                <p:cNvSpPr/>
                <p:nvPr/>
              </p:nvSpPr>
              <p:spPr>
                <a:xfrm rot="-1986029">
                  <a:off x="8882991" y="1830261"/>
                  <a:ext cx="23028" cy="2584"/>
                </a:xfrm>
                <a:custGeom>
                  <a:avLst/>
                  <a:gdLst>
                    <a:gd name="connsiteX0" fmla="*/ 0 w 23028"/>
                    <a:gd name="connsiteY0" fmla="*/ 0 h 2584"/>
                    <a:gd name="connsiteX1" fmla="*/ 23029 w 23028"/>
                    <a:gd name="connsiteY1" fmla="*/ 0 h 2584"/>
                    <a:gd name="connsiteX2" fmla="*/ 23029 w 23028"/>
                    <a:gd name="connsiteY2" fmla="*/ 2585 h 2584"/>
                    <a:gd name="connsiteX3" fmla="*/ 0 w 23028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028" h="2584">
                      <a:moveTo>
                        <a:pt x="0" y="0"/>
                      </a:moveTo>
                      <a:lnTo>
                        <a:pt x="23029" y="0"/>
                      </a:lnTo>
                      <a:lnTo>
                        <a:pt x="2302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1" name="Freeform: Shape 980">
                  <a:extLst>
                    <a:ext uri="{FF2B5EF4-FFF2-40B4-BE49-F238E27FC236}">
                      <a16:creationId xmlns:a16="http://schemas.microsoft.com/office/drawing/2014/main" id="{2D820AE0-B09C-B949-369B-EB9D477208B9}"/>
                    </a:ext>
                  </a:extLst>
                </p:cNvPr>
                <p:cNvSpPr/>
                <p:nvPr/>
              </p:nvSpPr>
              <p:spPr>
                <a:xfrm rot="-1985554">
                  <a:off x="8869022" y="1841357"/>
                  <a:ext cx="67396" cy="2584"/>
                </a:xfrm>
                <a:custGeom>
                  <a:avLst/>
                  <a:gdLst>
                    <a:gd name="connsiteX0" fmla="*/ 0 w 67396"/>
                    <a:gd name="connsiteY0" fmla="*/ 0 h 2584"/>
                    <a:gd name="connsiteX1" fmla="*/ 67396 w 67396"/>
                    <a:gd name="connsiteY1" fmla="*/ 0 h 2584"/>
                    <a:gd name="connsiteX2" fmla="*/ 67396 w 67396"/>
                    <a:gd name="connsiteY2" fmla="*/ 2585 h 2584"/>
                    <a:gd name="connsiteX3" fmla="*/ 0 w 67396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96" h="2584">
                      <a:moveTo>
                        <a:pt x="0" y="0"/>
                      </a:moveTo>
                      <a:lnTo>
                        <a:pt x="67396" y="0"/>
                      </a:lnTo>
                      <a:lnTo>
                        <a:pt x="6739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2" name="Freeform: Shape 981">
                  <a:extLst>
                    <a:ext uri="{FF2B5EF4-FFF2-40B4-BE49-F238E27FC236}">
                      <a16:creationId xmlns:a16="http://schemas.microsoft.com/office/drawing/2014/main" id="{E986E800-3E2C-EB40-7F89-FC5247F1B9E2}"/>
                    </a:ext>
                  </a:extLst>
                </p:cNvPr>
                <p:cNvSpPr/>
                <p:nvPr/>
              </p:nvSpPr>
              <p:spPr>
                <a:xfrm rot="-1986029">
                  <a:off x="8853575" y="1852776"/>
                  <a:ext cx="113263" cy="2584"/>
                </a:xfrm>
                <a:custGeom>
                  <a:avLst/>
                  <a:gdLst>
                    <a:gd name="connsiteX0" fmla="*/ 0 w 113263"/>
                    <a:gd name="connsiteY0" fmla="*/ 0 h 2584"/>
                    <a:gd name="connsiteX1" fmla="*/ 113264 w 113263"/>
                    <a:gd name="connsiteY1" fmla="*/ 0 h 2584"/>
                    <a:gd name="connsiteX2" fmla="*/ 113264 w 113263"/>
                    <a:gd name="connsiteY2" fmla="*/ 2585 h 2584"/>
                    <a:gd name="connsiteX3" fmla="*/ 0 w 113263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263" h="2584">
                      <a:moveTo>
                        <a:pt x="0" y="0"/>
                      </a:moveTo>
                      <a:lnTo>
                        <a:pt x="113264" y="0"/>
                      </a:lnTo>
                      <a:lnTo>
                        <a:pt x="11326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3" name="Freeform: Shape 982">
                  <a:extLst>
                    <a:ext uri="{FF2B5EF4-FFF2-40B4-BE49-F238E27FC236}">
                      <a16:creationId xmlns:a16="http://schemas.microsoft.com/office/drawing/2014/main" id="{C72CAD19-8325-E52B-6688-8CD1D15BF8BA}"/>
                    </a:ext>
                  </a:extLst>
                </p:cNvPr>
                <p:cNvSpPr/>
                <p:nvPr/>
              </p:nvSpPr>
              <p:spPr>
                <a:xfrm rot="-1982599">
                  <a:off x="8840644" y="1861165"/>
                  <a:ext cx="163938" cy="2585"/>
                </a:xfrm>
                <a:custGeom>
                  <a:avLst/>
                  <a:gdLst>
                    <a:gd name="connsiteX0" fmla="*/ 0 w 163938"/>
                    <a:gd name="connsiteY0" fmla="*/ 0 h 2585"/>
                    <a:gd name="connsiteX1" fmla="*/ 163938 w 163938"/>
                    <a:gd name="connsiteY1" fmla="*/ 0 h 2585"/>
                    <a:gd name="connsiteX2" fmla="*/ 163938 w 163938"/>
                    <a:gd name="connsiteY2" fmla="*/ 2585 h 2585"/>
                    <a:gd name="connsiteX3" fmla="*/ 0 w 16393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938" h="2585">
                      <a:moveTo>
                        <a:pt x="0" y="0"/>
                      </a:moveTo>
                      <a:lnTo>
                        <a:pt x="163938" y="0"/>
                      </a:lnTo>
                      <a:lnTo>
                        <a:pt x="16393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54564BFE-4CA2-C521-14BF-5EBE964B24EB}"/>
                    </a:ext>
                  </a:extLst>
                </p:cNvPr>
                <p:cNvSpPr/>
                <p:nvPr/>
              </p:nvSpPr>
              <p:spPr>
                <a:xfrm rot="-1982599">
                  <a:off x="8826529" y="1870827"/>
                  <a:ext cx="212724" cy="2585"/>
                </a:xfrm>
                <a:custGeom>
                  <a:avLst/>
                  <a:gdLst>
                    <a:gd name="connsiteX0" fmla="*/ 0 w 212724"/>
                    <a:gd name="connsiteY0" fmla="*/ 0 h 2585"/>
                    <a:gd name="connsiteX1" fmla="*/ 212725 w 212724"/>
                    <a:gd name="connsiteY1" fmla="*/ 0 h 2585"/>
                    <a:gd name="connsiteX2" fmla="*/ 212725 w 212724"/>
                    <a:gd name="connsiteY2" fmla="*/ 2585 h 2585"/>
                    <a:gd name="connsiteX3" fmla="*/ 0 w 212724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724" h="2585">
                      <a:moveTo>
                        <a:pt x="0" y="0"/>
                      </a:moveTo>
                      <a:lnTo>
                        <a:pt x="212725" y="0"/>
                      </a:lnTo>
                      <a:lnTo>
                        <a:pt x="212725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DA469697-0D19-613F-EA79-A993FD4343B7}"/>
                    </a:ext>
                  </a:extLst>
                </p:cNvPr>
                <p:cNvSpPr/>
                <p:nvPr/>
              </p:nvSpPr>
              <p:spPr>
                <a:xfrm rot="-1982599">
                  <a:off x="8817052" y="1890278"/>
                  <a:ext cx="222312" cy="2585"/>
                </a:xfrm>
                <a:custGeom>
                  <a:avLst/>
                  <a:gdLst>
                    <a:gd name="connsiteX0" fmla="*/ 0 w 222312"/>
                    <a:gd name="connsiteY0" fmla="*/ 0 h 2585"/>
                    <a:gd name="connsiteX1" fmla="*/ 222313 w 222312"/>
                    <a:gd name="connsiteY1" fmla="*/ 0 h 2585"/>
                    <a:gd name="connsiteX2" fmla="*/ 222313 w 222312"/>
                    <a:gd name="connsiteY2" fmla="*/ 2585 h 2585"/>
                    <a:gd name="connsiteX3" fmla="*/ 0 w 222312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312" h="2585">
                      <a:moveTo>
                        <a:pt x="0" y="0"/>
                      </a:moveTo>
                      <a:lnTo>
                        <a:pt x="222313" y="0"/>
                      </a:lnTo>
                      <a:lnTo>
                        <a:pt x="22231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9606C368-55FF-61A5-FE53-85CDEC8BA895}"/>
                    </a:ext>
                  </a:extLst>
                </p:cNvPr>
                <p:cNvSpPr/>
                <p:nvPr/>
              </p:nvSpPr>
              <p:spPr>
                <a:xfrm rot="-1982599">
                  <a:off x="8809668" y="1911025"/>
                  <a:ext cx="223581" cy="2585"/>
                </a:xfrm>
                <a:custGeom>
                  <a:avLst/>
                  <a:gdLst>
                    <a:gd name="connsiteX0" fmla="*/ 0 w 223581"/>
                    <a:gd name="connsiteY0" fmla="*/ 0 h 2585"/>
                    <a:gd name="connsiteX1" fmla="*/ 223582 w 223581"/>
                    <a:gd name="connsiteY1" fmla="*/ 0 h 2585"/>
                    <a:gd name="connsiteX2" fmla="*/ 223582 w 223581"/>
                    <a:gd name="connsiteY2" fmla="*/ 2585 h 2585"/>
                    <a:gd name="connsiteX3" fmla="*/ 0 w 223581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3581" h="2585">
                      <a:moveTo>
                        <a:pt x="0" y="0"/>
                      </a:moveTo>
                      <a:lnTo>
                        <a:pt x="223582" y="0"/>
                      </a:lnTo>
                      <a:lnTo>
                        <a:pt x="223582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7" name="Freeform: Shape 986">
                  <a:extLst>
                    <a:ext uri="{FF2B5EF4-FFF2-40B4-BE49-F238E27FC236}">
                      <a16:creationId xmlns:a16="http://schemas.microsoft.com/office/drawing/2014/main" id="{FCD0D89D-85B6-8CE0-92CC-0D9CA785BD30}"/>
                    </a:ext>
                  </a:extLst>
                </p:cNvPr>
                <p:cNvSpPr/>
                <p:nvPr/>
              </p:nvSpPr>
              <p:spPr>
                <a:xfrm rot="-1982599">
                  <a:off x="8804130" y="1932224"/>
                  <a:ext cx="219868" cy="2585"/>
                </a:xfrm>
                <a:custGeom>
                  <a:avLst/>
                  <a:gdLst>
                    <a:gd name="connsiteX0" fmla="*/ 0 w 219868"/>
                    <a:gd name="connsiteY0" fmla="*/ 0 h 2585"/>
                    <a:gd name="connsiteX1" fmla="*/ 219869 w 219868"/>
                    <a:gd name="connsiteY1" fmla="*/ 0 h 2585"/>
                    <a:gd name="connsiteX2" fmla="*/ 219869 w 219868"/>
                    <a:gd name="connsiteY2" fmla="*/ 2585 h 2585"/>
                    <a:gd name="connsiteX3" fmla="*/ 0 w 21986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868" h="2585">
                      <a:moveTo>
                        <a:pt x="0" y="0"/>
                      </a:moveTo>
                      <a:lnTo>
                        <a:pt x="219869" y="0"/>
                      </a:lnTo>
                      <a:lnTo>
                        <a:pt x="21986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8" name="Freeform: Shape 987">
                  <a:extLst>
                    <a:ext uri="{FF2B5EF4-FFF2-40B4-BE49-F238E27FC236}">
                      <a16:creationId xmlns:a16="http://schemas.microsoft.com/office/drawing/2014/main" id="{3B922F31-46CA-4EA1-3E63-291415696978}"/>
                    </a:ext>
                  </a:extLst>
                </p:cNvPr>
                <p:cNvSpPr/>
                <p:nvPr/>
              </p:nvSpPr>
              <p:spPr>
                <a:xfrm rot="-1982311">
                  <a:off x="8799840" y="1952029"/>
                  <a:ext cx="217647" cy="2584"/>
                </a:xfrm>
                <a:custGeom>
                  <a:avLst/>
                  <a:gdLst>
                    <a:gd name="connsiteX0" fmla="*/ 0 w 217647"/>
                    <a:gd name="connsiteY0" fmla="*/ 0 h 2584"/>
                    <a:gd name="connsiteX1" fmla="*/ 217648 w 217647"/>
                    <a:gd name="connsiteY1" fmla="*/ 0 h 2584"/>
                    <a:gd name="connsiteX2" fmla="*/ 217648 w 217647"/>
                    <a:gd name="connsiteY2" fmla="*/ 2585 h 2584"/>
                    <a:gd name="connsiteX3" fmla="*/ 0 w 217647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647" h="2584">
                      <a:moveTo>
                        <a:pt x="0" y="0"/>
                      </a:moveTo>
                      <a:lnTo>
                        <a:pt x="217648" y="0"/>
                      </a:lnTo>
                      <a:lnTo>
                        <a:pt x="21764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89" name="Freeform: Shape 988">
                  <a:extLst>
                    <a:ext uri="{FF2B5EF4-FFF2-40B4-BE49-F238E27FC236}">
                      <a16:creationId xmlns:a16="http://schemas.microsoft.com/office/drawing/2014/main" id="{7662D49A-618D-E3E0-9CF9-51F48D7A8F2B}"/>
                    </a:ext>
                  </a:extLst>
                </p:cNvPr>
                <p:cNvSpPr/>
                <p:nvPr/>
              </p:nvSpPr>
              <p:spPr>
                <a:xfrm rot="-1982599">
                  <a:off x="8796048" y="1972783"/>
                  <a:ext cx="212019" cy="2585"/>
                </a:xfrm>
                <a:custGeom>
                  <a:avLst/>
                  <a:gdLst>
                    <a:gd name="connsiteX0" fmla="*/ 0 w 212019"/>
                    <a:gd name="connsiteY0" fmla="*/ 0 h 2585"/>
                    <a:gd name="connsiteX1" fmla="*/ 212020 w 212019"/>
                    <a:gd name="connsiteY1" fmla="*/ 0 h 2585"/>
                    <a:gd name="connsiteX2" fmla="*/ 212020 w 212019"/>
                    <a:gd name="connsiteY2" fmla="*/ 2585 h 2585"/>
                    <a:gd name="connsiteX3" fmla="*/ 0 w 212019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2019" h="2585">
                      <a:moveTo>
                        <a:pt x="0" y="0"/>
                      </a:moveTo>
                      <a:lnTo>
                        <a:pt x="212020" y="0"/>
                      </a:lnTo>
                      <a:lnTo>
                        <a:pt x="212020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A9B15F45-7498-DC20-67D7-FA3A929B51E7}"/>
                    </a:ext>
                  </a:extLst>
                </p:cNvPr>
                <p:cNvSpPr/>
                <p:nvPr/>
              </p:nvSpPr>
              <p:spPr>
                <a:xfrm rot="-1982599">
                  <a:off x="8792046" y="1992561"/>
                  <a:ext cx="209528" cy="2585"/>
                </a:xfrm>
                <a:custGeom>
                  <a:avLst/>
                  <a:gdLst>
                    <a:gd name="connsiteX0" fmla="*/ 0 w 209528"/>
                    <a:gd name="connsiteY0" fmla="*/ 0 h 2585"/>
                    <a:gd name="connsiteX1" fmla="*/ 209529 w 209528"/>
                    <a:gd name="connsiteY1" fmla="*/ 0 h 2585"/>
                    <a:gd name="connsiteX2" fmla="*/ 209529 w 209528"/>
                    <a:gd name="connsiteY2" fmla="*/ 2585 h 2585"/>
                    <a:gd name="connsiteX3" fmla="*/ 0 w 20952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28" h="2585">
                      <a:moveTo>
                        <a:pt x="0" y="0"/>
                      </a:moveTo>
                      <a:lnTo>
                        <a:pt x="209529" y="0"/>
                      </a:lnTo>
                      <a:lnTo>
                        <a:pt x="20952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1" name="Freeform: Shape 990">
                  <a:extLst>
                    <a:ext uri="{FF2B5EF4-FFF2-40B4-BE49-F238E27FC236}">
                      <a16:creationId xmlns:a16="http://schemas.microsoft.com/office/drawing/2014/main" id="{2DC1F905-7EC1-D3AC-91F6-BE244F9E20B8}"/>
                    </a:ext>
                  </a:extLst>
                </p:cNvPr>
                <p:cNvSpPr/>
                <p:nvPr/>
              </p:nvSpPr>
              <p:spPr>
                <a:xfrm rot="-1982599">
                  <a:off x="8788005" y="2011877"/>
                  <a:ext cx="208588" cy="2585"/>
                </a:xfrm>
                <a:custGeom>
                  <a:avLst/>
                  <a:gdLst>
                    <a:gd name="connsiteX0" fmla="*/ 0 w 208588"/>
                    <a:gd name="connsiteY0" fmla="*/ 0 h 2585"/>
                    <a:gd name="connsiteX1" fmla="*/ 208589 w 208588"/>
                    <a:gd name="connsiteY1" fmla="*/ 0 h 2585"/>
                    <a:gd name="connsiteX2" fmla="*/ 208589 w 208588"/>
                    <a:gd name="connsiteY2" fmla="*/ 2585 h 2585"/>
                    <a:gd name="connsiteX3" fmla="*/ 0 w 20858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88" h="2585">
                      <a:moveTo>
                        <a:pt x="0" y="0"/>
                      </a:moveTo>
                      <a:lnTo>
                        <a:pt x="208589" y="0"/>
                      </a:lnTo>
                      <a:lnTo>
                        <a:pt x="208589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2706ADA9-FFED-B5A3-2239-0DA5178C4B1A}"/>
                    </a:ext>
                  </a:extLst>
                </p:cNvPr>
                <p:cNvSpPr/>
                <p:nvPr/>
              </p:nvSpPr>
              <p:spPr>
                <a:xfrm rot="-1982599">
                  <a:off x="8782700" y="2031570"/>
                  <a:ext cx="209011" cy="2585"/>
                </a:xfrm>
                <a:custGeom>
                  <a:avLst/>
                  <a:gdLst>
                    <a:gd name="connsiteX0" fmla="*/ 0 w 209011"/>
                    <a:gd name="connsiteY0" fmla="*/ 0 h 2585"/>
                    <a:gd name="connsiteX1" fmla="*/ 209012 w 209011"/>
                    <a:gd name="connsiteY1" fmla="*/ 0 h 2585"/>
                    <a:gd name="connsiteX2" fmla="*/ 209012 w 209011"/>
                    <a:gd name="connsiteY2" fmla="*/ 2585 h 2585"/>
                    <a:gd name="connsiteX3" fmla="*/ 0 w 209011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011" h="2585">
                      <a:moveTo>
                        <a:pt x="0" y="0"/>
                      </a:moveTo>
                      <a:lnTo>
                        <a:pt x="209012" y="0"/>
                      </a:lnTo>
                      <a:lnTo>
                        <a:pt x="209012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3ECE4525-1730-668A-47E2-CDBC3D1C9649}"/>
                    </a:ext>
                  </a:extLst>
                </p:cNvPr>
                <p:cNvSpPr/>
                <p:nvPr/>
              </p:nvSpPr>
              <p:spPr>
                <a:xfrm rot="-1982599">
                  <a:off x="8777004" y="2049399"/>
                  <a:ext cx="215826" cy="2585"/>
                </a:xfrm>
                <a:custGeom>
                  <a:avLst/>
                  <a:gdLst>
                    <a:gd name="connsiteX0" fmla="*/ 0 w 215826"/>
                    <a:gd name="connsiteY0" fmla="*/ 0 h 2585"/>
                    <a:gd name="connsiteX1" fmla="*/ 215827 w 215826"/>
                    <a:gd name="connsiteY1" fmla="*/ 0 h 2585"/>
                    <a:gd name="connsiteX2" fmla="*/ 215827 w 215826"/>
                    <a:gd name="connsiteY2" fmla="*/ 2585 h 2585"/>
                    <a:gd name="connsiteX3" fmla="*/ 0 w 215826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826" h="2585">
                      <a:moveTo>
                        <a:pt x="0" y="0"/>
                      </a:moveTo>
                      <a:lnTo>
                        <a:pt x="215827" y="0"/>
                      </a:lnTo>
                      <a:lnTo>
                        <a:pt x="215827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49F26F3B-D93E-7470-92C0-9A0BBFAA5A3F}"/>
                    </a:ext>
                  </a:extLst>
                </p:cNvPr>
                <p:cNvSpPr/>
                <p:nvPr/>
              </p:nvSpPr>
              <p:spPr>
                <a:xfrm rot="-1982311">
                  <a:off x="8769995" y="2062233"/>
                  <a:ext cx="240535" cy="2584"/>
                </a:xfrm>
                <a:custGeom>
                  <a:avLst/>
                  <a:gdLst>
                    <a:gd name="connsiteX0" fmla="*/ 0 w 240535"/>
                    <a:gd name="connsiteY0" fmla="*/ 0 h 2584"/>
                    <a:gd name="connsiteX1" fmla="*/ 240536 w 240535"/>
                    <a:gd name="connsiteY1" fmla="*/ 0 h 2584"/>
                    <a:gd name="connsiteX2" fmla="*/ 240536 w 240535"/>
                    <a:gd name="connsiteY2" fmla="*/ 2585 h 2584"/>
                    <a:gd name="connsiteX3" fmla="*/ 0 w 240535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535" h="2584">
                      <a:moveTo>
                        <a:pt x="0" y="0"/>
                      </a:moveTo>
                      <a:lnTo>
                        <a:pt x="240536" y="0"/>
                      </a:lnTo>
                      <a:lnTo>
                        <a:pt x="24053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1DC907DC-BEBF-F724-A770-FDA5B89DB672}"/>
                    </a:ext>
                  </a:extLst>
                </p:cNvPr>
                <p:cNvSpPr/>
                <p:nvPr/>
              </p:nvSpPr>
              <p:spPr>
                <a:xfrm rot="-1982311">
                  <a:off x="8762940" y="2079003"/>
                  <a:ext cx="253366" cy="2584"/>
                </a:xfrm>
                <a:custGeom>
                  <a:avLst/>
                  <a:gdLst>
                    <a:gd name="connsiteX0" fmla="*/ 0 w 253366"/>
                    <a:gd name="connsiteY0" fmla="*/ 0 h 2584"/>
                    <a:gd name="connsiteX1" fmla="*/ 253366 w 253366"/>
                    <a:gd name="connsiteY1" fmla="*/ 0 h 2584"/>
                    <a:gd name="connsiteX2" fmla="*/ 253366 w 253366"/>
                    <a:gd name="connsiteY2" fmla="*/ 2585 h 2584"/>
                    <a:gd name="connsiteX3" fmla="*/ 0 w 253366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366" h="2584">
                      <a:moveTo>
                        <a:pt x="0" y="0"/>
                      </a:moveTo>
                      <a:lnTo>
                        <a:pt x="253366" y="0"/>
                      </a:lnTo>
                      <a:lnTo>
                        <a:pt x="253366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8F0700C3-120E-5FA3-1795-F8F3441899A9}"/>
                    </a:ext>
                  </a:extLst>
                </p:cNvPr>
                <p:cNvSpPr/>
                <p:nvPr/>
              </p:nvSpPr>
              <p:spPr>
                <a:xfrm rot="-1982311">
                  <a:off x="8756797" y="2102852"/>
                  <a:ext cx="242744" cy="2584"/>
                </a:xfrm>
                <a:custGeom>
                  <a:avLst/>
                  <a:gdLst>
                    <a:gd name="connsiteX0" fmla="*/ 0 w 242744"/>
                    <a:gd name="connsiteY0" fmla="*/ 0 h 2584"/>
                    <a:gd name="connsiteX1" fmla="*/ 242745 w 242744"/>
                    <a:gd name="connsiteY1" fmla="*/ 0 h 2584"/>
                    <a:gd name="connsiteX2" fmla="*/ 242745 w 242744"/>
                    <a:gd name="connsiteY2" fmla="*/ 2585 h 2584"/>
                    <a:gd name="connsiteX3" fmla="*/ 0 w 242744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744" h="2584">
                      <a:moveTo>
                        <a:pt x="0" y="0"/>
                      </a:moveTo>
                      <a:lnTo>
                        <a:pt x="242745" y="0"/>
                      </a:lnTo>
                      <a:lnTo>
                        <a:pt x="242745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4E6E7A2B-5D3B-137C-5855-944DB38ABD39}"/>
                    </a:ext>
                  </a:extLst>
                </p:cNvPr>
                <p:cNvSpPr/>
                <p:nvPr/>
              </p:nvSpPr>
              <p:spPr>
                <a:xfrm rot="-1982311">
                  <a:off x="8750060" y="2128223"/>
                  <a:ext cx="228457" cy="2584"/>
                </a:xfrm>
                <a:custGeom>
                  <a:avLst/>
                  <a:gdLst>
                    <a:gd name="connsiteX0" fmla="*/ 0 w 228457"/>
                    <a:gd name="connsiteY0" fmla="*/ 0 h 2584"/>
                    <a:gd name="connsiteX1" fmla="*/ 228457 w 228457"/>
                    <a:gd name="connsiteY1" fmla="*/ 0 h 2584"/>
                    <a:gd name="connsiteX2" fmla="*/ 228457 w 228457"/>
                    <a:gd name="connsiteY2" fmla="*/ 2585 h 2584"/>
                    <a:gd name="connsiteX3" fmla="*/ 0 w 228457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457" h="2584">
                      <a:moveTo>
                        <a:pt x="0" y="0"/>
                      </a:moveTo>
                      <a:lnTo>
                        <a:pt x="228457" y="0"/>
                      </a:lnTo>
                      <a:lnTo>
                        <a:pt x="228457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0FAA5140-6755-934B-2A00-81A0F29FE97E}"/>
                    </a:ext>
                  </a:extLst>
                </p:cNvPr>
                <p:cNvSpPr/>
                <p:nvPr/>
              </p:nvSpPr>
              <p:spPr>
                <a:xfrm rot="-1982311">
                  <a:off x="8745228" y="2153966"/>
                  <a:ext cx="209423" cy="2584"/>
                </a:xfrm>
                <a:custGeom>
                  <a:avLst/>
                  <a:gdLst>
                    <a:gd name="connsiteX0" fmla="*/ 0 w 209423"/>
                    <a:gd name="connsiteY0" fmla="*/ 0 h 2584"/>
                    <a:gd name="connsiteX1" fmla="*/ 209423 w 209423"/>
                    <a:gd name="connsiteY1" fmla="*/ 0 h 2584"/>
                    <a:gd name="connsiteX2" fmla="*/ 209423 w 209423"/>
                    <a:gd name="connsiteY2" fmla="*/ 2585 h 2584"/>
                    <a:gd name="connsiteX3" fmla="*/ 0 w 209423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423" h="2584">
                      <a:moveTo>
                        <a:pt x="0" y="0"/>
                      </a:moveTo>
                      <a:lnTo>
                        <a:pt x="209423" y="0"/>
                      </a:lnTo>
                      <a:lnTo>
                        <a:pt x="20942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B9AA9A19-4AD5-E80C-73C3-49686039206E}"/>
                    </a:ext>
                  </a:extLst>
                </p:cNvPr>
                <p:cNvSpPr/>
                <p:nvPr/>
              </p:nvSpPr>
              <p:spPr>
                <a:xfrm rot="-1982599">
                  <a:off x="8740354" y="2178221"/>
                  <a:ext cx="195193" cy="2585"/>
                </a:xfrm>
                <a:custGeom>
                  <a:avLst/>
                  <a:gdLst>
                    <a:gd name="connsiteX0" fmla="*/ 0 w 195193"/>
                    <a:gd name="connsiteY0" fmla="*/ 0 h 2585"/>
                    <a:gd name="connsiteX1" fmla="*/ 195193 w 195193"/>
                    <a:gd name="connsiteY1" fmla="*/ 0 h 2585"/>
                    <a:gd name="connsiteX2" fmla="*/ 195193 w 195193"/>
                    <a:gd name="connsiteY2" fmla="*/ 2585 h 2585"/>
                    <a:gd name="connsiteX3" fmla="*/ 0 w 195193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93" h="2585">
                      <a:moveTo>
                        <a:pt x="0" y="0"/>
                      </a:moveTo>
                      <a:lnTo>
                        <a:pt x="195193" y="0"/>
                      </a:lnTo>
                      <a:lnTo>
                        <a:pt x="19519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00" name="Freeform: Shape 999">
                  <a:extLst>
                    <a:ext uri="{FF2B5EF4-FFF2-40B4-BE49-F238E27FC236}">
                      <a16:creationId xmlns:a16="http://schemas.microsoft.com/office/drawing/2014/main" id="{99652E23-DC37-E471-1405-FC27E74CF257}"/>
                    </a:ext>
                  </a:extLst>
                </p:cNvPr>
                <p:cNvSpPr/>
                <p:nvPr/>
              </p:nvSpPr>
              <p:spPr>
                <a:xfrm rot="-1982599">
                  <a:off x="8736535" y="2200555"/>
                  <a:ext cx="184430" cy="2585"/>
                </a:xfrm>
                <a:custGeom>
                  <a:avLst/>
                  <a:gdLst>
                    <a:gd name="connsiteX0" fmla="*/ 0 w 184430"/>
                    <a:gd name="connsiteY0" fmla="*/ 0 h 2585"/>
                    <a:gd name="connsiteX1" fmla="*/ 184430 w 184430"/>
                    <a:gd name="connsiteY1" fmla="*/ 0 h 2585"/>
                    <a:gd name="connsiteX2" fmla="*/ 184430 w 184430"/>
                    <a:gd name="connsiteY2" fmla="*/ 2585 h 2585"/>
                    <a:gd name="connsiteX3" fmla="*/ 0 w 184430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4430" h="2585">
                      <a:moveTo>
                        <a:pt x="0" y="0"/>
                      </a:moveTo>
                      <a:lnTo>
                        <a:pt x="184430" y="0"/>
                      </a:lnTo>
                      <a:lnTo>
                        <a:pt x="184430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01" name="Freeform: Shape 1000">
                  <a:extLst>
                    <a:ext uri="{FF2B5EF4-FFF2-40B4-BE49-F238E27FC236}">
                      <a16:creationId xmlns:a16="http://schemas.microsoft.com/office/drawing/2014/main" id="{68BA70ED-EC5A-085B-8BEB-AD0C172AD578}"/>
                    </a:ext>
                  </a:extLst>
                </p:cNvPr>
                <p:cNvSpPr/>
                <p:nvPr/>
              </p:nvSpPr>
              <p:spPr>
                <a:xfrm rot="-1982599">
                  <a:off x="8733837" y="2221144"/>
                  <a:ext cx="177004" cy="2585"/>
                </a:xfrm>
                <a:custGeom>
                  <a:avLst/>
                  <a:gdLst>
                    <a:gd name="connsiteX0" fmla="*/ 0 w 177004"/>
                    <a:gd name="connsiteY0" fmla="*/ 0 h 2585"/>
                    <a:gd name="connsiteX1" fmla="*/ 177004 w 177004"/>
                    <a:gd name="connsiteY1" fmla="*/ 0 h 2585"/>
                    <a:gd name="connsiteX2" fmla="*/ 177004 w 177004"/>
                    <a:gd name="connsiteY2" fmla="*/ 2585 h 2585"/>
                    <a:gd name="connsiteX3" fmla="*/ 0 w 177004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004" h="2585">
                      <a:moveTo>
                        <a:pt x="0" y="0"/>
                      </a:moveTo>
                      <a:lnTo>
                        <a:pt x="177004" y="0"/>
                      </a:lnTo>
                      <a:lnTo>
                        <a:pt x="17700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02" name="Freeform: Shape 1001">
                  <a:extLst>
                    <a:ext uri="{FF2B5EF4-FFF2-40B4-BE49-F238E27FC236}">
                      <a16:creationId xmlns:a16="http://schemas.microsoft.com/office/drawing/2014/main" id="{F5F1A24B-A509-E9D0-085B-36E2FCE46CFD}"/>
                    </a:ext>
                  </a:extLst>
                </p:cNvPr>
                <p:cNvSpPr/>
                <p:nvPr/>
              </p:nvSpPr>
              <p:spPr>
                <a:xfrm rot="-1982599">
                  <a:off x="8758397" y="2233489"/>
                  <a:ext cx="140202" cy="2585"/>
                </a:xfrm>
                <a:custGeom>
                  <a:avLst/>
                  <a:gdLst>
                    <a:gd name="connsiteX0" fmla="*/ 0 w 140202"/>
                    <a:gd name="connsiteY0" fmla="*/ 0 h 2585"/>
                    <a:gd name="connsiteX1" fmla="*/ 140203 w 140202"/>
                    <a:gd name="connsiteY1" fmla="*/ 0 h 2585"/>
                    <a:gd name="connsiteX2" fmla="*/ 140203 w 140202"/>
                    <a:gd name="connsiteY2" fmla="*/ 2585 h 2585"/>
                    <a:gd name="connsiteX3" fmla="*/ 0 w 140202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202" h="2585">
                      <a:moveTo>
                        <a:pt x="0" y="0"/>
                      </a:moveTo>
                      <a:lnTo>
                        <a:pt x="140203" y="0"/>
                      </a:lnTo>
                      <a:lnTo>
                        <a:pt x="140203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D2BA40DF-77A9-AFDB-DE7D-859E4B4872B7}"/>
                    </a:ext>
                  </a:extLst>
                </p:cNvPr>
                <p:cNvSpPr/>
                <p:nvPr/>
              </p:nvSpPr>
              <p:spPr>
                <a:xfrm rot="-1982599">
                  <a:off x="8802059" y="2239652"/>
                  <a:ext cx="84178" cy="2585"/>
                </a:xfrm>
                <a:custGeom>
                  <a:avLst/>
                  <a:gdLst>
                    <a:gd name="connsiteX0" fmla="*/ 0 w 84178"/>
                    <a:gd name="connsiteY0" fmla="*/ 0 h 2585"/>
                    <a:gd name="connsiteX1" fmla="*/ 84178 w 84178"/>
                    <a:gd name="connsiteY1" fmla="*/ 0 h 2585"/>
                    <a:gd name="connsiteX2" fmla="*/ 84178 w 84178"/>
                    <a:gd name="connsiteY2" fmla="*/ 2585 h 2585"/>
                    <a:gd name="connsiteX3" fmla="*/ 0 w 84178"/>
                    <a:gd name="connsiteY3" fmla="*/ 2585 h 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4178" h="2585">
                      <a:moveTo>
                        <a:pt x="0" y="0"/>
                      </a:moveTo>
                      <a:lnTo>
                        <a:pt x="84178" y="0"/>
                      </a:lnTo>
                      <a:lnTo>
                        <a:pt x="84178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004" name="Graphic 111">
                <a:extLst>
                  <a:ext uri="{FF2B5EF4-FFF2-40B4-BE49-F238E27FC236}">
                    <a16:creationId xmlns:a16="http://schemas.microsoft.com/office/drawing/2014/main" id="{0EDA87C7-122A-129E-A61C-52A339CBF6AB}"/>
                  </a:ext>
                </a:extLst>
              </p:cNvPr>
              <p:cNvGrpSpPr/>
              <p:nvPr/>
            </p:nvGrpSpPr>
            <p:grpSpPr>
              <a:xfrm>
                <a:off x="9015134" y="1689810"/>
                <a:ext cx="270333" cy="305282"/>
                <a:chOff x="9015134" y="1689810"/>
                <a:chExt cx="270333" cy="305282"/>
              </a:xfrm>
              <a:grpFill/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BB009EA3-46F6-5AC3-843D-4DF96D405434}"/>
                    </a:ext>
                  </a:extLst>
                </p:cNvPr>
                <p:cNvSpPr/>
                <p:nvPr/>
              </p:nvSpPr>
              <p:spPr>
                <a:xfrm rot="-330184">
                  <a:off x="9022181" y="1943467"/>
                  <a:ext cx="2584" cy="38491"/>
                </a:xfrm>
                <a:custGeom>
                  <a:avLst/>
                  <a:gdLst>
                    <a:gd name="connsiteX0" fmla="*/ 0 w 2584"/>
                    <a:gd name="connsiteY0" fmla="*/ 0 h 38491"/>
                    <a:gd name="connsiteX1" fmla="*/ 2585 w 2584"/>
                    <a:gd name="connsiteY1" fmla="*/ 0 h 38491"/>
                    <a:gd name="connsiteX2" fmla="*/ 2585 w 2584"/>
                    <a:gd name="connsiteY2" fmla="*/ 38492 h 38491"/>
                    <a:gd name="connsiteX3" fmla="*/ 0 w 2584"/>
                    <a:gd name="connsiteY3" fmla="*/ 38492 h 38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84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8492"/>
                      </a:lnTo>
                      <a:lnTo>
                        <a:pt x="0" y="3849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06" name="Freeform: Shape 1005">
                  <a:extLst>
                    <a:ext uri="{FF2B5EF4-FFF2-40B4-BE49-F238E27FC236}">
                      <a16:creationId xmlns:a16="http://schemas.microsoft.com/office/drawing/2014/main" id="{92960ED1-EF1E-D84A-B6CF-04D1DB1F1315}"/>
                    </a:ext>
                  </a:extLst>
                </p:cNvPr>
                <p:cNvSpPr/>
                <p:nvPr/>
              </p:nvSpPr>
              <p:spPr>
                <a:xfrm rot="-329842">
                  <a:off x="9034729" y="1915358"/>
                  <a:ext cx="2584" cy="70168"/>
                </a:xfrm>
                <a:custGeom>
                  <a:avLst/>
                  <a:gdLst>
                    <a:gd name="connsiteX0" fmla="*/ 0 w 2584"/>
                    <a:gd name="connsiteY0" fmla="*/ 0 h 70168"/>
                    <a:gd name="connsiteX1" fmla="*/ 2585 w 2584"/>
                    <a:gd name="connsiteY1" fmla="*/ 0 h 70168"/>
                    <a:gd name="connsiteX2" fmla="*/ 2585 w 2584"/>
                    <a:gd name="connsiteY2" fmla="*/ 70168 h 70168"/>
                    <a:gd name="connsiteX3" fmla="*/ 0 w 2584"/>
                    <a:gd name="connsiteY3" fmla="*/ 70168 h 70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7016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0168"/>
                      </a:lnTo>
                      <a:lnTo>
                        <a:pt x="0" y="701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07" name="Freeform: Shape 1006">
                  <a:extLst>
                    <a:ext uri="{FF2B5EF4-FFF2-40B4-BE49-F238E27FC236}">
                      <a16:creationId xmlns:a16="http://schemas.microsoft.com/office/drawing/2014/main" id="{EB7479F9-560E-1A3F-586C-677D5EF824AE}"/>
                    </a:ext>
                  </a:extLst>
                </p:cNvPr>
                <p:cNvSpPr/>
                <p:nvPr/>
              </p:nvSpPr>
              <p:spPr>
                <a:xfrm rot="-329842">
                  <a:off x="9047220" y="1886094"/>
                  <a:ext cx="2584" cy="101469"/>
                </a:xfrm>
                <a:custGeom>
                  <a:avLst/>
                  <a:gdLst>
                    <a:gd name="connsiteX0" fmla="*/ 0 w 2584"/>
                    <a:gd name="connsiteY0" fmla="*/ 0 h 101469"/>
                    <a:gd name="connsiteX1" fmla="*/ 2585 w 2584"/>
                    <a:gd name="connsiteY1" fmla="*/ 0 h 101469"/>
                    <a:gd name="connsiteX2" fmla="*/ 2585 w 2584"/>
                    <a:gd name="connsiteY2" fmla="*/ 101469 h 101469"/>
                    <a:gd name="connsiteX3" fmla="*/ 0 w 2584"/>
                    <a:gd name="connsiteY3" fmla="*/ 101469 h 10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146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1469"/>
                      </a:lnTo>
                      <a:lnTo>
                        <a:pt x="0" y="10146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08" name="Freeform: Shape 1007">
                  <a:extLst>
                    <a:ext uri="{FF2B5EF4-FFF2-40B4-BE49-F238E27FC236}">
                      <a16:creationId xmlns:a16="http://schemas.microsoft.com/office/drawing/2014/main" id="{C4CA5355-5075-A38B-C696-706B14D18606}"/>
                    </a:ext>
                  </a:extLst>
                </p:cNvPr>
                <p:cNvSpPr/>
                <p:nvPr/>
              </p:nvSpPr>
              <p:spPr>
                <a:xfrm rot="-329842">
                  <a:off x="9059923" y="1863374"/>
                  <a:ext cx="2584" cy="124498"/>
                </a:xfrm>
                <a:custGeom>
                  <a:avLst/>
                  <a:gdLst>
                    <a:gd name="connsiteX0" fmla="*/ 0 w 2584"/>
                    <a:gd name="connsiteY0" fmla="*/ 0 h 124498"/>
                    <a:gd name="connsiteX1" fmla="*/ 2585 w 2584"/>
                    <a:gd name="connsiteY1" fmla="*/ 0 h 124498"/>
                    <a:gd name="connsiteX2" fmla="*/ 2585 w 2584"/>
                    <a:gd name="connsiteY2" fmla="*/ 124498 h 124498"/>
                    <a:gd name="connsiteX3" fmla="*/ 0 w 2584"/>
                    <a:gd name="connsiteY3" fmla="*/ 124498 h 124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449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4498"/>
                      </a:lnTo>
                      <a:lnTo>
                        <a:pt x="0" y="12449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09" name="Freeform: Shape 1008">
                  <a:extLst>
                    <a:ext uri="{FF2B5EF4-FFF2-40B4-BE49-F238E27FC236}">
                      <a16:creationId xmlns:a16="http://schemas.microsoft.com/office/drawing/2014/main" id="{5AA06326-992D-84D2-97D2-1770E5CCAD94}"/>
                    </a:ext>
                  </a:extLst>
                </p:cNvPr>
                <p:cNvSpPr/>
                <p:nvPr/>
              </p:nvSpPr>
              <p:spPr>
                <a:xfrm rot="-329842">
                  <a:off x="9072604" y="1836499"/>
                  <a:ext cx="2584" cy="154953"/>
                </a:xfrm>
                <a:custGeom>
                  <a:avLst/>
                  <a:gdLst>
                    <a:gd name="connsiteX0" fmla="*/ 0 w 2584"/>
                    <a:gd name="connsiteY0" fmla="*/ 0 h 154953"/>
                    <a:gd name="connsiteX1" fmla="*/ 2585 w 2584"/>
                    <a:gd name="connsiteY1" fmla="*/ 0 h 154953"/>
                    <a:gd name="connsiteX2" fmla="*/ 2585 w 2584"/>
                    <a:gd name="connsiteY2" fmla="*/ 154953 h 154953"/>
                    <a:gd name="connsiteX3" fmla="*/ 0 w 2584"/>
                    <a:gd name="connsiteY3" fmla="*/ 154953 h 154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4953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4953"/>
                      </a:lnTo>
                      <a:lnTo>
                        <a:pt x="0" y="15495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0" name="Freeform: Shape 1009">
                  <a:extLst>
                    <a:ext uri="{FF2B5EF4-FFF2-40B4-BE49-F238E27FC236}">
                      <a16:creationId xmlns:a16="http://schemas.microsoft.com/office/drawing/2014/main" id="{17FAF55B-A8EF-4062-3AD2-DC1BFE159AD7}"/>
                    </a:ext>
                  </a:extLst>
                </p:cNvPr>
                <p:cNvSpPr/>
                <p:nvPr/>
              </p:nvSpPr>
              <p:spPr>
                <a:xfrm rot="-329842">
                  <a:off x="9085204" y="1811685"/>
                  <a:ext cx="2584" cy="180191"/>
                </a:xfrm>
                <a:custGeom>
                  <a:avLst/>
                  <a:gdLst>
                    <a:gd name="connsiteX0" fmla="*/ 0 w 2584"/>
                    <a:gd name="connsiteY0" fmla="*/ 0 h 180191"/>
                    <a:gd name="connsiteX1" fmla="*/ 2585 w 2584"/>
                    <a:gd name="connsiteY1" fmla="*/ 0 h 180191"/>
                    <a:gd name="connsiteX2" fmla="*/ 2585 w 2584"/>
                    <a:gd name="connsiteY2" fmla="*/ 180191 h 180191"/>
                    <a:gd name="connsiteX3" fmla="*/ 0 w 2584"/>
                    <a:gd name="connsiteY3" fmla="*/ 180191 h 180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8019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80191"/>
                      </a:lnTo>
                      <a:lnTo>
                        <a:pt x="0" y="18019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1" name="Freeform: Shape 1010">
                  <a:extLst>
                    <a:ext uri="{FF2B5EF4-FFF2-40B4-BE49-F238E27FC236}">
                      <a16:creationId xmlns:a16="http://schemas.microsoft.com/office/drawing/2014/main" id="{44CA9E17-1F81-6E71-64E0-B5FCDF07E19C}"/>
                    </a:ext>
                  </a:extLst>
                </p:cNvPr>
                <p:cNvSpPr/>
                <p:nvPr/>
              </p:nvSpPr>
              <p:spPr>
                <a:xfrm rot="-329842">
                  <a:off x="9098036" y="1788793"/>
                  <a:ext cx="2584" cy="206651"/>
                </a:xfrm>
                <a:custGeom>
                  <a:avLst/>
                  <a:gdLst>
                    <a:gd name="connsiteX0" fmla="*/ 0 w 2584"/>
                    <a:gd name="connsiteY0" fmla="*/ 0 h 206651"/>
                    <a:gd name="connsiteX1" fmla="*/ 2585 w 2584"/>
                    <a:gd name="connsiteY1" fmla="*/ 0 h 206651"/>
                    <a:gd name="connsiteX2" fmla="*/ 2585 w 2584"/>
                    <a:gd name="connsiteY2" fmla="*/ 206651 h 206651"/>
                    <a:gd name="connsiteX3" fmla="*/ 0 w 2584"/>
                    <a:gd name="connsiteY3" fmla="*/ 206651 h 206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0665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06651"/>
                      </a:lnTo>
                      <a:lnTo>
                        <a:pt x="0" y="20665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2" name="Freeform: Shape 1011">
                  <a:extLst>
                    <a:ext uri="{FF2B5EF4-FFF2-40B4-BE49-F238E27FC236}">
                      <a16:creationId xmlns:a16="http://schemas.microsoft.com/office/drawing/2014/main" id="{150EDF86-2618-EBC4-9CB6-65D4EE55692D}"/>
                    </a:ext>
                  </a:extLst>
                </p:cNvPr>
                <p:cNvSpPr/>
                <p:nvPr/>
              </p:nvSpPr>
              <p:spPr>
                <a:xfrm>
                  <a:off x="9099261" y="1761436"/>
                  <a:ext cx="24251" cy="219011"/>
                </a:xfrm>
                <a:custGeom>
                  <a:avLst/>
                  <a:gdLst>
                    <a:gd name="connsiteX0" fmla="*/ 21713 w 24251"/>
                    <a:gd name="connsiteY0" fmla="*/ 219012 h 219011"/>
                    <a:gd name="connsiteX1" fmla="*/ 19410 w 24251"/>
                    <a:gd name="connsiteY1" fmla="*/ 187899 h 219011"/>
                    <a:gd name="connsiteX2" fmla="*/ 11891 w 24251"/>
                    <a:gd name="connsiteY2" fmla="*/ 106216 h 219011"/>
                    <a:gd name="connsiteX3" fmla="*/ 8554 w 24251"/>
                    <a:gd name="connsiteY3" fmla="*/ 82435 h 219011"/>
                    <a:gd name="connsiteX4" fmla="*/ 0 w 24251"/>
                    <a:gd name="connsiteY4" fmla="*/ 47 h 219011"/>
                    <a:gd name="connsiteX5" fmla="*/ 2585 w 24251"/>
                    <a:gd name="connsiteY5" fmla="*/ 0 h 219011"/>
                    <a:gd name="connsiteX6" fmla="*/ 11092 w 24251"/>
                    <a:gd name="connsiteY6" fmla="*/ 82106 h 219011"/>
                    <a:gd name="connsiteX7" fmla="*/ 14428 w 24251"/>
                    <a:gd name="connsiteY7" fmla="*/ 105887 h 219011"/>
                    <a:gd name="connsiteX8" fmla="*/ 21948 w 24251"/>
                    <a:gd name="connsiteY8" fmla="*/ 187758 h 219011"/>
                    <a:gd name="connsiteX9" fmla="*/ 24251 w 24251"/>
                    <a:gd name="connsiteY9" fmla="*/ 218824 h 219011"/>
                    <a:gd name="connsiteX10" fmla="*/ 21713 w 24251"/>
                    <a:gd name="connsiteY10" fmla="*/ 219012 h 21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251" h="219011">
                      <a:moveTo>
                        <a:pt x="21713" y="219012"/>
                      </a:moveTo>
                      <a:cubicBezTo>
                        <a:pt x="20867" y="208672"/>
                        <a:pt x="20162" y="198286"/>
                        <a:pt x="19410" y="187899"/>
                      </a:cubicBezTo>
                      <a:cubicBezTo>
                        <a:pt x="17483" y="161063"/>
                        <a:pt x="15509" y="133287"/>
                        <a:pt x="11891" y="106216"/>
                      </a:cubicBezTo>
                      <a:cubicBezTo>
                        <a:pt x="10857" y="98273"/>
                        <a:pt x="9682" y="90378"/>
                        <a:pt x="8554" y="82435"/>
                      </a:cubicBezTo>
                      <a:cubicBezTo>
                        <a:pt x="4700" y="55552"/>
                        <a:pt x="705" y="27729"/>
                        <a:pt x="0" y="47"/>
                      </a:cubicBezTo>
                      <a:lnTo>
                        <a:pt x="2585" y="0"/>
                      </a:lnTo>
                      <a:cubicBezTo>
                        <a:pt x="3290" y="27541"/>
                        <a:pt x="7285" y="55270"/>
                        <a:pt x="11092" y="82106"/>
                      </a:cubicBezTo>
                      <a:cubicBezTo>
                        <a:pt x="12220" y="90049"/>
                        <a:pt x="13348" y="97944"/>
                        <a:pt x="14428" y="105887"/>
                      </a:cubicBezTo>
                      <a:cubicBezTo>
                        <a:pt x="18047" y="133052"/>
                        <a:pt x="20021" y="160875"/>
                        <a:pt x="21948" y="187758"/>
                      </a:cubicBezTo>
                      <a:cubicBezTo>
                        <a:pt x="22700" y="198145"/>
                        <a:pt x="23452" y="208484"/>
                        <a:pt x="24251" y="218824"/>
                      </a:cubicBezTo>
                      <a:lnTo>
                        <a:pt x="21713" y="21901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3" name="Freeform: Shape 1012">
                  <a:extLst>
                    <a:ext uri="{FF2B5EF4-FFF2-40B4-BE49-F238E27FC236}">
                      <a16:creationId xmlns:a16="http://schemas.microsoft.com/office/drawing/2014/main" id="{368B9CF2-6E18-ADC1-EADF-4DE23A16BF3F}"/>
                    </a:ext>
                  </a:extLst>
                </p:cNvPr>
                <p:cNvSpPr/>
                <p:nvPr/>
              </p:nvSpPr>
              <p:spPr>
                <a:xfrm>
                  <a:off x="9110446" y="1734365"/>
                  <a:ext cx="25990" cy="230197"/>
                </a:xfrm>
                <a:custGeom>
                  <a:avLst/>
                  <a:gdLst>
                    <a:gd name="connsiteX0" fmla="*/ 23405 w 25990"/>
                    <a:gd name="connsiteY0" fmla="*/ 230197 h 230197"/>
                    <a:gd name="connsiteX1" fmla="*/ 0 w 25990"/>
                    <a:gd name="connsiteY1" fmla="*/ 282 h 230197"/>
                    <a:gd name="connsiteX2" fmla="*/ 2585 w 25990"/>
                    <a:gd name="connsiteY2" fmla="*/ 0 h 230197"/>
                    <a:gd name="connsiteX3" fmla="*/ 25990 w 25990"/>
                    <a:gd name="connsiteY3" fmla="*/ 229915 h 230197"/>
                    <a:gd name="connsiteX4" fmla="*/ 23405 w 25990"/>
                    <a:gd name="connsiteY4" fmla="*/ 230197 h 23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90" h="230197">
                      <a:moveTo>
                        <a:pt x="23405" y="230197"/>
                      </a:moveTo>
                      <a:cubicBezTo>
                        <a:pt x="15321" y="148702"/>
                        <a:pt x="7708" y="73505"/>
                        <a:pt x="0" y="282"/>
                      </a:cubicBezTo>
                      <a:lnTo>
                        <a:pt x="2585" y="0"/>
                      </a:lnTo>
                      <a:cubicBezTo>
                        <a:pt x="10293" y="73176"/>
                        <a:pt x="17906" y="148420"/>
                        <a:pt x="25990" y="229915"/>
                      </a:cubicBezTo>
                      <a:lnTo>
                        <a:pt x="23405" y="23019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E74AD8B2-22D7-5C72-0D69-1CEAAA1CF980}"/>
                    </a:ext>
                  </a:extLst>
                </p:cNvPr>
                <p:cNvSpPr/>
                <p:nvPr/>
              </p:nvSpPr>
              <p:spPr>
                <a:xfrm>
                  <a:off x="9121397" y="1704709"/>
                  <a:ext cx="25708" cy="243027"/>
                </a:xfrm>
                <a:custGeom>
                  <a:avLst/>
                  <a:gdLst>
                    <a:gd name="connsiteX0" fmla="*/ 23123 w 25708"/>
                    <a:gd name="connsiteY0" fmla="*/ 243028 h 243027"/>
                    <a:gd name="connsiteX1" fmla="*/ 0 w 25708"/>
                    <a:gd name="connsiteY1" fmla="*/ 235 h 243027"/>
                    <a:gd name="connsiteX2" fmla="*/ 2585 w 25708"/>
                    <a:gd name="connsiteY2" fmla="*/ 0 h 243027"/>
                    <a:gd name="connsiteX3" fmla="*/ 25708 w 25708"/>
                    <a:gd name="connsiteY3" fmla="*/ 242793 h 243027"/>
                    <a:gd name="connsiteX4" fmla="*/ 23123 w 25708"/>
                    <a:gd name="connsiteY4" fmla="*/ 243028 h 243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08" h="243027">
                      <a:moveTo>
                        <a:pt x="23123" y="243028"/>
                      </a:moveTo>
                      <a:cubicBezTo>
                        <a:pt x="16825" y="176149"/>
                        <a:pt x="8460" y="88075"/>
                        <a:pt x="0" y="235"/>
                      </a:cubicBezTo>
                      <a:lnTo>
                        <a:pt x="2585" y="0"/>
                      </a:lnTo>
                      <a:cubicBezTo>
                        <a:pt x="11092" y="87840"/>
                        <a:pt x="19410" y="175914"/>
                        <a:pt x="25708" y="242793"/>
                      </a:cubicBezTo>
                      <a:lnTo>
                        <a:pt x="23123" y="24302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F6CE91F9-0C01-3E51-C649-1AB800F1BC75}"/>
                    </a:ext>
                  </a:extLst>
                </p:cNvPr>
                <p:cNvSpPr/>
                <p:nvPr/>
              </p:nvSpPr>
              <p:spPr>
                <a:xfrm>
                  <a:off x="9133616" y="1689810"/>
                  <a:ext cx="25473" cy="237670"/>
                </a:xfrm>
                <a:custGeom>
                  <a:avLst/>
                  <a:gdLst>
                    <a:gd name="connsiteX0" fmla="*/ 22888 w 25473"/>
                    <a:gd name="connsiteY0" fmla="*/ 237670 h 237670"/>
                    <a:gd name="connsiteX1" fmla="*/ 0 w 25473"/>
                    <a:gd name="connsiteY1" fmla="*/ 235 h 237670"/>
                    <a:gd name="connsiteX2" fmla="*/ 2585 w 25473"/>
                    <a:gd name="connsiteY2" fmla="*/ 0 h 237670"/>
                    <a:gd name="connsiteX3" fmla="*/ 25473 w 25473"/>
                    <a:gd name="connsiteY3" fmla="*/ 237388 h 237670"/>
                    <a:gd name="connsiteX4" fmla="*/ 22888 w 25473"/>
                    <a:gd name="connsiteY4" fmla="*/ 237670 h 237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473" h="237670">
                      <a:moveTo>
                        <a:pt x="22888" y="237670"/>
                      </a:moveTo>
                      <a:cubicBezTo>
                        <a:pt x="13677" y="145084"/>
                        <a:pt x="6439" y="69651"/>
                        <a:pt x="0" y="235"/>
                      </a:cubicBezTo>
                      <a:lnTo>
                        <a:pt x="2585" y="0"/>
                      </a:lnTo>
                      <a:cubicBezTo>
                        <a:pt x="9024" y="69416"/>
                        <a:pt x="16261" y="144849"/>
                        <a:pt x="25473" y="237388"/>
                      </a:cubicBezTo>
                      <a:lnTo>
                        <a:pt x="22888" y="23767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6" name="Freeform: Shape 1015">
                  <a:extLst>
                    <a:ext uri="{FF2B5EF4-FFF2-40B4-BE49-F238E27FC236}">
                      <a16:creationId xmlns:a16="http://schemas.microsoft.com/office/drawing/2014/main" id="{1711DF30-E498-86D9-02A2-92DB54DCFDAD}"/>
                    </a:ext>
                  </a:extLst>
                </p:cNvPr>
                <p:cNvSpPr/>
                <p:nvPr/>
              </p:nvSpPr>
              <p:spPr>
                <a:xfrm>
                  <a:off x="9146259" y="1691126"/>
                  <a:ext cx="25191" cy="220797"/>
                </a:xfrm>
                <a:custGeom>
                  <a:avLst/>
                  <a:gdLst>
                    <a:gd name="connsiteX0" fmla="*/ 22606 w 25191"/>
                    <a:gd name="connsiteY0" fmla="*/ 220798 h 220797"/>
                    <a:gd name="connsiteX1" fmla="*/ 0 w 25191"/>
                    <a:gd name="connsiteY1" fmla="*/ 235 h 220797"/>
                    <a:gd name="connsiteX2" fmla="*/ 2585 w 25191"/>
                    <a:gd name="connsiteY2" fmla="*/ 0 h 220797"/>
                    <a:gd name="connsiteX3" fmla="*/ 25191 w 25191"/>
                    <a:gd name="connsiteY3" fmla="*/ 220469 h 220797"/>
                    <a:gd name="connsiteX4" fmla="*/ 22606 w 25191"/>
                    <a:gd name="connsiteY4" fmla="*/ 220798 h 22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91" h="220797">
                      <a:moveTo>
                        <a:pt x="22606" y="220798"/>
                      </a:moveTo>
                      <a:cubicBezTo>
                        <a:pt x="13160" y="145648"/>
                        <a:pt x="6157" y="70356"/>
                        <a:pt x="0" y="235"/>
                      </a:cubicBezTo>
                      <a:lnTo>
                        <a:pt x="2585" y="0"/>
                      </a:lnTo>
                      <a:cubicBezTo>
                        <a:pt x="8742" y="70121"/>
                        <a:pt x="15744" y="145319"/>
                        <a:pt x="25191" y="220469"/>
                      </a:cubicBezTo>
                      <a:lnTo>
                        <a:pt x="22606" y="22079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5FDF135A-4720-3FE3-1784-EBD9F22C5762}"/>
                    </a:ext>
                  </a:extLst>
                </p:cNvPr>
                <p:cNvSpPr/>
                <p:nvPr/>
              </p:nvSpPr>
              <p:spPr>
                <a:xfrm>
                  <a:off x="9161251" y="1695967"/>
                  <a:ext cx="22183" cy="197439"/>
                </a:xfrm>
                <a:custGeom>
                  <a:avLst/>
                  <a:gdLst>
                    <a:gd name="connsiteX0" fmla="*/ 19598 w 22183"/>
                    <a:gd name="connsiteY0" fmla="*/ 197440 h 197439"/>
                    <a:gd name="connsiteX1" fmla="*/ 0 w 22183"/>
                    <a:gd name="connsiteY1" fmla="*/ 235 h 197439"/>
                    <a:gd name="connsiteX2" fmla="*/ 2585 w 22183"/>
                    <a:gd name="connsiteY2" fmla="*/ 0 h 197439"/>
                    <a:gd name="connsiteX3" fmla="*/ 22183 w 22183"/>
                    <a:gd name="connsiteY3" fmla="*/ 197158 h 197439"/>
                    <a:gd name="connsiteX4" fmla="*/ 19598 w 22183"/>
                    <a:gd name="connsiteY4" fmla="*/ 197440 h 19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3" h="197439">
                      <a:moveTo>
                        <a:pt x="19598" y="197440"/>
                      </a:moveTo>
                      <a:cubicBezTo>
                        <a:pt x="12549" y="135496"/>
                        <a:pt x="6674" y="73787"/>
                        <a:pt x="0" y="235"/>
                      </a:cubicBezTo>
                      <a:lnTo>
                        <a:pt x="2585" y="0"/>
                      </a:lnTo>
                      <a:cubicBezTo>
                        <a:pt x="9259" y="73552"/>
                        <a:pt x="15133" y="135214"/>
                        <a:pt x="22183" y="197158"/>
                      </a:cubicBezTo>
                      <a:lnTo>
                        <a:pt x="19598" y="19744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6E15A226-FA0F-5F59-5A66-4FB538E1FBDB}"/>
                    </a:ext>
                  </a:extLst>
                </p:cNvPr>
                <p:cNvSpPr/>
                <p:nvPr/>
              </p:nvSpPr>
              <p:spPr>
                <a:xfrm>
                  <a:off x="9176385" y="1700620"/>
                  <a:ext cx="18940" cy="172906"/>
                </a:xfrm>
                <a:custGeom>
                  <a:avLst/>
                  <a:gdLst>
                    <a:gd name="connsiteX0" fmla="*/ 16355 w 18940"/>
                    <a:gd name="connsiteY0" fmla="*/ 172907 h 172906"/>
                    <a:gd name="connsiteX1" fmla="*/ 1175 w 18940"/>
                    <a:gd name="connsiteY1" fmla="*/ 13066 h 172906"/>
                    <a:gd name="connsiteX2" fmla="*/ 0 w 18940"/>
                    <a:gd name="connsiteY2" fmla="*/ 235 h 172906"/>
                    <a:gd name="connsiteX3" fmla="*/ 2585 w 18940"/>
                    <a:gd name="connsiteY3" fmla="*/ 0 h 172906"/>
                    <a:gd name="connsiteX4" fmla="*/ 3760 w 18940"/>
                    <a:gd name="connsiteY4" fmla="*/ 12831 h 172906"/>
                    <a:gd name="connsiteX5" fmla="*/ 18940 w 18940"/>
                    <a:gd name="connsiteY5" fmla="*/ 172625 h 172906"/>
                    <a:gd name="connsiteX6" fmla="*/ 16355 w 18940"/>
                    <a:gd name="connsiteY6" fmla="*/ 172907 h 172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940" h="172906">
                      <a:moveTo>
                        <a:pt x="16355" y="172907"/>
                      </a:moveTo>
                      <a:cubicBezTo>
                        <a:pt x="10998" y="119658"/>
                        <a:pt x="5969" y="65469"/>
                        <a:pt x="1175" y="13066"/>
                      </a:cubicBezTo>
                      <a:lnTo>
                        <a:pt x="0" y="235"/>
                      </a:lnTo>
                      <a:lnTo>
                        <a:pt x="2585" y="0"/>
                      </a:lnTo>
                      <a:lnTo>
                        <a:pt x="3760" y="12831"/>
                      </a:lnTo>
                      <a:cubicBezTo>
                        <a:pt x="8601" y="65234"/>
                        <a:pt x="13582" y="119423"/>
                        <a:pt x="18940" y="172625"/>
                      </a:cubicBezTo>
                      <a:lnTo>
                        <a:pt x="16355" y="17290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2D78F7B8-DB63-25CA-2672-053F4860B73E}"/>
                    </a:ext>
                  </a:extLst>
                </p:cNvPr>
                <p:cNvSpPr/>
                <p:nvPr/>
              </p:nvSpPr>
              <p:spPr>
                <a:xfrm>
                  <a:off x="9191283" y="1701889"/>
                  <a:ext cx="16073" cy="153496"/>
                </a:xfrm>
                <a:custGeom>
                  <a:avLst/>
                  <a:gdLst>
                    <a:gd name="connsiteX0" fmla="*/ 13489 w 16073"/>
                    <a:gd name="connsiteY0" fmla="*/ 153496 h 153496"/>
                    <a:gd name="connsiteX1" fmla="*/ 10622 w 16073"/>
                    <a:gd name="connsiteY1" fmla="*/ 120550 h 153496"/>
                    <a:gd name="connsiteX2" fmla="*/ 0 w 16073"/>
                    <a:gd name="connsiteY2" fmla="*/ 235 h 153496"/>
                    <a:gd name="connsiteX3" fmla="*/ 2585 w 16073"/>
                    <a:gd name="connsiteY3" fmla="*/ 0 h 153496"/>
                    <a:gd name="connsiteX4" fmla="*/ 13206 w 16073"/>
                    <a:gd name="connsiteY4" fmla="*/ 120315 h 153496"/>
                    <a:gd name="connsiteX5" fmla="*/ 16073 w 16073"/>
                    <a:gd name="connsiteY5" fmla="*/ 153261 h 153496"/>
                    <a:gd name="connsiteX6" fmla="*/ 13489 w 16073"/>
                    <a:gd name="connsiteY6" fmla="*/ 153496 h 153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73" h="153496">
                      <a:moveTo>
                        <a:pt x="13489" y="153496"/>
                      </a:moveTo>
                      <a:lnTo>
                        <a:pt x="10622" y="120550"/>
                      </a:lnTo>
                      <a:cubicBezTo>
                        <a:pt x="7191" y="81119"/>
                        <a:pt x="3666" y="40325"/>
                        <a:pt x="0" y="235"/>
                      </a:cubicBezTo>
                      <a:lnTo>
                        <a:pt x="2585" y="0"/>
                      </a:lnTo>
                      <a:cubicBezTo>
                        <a:pt x="6251" y="40090"/>
                        <a:pt x="9776" y="80884"/>
                        <a:pt x="13206" y="120315"/>
                      </a:cubicBezTo>
                      <a:lnTo>
                        <a:pt x="16073" y="153261"/>
                      </a:lnTo>
                      <a:lnTo>
                        <a:pt x="13489" y="15349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20A082A8-C80D-85FA-057D-99A910D184DA}"/>
                    </a:ext>
                  </a:extLst>
                </p:cNvPr>
                <p:cNvSpPr/>
                <p:nvPr/>
              </p:nvSpPr>
              <p:spPr>
                <a:xfrm>
                  <a:off x="9203926" y="1703863"/>
                  <a:ext cx="15462" cy="133615"/>
                </a:xfrm>
                <a:custGeom>
                  <a:avLst/>
                  <a:gdLst>
                    <a:gd name="connsiteX0" fmla="*/ 12878 w 15462"/>
                    <a:gd name="connsiteY0" fmla="*/ 133616 h 133615"/>
                    <a:gd name="connsiteX1" fmla="*/ 0 w 15462"/>
                    <a:gd name="connsiteY1" fmla="*/ 235 h 133615"/>
                    <a:gd name="connsiteX2" fmla="*/ 2585 w 15462"/>
                    <a:gd name="connsiteY2" fmla="*/ 0 h 133615"/>
                    <a:gd name="connsiteX3" fmla="*/ 15462 w 15462"/>
                    <a:gd name="connsiteY3" fmla="*/ 133287 h 133615"/>
                    <a:gd name="connsiteX4" fmla="*/ 12878 w 15462"/>
                    <a:gd name="connsiteY4" fmla="*/ 133616 h 133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62" h="133615">
                      <a:moveTo>
                        <a:pt x="12878" y="133616"/>
                      </a:moveTo>
                      <a:cubicBezTo>
                        <a:pt x="7943" y="91694"/>
                        <a:pt x="4136" y="49959"/>
                        <a:pt x="0" y="235"/>
                      </a:cubicBezTo>
                      <a:lnTo>
                        <a:pt x="2585" y="0"/>
                      </a:lnTo>
                      <a:cubicBezTo>
                        <a:pt x="6768" y="49724"/>
                        <a:pt x="10528" y="91412"/>
                        <a:pt x="15462" y="133287"/>
                      </a:cubicBezTo>
                      <a:lnTo>
                        <a:pt x="12878" y="13361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F4620438-40EE-2A89-9526-871B16156F14}"/>
                    </a:ext>
                  </a:extLst>
                </p:cNvPr>
                <p:cNvSpPr/>
                <p:nvPr/>
              </p:nvSpPr>
              <p:spPr>
                <a:xfrm>
                  <a:off x="9219576" y="1707059"/>
                  <a:ext cx="11890" cy="112607"/>
                </a:xfrm>
                <a:custGeom>
                  <a:avLst/>
                  <a:gdLst>
                    <a:gd name="connsiteX0" fmla="*/ 9306 w 11890"/>
                    <a:gd name="connsiteY0" fmla="*/ 112608 h 112607"/>
                    <a:gd name="connsiteX1" fmla="*/ 0 w 11890"/>
                    <a:gd name="connsiteY1" fmla="*/ 235 h 112607"/>
                    <a:gd name="connsiteX2" fmla="*/ 2585 w 11890"/>
                    <a:gd name="connsiteY2" fmla="*/ 0 h 112607"/>
                    <a:gd name="connsiteX3" fmla="*/ 11891 w 11890"/>
                    <a:gd name="connsiteY3" fmla="*/ 112467 h 112607"/>
                    <a:gd name="connsiteX4" fmla="*/ 9306 w 11890"/>
                    <a:gd name="connsiteY4" fmla="*/ 112608 h 112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90" h="112607">
                      <a:moveTo>
                        <a:pt x="9306" y="112608"/>
                      </a:moveTo>
                      <a:cubicBezTo>
                        <a:pt x="7285" y="79568"/>
                        <a:pt x="4324" y="43896"/>
                        <a:pt x="0" y="235"/>
                      </a:cubicBezTo>
                      <a:lnTo>
                        <a:pt x="2585" y="0"/>
                      </a:lnTo>
                      <a:cubicBezTo>
                        <a:pt x="6909" y="43661"/>
                        <a:pt x="9823" y="79380"/>
                        <a:pt x="11891" y="112467"/>
                      </a:cubicBezTo>
                      <a:lnTo>
                        <a:pt x="9306" y="11260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C7038E07-1049-66CF-54FC-61B7B20FD374}"/>
                    </a:ext>
                  </a:extLst>
                </p:cNvPr>
                <p:cNvSpPr/>
                <p:nvPr/>
              </p:nvSpPr>
              <p:spPr>
                <a:xfrm>
                  <a:off x="9230433" y="1707106"/>
                  <a:ext cx="12736" cy="90800"/>
                </a:xfrm>
                <a:custGeom>
                  <a:avLst/>
                  <a:gdLst>
                    <a:gd name="connsiteX0" fmla="*/ 10152 w 12736"/>
                    <a:gd name="connsiteY0" fmla="*/ 90801 h 90800"/>
                    <a:gd name="connsiteX1" fmla="*/ 0 w 12736"/>
                    <a:gd name="connsiteY1" fmla="*/ 235 h 90800"/>
                    <a:gd name="connsiteX2" fmla="*/ 2585 w 12736"/>
                    <a:gd name="connsiteY2" fmla="*/ 0 h 90800"/>
                    <a:gd name="connsiteX3" fmla="*/ 12736 w 12736"/>
                    <a:gd name="connsiteY3" fmla="*/ 90472 h 90800"/>
                    <a:gd name="connsiteX4" fmla="*/ 10152 w 12736"/>
                    <a:gd name="connsiteY4" fmla="*/ 90801 h 90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36" h="90800">
                      <a:moveTo>
                        <a:pt x="10152" y="90801"/>
                      </a:moveTo>
                      <a:cubicBezTo>
                        <a:pt x="6533" y="63730"/>
                        <a:pt x="3196" y="34121"/>
                        <a:pt x="0" y="235"/>
                      </a:cubicBezTo>
                      <a:lnTo>
                        <a:pt x="2585" y="0"/>
                      </a:lnTo>
                      <a:cubicBezTo>
                        <a:pt x="5781" y="33839"/>
                        <a:pt x="9118" y="63401"/>
                        <a:pt x="12736" y="90472"/>
                      </a:cubicBezTo>
                      <a:lnTo>
                        <a:pt x="10152" y="9080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21218DA1-5FCC-B131-D6EC-9821F963D659}"/>
                    </a:ext>
                  </a:extLst>
                </p:cNvPr>
                <p:cNvSpPr/>
                <p:nvPr/>
              </p:nvSpPr>
              <p:spPr>
                <a:xfrm>
                  <a:off x="9246553" y="1709220"/>
                  <a:ext cx="8318" cy="67207"/>
                </a:xfrm>
                <a:custGeom>
                  <a:avLst/>
                  <a:gdLst>
                    <a:gd name="connsiteX0" fmla="*/ 5734 w 8318"/>
                    <a:gd name="connsiteY0" fmla="*/ 67208 h 67207"/>
                    <a:gd name="connsiteX1" fmla="*/ 0 w 8318"/>
                    <a:gd name="connsiteY1" fmla="*/ 235 h 67207"/>
                    <a:gd name="connsiteX2" fmla="*/ 2585 w 8318"/>
                    <a:gd name="connsiteY2" fmla="*/ 0 h 67207"/>
                    <a:gd name="connsiteX3" fmla="*/ 8319 w 8318"/>
                    <a:gd name="connsiteY3" fmla="*/ 67067 h 67207"/>
                    <a:gd name="connsiteX4" fmla="*/ 5734 w 8318"/>
                    <a:gd name="connsiteY4" fmla="*/ 67208 h 6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8" h="67207">
                      <a:moveTo>
                        <a:pt x="5734" y="67208"/>
                      </a:moveTo>
                      <a:cubicBezTo>
                        <a:pt x="4371" y="46951"/>
                        <a:pt x="2491" y="25050"/>
                        <a:pt x="0" y="235"/>
                      </a:cubicBezTo>
                      <a:lnTo>
                        <a:pt x="2585" y="0"/>
                      </a:lnTo>
                      <a:cubicBezTo>
                        <a:pt x="5076" y="24862"/>
                        <a:pt x="6956" y="46763"/>
                        <a:pt x="8319" y="67067"/>
                      </a:cubicBezTo>
                      <a:lnTo>
                        <a:pt x="5734" y="6720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F3A26EAA-044F-C69E-29EE-A162EDE628F1}"/>
                    </a:ext>
                  </a:extLst>
                </p:cNvPr>
                <p:cNvSpPr/>
                <p:nvPr/>
              </p:nvSpPr>
              <p:spPr>
                <a:xfrm>
                  <a:off x="9259525" y="1709173"/>
                  <a:ext cx="6720" cy="42110"/>
                </a:xfrm>
                <a:custGeom>
                  <a:avLst/>
                  <a:gdLst>
                    <a:gd name="connsiteX0" fmla="*/ 4136 w 6720"/>
                    <a:gd name="connsiteY0" fmla="*/ 42110 h 42110"/>
                    <a:gd name="connsiteX1" fmla="*/ 0 w 6720"/>
                    <a:gd name="connsiteY1" fmla="*/ 235 h 42110"/>
                    <a:gd name="connsiteX2" fmla="*/ 2585 w 6720"/>
                    <a:gd name="connsiteY2" fmla="*/ 0 h 42110"/>
                    <a:gd name="connsiteX3" fmla="*/ 6721 w 6720"/>
                    <a:gd name="connsiteY3" fmla="*/ 41875 h 42110"/>
                    <a:gd name="connsiteX4" fmla="*/ 4136 w 6720"/>
                    <a:gd name="connsiteY4" fmla="*/ 42110 h 4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0" h="42110">
                      <a:moveTo>
                        <a:pt x="4136" y="42110"/>
                      </a:moveTo>
                      <a:cubicBezTo>
                        <a:pt x="2820" y="28152"/>
                        <a:pt x="1410" y="14193"/>
                        <a:pt x="0" y="235"/>
                      </a:cubicBezTo>
                      <a:lnTo>
                        <a:pt x="2585" y="0"/>
                      </a:lnTo>
                      <a:cubicBezTo>
                        <a:pt x="3995" y="13959"/>
                        <a:pt x="5358" y="27917"/>
                        <a:pt x="6721" y="41875"/>
                      </a:cubicBezTo>
                      <a:lnTo>
                        <a:pt x="4136" y="4211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5" name="Freeform: Shape 1024">
                  <a:extLst>
                    <a:ext uri="{FF2B5EF4-FFF2-40B4-BE49-F238E27FC236}">
                      <a16:creationId xmlns:a16="http://schemas.microsoft.com/office/drawing/2014/main" id="{E9EE07C2-91BC-C4E2-B2ED-83C0F40DE961}"/>
                    </a:ext>
                  </a:extLst>
                </p:cNvPr>
                <p:cNvSpPr/>
                <p:nvPr/>
              </p:nvSpPr>
              <p:spPr>
                <a:xfrm>
                  <a:off x="9274658" y="1709126"/>
                  <a:ext cx="3148" cy="18987"/>
                </a:xfrm>
                <a:custGeom>
                  <a:avLst/>
                  <a:gdLst>
                    <a:gd name="connsiteX0" fmla="*/ 564 w 3148"/>
                    <a:gd name="connsiteY0" fmla="*/ 18987 h 18987"/>
                    <a:gd name="connsiteX1" fmla="*/ 0 w 3148"/>
                    <a:gd name="connsiteY1" fmla="*/ 141 h 18987"/>
                    <a:gd name="connsiteX2" fmla="*/ 2585 w 3148"/>
                    <a:gd name="connsiteY2" fmla="*/ 0 h 18987"/>
                    <a:gd name="connsiteX3" fmla="*/ 3149 w 3148"/>
                    <a:gd name="connsiteY3" fmla="*/ 18940 h 18987"/>
                    <a:gd name="connsiteX4" fmla="*/ 564 w 3148"/>
                    <a:gd name="connsiteY4" fmla="*/ 18987 h 18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8" h="18987">
                      <a:moveTo>
                        <a:pt x="564" y="18987"/>
                      </a:moveTo>
                      <a:cubicBezTo>
                        <a:pt x="470" y="12924"/>
                        <a:pt x="282" y="6580"/>
                        <a:pt x="0" y="141"/>
                      </a:cubicBezTo>
                      <a:lnTo>
                        <a:pt x="2585" y="0"/>
                      </a:lnTo>
                      <a:cubicBezTo>
                        <a:pt x="2867" y="6439"/>
                        <a:pt x="3102" y="12831"/>
                        <a:pt x="3149" y="18940"/>
                      </a:cubicBezTo>
                      <a:lnTo>
                        <a:pt x="564" y="1898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6" name="Freeform: Shape 1025">
                  <a:extLst>
                    <a:ext uri="{FF2B5EF4-FFF2-40B4-BE49-F238E27FC236}">
                      <a16:creationId xmlns:a16="http://schemas.microsoft.com/office/drawing/2014/main" id="{C4D3EFA6-D20B-4807-EAC5-4E92E25B4C16}"/>
                    </a:ext>
                  </a:extLst>
                </p:cNvPr>
                <p:cNvSpPr/>
                <p:nvPr/>
              </p:nvSpPr>
              <p:spPr>
                <a:xfrm>
                  <a:off x="9117355" y="1692912"/>
                  <a:ext cx="41781" cy="27023"/>
                </a:xfrm>
                <a:custGeom>
                  <a:avLst/>
                  <a:gdLst>
                    <a:gd name="connsiteX0" fmla="*/ 1316 w 41781"/>
                    <a:gd name="connsiteY0" fmla="*/ 27024 h 27023"/>
                    <a:gd name="connsiteX1" fmla="*/ 0 w 41781"/>
                    <a:gd name="connsiteY1" fmla="*/ 24815 h 27023"/>
                    <a:gd name="connsiteX2" fmla="*/ 40419 w 41781"/>
                    <a:gd name="connsiteY2" fmla="*/ 0 h 27023"/>
                    <a:gd name="connsiteX3" fmla="*/ 41781 w 41781"/>
                    <a:gd name="connsiteY3" fmla="*/ 2209 h 27023"/>
                    <a:gd name="connsiteX4" fmla="*/ 1316 w 41781"/>
                    <a:gd name="connsiteY4" fmla="*/ 27024 h 27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81" h="27023">
                      <a:moveTo>
                        <a:pt x="1316" y="27024"/>
                      </a:moveTo>
                      <a:lnTo>
                        <a:pt x="0" y="24815"/>
                      </a:lnTo>
                      <a:cubicBezTo>
                        <a:pt x="12971" y="17013"/>
                        <a:pt x="26554" y="8648"/>
                        <a:pt x="40419" y="0"/>
                      </a:cubicBezTo>
                      <a:lnTo>
                        <a:pt x="41781" y="2209"/>
                      </a:lnTo>
                      <a:cubicBezTo>
                        <a:pt x="27917" y="10857"/>
                        <a:pt x="14334" y="19222"/>
                        <a:pt x="1316" y="27024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C81247C0-DBD1-3901-7868-DEEEC58A81D2}"/>
                    </a:ext>
                  </a:extLst>
                </p:cNvPr>
                <p:cNvSpPr/>
                <p:nvPr/>
              </p:nvSpPr>
              <p:spPr>
                <a:xfrm rot="-1986029">
                  <a:off x="9103808" y="1717694"/>
                  <a:ext cx="78203" cy="2584"/>
                </a:xfrm>
                <a:custGeom>
                  <a:avLst/>
                  <a:gdLst>
                    <a:gd name="connsiteX0" fmla="*/ 0 w 78203"/>
                    <a:gd name="connsiteY0" fmla="*/ 0 h 2584"/>
                    <a:gd name="connsiteX1" fmla="*/ 78204 w 78203"/>
                    <a:gd name="connsiteY1" fmla="*/ 0 h 2584"/>
                    <a:gd name="connsiteX2" fmla="*/ 78204 w 78203"/>
                    <a:gd name="connsiteY2" fmla="*/ 2585 h 2584"/>
                    <a:gd name="connsiteX3" fmla="*/ 0 w 78203"/>
                    <a:gd name="connsiteY3" fmla="*/ 2585 h 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203" h="2584">
                      <a:moveTo>
                        <a:pt x="0" y="0"/>
                      </a:moveTo>
                      <a:lnTo>
                        <a:pt x="78204" y="0"/>
                      </a:lnTo>
                      <a:lnTo>
                        <a:pt x="78204" y="2585"/>
                      </a:lnTo>
                      <a:lnTo>
                        <a:pt x="0" y="258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6E6DE492-A6AE-814C-5362-51ABBFC58932}"/>
                    </a:ext>
                  </a:extLst>
                </p:cNvPr>
                <p:cNvSpPr/>
                <p:nvPr/>
              </p:nvSpPr>
              <p:spPr>
                <a:xfrm>
                  <a:off x="9100060" y="1700479"/>
                  <a:ext cx="96346" cy="63400"/>
                </a:xfrm>
                <a:custGeom>
                  <a:avLst/>
                  <a:gdLst>
                    <a:gd name="connsiteX0" fmla="*/ 1363 w 96346"/>
                    <a:gd name="connsiteY0" fmla="*/ 63401 h 63400"/>
                    <a:gd name="connsiteX1" fmla="*/ 0 w 96346"/>
                    <a:gd name="connsiteY1" fmla="*/ 61239 h 63400"/>
                    <a:gd name="connsiteX2" fmla="*/ 94937 w 96346"/>
                    <a:gd name="connsiteY2" fmla="*/ 0 h 63400"/>
                    <a:gd name="connsiteX3" fmla="*/ 96346 w 96346"/>
                    <a:gd name="connsiteY3" fmla="*/ 2162 h 63400"/>
                    <a:gd name="connsiteX4" fmla="*/ 1363 w 96346"/>
                    <a:gd name="connsiteY4" fmla="*/ 63401 h 63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346" h="63400">
                      <a:moveTo>
                        <a:pt x="1363" y="63401"/>
                      </a:moveTo>
                      <a:lnTo>
                        <a:pt x="0" y="61239"/>
                      </a:lnTo>
                      <a:cubicBezTo>
                        <a:pt x="28575" y="43097"/>
                        <a:pt x="58748" y="23640"/>
                        <a:pt x="94937" y="0"/>
                      </a:cubicBezTo>
                      <a:lnTo>
                        <a:pt x="96346" y="2162"/>
                      </a:lnTo>
                      <a:cubicBezTo>
                        <a:pt x="60158" y="25802"/>
                        <a:pt x="29985" y="45306"/>
                        <a:pt x="1363" y="63401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9A701209-BA30-512D-B63E-1F964CBD35D4}"/>
                    </a:ext>
                  </a:extLst>
                </p:cNvPr>
                <p:cNvSpPr/>
                <p:nvPr/>
              </p:nvSpPr>
              <p:spPr>
                <a:xfrm>
                  <a:off x="9089156" y="1704662"/>
                  <a:ext cx="124310" cy="82716"/>
                </a:xfrm>
                <a:custGeom>
                  <a:avLst/>
                  <a:gdLst>
                    <a:gd name="connsiteX0" fmla="*/ 1410 w 124310"/>
                    <a:gd name="connsiteY0" fmla="*/ 82717 h 82716"/>
                    <a:gd name="connsiteX1" fmla="*/ 0 w 124310"/>
                    <a:gd name="connsiteY1" fmla="*/ 80555 h 82716"/>
                    <a:gd name="connsiteX2" fmla="*/ 122900 w 124310"/>
                    <a:gd name="connsiteY2" fmla="*/ 0 h 82716"/>
                    <a:gd name="connsiteX3" fmla="*/ 124310 w 124310"/>
                    <a:gd name="connsiteY3" fmla="*/ 2162 h 82716"/>
                    <a:gd name="connsiteX4" fmla="*/ 1410 w 124310"/>
                    <a:gd name="connsiteY4" fmla="*/ 82717 h 82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310" h="82716">
                      <a:moveTo>
                        <a:pt x="1410" y="82717"/>
                      </a:moveTo>
                      <a:lnTo>
                        <a:pt x="0" y="80555"/>
                      </a:lnTo>
                      <a:cubicBezTo>
                        <a:pt x="44930" y="50570"/>
                        <a:pt x="89297" y="21760"/>
                        <a:pt x="122900" y="0"/>
                      </a:cubicBezTo>
                      <a:lnTo>
                        <a:pt x="124310" y="2162"/>
                      </a:lnTo>
                      <a:cubicBezTo>
                        <a:pt x="90660" y="23922"/>
                        <a:pt x="46293" y="52732"/>
                        <a:pt x="1410" y="8271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AC50FAC0-2471-2060-31C8-CA412FFCAEBE}"/>
                    </a:ext>
                  </a:extLst>
                </p:cNvPr>
                <p:cNvSpPr/>
                <p:nvPr/>
              </p:nvSpPr>
              <p:spPr>
                <a:xfrm>
                  <a:off x="9079333" y="1707200"/>
                  <a:ext cx="155470" cy="102879"/>
                </a:xfrm>
                <a:custGeom>
                  <a:avLst/>
                  <a:gdLst>
                    <a:gd name="connsiteX0" fmla="*/ 1457 w 155470"/>
                    <a:gd name="connsiteY0" fmla="*/ 102879 h 102879"/>
                    <a:gd name="connsiteX1" fmla="*/ 0 w 155470"/>
                    <a:gd name="connsiteY1" fmla="*/ 100717 h 102879"/>
                    <a:gd name="connsiteX2" fmla="*/ 154060 w 155470"/>
                    <a:gd name="connsiteY2" fmla="*/ 0 h 102879"/>
                    <a:gd name="connsiteX3" fmla="*/ 155470 w 155470"/>
                    <a:gd name="connsiteY3" fmla="*/ 2162 h 102879"/>
                    <a:gd name="connsiteX4" fmla="*/ 1457 w 155470"/>
                    <a:gd name="connsiteY4" fmla="*/ 102879 h 102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470" h="102879">
                      <a:moveTo>
                        <a:pt x="1457" y="102879"/>
                      </a:moveTo>
                      <a:lnTo>
                        <a:pt x="0" y="100717"/>
                      </a:lnTo>
                      <a:cubicBezTo>
                        <a:pt x="53296" y="64858"/>
                        <a:pt x="107485" y="29938"/>
                        <a:pt x="154060" y="0"/>
                      </a:cubicBezTo>
                      <a:lnTo>
                        <a:pt x="155470" y="2162"/>
                      </a:lnTo>
                      <a:cubicBezTo>
                        <a:pt x="108895" y="32147"/>
                        <a:pt x="54706" y="67066"/>
                        <a:pt x="1457" y="102879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66051FB3-F498-FC51-C75D-4C2D27FFF715}"/>
                    </a:ext>
                  </a:extLst>
                </p:cNvPr>
                <p:cNvSpPr/>
                <p:nvPr/>
              </p:nvSpPr>
              <p:spPr>
                <a:xfrm>
                  <a:off x="9068007" y="1707857"/>
                  <a:ext cx="192363" cy="125955"/>
                </a:xfrm>
                <a:custGeom>
                  <a:avLst/>
                  <a:gdLst>
                    <a:gd name="connsiteX0" fmla="*/ 1457 w 192363"/>
                    <a:gd name="connsiteY0" fmla="*/ 125955 h 125955"/>
                    <a:gd name="connsiteX1" fmla="*/ 0 w 192363"/>
                    <a:gd name="connsiteY1" fmla="*/ 123793 h 125955"/>
                    <a:gd name="connsiteX2" fmla="*/ 175773 w 192363"/>
                    <a:gd name="connsiteY2" fmla="*/ 9682 h 125955"/>
                    <a:gd name="connsiteX3" fmla="*/ 191001 w 192363"/>
                    <a:gd name="connsiteY3" fmla="*/ 0 h 125955"/>
                    <a:gd name="connsiteX4" fmla="*/ 192364 w 192363"/>
                    <a:gd name="connsiteY4" fmla="*/ 2162 h 125955"/>
                    <a:gd name="connsiteX5" fmla="*/ 177136 w 192363"/>
                    <a:gd name="connsiteY5" fmla="*/ 11844 h 125955"/>
                    <a:gd name="connsiteX6" fmla="*/ 1457 w 192363"/>
                    <a:gd name="connsiteY6" fmla="*/ 125955 h 125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363" h="125955">
                      <a:moveTo>
                        <a:pt x="1457" y="125955"/>
                      </a:moveTo>
                      <a:lnTo>
                        <a:pt x="0" y="123793"/>
                      </a:lnTo>
                      <a:cubicBezTo>
                        <a:pt x="57855" y="84644"/>
                        <a:pt x="117825" y="46528"/>
                        <a:pt x="175773" y="9682"/>
                      </a:cubicBezTo>
                      <a:lnTo>
                        <a:pt x="191001" y="0"/>
                      </a:lnTo>
                      <a:lnTo>
                        <a:pt x="192364" y="2162"/>
                      </a:lnTo>
                      <a:lnTo>
                        <a:pt x="177136" y="11844"/>
                      </a:lnTo>
                      <a:cubicBezTo>
                        <a:pt x="119235" y="48737"/>
                        <a:pt x="59312" y="86853"/>
                        <a:pt x="1457" y="12595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EB874B46-064A-103F-254D-2E56AD39B8B6}"/>
                    </a:ext>
                  </a:extLst>
                </p:cNvPr>
                <p:cNvSpPr/>
                <p:nvPr/>
              </p:nvSpPr>
              <p:spPr>
                <a:xfrm>
                  <a:off x="9056539" y="1710489"/>
                  <a:ext cx="228928" cy="147151"/>
                </a:xfrm>
                <a:custGeom>
                  <a:avLst/>
                  <a:gdLst>
                    <a:gd name="connsiteX0" fmla="*/ 1504 w 228928"/>
                    <a:gd name="connsiteY0" fmla="*/ 147152 h 147151"/>
                    <a:gd name="connsiteX1" fmla="*/ 0 w 228928"/>
                    <a:gd name="connsiteY1" fmla="*/ 145037 h 147151"/>
                    <a:gd name="connsiteX2" fmla="*/ 157491 w 228928"/>
                    <a:gd name="connsiteY2" fmla="*/ 43567 h 147151"/>
                    <a:gd name="connsiteX3" fmla="*/ 227566 w 228928"/>
                    <a:gd name="connsiteY3" fmla="*/ 0 h 147151"/>
                    <a:gd name="connsiteX4" fmla="*/ 228928 w 228928"/>
                    <a:gd name="connsiteY4" fmla="*/ 2162 h 147151"/>
                    <a:gd name="connsiteX5" fmla="*/ 158807 w 228928"/>
                    <a:gd name="connsiteY5" fmla="*/ 45776 h 147151"/>
                    <a:gd name="connsiteX6" fmla="*/ 1504 w 228928"/>
                    <a:gd name="connsiteY6" fmla="*/ 147152 h 147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928" h="147151">
                      <a:moveTo>
                        <a:pt x="1504" y="147152"/>
                      </a:moveTo>
                      <a:lnTo>
                        <a:pt x="0" y="145037"/>
                      </a:lnTo>
                      <a:cubicBezTo>
                        <a:pt x="51134" y="109083"/>
                        <a:pt x="105182" y="75761"/>
                        <a:pt x="157491" y="43567"/>
                      </a:cubicBezTo>
                      <a:cubicBezTo>
                        <a:pt x="180520" y="29374"/>
                        <a:pt x="204348" y="14663"/>
                        <a:pt x="227566" y="0"/>
                      </a:cubicBezTo>
                      <a:lnTo>
                        <a:pt x="228928" y="2162"/>
                      </a:lnTo>
                      <a:cubicBezTo>
                        <a:pt x="205664" y="16872"/>
                        <a:pt x="181836" y="31583"/>
                        <a:pt x="158807" y="45776"/>
                      </a:cubicBezTo>
                      <a:cubicBezTo>
                        <a:pt x="106592" y="77970"/>
                        <a:pt x="52591" y="111245"/>
                        <a:pt x="1504" y="147152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FB307075-E377-90DF-5CA5-96443079BC23}"/>
                    </a:ext>
                  </a:extLst>
                </p:cNvPr>
                <p:cNvSpPr/>
                <p:nvPr/>
              </p:nvSpPr>
              <p:spPr>
                <a:xfrm>
                  <a:off x="9046388" y="1726704"/>
                  <a:ext cx="230620" cy="153966"/>
                </a:xfrm>
                <a:custGeom>
                  <a:avLst/>
                  <a:gdLst>
                    <a:gd name="connsiteX0" fmla="*/ 1457 w 230620"/>
                    <a:gd name="connsiteY0" fmla="*/ 153966 h 153966"/>
                    <a:gd name="connsiteX1" fmla="*/ 0 w 230620"/>
                    <a:gd name="connsiteY1" fmla="*/ 151804 h 153966"/>
                    <a:gd name="connsiteX2" fmla="*/ 88686 w 230620"/>
                    <a:gd name="connsiteY2" fmla="*/ 93621 h 153966"/>
                    <a:gd name="connsiteX3" fmla="*/ 111903 w 230620"/>
                    <a:gd name="connsiteY3" fmla="*/ 78628 h 153966"/>
                    <a:gd name="connsiteX4" fmla="*/ 163084 w 230620"/>
                    <a:gd name="connsiteY4" fmla="*/ 44084 h 153966"/>
                    <a:gd name="connsiteX5" fmla="*/ 229257 w 230620"/>
                    <a:gd name="connsiteY5" fmla="*/ 0 h 153966"/>
                    <a:gd name="connsiteX6" fmla="*/ 230620 w 230620"/>
                    <a:gd name="connsiteY6" fmla="*/ 2209 h 153966"/>
                    <a:gd name="connsiteX7" fmla="*/ 164541 w 230620"/>
                    <a:gd name="connsiteY7" fmla="*/ 46246 h 153966"/>
                    <a:gd name="connsiteX8" fmla="*/ 113313 w 230620"/>
                    <a:gd name="connsiteY8" fmla="*/ 80837 h 153966"/>
                    <a:gd name="connsiteX9" fmla="*/ 90096 w 230620"/>
                    <a:gd name="connsiteY9" fmla="*/ 95829 h 153966"/>
                    <a:gd name="connsiteX10" fmla="*/ 1457 w 230620"/>
                    <a:gd name="connsiteY10" fmla="*/ 153966 h 153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0620" h="153966">
                      <a:moveTo>
                        <a:pt x="1457" y="153966"/>
                      </a:moveTo>
                      <a:lnTo>
                        <a:pt x="0" y="151804"/>
                      </a:lnTo>
                      <a:cubicBezTo>
                        <a:pt x="29280" y="132018"/>
                        <a:pt x="59500" y="112467"/>
                        <a:pt x="88686" y="93621"/>
                      </a:cubicBezTo>
                      <a:cubicBezTo>
                        <a:pt x="96440" y="88639"/>
                        <a:pt x="104148" y="83610"/>
                        <a:pt x="111903" y="78628"/>
                      </a:cubicBezTo>
                      <a:cubicBezTo>
                        <a:pt x="129151" y="67443"/>
                        <a:pt x="146400" y="55552"/>
                        <a:pt x="163084" y="44084"/>
                      </a:cubicBezTo>
                      <a:cubicBezTo>
                        <a:pt x="184562" y="29280"/>
                        <a:pt x="206792" y="13958"/>
                        <a:pt x="229257" y="0"/>
                      </a:cubicBezTo>
                      <a:lnTo>
                        <a:pt x="230620" y="2209"/>
                      </a:lnTo>
                      <a:cubicBezTo>
                        <a:pt x="208202" y="16167"/>
                        <a:pt x="186019" y="31442"/>
                        <a:pt x="164541" y="46246"/>
                      </a:cubicBezTo>
                      <a:cubicBezTo>
                        <a:pt x="147857" y="57761"/>
                        <a:pt x="130561" y="69651"/>
                        <a:pt x="113313" y="80837"/>
                      </a:cubicBezTo>
                      <a:cubicBezTo>
                        <a:pt x="105558" y="85866"/>
                        <a:pt x="97850" y="90848"/>
                        <a:pt x="90096" y="95829"/>
                      </a:cubicBezTo>
                      <a:cubicBezTo>
                        <a:pt x="60910" y="114629"/>
                        <a:pt x="30737" y="134133"/>
                        <a:pt x="1457" y="15396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70D0EAAA-E90C-380B-0DE5-16B40E52A6B5}"/>
                    </a:ext>
                  </a:extLst>
                </p:cNvPr>
                <p:cNvSpPr/>
                <p:nvPr/>
              </p:nvSpPr>
              <p:spPr>
                <a:xfrm>
                  <a:off x="9036142" y="1757629"/>
                  <a:ext cx="224416" cy="146117"/>
                </a:xfrm>
                <a:custGeom>
                  <a:avLst/>
                  <a:gdLst>
                    <a:gd name="connsiteX0" fmla="*/ 1363 w 224416"/>
                    <a:gd name="connsiteY0" fmla="*/ 146118 h 146117"/>
                    <a:gd name="connsiteX1" fmla="*/ 0 w 224416"/>
                    <a:gd name="connsiteY1" fmla="*/ 143956 h 146117"/>
                    <a:gd name="connsiteX2" fmla="*/ 223007 w 224416"/>
                    <a:gd name="connsiteY2" fmla="*/ 0 h 146117"/>
                    <a:gd name="connsiteX3" fmla="*/ 224417 w 224416"/>
                    <a:gd name="connsiteY3" fmla="*/ 2162 h 146117"/>
                    <a:gd name="connsiteX4" fmla="*/ 1363 w 224416"/>
                    <a:gd name="connsiteY4" fmla="*/ 146118 h 14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416" h="146117">
                      <a:moveTo>
                        <a:pt x="1363" y="146118"/>
                      </a:moveTo>
                      <a:lnTo>
                        <a:pt x="0" y="143956"/>
                      </a:lnTo>
                      <a:cubicBezTo>
                        <a:pt x="82341" y="91929"/>
                        <a:pt x="162426" y="39667"/>
                        <a:pt x="223007" y="0"/>
                      </a:cubicBezTo>
                      <a:lnTo>
                        <a:pt x="224417" y="2162"/>
                      </a:lnTo>
                      <a:cubicBezTo>
                        <a:pt x="163789" y="41828"/>
                        <a:pt x="83704" y="94091"/>
                        <a:pt x="1363" y="146118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F7BC2937-988F-2A91-9005-A70026B88781}"/>
                    </a:ext>
                  </a:extLst>
                </p:cNvPr>
                <p:cNvSpPr/>
                <p:nvPr/>
              </p:nvSpPr>
              <p:spPr>
                <a:xfrm>
                  <a:off x="9028434" y="1775817"/>
                  <a:ext cx="224886" cy="149266"/>
                </a:xfrm>
                <a:custGeom>
                  <a:avLst/>
                  <a:gdLst>
                    <a:gd name="connsiteX0" fmla="*/ 1457 w 224886"/>
                    <a:gd name="connsiteY0" fmla="*/ 149267 h 149266"/>
                    <a:gd name="connsiteX1" fmla="*/ 0 w 224886"/>
                    <a:gd name="connsiteY1" fmla="*/ 147105 h 149266"/>
                    <a:gd name="connsiteX2" fmla="*/ 223477 w 224886"/>
                    <a:gd name="connsiteY2" fmla="*/ 0 h 149266"/>
                    <a:gd name="connsiteX3" fmla="*/ 224887 w 224886"/>
                    <a:gd name="connsiteY3" fmla="*/ 2162 h 149266"/>
                    <a:gd name="connsiteX4" fmla="*/ 1457 w 224886"/>
                    <a:gd name="connsiteY4" fmla="*/ 149267 h 149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886" h="149266">
                      <a:moveTo>
                        <a:pt x="1457" y="149267"/>
                      </a:moveTo>
                      <a:lnTo>
                        <a:pt x="0" y="147105"/>
                      </a:lnTo>
                      <a:cubicBezTo>
                        <a:pt x="69510" y="100670"/>
                        <a:pt x="142593" y="52544"/>
                        <a:pt x="223477" y="0"/>
                      </a:cubicBezTo>
                      <a:lnTo>
                        <a:pt x="224887" y="2162"/>
                      </a:lnTo>
                      <a:cubicBezTo>
                        <a:pt x="144050" y="54706"/>
                        <a:pt x="70967" y="102785"/>
                        <a:pt x="1457" y="14926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6" name="Freeform: Shape 1035">
                  <a:extLst>
                    <a:ext uri="{FF2B5EF4-FFF2-40B4-BE49-F238E27FC236}">
                      <a16:creationId xmlns:a16="http://schemas.microsoft.com/office/drawing/2014/main" id="{ACCEE378-336A-323B-9479-1423D9095F9D}"/>
                    </a:ext>
                  </a:extLst>
                </p:cNvPr>
                <p:cNvSpPr/>
                <p:nvPr/>
              </p:nvSpPr>
              <p:spPr>
                <a:xfrm>
                  <a:off x="9019505" y="1801948"/>
                  <a:ext cx="220891" cy="145365"/>
                </a:xfrm>
                <a:custGeom>
                  <a:avLst/>
                  <a:gdLst>
                    <a:gd name="connsiteX0" fmla="*/ 1363 w 220891"/>
                    <a:gd name="connsiteY0" fmla="*/ 145366 h 145365"/>
                    <a:gd name="connsiteX1" fmla="*/ 0 w 220891"/>
                    <a:gd name="connsiteY1" fmla="*/ 143204 h 145365"/>
                    <a:gd name="connsiteX2" fmla="*/ 139679 w 220891"/>
                    <a:gd name="connsiteY2" fmla="*/ 52403 h 145365"/>
                    <a:gd name="connsiteX3" fmla="*/ 219482 w 220891"/>
                    <a:gd name="connsiteY3" fmla="*/ 0 h 145365"/>
                    <a:gd name="connsiteX4" fmla="*/ 220892 w 220891"/>
                    <a:gd name="connsiteY4" fmla="*/ 2162 h 145365"/>
                    <a:gd name="connsiteX5" fmla="*/ 141136 w 220891"/>
                    <a:gd name="connsiteY5" fmla="*/ 54565 h 145365"/>
                    <a:gd name="connsiteX6" fmla="*/ 1363 w 220891"/>
                    <a:gd name="connsiteY6" fmla="*/ 145366 h 145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891" h="145365">
                      <a:moveTo>
                        <a:pt x="1363" y="145366"/>
                      </a:moveTo>
                      <a:lnTo>
                        <a:pt x="0" y="143204"/>
                      </a:lnTo>
                      <a:cubicBezTo>
                        <a:pt x="46904" y="113642"/>
                        <a:pt x="94044" y="82529"/>
                        <a:pt x="139679" y="52403"/>
                      </a:cubicBezTo>
                      <a:cubicBezTo>
                        <a:pt x="165810" y="35155"/>
                        <a:pt x="192787" y="17342"/>
                        <a:pt x="219482" y="0"/>
                      </a:cubicBezTo>
                      <a:lnTo>
                        <a:pt x="220892" y="2162"/>
                      </a:lnTo>
                      <a:cubicBezTo>
                        <a:pt x="194244" y="19504"/>
                        <a:pt x="167220" y="37317"/>
                        <a:pt x="141136" y="54565"/>
                      </a:cubicBezTo>
                      <a:cubicBezTo>
                        <a:pt x="95454" y="84691"/>
                        <a:pt x="48267" y="115804"/>
                        <a:pt x="1363" y="14536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7" name="Freeform: Shape 1036">
                  <a:extLst>
                    <a:ext uri="{FF2B5EF4-FFF2-40B4-BE49-F238E27FC236}">
                      <a16:creationId xmlns:a16="http://schemas.microsoft.com/office/drawing/2014/main" id="{7BB723E8-A546-7B2C-4E67-586920C400F5}"/>
                    </a:ext>
                  </a:extLst>
                </p:cNvPr>
                <p:cNvSpPr/>
                <p:nvPr/>
              </p:nvSpPr>
              <p:spPr>
                <a:xfrm>
                  <a:off x="9015886" y="1825776"/>
                  <a:ext cx="208437" cy="140195"/>
                </a:xfrm>
                <a:custGeom>
                  <a:avLst/>
                  <a:gdLst>
                    <a:gd name="connsiteX0" fmla="*/ 1457 w 208437"/>
                    <a:gd name="connsiteY0" fmla="*/ 140196 h 140195"/>
                    <a:gd name="connsiteX1" fmla="*/ 0 w 208437"/>
                    <a:gd name="connsiteY1" fmla="*/ 138081 h 140195"/>
                    <a:gd name="connsiteX2" fmla="*/ 207027 w 208437"/>
                    <a:gd name="connsiteY2" fmla="*/ 0 h 140195"/>
                    <a:gd name="connsiteX3" fmla="*/ 208437 w 208437"/>
                    <a:gd name="connsiteY3" fmla="*/ 2162 h 140195"/>
                    <a:gd name="connsiteX4" fmla="*/ 1457 w 208437"/>
                    <a:gd name="connsiteY4" fmla="*/ 140196 h 14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437" h="140195">
                      <a:moveTo>
                        <a:pt x="1457" y="140196"/>
                      </a:moveTo>
                      <a:lnTo>
                        <a:pt x="0" y="138081"/>
                      </a:lnTo>
                      <a:cubicBezTo>
                        <a:pt x="64059" y="94137"/>
                        <a:pt x="131783" y="48972"/>
                        <a:pt x="207027" y="0"/>
                      </a:cubicBezTo>
                      <a:lnTo>
                        <a:pt x="208437" y="2162"/>
                      </a:lnTo>
                      <a:cubicBezTo>
                        <a:pt x="133193" y="51087"/>
                        <a:pt x="65516" y="96252"/>
                        <a:pt x="1457" y="140196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8" name="Freeform: Shape 1037">
                  <a:extLst>
                    <a:ext uri="{FF2B5EF4-FFF2-40B4-BE49-F238E27FC236}">
                      <a16:creationId xmlns:a16="http://schemas.microsoft.com/office/drawing/2014/main" id="{27895498-DBE0-98ED-D4FB-45A4309FF16B}"/>
                    </a:ext>
                  </a:extLst>
                </p:cNvPr>
                <p:cNvSpPr/>
                <p:nvPr/>
              </p:nvSpPr>
              <p:spPr>
                <a:xfrm>
                  <a:off x="9015134" y="1859756"/>
                  <a:ext cx="187476" cy="123135"/>
                </a:xfrm>
                <a:custGeom>
                  <a:avLst/>
                  <a:gdLst>
                    <a:gd name="connsiteX0" fmla="*/ 1410 w 187476"/>
                    <a:gd name="connsiteY0" fmla="*/ 123135 h 123135"/>
                    <a:gd name="connsiteX1" fmla="*/ 0 w 187476"/>
                    <a:gd name="connsiteY1" fmla="*/ 120974 h 123135"/>
                    <a:gd name="connsiteX2" fmla="*/ 165810 w 187476"/>
                    <a:gd name="connsiteY2" fmla="*/ 13160 h 123135"/>
                    <a:gd name="connsiteX3" fmla="*/ 186066 w 187476"/>
                    <a:gd name="connsiteY3" fmla="*/ 0 h 123135"/>
                    <a:gd name="connsiteX4" fmla="*/ 187476 w 187476"/>
                    <a:gd name="connsiteY4" fmla="*/ 2162 h 123135"/>
                    <a:gd name="connsiteX5" fmla="*/ 167267 w 187476"/>
                    <a:gd name="connsiteY5" fmla="*/ 15321 h 123135"/>
                    <a:gd name="connsiteX6" fmla="*/ 1410 w 187476"/>
                    <a:gd name="connsiteY6" fmla="*/ 123135 h 12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7476" h="123135">
                      <a:moveTo>
                        <a:pt x="1410" y="123135"/>
                      </a:moveTo>
                      <a:lnTo>
                        <a:pt x="0" y="120974"/>
                      </a:lnTo>
                      <a:cubicBezTo>
                        <a:pt x="55270" y="85020"/>
                        <a:pt x="110540" y="49113"/>
                        <a:pt x="165810" y="13160"/>
                      </a:cubicBezTo>
                      <a:lnTo>
                        <a:pt x="186066" y="0"/>
                      </a:lnTo>
                      <a:lnTo>
                        <a:pt x="187476" y="2162"/>
                      </a:lnTo>
                      <a:lnTo>
                        <a:pt x="167267" y="15321"/>
                      </a:lnTo>
                      <a:cubicBezTo>
                        <a:pt x="111950" y="51228"/>
                        <a:pt x="56680" y="87135"/>
                        <a:pt x="1410" y="123135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9" name="Freeform: Shape 1038">
                  <a:extLst>
                    <a:ext uri="{FF2B5EF4-FFF2-40B4-BE49-F238E27FC236}">
                      <a16:creationId xmlns:a16="http://schemas.microsoft.com/office/drawing/2014/main" id="{94B1BA5F-0900-9AC6-C0DF-BCAC41A17CA9}"/>
                    </a:ext>
                  </a:extLst>
                </p:cNvPr>
                <p:cNvSpPr/>
                <p:nvPr/>
              </p:nvSpPr>
              <p:spPr>
                <a:xfrm>
                  <a:off x="9036424" y="1888331"/>
                  <a:ext cx="147762" cy="97051"/>
                </a:xfrm>
                <a:custGeom>
                  <a:avLst/>
                  <a:gdLst>
                    <a:gd name="connsiteX0" fmla="*/ 1410 w 147762"/>
                    <a:gd name="connsiteY0" fmla="*/ 97051 h 97051"/>
                    <a:gd name="connsiteX1" fmla="*/ 0 w 147762"/>
                    <a:gd name="connsiteY1" fmla="*/ 94889 h 97051"/>
                    <a:gd name="connsiteX2" fmla="*/ 146400 w 147762"/>
                    <a:gd name="connsiteY2" fmla="*/ 0 h 97051"/>
                    <a:gd name="connsiteX3" fmla="*/ 147763 w 147762"/>
                    <a:gd name="connsiteY3" fmla="*/ 2162 h 97051"/>
                    <a:gd name="connsiteX4" fmla="*/ 1410 w 147762"/>
                    <a:gd name="connsiteY4" fmla="*/ 97051 h 97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762" h="97051">
                      <a:moveTo>
                        <a:pt x="1410" y="97051"/>
                      </a:moveTo>
                      <a:lnTo>
                        <a:pt x="0" y="94889"/>
                      </a:lnTo>
                      <a:cubicBezTo>
                        <a:pt x="50993" y="60863"/>
                        <a:pt x="102644" y="27823"/>
                        <a:pt x="146400" y="0"/>
                      </a:cubicBezTo>
                      <a:lnTo>
                        <a:pt x="147763" y="2162"/>
                      </a:lnTo>
                      <a:cubicBezTo>
                        <a:pt x="104007" y="30032"/>
                        <a:pt x="52356" y="63072"/>
                        <a:pt x="1410" y="97051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0" name="Freeform: Shape 1039">
                  <a:extLst>
                    <a:ext uri="{FF2B5EF4-FFF2-40B4-BE49-F238E27FC236}">
                      <a16:creationId xmlns:a16="http://schemas.microsoft.com/office/drawing/2014/main" id="{DEEE76D3-2A1D-644C-9663-2D646EFE856A}"/>
                    </a:ext>
                  </a:extLst>
                </p:cNvPr>
                <p:cNvSpPr/>
                <p:nvPr/>
              </p:nvSpPr>
              <p:spPr>
                <a:xfrm>
                  <a:off x="9056304" y="1915543"/>
                  <a:ext cx="110915" cy="73270"/>
                </a:xfrm>
                <a:custGeom>
                  <a:avLst/>
                  <a:gdLst>
                    <a:gd name="connsiteX0" fmla="*/ 1410 w 110915"/>
                    <a:gd name="connsiteY0" fmla="*/ 73270 h 73270"/>
                    <a:gd name="connsiteX1" fmla="*/ 0 w 110915"/>
                    <a:gd name="connsiteY1" fmla="*/ 71108 h 73270"/>
                    <a:gd name="connsiteX2" fmla="*/ 109506 w 110915"/>
                    <a:gd name="connsiteY2" fmla="*/ 0 h 73270"/>
                    <a:gd name="connsiteX3" fmla="*/ 110916 w 110915"/>
                    <a:gd name="connsiteY3" fmla="*/ 2162 h 73270"/>
                    <a:gd name="connsiteX4" fmla="*/ 1410 w 110915"/>
                    <a:gd name="connsiteY4" fmla="*/ 73270 h 73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915" h="73270">
                      <a:moveTo>
                        <a:pt x="1410" y="73270"/>
                      </a:moveTo>
                      <a:lnTo>
                        <a:pt x="0" y="71108"/>
                      </a:lnTo>
                      <a:cubicBezTo>
                        <a:pt x="31442" y="50570"/>
                        <a:pt x="65234" y="28622"/>
                        <a:pt x="109506" y="0"/>
                      </a:cubicBezTo>
                      <a:lnTo>
                        <a:pt x="110916" y="2162"/>
                      </a:lnTo>
                      <a:cubicBezTo>
                        <a:pt x="66597" y="30831"/>
                        <a:pt x="32852" y="52732"/>
                        <a:pt x="1410" y="7327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3F069FCA-CCBA-B8FD-1E19-879FBA5B6873}"/>
                    </a:ext>
                  </a:extLst>
                </p:cNvPr>
                <p:cNvSpPr/>
                <p:nvPr/>
              </p:nvSpPr>
              <p:spPr>
                <a:xfrm>
                  <a:off x="9077501" y="1941251"/>
                  <a:ext cx="73270" cy="50100"/>
                </a:xfrm>
                <a:custGeom>
                  <a:avLst/>
                  <a:gdLst>
                    <a:gd name="connsiteX0" fmla="*/ 1457 w 73270"/>
                    <a:gd name="connsiteY0" fmla="*/ 50100 h 50100"/>
                    <a:gd name="connsiteX1" fmla="*/ 0 w 73270"/>
                    <a:gd name="connsiteY1" fmla="*/ 47985 h 50100"/>
                    <a:gd name="connsiteX2" fmla="*/ 71860 w 73270"/>
                    <a:gd name="connsiteY2" fmla="*/ 0 h 50100"/>
                    <a:gd name="connsiteX3" fmla="*/ 73270 w 73270"/>
                    <a:gd name="connsiteY3" fmla="*/ 2162 h 50100"/>
                    <a:gd name="connsiteX4" fmla="*/ 1457 w 73270"/>
                    <a:gd name="connsiteY4" fmla="*/ 50100 h 50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270" h="50100">
                      <a:moveTo>
                        <a:pt x="1457" y="50100"/>
                      </a:moveTo>
                      <a:lnTo>
                        <a:pt x="0" y="47985"/>
                      </a:lnTo>
                      <a:cubicBezTo>
                        <a:pt x="22653" y="32570"/>
                        <a:pt x="46152" y="16872"/>
                        <a:pt x="71860" y="0"/>
                      </a:cubicBezTo>
                      <a:lnTo>
                        <a:pt x="73270" y="2162"/>
                      </a:lnTo>
                      <a:cubicBezTo>
                        <a:pt x="47562" y="18987"/>
                        <a:pt x="24063" y="34685"/>
                        <a:pt x="1457" y="50100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FA9D8C5D-68F1-B633-77A9-142E5C29B50C}"/>
                    </a:ext>
                  </a:extLst>
                </p:cNvPr>
                <p:cNvSpPr/>
                <p:nvPr/>
              </p:nvSpPr>
              <p:spPr>
                <a:xfrm>
                  <a:off x="9100154" y="1976453"/>
                  <a:ext cx="25332" cy="16637"/>
                </a:xfrm>
                <a:custGeom>
                  <a:avLst/>
                  <a:gdLst>
                    <a:gd name="connsiteX0" fmla="*/ 1316 w 25332"/>
                    <a:gd name="connsiteY0" fmla="*/ 16637 h 16637"/>
                    <a:gd name="connsiteX1" fmla="*/ 0 w 25332"/>
                    <a:gd name="connsiteY1" fmla="*/ 14428 h 16637"/>
                    <a:gd name="connsiteX2" fmla="*/ 23969 w 25332"/>
                    <a:gd name="connsiteY2" fmla="*/ 0 h 16637"/>
                    <a:gd name="connsiteX3" fmla="*/ 25332 w 25332"/>
                    <a:gd name="connsiteY3" fmla="*/ 2209 h 16637"/>
                    <a:gd name="connsiteX4" fmla="*/ 1316 w 25332"/>
                    <a:gd name="connsiteY4" fmla="*/ 16637 h 1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332" h="16637">
                      <a:moveTo>
                        <a:pt x="1316" y="16637"/>
                      </a:moveTo>
                      <a:lnTo>
                        <a:pt x="0" y="14428"/>
                      </a:lnTo>
                      <a:cubicBezTo>
                        <a:pt x="8037" y="9682"/>
                        <a:pt x="16026" y="4841"/>
                        <a:pt x="23969" y="0"/>
                      </a:cubicBezTo>
                      <a:lnTo>
                        <a:pt x="25332" y="2209"/>
                      </a:lnTo>
                      <a:cubicBezTo>
                        <a:pt x="17342" y="7050"/>
                        <a:pt x="9353" y="11844"/>
                        <a:pt x="1316" y="16637"/>
                      </a:cubicBez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043" name="Graphic 111">
                <a:extLst>
                  <a:ext uri="{FF2B5EF4-FFF2-40B4-BE49-F238E27FC236}">
                    <a16:creationId xmlns:a16="http://schemas.microsoft.com/office/drawing/2014/main" id="{944020BD-900A-67DC-1AAC-401FF68C23C6}"/>
                  </a:ext>
                </a:extLst>
              </p:cNvPr>
              <p:cNvGrpSpPr/>
              <p:nvPr/>
            </p:nvGrpSpPr>
            <p:grpSpPr>
              <a:xfrm>
                <a:off x="9081730" y="1904686"/>
                <a:ext cx="488052" cy="416169"/>
                <a:chOff x="9081730" y="1904686"/>
                <a:chExt cx="488052" cy="416169"/>
              </a:xfrm>
              <a:grpFill/>
            </p:grpSpPr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7A8A41BF-A8A2-A157-9814-55B28D5BA494}"/>
                    </a:ext>
                  </a:extLst>
                </p:cNvPr>
                <p:cNvSpPr/>
                <p:nvPr/>
              </p:nvSpPr>
              <p:spPr>
                <a:xfrm rot="-2989129">
                  <a:off x="9087567" y="2299976"/>
                  <a:ext cx="2584" cy="16261"/>
                </a:xfrm>
                <a:custGeom>
                  <a:avLst/>
                  <a:gdLst>
                    <a:gd name="connsiteX0" fmla="*/ 0 w 2584"/>
                    <a:gd name="connsiteY0" fmla="*/ 0 h 16261"/>
                    <a:gd name="connsiteX1" fmla="*/ 2585 w 2584"/>
                    <a:gd name="connsiteY1" fmla="*/ 0 h 16261"/>
                    <a:gd name="connsiteX2" fmla="*/ 2585 w 2584"/>
                    <a:gd name="connsiteY2" fmla="*/ 16261 h 16261"/>
                    <a:gd name="connsiteX3" fmla="*/ 0 w 2584"/>
                    <a:gd name="connsiteY3" fmla="*/ 16261 h 1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626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6261"/>
                      </a:lnTo>
                      <a:lnTo>
                        <a:pt x="0" y="162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9B77786C-1F9E-069F-3F18-97EC8BE3FA56}"/>
                    </a:ext>
                  </a:extLst>
                </p:cNvPr>
                <p:cNvSpPr/>
                <p:nvPr/>
              </p:nvSpPr>
              <p:spPr>
                <a:xfrm rot="-2989129">
                  <a:off x="9099614" y="2289220"/>
                  <a:ext cx="2584" cy="22041"/>
                </a:xfrm>
                <a:custGeom>
                  <a:avLst/>
                  <a:gdLst>
                    <a:gd name="connsiteX0" fmla="*/ 0 w 2584"/>
                    <a:gd name="connsiteY0" fmla="*/ 0 h 22041"/>
                    <a:gd name="connsiteX1" fmla="*/ 2585 w 2584"/>
                    <a:gd name="connsiteY1" fmla="*/ 0 h 22041"/>
                    <a:gd name="connsiteX2" fmla="*/ 2585 w 2584"/>
                    <a:gd name="connsiteY2" fmla="*/ 22042 h 22041"/>
                    <a:gd name="connsiteX3" fmla="*/ 0 w 2584"/>
                    <a:gd name="connsiteY3" fmla="*/ 22042 h 22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204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2042"/>
                      </a:lnTo>
                      <a:lnTo>
                        <a:pt x="0" y="2204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140A77DA-C3B4-1334-1B85-8C21DF6DD023}"/>
                    </a:ext>
                  </a:extLst>
                </p:cNvPr>
                <p:cNvSpPr/>
                <p:nvPr/>
              </p:nvSpPr>
              <p:spPr>
                <a:xfrm rot="-2988382">
                  <a:off x="9112200" y="2280319"/>
                  <a:ext cx="2585" cy="25286"/>
                </a:xfrm>
                <a:custGeom>
                  <a:avLst/>
                  <a:gdLst>
                    <a:gd name="connsiteX0" fmla="*/ 0 w 2585"/>
                    <a:gd name="connsiteY0" fmla="*/ 0 h 25286"/>
                    <a:gd name="connsiteX1" fmla="*/ 2585 w 2585"/>
                    <a:gd name="connsiteY1" fmla="*/ 0 h 25286"/>
                    <a:gd name="connsiteX2" fmla="*/ 2585 w 2585"/>
                    <a:gd name="connsiteY2" fmla="*/ 25286 h 25286"/>
                    <a:gd name="connsiteX3" fmla="*/ 0 w 2585"/>
                    <a:gd name="connsiteY3" fmla="*/ 25286 h 25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2528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5286"/>
                      </a:lnTo>
                      <a:lnTo>
                        <a:pt x="0" y="2528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69E4692E-47C2-AA9C-B53E-62EC214FEBE6}"/>
                    </a:ext>
                  </a:extLst>
                </p:cNvPr>
                <p:cNvSpPr/>
                <p:nvPr/>
              </p:nvSpPr>
              <p:spPr>
                <a:xfrm rot="-2989129">
                  <a:off x="9123957" y="2270434"/>
                  <a:ext cx="2584" cy="29044"/>
                </a:xfrm>
                <a:custGeom>
                  <a:avLst/>
                  <a:gdLst>
                    <a:gd name="connsiteX0" fmla="*/ 0 w 2584"/>
                    <a:gd name="connsiteY0" fmla="*/ 0 h 29044"/>
                    <a:gd name="connsiteX1" fmla="*/ 2585 w 2584"/>
                    <a:gd name="connsiteY1" fmla="*/ 0 h 29044"/>
                    <a:gd name="connsiteX2" fmla="*/ 2585 w 2584"/>
                    <a:gd name="connsiteY2" fmla="*/ 29045 h 29044"/>
                    <a:gd name="connsiteX3" fmla="*/ 0 w 2584"/>
                    <a:gd name="connsiteY3" fmla="*/ 29045 h 2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2904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29045"/>
                      </a:lnTo>
                      <a:lnTo>
                        <a:pt x="0" y="2904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17751F6F-B637-04A1-16DB-07E997F9C74B}"/>
                    </a:ext>
                  </a:extLst>
                </p:cNvPr>
                <p:cNvSpPr/>
                <p:nvPr/>
              </p:nvSpPr>
              <p:spPr>
                <a:xfrm rot="-2988645">
                  <a:off x="9138993" y="2263543"/>
                  <a:ext cx="2584" cy="32287"/>
                </a:xfrm>
                <a:custGeom>
                  <a:avLst/>
                  <a:gdLst>
                    <a:gd name="connsiteX0" fmla="*/ 0 w 2584"/>
                    <a:gd name="connsiteY0" fmla="*/ 0 h 32287"/>
                    <a:gd name="connsiteX1" fmla="*/ 2585 w 2584"/>
                    <a:gd name="connsiteY1" fmla="*/ 0 h 32287"/>
                    <a:gd name="connsiteX2" fmla="*/ 2585 w 2584"/>
                    <a:gd name="connsiteY2" fmla="*/ 32287 h 32287"/>
                    <a:gd name="connsiteX3" fmla="*/ 0 w 2584"/>
                    <a:gd name="connsiteY3" fmla="*/ 32287 h 32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228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2287"/>
                      </a:lnTo>
                      <a:lnTo>
                        <a:pt x="0" y="3228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85363411-02DC-16B3-38E5-CF01CA758B2A}"/>
                    </a:ext>
                  </a:extLst>
                </p:cNvPr>
                <p:cNvSpPr/>
                <p:nvPr/>
              </p:nvSpPr>
              <p:spPr>
                <a:xfrm rot="-2988645">
                  <a:off x="9149637" y="2252759"/>
                  <a:ext cx="2584" cy="36140"/>
                </a:xfrm>
                <a:custGeom>
                  <a:avLst/>
                  <a:gdLst>
                    <a:gd name="connsiteX0" fmla="*/ 0 w 2584"/>
                    <a:gd name="connsiteY0" fmla="*/ 0 h 36140"/>
                    <a:gd name="connsiteX1" fmla="*/ 2585 w 2584"/>
                    <a:gd name="connsiteY1" fmla="*/ 0 h 36140"/>
                    <a:gd name="connsiteX2" fmla="*/ 2585 w 2584"/>
                    <a:gd name="connsiteY2" fmla="*/ 36141 h 36140"/>
                    <a:gd name="connsiteX3" fmla="*/ 0 w 2584"/>
                    <a:gd name="connsiteY3" fmla="*/ 36141 h 36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3614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6141"/>
                      </a:lnTo>
                      <a:lnTo>
                        <a:pt x="0" y="361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3EE266FB-6AAF-20E2-B8FA-ED521555F465}"/>
                    </a:ext>
                  </a:extLst>
                </p:cNvPr>
                <p:cNvSpPr/>
                <p:nvPr/>
              </p:nvSpPr>
              <p:spPr>
                <a:xfrm rot="-2988645">
                  <a:off x="9161575" y="2241897"/>
                  <a:ext cx="2584" cy="42015"/>
                </a:xfrm>
                <a:custGeom>
                  <a:avLst/>
                  <a:gdLst>
                    <a:gd name="connsiteX0" fmla="*/ 0 w 2584"/>
                    <a:gd name="connsiteY0" fmla="*/ 0 h 42015"/>
                    <a:gd name="connsiteX1" fmla="*/ 2585 w 2584"/>
                    <a:gd name="connsiteY1" fmla="*/ 0 h 42015"/>
                    <a:gd name="connsiteX2" fmla="*/ 2585 w 2584"/>
                    <a:gd name="connsiteY2" fmla="*/ 42015 h 42015"/>
                    <a:gd name="connsiteX3" fmla="*/ 0 w 2584"/>
                    <a:gd name="connsiteY3" fmla="*/ 42015 h 4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4201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2015"/>
                      </a:lnTo>
                      <a:lnTo>
                        <a:pt x="0" y="420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04954AB4-4205-1831-FDAB-038DADD0B175}"/>
                    </a:ext>
                  </a:extLst>
                </p:cNvPr>
                <p:cNvSpPr/>
                <p:nvPr/>
              </p:nvSpPr>
              <p:spPr>
                <a:xfrm rot="-2988382">
                  <a:off x="9172406" y="2229430"/>
                  <a:ext cx="2585" cy="49209"/>
                </a:xfrm>
                <a:custGeom>
                  <a:avLst/>
                  <a:gdLst>
                    <a:gd name="connsiteX0" fmla="*/ 0 w 2585"/>
                    <a:gd name="connsiteY0" fmla="*/ 0 h 49209"/>
                    <a:gd name="connsiteX1" fmla="*/ 2585 w 2585"/>
                    <a:gd name="connsiteY1" fmla="*/ 0 h 49209"/>
                    <a:gd name="connsiteX2" fmla="*/ 2585 w 2585"/>
                    <a:gd name="connsiteY2" fmla="*/ 49209 h 49209"/>
                    <a:gd name="connsiteX3" fmla="*/ 0 w 2585"/>
                    <a:gd name="connsiteY3" fmla="*/ 49209 h 4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4920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9209"/>
                      </a:lnTo>
                      <a:lnTo>
                        <a:pt x="0" y="4920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2B747D82-589A-7D13-77ED-E5D6583CAF12}"/>
                    </a:ext>
                  </a:extLst>
                </p:cNvPr>
                <p:cNvSpPr/>
                <p:nvPr/>
              </p:nvSpPr>
              <p:spPr>
                <a:xfrm rot="-2988645">
                  <a:off x="9183018" y="2215941"/>
                  <a:ext cx="2584" cy="58229"/>
                </a:xfrm>
                <a:custGeom>
                  <a:avLst/>
                  <a:gdLst>
                    <a:gd name="connsiteX0" fmla="*/ 0 w 2584"/>
                    <a:gd name="connsiteY0" fmla="*/ 0 h 58229"/>
                    <a:gd name="connsiteX1" fmla="*/ 2585 w 2584"/>
                    <a:gd name="connsiteY1" fmla="*/ 0 h 58229"/>
                    <a:gd name="connsiteX2" fmla="*/ 2585 w 2584"/>
                    <a:gd name="connsiteY2" fmla="*/ 58230 h 58229"/>
                    <a:gd name="connsiteX3" fmla="*/ 0 w 2584"/>
                    <a:gd name="connsiteY3" fmla="*/ 58230 h 5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5822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58230"/>
                      </a:lnTo>
                      <a:lnTo>
                        <a:pt x="0" y="582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3852FEC0-C373-9B8A-28D6-C8A532E471E8}"/>
                    </a:ext>
                  </a:extLst>
                </p:cNvPr>
                <p:cNvSpPr/>
                <p:nvPr/>
              </p:nvSpPr>
              <p:spPr>
                <a:xfrm rot="-2988645">
                  <a:off x="9194362" y="2207619"/>
                  <a:ext cx="2584" cy="58229"/>
                </a:xfrm>
                <a:custGeom>
                  <a:avLst/>
                  <a:gdLst>
                    <a:gd name="connsiteX0" fmla="*/ 0 w 2584"/>
                    <a:gd name="connsiteY0" fmla="*/ 0 h 58229"/>
                    <a:gd name="connsiteX1" fmla="*/ 2585 w 2584"/>
                    <a:gd name="connsiteY1" fmla="*/ 0 h 58229"/>
                    <a:gd name="connsiteX2" fmla="*/ 2585 w 2584"/>
                    <a:gd name="connsiteY2" fmla="*/ 58230 h 58229"/>
                    <a:gd name="connsiteX3" fmla="*/ 0 w 2584"/>
                    <a:gd name="connsiteY3" fmla="*/ 58230 h 5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5822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58230"/>
                      </a:lnTo>
                      <a:lnTo>
                        <a:pt x="0" y="582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3BD17342-A233-3AF4-D1F6-37DF35ADC6DF}"/>
                    </a:ext>
                  </a:extLst>
                </p:cNvPr>
                <p:cNvSpPr/>
                <p:nvPr/>
              </p:nvSpPr>
              <p:spPr>
                <a:xfrm rot="-2988645">
                  <a:off x="9207537" y="2198738"/>
                  <a:ext cx="2584" cy="62271"/>
                </a:xfrm>
                <a:custGeom>
                  <a:avLst/>
                  <a:gdLst>
                    <a:gd name="connsiteX0" fmla="*/ 0 w 2584"/>
                    <a:gd name="connsiteY0" fmla="*/ 0 h 62271"/>
                    <a:gd name="connsiteX1" fmla="*/ 2585 w 2584"/>
                    <a:gd name="connsiteY1" fmla="*/ 0 h 62271"/>
                    <a:gd name="connsiteX2" fmla="*/ 2585 w 2584"/>
                    <a:gd name="connsiteY2" fmla="*/ 62271 h 62271"/>
                    <a:gd name="connsiteX3" fmla="*/ 0 w 2584"/>
                    <a:gd name="connsiteY3" fmla="*/ 62271 h 6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227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2271"/>
                      </a:lnTo>
                      <a:lnTo>
                        <a:pt x="0" y="6227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5E102D94-EC90-6268-9D74-9CF37BDE1AA9}"/>
                    </a:ext>
                  </a:extLst>
                </p:cNvPr>
                <p:cNvSpPr/>
                <p:nvPr/>
              </p:nvSpPr>
              <p:spPr>
                <a:xfrm rot="-2988645">
                  <a:off x="9220149" y="2189768"/>
                  <a:ext cx="2584" cy="65561"/>
                </a:xfrm>
                <a:custGeom>
                  <a:avLst/>
                  <a:gdLst>
                    <a:gd name="connsiteX0" fmla="*/ 0 w 2584"/>
                    <a:gd name="connsiteY0" fmla="*/ 0 h 65561"/>
                    <a:gd name="connsiteX1" fmla="*/ 2585 w 2584"/>
                    <a:gd name="connsiteY1" fmla="*/ 0 h 65561"/>
                    <a:gd name="connsiteX2" fmla="*/ 2585 w 2584"/>
                    <a:gd name="connsiteY2" fmla="*/ 65561 h 65561"/>
                    <a:gd name="connsiteX3" fmla="*/ 0 w 2584"/>
                    <a:gd name="connsiteY3" fmla="*/ 65561 h 6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6556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65561"/>
                      </a:lnTo>
                      <a:lnTo>
                        <a:pt x="0" y="655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895B12EE-427C-4FB0-A217-C9AA49D238B9}"/>
                    </a:ext>
                  </a:extLst>
                </p:cNvPr>
                <p:cNvSpPr/>
                <p:nvPr/>
              </p:nvSpPr>
              <p:spPr>
                <a:xfrm rot="-2988645">
                  <a:off x="9232067" y="2179060"/>
                  <a:ext cx="2584" cy="71294"/>
                </a:xfrm>
                <a:custGeom>
                  <a:avLst/>
                  <a:gdLst>
                    <a:gd name="connsiteX0" fmla="*/ 0 w 2584"/>
                    <a:gd name="connsiteY0" fmla="*/ 0 h 71294"/>
                    <a:gd name="connsiteX1" fmla="*/ 2585 w 2584"/>
                    <a:gd name="connsiteY1" fmla="*/ 0 h 71294"/>
                    <a:gd name="connsiteX2" fmla="*/ 2585 w 2584"/>
                    <a:gd name="connsiteY2" fmla="*/ 71295 h 71294"/>
                    <a:gd name="connsiteX3" fmla="*/ 0 w 2584"/>
                    <a:gd name="connsiteY3" fmla="*/ 71295 h 7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7129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1295"/>
                      </a:lnTo>
                      <a:lnTo>
                        <a:pt x="0" y="712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1738BD92-4E43-48AE-03F9-2BFCAABF40CA}"/>
                    </a:ext>
                  </a:extLst>
                </p:cNvPr>
                <p:cNvSpPr/>
                <p:nvPr/>
              </p:nvSpPr>
              <p:spPr>
                <a:xfrm rot="-2988645">
                  <a:off x="9244038" y="2169093"/>
                  <a:ext cx="2584" cy="75477"/>
                </a:xfrm>
                <a:custGeom>
                  <a:avLst/>
                  <a:gdLst>
                    <a:gd name="connsiteX0" fmla="*/ 0 w 2584"/>
                    <a:gd name="connsiteY0" fmla="*/ 0 h 75477"/>
                    <a:gd name="connsiteX1" fmla="*/ 2585 w 2584"/>
                    <a:gd name="connsiteY1" fmla="*/ 0 h 75477"/>
                    <a:gd name="connsiteX2" fmla="*/ 2585 w 2584"/>
                    <a:gd name="connsiteY2" fmla="*/ 75477 h 75477"/>
                    <a:gd name="connsiteX3" fmla="*/ 0 w 2584"/>
                    <a:gd name="connsiteY3" fmla="*/ 75477 h 7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7547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5477"/>
                      </a:lnTo>
                      <a:lnTo>
                        <a:pt x="0" y="7547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2AD5DD9C-1FD8-C1CC-5380-13EB0059C776}"/>
                    </a:ext>
                  </a:extLst>
                </p:cNvPr>
                <p:cNvSpPr/>
                <p:nvPr/>
              </p:nvSpPr>
              <p:spPr>
                <a:xfrm rot="-2988382">
                  <a:off x="9257352" y="2161114"/>
                  <a:ext cx="2585" cy="77926"/>
                </a:xfrm>
                <a:custGeom>
                  <a:avLst/>
                  <a:gdLst>
                    <a:gd name="connsiteX0" fmla="*/ 0 w 2585"/>
                    <a:gd name="connsiteY0" fmla="*/ 0 h 77926"/>
                    <a:gd name="connsiteX1" fmla="*/ 2585 w 2585"/>
                    <a:gd name="connsiteY1" fmla="*/ 0 h 77926"/>
                    <a:gd name="connsiteX2" fmla="*/ 2585 w 2585"/>
                    <a:gd name="connsiteY2" fmla="*/ 77926 h 77926"/>
                    <a:gd name="connsiteX3" fmla="*/ 0 w 2585"/>
                    <a:gd name="connsiteY3" fmla="*/ 77926 h 77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77926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77926"/>
                      </a:lnTo>
                      <a:lnTo>
                        <a:pt x="0" y="7792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D7AA1043-E27A-086A-2CD4-AE7B49C67903}"/>
                    </a:ext>
                  </a:extLst>
                </p:cNvPr>
                <p:cNvSpPr/>
                <p:nvPr/>
              </p:nvSpPr>
              <p:spPr>
                <a:xfrm rot="-2988645">
                  <a:off x="9269169" y="2149436"/>
                  <a:ext cx="2584" cy="85440"/>
                </a:xfrm>
                <a:custGeom>
                  <a:avLst/>
                  <a:gdLst>
                    <a:gd name="connsiteX0" fmla="*/ 0 w 2584"/>
                    <a:gd name="connsiteY0" fmla="*/ 0 h 85440"/>
                    <a:gd name="connsiteX1" fmla="*/ 2585 w 2584"/>
                    <a:gd name="connsiteY1" fmla="*/ 0 h 85440"/>
                    <a:gd name="connsiteX2" fmla="*/ 2585 w 2584"/>
                    <a:gd name="connsiteY2" fmla="*/ 85441 h 85440"/>
                    <a:gd name="connsiteX3" fmla="*/ 0 w 2584"/>
                    <a:gd name="connsiteY3" fmla="*/ 85441 h 8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544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5441"/>
                      </a:lnTo>
                      <a:lnTo>
                        <a:pt x="0" y="8544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B5C47792-2835-4D2C-79CB-961C6CBA825A}"/>
                    </a:ext>
                  </a:extLst>
                </p:cNvPr>
                <p:cNvSpPr/>
                <p:nvPr/>
              </p:nvSpPr>
              <p:spPr>
                <a:xfrm rot="-2988645">
                  <a:off x="9281739" y="2140427"/>
                  <a:ext cx="2584" cy="88730"/>
                </a:xfrm>
                <a:custGeom>
                  <a:avLst/>
                  <a:gdLst>
                    <a:gd name="connsiteX0" fmla="*/ 0 w 2584"/>
                    <a:gd name="connsiteY0" fmla="*/ 0 h 88730"/>
                    <a:gd name="connsiteX1" fmla="*/ 2585 w 2584"/>
                    <a:gd name="connsiteY1" fmla="*/ 0 h 88730"/>
                    <a:gd name="connsiteX2" fmla="*/ 2585 w 2584"/>
                    <a:gd name="connsiteY2" fmla="*/ 88731 h 88730"/>
                    <a:gd name="connsiteX3" fmla="*/ 0 w 2584"/>
                    <a:gd name="connsiteY3" fmla="*/ 88731 h 88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8730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8731"/>
                      </a:lnTo>
                      <a:lnTo>
                        <a:pt x="0" y="887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A908BC34-8502-EBB2-636B-815839674F15}"/>
                    </a:ext>
                  </a:extLst>
                </p:cNvPr>
                <p:cNvSpPr/>
                <p:nvPr/>
              </p:nvSpPr>
              <p:spPr>
                <a:xfrm rot="-2988645">
                  <a:off x="9293106" y="2130442"/>
                  <a:ext cx="2584" cy="92067"/>
                </a:xfrm>
                <a:custGeom>
                  <a:avLst/>
                  <a:gdLst>
                    <a:gd name="connsiteX0" fmla="*/ 0 w 2584"/>
                    <a:gd name="connsiteY0" fmla="*/ 0 h 92067"/>
                    <a:gd name="connsiteX1" fmla="*/ 2585 w 2584"/>
                    <a:gd name="connsiteY1" fmla="*/ 0 h 92067"/>
                    <a:gd name="connsiteX2" fmla="*/ 2585 w 2584"/>
                    <a:gd name="connsiteY2" fmla="*/ 92068 h 92067"/>
                    <a:gd name="connsiteX3" fmla="*/ 0 w 2584"/>
                    <a:gd name="connsiteY3" fmla="*/ 92068 h 92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2067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2068"/>
                      </a:lnTo>
                      <a:lnTo>
                        <a:pt x="0" y="920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05BCAAE5-EB43-8BAF-A573-3342E46D71C0}"/>
                    </a:ext>
                  </a:extLst>
                </p:cNvPr>
                <p:cNvSpPr/>
                <p:nvPr/>
              </p:nvSpPr>
              <p:spPr>
                <a:xfrm rot="-2988645">
                  <a:off x="9305661" y="2120688"/>
                  <a:ext cx="2584" cy="96861"/>
                </a:xfrm>
                <a:custGeom>
                  <a:avLst/>
                  <a:gdLst>
                    <a:gd name="connsiteX0" fmla="*/ 0 w 2584"/>
                    <a:gd name="connsiteY0" fmla="*/ 0 h 96861"/>
                    <a:gd name="connsiteX1" fmla="*/ 2585 w 2584"/>
                    <a:gd name="connsiteY1" fmla="*/ 0 h 96861"/>
                    <a:gd name="connsiteX2" fmla="*/ 2585 w 2584"/>
                    <a:gd name="connsiteY2" fmla="*/ 96861 h 96861"/>
                    <a:gd name="connsiteX3" fmla="*/ 0 w 2584"/>
                    <a:gd name="connsiteY3" fmla="*/ 96861 h 96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686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6861"/>
                      </a:lnTo>
                      <a:lnTo>
                        <a:pt x="0" y="9686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E666BEE0-FE1B-F1FB-B27C-962F4F9322DB}"/>
                    </a:ext>
                  </a:extLst>
                </p:cNvPr>
                <p:cNvSpPr/>
                <p:nvPr/>
              </p:nvSpPr>
              <p:spPr>
                <a:xfrm rot="-2988645">
                  <a:off x="9318879" y="2113380"/>
                  <a:ext cx="2584" cy="97848"/>
                </a:xfrm>
                <a:custGeom>
                  <a:avLst/>
                  <a:gdLst>
                    <a:gd name="connsiteX0" fmla="*/ 0 w 2584"/>
                    <a:gd name="connsiteY0" fmla="*/ 0 h 97848"/>
                    <a:gd name="connsiteX1" fmla="*/ 2585 w 2584"/>
                    <a:gd name="connsiteY1" fmla="*/ 0 h 97848"/>
                    <a:gd name="connsiteX2" fmla="*/ 2585 w 2584"/>
                    <a:gd name="connsiteY2" fmla="*/ 97848 h 97848"/>
                    <a:gd name="connsiteX3" fmla="*/ 0 w 2584"/>
                    <a:gd name="connsiteY3" fmla="*/ 97848 h 97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9784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97848"/>
                      </a:lnTo>
                      <a:lnTo>
                        <a:pt x="0" y="9784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4" name="Freeform: Shape 1063">
                  <a:extLst>
                    <a:ext uri="{FF2B5EF4-FFF2-40B4-BE49-F238E27FC236}">
                      <a16:creationId xmlns:a16="http://schemas.microsoft.com/office/drawing/2014/main" id="{907B0454-96A1-5D37-EC2F-183F99D4B116}"/>
                    </a:ext>
                  </a:extLst>
                </p:cNvPr>
                <p:cNvSpPr/>
                <p:nvPr/>
              </p:nvSpPr>
              <p:spPr>
                <a:xfrm rot="-2988645">
                  <a:off x="9331487" y="2102774"/>
                  <a:ext cx="2584" cy="104474"/>
                </a:xfrm>
                <a:custGeom>
                  <a:avLst/>
                  <a:gdLst>
                    <a:gd name="connsiteX0" fmla="*/ 0 w 2584"/>
                    <a:gd name="connsiteY0" fmla="*/ 0 h 104474"/>
                    <a:gd name="connsiteX1" fmla="*/ 2585 w 2584"/>
                    <a:gd name="connsiteY1" fmla="*/ 0 h 104474"/>
                    <a:gd name="connsiteX2" fmla="*/ 2585 w 2584"/>
                    <a:gd name="connsiteY2" fmla="*/ 104475 h 104474"/>
                    <a:gd name="connsiteX3" fmla="*/ 0 w 2584"/>
                    <a:gd name="connsiteY3" fmla="*/ 104475 h 104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447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4475"/>
                      </a:lnTo>
                      <a:lnTo>
                        <a:pt x="0" y="10447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9A40AAB2-D6EF-0235-492A-D74B8079153F}"/>
                    </a:ext>
                  </a:extLst>
                </p:cNvPr>
                <p:cNvSpPr/>
                <p:nvPr/>
              </p:nvSpPr>
              <p:spPr>
                <a:xfrm rot="-2988645">
                  <a:off x="9344675" y="2094834"/>
                  <a:ext cx="2584" cy="106871"/>
                </a:xfrm>
                <a:custGeom>
                  <a:avLst/>
                  <a:gdLst>
                    <a:gd name="connsiteX0" fmla="*/ 0 w 2584"/>
                    <a:gd name="connsiteY0" fmla="*/ 0 h 106871"/>
                    <a:gd name="connsiteX1" fmla="*/ 2585 w 2584"/>
                    <a:gd name="connsiteY1" fmla="*/ 0 h 106871"/>
                    <a:gd name="connsiteX2" fmla="*/ 2585 w 2584"/>
                    <a:gd name="connsiteY2" fmla="*/ 106872 h 106871"/>
                    <a:gd name="connsiteX3" fmla="*/ 0 w 2584"/>
                    <a:gd name="connsiteY3" fmla="*/ 106872 h 10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687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6872"/>
                      </a:lnTo>
                      <a:lnTo>
                        <a:pt x="0" y="10687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6" name="Freeform: Shape 1065">
                  <a:extLst>
                    <a:ext uri="{FF2B5EF4-FFF2-40B4-BE49-F238E27FC236}">
                      <a16:creationId xmlns:a16="http://schemas.microsoft.com/office/drawing/2014/main" id="{A9DBEE2E-ACCE-30B5-296F-FB5F25D77A95}"/>
                    </a:ext>
                  </a:extLst>
                </p:cNvPr>
                <p:cNvSpPr/>
                <p:nvPr/>
              </p:nvSpPr>
              <p:spPr>
                <a:xfrm rot="-2988645">
                  <a:off x="9356609" y="2084781"/>
                  <a:ext cx="2584" cy="111101"/>
                </a:xfrm>
                <a:custGeom>
                  <a:avLst/>
                  <a:gdLst>
                    <a:gd name="connsiteX0" fmla="*/ 0 w 2584"/>
                    <a:gd name="connsiteY0" fmla="*/ 0 h 111101"/>
                    <a:gd name="connsiteX1" fmla="*/ 2585 w 2584"/>
                    <a:gd name="connsiteY1" fmla="*/ 0 h 111101"/>
                    <a:gd name="connsiteX2" fmla="*/ 2585 w 2584"/>
                    <a:gd name="connsiteY2" fmla="*/ 111101 h 111101"/>
                    <a:gd name="connsiteX3" fmla="*/ 0 w 2584"/>
                    <a:gd name="connsiteY3" fmla="*/ 111101 h 111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110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1101"/>
                      </a:lnTo>
                      <a:lnTo>
                        <a:pt x="0" y="11110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7" name="Freeform: Shape 1066">
                  <a:extLst>
                    <a:ext uri="{FF2B5EF4-FFF2-40B4-BE49-F238E27FC236}">
                      <a16:creationId xmlns:a16="http://schemas.microsoft.com/office/drawing/2014/main" id="{9204DC1D-902F-39A7-3D62-DB51DE318EF3}"/>
                    </a:ext>
                  </a:extLst>
                </p:cNvPr>
                <p:cNvSpPr/>
                <p:nvPr/>
              </p:nvSpPr>
              <p:spPr>
                <a:xfrm rot="-2988645">
                  <a:off x="9369818" y="2075081"/>
                  <a:ext cx="2584" cy="116788"/>
                </a:xfrm>
                <a:custGeom>
                  <a:avLst/>
                  <a:gdLst>
                    <a:gd name="connsiteX0" fmla="*/ 0 w 2584"/>
                    <a:gd name="connsiteY0" fmla="*/ 0 h 116788"/>
                    <a:gd name="connsiteX1" fmla="*/ 2585 w 2584"/>
                    <a:gd name="connsiteY1" fmla="*/ 0 h 116788"/>
                    <a:gd name="connsiteX2" fmla="*/ 2585 w 2584"/>
                    <a:gd name="connsiteY2" fmla="*/ 116788 h 116788"/>
                    <a:gd name="connsiteX3" fmla="*/ 0 w 2584"/>
                    <a:gd name="connsiteY3" fmla="*/ 116788 h 116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1678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16788"/>
                      </a:lnTo>
                      <a:lnTo>
                        <a:pt x="0" y="11678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8" name="Freeform: Shape 1067">
                  <a:extLst>
                    <a:ext uri="{FF2B5EF4-FFF2-40B4-BE49-F238E27FC236}">
                      <a16:creationId xmlns:a16="http://schemas.microsoft.com/office/drawing/2014/main" id="{AE02E905-086F-71D6-E2C9-DCE2B74FC865}"/>
                    </a:ext>
                  </a:extLst>
                </p:cNvPr>
                <p:cNvSpPr/>
                <p:nvPr/>
              </p:nvSpPr>
              <p:spPr>
                <a:xfrm rot="-2988645">
                  <a:off x="9382399" y="2066136"/>
                  <a:ext cx="2584" cy="120171"/>
                </a:xfrm>
                <a:custGeom>
                  <a:avLst/>
                  <a:gdLst>
                    <a:gd name="connsiteX0" fmla="*/ 0 w 2584"/>
                    <a:gd name="connsiteY0" fmla="*/ 0 h 120171"/>
                    <a:gd name="connsiteX1" fmla="*/ 2585 w 2584"/>
                    <a:gd name="connsiteY1" fmla="*/ 0 h 120171"/>
                    <a:gd name="connsiteX2" fmla="*/ 2585 w 2584"/>
                    <a:gd name="connsiteY2" fmla="*/ 120172 h 120171"/>
                    <a:gd name="connsiteX3" fmla="*/ 0 w 2584"/>
                    <a:gd name="connsiteY3" fmla="*/ 120172 h 120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017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0172"/>
                      </a:lnTo>
                      <a:lnTo>
                        <a:pt x="0" y="12017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9" name="Freeform: Shape 1068">
                  <a:extLst>
                    <a:ext uri="{FF2B5EF4-FFF2-40B4-BE49-F238E27FC236}">
                      <a16:creationId xmlns:a16="http://schemas.microsoft.com/office/drawing/2014/main" id="{4B275B29-7BE3-BA39-C4FF-769A7AA97C38}"/>
                    </a:ext>
                  </a:extLst>
                </p:cNvPr>
                <p:cNvSpPr/>
                <p:nvPr/>
              </p:nvSpPr>
              <p:spPr>
                <a:xfrm rot="-2988645">
                  <a:off x="9394355" y="2056117"/>
                  <a:ext cx="2584" cy="124448"/>
                </a:xfrm>
                <a:custGeom>
                  <a:avLst/>
                  <a:gdLst>
                    <a:gd name="connsiteX0" fmla="*/ 0 w 2584"/>
                    <a:gd name="connsiteY0" fmla="*/ 0 h 124448"/>
                    <a:gd name="connsiteX1" fmla="*/ 2585 w 2584"/>
                    <a:gd name="connsiteY1" fmla="*/ 0 h 124448"/>
                    <a:gd name="connsiteX2" fmla="*/ 2585 w 2584"/>
                    <a:gd name="connsiteY2" fmla="*/ 124449 h 124448"/>
                    <a:gd name="connsiteX3" fmla="*/ 0 w 2584"/>
                    <a:gd name="connsiteY3" fmla="*/ 124449 h 124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2444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24449"/>
                      </a:lnTo>
                      <a:lnTo>
                        <a:pt x="0" y="12444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5C9FB1FE-E741-B91B-E623-A84A4B41F4DD}"/>
                    </a:ext>
                  </a:extLst>
                </p:cNvPr>
                <p:cNvSpPr/>
                <p:nvPr/>
              </p:nvSpPr>
              <p:spPr>
                <a:xfrm rot="-2988645">
                  <a:off x="9405686" y="2044331"/>
                  <a:ext cx="2584" cy="131122"/>
                </a:xfrm>
                <a:custGeom>
                  <a:avLst/>
                  <a:gdLst>
                    <a:gd name="connsiteX0" fmla="*/ 0 w 2584"/>
                    <a:gd name="connsiteY0" fmla="*/ 0 h 131122"/>
                    <a:gd name="connsiteX1" fmla="*/ 2585 w 2584"/>
                    <a:gd name="connsiteY1" fmla="*/ 0 h 131122"/>
                    <a:gd name="connsiteX2" fmla="*/ 2585 w 2584"/>
                    <a:gd name="connsiteY2" fmla="*/ 131122 h 131122"/>
                    <a:gd name="connsiteX3" fmla="*/ 0 w 2584"/>
                    <a:gd name="connsiteY3" fmla="*/ 131122 h 131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3112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31122"/>
                      </a:lnTo>
                      <a:lnTo>
                        <a:pt x="0" y="1311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194D2156-131E-85C0-02C4-B896481B52F9}"/>
                    </a:ext>
                  </a:extLst>
                </p:cNvPr>
                <p:cNvSpPr/>
                <p:nvPr/>
              </p:nvSpPr>
              <p:spPr>
                <a:xfrm rot="-2988645">
                  <a:off x="9418859" y="2034787"/>
                  <a:ext cx="2584" cy="136714"/>
                </a:xfrm>
                <a:custGeom>
                  <a:avLst/>
                  <a:gdLst>
                    <a:gd name="connsiteX0" fmla="*/ 0 w 2584"/>
                    <a:gd name="connsiteY0" fmla="*/ 0 h 136714"/>
                    <a:gd name="connsiteX1" fmla="*/ 2585 w 2584"/>
                    <a:gd name="connsiteY1" fmla="*/ 0 h 136714"/>
                    <a:gd name="connsiteX2" fmla="*/ 2585 w 2584"/>
                    <a:gd name="connsiteY2" fmla="*/ 136715 h 136714"/>
                    <a:gd name="connsiteX3" fmla="*/ 0 w 2584"/>
                    <a:gd name="connsiteY3" fmla="*/ 136715 h 13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3671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36715"/>
                      </a:lnTo>
                      <a:lnTo>
                        <a:pt x="0" y="13671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2" name="Freeform: Shape 1071">
                  <a:extLst>
                    <a:ext uri="{FF2B5EF4-FFF2-40B4-BE49-F238E27FC236}">
                      <a16:creationId xmlns:a16="http://schemas.microsoft.com/office/drawing/2014/main" id="{57D7116C-DA2B-DFA6-B1F9-253388401F81}"/>
                    </a:ext>
                  </a:extLst>
                </p:cNvPr>
                <p:cNvSpPr/>
                <p:nvPr/>
              </p:nvSpPr>
              <p:spPr>
                <a:xfrm rot="-2988382">
                  <a:off x="9429703" y="2023683"/>
                  <a:ext cx="2585" cy="141094"/>
                </a:xfrm>
                <a:custGeom>
                  <a:avLst/>
                  <a:gdLst>
                    <a:gd name="connsiteX0" fmla="*/ 0 w 2585"/>
                    <a:gd name="connsiteY0" fmla="*/ 0 h 141094"/>
                    <a:gd name="connsiteX1" fmla="*/ 2585 w 2585"/>
                    <a:gd name="connsiteY1" fmla="*/ 0 h 141094"/>
                    <a:gd name="connsiteX2" fmla="*/ 2585 w 2585"/>
                    <a:gd name="connsiteY2" fmla="*/ 141095 h 141094"/>
                    <a:gd name="connsiteX3" fmla="*/ 0 w 2585"/>
                    <a:gd name="connsiteY3" fmla="*/ 141095 h 14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14109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1095"/>
                      </a:lnTo>
                      <a:lnTo>
                        <a:pt x="0" y="1410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3" name="Freeform: Shape 1072">
                  <a:extLst>
                    <a:ext uri="{FF2B5EF4-FFF2-40B4-BE49-F238E27FC236}">
                      <a16:creationId xmlns:a16="http://schemas.microsoft.com/office/drawing/2014/main" id="{F7BE0219-D0E4-1258-8D8D-F6515028E61A}"/>
                    </a:ext>
                  </a:extLst>
                </p:cNvPr>
                <p:cNvSpPr/>
                <p:nvPr/>
              </p:nvSpPr>
              <p:spPr>
                <a:xfrm rot="-2988645">
                  <a:off x="9441552" y="2013031"/>
                  <a:ext cx="2584" cy="146631"/>
                </a:xfrm>
                <a:custGeom>
                  <a:avLst/>
                  <a:gdLst>
                    <a:gd name="connsiteX0" fmla="*/ 0 w 2584"/>
                    <a:gd name="connsiteY0" fmla="*/ 0 h 146631"/>
                    <a:gd name="connsiteX1" fmla="*/ 2585 w 2584"/>
                    <a:gd name="connsiteY1" fmla="*/ 0 h 146631"/>
                    <a:gd name="connsiteX2" fmla="*/ 2585 w 2584"/>
                    <a:gd name="connsiteY2" fmla="*/ 146631 h 146631"/>
                    <a:gd name="connsiteX3" fmla="*/ 0 w 2584"/>
                    <a:gd name="connsiteY3" fmla="*/ 146631 h 146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6631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6631"/>
                      </a:lnTo>
                      <a:lnTo>
                        <a:pt x="0" y="146631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4" name="Freeform: Shape 1073">
                  <a:extLst>
                    <a:ext uri="{FF2B5EF4-FFF2-40B4-BE49-F238E27FC236}">
                      <a16:creationId xmlns:a16="http://schemas.microsoft.com/office/drawing/2014/main" id="{6DEB2B02-868B-DED2-CB9E-57524F360559}"/>
                    </a:ext>
                  </a:extLst>
                </p:cNvPr>
                <p:cNvSpPr/>
                <p:nvPr/>
              </p:nvSpPr>
              <p:spPr>
                <a:xfrm rot="-2988645">
                  <a:off x="9452833" y="2002984"/>
                  <a:ext cx="2584" cy="149968"/>
                </a:xfrm>
                <a:custGeom>
                  <a:avLst/>
                  <a:gdLst>
                    <a:gd name="connsiteX0" fmla="*/ 0 w 2584"/>
                    <a:gd name="connsiteY0" fmla="*/ 0 h 149968"/>
                    <a:gd name="connsiteX1" fmla="*/ 2585 w 2584"/>
                    <a:gd name="connsiteY1" fmla="*/ 0 h 149968"/>
                    <a:gd name="connsiteX2" fmla="*/ 2585 w 2584"/>
                    <a:gd name="connsiteY2" fmla="*/ 149968 h 149968"/>
                    <a:gd name="connsiteX3" fmla="*/ 0 w 2584"/>
                    <a:gd name="connsiteY3" fmla="*/ 149968 h 149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4996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49968"/>
                      </a:lnTo>
                      <a:lnTo>
                        <a:pt x="0" y="1499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F0597C56-FC0D-DAA5-EF22-69476D3FA3C0}"/>
                    </a:ext>
                  </a:extLst>
                </p:cNvPr>
                <p:cNvSpPr/>
                <p:nvPr/>
              </p:nvSpPr>
              <p:spPr>
                <a:xfrm rot="-2988645">
                  <a:off x="9464755" y="1992832"/>
                  <a:ext cx="2584" cy="154338"/>
                </a:xfrm>
                <a:custGeom>
                  <a:avLst/>
                  <a:gdLst>
                    <a:gd name="connsiteX0" fmla="*/ 0 w 2584"/>
                    <a:gd name="connsiteY0" fmla="*/ 0 h 154338"/>
                    <a:gd name="connsiteX1" fmla="*/ 2585 w 2584"/>
                    <a:gd name="connsiteY1" fmla="*/ 0 h 154338"/>
                    <a:gd name="connsiteX2" fmla="*/ 2585 w 2584"/>
                    <a:gd name="connsiteY2" fmla="*/ 154339 h 154338"/>
                    <a:gd name="connsiteX3" fmla="*/ 0 w 2584"/>
                    <a:gd name="connsiteY3" fmla="*/ 154339 h 154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433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4339"/>
                      </a:lnTo>
                      <a:lnTo>
                        <a:pt x="0" y="15433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6" name="Freeform: Shape 1075">
                  <a:extLst>
                    <a:ext uri="{FF2B5EF4-FFF2-40B4-BE49-F238E27FC236}">
                      <a16:creationId xmlns:a16="http://schemas.microsoft.com/office/drawing/2014/main" id="{BACB5AD4-1BFE-781E-E77E-E496562BD005}"/>
                    </a:ext>
                  </a:extLst>
                </p:cNvPr>
                <p:cNvSpPr/>
                <p:nvPr/>
              </p:nvSpPr>
              <p:spPr>
                <a:xfrm rot="-2988645">
                  <a:off x="9476707" y="1983898"/>
                  <a:ext cx="2584" cy="156594"/>
                </a:xfrm>
                <a:custGeom>
                  <a:avLst/>
                  <a:gdLst>
                    <a:gd name="connsiteX0" fmla="*/ 0 w 2584"/>
                    <a:gd name="connsiteY0" fmla="*/ 0 h 156594"/>
                    <a:gd name="connsiteX1" fmla="*/ 2585 w 2584"/>
                    <a:gd name="connsiteY1" fmla="*/ 0 h 156594"/>
                    <a:gd name="connsiteX2" fmla="*/ 2585 w 2584"/>
                    <a:gd name="connsiteY2" fmla="*/ 156595 h 156594"/>
                    <a:gd name="connsiteX3" fmla="*/ 0 w 2584"/>
                    <a:gd name="connsiteY3" fmla="*/ 156595 h 15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659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6595"/>
                      </a:lnTo>
                      <a:lnTo>
                        <a:pt x="0" y="1565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7" name="Freeform: Shape 1076">
                  <a:extLst>
                    <a:ext uri="{FF2B5EF4-FFF2-40B4-BE49-F238E27FC236}">
                      <a16:creationId xmlns:a16="http://schemas.microsoft.com/office/drawing/2014/main" id="{CD0F3B1E-0692-F10C-2ACB-B1B630E4310D}"/>
                    </a:ext>
                  </a:extLst>
                </p:cNvPr>
                <p:cNvSpPr/>
                <p:nvPr/>
              </p:nvSpPr>
              <p:spPr>
                <a:xfrm>
                  <a:off x="9427449" y="2001221"/>
                  <a:ext cx="121302" cy="103067"/>
                </a:xfrm>
                <a:custGeom>
                  <a:avLst/>
                  <a:gdLst>
                    <a:gd name="connsiteX0" fmla="*/ 119658 w 121302"/>
                    <a:gd name="connsiteY0" fmla="*/ 103067 h 103067"/>
                    <a:gd name="connsiteX1" fmla="*/ 0 w 121302"/>
                    <a:gd name="connsiteY1" fmla="*/ 1974 h 103067"/>
                    <a:gd name="connsiteX2" fmla="*/ 1645 w 121302"/>
                    <a:gd name="connsiteY2" fmla="*/ 0 h 103067"/>
                    <a:gd name="connsiteX3" fmla="*/ 121302 w 121302"/>
                    <a:gd name="connsiteY3" fmla="*/ 101093 h 10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302" h="103067">
                      <a:moveTo>
                        <a:pt x="119658" y="103067"/>
                      </a:moveTo>
                      <a:lnTo>
                        <a:pt x="0" y="1974"/>
                      </a:lnTo>
                      <a:lnTo>
                        <a:pt x="1645" y="0"/>
                      </a:lnTo>
                      <a:lnTo>
                        <a:pt x="121302" y="10109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8" name="Freeform: Shape 1077">
                  <a:extLst>
                    <a:ext uri="{FF2B5EF4-FFF2-40B4-BE49-F238E27FC236}">
                      <a16:creationId xmlns:a16="http://schemas.microsoft.com/office/drawing/2014/main" id="{FEF92935-85A5-E60A-73E2-453CC6DC08B7}"/>
                    </a:ext>
                  </a:extLst>
                </p:cNvPr>
                <p:cNvSpPr/>
                <p:nvPr/>
              </p:nvSpPr>
              <p:spPr>
                <a:xfrm rot="-2988645">
                  <a:off x="9499930" y="1967039"/>
                  <a:ext cx="2584" cy="157675"/>
                </a:xfrm>
                <a:custGeom>
                  <a:avLst/>
                  <a:gdLst>
                    <a:gd name="connsiteX0" fmla="*/ 0 w 2584"/>
                    <a:gd name="connsiteY0" fmla="*/ 0 h 157675"/>
                    <a:gd name="connsiteX1" fmla="*/ 2585 w 2584"/>
                    <a:gd name="connsiteY1" fmla="*/ 0 h 157675"/>
                    <a:gd name="connsiteX2" fmla="*/ 2585 w 2584"/>
                    <a:gd name="connsiteY2" fmla="*/ 157676 h 157675"/>
                    <a:gd name="connsiteX3" fmla="*/ 0 w 2584"/>
                    <a:gd name="connsiteY3" fmla="*/ 157676 h 15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767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7676"/>
                      </a:lnTo>
                      <a:lnTo>
                        <a:pt x="0" y="15767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9" name="Freeform: Shape 1078">
                  <a:extLst>
                    <a:ext uri="{FF2B5EF4-FFF2-40B4-BE49-F238E27FC236}">
                      <a16:creationId xmlns:a16="http://schemas.microsoft.com/office/drawing/2014/main" id="{FB21D0B3-68AA-8462-9148-98A3912685AC}"/>
                    </a:ext>
                  </a:extLst>
                </p:cNvPr>
                <p:cNvSpPr/>
                <p:nvPr/>
              </p:nvSpPr>
              <p:spPr>
                <a:xfrm rot="-2988645">
                  <a:off x="9508652" y="1958073"/>
                  <a:ext cx="2584" cy="154479"/>
                </a:xfrm>
                <a:custGeom>
                  <a:avLst/>
                  <a:gdLst>
                    <a:gd name="connsiteX0" fmla="*/ 0 w 2584"/>
                    <a:gd name="connsiteY0" fmla="*/ 0 h 154479"/>
                    <a:gd name="connsiteX1" fmla="*/ 2585 w 2584"/>
                    <a:gd name="connsiteY1" fmla="*/ 0 h 154479"/>
                    <a:gd name="connsiteX2" fmla="*/ 2585 w 2584"/>
                    <a:gd name="connsiteY2" fmla="*/ 154480 h 154479"/>
                    <a:gd name="connsiteX3" fmla="*/ 0 w 2584"/>
                    <a:gd name="connsiteY3" fmla="*/ 154480 h 154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447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4480"/>
                      </a:lnTo>
                      <a:lnTo>
                        <a:pt x="0" y="15448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0" name="Freeform: Shape 1079">
                  <a:extLst>
                    <a:ext uri="{FF2B5EF4-FFF2-40B4-BE49-F238E27FC236}">
                      <a16:creationId xmlns:a16="http://schemas.microsoft.com/office/drawing/2014/main" id="{83E252FA-9AB1-D6BA-72D2-63A95A412C5B}"/>
                    </a:ext>
                  </a:extLst>
                </p:cNvPr>
                <p:cNvSpPr/>
                <p:nvPr/>
              </p:nvSpPr>
              <p:spPr>
                <a:xfrm>
                  <a:off x="9461476" y="1976077"/>
                  <a:ext cx="107109" cy="91082"/>
                </a:xfrm>
                <a:custGeom>
                  <a:avLst/>
                  <a:gdLst>
                    <a:gd name="connsiteX0" fmla="*/ 105464 w 107109"/>
                    <a:gd name="connsiteY0" fmla="*/ 91083 h 91082"/>
                    <a:gd name="connsiteX1" fmla="*/ 0 w 107109"/>
                    <a:gd name="connsiteY1" fmla="*/ 1974 h 91082"/>
                    <a:gd name="connsiteX2" fmla="*/ 1645 w 107109"/>
                    <a:gd name="connsiteY2" fmla="*/ 0 h 91082"/>
                    <a:gd name="connsiteX3" fmla="*/ 107109 w 107109"/>
                    <a:gd name="connsiteY3" fmla="*/ 89109 h 91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109" h="91082">
                      <a:moveTo>
                        <a:pt x="105464" y="91083"/>
                      </a:moveTo>
                      <a:lnTo>
                        <a:pt x="0" y="1974"/>
                      </a:lnTo>
                      <a:lnTo>
                        <a:pt x="1645" y="0"/>
                      </a:lnTo>
                      <a:lnTo>
                        <a:pt x="107109" y="8910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1" name="Freeform: Shape 1080">
                  <a:extLst>
                    <a:ext uri="{FF2B5EF4-FFF2-40B4-BE49-F238E27FC236}">
                      <a16:creationId xmlns:a16="http://schemas.microsoft.com/office/drawing/2014/main" id="{47ED3C7F-C5DC-1718-0304-CC62D66EBAF0}"/>
                    </a:ext>
                  </a:extLst>
                </p:cNvPr>
                <p:cNvSpPr/>
                <p:nvPr/>
              </p:nvSpPr>
              <p:spPr>
                <a:xfrm>
                  <a:off x="9471487" y="1966583"/>
                  <a:ext cx="97098" cy="82622"/>
                </a:xfrm>
                <a:custGeom>
                  <a:avLst/>
                  <a:gdLst>
                    <a:gd name="connsiteX0" fmla="*/ 95453 w 97098"/>
                    <a:gd name="connsiteY0" fmla="*/ 82623 h 82622"/>
                    <a:gd name="connsiteX1" fmla="*/ 0 w 97098"/>
                    <a:gd name="connsiteY1" fmla="*/ 1974 h 82622"/>
                    <a:gd name="connsiteX2" fmla="*/ 1645 w 97098"/>
                    <a:gd name="connsiteY2" fmla="*/ 0 h 82622"/>
                    <a:gd name="connsiteX3" fmla="*/ 97098 w 97098"/>
                    <a:gd name="connsiteY3" fmla="*/ 80649 h 82622"/>
                    <a:gd name="connsiteX4" fmla="*/ 95453 w 97098"/>
                    <a:gd name="connsiteY4" fmla="*/ 82623 h 82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098" h="82622">
                      <a:moveTo>
                        <a:pt x="95453" y="82623"/>
                      </a:moveTo>
                      <a:cubicBezTo>
                        <a:pt x="63636" y="55740"/>
                        <a:pt x="31818" y="28857"/>
                        <a:pt x="0" y="1974"/>
                      </a:cubicBezTo>
                      <a:lnTo>
                        <a:pt x="1645" y="0"/>
                      </a:lnTo>
                      <a:cubicBezTo>
                        <a:pt x="33463" y="26883"/>
                        <a:pt x="65280" y="53766"/>
                        <a:pt x="97098" y="80649"/>
                      </a:cubicBezTo>
                      <a:lnTo>
                        <a:pt x="95453" y="82623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2" name="Freeform: Shape 1081">
                  <a:extLst>
                    <a:ext uri="{FF2B5EF4-FFF2-40B4-BE49-F238E27FC236}">
                      <a16:creationId xmlns:a16="http://schemas.microsoft.com/office/drawing/2014/main" id="{063E66AE-4312-C69D-C2BD-9DD672A9E75A}"/>
                    </a:ext>
                  </a:extLst>
                </p:cNvPr>
                <p:cNvSpPr/>
                <p:nvPr/>
              </p:nvSpPr>
              <p:spPr>
                <a:xfrm>
                  <a:off x="9480041" y="1955867"/>
                  <a:ext cx="88450" cy="75291"/>
                </a:xfrm>
                <a:custGeom>
                  <a:avLst/>
                  <a:gdLst>
                    <a:gd name="connsiteX0" fmla="*/ 86759 w 88450"/>
                    <a:gd name="connsiteY0" fmla="*/ 75291 h 75291"/>
                    <a:gd name="connsiteX1" fmla="*/ 0 w 88450"/>
                    <a:gd name="connsiteY1" fmla="*/ 1974 h 75291"/>
                    <a:gd name="connsiteX2" fmla="*/ 1692 w 88450"/>
                    <a:gd name="connsiteY2" fmla="*/ 0 h 75291"/>
                    <a:gd name="connsiteX3" fmla="*/ 88451 w 88450"/>
                    <a:gd name="connsiteY3" fmla="*/ 73317 h 75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450" h="75291">
                      <a:moveTo>
                        <a:pt x="86759" y="75291"/>
                      </a:moveTo>
                      <a:lnTo>
                        <a:pt x="0" y="1974"/>
                      </a:lnTo>
                      <a:lnTo>
                        <a:pt x="1692" y="0"/>
                      </a:lnTo>
                      <a:lnTo>
                        <a:pt x="88451" y="733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3" name="Freeform: Shape 1082">
                  <a:extLst>
                    <a:ext uri="{FF2B5EF4-FFF2-40B4-BE49-F238E27FC236}">
                      <a16:creationId xmlns:a16="http://schemas.microsoft.com/office/drawing/2014/main" id="{CABD223F-7A99-5AB4-98DE-7801BF1C26F0}"/>
                    </a:ext>
                  </a:extLst>
                </p:cNvPr>
                <p:cNvSpPr/>
                <p:nvPr/>
              </p:nvSpPr>
              <p:spPr>
                <a:xfrm rot="-2988645">
                  <a:off x="9528044" y="1929610"/>
                  <a:ext cx="2584" cy="100574"/>
                </a:xfrm>
                <a:custGeom>
                  <a:avLst/>
                  <a:gdLst>
                    <a:gd name="connsiteX0" fmla="*/ 0 w 2584"/>
                    <a:gd name="connsiteY0" fmla="*/ 0 h 100574"/>
                    <a:gd name="connsiteX1" fmla="*/ 2585 w 2584"/>
                    <a:gd name="connsiteY1" fmla="*/ 0 h 100574"/>
                    <a:gd name="connsiteX2" fmla="*/ 2585 w 2584"/>
                    <a:gd name="connsiteY2" fmla="*/ 100574 h 100574"/>
                    <a:gd name="connsiteX3" fmla="*/ 0 w 2584"/>
                    <a:gd name="connsiteY3" fmla="*/ 100574 h 100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00574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00574"/>
                      </a:lnTo>
                      <a:lnTo>
                        <a:pt x="0" y="10057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4" name="Freeform: Shape 1083">
                  <a:extLst>
                    <a:ext uri="{FF2B5EF4-FFF2-40B4-BE49-F238E27FC236}">
                      <a16:creationId xmlns:a16="http://schemas.microsoft.com/office/drawing/2014/main" id="{CEC09C47-4491-E573-3805-E4A2DF33F136}"/>
                    </a:ext>
                  </a:extLst>
                </p:cNvPr>
                <p:cNvSpPr/>
                <p:nvPr/>
              </p:nvSpPr>
              <p:spPr>
                <a:xfrm rot="-2988645">
                  <a:off x="9534797" y="1926700"/>
                  <a:ext cx="2584" cy="81822"/>
                </a:xfrm>
                <a:custGeom>
                  <a:avLst/>
                  <a:gdLst>
                    <a:gd name="connsiteX0" fmla="*/ 0 w 2584"/>
                    <a:gd name="connsiteY0" fmla="*/ 0 h 81822"/>
                    <a:gd name="connsiteX1" fmla="*/ 2585 w 2584"/>
                    <a:gd name="connsiteY1" fmla="*/ 0 h 81822"/>
                    <a:gd name="connsiteX2" fmla="*/ 2585 w 2584"/>
                    <a:gd name="connsiteY2" fmla="*/ 81822 h 81822"/>
                    <a:gd name="connsiteX3" fmla="*/ 0 w 2584"/>
                    <a:gd name="connsiteY3" fmla="*/ 81822 h 81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81822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81822"/>
                      </a:lnTo>
                      <a:lnTo>
                        <a:pt x="0" y="81822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5" name="Freeform: Shape 1084">
                  <a:extLst>
                    <a:ext uri="{FF2B5EF4-FFF2-40B4-BE49-F238E27FC236}">
                      <a16:creationId xmlns:a16="http://schemas.microsoft.com/office/drawing/2014/main" id="{34F3E1A5-CCA1-B8AD-53FD-6C552AFC5F20}"/>
                    </a:ext>
                  </a:extLst>
                </p:cNvPr>
                <p:cNvSpPr/>
                <p:nvPr/>
              </p:nvSpPr>
              <p:spPr>
                <a:xfrm>
                  <a:off x="9516605" y="1932885"/>
                  <a:ext cx="51651" cy="44178"/>
                </a:xfrm>
                <a:custGeom>
                  <a:avLst/>
                  <a:gdLst>
                    <a:gd name="connsiteX0" fmla="*/ 49959 w 51651"/>
                    <a:gd name="connsiteY0" fmla="*/ 44178 h 44178"/>
                    <a:gd name="connsiteX1" fmla="*/ 0 w 51651"/>
                    <a:gd name="connsiteY1" fmla="*/ 1927 h 44178"/>
                    <a:gd name="connsiteX2" fmla="*/ 1645 w 51651"/>
                    <a:gd name="connsiteY2" fmla="*/ 0 h 44178"/>
                    <a:gd name="connsiteX3" fmla="*/ 51651 w 51651"/>
                    <a:gd name="connsiteY3" fmla="*/ 42204 h 44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51" h="44178">
                      <a:moveTo>
                        <a:pt x="49959" y="44178"/>
                      </a:moveTo>
                      <a:lnTo>
                        <a:pt x="0" y="1927"/>
                      </a:lnTo>
                      <a:lnTo>
                        <a:pt x="1645" y="0"/>
                      </a:lnTo>
                      <a:lnTo>
                        <a:pt x="51651" y="4220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6" name="Freeform: Shape 1085">
                  <a:extLst>
                    <a:ext uri="{FF2B5EF4-FFF2-40B4-BE49-F238E27FC236}">
                      <a16:creationId xmlns:a16="http://schemas.microsoft.com/office/drawing/2014/main" id="{322129B5-4EF5-F349-51AC-2AB8D4D64782}"/>
                    </a:ext>
                  </a:extLst>
                </p:cNvPr>
                <p:cNvSpPr/>
                <p:nvPr/>
              </p:nvSpPr>
              <p:spPr>
                <a:xfrm rot="-2988382">
                  <a:off x="9546278" y="1916787"/>
                  <a:ext cx="2585" cy="49068"/>
                </a:xfrm>
                <a:custGeom>
                  <a:avLst/>
                  <a:gdLst>
                    <a:gd name="connsiteX0" fmla="*/ 0 w 2585"/>
                    <a:gd name="connsiteY0" fmla="*/ 0 h 49068"/>
                    <a:gd name="connsiteX1" fmla="*/ 2585 w 2585"/>
                    <a:gd name="connsiteY1" fmla="*/ 0 h 49068"/>
                    <a:gd name="connsiteX2" fmla="*/ 2585 w 2585"/>
                    <a:gd name="connsiteY2" fmla="*/ 49068 h 49068"/>
                    <a:gd name="connsiteX3" fmla="*/ 0 w 2585"/>
                    <a:gd name="connsiteY3" fmla="*/ 49068 h 49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49068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49068"/>
                      </a:lnTo>
                      <a:lnTo>
                        <a:pt x="0" y="49068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7" name="Freeform: Shape 1086">
                  <a:extLst>
                    <a:ext uri="{FF2B5EF4-FFF2-40B4-BE49-F238E27FC236}">
                      <a16:creationId xmlns:a16="http://schemas.microsoft.com/office/drawing/2014/main" id="{5ACFB7F5-6E1E-F4CE-787A-D0CD2E7C8369}"/>
                    </a:ext>
                  </a:extLst>
                </p:cNvPr>
                <p:cNvSpPr/>
                <p:nvPr/>
              </p:nvSpPr>
              <p:spPr>
                <a:xfrm rot="-2988382">
                  <a:off x="9552555" y="1912313"/>
                  <a:ext cx="2585" cy="32665"/>
                </a:xfrm>
                <a:custGeom>
                  <a:avLst/>
                  <a:gdLst>
                    <a:gd name="connsiteX0" fmla="*/ 0 w 2585"/>
                    <a:gd name="connsiteY0" fmla="*/ 0 h 32665"/>
                    <a:gd name="connsiteX1" fmla="*/ 2585 w 2585"/>
                    <a:gd name="connsiteY1" fmla="*/ 0 h 32665"/>
                    <a:gd name="connsiteX2" fmla="*/ 2585 w 2585"/>
                    <a:gd name="connsiteY2" fmla="*/ 32665 h 32665"/>
                    <a:gd name="connsiteX3" fmla="*/ 0 w 2585"/>
                    <a:gd name="connsiteY3" fmla="*/ 32665 h 32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5" h="32665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32665"/>
                      </a:lnTo>
                      <a:lnTo>
                        <a:pt x="0" y="3266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6B2274E6-0A5E-4445-4E35-60BB18D504B3}"/>
                    </a:ext>
                  </a:extLst>
                </p:cNvPr>
                <p:cNvSpPr/>
                <p:nvPr/>
              </p:nvSpPr>
              <p:spPr>
                <a:xfrm rot="-2989129">
                  <a:off x="9558262" y="1907674"/>
                  <a:ext cx="2584" cy="15979"/>
                </a:xfrm>
                <a:custGeom>
                  <a:avLst/>
                  <a:gdLst>
                    <a:gd name="connsiteX0" fmla="*/ 0 w 2584"/>
                    <a:gd name="connsiteY0" fmla="*/ 0 h 15979"/>
                    <a:gd name="connsiteX1" fmla="*/ 2585 w 2584"/>
                    <a:gd name="connsiteY1" fmla="*/ 0 h 15979"/>
                    <a:gd name="connsiteX2" fmla="*/ 2585 w 2584"/>
                    <a:gd name="connsiteY2" fmla="*/ 15979 h 15979"/>
                    <a:gd name="connsiteX3" fmla="*/ 0 w 2584"/>
                    <a:gd name="connsiteY3" fmla="*/ 15979 h 15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4" h="15979">
                      <a:moveTo>
                        <a:pt x="0" y="0"/>
                      </a:moveTo>
                      <a:lnTo>
                        <a:pt x="2585" y="0"/>
                      </a:lnTo>
                      <a:lnTo>
                        <a:pt x="2585" y="15979"/>
                      </a:lnTo>
                      <a:lnTo>
                        <a:pt x="0" y="15979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9" name="Freeform: Shape 1088">
                  <a:extLst>
                    <a:ext uri="{FF2B5EF4-FFF2-40B4-BE49-F238E27FC236}">
                      <a16:creationId xmlns:a16="http://schemas.microsoft.com/office/drawing/2014/main" id="{2A6CE428-3530-F985-7DB1-ECC9F30362F2}"/>
                    </a:ext>
                  </a:extLst>
                </p:cNvPr>
                <p:cNvSpPr/>
                <p:nvPr/>
              </p:nvSpPr>
              <p:spPr>
                <a:xfrm>
                  <a:off x="9081730" y="2292657"/>
                  <a:ext cx="8694" cy="28198"/>
                </a:xfrm>
                <a:custGeom>
                  <a:avLst/>
                  <a:gdLst>
                    <a:gd name="connsiteX0" fmla="*/ 2491 w 8694"/>
                    <a:gd name="connsiteY0" fmla="*/ 28199 h 28198"/>
                    <a:gd name="connsiteX1" fmla="*/ 0 w 8694"/>
                    <a:gd name="connsiteY1" fmla="*/ 27682 h 28198"/>
                    <a:gd name="connsiteX2" fmla="*/ 6157 w 8694"/>
                    <a:gd name="connsiteY2" fmla="*/ 0 h 28198"/>
                    <a:gd name="connsiteX3" fmla="*/ 8695 w 8694"/>
                    <a:gd name="connsiteY3" fmla="*/ 564 h 28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94" h="28198">
                      <a:moveTo>
                        <a:pt x="2491" y="28199"/>
                      </a:moveTo>
                      <a:lnTo>
                        <a:pt x="0" y="27682"/>
                      </a:lnTo>
                      <a:lnTo>
                        <a:pt x="6157" y="0"/>
                      </a:lnTo>
                      <a:lnTo>
                        <a:pt x="869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0" name="Freeform: Shape 1089">
                  <a:extLst>
                    <a:ext uri="{FF2B5EF4-FFF2-40B4-BE49-F238E27FC236}">
                      <a16:creationId xmlns:a16="http://schemas.microsoft.com/office/drawing/2014/main" id="{46C320D5-ABD7-C5B5-9B77-BD259DE93289}"/>
                    </a:ext>
                  </a:extLst>
                </p:cNvPr>
                <p:cNvSpPr/>
                <p:nvPr/>
              </p:nvSpPr>
              <p:spPr>
                <a:xfrm>
                  <a:off x="9097522" y="2283680"/>
                  <a:ext cx="8976" cy="29420"/>
                </a:xfrm>
                <a:custGeom>
                  <a:avLst/>
                  <a:gdLst>
                    <a:gd name="connsiteX0" fmla="*/ 2491 w 8976"/>
                    <a:gd name="connsiteY0" fmla="*/ 29421 h 29420"/>
                    <a:gd name="connsiteX1" fmla="*/ 0 w 8976"/>
                    <a:gd name="connsiteY1" fmla="*/ 28904 h 29420"/>
                    <a:gd name="connsiteX2" fmla="*/ 6439 w 8976"/>
                    <a:gd name="connsiteY2" fmla="*/ 0 h 29420"/>
                    <a:gd name="connsiteX3" fmla="*/ 8977 w 8976"/>
                    <a:gd name="connsiteY3" fmla="*/ 564 h 29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76" h="29420">
                      <a:moveTo>
                        <a:pt x="2491" y="29421"/>
                      </a:moveTo>
                      <a:lnTo>
                        <a:pt x="0" y="28904"/>
                      </a:lnTo>
                      <a:lnTo>
                        <a:pt x="6439" y="0"/>
                      </a:lnTo>
                      <a:lnTo>
                        <a:pt x="897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1" name="Freeform: Shape 1090">
                  <a:extLst>
                    <a:ext uri="{FF2B5EF4-FFF2-40B4-BE49-F238E27FC236}">
                      <a16:creationId xmlns:a16="http://schemas.microsoft.com/office/drawing/2014/main" id="{B56A620C-F5F6-930E-AF06-8F9CEA4A02F2}"/>
                    </a:ext>
                  </a:extLst>
                </p:cNvPr>
                <p:cNvSpPr/>
                <p:nvPr/>
              </p:nvSpPr>
              <p:spPr>
                <a:xfrm>
                  <a:off x="9113407" y="2273199"/>
                  <a:ext cx="9493" cy="31770"/>
                </a:xfrm>
                <a:custGeom>
                  <a:avLst/>
                  <a:gdLst>
                    <a:gd name="connsiteX0" fmla="*/ 2491 w 9493"/>
                    <a:gd name="connsiteY0" fmla="*/ 31771 h 31770"/>
                    <a:gd name="connsiteX1" fmla="*/ 0 w 9493"/>
                    <a:gd name="connsiteY1" fmla="*/ 31207 h 31770"/>
                    <a:gd name="connsiteX2" fmla="*/ 6956 w 9493"/>
                    <a:gd name="connsiteY2" fmla="*/ 0 h 31770"/>
                    <a:gd name="connsiteX3" fmla="*/ 9494 w 9493"/>
                    <a:gd name="connsiteY3" fmla="*/ 564 h 3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93" h="31770">
                      <a:moveTo>
                        <a:pt x="2491" y="31771"/>
                      </a:moveTo>
                      <a:lnTo>
                        <a:pt x="0" y="31207"/>
                      </a:lnTo>
                      <a:lnTo>
                        <a:pt x="6956" y="0"/>
                      </a:lnTo>
                      <a:lnTo>
                        <a:pt x="949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2" name="Freeform: Shape 1091">
                  <a:extLst>
                    <a:ext uri="{FF2B5EF4-FFF2-40B4-BE49-F238E27FC236}">
                      <a16:creationId xmlns:a16="http://schemas.microsoft.com/office/drawing/2014/main" id="{CE02E796-C830-D389-44D2-07CA82350DF2}"/>
                    </a:ext>
                  </a:extLst>
                </p:cNvPr>
                <p:cNvSpPr/>
                <p:nvPr/>
              </p:nvSpPr>
              <p:spPr>
                <a:xfrm>
                  <a:off x="9128588" y="2258630"/>
                  <a:ext cx="11655" cy="41264"/>
                </a:xfrm>
                <a:custGeom>
                  <a:avLst/>
                  <a:gdLst>
                    <a:gd name="connsiteX0" fmla="*/ 2538 w 11655"/>
                    <a:gd name="connsiteY0" fmla="*/ 41265 h 41264"/>
                    <a:gd name="connsiteX1" fmla="*/ 0 w 11655"/>
                    <a:gd name="connsiteY1" fmla="*/ 40701 h 41264"/>
                    <a:gd name="connsiteX2" fmla="*/ 9118 w 11655"/>
                    <a:gd name="connsiteY2" fmla="*/ 0 h 41264"/>
                    <a:gd name="connsiteX3" fmla="*/ 11656 w 11655"/>
                    <a:gd name="connsiteY3" fmla="*/ 564 h 41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655" h="41264">
                      <a:moveTo>
                        <a:pt x="2538" y="41265"/>
                      </a:moveTo>
                      <a:lnTo>
                        <a:pt x="0" y="40701"/>
                      </a:lnTo>
                      <a:lnTo>
                        <a:pt x="9118" y="0"/>
                      </a:lnTo>
                      <a:lnTo>
                        <a:pt x="11656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3" name="Freeform: Shape 1092">
                  <a:extLst>
                    <a:ext uri="{FF2B5EF4-FFF2-40B4-BE49-F238E27FC236}">
                      <a16:creationId xmlns:a16="http://schemas.microsoft.com/office/drawing/2014/main" id="{C0393619-1188-95F0-7A8B-03A33FB37F81}"/>
                    </a:ext>
                  </a:extLst>
                </p:cNvPr>
                <p:cNvSpPr/>
                <p:nvPr/>
              </p:nvSpPr>
              <p:spPr>
                <a:xfrm>
                  <a:off x="9144191" y="2229585"/>
                  <a:ext cx="16590" cy="63353"/>
                </a:xfrm>
                <a:custGeom>
                  <a:avLst/>
                  <a:gdLst>
                    <a:gd name="connsiteX0" fmla="*/ 2538 w 16590"/>
                    <a:gd name="connsiteY0" fmla="*/ 63354 h 63353"/>
                    <a:gd name="connsiteX1" fmla="*/ 0 w 16590"/>
                    <a:gd name="connsiteY1" fmla="*/ 62790 h 63353"/>
                    <a:gd name="connsiteX2" fmla="*/ 14099 w 16590"/>
                    <a:gd name="connsiteY2" fmla="*/ 0 h 63353"/>
                    <a:gd name="connsiteX3" fmla="*/ 16590 w 16590"/>
                    <a:gd name="connsiteY3" fmla="*/ 564 h 63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590" h="63353">
                      <a:moveTo>
                        <a:pt x="2538" y="63354"/>
                      </a:moveTo>
                      <a:lnTo>
                        <a:pt x="0" y="62790"/>
                      </a:lnTo>
                      <a:lnTo>
                        <a:pt x="14099" y="0"/>
                      </a:lnTo>
                      <a:lnTo>
                        <a:pt x="16590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4" name="Freeform: Shape 1093">
                  <a:extLst>
                    <a:ext uri="{FF2B5EF4-FFF2-40B4-BE49-F238E27FC236}">
                      <a16:creationId xmlns:a16="http://schemas.microsoft.com/office/drawing/2014/main" id="{D8C05BDF-3686-4A61-8043-EADA8EB7176B}"/>
                    </a:ext>
                  </a:extLst>
                </p:cNvPr>
                <p:cNvSpPr/>
                <p:nvPr/>
              </p:nvSpPr>
              <p:spPr>
                <a:xfrm>
                  <a:off x="9159841" y="2215909"/>
                  <a:ext cx="18047" cy="69980"/>
                </a:xfrm>
                <a:custGeom>
                  <a:avLst/>
                  <a:gdLst>
                    <a:gd name="connsiteX0" fmla="*/ 2538 w 18047"/>
                    <a:gd name="connsiteY0" fmla="*/ 69980 h 69980"/>
                    <a:gd name="connsiteX1" fmla="*/ 0 w 18047"/>
                    <a:gd name="connsiteY1" fmla="*/ 69416 h 69980"/>
                    <a:gd name="connsiteX2" fmla="*/ 15556 w 18047"/>
                    <a:gd name="connsiteY2" fmla="*/ 0 h 69980"/>
                    <a:gd name="connsiteX3" fmla="*/ 18047 w 18047"/>
                    <a:gd name="connsiteY3" fmla="*/ 564 h 69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47" h="69980">
                      <a:moveTo>
                        <a:pt x="2538" y="69980"/>
                      </a:moveTo>
                      <a:lnTo>
                        <a:pt x="0" y="69416"/>
                      </a:lnTo>
                      <a:lnTo>
                        <a:pt x="15556" y="0"/>
                      </a:lnTo>
                      <a:lnTo>
                        <a:pt x="1804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5" name="Freeform: Shape 1094">
                  <a:extLst>
                    <a:ext uri="{FF2B5EF4-FFF2-40B4-BE49-F238E27FC236}">
                      <a16:creationId xmlns:a16="http://schemas.microsoft.com/office/drawing/2014/main" id="{F8E31ECA-7B54-C240-7431-15DA9F4CCEC9}"/>
                    </a:ext>
                  </a:extLst>
                </p:cNvPr>
                <p:cNvSpPr/>
                <p:nvPr/>
              </p:nvSpPr>
              <p:spPr>
                <a:xfrm>
                  <a:off x="9175445" y="2202232"/>
                  <a:ext cx="19598" cy="76795"/>
                </a:xfrm>
                <a:custGeom>
                  <a:avLst/>
                  <a:gdLst>
                    <a:gd name="connsiteX0" fmla="*/ 2491 w 19598"/>
                    <a:gd name="connsiteY0" fmla="*/ 76795 h 76795"/>
                    <a:gd name="connsiteX1" fmla="*/ 0 w 19598"/>
                    <a:gd name="connsiteY1" fmla="*/ 76231 h 76795"/>
                    <a:gd name="connsiteX2" fmla="*/ 17060 w 19598"/>
                    <a:gd name="connsiteY2" fmla="*/ 0 h 76795"/>
                    <a:gd name="connsiteX3" fmla="*/ 19598 w 19598"/>
                    <a:gd name="connsiteY3" fmla="*/ 564 h 7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98" h="76795">
                      <a:moveTo>
                        <a:pt x="2491" y="76795"/>
                      </a:moveTo>
                      <a:lnTo>
                        <a:pt x="0" y="76231"/>
                      </a:lnTo>
                      <a:lnTo>
                        <a:pt x="17060" y="0"/>
                      </a:lnTo>
                      <a:lnTo>
                        <a:pt x="19598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6" name="Freeform: Shape 1095">
                  <a:extLst>
                    <a:ext uri="{FF2B5EF4-FFF2-40B4-BE49-F238E27FC236}">
                      <a16:creationId xmlns:a16="http://schemas.microsoft.com/office/drawing/2014/main" id="{D3D06A69-B8B9-A5FF-9BE3-E814FEE3108D}"/>
                    </a:ext>
                  </a:extLst>
                </p:cNvPr>
                <p:cNvSpPr/>
                <p:nvPr/>
              </p:nvSpPr>
              <p:spPr>
                <a:xfrm>
                  <a:off x="9191377" y="2187804"/>
                  <a:ext cx="20914" cy="82810"/>
                </a:xfrm>
                <a:custGeom>
                  <a:avLst/>
                  <a:gdLst>
                    <a:gd name="connsiteX0" fmla="*/ 2538 w 20914"/>
                    <a:gd name="connsiteY0" fmla="*/ 82811 h 82810"/>
                    <a:gd name="connsiteX1" fmla="*/ 0 w 20914"/>
                    <a:gd name="connsiteY1" fmla="*/ 82247 h 82810"/>
                    <a:gd name="connsiteX2" fmla="*/ 18423 w 20914"/>
                    <a:gd name="connsiteY2" fmla="*/ 0 h 82810"/>
                    <a:gd name="connsiteX3" fmla="*/ 20914 w 20914"/>
                    <a:gd name="connsiteY3" fmla="*/ 564 h 82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14" h="82810">
                      <a:moveTo>
                        <a:pt x="2538" y="82811"/>
                      </a:moveTo>
                      <a:lnTo>
                        <a:pt x="0" y="82247"/>
                      </a:lnTo>
                      <a:lnTo>
                        <a:pt x="18423" y="0"/>
                      </a:lnTo>
                      <a:lnTo>
                        <a:pt x="2091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7" name="Freeform: Shape 1096">
                  <a:extLst>
                    <a:ext uri="{FF2B5EF4-FFF2-40B4-BE49-F238E27FC236}">
                      <a16:creationId xmlns:a16="http://schemas.microsoft.com/office/drawing/2014/main" id="{131244B1-6B28-CAC5-359E-BB7BBDED69D7}"/>
                    </a:ext>
                  </a:extLst>
                </p:cNvPr>
                <p:cNvSpPr/>
                <p:nvPr/>
              </p:nvSpPr>
              <p:spPr>
                <a:xfrm>
                  <a:off x="9207404" y="2172200"/>
                  <a:ext cx="22465" cy="89625"/>
                </a:xfrm>
                <a:custGeom>
                  <a:avLst/>
                  <a:gdLst>
                    <a:gd name="connsiteX0" fmla="*/ 2538 w 22465"/>
                    <a:gd name="connsiteY0" fmla="*/ 89626 h 89625"/>
                    <a:gd name="connsiteX1" fmla="*/ 0 w 22465"/>
                    <a:gd name="connsiteY1" fmla="*/ 89062 h 89625"/>
                    <a:gd name="connsiteX2" fmla="*/ 19927 w 22465"/>
                    <a:gd name="connsiteY2" fmla="*/ 0 h 89625"/>
                    <a:gd name="connsiteX3" fmla="*/ 22465 w 22465"/>
                    <a:gd name="connsiteY3" fmla="*/ 564 h 8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65" h="89625">
                      <a:moveTo>
                        <a:pt x="2538" y="89626"/>
                      </a:moveTo>
                      <a:lnTo>
                        <a:pt x="0" y="89062"/>
                      </a:lnTo>
                      <a:lnTo>
                        <a:pt x="19927" y="0"/>
                      </a:lnTo>
                      <a:lnTo>
                        <a:pt x="2246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8" name="Freeform: Shape 1097">
                  <a:extLst>
                    <a:ext uri="{FF2B5EF4-FFF2-40B4-BE49-F238E27FC236}">
                      <a16:creationId xmlns:a16="http://schemas.microsoft.com/office/drawing/2014/main" id="{A40AFF77-7A17-0383-85C0-F96233B1BDAD}"/>
                    </a:ext>
                  </a:extLst>
                </p:cNvPr>
                <p:cNvSpPr/>
                <p:nvPr/>
              </p:nvSpPr>
              <p:spPr>
                <a:xfrm>
                  <a:off x="9223383" y="2157584"/>
                  <a:ext cx="23828" cy="95688"/>
                </a:xfrm>
                <a:custGeom>
                  <a:avLst/>
                  <a:gdLst>
                    <a:gd name="connsiteX0" fmla="*/ 2491 w 23828"/>
                    <a:gd name="connsiteY0" fmla="*/ 95688 h 95688"/>
                    <a:gd name="connsiteX1" fmla="*/ 0 w 23828"/>
                    <a:gd name="connsiteY1" fmla="*/ 95124 h 95688"/>
                    <a:gd name="connsiteX2" fmla="*/ 21290 w 23828"/>
                    <a:gd name="connsiteY2" fmla="*/ 0 h 95688"/>
                    <a:gd name="connsiteX3" fmla="*/ 23828 w 23828"/>
                    <a:gd name="connsiteY3" fmla="*/ 564 h 95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28" h="95688">
                      <a:moveTo>
                        <a:pt x="2491" y="95688"/>
                      </a:moveTo>
                      <a:lnTo>
                        <a:pt x="0" y="95124"/>
                      </a:lnTo>
                      <a:lnTo>
                        <a:pt x="21290" y="0"/>
                      </a:lnTo>
                      <a:lnTo>
                        <a:pt x="23828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9" name="Freeform: Shape 1098">
                  <a:extLst>
                    <a:ext uri="{FF2B5EF4-FFF2-40B4-BE49-F238E27FC236}">
                      <a16:creationId xmlns:a16="http://schemas.microsoft.com/office/drawing/2014/main" id="{BA5EB1DC-B18F-1088-D31B-F456A4186B58}"/>
                    </a:ext>
                  </a:extLst>
                </p:cNvPr>
                <p:cNvSpPr/>
                <p:nvPr/>
              </p:nvSpPr>
              <p:spPr>
                <a:xfrm>
                  <a:off x="9239080" y="2143390"/>
                  <a:ext cx="25379" cy="102644"/>
                </a:xfrm>
                <a:custGeom>
                  <a:avLst/>
                  <a:gdLst>
                    <a:gd name="connsiteX0" fmla="*/ 2491 w 25379"/>
                    <a:gd name="connsiteY0" fmla="*/ 102644 h 102644"/>
                    <a:gd name="connsiteX1" fmla="*/ 0 w 25379"/>
                    <a:gd name="connsiteY1" fmla="*/ 102080 h 102644"/>
                    <a:gd name="connsiteX2" fmla="*/ 22841 w 25379"/>
                    <a:gd name="connsiteY2" fmla="*/ 0 h 102644"/>
                    <a:gd name="connsiteX3" fmla="*/ 25379 w 25379"/>
                    <a:gd name="connsiteY3" fmla="*/ 564 h 102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379" h="102644">
                      <a:moveTo>
                        <a:pt x="2491" y="102644"/>
                      </a:moveTo>
                      <a:lnTo>
                        <a:pt x="0" y="102080"/>
                      </a:lnTo>
                      <a:lnTo>
                        <a:pt x="22841" y="0"/>
                      </a:lnTo>
                      <a:lnTo>
                        <a:pt x="25379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0" name="Freeform: Shape 1099">
                  <a:extLst>
                    <a:ext uri="{FF2B5EF4-FFF2-40B4-BE49-F238E27FC236}">
                      <a16:creationId xmlns:a16="http://schemas.microsoft.com/office/drawing/2014/main" id="{46F9766F-0C02-3AAE-D965-90CA9F35DD8C}"/>
                    </a:ext>
                  </a:extLst>
                </p:cNvPr>
                <p:cNvSpPr/>
                <p:nvPr/>
              </p:nvSpPr>
              <p:spPr>
                <a:xfrm>
                  <a:off x="9254355" y="2131782"/>
                  <a:ext cx="26742" cy="108706"/>
                </a:xfrm>
                <a:custGeom>
                  <a:avLst/>
                  <a:gdLst>
                    <a:gd name="connsiteX0" fmla="*/ 2538 w 26742"/>
                    <a:gd name="connsiteY0" fmla="*/ 108707 h 108706"/>
                    <a:gd name="connsiteX1" fmla="*/ 0 w 26742"/>
                    <a:gd name="connsiteY1" fmla="*/ 108143 h 108706"/>
                    <a:gd name="connsiteX2" fmla="*/ 24204 w 26742"/>
                    <a:gd name="connsiteY2" fmla="*/ 0 h 108706"/>
                    <a:gd name="connsiteX3" fmla="*/ 26742 w 26742"/>
                    <a:gd name="connsiteY3" fmla="*/ 564 h 108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742" h="108706">
                      <a:moveTo>
                        <a:pt x="2538" y="108707"/>
                      </a:moveTo>
                      <a:lnTo>
                        <a:pt x="0" y="108143"/>
                      </a:lnTo>
                      <a:lnTo>
                        <a:pt x="24204" y="0"/>
                      </a:lnTo>
                      <a:lnTo>
                        <a:pt x="26742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1" name="Freeform: Shape 1100">
                  <a:extLst>
                    <a:ext uri="{FF2B5EF4-FFF2-40B4-BE49-F238E27FC236}">
                      <a16:creationId xmlns:a16="http://schemas.microsoft.com/office/drawing/2014/main" id="{3729D2D0-9D8F-48F2-E763-DB40538BD263}"/>
                    </a:ext>
                  </a:extLst>
                </p:cNvPr>
                <p:cNvSpPr/>
                <p:nvPr/>
              </p:nvSpPr>
              <p:spPr>
                <a:xfrm>
                  <a:off x="9270052" y="2117494"/>
                  <a:ext cx="28293" cy="115615"/>
                </a:xfrm>
                <a:custGeom>
                  <a:avLst/>
                  <a:gdLst>
                    <a:gd name="connsiteX0" fmla="*/ 2538 w 28293"/>
                    <a:gd name="connsiteY0" fmla="*/ 115616 h 115615"/>
                    <a:gd name="connsiteX1" fmla="*/ 0 w 28293"/>
                    <a:gd name="connsiteY1" fmla="*/ 115052 h 115615"/>
                    <a:gd name="connsiteX2" fmla="*/ 25802 w 28293"/>
                    <a:gd name="connsiteY2" fmla="*/ 0 h 115615"/>
                    <a:gd name="connsiteX3" fmla="*/ 28293 w 28293"/>
                    <a:gd name="connsiteY3" fmla="*/ 564 h 115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293" h="115615">
                      <a:moveTo>
                        <a:pt x="2538" y="115616"/>
                      </a:moveTo>
                      <a:lnTo>
                        <a:pt x="0" y="115052"/>
                      </a:lnTo>
                      <a:lnTo>
                        <a:pt x="25802" y="0"/>
                      </a:lnTo>
                      <a:lnTo>
                        <a:pt x="28293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2" name="Freeform: Shape 1101">
                  <a:extLst>
                    <a:ext uri="{FF2B5EF4-FFF2-40B4-BE49-F238E27FC236}">
                      <a16:creationId xmlns:a16="http://schemas.microsoft.com/office/drawing/2014/main" id="{AAC9B045-A435-4C7E-1A53-9723ADCED74E}"/>
                    </a:ext>
                  </a:extLst>
                </p:cNvPr>
                <p:cNvSpPr/>
                <p:nvPr/>
              </p:nvSpPr>
              <p:spPr>
                <a:xfrm>
                  <a:off x="9285468" y="2104664"/>
                  <a:ext cx="29796" cy="122477"/>
                </a:xfrm>
                <a:custGeom>
                  <a:avLst/>
                  <a:gdLst>
                    <a:gd name="connsiteX0" fmla="*/ 2538 w 29796"/>
                    <a:gd name="connsiteY0" fmla="*/ 122477 h 122477"/>
                    <a:gd name="connsiteX1" fmla="*/ 0 w 29796"/>
                    <a:gd name="connsiteY1" fmla="*/ 121913 h 122477"/>
                    <a:gd name="connsiteX2" fmla="*/ 27306 w 29796"/>
                    <a:gd name="connsiteY2" fmla="*/ 0 h 122477"/>
                    <a:gd name="connsiteX3" fmla="*/ 29797 w 29796"/>
                    <a:gd name="connsiteY3" fmla="*/ 564 h 122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796" h="122477">
                      <a:moveTo>
                        <a:pt x="2538" y="122477"/>
                      </a:moveTo>
                      <a:lnTo>
                        <a:pt x="0" y="121913"/>
                      </a:lnTo>
                      <a:lnTo>
                        <a:pt x="27306" y="0"/>
                      </a:lnTo>
                      <a:lnTo>
                        <a:pt x="2979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3" name="Freeform: Shape 1102">
                  <a:extLst>
                    <a:ext uri="{FF2B5EF4-FFF2-40B4-BE49-F238E27FC236}">
                      <a16:creationId xmlns:a16="http://schemas.microsoft.com/office/drawing/2014/main" id="{85334DBC-9101-405E-44E7-4DC7D9BCEF89}"/>
                    </a:ext>
                  </a:extLst>
                </p:cNvPr>
                <p:cNvSpPr/>
                <p:nvPr/>
              </p:nvSpPr>
              <p:spPr>
                <a:xfrm>
                  <a:off x="9301447" y="2090940"/>
                  <a:ext cx="30971" cy="127553"/>
                </a:xfrm>
                <a:custGeom>
                  <a:avLst/>
                  <a:gdLst>
                    <a:gd name="connsiteX0" fmla="*/ 2538 w 30971"/>
                    <a:gd name="connsiteY0" fmla="*/ 127553 h 127553"/>
                    <a:gd name="connsiteX1" fmla="*/ 0 w 30971"/>
                    <a:gd name="connsiteY1" fmla="*/ 126989 h 127553"/>
                    <a:gd name="connsiteX2" fmla="*/ 28434 w 30971"/>
                    <a:gd name="connsiteY2" fmla="*/ 0 h 127553"/>
                    <a:gd name="connsiteX3" fmla="*/ 30972 w 30971"/>
                    <a:gd name="connsiteY3" fmla="*/ 564 h 127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971" h="127553">
                      <a:moveTo>
                        <a:pt x="2538" y="127553"/>
                      </a:moveTo>
                      <a:lnTo>
                        <a:pt x="0" y="126989"/>
                      </a:lnTo>
                      <a:lnTo>
                        <a:pt x="28434" y="0"/>
                      </a:lnTo>
                      <a:lnTo>
                        <a:pt x="30972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4" name="Freeform: Shape 1103">
                  <a:extLst>
                    <a:ext uri="{FF2B5EF4-FFF2-40B4-BE49-F238E27FC236}">
                      <a16:creationId xmlns:a16="http://schemas.microsoft.com/office/drawing/2014/main" id="{C6CC3815-90B6-6DD9-7E4A-2F5A74EB1454}"/>
                    </a:ext>
                  </a:extLst>
                </p:cNvPr>
                <p:cNvSpPr/>
                <p:nvPr/>
              </p:nvSpPr>
              <p:spPr>
                <a:xfrm>
                  <a:off x="9316487" y="2076559"/>
                  <a:ext cx="33227" cy="137516"/>
                </a:xfrm>
                <a:custGeom>
                  <a:avLst/>
                  <a:gdLst>
                    <a:gd name="connsiteX0" fmla="*/ 2538 w 33227"/>
                    <a:gd name="connsiteY0" fmla="*/ 137517 h 137516"/>
                    <a:gd name="connsiteX1" fmla="*/ 0 w 33227"/>
                    <a:gd name="connsiteY1" fmla="*/ 137000 h 137516"/>
                    <a:gd name="connsiteX2" fmla="*/ 30690 w 33227"/>
                    <a:gd name="connsiteY2" fmla="*/ 0 h 137516"/>
                    <a:gd name="connsiteX3" fmla="*/ 33228 w 33227"/>
                    <a:gd name="connsiteY3" fmla="*/ 564 h 137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227" h="137516">
                      <a:moveTo>
                        <a:pt x="2538" y="137517"/>
                      </a:moveTo>
                      <a:lnTo>
                        <a:pt x="0" y="137000"/>
                      </a:lnTo>
                      <a:lnTo>
                        <a:pt x="30690" y="0"/>
                      </a:lnTo>
                      <a:lnTo>
                        <a:pt x="33228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5" name="Freeform: Shape 1104">
                  <a:extLst>
                    <a:ext uri="{FF2B5EF4-FFF2-40B4-BE49-F238E27FC236}">
                      <a16:creationId xmlns:a16="http://schemas.microsoft.com/office/drawing/2014/main" id="{D8E92A3F-844C-A373-6684-6D6F44E7191A}"/>
                    </a:ext>
                  </a:extLst>
                </p:cNvPr>
                <p:cNvSpPr/>
                <p:nvPr/>
              </p:nvSpPr>
              <p:spPr>
                <a:xfrm>
                  <a:off x="9332278" y="2058934"/>
                  <a:ext cx="35436" cy="147527"/>
                </a:xfrm>
                <a:custGeom>
                  <a:avLst/>
                  <a:gdLst>
                    <a:gd name="connsiteX0" fmla="*/ 2491 w 35436"/>
                    <a:gd name="connsiteY0" fmla="*/ 147528 h 147527"/>
                    <a:gd name="connsiteX1" fmla="*/ 0 w 35436"/>
                    <a:gd name="connsiteY1" fmla="*/ 146964 h 147527"/>
                    <a:gd name="connsiteX2" fmla="*/ 32899 w 35436"/>
                    <a:gd name="connsiteY2" fmla="*/ 0 h 147527"/>
                    <a:gd name="connsiteX3" fmla="*/ 35437 w 35436"/>
                    <a:gd name="connsiteY3" fmla="*/ 564 h 14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436" h="147527">
                      <a:moveTo>
                        <a:pt x="2491" y="147528"/>
                      </a:moveTo>
                      <a:lnTo>
                        <a:pt x="0" y="146964"/>
                      </a:lnTo>
                      <a:lnTo>
                        <a:pt x="32899" y="0"/>
                      </a:lnTo>
                      <a:lnTo>
                        <a:pt x="3543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6" name="Freeform: Shape 1105">
                  <a:extLst>
                    <a:ext uri="{FF2B5EF4-FFF2-40B4-BE49-F238E27FC236}">
                      <a16:creationId xmlns:a16="http://schemas.microsoft.com/office/drawing/2014/main" id="{468DC736-70B4-7872-0749-0E64D344EA99}"/>
                    </a:ext>
                  </a:extLst>
                </p:cNvPr>
                <p:cNvSpPr/>
                <p:nvPr/>
              </p:nvSpPr>
              <p:spPr>
                <a:xfrm>
                  <a:off x="9347646" y="2040934"/>
                  <a:ext cx="38162" cy="159653"/>
                </a:xfrm>
                <a:custGeom>
                  <a:avLst/>
                  <a:gdLst>
                    <a:gd name="connsiteX0" fmla="*/ 2538 w 38162"/>
                    <a:gd name="connsiteY0" fmla="*/ 159653 h 159653"/>
                    <a:gd name="connsiteX1" fmla="*/ 0 w 38162"/>
                    <a:gd name="connsiteY1" fmla="*/ 159089 h 159653"/>
                    <a:gd name="connsiteX2" fmla="*/ 35625 w 38162"/>
                    <a:gd name="connsiteY2" fmla="*/ 0 h 159653"/>
                    <a:gd name="connsiteX3" fmla="*/ 38163 w 38162"/>
                    <a:gd name="connsiteY3" fmla="*/ 517 h 159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62" h="159653">
                      <a:moveTo>
                        <a:pt x="2538" y="159653"/>
                      </a:moveTo>
                      <a:lnTo>
                        <a:pt x="0" y="159089"/>
                      </a:lnTo>
                      <a:lnTo>
                        <a:pt x="35625" y="0"/>
                      </a:lnTo>
                      <a:lnTo>
                        <a:pt x="38163" y="5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7" name="Freeform: Shape 1106">
                  <a:extLst>
                    <a:ext uri="{FF2B5EF4-FFF2-40B4-BE49-F238E27FC236}">
                      <a16:creationId xmlns:a16="http://schemas.microsoft.com/office/drawing/2014/main" id="{544613E8-376C-C3DD-EC7D-C7ED88C8E3C9}"/>
                    </a:ext>
                  </a:extLst>
                </p:cNvPr>
                <p:cNvSpPr/>
                <p:nvPr/>
              </p:nvSpPr>
              <p:spPr>
                <a:xfrm>
                  <a:off x="9363814" y="2021665"/>
                  <a:ext cx="40371" cy="169522"/>
                </a:xfrm>
                <a:custGeom>
                  <a:avLst/>
                  <a:gdLst>
                    <a:gd name="connsiteX0" fmla="*/ 2538 w 40371"/>
                    <a:gd name="connsiteY0" fmla="*/ 169523 h 169522"/>
                    <a:gd name="connsiteX1" fmla="*/ 0 w 40371"/>
                    <a:gd name="connsiteY1" fmla="*/ 168959 h 169522"/>
                    <a:gd name="connsiteX2" fmla="*/ 37834 w 40371"/>
                    <a:gd name="connsiteY2" fmla="*/ 0 h 169522"/>
                    <a:gd name="connsiteX3" fmla="*/ 40371 w 40371"/>
                    <a:gd name="connsiteY3" fmla="*/ 564 h 169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371" h="169522">
                      <a:moveTo>
                        <a:pt x="2538" y="169523"/>
                      </a:moveTo>
                      <a:lnTo>
                        <a:pt x="0" y="168959"/>
                      </a:lnTo>
                      <a:lnTo>
                        <a:pt x="37834" y="0"/>
                      </a:lnTo>
                      <a:lnTo>
                        <a:pt x="40371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8" name="Freeform: Shape 1107">
                  <a:extLst>
                    <a:ext uri="{FF2B5EF4-FFF2-40B4-BE49-F238E27FC236}">
                      <a16:creationId xmlns:a16="http://schemas.microsoft.com/office/drawing/2014/main" id="{6652D0F9-A196-1B72-955B-95D7BFF528C3}"/>
                    </a:ext>
                  </a:extLst>
                </p:cNvPr>
                <p:cNvSpPr/>
                <p:nvPr/>
              </p:nvSpPr>
              <p:spPr>
                <a:xfrm>
                  <a:off x="9379182" y="2006954"/>
                  <a:ext cx="42345" cy="178264"/>
                </a:xfrm>
                <a:custGeom>
                  <a:avLst/>
                  <a:gdLst>
                    <a:gd name="connsiteX0" fmla="*/ 2538 w 42345"/>
                    <a:gd name="connsiteY0" fmla="*/ 178264 h 178264"/>
                    <a:gd name="connsiteX1" fmla="*/ 0 w 42345"/>
                    <a:gd name="connsiteY1" fmla="*/ 177700 h 178264"/>
                    <a:gd name="connsiteX2" fmla="*/ 39808 w 42345"/>
                    <a:gd name="connsiteY2" fmla="*/ 0 h 178264"/>
                    <a:gd name="connsiteX3" fmla="*/ 42345 w 42345"/>
                    <a:gd name="connsiteY3" fmla="*/ 564 h 17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345" h="178264">
                      <a:moveTo>
                        <a:pt x="2538" y="178264"/>
                      </a:moveTo>
                      <a:lnTo>
                        <a:pt x="0" y="177700"/>
                      </a:lnTo>
                      <a:lnTo>
                        <a:pt x="39808" y="0"/>
                      </a:lnTo>
                      <a:lnTo>
                        <a:pt x="4234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CFB58863-9F04-186B-0170-8017B772B3EB}"/>
                    </a:ext>
                  </a:extLst>
                </p:cNvPr>
                <p:cNvSpPr/>
                <p:nvPr/>
              </p:nvSpPr>
              <p:spPr>
                <a:xfrm>
                  <a:off x="9394692" y="1997320"/>
                  <a:ext cx="43050" cy="181648"/>
                </a:xfrm>
                <a:custGeom>
                  <a:avLst/>
                  <a:gdLst>
                    <a:gd name="connsiteX0" fmla="*/ 2491 w 43050"/>
                    <a:gd name="connsiteY0" fmla="*/ 181648 h 181648"/>
                    <a:gd name="connsiteX1" fmla="*/ 0 w 43050"/>
                    <a:gd name="connsiteY1" fmla="*/ 181084 h 181648"/>
                    <a:gd name="connsiteX2" fmla="*/ 40512 w 43050"/>
                    <a:gd name="connsiteY2" fmla="*/ 0 h 181648"/>
                    <a:gd name="connsiteX3" fmla="*/ 43050 w 43050"/>
                    <a:gd name="connsiteY3" fmla="*/ 564 h 181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050" h="181648">
                      <a:moveTo>
                        <a:pt x="2491" y="181648"/>
                      </a:moveTo>
                      <a:lnTo>
                        <a:pt x="0" y="181084"/>
                      </a:lnTo>
                      <a:lnTo>
                        <a:pt x="40512" y="0"/>
                      </a:lnTo>
                      <a:lnTo>
                        <a:pt x="43050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789C73DB-9EF1-00F6-612A-50A02B2DB525}"/>
                    </a:ext>
                  </a:extLst>
                </p:cNvPr>
                <p:cNvSpPr/>
                <p:nvPr/>
              </p:nvSpPr>
              <p:spPr>
                <a:xfrm>
                  <a:off x="9410154" y="1984536"/>
                  <a:ext cx="44507" cy="188133"/>
                </a:xfrm>
                <a:custGeom>
                  <a:avLst/>
                  <a:gdLst>
                    <a:gd name="connsiteX0" fmla="*/ 2491 w 44507"/>
                    <a:gd name="connsiteY0" fmla="*/ 188134 h 188133"/>
                    <a:gd name="connsiteX1" fmla="*/ 0 w 44507"/>
                    <a:gd name="connsiteY1" fmla="*/ 187570 h 188133"/>
                    <a:gd name="connsiteX2" fmla="*/ 41970 w 44507"/>
                    <a:gd name="connsiteY2" fmla="*/ 0 h 188133"/>
                    <a:gd name="connsiteX3" fmla="*/ 44507 w 44507"/>
                    <a:gd name="connsiteY3" fmla="*/ 564 h 188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507" h="188133">
                      <a:moveTo>
                        <a:pt x="2491" y="188134"/>
                      </a:moveTo>
                      <a:lnTo>
                        <a:pt x="0" y="187570"/>
                      </a:lnTo>
                      <a:lnTo>
                        <a:pt x="41970" y="0"/>
                      </a:lnTo>
                      <a:lnTo>
                        <a:pt x="4450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ADA3D804-3553-25CF-46CA-2B5CF3653942}"/>
                    </a:ext>
                  </a:extLst>
                </p:cNvPr>
                <p:cNvSpPr/>
                <p:nvPr/>
              </p:nvSpPr>
              <p:spPr>
                <a:xfrm>
                  <a:off x="9425664" y="1967241"/>
                  <a:ext cx="46904" cy="198849"/>
                </a:xfrm>
                <a:custGeom>
                  <a:avLst/>
                  <a:gdLst>
                    <a:gd name="connsiteX0" fmla="*/ 2491 w 46904"/>
                    <a:gd name="connsiteY0" fmla="*/ 198850 h 198849"/>
                    <a:gd name="connsiteX1" fmla="*/ 0 w 46904"/>
                    <a:gd name="connsiteY1" fmla="*/ 198286 h 198849"/>
                    <a:gd name="connsiteX2" fmla="*/ 44413 w 46904"/>
                    <a:gd name="connsiteY2" fmla="*/ 0 h 198849"/>
                    <a:gd name="connsiteX3" fmla="*/ 46904 w 46904"/>
                    <a:gd name="connsiteY3" fmla="*/ 564 h 198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904" h="198849">
                      <a:moveTo>
                        <a:pt x="2491" y="198850"/>
                      </a:moveTo>
                      <a:lnTo>
                        <a:pt x="0" y="198286"/>
                      </a:lnTo>
                      <a:lnTo>
                        <a:pt x="44413" y="0"/>
                      </a:lnTo>
                      <a:lnTo>
                        <a:pt x="4690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83A41D3F-6617-26D4-2205-8AE4EF837AE3}"/>
                    </a:ext>
                  </a:extLst>
                </p:cNvPr>
                <p:cNvSpPr/>
                <p:nvPr/>
              </p:nvSpPr>
              <p:spPr>
                <a:xfrm>
                  <a:off x="9441079" y="1949570"/>
                  <a:ext cx="49489" cy="210458"/>
                </a:xfrm>
                <a:custGeom>
                  <a:avLst/>
                  <a:gdLst>
                    <a:gd name="connsiteX0" fmla="*/ 2538 w 49489"/>
                    <a:gd name="connsiteY0" fmla="*/ 210458 h 210458"/>
                    <a:gd name="connsiteX1" fmla="*/ 0 w 49489"/>
                    <a:gd name="connsiteY1" fmla="*/ 209894 h 210458"/>
                    <a:gd name="connsiteX2" fmla="*/ 46998 w 49489"/>
                    <a:gd name="connsiteY2" fmla="*/ 0 h 210458"/>
                    <a:gd name="connsiteX3" fmla="*/ 49489 w 49489"/>
                    <a:gd name="connsiteY3" fmla="*/ 564 h 210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89" h="210458">
                      <a:moveTo>
                        <a:pt x="2538" y="210458"/>
                      </a:moveTo>
                      <a:lnTo>
                        <a:pt x="0" y="209894"/>
                      </a:lnTo>
                      <a:lnTo>
                        <a:pt x="46998" y="0"/>
                      </a:lnTo>
                      <a:lnTo>
                        <a:pt x="49489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3" name="Freeform: Shape 1112">
                  <a:extLst>
                    <a:ext uri="{FF2B5EF4-FFF2-40B4-BE49-F238E27FC236}">
                      <a16:creationId xmlns:a16="http://schemas.microsoft.com/office/drawing/2014/main" id="{413090A9-2949-8F30-4FE8-1F7B3E342974}"/>
                    </a:ext>
                  </a:extLst>
                </p:cNvPr>
                <p:cNvSpPr/>
                <p:nvPr/>
              </p:nvSpPr>
              <p:spPr>
                <a:xfrm>
                  <a:off x="9456588" y="1936974"/>
                  <a:ext cx="50899" cy="216661"/>
                </a:xfrm>
                <a:custGeom>
                  <a:avLst/>
                  <a:gdLst>
                    <a:gd name="connsiteX0" fmla="*/ 2491 w 50899"/>
                    <a:gd name="connsiteY0" fmla="*/ 216662 h 216661"/>
                    <a:gd name="connsiteX1" fmla="*/ 0 w 50899"/>
                    <a:gd name="connsiteY1" fmla="*/ 216098 h 216661"/>
                    <a:gd name="connsiteX2" fmla="*/ 48361 w 50899"/>
                    <a:gd name="connsiteY2" fmla="*/ 0 h 216661"/>
                    <a:gd name="connsiteX3" fmla="*/ 50899 w 50899"/>
                    <a:gd name="connsiteY3" fmla="*/ 517 h 216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899" h="216661">
                      <a:moveTo>
                        <a:pt x="2491" y="216662"/>
                      </a:moveTo>
                      <a:lnTo>
                        <a:pt x="0" y="216098"/>
                      </a:lnTo>
                      <a:lnTo>
                        <a:pt x="48361" y="0"/>
                      </a:lnTo>
                      <a:lnTo>
                        <a:pt x="50899" y="5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4" name="Freeform: Shape 1113">
                  <a:extLst>
                    <a:ext uri="{FF2B5EF4-FFF2-40B4-BE49-F238E27FC236}">
                      <a16:creationId xmlns:a16="http://schemas.microsoft.com/office/drawing/2014/main" id="{0F5C0035-3428-4A61-F2B3-65ED117263BB}"/>
                    </a:ext>
                  </a:extLst>
                </p:cNvPr>
                <p:cNvSpPr/>
                <p:nvPr/>
              </p:nvSpPr>
              <p:spPr>
                <a:xfrm>
                  <a:off x="9472098" y="1929360"/>
                  <a:ext cx="51133" cy="217695"/>
                </a:xfrm>
                <a:custGeom>
                  <a:avLst/>
                  <a:gdLst>
                    <a:gd name="connsiteX0" fmla="*/ 2538 w 51133"/>
                    <a:gd name="connsiteY0" fmla="*/ 217696 h 217695"/>
                    <a:gd name="connsiteX1" fmla="*/ 0 w 51133"/>
                    <a:gd name="connsiteY1" fmla="*/ 217132 h 217695"/>
                    <a:gd name="connsiteX2" fmla="*/ 48643 w 51133"/>
                    <a:gd name="connsiteY2" fmla="*/ 0 h 217695"/>
                    <a:gd name="connsiteX3" fmla="*/ 51134 w 51133"/>
                    <a:gd name="connsiteY3" fmla="*/ 564 h 217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33" h="217695">
                      <a:moveTo>
                        <a:pt x="2538" y="217696"/>
                      </a:moveTo>
                      <a:lnTo>
                        <a:pt x="0" y="217132"/>
                      </a:lnTo>
                      <a:lnTo>
                        <a:pt x="48643" y="0"/>
                      </a:lnTo>
                      <a:lnTo>
                        <a:pt x="51134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5" name="Freeform: Shape 1114">
                  <a:extLst>
                    <a:ext uri="{FF2B5EF4-FFF2-40B4-BE49-F238E27FC236}">
                      <a16:creationId xmlns:a16="http://schemas.microsoft.com/office/drawing/2014/main" id="{CEBCBB26-441E-45FE-6950-62EF24DB7C3C}"/>
                    </a:ext>
                  </a:extLst>
                </p:cNvPr>
                <p:cNvSpPr/>
                <p:nvPr/>
              </p:nvSpPr>
              <p:spPr>
                <a:xfrm>
                  <a:off x="9487654" y="1918645"/>
                  <a:ext cx="52026" cy="221784"/>
                </a:xfrm>
                <a:custGeom>
                  <a:avLst/>
                  <a:gdLst>
                    <a:gd name="connsiteX0" fmla="*/ 2491 w 52026"/>
                    <a:gd name="connsiteY0" fmla="*/ 221785 h 221784"/>
                    <a:gd name="connsiteX1" fmla="*/ 0 w 52026"/>
                    <a:gd name="connsiteY1" fmla="*/ 221221 h 221784"/>
                    <a:gd name="connsiteX2" fmla="*/ 49536 w 52026"/>
                    <a:gd name="connsiteY2" fmla="*/ 0 h 221784"/>
                    <a:gd name="connsiteX3" fmla="*/ 52027 w 52026"/>
                    <a:gd name="connsiteY3" fmla="*/ 564 h 221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026" h="221784">
                      <a:moveTo>
                        <a:pt x="2491" y="221785"/>
                      </a:moveTo>
                      <a:lnTo>
                        <a:pt x="0" y="221221"/>
                      </a:lnTo>
                      <a:lnTo>
                        <a:pt x="49536" y="0"/>
                      </a:lnTo>
                      <a:lnTo>
                        <a:pt x="5202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6" name="Freeform: Shape 1115">
                  <a:extLst>
                    <a:ext uri="{FF2B5EF4-FFF2-40B4-BE49-F238E27FC236}">
                      <a16:creationId xmlns:a16="http://schemas.microsoft.com/office/drawing/2014/main" id="{ADF098CF-88F2-35F6-D99F-A24DE18A4251}"/>
                    </a:ext>
                  </a:extLst>
                </p:cNvPr>
                <p:cNvSpPr/>
                <p:nvPr/>
              </p:nvSpPr>
              <p:spPr>
                <a:xfrm>
                  <a:off x="9504198" y="1904686"/>
                  <a:ext cx="52684" cy="224557"/>
                </a:xfrm>
                <a:custGeom>
                  <a:avLst/>
                  <a:gdLst>
                    <a:gd name="connsiteX0" fmla="*/ 2538 w 52684"/>
                    <a:gd name="connsiteY0" fmla="*/ 224558 h 224557"/>
                    <a:gd name="connsiteX1" fmla="*/ 0 w 52684"/>
                    <a:gd name="connsiteY1" fmla="*/ 223994 h 224557"/>
                    <a:gd name="connsiteX2" fmla="*/ 50147 w 52684"/>
                    <a:gd name="connsiteY2" fmla="*/ 0 h 224557"/>
                    <a:gd name="connsiteX3" fmla="*/ 52685 w 52684"/>
                    <a:gd name="connsiteY3" fmla="*/ 564 h 22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684" h="224557">
                      <a:moveTo>
                        <a:pt x="2538" y="224558"/>
                      </a:moveTo>
                      <a:lnTo>
                        <a:pt x="0" y="223994"/>
                      </a:lnTo>
                      <a:lnTo>
                        <a:pt x="50147" y="0"/>
                      </a:lnTo>
                      <a:lnTo>
                        <a:pt x="52685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9A3023F8-71C7-14BE-A6C0-39C7C8876FB3}"/>
                    </a:ext>
                  </a:extLst>
                </p:cNvPr>
                <p:cNvSpPr/>
                <p:nvPr/>
              </p:nvSpPr>
              <p:spPr>
                <a:xfrm>
                  <a:off x="9519660" y="1922358"/>
                  <a:ext cx="47327" cy="200682"/>
                </a:xfrm>
                <a:custGeom>
                  <a:avLst/>
                  <a:gdLst>
                    <a:gd name="connsiteX0" fmla="*/ 2491 w 47327"/>
                    <a:gd name="connsiteY0" fmla="*/ 200683 h 200682"/>
                    <a:gd name="connsiteX1" fmla="*/ 0 w 47327"/>
                    <a:gd name="connsiteY1" fmla="*/ 200119 h 200682"/>
                    <a:gd name="connsiteX2" fmla="*/ 44789 w 47327"/>
                    <a:gd name="connsiteY2" fmla="*/ 0 h 200682"/>
                    <a:gd name="connsiteX3" fmla="*/ 47327 w 47327"/>
                    <a:gd name="connsiteY3" fmla="*/ 517 h 200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327" h="200682">
                      <a:moveTo>
                        <a:pt x="2491" y="200683"/>
                      </a:moveTo>
                      <a:lnTo>
                        <a:pt x="0" y="200119"/>
                      </a:lnTo>
                      <a:lnTo>
                        <a:pt x="44789" y="0"/>
                      </a:lnTo>
                      <a:lnTo>
                        <a:pt x="47327" y="517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8" name="Freeform: Shape 1117">
                  <a:extLst>
                    <a:ext uri="{FF2B5EF4-FFF2-40B4-BE49-F238E27FC236}">
                      <a16:creationId xmlns:a16="http://schemas.microsoft.com/office/drawing/2014/main" id="{8E67631D-6417-7D84-58E9-E8522378FC7F}"/>
                    </a:ext>
                  </a:extLst>
                </p:cNvPr>
                <p:cNvSpPr/>
                <p:nvPr/>
              </p:nvSpPr>
              <p:spPr>
                <a:xfrm>
                  <a:off x="9535874" y="1976312"/>
                  <a:ext cx="33086" cy="137093"/>
                </a:xfrm>
                <a:custGeom>
                  <a:avLst/>
                  <a:gdLst>
                    <a:gd name="connsiteX0" fmla="*/ 2538 w 33086"/>
                    <a:gd name="connsiteY0" fmla="*/ 137094 h 137093"/>
                    <a:gd name="connsiteX1" fmla="*/ 0 w 33086"/>
                    <a:gd name="connsiteY1" fmla="*/ 136530 h 137093"/>
                    <a:gd name="connsiteX2" fmla="*/ 30596 w 33086"/>
                    <a:gd name="connsiteY2" fmla="*/ 0 h 137093"/>
                    <a:gd name="connsiteX3" fmla="*/ 33087 w 33086"/>
                    <a:gd name="connsiteY3" fmla="*/ 564 h 137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086" h="137093">
                      <a:moveTo>
                        <a:pt x="2538" y="137094"/>
                      </a:moveTo>
                      <a:lnTo>
                        <a:pt x="0" y="136530"/>
                      </a:lnTo>
                      <a:lnTo>
                        <a:pt x="30596" y="0"/>
                      </a:lnTo>
                      <a:lnTo>
                        <a:pt x="33087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9" name="Freeform: Shape 1118">
                  <a:extLst>
                    <a:ext uri="{FF2B5EF4-FFF2-40B4-BE49-F238E27FC236}">
                      <a16:creationId xmlns:a16="http://schemas.microsoft.com/office/drawing/2014/main" id="{945971FD-E0E1-3D0E-3F6B-A23BFECAB0A0}"/>
                    </a:ext>
                  </a:extLst>
                </p:cNvPr>
                <p:cNvSpPr/>
                <p:nvPr/>
              </p:nvSpPr>
              <p:spPr>
                <a:xfrm>
                  <a:off x="9552841" y="2039242"/>
                  <a:ext cx="16073" cy="61097"/>
                </a:xfrm>
                <a:custGeom>
                  <a:avLst/>
                  <a:gdLst>
                    <a:gd name="connsiteX0" fmla="*/ 2538 w 16073"/>
                    <a:gd name="connsiteY0" fmla="*/ 61098 h 61097"/>
                    <a:gd name="connsiteX1" fmla="*/ 0 w 16073"/>
                    <a:gd name="connsiteY1" fmla="*/ 60534 h 61097"/>
                    <a:gd name="connsiteX2" fmla="*/ 13582 w 16073"/>
                    <a:gd name="connsiteY2" fmla="*/ 0 h 61097"/>
                    <a:gd name="connsiteX3" fmla="*/ 16073 w 16073"/>
                    <a:gd name="connsiteY3" fmla="*/ 564 h 61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073" h="61097">
                      <a:moveTo>
                        <a:pt x="2538" y="61098"/>
                      </a:moveTo>
                      <a:lnTo>
                        <a:pt x="0" y="60534"/>
                      </a:lnTo>
                      <a:lnTo>
                        <a:pt x="13582" y="0"/>
                      </a:lnTo>
                      <a:lnTo>
                        <a:pt x="16073" y="56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28C07D76-8F9B-4E23-C62E-94982EF21409}"/>
                  </a:ext>
                </a:extLst>
              </p:cNvPr>
              <p:cNvSpPr/>
              <p:nvPr/>
            </p:nvSpPr>
            <p:spPr>
              <a:xfrm>
                <a:off x="8910751" y="1824413"/>
                <a:ext cx="598052" cy="463214"/>
              </a:xfrm>
              <a:custGeom>
                <a:avLst/>
                <a:gdLst>
                  <a:gd name="connsiteX0" fmla="*/ 425522 w 598052"/>
                  <a:gd name="connsiteY0" fmla="*/ 0 h 463214"/>
                  <a:gd name="connsiteX1" fmla="*/ 190907 w 598052"/>
                  <a:gd name="connsiteY1" fmla="*/ 231137 h 463214"/>
                  <a:gd name="connsiteX2" fmla="*/ 150206 w 598052"/>
                  <a:gd name="connsiteY2" fmla="*/ 204912 h 463214"/>
                  <a:gd name="connsiteX3" fmla="*/ 0 w 598052"/>
                  <a:gd name="connsiteY3" fmla="*/ 420728 h 463214"/>
                  <a:gd name="connsiteX4" fmla="*/ 16543 w 598052"/>
                  <a:gd name="connsiteY4" fmla="*/ 428436 h 463214"/>
                  <a:gd name="connsiteX5" fmla="*/ 91036 w 598052"/>
                  <a:gd name="connsiteY5" fmla="*/ 463215 h 463214"/>
                  <a:gd name="connsiteX6" fmla="*/ 578595 w 598052"/>
                  <a:gd name="connsiteY6" fmla="*/ 28481 h 463214"/>
                  <a:gd name="connsiteX7" fmla="*/ 598053 w 598052"/>
                  <a:gd name="connsiteY7" fmla="*/ 11139 h 46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8052" h="463214">
                    <a:moveTo>
                      <a:pt x="425522" y="0"/>
                    </a:moveTo>
                    <a:lnTo>
                      <a:pt x="190907" y="231137"/>
                    </a:lnTo>
                    <a:lnTo>
                      <a:pt x="150206" y="204912"/>
                    </a:lnTo>
                    <a:lnTo>
                      <a:pt x="0" y="420728"/>
                    </a:lnTo>
                    <a:lnTo>
                      <a:pt x="16543" y="428436"/>
                    </a:lnTo>
                    <a:lnTo>
                      <a:pt x="91036" y="463215"/>
                    </a:lnTo>
                    <a:lnTo>
                      <a:pt x="578595" y="28481"/>
                    </a:lnTo>
                    <a:lnTo>
                      <a:pt x="598053" y="1113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121" name="Graphic 111">
                <a:extLst>
                  <a:ext uri="{FF2B5EF4-FFF2-40B4-BE49-F238E27FC236}">
                    <a16:creationId xmlns:a16="http://schemas.microsoft.com/office/drawing/2014/main" id="{582210E5-47AE-4EDF-8E4D-42C3ADA73984}"/>
                  </a:ext>
                </a:extLst>
              </p:cNvPr>
              <p:cNvGrpSpPr/>
              <p:nvPr/>
            </p:nvGrpSpPr>
            <p:grpSpPr>
              <a:xfrm>
                <a:off x="8729196" y="2261168"/>
                <a:ext cx="272589" cy="197392"/>
                <a:chOff x="8729196" y="2261168"/>
                <a:chExt cx="272589" cy="197392"/>
              </a:xfrm>
              <a:grpFill/>
            </p:grpSpPr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F2BEE4DC-4E92-53E7-F49F-164BDFE0FE93}"/>
                    </a:ext>
                  </a:extLst>
                </p:cNvPr>
                <p:cNvSpPr/>
                <p:nvPr/>
              </p:nvSpPr>
              <p:spPr>
                <a:xfrm>
                  <a:off x="8729196" y="2261168"/>
                  <a:ext cx="272589" cy="197392"/>
                </a:xfrm>
                <a:custGeom>
                  <a:avLst/>
                  <a:gdLst>
                    <a:gd name="connsiteX0" fmla="*/ 0 w 272589"/>
                    <a:gd name="connsiteY0" fmla="*/ 45071 h 197392"/>
                    <a:gd name="connsiteX1" fmla="*/ 0 w 272589"/>
                    <a:gd name="connsiteY1" fmla="*/ 126895 h 197392"/>
                    <a:gd name="connsiteX2" fmla="*/ 128493 w 272589"/>
                    <a:gd name="connsiteY2" fmla="*/ 197393 h 197392"/>
                    <a:gd name="connsiteX3" fmla="*/ 272590 w 272589"/>
                    <a:gd name="connsiteY3" fmla="*/ 153919 h 197392"/>
                    <a:gd name="connsiteX4" fmla="*/ 272590 w 272589"/>
                    <a:gd name="connsiteY4" fmla="*/ 68147 h 197392"/>
                    <a:gd name="connsiteX5" fmla="*/ 127318 w 272589"/>
                    <a:gd name="connsiteY5" fmla="*/ 0 h 19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589" h="197392">
                      <a:moveTo>
                        <a:pt x="0" y="45071"/>
                      </a:moveTo>
                      <a:lnTo>
                        <a:pt x="0" y="126895"/>
                      </a:lnTo>
                      <a:lnTo>
                        <a:pt x="128493" y="197393"/>
                      </a:lnTo>
                      <a:lnTo>
                        <a:pt x="272590" y="153919"/>
                      </a:lnTo>
                      <a:lnTo>
                        <a:pt x="272590" y="68147"/>
                      </a:lnTo>
                      <a:lnTo>
                        <a:pt x="12731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23" name="Freeform: Shape 1122">
                  <a:extLst>
                    <a:ext uri="{FF2B5EF4-FFF2-40B4-BE49-F238E27FC236}">
                      <a16:creationId xmlns:a16="http://schemas.microsoft.com/office/drawing/2014/main" id="{F30D49FC-E7A8-E2F3-D989-47E6D9C51077}"/>
                    </a:ext>
                  </a:extLst>
                </p:cNvPr>
                <p:cNvSpPr/>
                <p:nvPr/>
              </p:nvSpPr>
              <p:spPr>
                <a:xfrm>
                  <a:off x="8729196" y="2261168"/>
                  <a:ext cx="272589" cy="197392"/>
                </a:xfrm>
                <a:custGeom>
                  <a:avLst/>
                  <a:gdLst>
                    <a:gd name="connsiteX0" fmla="*/ 0 w 272589"/>
                    <a:gd name="connsiteY0" fmla="*/ 45071 h 197392"/>
                    <a:gd name="connsiteX1" fmla="*/ 0 w 272589"/>
                    <a:gd name="connsiteY1" fmla="*/ 126895 h 197392"/>
                    <a:gd name="connsiteX2" fmla="*/ 128493 w 272589"/>
                    <a:gd name="connsiteY2" fmla="*/ 197393 h 197392"/>
                    <a:gd name="connsiteX3" fmla="*/ 272590 w 272589"/>
                    <a:gd name="connsiteY3" fmla="*/ 153919 h 197392"/>
                    <a:gd name="connsiteX4" fmla="*/ 272590 w 272589"/>
                    <a:gd name="connsiteY4" fmla="*/ 68147 h 197392"/>
                    <a:gd name="connsiteX5" fmla="*/ 127318 w 272589"/>
                    <a:gd name="connsiteY5" fmla="*/ 0 h 19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589" h="197392">
                      <a:moveTo>
                        <a:pt x="0" y="45071"/>
                      </a:moveTo>
                      <a:lnTo>
                        <a:pt x="0" y="126895"/>
                      </a:lnTo>
                      <a:lnTo>
                        <a:pt x="128493" y="197393"/>
                      </a:lnTo>
                      <a:lnTo>
                        <a:pt x="272590" y="153919"/>
                      </a:lnTo>
                      <a:lnTo>
                        <a:pt x="272590" y="68147"/>
                      </a:lnTo>
                      <a:lnTo>
                        <a:pt x="12731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EA9BEEED-6115-4B83-1216-F578041209CC}"/>
                    </a:ext>
                  </a:extLst>
                </p:cNvPr>
                <p:cNvSpPr/>
                <p:nvPr/>
              </p:nvSpPr>
              <p:spPr>
                <a:xfrm>
                  <a:off x="8729196" y="2302620"/>
                  <a:ext cx="272589" cy="155940"/>
                </a:xfrm>
                <a:custGeom>
                  <a:avLst/>
                  <a:gdLst>
                    <a:gd name="connsiteX0" fmla="*/ 215628 w 272589"/>
                    <a:gd name="connsiteY0" fmla="*/ 0 h 155940"/>
                    <a:gd name="connsiteX1" fmla="*/ 270381 w 272589"/>
                    <a:gd name="connsiteY1" fmla="*/ 28387 h 155940"/>
                    <a:gd name="connsiteX2" fmla="*/ 270381 w 272589"/>
                    <a:gd name="connsiteY2" fmla="*/ 108519 h 155940"/>
                    <a:gd name="connsiteX3" fmla="*/ 126237 w 272589"/>
                    <a:gd name="connsiteY3" fmla="*/ 151992 h 155940"/>
                    <a:gd name="connsiteX4" fmla="*/ 1410 w 272589"/>
                    <a:gd name="connsiteY4" fmla="*/ 83516 h 155940"/>
                    <a:gd name="connsiteX5" fmla="*/ 0 w 272589"/>
                    <a:gd name="connsiteY5" fmla="*/ 53296 h 155940"/>
                    <a:gd name="connsiteX6" fmla="*/ 0 w 272589"/>
                    <a:gd name="connsiteY6" fmla="*/ 85443 h 155940"/>
                    <a:gd name="connsiteX7" fmla="*/ 128493 w 272589"/>
                    <a:gd name="connsiteY7" fmla="*/ 155940 h 155940"/>
                    <a:gd name="connsiteX8" fmla="*/ 272590 w 272589"/>
                    <a:gd name="connsiteY8" fmla="*/ 112467 h 155940"/>
                    <a:gd name="connsiteX9" fmla="*/ 272590 w 272589"/>
                    <a:gd name="connsiteY9" fmla="*/ 26695 h 155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2589" h="155940">
                      <a:moveTo>
                        <a:pt x="215628" y="0"/>
                      </a:moveTo>
                      <a:lnTo>
                        <a:pt x="270381" y="28387"/>
                      </a:lnTo>
                      <a:lnTo>
                        <a:pt x="270381" y="108519"/>
                      </a:lnTo>
                      <a:lnTo>
                        <a:pt x="126237" y="151992"/>
                      </a:lnTo>
                      <a:lnTo>
                        <a:pt x="1410" y="83516"/>
                      </a:lnTo>
                      <a:lnTo>
                        <a:pt x="0" y="53296"/>
                      </a:lnTo>
                      <a:lnTo>
                        <a:pt x="0" y="85443"/>
                      </a:lnTo>
                      <a:lnTo>
                        <a:pt x="128493" y="155940"/>
                      </a:lnTo>
                      <a:lnTo>
                        <a:pt x="272590" y="112467"/>
                      </a:lnTo>
                      <a:lnTo>
                        <a:pt x="272590" y="2669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FF74EA64-6222-94DF-AA9E-A993EFC97FC3}"/>
                    </a:ext>
                  </a:extLst>
                </p:cNvPr>
                <p:cNvSpPr/>
                <p:nvPr/>
              </p:nvSpPr>
              <p:spPr>
                <a:xfrm>
                  <a:off x="8729196" y="2261168"/>
                  <a:ext cx="272589" cy="68147"/>
                </a:xfrm>
                <a:custGeom>
                  <a:avLst/>
                  <a:gdLst>
                    <a:gd name="connsiteX0" fmla="*/ 272590 w 272589"/>
                    <a:gd name="connsiteY0" fmla="*/ 68147 h 68147"/>
                    <a:gd name="connsiteX1" fmla="*/ 127318 w 272589"/>
                    <a:gd name="connsiteY1" fmla="*/ 0 h 68147"/>
                    <a:gd name="connsiteX2" fmla="*/ 0 w 272589"/>
                    <a:gd name="connsiteY2" fmla="*/ 45071 h 68147"/>
                    <a:gd name="connsiteX3" fmla="*/ 127318 w 272589"/>
                    <a:gd name="connsiteY3" fmla="*/ 5405 h 68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2589" h="68147">
                      <a:moveTo>
                        <a:pt x="272590" y="68147"/>
                      </a:moveTo>
                      <a:lnTo>
                        <a:pt x="127318" y="0"/>
                      </a:lnTo>
                      <a:lnTo>
                        <a:pt x="0" y="45071"/>
                      </a:lnTo>
                      <a:lnTo>
                        <a:pt x="127318" y="5405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1126" name="Graphic 111">
                  <a:extLst>
                    <a:ext uri="{FF2B5EF4-FFF2-40B4-BE49-F238E27FC236}">
                      <a16:creationId xmlns:a16="http://schemas.microsoft.com/office/drawing/2014/main" id="{E79A6FDF-4C53-F0D1-8B93-D71F2319799D}"/>
                    </a:ext>
                  </a:extLst>
                </p:cNvPr>
                <p:cNvGrpSpPr/>
                <p:nvPr/>
              </p:nvGrpSpPr>
              <p:grpSpPr>
                <a:xfrm>
                  <a:off x="8747996" y="2291576"/>
                  <a:ext cx="227377" cy="150347"/>
                  <a:chOff x="8747996" y="2291576"/>
                  <a:chExt cx="227377" cy="150347"/>
                </a:xfrm>
                <a:grpFill/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418333D3-FC29-8DDC-BA3F-6EE74E7FDA68}"/>
                      </a:ext>
                    </a:extLst>
                  </p:cNvPr>
                  <p:cNvSpPr/>
                  <p:nvPr/>
                </p:nvSpPr>
                <p:spPr>
                  <a:xfrm>
                    <a:off x="8747996" y="2300881"/>
                    <a:ext cx="49771" cy="80131"/>
                  </a:xfrm>
                  <a:custGeom>
                    <a:avLst/>
                    <a:gdLst>
                      <a:gd name="connsiteX0" fmla="*/ 49771 w 49771"/>
                      <a:gd name="connsiteY0" fmla="*/ 0 h 80131"/>
                      <a:gd name="connsiteX1" fmla="*/ 0 w 49771"/>
                      <a:gd name="connsiteY1" fmla="*/ 18470 h 80131"/>
                      <a:gd name="connsiteX2" fmla="*/ 0 w 49771"/>
                      <a:gd name="connsiteY2" fmla="*/ 80132 h 80131"/>
                      <a:gd name="connsiteX3" fmla="*/ 49771 w 49771"/>
                      <a:gd name="connsiteY3" fmla="*/ 53108 h 80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771" h="80131">
                        <a:moveTo>
                          <a:pt x="49771" y="0"/>
                        </a:moveTo>
                        <a:lnTo>
                          <a:pt x="0" y="18470"/>
                        </a:lnTo>
                        <a:lnTo>
                          <a:pt x="0" y="80132"/>
                        </a:lnTo>
                        <a:lnTo>
                          <a:pt x="49771" y="53108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69D1511C-99E0-73F8-7BB2-26D88888FE13}"/>
                      </a:ext>
                    </a:extLst>
                  </p:cNvPr>
                  <p:cNvSpPr/>
                  <p:nvPr/>
                </p:nvSpPr>
                <p:spPr>
                  <a:xfrm>
                    <a:off x="8747996" y="2353989"/>
                    <a:ext cx="136905" cy="81682"/>
                  </a:xfrm>
                  <a:custGeom>
                    <a:avLst/>
                    <a:gdLst>
                      <a:gd name="connsiteX0" fmla="*/ 49771 w 136905"/>
                      <a:gd name="connsiteY0" fmla="*/ 0 h 81682"/>
                      <a:gd name="connsiteX1" fmla="*/ 0 w 136905"/>
                      <a:gd name="connsiteY1" fmla="*/ 27024 h 81682"/>
                      <a:gd name="connsiteX2" fmla="*/ 108519 w 136905"/>
                      <a:gd name="connsiteY2" fmla="*/ 81683 h 81682"/>
                      <a:gd name="connsiteX3" fmla="*/ 136906 w 136905"/>
                      <a:gd name="connsiteY3" fmla="*/ 45635 h 81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6905" h="81682">
                        <a:moveTo>
                          <a:pt x="49771" y="0"/>
                        </a:moveTo>
                        <a:lnTo>
                          <a:pt x="0" y="27024"/>
                        </a:lnTo>
                        <a:lnTo>
                          <a:pt x="108519" y="81683"/>
                        </a:lnTo>
                        <a:lnTo>
                          <a:pt x="136906" y="45635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C8A2A3B7-C6FE-742A-F791-ACBE3AC46D22}"/>
                      </a:ext>
                    </a:extLst>
                  </p:cNvPr>
                  <p:cNvSpPr/>
                  <p:nvPr/>
                </p:nvSpPr>
                <p:spPr>
                  <a:xfrm>
                    <a:off x="8856515" y="2370251"/>
                    <a:ext cx="118858" cy="65421"/>
                  </a:xfrm>
                  <a:custGeom>
                    <a:avLst/>
                    <a:gdLst>
                      <a:gd name="connsiteX0" fmla="*/ 28387 w 118858"/>
                      <a:gd name="connsiteY0" fmla="*/ 29374 h 65421"/>
                      <a:gd name="connsiteX1" fmla="*/ 0 w 118858"/>
                      <a:gd name="connsiteY1" fmla="*/ 65421 h 65421"/>
                      <a:gd name="connsiteX2" fmla="*/ 118859 w 118858"/>
                      <a:gd name="connsiteY2" fmla="*/ 27541 h 65421"/>
                      <a:gd name="connsiteX3" fmla="*/ 118859 w 118858"/>
                      <a:gd name="connsiteY3" fmla="*/ 0 h 65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858" h="65421">
                        <a:moveTo>
                          <a:pt x="28387" y="29374"/>
                        </a:moveTo>
                        <a:lnTo>
                          <a:pt x="0" y="65421"/>
                        </a:lnTo>
                        <a:lnTo>
                          <a:pt x="118859" y="27541"/>
                        </a:lnTo>
                        <a:lnTo>
                          <a:pt x="118859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645C6F8-8B23-05DF-3F29-5AE1F5394D71}"/>
                      </a:ext>
                    </a:extLst>
                  </p:cNvPr>
                  <p:cNvSpPr/>
                  <p:nvPr/>
                </p:nvSpPr>
                <p:spPr>
                  <a:xfrm>
                    <a:off x="8747996" y="2381013"/>
                    <a:ext cx="227377" cy="60909"/>
                  </a:xfrm>
                  <a:custGeom>
                    <a:avLst/>
                    <a:gdLst>
                      <a:gd name="connsiteX0" fmla="*/ 0 w 227377"/>
                      <a:gd name="connsiteY0" fmla="*/ 0 h 60909"/>
                      <a:gd name="connsiteX1" fmla="*/ 108519 w 227377"/>
                      <a:gd name="connsiteY1" fmla="*/ 60910 h 60909"/>
                      <a:gd name="connsiteX2" fmla="*/ 227377 w 227377"/>
                      <a:gd name="connsiteY2" fmla="*/ 16778 h 60909"/>
                      <a:gd name="connsiteX3" fmla="*/ 108519 w 227377"/>
                      <a:gd name="connsiteY3" fmla="*/ 54659 h 60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7377" h="60909">
                        <a:moveTo>
                          <a:pt x="0" y="0"/>
                        </a:moveTo>
                        <a:lnTo>
                          <a:pt x="108519" y="60910"/>
                        </a:lnTo>
                        <a:lnTo>
                          <a:pt x="227377" y="16778"/>
                        </a:lnTo>
                        <a:lnTo>
                          <a:pt x="108519" y="5465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BE81CA6E-1496-C8E7-4BA3-20EE24D090B4}"/>
                      </a:ext>
                    </a:extLst>
                  </p:cNvPr>
                  <p:cNvSpPr/>
                  <p:nvPr/>
                </p:nvSpPr>
                <p:spPr>
                  <a:xfrm>
                    <a:off x="8797767" y="2291576"/>
                    <a:ext cx="177606" cy="108049"/>
                  </a:xfrm>
                  <a:custGeom>
                    <a:avLst/>
                    <a:gdLst>
                      <a:gd name="connsiteX0" fmla="*/ 149407 w 177606"/>
                      <a:gd name="connsiteY0" fmla="*/ 33651 h 108049"/>
                      <a:gd name="connsiteX1" fmla="*/ 149407 w 177606"/>
                      <a:gd name="connsiteY1" fmla="*/ 59594 h 108049"/>
                      <a:gd name="connsiteX2" fmla="*/ 85960 w 177606"/>
                      <a:gd name="connsiteY2" fmla="*/ 82529 h 108049"/>
                      <a:gd name="connsiteX3" fmla="*/ 24862 w 177606"/>
                      <a:gd name="connsiteY3" fmla="*/ 49066 h 108049"/>
                      <a:gd name="connsiteX4" fmla="*/ 24862 w 177606"/>
                      <a:gd name="connsiteY4" fmla="*/ 0 h 108049"/>
                      <a:gd name="connsiteX5" fmla="*/ 3995 w 177606"/>
                      <a:gd name="connsiteY5" fmla="*/ 7755 h 108049"/>
                      <a:gd name="connsiteX6" fmla="*/ 0 w 177606"/>
                      <a:gd name="connsiteY6" fmla="*/ 9306 h 108049"/>
                      <a:gd name="connsiteX7" fmla="*/ 0 w 177606"/>
                      <a:gd name="connsiteY7" fmla="*/ 62414 h 108049"/>
                      <a:gd name="connsiteX8" fmla="*/ 87135 w 177606"/>
                      <a:gd name="connsiteY8" fmla="*/ 108049 h 108049"/>
                      <a:gd name="connsiteX9" fmla="*/ 177606 w 177606"/>
                      <a:gd name="connsiteY9" fmla="*/ 78675 h 108049"/>
                      <a:gd name="connsiteX10" fmla="*/ 177606 w 177606"/>
                      <a:gd name="connsiteY10" fmla="*/ 47139 h 108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7606" h="108049">
                        <a:moveTo>
                          <a:pt x="149407" y="33651"/>
                        </a:moveTo>
                        <a:lnTo>
                          <a:pt x="149407" y="59594"/>
                        </a:lnTo>
                        <a:lnTo>
                          <a:pt x="85960" y="82529"/>
                        </a:lnTo>
                        <a:lnTo>
                          <a:pt x="24862" y="49066"/>
                        </a:lnTo>
                        <a:lnTo>
                          <a:pt x="24862" y="0"/>
                        </a:lnTo>
                        <a:lnTo>
                          <a:pt x="3995" y="7755"/>
                        </a:lnTo>
                        <a:lnTo>
                          <a:pt x="0" y="9306"/>
                        </a:lnTo>
                        <a:lnTo>
                          <a:pt x="0" y="62414"/>
                        </a:lnTo>
                        <a:lnTo>
                          <a:pt x="87135" y="108049"/>
                        </a:lnTo>
                        <a:lnTo>
                          <a:pt x="177606" y="78675"/>
                        </a:lnTo>
                        <a:lnTo>
                          <a:pt x="177606" y="4713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436EDADA-7C7B-138A-CDED-B15C5670317A}"/>
                      </a:ext>
                    </a:extLst>
                  </p:cNvPr>
                  <p:cNvSpPr/>
                  <p:nvPr/>
                </p:nvSpPr>
                <p:spPr>
                  <a:xfrm>
                    <a:off x="8797767" y="2291576"/>
                    <a:ext cx="177606" cy="108049"/>
                  </a:xfrm>
                  <a:custGeom>
                    <a:avLst/>
                    <a:gdLst>
                      <a:gd name="connsiteX0" fmla="*/ 149407 w 177606"/>
                      <a:gd name="connsiteY0" fmla="*/ 33651 h 108049"/>
                      <a:gd name="connsiteX1" fmla="*/ 149407 w 177606"/>
                      <a:gd name="connsiteY1" fmla="*/ 59594 h 108049"/>
                      <a:gd name="connsiteX2" fmla="*/ 85960 w 177606"/>
                      <a:gd name="connsiteY2" fmla="*/ 82529 h 108049"/>
                      <a:gd name="connsiteX3" fmla="*/ 24862 w 177606"/>
                      <a:gd name="connsiteY3" fmla="*/ 49066 h 108049"/>
                      <a:gd name="connsiteX4" fmla="*/ 24862 w 177606"/>
                      <a:gd name="connsiteY4" fmla="*/ 0 h 108049"/>
                      <a:gd name="connsiteX5" fmla="*/ 3995 w 177606"/>
                      <a:gd name="connsiteY5" fmla="*/ 7755 h 108049"/>
                      <a:gd name="connsiteX6" fmla="*/ 0 w 177606"/>
                      <a:gd name="connsiteY6" fmla="*/ 9306 h 108049"/>
                      <a:gd name="connsiteX7" fmla="*/ 0 w 177606"/>
                      <a:gd name="connsiteY7" fmla="*/ 62414 h 108049"/>
                      <a:gd name="connsiteX8" fmla="*/ 87135 w 177606"/>
                      <a:gd name="connsiteY8" fmla="*/ 108049 h 108049"/>
                      <a:gd name="connsiteX9" fmla="*/ 177606 w 177606"/>
                      <a:gd name="connsiteY9" fmla="*/ 78675 h 108049"/>
                      <a:gd name="connsiteX10" fmla="*/ 177606 w 177606"/>
                      <a:gd name="connsiteY10" fmla="*/ 47139 h 108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7606" h="108049">
                        <a:moveTo>
                          <a:pt x="149407" y="33651"/>
                        </a:moveTo>
                        <a:lnTo>
                          <a:pt x="149407" y="59594"/>
                        </a:lnTo>
                        <a:lnTo>
                          <a:pt x="85960" y="82529"/>
                        </a:lnTo>
                        <a:lnTo>
                          <a:pt x="24862" y="49066"/>
                        </a:lnTo>
                        <a:lnTo>
                          <a:pt x="24862" y="0"/>
                        </a:lnTo>
                        <a:lnTo>
                          <a:pt x="3995" y="7755"/>
                        </a:lnTo>
                        <a:lnTo>
                          <a:pt x="0" y="9306"/>
                        </a:lnTo>
                        <a:lnTo>
                          <a:pt x="0" y="62414"/>
                        </a:lnTo>
                        <a:lnTo>
                          <a:pt x="87135" y="108049"/>
                        </a:lnTo>
                        <a:lnTo>
                          <a:pt x="177606" y="78675"/>
                        </a:lnTo>
                        <a:lnTo>
                          <a:pt x="177606" y="47139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1133" name="Freeform: Shape 1132">
                  <a:extLst>
                    <a:ext uri="{FF2B5EF4-FFF2-40B4-BE49-F238E27FC236}">
                      <a16:creationId xmlns:a16="http://schemas.microsoft.com/office/drawing/2014/main" id="{E4D99010-753C-DA50-313C-FB9D039042DD}"/>
                    </a:ext>
                  </a:extLst>
                </p:cNvPr>
                <p:cNvSpPr/>
                <p:nvPr/>
              </p:nvSpPr>
              <p:spPr>
                <a:xfrm>
                  <a:off x="8822629" y="2280202"/>
                  <a:ext cx="124545" cy="93902"/>
                </a:xfrm>
                <a:custGeom>
                  <a:avLst/>
                  <a:gdLst>
                    <a:gd name="connsiteX0" fmla="*/ 121678 w 124545"/>
                    <a:gd name="connsiteY0" fmla="*/ 43661 h 93902"/>
                    <a:gd name="connsiteX1" fmla="*/ 30549 w 124545"/>
                    <a:gd name="connsiteY1" fmla="*/ 0 h 93902"/>
                    <a:gd name="connsiteX2" fmla="*/ 6157 w 124545"/>
                    <a:gd name="connsiteY2" fmla="*/ 9071 h 93902"/>
                    <a:gd name="connsiteX3" fmla="*/ 0 w 124545"/>
                    <a:gd name="connsiteY3" fmla="*/ 11374 h 93902"/>
                    <a:gd name="connsiteX4" fmla="*/ 0 w 124545"/>
                    <a:gd name="connsiteY4" fmla="*/ 60440 h 93902"/>
                    <a:gd name="connsiteX5" fmla="*/ 61098 w 124545"/>
                    <a:gd name="connsiteY5" fmla="*/ 93902 h 93902"/>
                    <a:gd name="connsiteX6" fmla="*/ 124545 w 124545"/>
                    <a:gd name="connsiteY6" fmla="*/ 70967 h 93902"/>
                    <a:gd name="connsiteX7" fmla="*/ 124545 w 124545"/>
                    <a:gd name="connsiteY7" fmla="*/ 45024 h 93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545" h="93902">
                      <a:moveTo>
                        <a:pt x="121678" y="43661"/>
                      </a:moveTo>
                      <a:lnTo>
                        <a:pt x="30549" y="0"/>
                      </a:lnTo>
                      <a:lnTo>
                        <a:pt x="6157" y="9071"/>
                      </a:lnTo>
                      <a:lnTo>
                        <a:pt x="0" y="11374"/>
                      </a:lnTo>
                      <a:lnTo>
                        <a:pt x="0" y="60440"/>
                      </a:lnTo>
                      <a:lnTo>
                        <a:pt x="61098" y="93902"/>
                      </a:lnTo>
                      <a:lnTo>
                        <a:pt x="124545" y="70967"/>
                      </a:lnTo>
                      <a:lnTo>
                        <a:pt x="124545" y="45024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8C8A2652-83C9-01AB-EB9E-D693F58503CC}"/>
                    </a:ext>
                  </a:extLst>
                </p:cNvPr>
                <p:cNvSpPr/>
                <p:nvPr/>
              </p:nvSpPr>
              <p:spPr>
                <a:xfrm>
                  <a:off x="8822629" y="2334203"/>
                  <a:ext cx="62836" cy="39901"/>
                </a:xfrm>
                <a:custGeom>
                  <a:avLst/>
                  <a:gdLst>
                    <a:gd name="connsiteX0" fmla="*/ 6157 w 62836"/>
                    <a:gd name="connsiteY0" fmla="*/ 0 h 39901"/>
                    <a:gd name="connsiteX1" fmla="*/ 0 w 62836"/>
                    <a:gd name="connsiteY1" fmla="*/ 6439 h 39901"/>
                    <a:gd name="connsiteX2" fmla="*/ 61098 w 62836"/>
                    <a:gd name="connsiteY2" fmla="*/ 39901 h 39901"/>
                    <a:gd name="connsiteX3" fmla="*/ 62837 w 62836"/>
                    <a:gd name="connsiteY3" fmla="*/ 31066 h 3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836" h="39901">
                      <a:moveTo>
                        <a:pt x="6157" y="0"/>
                      </a:moveTo>
                      <a:lnTo>
                        <a:pt x="0" y="6439"/>
                      </a:lnTo>
                      <a:lnTo>
                        <a:pt x="61098" y="39901"/>
                      </a:lnTo>
                      <a:lnTo>
                        <a:pt x="62837" y="31066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C7BD6741-EDFE-4690-4FC2-C9407A88C912}"/>
                    </a:ext>
                  </a:extLst>
                </p:cNvPr>
                <p:cNvSpPr/>
                <p:nvPr/>
              </p:nvSpPr>
              <p:spPr>
                <a:xfrm>
                  <a:off x="8822629" y="2289273"/>
                  <a:ext cx="6156" cy="51369"/>
                </a:xfrm>
                <a:custGeom>
                  <a:avLst/>
                  <a:gdLst>
                    <a:gd name="connsiteX0" fmla="*/ 6157 w 6156"/>
                    <a:gd name="connsiteY0" fmla="*/ 0 h 51369"/>
                    <a:gd name="connsiteX1" fmla="*/ 0 w 6156"/>
                    <a:gd name="connsiteY1" fmla="*/ 2303 h 51369"/>
                    <a:gd name="connsiteX2" fmla="*/ 0 w 6156"/>
                    <a:gd name="connsiteY2" fmla="*/ 51369 h 51369"/>
                    <a:gd name="connsiteX3" fmla="*/ 6157 w 6156"/>
                    <a:gd name="connsiteY3" fmla="*/ 44930 h 51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" h="51369">
                      <a:moveTo>
                        <a:pt x="6157" y="0"/>
                      </a:moveTo>
                      <a:lnTo>
                        <a:pt x="0" y="2303"/>
                      </a:lnTo>
                      <a:lnTo>
                        <a:pt x="0" y="51369"/>
                      </a:lnTo>
                      <a:lnTo>
                        <a:pt x="6157" y="4493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8B8A8799-4713-5868-262D-DC753FB97979}"/>
                    </a:ext>
                  </a:extLst>
                </p:cNvPr>
                <p:cNvSpPr/>
                <p:nvPr/>
              </p:nvSpPr>
              <p:spPr>
                <a:xfrm>
                  <a:off x="8883727" y="2342898"/>
                  <a:ext cx="63447" cy="31206"/>
                </a:xfrm>
                <a:custGeom>
                  <a:avLst/>
                  <a:gdLst>
                    <a:gd name="connsiteX0" fmla="*/ 1739 w 63447"/>
                    <a:gd name="connsiteY0" fmla="*/ 22371 h 31206"/>
                    <a:gd name="connsiteX1" fmla="*/ 0 w 63447"/>
                    <a:gd name="connsiteY1" fmla="*/ 31207 h 31206"/>
                    <a:gd name="connsiteX2" fmla="*/ 63448 w 63447"/>
                    <a:gd name="connsiteY2" fmla="*/ 8272 h 31206"/>
                    <a:gd name="connsiteX3" fmla="*/ 63448 w 63447"/>
                    <a:gd name="connsiteY3" fmla="*/ 0 h 3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447" h="31206">
                      <a:moveTo>
                        <a:pt x="1739" y="22371"/>
                      </a:moveTo>
                      <a:lnTo>
                        <a:pt x="0" y="31207"/>
                      </a:lnTo>
                      <a:lnTo>
                        <a:pt x="63448" y="8272"/>
                      </a:lnTo>
                      <a:lnTo>
                        <a:pt x="63448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1137" name="Graphic 111">
                  <a:extLst>
                    <a:ext uri="{FF2B5EF4-FFF2-40B4-BE49-F238E27FC236}">
                      <a16:creationId xmlns:a16="http://schemas.microsoft.com/office/drawing/2014/main" id="{716ED9C4-1B08-CC18-C9EC-0D72B32FDA1F}"/>
                    </a:ext>
                  </a:extLst>
                </p:cNvPr>
                <p:cNvGrpSpPr/>
                <p:nvPr/>
              </p:nvGrpSpPr>
              <p:grpSpPr>
                <a:xfrm>
                  <a:off x="8832311" y="2280202"/>
                  <a:ext cx="108377" cy="85066"/>
                  <a:chOff x="8832311" y="2280202"/>
                  <a:chExt cx="108377" cy="85066"/>
                </a:xfrm>
                <a:grpFill/>
              </p:grpSpPr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BDEE73EA-0FE0-4F76-B061-8429337AFD3C}"/>
                      </a:ext>
                    </a:extLst>
                  </p:cNvPr>
                  <p:cNvSpPr/>
                  <p:nvPr/>
                </p:nvSpPr>
                <p:spPr>
                  <a:xfrm>
                    <a:off x="8852943" y="2280202"/>
                    <a:ext cx="5169" cy="70074"/>
                  </a:xfrm>
                  <a:custGeom>
                    <a:avLst/>
                    <a:gdLst>
                      <a:gd name="connsiteX0" fmla="*/ 235 w 5169"/>
                      <a:gd name="connsiteY0" fmla="*/ 0 h 70074"/>
                      <a:gd name="connsiteX1" fmla="*/ 0 w 5169"/>
                      <a:gd name="connsiteY1" fmla="*/ 94 h 70074"/>
                      <a:gd name="connsiteX2" fmla="*/ 0 w 5169"/>
                      <a:gd name="connsiteY2" fmla="*/ 67254 h 70074"/>
                      <a:gd name="connsiteX3" fmla="*/ 5170 w 5169"/>
                      <a:gd name="connsiteY3" fmla="*/ 70074 h 70074"/>
                      <a:gd name="connsiteX4" fmla="*/ 5170 w 5169"/>
                      <a:gd name="connsiteY4" fmla="*/ 2397 h 70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69" h="70074">
                        <a:moveTo>
                          <a:pt x="235" y="0"/>
                        </a:moveTo>
                        <a:lnTo>
                          <a:pt x="0" y="94"/>
                        </a:lnTo>
                        <a:lnTo>
                          <a:pt x="0" y="67254"/>
                        </a:lnTo>
                        <a:lnTo>
                          <a:pt x="5170" y="70074"/>
                        </a:lnTo>
                        <a:lnTo>
                          <a:pt x="5170" y="2397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76A5EFB8-75FD-71EE-A26E-699DFBF89988}"/>
                      </a:ext>
                    </a:extLst>
                  </p:cNvPr>
                  <p:cNvSpPr/>
                  <p:nvPr/>
                </p:nvSpPr>
                <p:spPr>
                  <a:xfrm>
                    <a:off x="8863282" y="2285043"/>
                    <a:ext cx="5169" cy="70873"/>
                  </a:xfrm>
                  <a:custGeom>
                    <a:avLst/>
                    <a:gdLst>
                      <a:gd name="connsiteX0" fmla="*/ 0 w 5169"/>
                      <a:gd name="connsiteY0" fmla="*/ 0 h 70873"/>
                      <a:gd name="connsiteX1" fmla="*/ 0 w 5169"/>
                      <a:gd name="connsiteY1" fmla="*/ 68054 h 70873"/>
                      <a:gd name="connsiteX2" fmla="*/ 5170 w 5169"/>
                      <a:gd name="connsiteY2" fmla="*/ 70873 h 70873"/>
                      <a:gd name="connsiteX3" fmla="*/ 5170 w 5169"/>
                      <a:gd name="connsiteY3" fmla="*/ 2491 h 70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70873">
                        <a:moveTo>
                          <a:pt x="0" y="0"/>
                        </a:moveTo>
                        <a:lnTo>
                          <a:pt x="0" y="68054"/>
                        </a:lnTo>
                        <a:lnTo>
                          <a:pt x="5170" y="70873"/>
                        </a:lnTo>
                        <a:lnTo>
                          <a:pt x="5170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E2CA10F7-FC0A-5D33-AACF-E74FE718C4A1}"/>
                      </a:ext>
                    </a:extLst>
                  </p:cNvPr>
                  <p:cNvSpPr/>
                  <p:nvPr/>
                </p:nvSpPr>
                <p:spPr>
                  <a:xfrm>
                    <a:off x="8873622" y="2290025"/>
                    <a:ext cx="5122" cy="71531"/>
                  </a:xfrm>
                  <a:custGeom>
                    <a:avLst/>
                    <a:gdLst>
                      <a:gd name="connsiteX0" fmla="*/ 0 w 5122"/>
                      <a:gd name="connsiteY0" fmla="*/ 0 h 71531"/>
                      <a:gd name="connsiteX1" fmla="*/ 0 w 5122"/>
                      <a:gd name="connsiteY1" fmla="*/ 68711 h 71531"/>
                      <a:gd name="connsiteX2" fmla="*/ 5123 w 5122"/>
                      <a:gd name="connsiteY2" fmla="*/ 71531 h 71531"/>
                      <a:gd name="connsiteX3" fmla="*/ 5123 w 5122"/>
                      <a:gd name="connsiteY3" fmla="*/ 2444 h 71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22" h="71531">
                        <a:moveTo>
                          <a:pt x="0" y="0"/>
                        </a:moveTo>
                        <a:lnTo>
                          <a:pt x="0" y="68711"/>
                        </a:lnTo>
                        <a:lnTo>
                          <a:pt x="5123" y="71531"/>
                        </a:lnTo>
                        <a:lnTo>
                          <a:pt x="5123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46B271D1-2561-0975-61E6-64917F3FE726}"/>
                      </a:ext>
                    </a:extLst>
                  </p:cNvPr>
                  <p:cNvSpPr/>
                  <p:nvPr/>
                </p:nvSpPr>
                <p:spPr>
                  <a:xfrm>
                    <a:off x="8832311" y="2286077"/>
                    <a:ext cx="5169" cy="52873"/>
                  </a:xfrm>
                  <a:custGeom>
                    <a:avLst/>
                    <a:gdLst>
                      <a:gd name="connsiteX0" fmla="*/ 0 w 5169"/>
                      <a:gd name="connsiteY0" fmla="*/ 1880 h 52873"/>
                      <a:gd name="connsiteX1" fmla="*/ 0 w 5169"/>
                      <a:gd name="connsiteY1" fmla="*/ 50053 h 52873"/>
                      <a:gd name="connsiteX2" fmla="*/ 5170 w 5169"/>
                      <a:gd name="connsiteY2" fmla="*/ 52873 h 52873"/>
                      <a:gd name="connsiteX3" fmla="*/ 5170 w 5169"/>
                      <a:gd name="connsiteY3" fmla="*/ 0 h 52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52873">
                        <a:moveTo>
                          <a:pt x="0" y="1880"/>
                        </a:moveTo>
                        <a:lnTo>
                          <a:pt x="0" y="50053"/>
                        </a:lnTo>
                        <a:lnTo>
                          <a:pt x="5170" y="52873"/>
                        </a:lnTo>
                        <a:lnTo>
                          <a:pt x="5170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65828971-26FC-9CEF-1E19-AB40ED8B1A08}"/>
                      </a:ext>
                    </a:extLst>
                  </p:cNvPr>
                  <p:cNvSpPr/>
                  <p:nvPr/>
                </p:nvSpPr>
                <p:spPr>
                  <a:xfrm>
                    <a:off x="8842650" y="2282223"/>
                    <a:ext cx="5169" cy="62366"/>
                  </a:xfrm>
                  <a:custGeom>
                    <a:avLst/>
                    <a:gdLst>
                      <a:gd name="connsiteX0" fmla="*/ 0 w 5169"/>
                      <a:gd name="connsiteY0" fmla="*/ 1927 h 62366"/>
                      <a:gd name="connsiteX1" fmla="*/ 0 w 5169"/>
                      <a:gd name="connsiteY1" fmla="*/ 59547 h 62366"/>
                      <a:gd name="connsiteX2" fmla="*/ 5170 w 5169"/>
                      <a:gd name="connsiteY2" fmla="*/ 62367 h 62366"/>
                      <a:gd name="connsiteX3" fmla="*/ 5170 w 5169"/>
                      <a:gd name="connsiteY3" fmla="*/ 0 h 62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62366">
                        <a:moveTo>
                          <a:pt x="0" y="1927"/>
                        </a:moveTo>
                        <a:lnTo>
                          <a:pt x="0" y="59547"/>
                        </a:lnTo>
                        <a:lnTo>
                          <a:pt x="5170" y="62367"/>
                        </a:lnTo>
                        <a:lnTo>
                          <a:pt x="5170" y="0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2F3BEFB9-C6D9-0702-18C3-42016C69F708}"/>
                      </a:ext>
                    </a:extLst>
                  </p:cNvPr>
                  <p:cNvSpPr/>
                  <p:nvPr/>
                </p:nvSpPr>
                <p:spPr>
                  <a:xfrm>
                    <a:off x="8925226" y="2314746"/>
                    <a:ext cx="5169" cy="36141"/>
                  </a:xfrm>
                  <a:custGeom>
                    <a:avLst/>
                    <a:gdLst>
                      <a:gd name="connsiteX0" fmla="*/ 0 w 5169"/>
                      <a:gd name="connsiteY0" fmla="*/ 0 h 36141"/>
                      <a:gd name="connsiteX1" fmla="*/ 0 w 5169"/>
                      <a:gd name="connsiteY1" fmla="*/ 36142 h 36141"/>
                      <a:gd name="connsiteX2" fmla="*/ 5170 w 5169"/>
                      <a:gd name="connsiteY2" fmla="*/ 34262 h 36141"/>
                      <a:gd name="connsiteX3" fmla="*/ 5170 w 5169"/>
                      <a:gd name="connsiteY3" fmla="*/ 2444 h 36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36141">
                        <a:moveTo>
                          <a:pt x="0" y="0"/>
                        </a:moveTo>
                        <a:lnTo>
                          <a:pt x="0" y="36142"/>
                        </a:lnTo>
                        <a:lnTo>
                          <a:pt x="5170" y="34262"/>
                        </a:lnTo>
                        <a:lnTo>
                          <a:pt x="5170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824A570E-CBAB-5FAD-9FB6-5FF302B37DBB}"/>
                      </a:ext>
                    </a:extLst>
                  </p:cNvPr>
                  <p:cNvSpPr/>
                  <p:nvPr/>
                </p:nvSpPr>
                <p:spPr>
                  <a:xfrm>
                    <a:off x="8914887" y="2309764"/>
                    <a:ext cx="5169" cy="44836"/>
                  </a:xfrm>
                  <a:custGeom>
                    <a:avLst/>
                    <a:gdLst>
                      <a:gd name="connsiteX0" fmla="*/ 0 w 5169"/>
                      <a:gd name="connsiteY0" fmla="*/ 0 h 44836"/>
                      <a:gd name="connsiteX1" fmla="*/ 0 w 5169"/>
                      <a:gd name="connsiteY1" fmla="*/ 44836 h 44836"/>
                      <a:gd name="connsiteX2" fmla="*/ 5170 w 5169"/>
                      <a:gd name="connsiteY2" fmla="*/ 42956 h 44836"/>
                      <a:gd name="connsiteX3" fmla="*/ 5170 w 5169"/>
                      <a:gd name="connsiteY3" fmla="*/ 2491 h 44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44836">
                        <a:moveTo>
                          <a:pt x="0" y="0"/>
                        </a:moveTo>
                        <a:lnTo>
                          <a:pt x="0" y="44836"/>
                        </a:lnTo>
                        <a:lnTo>
                          <a:pt x="5170" y="42956"/>
                        </a:lnTo>
                        <a:lnTo>
                          <a:pt x="5170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7574AA48-9705-6856-B2F7-7AC4120FD116}"/>
                      </a:ext>
                    </a:extLst>
                  </p:cNvPr>
                  <p:cNvSpPr/>
                  <p:nvPr/>
                </p:nvSpPr>
                <p:spPr>
                  <a:xfrm>
                    <a:off x="8883915" y="2294960"/>
                    <a:ext cx="5169" cy="70309"/>
                  </a:xfrm>
                  <a:custGeom>
                    <a:avLst/>
                    <a:gdLst>
                      <a:gd name="connsiteX0" fmla="*/ 0 w 5169"/>
                      <a:gd name="connsiteY0" fmla="*/ 0 h 70309"/>
                      <a:gd name="connsiteX1" fmla="*/ 0 w 5169"/>
                      <a:gd name="connsiteY1" fmla="*/ 69463 h 70309"/>
                      <a:gd name="connsiteX2" fmla="*/ 1551 w 5169"/>
                      <a:gd name="connsiteY2" fmla="*/ 70309 h 70309"/>
                      <a:gd name="connsiteX3" fmla="*/ 5170 w 5169"/>
                      <a:gd name="connsiteY3" fmla="*/ 68993 h 70309"/>
                      <a:gd name="connsiteX4" fmla="*/ 5170 w 5169"/>
                      <a:gd name="connsiteY4" fmla="*/ 2444 h 70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69" h="70309">
                        <a:moveTo>
                          <a:pt x="0" y="0"/>
                        </a:moveTo>
                        <a:lnTo>
                          <a:pt x="0" y="69463"/>
                        </a:lnTo>
                        <a:lnTo>
                          <a:pt x="1551" y="70309"/>
                        </a:lnTo>
                        <a:lnTo>
                          <a:pt x="5170" y="68993"/>
                        </a:lnTo>
                        <a:lnTo>
                          <a:pt x="5170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FE843F1B-758C-CA27-692E-0312B790FD61}"/>
                      </a:ext>
                    </a:extLst>
                  </p:cNvPr>
                  <p:cNvSpPr/>
                  <p:nvPr/>
                </p:nvSpPr>
                <p:spPr>
                  <a:xfrm>
                    <a:off x="8935519" y="2319681"/>
                    <a:ext cx="5169" cy="27446"/>
                  </a:xfrm>
                  <a:custGeom>
                    <a:avLst/>
                    <a:gdLst>
                      <a:gd name="connsiteX0" fmla="*/ 0 w 5169"/>
                      <a:gd name="connsiteY0" fmla="*/ 0 h 27446"/>
                      <a:gd name="connsiteX1" fmla="*/ 0 w 5169"/>
                      <a:gd name="connsiteY1" fmla="*/ 27447 h 27446"/>
                      <a:gd name="connsiteX2" fmla="*/ 5170 w 5169"/>
                      <a:gd name="connsiteY2" fmla="*/ 25614 h 27446"/>
                      <a:gd name="connsiteX3" fmla="*/ 5170 w 5169"/>
                      <a:gd name="connsiteY3" fmla="*/ 2444 h 27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27446">
                        <a:moveTo>
                          <a:pt x="0" y="0"/>
                        </a:moveTo>
                        <a:lnTo>
                          <a:pt x="0" y="27447"/>
                        </a:lnTo>
                        <a:lnTo>
                          <a:pt x="5170" y="25614"/>
                        </a:lnTo>
                        <a:lnTo>
                          <a:pt x="5170" y="2444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07EB3715-46F8-28E0-46EB-805E7F091B91}"/>
                      </a:ext>
                    </a:extLst>
                  </p:cNvPr>
                  <p:cNvSpPr/>
                  <p:nvPr/>
                </p:nvSpPr>
                <p:spPr>
                  <a:xfrm>
                    <a:off x="8894254" y="2299895"/>
                    <a:ext cx="5169" cy="62178"/>
                  </a:xfrm>
                  <a:custGeom>
                    <a:avLst/>
                    <a:gdLst>
                      <a:gd name="connsiteX0" fmla="*/ 0 w 5169"/>
                      <a:gd name="connsiteY0" fmla="*/ 0 h 62178"/>
                      <a:gd name="connsiteX1" fmla="*/ 0 w 5169"/>
                      <a:gd name="connsiteY1" fmla="*/ 62179 h 62178"/>
                      <a:gd name="connsiteX2" fmla="*/ 5170 w 5169"/>
                      <a:gd name="connsiteY2" fmla="*/ 60299 h 62178"/>
                      <a:gd name="connsiteX3" fmla="*/ 5170 w 5169"/>
                      <a:gd name="connsiteY3" fmla="*/ 2491 h 621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69" h="62178">
                        <a:moveTo>
                          <a:pt x="0" y="0"/>
                        </a:moveTo>
                        <a:lnTo>
                          <a:pt x="0" y="62179"/>
                        </a:lnTo>
                        <a:lnTo>
                          <a:pt x="5170" y="60299"/>
                        </a:lnTo>
                        <a:lnTo>
                          <a:pt x="5170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7DB91583-A830-384C-C768-7759357ABAC0}"/>
                      </a:ext>
                    </a:extLst>
                  </p:cNvPr>
                  <p:cNvSpPr/>
                  <p:nvPr/>
                </p:nvSpPr>
                <p:spPr>
                  <a:xfrm>
                    <a:off x="8904594" y="2304829"/>
                    <a:ext cx="5122" cy="53531"/>
                  </a:xfrm>
                  <a:custGeom>
                    <a:avLst/>
                    <a:gdLst>
                      <a:gd name="connsiteX0" fmla="*/ 0 w 5122"/>
                      <a:gd name="connsiteY0" fmla="*/ 0 h 53531"/>
                      <a:gd name="connsiteX1" fmla="*/ 0 w 5122"/>
                      <a:gd name="connsiteY1" fmla="*/ 53531 h 53531"/>
                      <a:gd name="connsiteX2" fmla="*/ 5123 w 5122"/>
                      <a:gd name="connsiteY2" fmla="*/ 51651 h 53531"/>
                      <a:gd name="connsiteX3" fmla="*/ 5123 w 5122"/>
                      <a:gd name="connsiteY3" fmla="*/ 2491 h 53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22" h="53531">
                        <a:moveTo>
                          <a:pt x="0" y="0"/>
                        </a:moveTo>
                        <a:lnTo>
                          <a:pt x="0" y="53531"/>
                        </a:lnTo>
                        <a:lnTo>
                          <a:pt x="5123" y="51651"/>
                        </a:lnTo>
                        <a:lnTo>
                          <a:pt x="5123" y="2491"/>
                        </a:lnTo>
                        <a:close/>
                      </a:path>
                    </a:pathLst>
                  </a:custGeom>
                  <a:grpFill/>
                  <a:ln w="4687" cap="flat">
                    <a:solidFill>
                      <a:srgbClr val="010101">
                        <a:alpha val="32000"/>
                      </a:srgb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0E9460D2-1545-1A25-3718-98624C1F728F}"/>
                    </a:ext>
                  </a:extLst>
                </p:cNvPr>
                <p:cNvSpPr/>
                <p:nvPr/>
              </p:nvSpPr>
              <p:spPr>
                <a:xfrm>
                  <a:off x="8825637" y="2326448"/>
                  <a:ext cx="149689" cy="73176"/>
                </a:xfrm>
                <a:custGeom>
                  <a:avLst/>
                  <a:gdLst>
                    <a:gd name="connsiteX0" fmla="*/ 124075 w 149689"/>
                    <a:gd name="connsiteY0" fmla="*/ 0 h 73176"/>
                    <a:gd name="connsiteX1" fmla="*/ 121537 w 149689"/>
                    <a:gd name="connsiteY1" fmla="*/ 2867 h 73176"/>
                    <a:gd name="connsiteX2" fmla="*/ 121537 w 149689"/>
                    <a:gd name="connsiteY2" fmla="*/ 24721 h 73176"/>
                    <a:gd name="connsiteX3" fmla="*/ 58090 w 149689"/>
                    <a:gd name="connsiteY3" fmla="*/ 47656 h 73176"/>
                    <a:gd name="connsiteX4" fmla="*/ 46528 w 149689"/>
                    <a:gd name="connsiteY4" fmla="*/ 41312 h 73176"/>
                    <a:gd name="connsiteX5" fmla="*/ 0 w 149689"/>
                    <a:gd name="connsiteY5" fmla="*/ 42157 h 73176"/>
                    <a:gd name="connsiteX6" fmla="*/ 59218 w 149689"/>
                    <a:gd name="connsiteY6" fmla="*/ 73176 h 73176"/>
                    <a:gd name="connsiteX7" fmla="*/ 149689 w 149689"/>
                    <a:gd name="connsiteY7" fmla="*/ 43802 h 73176"/>
                    <a:gd name="connsiteX8" fmla="*/ 149689 w 149689"/>
                    <a:gd name="connsiteY8" fmla="*/ 12266 h 73176"/>
                    <a:gd name="connsiteX9" fmla="*/ 124075 w 149689"/>
                    <a:gd name="connsiteY9" fmla="*/ 0 h 73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689" h="73176">
                      <a:moveTo>
                        <a:pt x="124075" y="0"/>
                      </a:moveTo>
                      <a:cubicBezTo>
                        <a:pt x="123276" y="987"/>
                        <a:pt x="122383" y="1927"/>
                        <a:pt x="121537" y="2867"/>
                      </a:cubicBezTo>
                      <a:lnTo>
                        <a:pt x="121537" y="24721"/>
                      </a:lnTo>
                      <a:lnTo>
                        <a:pt x="58090" y="47656"/>
                      </a:lnTo>
                      <a:lnTo>
                        <a:pt x="46528" y="41312"/>
                      </a:lnTo>
                      <a:cubicBezTo>
                        <a:pt x="32570" y="43426"/>
                        <a:pt x="17107" y="43896"/>
                        <a:pt x="0" y="42157"/>
                      </a:cubicBezTo>
                      <a:lnTo>
                        <a:pt x="59218" y="73176"/>
                      </a:lnTo>
                      <a:lnTo>
                        <a:pt x="149689" y="43802"/>
                      </a:lnTo>
                      <a:lnTo>
                        <a:pt x="149689" y="12266"/>
                      </a:lnTo>
                      <a:lnTo>
                        <a:pt x="124075" y="0"/>
                      </a:lnTo>
                      <a:close/>
                    </a:path>
                  </a:pathLst>
                </a:custGeom>
                <a:grpFill/>
                <a:ln w="4687" cap="flat">
                  <a:solidFill>
                    <a:srgbClr val="010101">
                      <a:alpha val="32000"/>
                    </a:srgb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A90F9160-C020-5AC2-16A9-4AE29A794442}"/>
                  </a:ext>
                </a:extLst>
              </p:cNvPr>
              <p:cNvSpPr/>
              <p:nvPr/>
            </p:nvSpPr>
            <p:spPr>
              <a:xfrm>
                <a:off x="8987123" y="1977440"/>
                <a:ext cx="60486" cy="37598"/>
              </a:xfrm>
              <a:custGeom>
                <a:avLst/>
                <a:gdLst>
                  <a:gd name="connsiteX0" fmla="*/ 60487 w 60486"/>
                  <a:gd name="connsiteY0" fmla="*/ 0 h 37598"/>
                  <a:gd name="connsiteX1" fmla="*/ 0 w 60486"/>
                  <a:gd name="connsiteY1" fmla="*/ 19363 h 37598"/>
                  <a:gd name="connsiteX2" fmla="*/ 35155 w 60486"/>
                  <a:gd name="connsiteY2" fmla="*/ 37599 h 3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486" h="37598">
                    <a:moveTo>
                      <a:pt x="60487" y="0"/>
                    </a:moveTo>
                    <a:lnTo>
                      <a:pt x="0" y="19363"/>
                    </a:lnTo>
                    <a:lnTo>
                      <a:pt x="35155" y="3759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27AAF085-02F4-3C7E-0F99-C773072E68B8}"/>
                  </a:ext>
                </a:extLst>
              </p:cNvPr>
              <p:cNvSpPr/>
              <p:nvPr/>
            </p:nvSpPr>
            <p:spPr>
              <a:xfrm>
                <a:off x="9022278" y="1790010"/>
                <a:ext cx="582261" cy="326637"/>
              </a:xfrm>
              <a:custGeom>
                <a:avLst/>
                <a:gdLst>
                  <a:gd name="connsiteX0" fmla="*/ 296747 w 582261"/>
                  <a:gd name="connsiteY0" fmla="*/ 0 h 326637"/>
                  <a:gd name="connsiteX1" fmla="*/ 74398 w 582261"/>
                  <a:gd name="connsiteY1" fmla="*/ 222396 h 326637"/>
                  <a:gd name="connsiteX2" fmla="*/ 25332 w 582261"/>
                  <a:gd name="connsiteY2" fmla="*/ 187429 h 326637"/>
                  <a:gd name="connsiteX3" fmla="*/ 0 w 582261"/>
                  <a:gd name="connsiteY3" fmla="*/ 225028 h 326637"/>
                  <a:gd name="connsiteX4" fmla="*/ 79568 w 582261"/>
                  <a:gd name="connsiteY4" fmla="*/ 266292 h 326637"/>
                  <a:gd name="connsiteX5" fmla="*/ 91741 w 582261"/>
                  <a:gd name="connsiteY5" fmla="*/ 284339 h 326637"/>
                  <a:gd name="connsiteX6" fmla="*/ 177935 w 582261"/>
                  <a:gd name="connsiteY6" fmla="*/ 320716 h 326637"/>
                  <a:gd name="connsiteX7" fmla="*/ 189121 w 582261"/>
                  <a:gd name="connsiteY7" fmla="*/ 310000 h 326637"/>
                  <a:gd name="connsiteX8" fmla="*/ 223571 w 582261"/>
                  <a:gd name="connsiteY8" fmla="*/ 326638 h 326637"/>
                  <a:gd name="connsiteX9" fmla="*/ 582261 w 582261"/>
                  <a:gd name="connsiteY9" fmla="*/ 14099 h 326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2261" h="326637">
                    <a:moveTo>
                      <a:pt x="296747" y="0"/>
                    </a:moveTo>
                    <a:lnTo>
                      <a:pt x="74398" y="222396"/>
                    </a:lnTo>
                    <a:lnTo>
                      <a:pt x="25332" y="187429"/>
                    </a:lnTo>
                    <a:lnTo>
                      <a:pt x="0" y="225028"/>
                    </a:lnTo>
                    <a:lnTo>
                      <a:pt x="79568" y="266292"/>
                    </a:lnTo>
                    <a:lnTo>
                      <a:pt x="91741" y="284339"/>
                    </a:lnTo>
                    <a:lnTo>
                      <a:pt x="177935" y="320716"/>
                    </a:lnTo>
                    <a:lnTo>
                      <a:pt x="189121" y="310000"/>
                    </a:lnTo>
                    <a:lnTo>
                      <a:pt x="223571" y="326638"/>
                    </a:lnTo>
                    <a:lnTo>
                      <a:pt x="582261" y="1409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18A90427-B392-1C05-C4FC-11697C67E6D9}"/>
                  </a:ext>
                </a:extLst>
              </p:cNvPr>
              <p:cNvSpPr/>
              <p:nvPr/>
            </p:nvSpPr>
            <p:spPr>
              <a:xfrm>
                <a:off x="9319024" y="1695920"/>
                <a:ext cx="346612" cy="108189"/>
              </a:xfrm>
              <a:custGeom>
                <a:avLst/>
                <a:gdLst>
                  <a:gd name="connsiteX0" fmla="*/ 0 w 346612"/>
                  <a:gd name="connsiteY0" fmla="*/ 94091 h 108189"/>
                  <a:gd name="connsiteX1" fmla="*/ 285514 w 346612"/>
                  <a:gd name="connsiteY1" fmla="*/ 108190 h 108189"/>
                  <a:gd name="connsiteX2" fmla="*/ 346612 w 346612"/>
                  <a:gd name="connsiteY2" fmla="*/ 62978 h 108189"/>
                  <a:gd name="connsiteX3" fmla="*/ 0 w 346612"/>
                  <a:gd name="connsiteY3" fmla="*/ 0 h 10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612" h="108189">
                    <a:moveTo>
                      <a:pt x="0" y="94091"/>
                    </a:moveTo>
                    <a:lnTo>
                      <a:pt x="285514" y="108190"/>
                    </a:lnTo>
                    <a:lnTo>
                      <a:pt x="346612" y="6297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FF9E8AC2-F361-2658-F4BB-741264123629}"/>
                  </a:ext>
                </a:extLst>
              </p:cNvPr>
              <p:cNvSpPr/>
              <p:nvPr/>
            </p:nvSpPr>
            <p:spPr>
              <a:xfrm>
                <a:off x="9604539" y="1804110"/>
                <a:ext cx="122195" cy="357985"/>
              </a:xfrm>
              <a:custGeom>
                <a:avLst/>
                <a:gdLst>
                  <a:gd name="connsiteX0" fmla="*/ 0 w 122195"/>
                  <a:gd name="connsiteY0" fmla="*/ 0 h 357985"/>
                  <a:gd name="connsiteX1" fmla="*/ 2961 w 122195"/>
                  <a:gd name="connsiteY1" fmla="*/ 323113 h 357985"/>
                  <a:gd name="connsiteX2" fmla="*/ 122195 w 122195"/>
                  <a:gd name="connsiteY2" fmla="*/ 357986 h 357985"/>
                  <a:gd name="connsiteX3" fmla="*/ 122195 w 122195"/>
                  <a:gd name="connsiteY3" fmla="*/ 25238 h 357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95" h="357985">
                    <a:moveTo>
                      <a:pt x="0" y="0"/>
                    </a:moveTo>
                    <a:lnTo>
                      <a:pt x="2961" y="323113"/>
                    </a:lnTo>
                    <a:lnTo>
                      <a:pt x="122195" y="357986"/>
                    </a:lnTo>
                    <a:lnTo>
                      <a:pt x="122195" y="25238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5FF0DB03-2992-5B69-8ADB-E9D034E3012E}"/>
                  </a:ext>
                </a:extLst>
              </p:cNvPr>
              <p:cNvSpPr/>
              <p:nvPr/>
            </p:nvSpPr>
            <p:spPr>
              <a:xfrm>
                <a:off x="9023829" y="1709361"/>
                <a:ext cx="253461" cy="269628"/>
              </a:xfrm>
              <a:custGeom>
                <a:avLst/>
                <a:gdLst>
                  <a:gd name="connsiteX0" fmla="*/ 253462 w 253461"/>
                  <a:gd name="connsiteY0" fmla="*/ 0 h 269628"/>
                  <a:gd name="connsiteX1" fmla="*/ 66690 w 253461"/>
                  <a:gd name="connsiteY1" fmla="*/ 265117 h 269628"/>
                  <a:gd name="connsiteX2" fmla="*/ 30784 w 253461"/>
                  <a:gd name="connsiteY2" fmla="*/ 241383 h 269628"/>
                  <a:gd name="connsiteX3" fmla="*/ 0 w 253461"/>
                  <a:gd name="connsiteY3" fmla="*/ 250172 h 269628"/>
                  <a:gd name="connsiteX4" fmla="*/ 29092 w 253461"/>
                  <a:gd name="connsiteY4" fmla="*/ 245378 h 269628"/>
                  <a:gd name="connsiteX5" fmla="*/ 68664 w 253461"/>
                  <a:gd name="connsiteY5" fmla="*/ 269629 h 269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461" h="269628">
                    <a:moveTo>
                      <a:pt x="253462" y="0"/>
                    </a:moveTo>
                    <a:lnTo>
                      <a:pt x="66690" y="265117"/>
                    </a:lnTo>
                    <a:lnTo>
                      <a:pt x="30784" y="241383"/>
                    </a:lnTo>
                    <a:lnTo>
                      <a:pt x="0" y="250172"/>
                    </a:lnTo>
                    <a:lnTo>
                      <a:pt x="29092" y="245378"/>
                    </a:lnTo>
                    <a:lnTo>
                      <a:pt x="68664" y="269629"/>
                    </a:lnTo>
                    <a:close/>
                  </a:path>
                </a:pathLst>
              </a:custGeom>
              <a:grpFill/>
              <a:ln w="4687" cap="flat">
                <a:solidFill>
                  <a:srgbClr val="010101">
                    <a:alpha val="32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150100-BC90-62CE-7CD3-886712564398}"/>
                </a:ext>
              </a:extLst>
            </p:cNvPr>
            <p:cNvSpPr/>
            <p:nvPr/>
          </p:nvSpPr>
          <p:spPr>
            <a:xfrm>
              <a:off x="9864627" y="1758569"/>
              <a:ext cx="336272" cy="208484"/>
            </a:xfrm>
            <a:custGeom>
              <a:avLst/>
              <a:gdLst>
                <a:gd name="connsiteX0" fmla="*/ 314418 w 336272"/>
                <a:gd name="connsiteY0" fmla="*/ 0 h 208484"/>
                <a:gd name="connsiteX1" fmla="*/ 0 w 336272"/>
                <a:gd name="connsiteY1" fmla="*/ 28904 h 208484"/>
                <a:gd name="connsiteX2" fmla="*/ 0 w 336272"/>
                <a:gd name="connsiteY2" fmla="*/ 208484 h 208484"/>
                <a:gd name="connsiteX3" fmla="*/ 336272 w 336272"/>
                <a:gd name="connsiteY3" fmla="*/ 86665 h 208484"/>
                <a:gd name="connsiteX4" fmla="*/ 312961 w 336272"/>
                <a:gd name="connsiteY4" fmla="*/ 893 h 20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72" h="208484">
                  <a:moveTo>
                    <a:pt x="314418" y="0"/>
                  </a:moveTo>
                  <a:lnTo>
                    <a:pt x="0" y="28904"/>
                  </a:lnTo>
                  <a:lnTo>
                    <a:pt x="0" y="208484"/>
                  </a:lnTo>
                  <a:lnTo>
                    <a:pt x="336272" y="86665"/>
                  </a:lnTo>
                  <a:lnTo>
                    <a:pt x="312961" y="893"/>
                  </a:lnTo>
                  <a:close/>
                </a:path>
              </a:pathLst>
            </a:custGeom>
            <a:grpFill/>
            <a:ln w="4687" cap="flat">
              <a:solidFill>
                <a:srgbClr val="010101">
                  <a:alpha val="32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4E43DB8-06B2-09CE-4DC5-32A61F0F4EA0}"/>
              </a:ext>
            </a:extLst>
          </p:cNvPr>
          <p:cNvSpPr/>
          <p:nvPr/>
        </p:nvSpPr>
        <p:spPr>
          <a:xfrm>
            <a:off x="1270687" y="595502"/>
            <a:ext cx="10154328" cy="5843750"/>
          </a:xfrm>
          <a:prstGeom prst="roundRect">
            <a:avLst>
              <a:gd name="adj" fmla="val 3579"/>
            </a:avLst>
          </a:prstGeom>
          <a:noFill/>
          <a:ln w="73025">
            <a:solidFill>
              <a:schemeClr val="bg1">
                <a:alpha val="91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A5B4B32-EB8A-ABDF-7924-9103C6348DC2}"/>
              </a:ext>
            </a:extLst>
          </p:cNvPr>
          <p:cNvSpPr/>
          <p:nvPr/>
        </p:nvSpPr>
        <p:spPr>
          <a:xfrm>
            <a:off x="1432874" y="746725"/>
            <a:ext cx="9844726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1186" name="Group 1185">
            <a:extLst>
              <a:ext uri="{FF2B5EF4-FFF2-40B4-BE49-F238E27FC236}">
                <a16:creationId xmlns:a16="http://schemas.microsoft.com/office/drawing/2014/main" id="{97DDF2A6-C8A3-7AA6-3B4A-4B82A9EF1559}"/>
              </a:ext>
            </a:extLst>
          </p:cNvPr>
          <p:cNvGrpSpPr/>
          <p:nvPr/>
        </p:nvGrpSpPr>
        <p:grpSpPr>
          <a:xfrm>
            <a:off x="380345" y="543952"/>
            <a:ext cx="678593" cy="678593"/>
            <a:chOff x="437495" y="543952"/>
            <a:chExt cx="678593" cy="678593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C2C27A18-4591-1D4A-D7D3-1260F176094D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CB76B39-7CA5-C644-B140-628CF959F059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91E2B8E-F86B-0544-1B7A-999A7783ED00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B1DCE77-0297-00BA-36F4-DCA2392ECA5C}"/>
              </a:ext>
            </a:extLst>
          </p:cNvPr>
          <p:cNvGrpSpPr/>
          <p:nvPr/>
        </p:nvGrpSpPr>
        <p:grpSpPr>
          <a:xfrm>
            <a:off x="5310810" y="1223068"/>
            <a:ext cx="2139975" cy="646331"/>
            <a:chOff x="5310810" y="1184968"/>
            <a:chExt cx="2139975" cy="64633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42F1996-BD9B-DEB6-4D3B-6F5CD99F74F7}"/>
                </a:ext>
              </a:extLst>
            </p:cNvPr>
            <p:cNvSpPr txBox="1"/>
            <p:nvPr/>
          </p:nvSpPr>
          <p:spPr>
            <a:xfrm>
              <a:off x="5310810" y="1184968"/>
              <a:ext cx="2139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spc="300" dirty="0">
                  <a:solidFill>
                    <a:schemeClr val="bg1"/>
                  </a:solidFill>
                  <a:latin typeface="Amatic SC" panose="00000500000000000000" pitchFamily="2" charset="-79"/>
                  <a:cs typeface="Amatic SC" panose="00000500000000000000" pitchFamily="2" charset="-79"/>
                </a:rPr>
                <a:t>How to play</a:t>
              </a:r>
              <a:endParaRPr lang="en-IN" sz="3600" b="1" spc="300" dirty="0">
                <a:solidFill>
                  <a:schemeClr val="bg1"/>
                </a:solidFill>
                <a:latin typeface="Amatic SC" panose="00000500000000000000" pitchFamily="2" charset="-79"/>
                <a:cs typeface="Amatic SC" panose="00000500000000000000" pitchFamily="2" charset="-79"/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0065A936-8965-E1A7-DEAF-7232E0F79BD1}"/>
                </a:ext>
              </a:extLst>
            </p:cNvPr>
            <p:cNvCxnSpPr>
              <a:cxnSpLocks/>
            </p:cNvCxnSpPr>
            <p:nvPr/>
          </p:nvCxnSpPr>
          <p:spPr>
            <a:xfrm>
              <a:off x="5451157" y="1813031"/>
              <a:ext cx="1859280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EB5754F2-6FBA-29F4-D9FE-45A81804F889}"/>
              </a:ext>
            </a:extLst>
          </p:cNvPr>
          <p:cNvGrpSpPr/>
          <p:nvPr/>
        </p:nvGrpSpPr>
        <p:grpSpPr>
          <a:xfrm>
            <a:off x="1590892" y="3128419"/>
            <a:ext cx="1747218" cy="1345029"/>
            <a:chOff x="1590892" y="3128419"/>
            <a:chExt cx="1747218" cy="1345029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853126D-DF6D-10DD-B4C3-AD17362ABADB}"/>
                </a:ext>
              </a:extLst>
            </p:cNvPr>
            <p:cNvSpPr/>
            <p:nvPr/>
          </p:nvSpPr>
          <p:spPr>
            <a:xfrm>
              <a:off x="1896719" y="4032112"/>
              <a:ext cx="145790" cy="322851"/>
            </a:xfrm>
            <a:custGeom>
              <a:avLst/>
              <a:gdLst>
                <a:gd name="connsiteX0" fmla="*/ 136999 w 184181"/>
                <a:gd name="connsiteY0" fmla="*/ 8154 h 407868"/>
                <a:gd name="connsiteX1" fmla="*/ 27128 w 184181"/>
                <a:gd name="connsiteY1" fmla="*/ 26790 h 407868"/>
                <a:gd name="connsiteX2" fmla="*/ 27128 w 184181"/>
                <a:gd name="connsiteY2" fmla="*/ 387056 h 407868"/>
                <a:gd name="connsiteX3" fmla="*/ 136999 w 184181"/>
                <a:gd name="connsiteY3" fmla="*/ 401942 h 407868"/>
                <a:gd name="connsiteX4" fmla="*/ 183432 w 184181"/>
                <a:gd name="connsiteY4" fmla="*/ 367704 h 407868"/>
                <a:gd name="connsiteX5" fmla="*/ 170032 w 184181"/>
                <a:gd name="connsiteY5" fmla="*/ 0 h 407868"/>
                <a:gd name="connsiteX6" fmla="*/ 136999 w 184181"/>
                <a:gd name="connsiteY6" fmla="*/ 8154 h 40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181" h="407868">
                  <a:moveTo>
                    <a:pt x="136999" y="8154"/>
                  </a:moveTo>
                  <a:lnTo>
                    <a:pt x="27128" y="26790"/>
                  </a:lnTo>
                  <a:cubicBezTo>
                    <a:pt x="27128" y="26790"/>
                    <a:pt x="-33910" y="264980"/>
                    <a:pt x="27128" y="387056"/>
                  </a:cubicBezTo>
                  <a:cubicBezTo>
                    <a:pt x="27128" y="387056"/>
                    <a:pt x="80147" y="421294"/>
                    <a:pt x="136999" y="401942"/>
                  </a:cubicBezTo>
                  <a:cubicBezTo>
                    <a:pt x="193851" y="382590"/>
                    <a:pt x="183432" y="367704"/>
                    <a:pt x="183432" y="367704"/>
                  </a:cubicBezTo>
                  <a:lnTo>
                    <a:pt x="170032" y="0"/>
                  </a:lnTo>
                  <a:lnTo>
                    <a:pt x="136999" y="8154"/>
                  </a:lnTo>
                  <a:close/>
                </a:path>
              </a:pathLst>
            </a:custGeom>
            <a:solidFill>
              <a:srgbClr val="22A94A"/>
            </a:solidFill>
            <a:ln w="10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77A62D4-A152-9340-E830-2FFB6D097E84}"/>
                </a:ext>
              </a:extLst>
            </p:cNvPr>
            <p:cNvSpPr/>
            <p:nvPr/>
          </p:nvSpPr>
          <p:spPr>
            <a:xfrm>
              <a:off x="1906287" y="4032103"/>
              <a:ext cx="126659" cy="75400"/>
            </a:xfrm>
            <a:custGeom>
              <a:avLst/>
              <a:gdLst>
                <a:gd name="connsiteX0" fmla="*/ 160012 w 160012"/>
                <a:gd name="connsiteY0" fmla="*/ 87651 h 95255"/>
                <a:gd name="connsiteX1" fmla="*/ 0 w 160012"/>
                <a:gd name="connsiteY1" fmla="*/ 95255 h 95255"/>
                <a:gd name="connsiteX2" fmla="*/ 13920 w 160012"/>
                <a:gd name="connsiteY2" fmla="*/ 26779 h 95255"/>
                <a:gd name="connsiteX3" fmla="*/ 123790 w 160012"/>
                <a:gd name="connsiteY3" fmla="*/ 8175 h 95255"/>
                <a:gd name="connsiteX4" fmla="*/ 156813 w 160012"/>
                <a:gd name="connsiteY4" fmla="*/ 0 h 95255"/>
                <a:gd name="connsiteX5" fmla="*/ 160012 w 160012"/>
                <a:gd name="connsiteY5" fmla="*/ 87651 h 9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012" h="95255">
                  <a:moveTo>
                    <a:pt x="160012" y="87651"/>
                  </a:moveTo>
                  <a:cubicBezTo>
                    <a:pt x="100356" y="69348"/>
                    <a:pt x="41281" y="80993"/>
                    <a:pt x="0" y="95255"/>
                  </a:cubicBezTo>
                  <a:cubicBezTo>
                    <a:pt x="6887" y="54203"/>
                    <a:pt x="13920" y="26779"/>
                    <a:pt x="13920" y="26779"/>
                  </a:cubicBezTo>
                  <a:lnTo>
                    <a:pt x="123790" y="8175"/>
                  </a:lnTo>
                  <a:lnTo>
                    <a:pt x="156813" y="0"/>
                  </a:lnTo>
                  <a:lnTo>
                    <a:pt x="160012" y="87651"/>
                  </a:lnTo>
                  <a:close/>
                </a:path>
              </a:pathLst>
            </a:custGeom>
            <a:solidFill>
              <a:srgbClr val="75C044"/>
            </a:solidFill>
            <a:ln w="10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F6C70B8-D1CA-6BB9-9DBD-00AD69C941A1}"/>
                </a:ext>
              </a:extLst>
            </p:cNvPr>
            <p:cNvSpPr/>
            <p:nvPr/>
          </p:nvSpPr>
          <p:spPr>
            <a:xfrm>
              <a:off x="1896719" y="4032112"/>
              <a:ext cx="145790" cy="322851"/>
            </a:xfrm>
            <a:custGeom>
              <a:avLst/>
              <a:gdLst>
                <a:gd name="connsiteX0" fmla="*/ 136999 w 184181"/>
                <a:gd name="connsiteY0" fmla="*/ 8154 h 407868"/>
                <a:gd name="connsiteX1" fmla="*/ 27128 w 184181"/>
                <a:gd name="connsiteY1" fmla="*/ 26790 h 407868"/>
                <a:gd name="connsiteX2" fmla="*/ 27128 w 184181"/>
                <a:gd name="connsiteY2" fmla="*/ 387056 h 407868"/>
                <a:gd name="connsiteX3" fmla="*/ 136999 w 184181"/>
                <a:gd name="connsiteY3" fmla="*/ 401942 h 407868"/>
                <a:gd name="connsiteX4" fmla="*/ 183432 w 184181"/>
                <a:gd name="connsiteY4" fmla="*/ 367704 h 407868"/>
                <a:gd name="connsiteX5" fmla="*/ 170032 w 184181"/>
                <a:gd name="connsiteY5" fmla="*/ 0 h 407868"/>
                <a:gd name="connsiteX6" fmla="*/ 136999 w 184181"/>
                <a:gd name="connsiteY6" fmla="*/ 8154 h 40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181" h="407868">
                  <a:moveTo>
                    <a:pt x="136999" y="8154"/>
                  </a:moveTo>
                  <a:lnTo>
                    <a:pt x="27128" y="26790"/>
                  </a:lnTo>
                  <a:cubicBezTo>
                    <a:pt x="27128" y="26790"/>
                    <a:pt x="-33910" y="264980"/>
                    <a:pt x="27128" y="387056"/>
                  </a:cubicBezTo>
                  <a:cubicBezTo>
                    <a:pt x="27128" y="387056"/>
                    <a:pt x="80147" y="421294"/>
                    <a:pt x="136999" y="401942"/>
                  </a:cubicBezTo>
                  <a:cubicBezTo>
                    <a:pt x="193851" y="382590"/>
                    <a:pt x="183432" y="367704"/>
                    <a:pt x="183432" y="367704"/>
                  </a:cubicBezTo>
                  <a:lnTo>
                    <a:pt x="170032" y="0"/>
                  </a:lnTo>
                  <a:lnTo>
                    <a:pt x="136999" y="8154"/>
                  </a:lnTo>
                  <a:close/>
                </a:path>
              </a:pathLst>
            </a:custGeom>
            <a:noFill/>
            <a:ln w="7254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E3AF7BC-1D49-A15E-A8E6-B3F07BE36E92}"/>
                </a:ext>
              </a:extLst>
            </p:cNvPr>
            <p:cNvSpPr/>
            <p:nvPr/>
          </p:nvSpPr>
          <p:spPr>
            <a:xfrm>
              <a:off x="2000021" y="3848281"/>
              <a:ext cx="352043" cy="617267"/>
            </a:xfrm>
            <a:custGeom>
              <a:avLst/>
              <a:gdLst>
                <a:gd name="connsiteX0" fmla="*/ 390496 w 444747"/>
                <a:gd name="connsiteY0" fmla="*/ 771133 h 779814"/>
                <a:gd name="connsiteX1" fmla="*/ 390496 w 444747"/>
                <a:gd name="connsiteY1" fmla="*/ 102715 h 779814"/>
                <a:gd name="connsiteX2" fmla="*/ 165810 w 444747"/>
                <a:gd name="connsiteY2" fmla="*/ 5798 h 779814"/>
                <a:gd name="connsiteX3" fmla="*/ 88940 w 444747"/>
                <a:gd name="connsiteY3" fmla="*/ 58858 h 779814"/>
                <a:gd name="connsiteX4" fmla="*/ 458 w 444747"/>
                <a:gd name="connsiteY4" fmla="*/ 379610 h 779814"/>
                <a:gd name="connsiteX5" fmla="*/ 31725 w 444747"/>
                <a:gd name="connsiteY5" fmla="*/ 771133 h 779814"/>
                <a:gd name="connsiteX6" fmla="*/ 183573 w 444747"/>
                <a:gd name="connsiteY6" fmla="*/ 763685 h 779814"/>
                <a:gd name="connsiteX7" fmla="*/ 189525 w 444747"/>
                <a:gd name="connsiteY7" fmla="*/ 646075 h 779814"/>
                <a:gd name="connsiteX8" fmla="*/ 266934 w 444747"/>
                <a:gd name="connsiteY8" fmla="*/ 647561 h 779814"/>
                <a:gd name="connsiteX9" fmla="*/ 275867 w 444747"/>
                <a:gd name="connsiteY9" fmla="*/ 772608 h 779814"/>
                <a:gd name="connsiteX10" fmla="*/ 390496 w 444747"/>
                <a:gd name="connsiteY10" fmla="*/ 771133 h 779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4747" h="779814">
                  <a:moveTo>
                    <a:pt x="390496" y="771133"/>
                  </a:moveTo>
                  <a:cubicBezTo>
                    <a:pt x="390496" y="771133"/>
                    <a:pt x="512562" y="254324"/>
                    <a:pt x="390496" y="102715"/>
                  </a:cubicBezTo>
                  <a:cubicBezTo>
                    <a:pt x="338443" y="38062"/>
                    <a:pt x="253201" y="-18634"/>
                    <a:pt x="165810" y="5798"/>
                  </a:cubicBezTo>
                  <a:cubicBezTo>
                    <a:pt x="135374" y="14305"/>
                    <a:pt x="109290" y="34665"/>
                    <a:pt x="88940" y="58858"/>
                  </a:cubicBezTo>
                  <a:cubicBezTo>
                    <a:pt x="14377" y="147486"/>
                    <a:pt x="-3230" y="267474"/>
                    <a:pt x="458" y="379610"/>
                  </a:cubicBezTo>
                  <a:cubicBezTo>
                    <a:pt x="10877" y="696705"/>
                    <a:pt x="31725" y="771133"/>
                    <a:pt x="31725" y="771133"/>
                  </a:cubicBezTo>
                  <a:cubicBezTo>
                    <a:pt x="31725" y="771133"/>
                    <a:pt x="146353" y="794952"/>
                    <a:pt x="183573" y="763685"/>
                  </a:cubicBezTo>
                  <a:cubicBezTo>
                    <a:pt x="183573" y="763685"/>
                    <a:pt x="176125" y="657990"/>
                    <a:pt x="189525" y="646075"/>
                  </a:cubicBezTo>
                  <a:lnTo>
                    <a:pt x="266934" y="647561"/>
                  </a:lnTo>
                  <a:lnTo>
                    <a:pt x="275867" y="772608"/>
                  </a:lnTo>
                  <a:lnTo>
                    <a:pt x="390496" y="771133"/>
                  </a:lnTo>
                  <a:close/>
                </a:path>
              </a:pathLst>
            </a:custGeom>
            <a:solidFill>
              <a:srgbClr val="75C044"/>
            </a:solidFill>
            <a:ln w="10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873B421-1F47-7AD6-B6D4-11163337A97A}"/>
                </a:ext>
              </a:extLst>
            </p:cNvPr>
            <p:cNvSpPr/>
            <p:nvPr/>
          </p:nvSpPr>
          <p:spPr>
            <a:xfrm>
              <a:off x="1997958" y="3848281"/>
              <a:ext cx="352043" cy="617267"/>
            </a:xfrm>
            <a:custGeom>
              <a:avLst/>
              <a:gdLst>
                <a:gd name="connsiteX0" fmla="*/ 390496 w 444747"/>
                <a:gd name="connsiteY0" fmla="*/ 771133 h 779814"/>
                <a:gd name="connsiteX1" fmla="*/ 390496 w 444747"/>
                <a:gd name="connsiteY1" fmla="*/ 102715 h 779814"/>
                <a:gd name="connsiteX2" fmla="*/ 165810 w 444747"/>
                <a:gd name="connsiteY2" fmla="*/ 5798 h 779814"/>
                <a:gd name="connsiteX3" fmla="*/ 88940 w 444747"/>
                <a:gd name="connsiteY3" fmla="*/ 58858 h 779814"/>
                <a:gd name="connsiteX4" fmla="*/ 458 w 444747"/>
                <a:gd name="connsiteY4" fmla="*/ 379610 h 779814"/>
                <a:gd name="connsiteX5" fmla="*/ 31725 w 444747"/>
                <a:gd name="connsiteY5" fmla="*/ 771133 h 779814"/>
                <a:gd name="connsiteX6" fmla="*/ 183573 w 444747"/>
                <a:gd name="connsiteY6" fmla="*/ 763685 h 779814"/>
                <a:gd name="connsiteX7" fmla="*/ 189525 w 444747"/>
                <a:gd name="connsiteY7" fmla="*/ 646075 h 779814"/>
                <a:gd name="connsiteX8" fmla="*/ 266934 w 444747"/>
                <a:gd name="connsiteY8" fmla="*/ 647561 h 779814"/>
                <a:gd name="connsiteX9" fmla="*/ 275867 w 444747"/>
                <a:gd name="connsiteY9" fmla="*/ 772608 h 779814"/>
                <a:gd name="connsiteX10" fmla="*/ 390496 w 444747"/>
                <a:gd name="connsiteY10" fmla="*/ 771133 h 779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4747" h="779814">
                  <a:moveTo>
                    <a:pt x="390496" y="771133"/>
                  </a:moveTo>
                  <a:cubicBezTo>
                    <a:pt x="390496" y="771133"/>
                    <a:pt x="512562" y="254324"/>
                    <a:pt x="390496" y="102715"/>
                  </a:cubicBezTo>
                  <a:cubicBezTo>
                    <a:pt x="338443" y="38062"/>
                    <a:pt x="253201" y="-18634"/>
                    <a:pt x="165810" y="5798"/>
                  </a:cubicBezTo>
                  <a:cubicBezTo>
                    <a:pt x="135374" y="14305"/>
                    <a:pt x="109290" y="34665"/>
                    <a:pt x="88940" y="58858"/>
                  </a:cubicBezTo>
                  <a:cubicBezTo>
                    <a:pt x="14378" y="147486"/>
                    <a:pt x="-3230" y="267474"/>
                    <a:pt x="458" y="379610"/>
                  </a:cubicBezTo>
                  <a:cubicBezTo>
                    <a:pt x="10877" y="696705"/>
                    <a:pt x="31725" y="771133"/>
                    <a:pt x="31725" y="771133"/>
                  </a:cubicBezTo>
                  <a:cubicBezTo>
                    <a:pt x="31725" y="771133"/>
                    <a:pt x="146353" y="794952"/>
                    <a:pt x="183573" y="763685"/>
                  </a:cubicBezTo>
                  <a:cubicBezTo>
                    <a:pt x="183573" y="763685"/>
                    <a:pt x="176125" y="657990"/>
                    <a:pt x="189525" y="646075"/>
                  </a:cubicBezTo>
                  <a:lnTo>
                    <a:pt x="266934" y="647561"/>
                  </a:lnTo>
                  <a:lnTo>
                    <a:pt x="275867" y="772608"/>
                  </a:lnTo>
                  <a:lnTo>
                    <a:pt x="390496" y="771133"/>
                  </a:lnTo>
                  <a:close/>
                </a:path>
              </a:pathLst>
            </a:custGeom>
            <a:noFill/>
            <a:ln w="7254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5C9BB53C-10B0-403D-AFF2-C04E86C712CC}"/>
                </a:ext>
              </a:extLst>
            </p:cNvPr>
            <p:cNvSpPr/>
            <p:nvPr/>
          </p:nvSpPr>
          <p:spPr>
            <a:xfrm>
              <a:off x="2104733" y="3948840"/>
              <a:ext cx="272657" cy="178944"/>
            </a:xfrm>
            <a:custGeom>
              <a:avLst/>
              <a:gdLst>
                <a:gd name="connsiteX0" fmla="*/ 1354 w 344456"/>
                <a:gd name="connsiteY0" fmla="*/ 112825 h 226066"/>
                <a:gd name="connsiteX1" fmla="*/ 1125 w 344456"/>
                <a:gd name="connsiteY1" fmla="*/ 111267 h 226066"/>
                <a:gd name="connsiteX2" fmla="*/ 94822 w 344456"/>
                <a:gd name="connsiteY2" fmla="*/ 2466 h 226066"/>
                <a:gd name="connsiteX3" fmla="*/ 325564 w 344456"/>
                <a:gd name="connsiteY3" fmla="*/ 45637 h 226066"/>
                <a:gd name="connsiteX4" fmla="*/ 309837 w 344456"/>
                <a:gd name="connsiteY4" fmla="*/ 210864 h 226066"/>
                <a:gd name="connsiteX5" fmla="*/ 105947 w 344456"/>
                <a:gd name="connsiteY5" fmla="*/ 219684 h 226066"/>
                <a:gd name="connsiteX6" fmla="*/ 1354 w 344456"/>
                <a:gd name="connsiteY6" fmla="*/ 112825 h 22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456" h="226066">
                  <a:moveTo>
                    <a:pt x="1354" y="112825"/>
                  </a:moveTo>
                  <a:cubicBezTo>
                    <a:pt x="1270" y="112306"/>
                    <a:pt x="1198" y="111786"/>
                    <a:pt x="1125" y="111267"/>
                  </a:cubicBezTo>
                  <a:cubicBezTo>
                    <a:pt x="-7434" y="49377"/>
                    <a:pt x="33722" y="5489"/>
                    <a:pt x="94822" y="2466"/>
                  </a:cubicBezTo>
                  <a:cubicBezTo>
                    <a:pt x="215403" y="-3486"/>
                    <a:pt x="291326" y="-2001"/>
                    <a:pt x="325564" y="45637"/>
                  </a:cubicBezTo>
                  <a:cubicBezTo>
                    <a:pt x="359802" y="93275"/>
                    <a:pt x="343234" y="206377"/>
                    <a:pt x="309837" y="210864"/>
                  </a:cubicBezTo>
                  <a:cubicBezTo>
                    <a:pt x="243159" y="219819"/>
                    <a:pt x="172865" y="234631"/>
                    <a:pt x="105947" y="219684"/>
                  </a:cubicBezTo>
                  <a:cubicBezTo>
                    <a:pt x="53957" y="208070"/>
                    <a:pt x="9508" y="166447"/>
                    <a:pt x="1354" y="112825"/>
                  </a:cubicBezTo>
                  <a:close/>
                </a:path>
              </a:pathLst>
            </a:custGeom>
            <a:solidFill>
              <a:srgbClr val="99C7DC"/>
            </a:solidFill>
            <a:ln w="10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044EDC6-AB3E-5745-5B95-83188FA828B1}"/>
                </a:ext>
              </a:extLst>
            </p:cNvPr>
            <p:cNvSpPr/>
            <p:nvPr/>
          </p:nvSpPr>
          <p:spPr>
            <a:xfrm>
              <a:off x="2104941" y="3965123"/>
              <a:ext cx="272261" cy="162665"/>
            </a:xfrm>
            <a:custGeom>
              <a:avLst/>
              <a:gdLst>
                <a:gd name="connsiteX0" fmla="*/ 343938 w 343956"/>
                <a:gd name="connsiteY0" fmla="*/ 104895 h 205500"/>
                <a:gd name="connsiteX1" fmla="*/ 309814 w 343956"/>
                <a:gd name="connsiteY1" fmla="*/ 190292 h 205500"/>
                <a:gd name="connsiteX2" fmla="*/ 105935 w 343956"/>
                <a:gd name="connsiteY2" fmla="*/ 199122 h 205500"/>
                <a:gd name="connsiteX3" fmla="*/ 1351 w 343956"/>
                <a:gd name="connsiteY3" fmla="*/ 92253 h 205500"/>
                <a:gd name="connsiteX4" fmla="*/ 1123 w 343956"/>
                <a:gd name="connsiteY4" fmla="*/ 90695 h 205500"/>
                <a:gd name="connsiteX5" fmla="*/ 38020 w 343956"/>
                <a:gd name="connsiteY5" fmla="*/ 0 h 205500"/>
                <a:gd name="connsiteX6" fmla="*/ 58130 w 343956"/>
                <a:gd name="connsiteY6" fmla="*/ 64809 h 205500"/>
                <a:gd name="connsiteX7" fmla="*/ 122835 w 343956"/>
                <a:gd name="connsiteY7" fmla="*/ 133316 h 205500"/>
                <a:gd name="connsiteX8" fmla="*/ 190927 w 343956"/>
                <a:gd name="connsiteY8" fmla="*/ 147038 h 205500"/>
                <a:gd name="connsiteX9" fmla="*/ 276937 w 343956"/>
                <a:gd name="connsiteY9" fmla="*/ 142229 h 205500"/>
                <a:gd name="connsiteX10" fmla="*/ 343938 w 343956"/>
                <a:gd name="connsiteY10" fmla="*/ 104895 h 20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956" h="205500">
                  <a:moveTo>
                    <a:pt x="343938" y="104895"/>
                  </a:moveTo>
                  <a:cubicBezTo>
                    <a:pt x="344312" y="126543"/>
                    <a:pt x="339440" y="186324"/>
                    <a:pt x="309814" y="190292"/>
                  </a:cubicBezTo>
                  <a:cubicBezTo>
                    <a:pt x="243125" y="199236"/>
                    <a:pt x="172852" y="214070"/>
                    <a:pt x="105935" y="199122"/>
                  </a:cubicBezTo>
                  <a:cubicBezTo>
                    <a:pt x="53923" y="187519"/>
                    <a:pt x="9495" y="145864"/>
                    <a:pt x="1351" y="92253"/>
                  </a:cubicBezTo>
                  <a:cubicBezTo>
                    <a:pt x="1278" y="91724"/>
                    <a:pt x="1195" y="91225"/>
                    <a:pt x="1123" y="90695"/>
                  </a:cubicBezTo>
                  <a:cubicBezTo>
                    <a:pt x="-4352" y="51056"/>
                    <a:pt x="10555" y="18791"/>
                    <a:pt x="38020" y="0"/>
                  </a:cubicBezTo>
                  <a:cubicBezTo>
                    <a:pt x="26676" y="7760"/>
                    <a:pt x="54048" y="56468"/>
                    <a:pt x="58130" y="64809"/>
                  </a:cubicBezTo>
                  <a:cubicBezTo>
                    <a:pt x="72767" y="94715"/>
                    <a:pt x="90644" y="120186"/>
                    <a:pt x="122835" y="133316"/>
                  </a:cubicBezTo>
                  <a:cubicBezTo>
                    <a:pt x="144359" y="142094"/>
                    <a:pt x="167762" y="145147"/>
                    <a:pt x="190927" y="147038"/>
                  </a:cubicBezTo>
                  <a:cubicBezTo>
                    <a:pt x="219462" y="149365"/>
                    <a:pt x="249088" y="149822"/>
                    <a:pt x="276937" y="142229"/>
                  </a:cubicBezTo>
                  <a:cubicBezTo>
                    <a:pt x="287138" y="139445"/>
                    <a:pt x="344166" y="118254"/>
                    <a:pt x="343938" y="104895"/>
                  </a:cubicBezTo>
                  <a:close/>
                </a:path>
              </a:pathLst>
            </a:custGeom>
            <a:solidFill>
              <a:srgbClr val="4B656F"/>
            </a:solidFill>
            <a:ln w="10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9165EA9-A703-F419-E27C-C1ADDBC492F1}"/>
                </a:ext>
              </a:extLst>
            </p:cNvPr>
            <p:cNvSpPr/>
            <p:nvPr/>
          </p:nvSpPr>
          <p:spPr>
            <a:xfrm>
              <a:off x="2104733" y="3948840"/>
              <a:ext cx="272657" cy="178944"/>
            </a:xfrm>
            <a:custGeom>
              <a:avLst/>
              <a:gdLst>
                <a:gd name="connsiteX0" fmla="*/ 1354 w 344456"/>
                <a:gd name="connsiteY0" fmla="*/ 112825 h 226066"/>
                <a:gd name="connsiteX1" fmla="*/ 1125 w 344456"/>
                <a:gd name="connsiteY1" fmla="*/ 111267 h 226066"/>
                <a:gd name="connsiteX2" fmla="*/ 94822 w 344456"/>
                <a:gd name="connsiteY2" fmla="*/ 2466 h 226066"/>
                <a:gd name="connsiteX3" fmla="*/ 325564 w 344456"/>
                <a:gd name="connsiteY3" fmla="*/ 45637 h 226066"/>
                <a:gd name="connsiteX4" fmla="*/ 309837 w 344456"/>
                <a:gd name="connsiteY4" fmla="*/ 210864 h 226066"/>
                <a:gd name="connsiteX5" fmla="*/ 105947 w 344456"/>
                <a:gd name="connsiteY5" fmla="*/ 219684 h 226066"/>
                <a:gd name="connsiteX6" fmla="*/ 1354 w 344456"/>
                <a:gd name="connsiteY6" fmla="*/ 112825 h 22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456" h="226066">
                  <a:moveTo>
                    <a:pt x="1354" y="112825"/>
                  </a:moveTo>
                  <a:cubicBezTo>
                    <a:pt x="1270" y="112306"/>
                    <a:pt x="1198" y="111786"/>
                    <a:pt x="1125" y="111267"/>
                  </a:cubicBezTo>
                  <a:cubicBezTo>
                    <a:pt x="-7434" y="49377"/>
                    <a:pt x="33722" y="5489"/>
                    <a:pt x="94822" y="2466"/>
                  </a:cubicBezTo>
                  <a:cubicBezTo>
                    <a:pt x="215403" y="-3486"/>
                    <a:pt x="291326" y="-2001"/>
                    <a:pt x="325564" y="45637"/>
                  </a:cubicBezTo>
                  <a:cubicBezTo>
                    <a:pt x="359802" y="93275"/>
                    <a:pt x="343234" y="206377"/>
                    <a:pt x="309837" y="210864"/>
                  </a:cubicBezTo>
                  <a:cubicBezTo>
                    <a:pt x="243159" y="219819"/>
                    <a:pt x="172865" y="234631"/>
                    <a:pt x="105947" y="219684"/>
                  </a:cubicBezTo>
                  <a:cubicBezTo>
                    <a:pt x="53957" y="208070"/>
                    <a:pt x="9508" y="166447"/>
                    <a:pt x="1354" y="112825"/>
                  </a:cubicBezTo>
                  <a:close/>
                </a:path>
              </a:pathLst>
            </a:custGeom>
            <a:noFill/>
            <a:ln w="7254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D7FD310-DAA8-C76F-341C-260A67B1C708}"/>
                </a:ext>
              </a:extLst>
            </p:cNvPr>
            <p:cNvSpPr/>
            <p:nvPr/>
          </p:nvSpPr>
          <p:spPr>
            <a:xfrm>
              <a:off x="2162441" y="4357697"/>
              <a:ext cx="88391" cy="5755"/>
            </a:xfrm>
            <a:custGeom>
              <a:avLst/>
              <a:gdLst>
                <a:gd name="connsiteX0" fmla="*/ 0 w 111667"/>
                <a:gd name="connsiteY0" fmla="*/ 364 h 7271"/>
                <a:gd name="connsiteX1" fmla="*/ 13961 w 111667"/>
                <a:gd name="connsiteY1" fmla="*/ 187 h 7271"/>
                <a:gd name="connsiteX2" fmla="*/ 27922 w 111667"/>
                <a:gd name="connsiteY2" fmla="*/ 125 h 7271"/>
                <a:gd name="connsiteX3" fmla="*/ 55834 w 111667"/>
                <a:gd name="connsiteY3" fmla="*/ 0 h 7271"/>
                <a:gd name="connsiteX4" fmla="*/ 83746 w 111667"/>
                <a:gd name="connsiteY4" fmla="*/ 125 h 7271"/>
                <a:gd name="connsiteX5" fmla="*/ 97707 w 111667"/>
                <a:gd name="connsiteY5" fmla="*/ 187 h 7271"/>
                <a:gd name="connsiteX6" fmla="*/ 111668 w 111667"/>
                <a:gd name="connsiteY6" fmla="*/ 364 h 7271"/>
                <a:gd name="connsiteX7" fmla="*/ 111668 w 111667"/>
                <a:gd name="connsiteY7" fmla="*/ 1091 h 7271"/>
                <a:gd name="connsiteX8" fmla="*/ 83756 w 111667"/>
                <a:gd name="connsiteY8" fmla="*/ 5931 h 7271"/>
                <a:gd name="connsiteX9" fmla="*/ 55844 w 111667"/>
                <a:gd name="connsiteY9" fmla="*/ 7271 h 7271"/>
                <a:gd name="connsiteX10" fmla="*/ 27933 w 111667"/>
                <a:gd name="connsiteY10" fmla="*/ 5952 h 7271"/>
                <a:gd name="connsiteX11" fmla="*/ 21 w 111667"/>
                <a:gd name="connsiteY11" fmla="*/ 1091 h 7271"/>
                <a:gd name="connsiteX12" fmla="*/ 21 w 111667"/>
                <a:gd name="connsiteY12" fmla="*/ 364 h 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667" h="7271">
                  <a:moveTo>
                    <a:pt x="0" y="364"/>
                  </a:moveTo>
                  <a:lnTo>
                    <a:pt x="13961" y="187"/>
                  </a:lnTo>
                  <a:lnTo>
                    <a:pt x="27922" y="125"/>
                  </a:lnTo>
                  <a:lnTo>
                    <a:pt x="55834" y="0"/>
                  </a:lnTo>
                  <a:lnTo>
                    <a:pt x="83746" y="125"/>
                  </a:lnTo>
                  <a:lnTo>
                    <a:pt x="97707" y="187"/>
                  </a:lnTo>
                  <a:lnTo>
                    <a:pt x="111668" y="364"/>
                  </a:lnTo>
                  <a:lnTo>
                    <a:pt x="111668" y="1091"/>
                  </a:lnTo>
                  <a:cubicBezTo>
                    <a:pt x="102361" y="3646"/>
                    <a:pt x="93064" y="4976"/>
                    <a:pt x="83756" y="5931"/>
                  </a:cubicBezTo>
                  <a:cubicBezTo>
                    <a:pt x="74449" y="6835"/>
                    <a:pt x="65152" y="7261"/>
                    <a:pt x="55844" y="7271"/>
                  </a:cubicBezTo>
                  <a:cubicBezTo>
                    <a:pt x="46537" y="7282"/>
                    <a:pt x="37240" y="6856"/>
                    <a:pt x="27933" y="5952"/>
                  </a:cubicBezTo>
                  <a:cubicBezTo>
                    <a:pt x="18625" y="4996"/>
                    <a:pt x="9328" y="3667"/>
                    <a:pt x="21" y="1091"/>
                  </a:cubicBezTo>
                  <a:lnTo>
                    <a:pt x="21" y="364"/>
                  </a:lnTo>
                  <a:close/>
                </a:path>
              </a:pathLst>
            </a:custGeom>
            <a:solidFill>
              <a:srgbClr val="010101"/>
            </a:solidFill>
            <a:ln w="10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748F862-6399-CABF-F4B0-0703D3240211}"/>
                </a:ext>
              </a:extLst>
            </p:cNvPr>
            <p:cNvSpPr/>
            <p:nvPr/>
          </p:nvSpPr>
          <p:spPr>
            <a:xfrm rot="16601405">
              <a:off x="2246444" y="3938334"/>
              <a:ext cx="48315" cy="117977"/>
            </a:xfrm>
            <a:custGeom>
              <a:avLst/>
              <a:gdLst>
                <a:gd name="connsiteX0" fmla="*/ 61039 w 61038"/>
                <a:gd name="connsiteY0" fmla="*/ 74522 h 149044"/>
                <a:gd name="connsiteX1" fmla="*/ 30519 w 61038"/>
                <a:gd name="connsiteY1" fmla="*/ 149044 h 149044"/>
                <a:gd name="connsiteX2" fmla="*/ 0 w 61038"/>
                <a:gd name="connsiteY2" fmla="*/ 74522 h 149044"/>
                <a:gd name="connsiteX3" fmla="*/ 30519 w 61038"/>
                <a:gd name="connsiteY3" fmla="*/ 0 h 149044"/>
                <a:gd name="connsiteX4" fmla="*/ 61039 w 61038"/>
                <a:gd name="connsiteY4" fmla="*/ 74522 h 14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38" h="149044">
                  <a:moveTo>
                    <a:pt x="61039" y="74522"/>
                  </a:moveTo>
                  <a:cubicBezTo>
                    <a:pt x="61039" y="115679"/>
                    <a:pt x="47375" y="149044"/>
                    <a:pt x="30519" y="149044"/>
                  </a:cubicBezTo>
                  <a:cubicBezTo>
                    <a:pt x="13664" y="149044"/>
                    <a:pt x="0" y="115679"/>
                    <a:pt x="0" y="74522"/>
                  </a:cubicBezTo>
                  <a:cubicBezTo>
                    <a:pt x="0" y="33365"/>
                    <a:pt x="13664" y="0"/>
                    <a:pt x="30519" y="0"/>
                  </a:cubicBezTo>
                  <a:cubicBezTo>
                    <a:pt x="47375" y="0"/>
                    <a:pt x="61039" y="33365"/>
                    <a:pt x="61039" y="74522"/>
                  </a:cubicBezTo>
                  <a:close/>
                </a:path>
              </a:pathLst>
            </a:custGeom>
            <a:solidFill>
              <a:srgbClr val="FCFDFD"/>
            </a:solidFill>
            <a:ln w="10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8B729B61-232D-321C-D83D-DF3F34EAC7D1}"/>
                </a:ext>
              </a:extLst>
            </p:cNvPr>
            <p:cNvGrpSpPr/>
            <p:nvPr/>
          </p:nvGrpSpPr>
          <p:grpSpPr>
            <a:xfrm>
              <a:off x="1590892" y="3128419"/>
              <a:ext cx="1747218" cy="1345029"/>
              <a:chOff x="1590892" y="2944316"/>
              <a:chExt cx="1747218" cy="1345029"/>
            </a:xfrm>
          </p:grpSpPr>
          <p:grpSp>
            <p:nvGrpSpPr>
              <p:cNvPr id="19" name="Graphic 16">
                <a:extLst>
                  <a:ext uri="{FF2B5EF4-FFF2-40B4-BE49-F238E27FC236}">
                    <a16:creationId xmlns:a16="http://schemas.microsoft.com/office/drawing/2014/main" id="{9FEFA97E-2E69-0533-0456-5610FBDDE536}"/>
                  </a:ext>
                </a:extLst>
              </p:cNvPr>
              <p:cNvGrpSpPr/>
              <p:nvPr/>
            </p:nvGrpSpPr>
            <p:grpSpPr>
              <a:xfrm>
                <a:off x="1590892" y="2945047"/>
                <a:ext cx="480679" cy="617267"/>
                <a:chOff x="1949175" y="3433558"/>
                <a:chExt cx="607257" cy="779814"/>
              </a:xfrm>
            </p:grpSpPr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B1491D23-DFE7-FFE5-E2B8-BD2844D9FFB8}"/>
                    </a:ext>
                  </a:extLst>
                </p:cNvPr>
                <p:cNvSpPr/>
                <p:nvPr/>
              </p:nvSpPr>
              <p:spPr>
                <a:xfrm>
                  <a:off x="1949175" y="3665798"/>
                  <a:ext cx="184181" cy="407868"/>
                </a:xfrm>
                <a:custGeom>
                  <a:avLst/>
                  <a:gdLst>
                    <a:gd name="connsiteX0" fmla="*/ 137009 w 184181"/>
                    <a:gd name="connsiteY0" fmla="*/ 8154 h 407868"/>
                    <a:gd name="connsiteX1" fmla="*/ 27128 w 184181"/>
                    <a:gd name="connsiteY1" fmla="*/ 26790 h 407868"/>
                    <a:gd name="connsiteX2" fmla="*/ 27128 w 184181"/>
                    <a:gd name="connsiteY2" fmla="*/ 387056 h 407868"/>
                    <a:gd name="connsiteX3" fmla="*/ 136999 w 184181"/>
                    <a:gd name="connsiteY3" fmla="*/ 401942 h 407868"/>
                    <a:gd name="connsiteX4" fmla="*/ 183432 w 184181"/>
                    <a:gd name="connsiteY4" fmla="*/ 367704 h 407868"/>
                    <a:gd name="connsiteX5" fmla="*/ 170032 w 184181"/>
                    <a:gd name="connsiteY5" fmla="*/ 0 h 407868"/>
                    <a:gd name="connsiteX6" fmla="*/ 137009 w 184181"/>
                    <a:gd name="connsiteY6" fmla="*/ 8154 h 40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81" h="407868">
                      <a:moveTo>
                        <a:pt x="137009" y="8154"/>
                      </a:moveTo>
                      <a:lnTo>
                        <a:pt x="27128" y="26790"/>
                      </a:lnTo>
                      <a:cubicBezTo>
                        <a:pt x="27128" y="26790"/>
                        <a:pt x="-33910" y="264980"/>
                        <a:pt x="27128" y="387056"/>
                      </a:cubicBezTo>
                      <a:cubicBezTo>
                        <a:pt x="27128" y="387056"/>
                        <a:pt x="80147" y="421294"/>
                        <a:pt x="136999" y="401942"/>
                      </a:cubicBezTo>
                      <a:cubicBezTo>
                        <a:pt x="193851" y="382590"/>
                        <a:pt x="183432" y="367704"/>
                        <a:pt x="183432" y="367704"/>
                      </a:cubicBezTo>
                      <a:lnTo>
                        <a:pt x="170032" y="0"/>
                      </a:lnTo>
                      <a:lnTo>
                        <a:pt x="137009" y="8154"/>
                      </a:lnTo>
                      <a:close/>
                    </a:path>
                  </a:pathLst>
                </a:custGeom>
                <a:solidFill>
                  <a:srgbClr val="CD2027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F217B6EE-5585-5547-41E9-CE48134731EF}"/>
                    </a:ext>
                  </a:extLst>
                </p:cNvPr>
                <p:cNvSpPr/>
                <p:nvPr/>
              </p:nvSpPr>
              <p:spPr>
                <a:xfrm>
                  <a:off x="1961272" y="3665787"/>
                  <a:ext cx="160012" cy="95255"/>
                </a:xfrm>
                <a:custGeom>
                  <a:avLst/>
                  <a:gdLst>
                    <a:gd name="connsiteX0" fmla="*/ 160012 w 160012"/>
                    <a:gd name="connsiteY0" fmla="*/ 87651 h 95255"/>
                    <a:gd name="connsiteX1" fmla="*/ 0 w 160012"/>
                    <a:gd name="connsiteY1" fmla="*/ 95255 h 95255"/>
                    <a:gd name="connsiteX2" fmla="*/ 13920 w 160012"/>
                    <a:gd name="connsiteY2" fmla="*/ 26780 h 95255"/>
                    <a:gd name="connsiteX3" fmla="*/ 123790 w 160012"/>
                    <a:gd name="connsiteY3" fmla="*/ 8175 h 95255"/>
                    <a:gd name="connsiteX4" fmla="*/ 156813 w 160012"/>
                    <a:gd name="connsiteY4" fmla="*/ 0 h 95255"/>
                    <a:gd name="connsiteX5" fmla="*/ 160012 w 160012"/>
                    <a:gd name="connsiteY5" fmla="*/ 87651 h 95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012" h="95255">
                      <a:moveTo>
                        <a:pt x="160012" y="87651"/>
                      </a:moveTo>
                      <a:cubicBezTo>
                        <a:pt x="100356" y="69348"/>
                        <a:pt x="41281" y="80993"/>
                        <a:pt x="0" y="95255"/>
                      </a:cubicBezTo>
                      <a:cubicBezTo>
                        <a:pt x="6887" y="54203"/>
                        <a:pt x="13920" y="26780"/>
                        <a:pt x="13920" y="26780"/>
                      </a:cubicBezTo>
                      <a:lnTo>
                        <a:pt x="123790" y="8175"/>
                      </a:lnTo>
                      <a:lnTo>
                        <a:pt x="156813" y="0"/>
                      </a:lnTo>
                      <a:lnTo>
                        <a:pt x="160012" y="87651"/>
                      </a:lnTo>
                      <a:close/>
                    </a:path>
                  </a:pathLst>
                </a:custGeom>
                <a:solidFill>
                  <a:srgbClr val="EE2424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3222AC4D-252D-A1EE-1D54-D94AFD01C6B0}"/>
                    </a:ext>
                  </a:extLst>
                </p:cNvPr>
                <p:cNvSpPr/>
                <p:nvPr/>
              </p:nvSpPr>
              <p:spPr>
                <a:xfrm>
                  <a:off x="1949175" y="3665798"/>
                  <a:ext cx="184181" cy="407868"/>
                </a:xfrm>
                <a:custGeom>
                  <a:avLst/>
                  <a:gdLst>
                    <a:gd name="connsiteX0" fmla="*/ 137009 w 184181"/>
                    <a:gd name="connsiteY0" fmla="*/ 8154 h 407868"/>
                    <a:gd name="connsiteX1" fmla="*/ 27128 w 184181"/>
                    <a:gd name="connsiteY1" fmla="*/ 26790 h 407868"/>
                    <a:gd name="connsiteX2" fmla="*/ 27128 w 184181"/>
                    <a:gd name="connsiteY2" fmla="*/ 387056 h 407868"/>
                    <a:gd name="connsiteX3" fmla="*/ 136999 w 184181"/>
                    <a:gd name="connsiteY3" fmla="*/ 401942 h 407868"/>
                    <a:gd name="connsiteX4" fmla="*/ 183432 w 184181"/>
                    <a:gd name="connsiteY4" fmla="*/ 367704 h 407868"/>
                    <a:gd name="connsiteX5" fmla="*/ 170032 w 184181"/>
                    <a:gd name="connsiteY5" fmla="*/ 0 h 407868"/>
                    <a:gd name="connsiteX6" fmla="*/ 137009 w 184181"/>
                    <a:gd name="connsiteY6" fmla="*/ 8154 h 40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81" h="407868">
                      <a:moveTo>
                        <a:pt x="137009" y="8154"/>
                      </a:moveTo>
                      <a:lnTo>
                        <a:pt x="27128" y="26790"/>
                      </a:lnTo>
                      <a:cubicBezTo>
                        <a:pt x="27128" y="26790"/>
                        <a:pt x="-33910" y="264980"/>
                        <a:pt x="27128" y="387056"/>
                      </a:cubicBezTo>
                      <a:cubicBezTo>
                        <a:pt x="27128" y="387056"/>
                        <a:pt x="80147" y="421294"/>
                        <a:pt x="136999" y="401942"/>
                      </a:cubicBezTo>
                      <a:cubicBezTo>
                        <a:pt x="193851" y="382590"/>
                        <a:pt x="183432" y="367704"/>
                        <a:pt x="183432" y="367704"/>
                      </a:cubicBezTo>
                      <a:lnTo>
                        <a:pt x="170032" y="0"/>
                      </a:lnTo>
                      <a:lnTo>
                        <a:pt x="137009" y="8154"/>
                      </a:ln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EEB49A7D-A813-4D5E-59B0-6FAF75A1A932}"/>
                    </a:ext>
                  </a:extLst>
                </p:cNvPr>
                <p:cNvSpPr/>
                <p:nvPr/>
              </p:nvSpPr>
              <p:spPr>
                <a:xfrm>
                  <a:off x="2079214" y="3433558"/>
                  <a:ext cx="444736" cy="779814"/>
                </a:xfrm>
                <a:custGeom>
                  <a:avLst/>
                  <a:gdLst>
                    <a:gd name="connsiteX0" fmla="*/ 390485 w 444736"/>
                    <a:gd name="connsiteY0" fmla="*/ 771133 h 779814"/>
                    <a:gd name="connsiteX1" fmla="*/ 390485 w 444736"/>
                    <a:gd name="connsiteY1" fmla="*/ 102715 h 779814"/>
                    <a:gd name="connsiteX2" fmla="*/ 165810 w 444736"/>
                    <a:gd name="connsiteY2" fmla="*/ 5798 h 779814"/>
                    <a:gd name="connsiteX3" fmla="*/ 88941 w 444736"/>
                    <a:gd name="connsiteY3" fmla="*/ 58858 h 779814"/>
                    <a:gd name="connsiteX4" fmla="*/ 458 w 444736"/>
                    <a:gd name="connsiteY4" fmla="*/ 379610 h 779814"/>
                    <a:gd name="connsiteX5" fmla="*/ 31725 w 444736"/>
                    <a:gd name="connsiteY5" fmla="*/ 771133 h 779814"/>
                    <a:gd name="connsiteX6" fmla="*/ 183573 w 444736"/>
                    <a:gd name="connsiteY6" fmla="*/ 763685 h 779814"/>
                    <a:gd name="connsiteX7" fmla="*/ 189525 w 444736"/>
                    <a:gd name="connsiteY7" fmla="*/ 646075 h 779814"/>
                    <a:gd name="connsiteX8" fmla="*/ 266934 w 444736"/>
                    <a:gd name="connsiteY8" fmla="*/ 647561 h 779814"/>
                    <a:gd name="connsiteX9" fmla="*/ 275867 w 444736"/>
                    <a:gd name="connsiteY9" fmla="*/ 772608 h 779814"/>
                    <a:gd name="connsiteX10" fmla="*/ 390485 w 444736"/>
                    <a:gd name="connsiteY10" fmla="*/ 771133 h 77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4736" h="779814">
                      <a:moveTo>
                        <a:pt x="390485" y="771133"/>
                      </a:moveTo>
                      <a:cubicBezTo>
                        <a:pt x="390485" y="771133"/>
                        <a:pt x="512551" y="254324"/>
                        <a:pt x="390485" y="102715"/>
                      </a:cubicBezTo>
                      <a:cubicBezTo>
                        <a:pt x="338433" y="38062"/>
                        <a:pt x="253201" y="-18634"/>
                        <a:pt x="165810" y="5798"/>
                      </a:cubicBezTo>
                      <a:cubicBezTo>
                        <a:pt x="135374" y="14305"/>
                        <a:pt x="109290" y="34665"/>
                        <a:pt x="88941" y="58858"/>
                      </a:cubicBezTo>
                      <a:cubicBezTo>
                        <a:pt x="14378" y="147486"/>
                        <a:pt x="-3230" y="267474"/>
                        <a:pt x="458" y="379610"/>
                      </a:cubicBezTo>
                      <a:cubicBezTo>
                        <a:pt x="10877" y="696705"/>
                        <a:pt x="31725" y="771133"/>
                        <a:pt x="31725" y="771133"/>
                      </a:cubicBezTo>
                      <a:cubicBezTo>
                        <a:pt x="31725" y="771133"/>
                        <a:pt x="146353" y="794952"/>
                        <a:pt x="183573" y="763685"/>
                      </a:cubicBezTo>
                      <a:cubicBezTo>
                        <a:pt x="183573" y="763685"/>
                        <a:pt x="176125" y="657990"/>
                        <a:pt x="189525" y="646075"/>
                      </a:cubicBezTo>
                      <a:lnTo>
                        <a:pt x="266934" y="647561"/>
                      </a:lnTo>
                      <a:lnTo>
                        <a:pt x="275867" y="772608"/>
                      </a:lnTo>
                      <a:lnTo>
                        <a:pt x="390485" y="771133"/>
                      </a:lnTo>
                      <a:close/>
                    </a:path>
                  </a:pathLst>
                </a:custGeom>
                <a:solidFill>
                  <a:srgbClr val="EE2424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F2E1282B-FD56-ABCA-154D-1E8DCADAF1C1}"/>
                    </a:ext>
                  </a:extLst>
                </p:cNvPr>
                <p:cNvSpPr/>
                <p:nvPr/>
              </p:nvSpPr>
              <p:spPr>
                <a:xfrm>
                  <a:off x="2079857" y="3539057"/>
                  <a:ext cx="443452" cy="671934"/>
                </a:xfrm>
                <a:custGeom>
                  <a:avLst/>
                  <a:gdLst>
                    <a:gd name="connsiteX0" fmla="*/ 443453 w 443452"/>
                    <a:gd name="connsiteY0" fmla="*/ 291053 h 671934"/>
                    <a:gd name="connsiteX1" fmla="*/ 390496 w 443452"/>
                    <a:gd name="connsiteY1" fmla="*/ 663245 h 671934"/>
                    <a:gd name="connsiteX2" fmla="*/ 275868 w 443452"/>
                    <a:gd name="connsiteY2" fmla="*/ 664730 h 671934"/>
                    <a:gd name="connsiteX3" fmla="*/ 266924 w 443452"/>
                    <a:gd name="connsiteY3" fmla="*/ 539683 h 671934"/>
                    <a:gd name="connsiteX4" fmla="*/ 189546 w 443452"/>
                    <a:gd name="connsiteY4" fmla="*/ 538198 h 671934"/>
                    <a:gd name="connsiteX5" fmla="*/ 183573 w 443452"/>
                    <a:gd name="connsiteY5" fmla="*/ 655797 h 671934"/>
                    <a:gd name="connsiteX6" fmla="*/ 31736 w 443452"/>
                    <a:gd name="connsiteY6" fmla="*/ 663255 h 671934"/>
                    <a:gd name="connsiteX7" fmla="*/ 458 w 443452"/>
                    <a:gd name="connsiteY7" fmla="*/ 271701 h 671934"/>
                    <a:gd name="connsiteX8" fmla="*/ 54942 w 443452"/>
                    <a:gd name="connsiteY8" fmla="*/ 0 h 671934"/>
                    <a:gd name="connsiteX9" fmla="*/ 54558 w 443452"/>
                    <a:gd name="connsiteY9" fmla="*/ 213436 h 671934"/>
                    <a:gd name="connsiteX10" fmla="*/ 111254 w 443452"/>
                    <a:gd name="connsiteY10" fmla="*/ 394920 h 671934"/>
                    <a:gd name="connsiteX11" fmla="*/ 186222 w 443452"/>
                    <a:gd name="connsiteY11" fmla="*/ 419643 h 671934"/>
                    <a:gd name="connsiteX12" fmla="*/ 443453 w 443452"/>
                    <a:gd name="connsiteY12" fmla="*/ 291053 h 67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3452" h="671934">
                      <a:moveTo>
                        <a:pt x="443453" y="291053"/>
                      </a:moveTo>
                      <a:cubicBezTo>
                        <a:pt x="435163" y="474085"/>
                        <a:pt x="390496" y="663245"/>
                        <a:pt x="390496" y="663245"/>
                      </a:cubicBezTo>
                      <a:lnTo>
                        <a:pt x="275868" y="664730"/>
                      </a:lnTo>
                      <a:lnTo>
                        <a:pt x="266924" y="539683"/>
                      </a:lnTo>
                      <a:lnTo>
                        <a:pt x="189546" y="538198"/>
                      </a:lnTo>
                      <a:cubicBezTo>
                        <a:pt x="176115" y="550102"/>
                        <a:pt x="183573" y="655797"/>
                        <a:pt x="183573" y="655797"/>
                      </a:cubicBezTo>
                      <a:cubicBezTo>
                        <a:pt x="146364" y="687074"/>
                        <a:pt x="31736" y="663255"/>
                        <a:pt x="31736" y="663255"/>
                      </a:cubicBezTo>
                      <a:cubicBezTo>
                        <a:pt x="31736" y="663255"/>
                        <a:pt x="10888" y="588806"/>
                        <a:pt x="458" y="271701"/>
                      </a:cubicBezTo>
                      <a:cubicBezTo>
                        <a:pt x="-2585" y="179136"/>
                        <a:pt x="8862" y="81211"/>
                        <a:pt x="54942" y="0"/>
                      </a:cubicBezTo>
                      <a:cubicBezTo>
                        <a:pt x="51431" y="71010"/>
                        <a:pt x="49977" y="142436"/>
                        <a:pt x="54558" y="213436"/>
                      </a:cubicBezTo>
                      <a:cubicBezTo>
                        <a:pt x="58401" y="272937"/>
                        <a:pt x="53654" y="358823"/>
                        <a:pt x="111254" y="394920"/>
                      </a:cubicBezTo>
                      <a:cubicBezTo>
                        <a:pt x="133691" y="408985"/>
                        <a:pt x="160149" y="415030"/>
                        <a:pt x="186222" y="419643"/>
                      </a:cubicBezTo>
                      <a:cubicBezTo>
                        <a:pt x="302710" y="440241"/>
                        <a:pt x="396552" y="404227"/>
                        <a:pt x="443453" y="291053"/>
                      </a:cubicBezTo>
                      <a:close/>
                    </a:path>
                  </a:pathLst>
                </a:custGeom>
                <a:solidFill>
                  <a:srgbClr val="CD2027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C6E35B22-55F8-98D6-01CF-4BD18BF90D51}"/>
                    </a:ext>
                  </a:extLst>
                </p:cNvPr>
                <p:cNvSpPr/>
                <p:nvPr/>
              </p:nvSpPr>
              <p:spPr>
                <a:xfrm>
                  <a:off x="2077084" y="3433558"/>
                  <a:ext cx="444747" cy="779814"/>
                </a:xfrm>
                <a:custGeom>
                  <a:avLst/>
                  <a:gdLst>
                    <a:gd name="connsiteX0" fmla="*/ 390496 w 444747"/>
                    <a:gd name="connsiteY0" fmla="*/ 771133 h 779814"/>
                    <a:gd name="connsiteX1" fmla="*/ 390496 w 444747"/>
                    <a:gd name="connsiteY1" fmla="*/ 102715 h 779814"/>
                    <a:gd name="connsiteX2" fmla="*/ 165810 w 444747"/>
                    <a:gd name="connsiteY2" fmla="*/ 5798 h 779814"/>
                    <a:gd name="connsiteX3" fmla="*/ 88941 w 444747"/>
                    <a:gd name="connsiteY3" fmla="*/ 58858 h 779814"/>
                    <a:gd name="connsiteX4" fmla="*/ 458 w 444747"/>
                    <a:gd name="connsiteY4" fmla="*/ 379610 h 779814"/>
                    <a:gd name="connsiteX5" fmla="*/ 31725 w 444747"/>
                    <a:gd name="connsiteY5" fmla="*/ 771133 h 779814"/>
                    <a:gd name="connsiteX6" fmla="*/ 183573 w 444747"/>
                    <a:gd name="connsiteY6" fmla="*/ 763685 h 779814"/>
                    <a:gd name="connsiteX7" fmla="*/ 189525 w 444747"/>
                    <a:gd name="connsiteY7" fmla="*/ 646075 h 779814"/>
                    <a:gd name="connsiteX8" fmla="*/ 266934 w 444747"/>
                    <a:gd name="connsiteY8" fmla="*/ 647561 h 779814"/>
                    <a:gd name="connsiteX9" fmla="*/ 275867 w 444747"/>
                    <a:gd name="connsiteY9" fmla="*/ 772608 h 779814"/>
                    <a:gd name="connsiteX10" fmla="*/ 390496 w 444747"/>
                    <a:gd name="connsiteY10" fmla="*/ 771133 h 77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4747" h="779814">
                      <a:moveTo>
                        <a:pt x="390496" y="771133"/>
                      </a:moveTo>
                      <a:cubicBezTo>
                        <a:pt x="390496" y="771133"/>
                        <a:pt x="512562" y="254324"/>
                        <a:pt x="390496" y="102715"/>
                      </a:cubicBezTo>
                      <a:cubicBezTo>
                        <a:pt x="338443" y="38062"/>
                        <a:pt x="253201" y="-18634"/>
                        <a:pt x="165810" y="5798"/>
                      </a:cubicBezTo>
                      <a:cubicBezTo>
                        <a:pt x="135374" y="14305"/>
                        <a:pt x="109290" y="34665"/>
                        <a:pt x="88941" y="58858"/>
                      </a:cubicBezTo>
                      <a:cubicBezTo>
                        <a:pt x="14378" y="147486"/>
                        <a:pt x="-3230" y="267474"/>
                        <a:pt x="458" y="379610"/>
                      </a:cubicBezTo>
                      <a:cubicBezTo>
                        <a:pt x="10877" y="696705"/>
                        <a:pt x="31725" y="771133"/>
                        <a:pt x="31725" y="771133"/>
                      </a:cubicBezTo>
                      <a:cubicBezTo>
                        <a:pt x="31725" y="771133"/>
                        <a:pt x="146353" y="794952"/>
                        <a:pt x="183573" y="763685"/>
                      </a:cubicBezTo>
                      <a:cubicBezTo>
                        <a:pt x="183573" y="763685"/>
                        <a:pt x="176125" y="657990"/>
                        <a:pt x="189525" y="646075"/>
                      </a:cubicBezTo>
                      <a:lnTo>
                        <a:pt x="266934" y="647561"/>
                      </a:lnTo>
                      <a:lnTo>
                        <a:pt x="275867" y="772608"/>
                      </a:lnTo>
                      <a:lnTo>
                        <a:pt x="390496" y="771133"/>
                      </a:ln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49B9C81A-1BD6-8FEC-D03C-BE214FF50EDA}"/>
                    </a:ext>
                  </a:extLst>
                </p:cNvPr>
                <p:cNvSpPr/>
                <p:nvPr/>
              </p:nvSpPr>
              <p:spPr>
                <a:xfrm>
                  <a:off x="2211977" y="3560597"/>
                  <a:ext cx="344456" cy="226066"/>
                </a:xfrm>
                <a:custGeom>
                  <a:avLst/>
                  <a:gdLst>
                    <a:gd name="connsiteX0" fmla="*/ 1354 w 344456"/>
                    <a:gd name="connsiteY0" fmla="*/ 112825 h 226066"/>
                    <a:gd name="connsiteX1" fmla="*/ 1125 w 344456"/>
                    <a:gd name="connsiteY1" fmla="*/ 111267 h 226066"/>
                    <a:gd name="connsiteX2" fmla="*/ 94822 w 344456"/>
                    <a:gd name="connsiteY2" fmla="*/ 2466 h 226066"/>
                    <a:gd name="connsiteX3" fmla="*/ 325564 w 344456"/>
                    <a:gd name="connsiteY3" fmla="*/ 45637 h 226066"/>
                    <a:gd name="connsiteX4" fmla="*/ 309837 w 344456"/>
                    <a:gd name="connsiteY4" fmla="*/ 210864 h 226066"/>
                    <a:gd name="connsiteX5" fmla="*/ 105947 w 344456"/>
                    <a:gd name="connsiteY5" fmla="*/ 219684 h 226066"/>
                    <a:gd name="connsiteX6" fmla="*/ 1354 w 344456"/>
                    <a:gd name="connsiteY6" fmla="*/ 112825 h 22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4456" h="226066">
                      <a:moveTo>
                        <a:pt x="1354" y="112825"/>
                      </a:moveTo>
                      <a:cubicBezTo>
                        <a:pt x="1270" y="112306"/>
                        <a:pt x="1198" y="111786"/>
                        <a:pt x="1125" y="111267"/>
                      </a:cubicBezTo>
                      <a:cubicBezTo>
                        <a:pt x="-7434" y="49377"/>
                        <a:pt x="33722" y="5489"/>
                        <a:pt x="94822" y="2466"/>
                      </a:cubicBezTo>
                      <a:cubicBezTo>
                        <a:pt x="215403" y="-3486"/>
                        <a:pt x="291326" y="-2001"/>
                        <a:pt x="325564" y="45637"/>
                      </a:cubicBezTo>
                      <a:cubicBezTo>
                        <a:pt x="359802" y="93276"/>
                        <a:pt x="343234" y="206377"/>
                        <a:pt x="309837" y="210864"/>
                      </a:cubicBezTo>
                      <a:cubicBezTo>
                        <a:pt x="243159" y="219819"/>
                        <a:pt x="172865" y="234631"/>
                        <a:pt x="105947" y="219684"/>
                      </a:cubicBezTo>
                      <a:cubicBezTo>
                        <a:pt x="53947" y="208070"/>
                        <a:pt x="9498" y="166447"/>
                        <a:pt x="1354" y="112825"/>
                      </a:cubicBezTo>
                      <a:close/>
                    </a:path>
                  </a:pathLst>
                </a:custGeom>
                <a:solidFill>
                  <a:srgbClr val="99C7DC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34ECE073-A82C-2EE7-8C98-8422DD9BC1C2}"/>
                    </a:ext>
                  </a:extLst>
                </p:cNvPr>
                <p:cNvSpPr/>
                <p:nvPr/>
              </p:nvSpPr>
              <p:spPr>
                <a:xfrm>
                  <a:off x="2212228" y="3582094"/>
                  <a:ext cx="343956" cy="205500"/>
                </a:xfrm>
                <a:custGeom>
                  <a:avLst/>
                  <a:gdLst>
                    <a:gd name="connsiteX0" fmla="*/ 343938 w 343956"/>
                    <a:gd name="connsiteY0" fmla="*/ 104895 h 205500"/>
                    <a:gd name="connsiteX1" fmla="*/ 309814 w 343956"/>
                    <a:gd name="connsiteY1" fmla="*/ 190292 h 205500"/>
                    <a:gd name="connsiteX2" fmla="*/ 105935 w 343956"/>
                    <a:gd name="connsiteY2" fmla="*/ 199122 h 205500"/>
                    <a:gd name="connsiteX3" fmla="*/ 1351 w 343956"/>
                    <a:gd name="connsiteY3" fmla="*/ 92253 h 205500"/>
                    <a:gd name="connsiteX4" fmla="*/ 1123 w 343956"/>
                    <a:gd name="connsiteY4" fmla="*/ 90695 h 205500"/>
                    <a:gd name="connsiteX5" fmla="*/ 38020 w 343956"/>
                    <a:gd name="connsiteY5" fmla="*/ 0 h 205500"/>
                    <a:gd name="connsiteX6" fmla="*/ 58130 w 343956"/>
                    <a:gd name="connsiteY6" fmla="*/ 64809 h 205500"/>
                    <a:gd name="connsiteX7" fmla="*/ 122835 w 343956"/>
                    <a:gd name="connsiteY7" fmla="*/ 133316 h 205500"/>
                    <a:gd name="connsiteX8" fmla="*/ 190927 w 343956"/>
                    <a:gd name="connsiteY8" fmla="*/ 147038 h 205500"/>
                    <a:gd name="connsiteX9" fmla="*/ 276937 w 343956"/>
                    <a:gd name="connsiteY9" fmla="*/ 142228 h 205500"/>
                    <a:gd name="connsiteX10" fmla="*/ 343938 w 343956"/>
                    <a:gd name="connsiteY10" fmla="*/ 104895 h 205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3956" h="205500">
                      <a:moveTo>
                        <a:pt x="343938" y="104895"/>
                      </a:moveTo>
                      <a:cubicBezTo>
                        <a:pt x="344312" y="126543"/>
                        <a:pt x="339440" y="186324"/>
                        <a:pt x="309814" y="190292"/>
                      </a:cubicBezTo>
                      <a:cubicBezTo>
                        <a:pt x="243125" y="199236"/>
                        <a:pt x="172852" y="214070"/>
                        <a:pt x="105935" y="199122"/>
                      </a:cubicBezTo>
                      <a:cubicBezTo>
                        <a:pt x="53923" y="187519"/>
                        <a:pt x="9495" y="145864"/>
                        <a:pt x="1351" y="92253"/>
                      </a:cubicBezTo>
                      <a:cubicBezTo>
                        <a:pt x="1278" y="91723"/>
                        <a:pt x="1195" y="91225"/>
                        <a:pt x="1123" y="90695"/>
                      </a:cubicBezTo>
                      <a:cubicBezTo>
                        <a:pt x="-4352" y="51056"/>
                        <a:pt x="10555" y="18791"/>
                        <a:pt x="38020" y="0"/>
                      </a:cubicBezTo>
                      <a:cubicBezTo>
                        <a:pt x="26676" y="7760"/>
                        <a:pt x="54048" y="56468"/>
                        <a:pt x="58130" y="64809"/>
                      </a:cubicBezTo>
                      <a:cubicBezTo>
                        <a:pt x="72767" y="94715"/>
                        <a:pt x="90644" y="120186"/>
                        <a:pt x="122835" y="133316"/>
                      </a:cubicBezTo>
                      <a:cubicBezTo>
                        <a:pt x="144359" y="142093"/>
                        <a:pt x="167762" y="145147"/>
                        <a:pt x="190927" y="147038"/>
                      </a:cubicBezTo>
                      <a:cubicBezTo>
                        <a:pt x="219462" y="149365"/>
                        <a:pt x="249088" y="149822"/>
                        <a:pt x="276937" y="142228"/>
                      </a:cubicBezTo>
                      <a:cubicBezTo>
                        <a:pt x="287138" y="139445"/>
                        <a:pt x="344177" y="118254"/>
                        <a:pt x="343938" y="104895"/>
                      </a:cubicBezTo>
                      <a:close/>
                    </a:path>
                  </a:pathLst>
                </a:custGeom>
                <a:solidFill>
                  <a:srgbClr val="4B656F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CC69B28B-3AD7-FFC4-A3E2-9E9D2181182B}"/>
                    </a:ext>
                  </a:extLst>
                </p:cNvPr>
                <p:cNvSpPr/>
                <p:nvPr/>
              </p:nvSpPr>
              <p:spPr>
                <a:xfrm>
                  <a:off x="2211977" y="3560597"/>
                  <a:ext cx="344456" cy="226066"/>
                </a:xfrm>
                <a:custGeom>
                  <a:avLst/>
                  <a:gdLst>
                    <a:gd name="connsiteX0" fmla="*/ 1354 w 344456"/>
                    <a:gd name="connsiteY0" fmla="*/ 112825 h 226066"/>
                    <a:gd name="connsiteX1" fmla="*/ 1125 w 344456"/>
                    <a:gd name="connsiteY1" fmla="*/ 111267 h 226066"/>
                    <a:gd name="connsiteX2" fmla="*/ 94822 w 344456"/>
                    <a:gd name="connsiteY2" fmla="*/ 2466 h 226066"/>
                    <a:gd name="connsiteX3" fmla="*/ 325564 w 344456"/>
                    <a:gd name="connsiteY3" fmla="*/ 45637 h 226066"/>
                    <a:gd name="connsiteX4" fmla="*/ 309837 w 344456"/>
                    <a:gd name="connsiteY4" fmla="*/ 210864 h 226066"/>
                    <a:gd name="connsiteX5" fmla="*/ 105947 w 344456"/>
                    <a:gd name="connsiteY5" fmla="*/ 219684 h 226066"/>
                    <a:gd name="connsiteX6" fmla="*/ 1354 w 344456"/>
                    <a:gd name="connsiteY6" fmla="*/ 112825 h 22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4456" h="226066">
                      <a:moveTo>
                        <a:pt x="1354" y="112825"/>
                      </a:moveTo>
                      <a:cubicBezTo>
                        <a:pt x="1270" y="112306"/>
                        <a:pt x="1198" y="111786"/>
                        <a:pt x="1125" y="111267"/>
                      </a:cubicBezTo>
                      <a:cubicBezTo>
                        <a:pt x="-7434" y="49377"/>
                        <a:pt x="33722" y="5489"/>
                        <a:pt x="94822" y="2466"/>
                      </a:cubicBezTo>
                      <a:cubicBezTo>
                        <a:pt x="215403" y="-3486"/>
                        <a:pt x="291326" y="-2001"/>
                        <a:pt x="325564" y="45637"/>
                      </a:cubicBezTo>
                      <a:cubicBezTo>
                        <a:pt x="359802" y="93276"/>
                        <a:pt x="343234" y="206377"/>
                        <a:pt x="309837" y="210864"/>
                      </a:cubicBezTo>
                      <a:cubicBezTo>
                        <a:pt x="243159" y="219819"/>
                        <a:pt x="172865" y="234631"/>
                        <a:pt x="105947" y="219684"/>
                      </a:cubicBezTo>
                      <a:cubicBezTo>
                        <a:pt x="53947" y="208070"/>
                        <a:pt x="9498" y="166447"/>
                        <a:pt x="1354" y="112825"/>
                      </a:cubicBez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60E7B8C7-D2DF-3E87-7387-52E033C63C4D}"/>
                    </a:ext>
                  </a:extLst>
                </p:cNvPr>
                <p:cNvSpPr/>
                <p:nvPr/>
              </p:nvSpPr>
              <p:spPr>
                <a:xfrm>
                  <a:off x="2301584" y="4077276"/>
                  <a:ext cx="111667" cy="7271"/>
                </a:xfrm>
                <a:custGeom>
                  <a:avLst/>
                  <a:gdLst>
                    <a:gd name="connsiteX0" fmla="*/ 0 w 111667"/>
                    <a:gd name="connsiteY0" fmla="*/ 364 h 7271"/>
                    <a:gd name="connsiteX1" fmla="*/ 13961 w 111667"/>
                    <a:gd name="connsiteY1" fmla="*/ 187 h 7271"/>
                    <a:gd name="connsiteX2" fmla="*/ 27922 w 111667"/>
                    <a:gd name="connsiteY2" fmla="*/ 125 h 7271"/>
                    <a:gd name="connsiteX3" fmla="*/ 55834 w 111667"/>
                    <a:gd name="connsiteY3" fmla="*/ 0 h 7271"/>
                    <a:gd name="connsiteX4" fmla="*/ 83746 w 111667"/>
                    <a:gd name="connsiteY4" fmla="*/ 125 h 7271"/>
                    <a:gd name="connsiteX5" fmla="*/ 97707 w 111667"/>
                    <a:gd name="connsiteY5" fmla="*/ 187 h 7271"/>
                    <a:gd name="connsiteX6" fmla="*/ 111668 w 111667"/>
                    <a:gd name="connsiteY6" fmla="*/ 364 h 7271"/>
                    <a:gd name="connsiteX7" fmla="*/ 111668 w 111667"/>
                    <a:gd name="connsiteY7" fmla="*/ 1091 h 7271"/>
                    <a:gd name="connsiteX8" fmla="*/ 83756 w 111667"/>
                    <a:gd name="connsiteY8" fmla="*/ 5931 h 7271"/>
                    <a:gd name="connsiteX9" fmla="*/ 55844 w 111667"/>
                    <a:gd name="connsiteY9" fmla="*/ 7271 h 7271"/>
                    <a:gd name="connsiteX10" fmla="*/ 27933 w 111667"/>
                    <a:gd name="connsiteY10" fmla="*/ 5952 h 7271"/>
                    <a:gd name="connsiteX11" fmla="*/ 21 w 111667"/>
                    <a:gd name="connsiteY11" fmla="*/ 1091 h 7271"/>
                    <a:gd name="connsiteX12" fmla="*/ 21 w 111667"/>
                    <a:gd name="connsiteY12" fmla="*/ 364 h 7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667" h="7271">
                      <a:moveTo>
                        <a:pt x="0" y="364"/>
                      </a:moveTo>
                      <a:lnTo>
                        <a:pt x="13961" y="187"/>
                      </a:lnTo>
                      <a:lnTo>
                        <a:pt x="27922" y="125"/>
                      </a:lnTo>
                      <a:lnTo>
                        <a:pt x="55834" y="0"/>
                      </a:lnTo>
                      <a:lnTo>
                        <a:pt x="83746" y="125"/>
                      </a:lnTo>
                      <a:lnTo>
                        <a:pt x="97707" y="187"/>
                      </a:lnTo>
                      <a:lnTo>
                        <a:pt x="111668" y="364"/>
                      </a:lnTo>
                      <a:lnTo>
                        <a:pt x="111668" y="1091"/>
                      </a:lnTo>
                      <a:cubicBezTo>
                        <a:pt x="102360" y="3646"/>
                        <a:pt x="93063" y="4976"/>
                        <a:pt x="83756" y="5931"/>
                      </a:cubicBezTo>
                      <a:cubicBezTo>
                        <a:pt x="74449" y="6835"/>
                        <a:pt x="65152" y="7261"/>
                        <a:pt x="55844" y="7271"/>
                      </a:cubicBezTo>
                      <a:cubicBezTo>
                        <a:pt x="46537" y="7282"/>
                        <a:pt x="37240" y="6856"/>
                        <a:pt x="27933" y="5952"/>
                      </a:cubicBezTo>
                      <a:cubicBezTo>
                        <a:pt x="18625" y="4996"/>
                        <a:pt x="9328" y="3667"/>
                        <a:pt x="21" y="1091"/>
                      </a:cubicBezTo>
                      <a:lnTo>
                        <a:pt x="21" y="36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2683D37E-8243-6F9B-C005-B6D9231F7E2B}"/>
                    </a:ext>
                  </a:extLst>
                </p:cNvPr>
                <p:cNvSpPr/>
                <p:nvPr/>
              </p:nvSpPr>
              <p:spPr>
                <a:xfrm rot="-4998595">
                  <a:off x="2390990" y="3547347"/>
                  <a:ext cx="61038" cy="149044"/>
                </a:xfrm>
                <a:custGeom>
                  <a:avLst/>
                  <a:gdLst>
                    <a:gd name="connsiteX0" fmla="*/ 61039 w 61038"/>
                    <a:gd name="connsiteY0" fmla="*/ 74522 h 149044"/>
                    <a:gd name="connsiteX1" fmla="*/ 30519 w 61038"/>
                    <a:gd name="connsiteY1" fmla="*/ 149044 h 149044"/>
                    <a:gd name="connsiteX2" fmla="*/ 0 w 61038"/>
                    <a:gd name="connsiteY2" fmla="*/ 74522 h 149044"/>
                    <a:gd name="connsiteX3" fmla="*/ 30519 w 61038"/>
                    <a:gd name="connsiteY3" fmla="*/ 0 h 149044"/>
                    <a:gd name="connsiteX4" fmla="*/ 61039 w 61038"/>
                    <a:gd name="connsiteY4" fmla="*/ 74522 h 14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38" h="149044">
                      <a:moveTo>
                        <a:pt x="61039" y="74522"/>
                      </a:moveTo>
                      <a:cubicBezTo>
                        <a:pt x="61039" y="115680"/>
                        <a:pt x="47375" y="149044"/>
                        <a:pt x="30519" y="149044"/>
                      </a:cubicBezTo>
                      <a:cubicBezTo>
                        <a:pt x="13664" y="149044"/>
                        <a:pt x="0" y="115680"/>
                        <a:pt x="0" y="74522"/>
                      </a:cubicBezTo>
                      <a:cubicBezTo>
                        <a:pt x="0" y="33365"/>
                        <a:pt x="13664" y="0"/>
                        <a:pt x="30519" y="0"/>
                      </a:cubicBezTo>
                      <a:cubicBezTo>
                        <a:pt x="47375" y="0"/>
                        <a:pt x="61039" y="33365"/>
                        <a:pt x="61039" y="74522"/>
                      </a:cubicBezTo>
                      <a:close/>
                    </a:path>
                  </a:pathLst>
                </a:custGeom>
                <a:solidFill>
                  <a:srgbClr val="FCFDFD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1" name="Graphic 16">
                <a:extLst>
                  <a:ext uri="{FF2B5EF4-FFF2-40B4-BE49-F238E27FC236}">
                    <a16:creationId xmlns:a16="http://schemas.microsoft.com/office/drawing/2014/main" id="{0FA8230D-0E9F-61E5-C4B4-FBEF60C7C9D5}"/>
                  </a:ext>
                </a:extLst>
              </p:cNvPr>
              <p:cNvGrpSpPr/>
              <p:nvPr/>
            </p:nvGrpSpPr>
            <p:grpSpPr>
              <a:xfrm>
                <a:off x="2233100" y="2944316"/>
                <a:ext cx="480662" cy="617282"/>
                <a:chOff x="2760497" y="3432634"/>
                <a:chExt cx="607236" cy="779833"/>
              </a:xfrm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0D55050D-22AB-572C-0B09-C5B0A0A98F2F}"/>
                    </a:ext>
                  </a:extLst>
                </p:cNvPr>
                <p:cNvSpPr/>
                <p:nvPr/>
              </p:nvSpPr>
              <p:spPr>
                <a:xfrm>
                  <a:off x="2760497" y="3664873"/>
                  <a:ext cx="184183" cy="407868"/>
                </a:xfrm>
                <a:custGeom>
                  <a:avLst/>
                  <a:gdLst>
                    <a:gd name="connsiteX0" fmla="*/ 136999 w 184183"/>
                    <a:gd name="connsiteY0" fmla="*/ 8154 h 407868"/>
                    <a:gd name="connsiteX1" fmla="*/ 27128 w 184183"/>
                    <a:gd name="connsiteY1" fmla="*/ 26790 h 407868"/>
                    <a:gd name="connsiteX2" fmla="*/ 27128 w 184183"/>
                    <a:gd name="connsiteY2" fmla="*/ 387056 h 407868"/>
                    <a:gd name="connsiteX3" fmla="*/ 136999 w 184183"/>
                    <a:gd name="connsiteY3" fmla="*/ 401942 h 407868"/>
                    <a:gd name="connsiteX4" fmla="*/ 183432 w 184183"/>
                    <a:gd name="connsiteY4" fmla="*/ 367704 h 407868"/>
                    <a:gd name="connsiteX5" fmla="*/ 170032 w 184183"/>
                    <a:gd name="connsiteY5" fmla="*/ 0 h 407868"/>
                    <a:gd name="connsiteX6" fmla="*/ 136999 w 184183"/>
                    <a:gd name="connsiteY6" fmla="*/ 8154 h 40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83" h="407868">
                      <a:moveTo>
                        <a:pt x="136999" y="8154"/>
                      </a:moveTo>
                      <a:lnTo>
                        <a:pt x="27128" y="26790"/>
                      </a:lnTo>
                      <a:cubicBezTo>
                        <a:pt x="27128" y="26790"/>
                        <a:pt x="-33910" y="264980"/>
                        <a:pt x="27128" y="387056"/>
                      </a:cubicBezTo>
                      <a:cubicBezTo>
                        <a:pt x="27128" y="387056"/>
                        <a:pt x="80147" y="421294"/>
                        <a:pt x="136999" y="401942"/>
                      </a:cubicBezTo>
                      <a:cubicBezTo>
                        <a:pt x="193861" y="382590"/>
                        <a:pt x="183432" y="367704"/>
                        <a:pt x="183432" y="367704"/>
                      </a:cubicBezTo>
                      <a:lnTo>
                        <a:pt x="170032" y="0"/>
                      </a:lnTo>
                      <a:lnTo>
                        <a:pt x="136999" y="8154"/>
                      </a:lnTo>
                      <a:close/>
                    </a:path>
                  </a:pathLst>
                </a:custGeom>
                <a:solidFill>
                  <a:srgbClr val="DCC225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63E63CF0-8BCB-663D-8A8B-3FEE6A624AEF}"/>
                    </a:ext>
                  </a:extLst>
                </p:cNvPr>
                <p:cNvSpPr/>
                <p:nvPr/>
              </p:nvSpPr>
              <p:spPr>
                <a:xfrm>
                  <a:off x="2772584" y="3664863"/>
                  <a:ext cx="160012" cy="95255"/>
                </a:xfrm>
                <a:custGeom>
                  <a:avLst/>
                  <a:gdLst>
                    <a:gd name="connsiteX0" fmla="*/ 160012 w 160012"/>
                    <a:gd name="connsiteY0" fmla="*/ 87651 h 95255"/>
                    <a:gd name="connsiteX1" fmla="*/ 0 w 160012"/>
                    <a:gd name="connsiteY1" fmla="*/ 95255 h 95255"/>
                    <a:gd name="connsiteX2" fmla="*/ 13920 w 160012"/>
                    <a:gd name="connsiteY2" fmla="*/ 26780 h 95255"/>
                    <a:gd name="connsiteX3" fmla="*/ 123790 w 160012"/>
                    <a:gd name="connsiteY3" fmla="*/ 8175 h 95255"/>
                    <a:gd name="connsiteX4" fmla="*/ 156813 w 160012"/>
                    <a:gd name="connsiteY4" fmla="*/ 0 h 95255"/>
                    <a:gd name="connsiteX5" fmla="*/ 160012 w 160012"/>
                    <a:gd name="connsiteY5" fmla="*/ 87651 h 95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012" h="95255">
                      <a:moveTo>
                        <a:pt x="160012" y="87651"/>
                      </a:moveTo>
                      <a:cubicBezTo>
                        <a:pt x="100356" y="69348"/>
                        <a:pt x="41281" y="80993"/>
                        <a:pt x="0" y="95255"/>
                      </a:cubicBezTo>
                      <a:cubicBezTo>
                        <a:pt x="6887" y="54203"/>
                        <a:pt x="13920" y="26780"/>
                        <a:pt x="13920" y="26780"/>
                      </a:cubicBezTo>
                      <a:lnTo>
                        <a:pt x="123790" y="8175"/>
                      </a:lnTo>
                      <a:lnTo>
                        <a:pt x="156813" y="0"/>
                      </a:lnTo>
                      <a:lnTo>
                        <a:pt x="160012" y="87651"/>
                      </a:lnTo>
                      <a:close/>
                    </a:path>
                  </a:pathLst>
                </a:custGeom>
                <a:solidFill>
                  <a:srgbClr val="FDEB59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B72DE88C-F8F3-4391-C10F-137E5D8D1DD6}"/>
                    </a:ext>
                  </a:extLst>
                </p:cNvPr>
                <p:cNvSpPr/>
                <p:nvPr/>
              </p:nvSpPr>
              <p:spPr>
                <a:xfrm>
                  <a:off x="2760497" y="3664873"/>
                  <a:ext cx="184183" cy="407868"/>
                </a:xfrm>
                <a:custGeom>
                  <a:avLst/>
                  <a:gdLst>
                    <a:gd name="connsiteX0" fmla="*/ 136999 w 184183"/>
                    <a:gd name="connsiteY0" fmla="*/ 8154 h 407868"/>
                    <a:gd name="connsiteX1" fmla="*/ 27128 w 184183"/>
                    <a:gd name="connsiteY1" fmla="*/ 26790 h 407868"/>
                    <a:gd name="connsiteX2" fmla="*/ 27128 w 184183"/>
                    <a:gd name="connsiteY2" fmla="*/ 387056 h 407868"/>
                    <a:gd name="connsiteX3" fmla="*/ 136999 w 184183"/>
                    <a:gd name="connsiteY3" fmla="*/ 401942 h 407868"/>
                    <a:gd name="connsiteX4" fmla="*/ 183432 w 184183"/>
                    <a:gd name="connsiteY4" fmla="*/ 367704 h 407868"/>
                    <a:gd name="connsiteX5" fmla="*/ 170032 w 184183"/>
                    <a:gd name="connsiteY5" fmla="*/ 0 h 407868"/>
                    <a:gd name="connsiteX6" fmla="*/ 136999 w 184183"/>
                    <a:gd name="connsiteY6" fmla="*/ 8154 h 40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83" h="407868">
                      <a:moveTo>
                        <a:pt x="136999" y="8154"/>
                      </a:moveTo>
                      <a:lnTo>
                        <a:pt x="27128" y="26790"/>
                      </a:lnTo>
                      <a:cubicBezTo>
                        <a:pt x="27128" y="26790"/>
                        <a:pt x="-33910" y="264980"/>
                        <a:pt x="27128" y="387056"/>
                      </a:cubicBezTo>
                      <a:cubicBezTo>
                        <a:pt x="27128" y="387056"/>
                        <a:pt x="80147" y="421294"/>
                        <a:pt x="136999" y="401942"/>
                      </a:cubicBezTo>
                      <a:cubicBezTo>
                        <a:pt x="193861" y="382590"/>
                        <a:pt x="183432" y="367704"/>
                        <a:pt x="183432" y="367704"/>
                      </a:cubicBezTo>
                      <a:lnTo>
                        <a:pt x="170032" y="0"/>
                      </a:lnTo>
                      <a:lnTo>
                        <a:pt x="136999" y="8154"/>
                      </a:ln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13738CB7-B123-28C7-27CF-8A4F4E30EA60}"/>
                    </a:ext>
                  </a:extLst>
                </p:cNvPr>
                <p:cNvSpPr/>
                <p:nvPr/>
              </p:nvSpPr>
              <p:spPr>
                <a:xfrm>
                  <a:off x="2890992" y="3432634"/>
                  <a:ext cx="444747" cy="779814"/>
                </a:xfrm>
                <a:custGeom>
                  <a:avLst/>
                  <a:gdLst>
                    <a:gd name="connsiteX0" fmla="*/ 390496 w 444747"/>
                    <a:gd name="connsiteY0" fmla="*/ 771133 h 779814"/>
                    <a:gd name="connsiteX1" fmla="*/ 390496 w 444747"/>
                    <a:gd name="connsiteY1" fmla="*/ 102715 h 779814"/>
                    <a:gd name="connsiteX2" fmla="*/ 165810 w 444747"/>
                    <a:gd name="connsiteY2" fmla="*/ 5798 h 779814"/>
                    <a:gd name="connsiteX3" fmla="*/ 88941 w 444747"/>
                    <a:gd name="connsiteY3" fmla="*/ 58858 h 779814"/>
                    <a:gd name="connsiteX4" fmla="*/ 458 w 444747"/>
                    <a:gd name="connsiteY4" fmla="*/ 379610 h 779814"/>
                    <a:gd name="connsiteX5" fmla="*/ 31725 w 444747"/>
                    <a:gd name="connsiteY5" fmla="*/ 771133 h 779814"/>
                    <a:gd name="connsiteX6" fmla="*/ 183573 w 444747"/>
                    <a:gd name="connsiteY6" fmla="*/ 763685 h 779814"/>
                    <a:gd name="connsiteX7" fmla="*/ 189525 w 444747"/>
                    <a:gd name="connsiteY7" fmla="*/ 646075 h 779814"/>
                    <a:gd name="connsiteX8" fmla="*/ 266934 w 444747"/>
                    <a:gd name="connsiteY8" fmla="*/ 647561 h 779814"/>
                    <a:gd name="connsiteX9" fmla="*/ 275867 w 444747"/>
                    <a:gd name="connsiteY9" fmla="*/ 772608 h 779814"/>
                    <a:gd name="connsiteX10" fmla="*/ 390496 w 444747"/>
                    <a:gd name="connsiteY10" fmla="*/ 771133 h 77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4747" h="779814">
                      <a:moveTo>
                        <a:pt x="390496" y="771133"/>
                      </a:moveTo>
                      <a:cubicBezTo>
                        <a:pt x="390496" y="771133"/>
                        <a:pt x="512562" y="254324"/>
                        <a:pt x="390496" y="102715"/>
                      </a:cubicBezTo>
                      <a:cubicBezTo>
                        <a:pt x="338443" y="38062"/>
                        <a:pt x="253201" y="-18634"/>
                        <a:pt x="165810" y="5798"/>
                      </a:cubicBezTo>
                      <a:cubicBezTo>
                        <a:pt x="135374" y="14305"/>
                        <a:pt x="109290" y="34665"/>
                        <a:pt x="88941" y="58858"/>
                      </a:cubicBezTo>
                      <a:cubicBezTo>
                        <a:pt x="14378" y="147486"/>
                        <a:pt x="-3230" y="267474"/>
                        <a:pt x="458" y="379610"/>
                      </a:cubicBezTo>
                      <a:cubicBezTo>
                        <a:pt x="10877" y="696705"/>
                        <a:pt x="31725" y="771133"/>
                        <a:pt x="31725" y="771133"/>
                      </a:cubicBezTo>
                      <a:cubicBezTo>
                        <a:pt x="31725" y="771133"/>
                        <a:pt x="146353" y="794952"/>
                        <a:pt x="183573" y="763685"/>
                      </a:cubicBezTo>
                      <a:cubicBezTo>
                        <a:pt x="183573" y="763685"/>
                        <a:pt x="176125" y="657990"/>
                        <a:pt x="189525" y="646075"/>
                      </a:cubicBezTo>
                      <a:lnTo>
                        <a:pt x="266934" y="647561"/>
                      </a:lnTo>
                      <a:lnTo>
                        <a:pt x="275867" y="772608"/>
                      </a:lnTo>
                      <a:lnTo>
                        <a:pt x="390496" y="771133"/>
                      </a:lnTo>
                      <a:close/>
                    </a:path>
                  </a:pathLst>
                </a:custGeom>
                <a:solidFill>
                  <a:srgbClr val="FDEB59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45124AB1-42CE-3FD6-0439-8A10DD5F6487}"/>
                    </a:ext>
                  </a:extLst>
                </p:cNvPr>
                <p:cNvSpPr/>
                <p:nvPr/>
              </p:nvSpPr>
              <p:spPr>
                <a:xfrm>
                  <a:off x="2889029" y="3540532"/>
                  <a:ext cx="443452" cy="671934"/>
                </a:xfrm>
                <a:custGeom>
                  <a:avLst/>
                  <a:gdLst>
                    <a:gd name="connsiteX0" fmla="*/ 443453 w 443452"/>
                    <a:gd name="connsiteY0" fmla="*/ 291053 h 671934"/>
                    <a:gd name="connsiteX1" fmla="*/ 390496 w 443452"/>
                    <a:gd name="connsiteY1" fmla="*/ 663245 h 671934"/>
                    <a:gd name="connsiteX2" fmla="*/ 275868 w 443452"/>
                    <a:gd name="connsiteY2" fmla="*/ 664730 h 671934"/>
                    <a:gd name="connsiteX3" fmla="*/ 266924 w 443452"/>
                    <a:gd name="connsiteY3" fmla="*/ 539683 h 671934"/>
                    <a:gd name="connsiteX4" fmla="*/ 189546 w 443452"/>
                    <a:gd name="connsiteY4" fmla="*/ 538198 h 671934"/>
                    <a:gd name="connsiteX5" fmla="*/ 183573 w 443452"/>
                    <a:gd name="connsiteY5" fmla="*/ 655797 h 671934"/>
                    <a:gd name="connsiteX6" fmla="*/ 31736 w 443452"/>
                    <a:gd name="connsiteY6" fmla="*/ 663255 h 671934"/>
                    <a:gd name="connsiteX7" fmla="*/ 458 w 443452"/>
                    <a:gd name="connsiteY7" fmla="*/ 271701 h 671934"/>
                    <a:gd name="connsiteX8" fmla="*/ 54942 w 443452"/>
                    <a:gd name="connsiteY8" fmla="*/ 0 h 671934"/>
                    <a:gd name="connsiteX9" fmla="*/ 54557 w 443452"/>
                    <a:gd name="connsiteY9" fmla="*/ 213436 h 671934"/>
                    <a:gd name="connsiteX10" fmla="*/ 111254 w 443452"/>
                    <a:gd name="connsiteY10" fmla="*/ 394920 h 671934"/>
                    <a:gd name="connsiteX11" fmla="*/ 186222 w 443452"/>
                    <a:gd name="connsiteY11" fmla="*/ 419643 h 671934"/>
                    <a:gd name="connsiteX12" fmla="*/ 443453 w 443452"/>
                    <a:gd name="connsiteY12" fmla="*/ 291053 h 67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3452" h="671934">
                      <a:moveTo>
                        <a:pt x="443453" y="291053"/>
                      </a:moveTo>
                      <a:cubicBezTo>
                        <a:pt x="435163" y="474085"/>
                        <a:pt x="390496" y="663245"/>
                        <a:pt x="390496" y="663245"/>
                      </a:cubicBezTo>
                      <a:lnTo>
                        <a:pt x="275868" y="664730"/>
                      </a:lnTo>
                      <a:lnTo>
                        <a:pt x="266924" y="539683"/>
                      </a:lnTo>
                      <a:lnTo>
                        <a:pt x="189546" y="538198"/>
                      </a:lnTo>
                      <a:cubicBezTo>
                        <a:pt x="176115" y="550102"/>
                        <a:pt x="183573" y="655797"/>
                        <a:pt x="183573" y="655797"/>
                      </a:cubicBezTo>
                      <a:cubicBezTo>
                        <a:pt x="146364" y="687074"/>
                        <a:pt x="31736" y="663255"/>
                        <a:pt x="31736" y="663255"/>
                      </a:cubicBezTo>
                      <a:cubicBezTo>
                        <a:pt x="31736" y="663255"/>
                        <a:pt x="10888" y="588806"/>
                        <a:pt x="458" y="271701"/>
                      </a:cubicBezTo>
                      <a:cubicBezTo>
                        <a:pt x="-2585" y="179136"/>
                        <a:pt x="8862" y="81211"/>
                        <a:pt x="54942" y="0"/>
                      </a:cubicBezTo>
                      <a:cubicBezTo>
                        <a:pt x="51431" y="71010"/>
                        <a:pt x="49977" y="142436"/>
                        <a:pt x="54557" y="213436"/>
                      </a:cubicBezTo>
                      <a:cubicBezTo>
                        <a:pt x="58401" y="272937"/>
                        <a:pt x="53654" y="358823"/>
                        <a:pt x="111254" y="394920"/>
                      </a:cubicBezTo>
                      <a:cubicBezTo>
                        <a:pt x="133691" y="408985"/>
                        <a:pt x="160149" y="415030"/>
                        <a:pt x="186222" y="419643"/>
                      </a:cubicBezTo>
                      <a:cubicBezTo>
                        <a:pt x="302720" y="440241"/>
                        <a:pt x="396562" y="404227"/>
                        <a:pt x="443453" y="291053"/>
                      </a:cubicBezTo>
                      <a:close/>
                    </a:path>
                  </a:pathLst>
                </a:custGeom>
                <a:solidFill>
                  <a:srgbClr val="DCC225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24541E4-F47E-0976-62E8-DE5C3C1DA241}"/>
                    </a:ext>
                  </a:extLst>
                </p:cNvPr>
                <p:cNvSpPr/>
                <p:nvPr/>
              </p:nvSpPr>
              <p:spPr>
                <a:xfrm>
                  <a:off x="2888385" y="3432634"/>
                  <a:ext cx="444747" cy="779814"/>
                </a:xfrm>
                <a:custGeom>
                  <a:avLst/>
                  <a:gdLst>
                    <a:gd name="connsiteX0" fmla="*/ 390496 w 444747"/>
                    <a:gd name="connsiteY0" fmla="*/ 771133 h 779814"/>
                    <a:gd name="connsiteX1" fmla="*/ 390496 w 444747"/>
                    <a:gd name="connsiteY1" fmla="*/ 102715 h 779814"/>
                    <a:gd name="connsiteX2" fmla="*/ 165810 w 444747"/>
                    <a:gd name="connsiteY2" fmla="*/ 5798 h 779814"/>
                    <a:gd name="connsiteX3" fmla="*/ 88941 w 444747"/>
                    <a:gd name="connsiteY3" fmla="*/ 58858 h 779814"/>
                    <a:gd name="connsiteX4" fmla="*/ 458 w 444747"/>
                    <a:gd name="connsiteY4" fmla="*/ 379610 h 779814"/>
                    <a:gd name="connsiteX5" fmla="*/ 31725 w 444747"/>
                    <a:gd name="connsiteY5" fmla="*/ 771133 h 779814"/>
                    <a:gd name="connsiteX6" fmla="*/ 183573 w 444747"/>
                    <a:gd name="connsiteY6" fmla="*/ 763685 h 779814"/>
                    <a:gd name="connsiteX7" fmla="*/ 189525 w 444747"/>
                    <a:gd name="connsiteY7" fmla="*/ 646075 h 779814"/>
                    <a:gd name="connsiteX8" fmla="*/ 266934 w 444747"/>
                    <a:gd name="connsiteY8" fmla="*/ 647561 h 779814"/>
                    <a:gd name="connsiteX9" fmla="*/ 275867 w 444747"/>
                    <a:gd name="connsiteY9" fmla="*/ 772608 h 779814"/>
                    <a:gd name="connsiteX10" fmla="*/ 390496 w 444747"/>
                    <a:gd name="connsiteY10" fmla="*/ 771133 h 77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4747" h="779814">
                      <a:moveTo>
                        <a:pt x="390496" y="771133"/>
                      </a:moveTo>
                      <a:cubicBezTo>
                        <a:pt x="390496" y="771133"/>
                        <a:pt x="512562" y="254324"/>
                        <a:pt x="390496" y="102715"/>
                      </a:cubicBezTo>
                      <a:cubicBezTo>
                        <a:pt x="338443" y="38062"/>
                        <a:pt x="253201" y="-18634"/>
                        <a:pt x="165810" y="5798"/>
                      </a:cubicBezTo>
                      <a:cubicBezTo>
                        <a:pt x="135374" y="14305"/>
                        <a:pt x="109290" y="34665"/>
                        <a:pt x="88941" y="58858"/>
                      </a:cubicBezTo>
                      <a:cubicBezTo>
                        <a:pt x="14378" y="147486"/>
                        <a:pt x="-3230" y="267474"/>
                        <a:pt x="458" y="379610"/>
                      </a:cubicBezTo>
                      <a:cubicBezTo>
                        <a:pt x="10877" y="696705"/>
                        <a:pt x="31725" y="771133"/>
                        <a:pt x="31725" y="771133"/>
                      </a:cubicBezTo>
                      <a:cubicBezTo>
                        <a:pt x="31725" y="771133"/>
                        <a:pt x="146353" y="794952"/>
                        <a:pt x="183573" y="763685"/>
                      </a:cubicBezTo>
                      <a:cubicBezTo>
                        <a:pt x="183573" y="763685"/>
                        <a:pt x="176124" y="657990"/>
                        <a:pt x="189525" y="646075"/>
                      </a:cubicBezTo>
                      <a:lnTo>
                        <a:pt x="266934" y="647561"/>
                      </a:lnTo>
                      <a:lnTo>
                        <a:pt x="275867" y="772608"/>
                      </a:lnTo>
                      <a:lnTo>
                        <a:pt x="390496" y="771133"/>
                      </a:ln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AE6046B0-74D4-FB06-5509-981C5FFA4429}"/>
                    </a:ext>
                  </a:extLst>
                </p:cNvPr>
                <p:cNvSpPr/>
                <p:nvPr/>
              </p:nvSpPr>
              <p:spPr>
                <a:xfrm>
                  <a:off x="3023277" y="3559673"/>
                  <a:ext cx="344456" cy="226066"/>
                </a:xfrm>
                <a:custGeom>
                  <a:avLst/>
                  <a:gdLst>
                    <a:gd name="connsiteX0" fmla="*/ 1354 w 344456"/>
                    <a:gd name="connsiteY0" fmla="*/ 112825 h 226066"/>
                    <a:gd name="connsiteX1" fmla="*/ 1125 w 344456"/>
                    <a:gd name="connsiteY1" fmla="*/ 111267 h 226066"/>
                    <a:gd name="connsiteX2" fmla="*/ 94822 w 344456"/>
                    <a:gd name="connsiteY2" fmla="*/ 2466 h 226066"/>
                    <a:gd name="connsiteX3" fmla="*/ 325564 w 344456"/>
                    <a:gd name="connsiteY3" fmla="*/ 45637 h 226066"/>
                    <a:gd name="connsiteX4" fmla="*/ 309837 w 344456"/>
                    <a:gd name="connsiteY4" fmla="*/ 210864 h 226066"/>
                    <a:gd name="connsiteX5" fmla="*/ 105947 w 344456"/>
                    <a:gd name="connsiteY5" fmla="*/ 219684 h 226066"/>
                    <a:gd name="connsiteX6" fmla="*/ 1354 w 344456"/>
                    <a:gd name="connsiteY6" fmla="*/ 112825 h 22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4456" h="226066">
                      <a:moveTo>
                        <a:pt x="1354" y="112825"/>
                      </a:moveTo>
                      <a:cubicBezTo>
                        <a:pt x="1270" y="112306"/>
                        <a:pt x="1198" y="111786"/>
                        <a:pt x="1125" y="111267"/>
                      </a:cubicBezTo>
                      <a:cubicBezTo>
                        <a:pt x="-7434" y="49377"/>
                        <a:pt x="33722" y="5489"/>
                        <a:pt x="94822" y="2466"/>
                      </a:cubicBezTo>
                      <a:cubicBezTo>
                        <a:pt x="215403" y="-3486"/>
                        <a:pt x="291326" y="-2001"/>
                        <a:pt x="325564" y="45637"/>
                      </a:cubicBezTo>
                      <a:cubicBezTo>
                        <a:pt x="359802" y="93276"/>
                        <a:pt x="343234" y="206377"/>
                        <a:pt x="309837" y="210864"/>
                      </a:cubicBezTo>
                      <a:cubicBezTo>
                        <a:pt x="243159" y="219819"/>
                        <a:pt x="172865" y="234631"/>
                        <a:pt x="105947" y="219684"/>
                      </a:cubicBezTo>
                      <a:cubicBezTo>
                        <a:pt x="53957" y="208070"/>
                        <a:pt x="9508" y="166447"/>
                        <a:pt x="1354" y="112825"/>
                      </a:cubicBezTo>
                      <a:close/>
                    </a:path>
                  </a:pathLst>
                </a:custGeom>
                <a:solidFill>
                  <a:srgbClr val="99C7DC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79A1FB1A-506B-7773-74D0-ECE8B8AF5878}"/>
                    </a:ext>
                  </a:extLst>
                </p:cNvPr>
                <p:cNvSpPr/>
                <p:nvPr/>
              </p:nvSpPr>
              <p:spPr>
                <a:xfrm>
                  <a:off x="3023540" y="3580255"/>
                  <a:ext cx="343956" cy="205500"/>
                </a:xfrm>
                <a:custGeom>
                  <a:avLst/>
                  <a:gdLst>
                    <a:gd name="connsiteX0" fmla="*/ 343938 w 343956"/>
                    <a:gd name="connsiteY0" fmla="*/ 104895 h 205500"/>
                    <a:gd name="connsiteX1" fmla="*/ 309814 w 343956"/>
                    <a:gd name="connsiteY1" fmla="*/ 190292 h 205500"/>
                    <a:gd name="connsiteX2" fmla="*/ 105935 w 343956"/>
                    <a:gd name="connsiteY2" fmla="*/ 199122 h 205500"/>
                    <a:gd name="connsiteX3" fmla="*/ 1351 w 343956"/>
                    <a:gd name="connsiteY3" fmla="*/ 92253 h 205500"/>
                    <a:gd name="connsiteX4" fmla="*/ 1123 w 343956"/>
                    <a:gd name="connsiteY4" fmla="*/ 90695 h 205500"/>
                    <a:gd name="connsiteX5" fmla="*/ 38020 w 343956"/>
                    <a:gd name="connsiteY5" fmla="*/ 0 h 205500"/>
                    <a:gd name="connsiteX6" fmla="*/ 58130 w 343956"/>
                    <a:gd name="connsiteY6" fmla="*/ 64809 h 205500"/>
                    <a:gd name="connsiteX7" fmla="*/ 122835 w 343956"/>
                    <a:gd name="connsiteY7" fmla="*/ 133316 h 205500"/>
                    <a:gd name="connsiteX8" fmla="*/ 190927 w 343956"/>
                    <a:gd name="connsiteY8" fmla="*/ 147038 h 205500"/>
                    <a:gd name="connsiteX9" fmla="*/ 276937 w 343956"/>
                    <a:gd name="connsiteY9" fmla="*/ 142228 h 205500"/>
                    <a:gd name="connsiteX10" fmla="*/ 343938 w 343956"/>
                    <a:gd name="connsiteY10" fmla="*/ 104895 h 205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3956" h="205500">
                      <a:moveTo>
                        <a:pt x="343938" y="104895"/>
                      </a:moveTo>
                      <a:cubicBezTo>
                        <a:pt x="344312" y="126543"/>
                        <a:pt x="339440" y="186324"/>
                        <a:pt x="309814" y="190292"/>
                      </a:cubicBezTo>
                      <a:cubicBezTo>
                        <a:pt x="243125" y="199236"/>
                        <a:pt x="172852" y="214070"/>
                        <a:pt x="105935" y="199122"/>
                      </a:cubicBezTo>
                      <a:cubicBezTo>
                        <a:pt x="53923" y="187519"/>
                        <a:pt x="9495" y="145864"/>
                        <a:pt x="1351" y="92253"/>
                      </a:cubicBezTo>
                      <a:cubicBezTo>
                        <a:pt x="1278" y="91723"/>
                        <a:pt x="1195" y="91225"/>
                        <a:pt x="1123" y="90695"/>
                      </a:cubicBezTo>
                      <a:cubicBezTo>
                        <a:pt x="-4352" y="51056"/>
                        <a:pt x="10555" y="18791"/>
                        <a:pt x="38020" y="0"/>
                      </a:cubicBezTo>
                      <a:cubicBezTo>
                        <a:pt x="26676" y="7760"/>
                        <a:pt x="54048" y="56468"/>
                        <a:pt x="58130" y="64809"/>
                      </a:cubicBezTo>
                      <a:cubicBezTo>
                        <a:pt x="72767" y="94715"/>
                        <a:pt x="90644" y="120186"/>
                        <a:pt x="122835" y="133316"/>
                      </a:cubicBezTo>
                      <a:cubicBezTo>
                        <a:pt x="144359" y="142093"/>
                        <a:pt x="167762" y="145147"/>
                        <a:pt x="190927" y="147038"/>
                      </a:cubicBezTo>
                      <a:cubicBezTo>
                        <a:pt x="219462" y="149365"/>
                        <a:pt x="249088" y="149822"/>
                        <a:pt x="276937" y="142228"/>
                      </a:cubicBezTo>
                      <a:cubicBezTo>
                        <a:pt x="287138" y="139434"/>
                        <a:pt x="344166" y="118243"/>
                        <a:pt x="343938" y="104895"/>
                      </a:cubicBezTo>
                      <a:close/>
                    </a:path>
                  </a:pathLst>
                </a:custGeom>
                <a:solidFill>
                  <a:srgbClr val="4B656F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3D47CE56-419B-63D8-FD1B-180DB3B5FF16}"/>
                    </a:ext>
                  </a:extLst>
                </p:cNvPr>
                <p:cNvSpPr/>
                <p:nvPr/>
              </p:nvSpPr>
              <p:spPr>
                <a:xfrm>
                  <a:off x="3023277" y="3559673"/>
                  <a:ext cx="344456" cy="226066"/>
                </a:xfrm>
                <a:custGeom>
                  <a:avLst/>
                  <a:gdLst>
                    <a:gd name="connsiteX0" fmla="*/ 1354 w 344456"/>
                    <a:gd name="connsiteY0" fmla="*/ 112825 h 226066"/>
                    <a:gd name="connsiteX1" fmla="*/ 1125 w 344456"/>
                    <a:gd name="connsiteY1" fmla="*/ 111267 h 226066"/>
                    <a:gd name="connsiteX2" fmla="*/ 94822 w 344456"/>
                    <a:gd name="connsiteY2" fmla="*/ 2466 h 226066"/>
                    <a:gd name="connsiteX3" fmla="*/ 325564 w 344456"/>
                    <a:gd name="connsiteY3" fmla="*/ 45637 h 226066"/>
                    <a:gd name="connsiteX4" fmla="*/ 309837 w 344456"/>
                    <a:gd name="connsiteY4" fmla="*/ 210864 h 226066"/>
                    <a:gd name="connsiteX5" fmla="*/ 105947 w 344456"/>
                    <a:gd name="connsiteY5" fmla="*/ 219684 h 226066"/>
                    <a:gd name="connsiteX6" fmla="*/ 1354 w 344456"/>
                    <a:gd name="connsiteY6" fmla="*/ 112825 h 22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4456" h="226066">
                      <a:moveTo>
                        <a:pt x="1354" y="112825"/>
                      </a:moveTo>
                      <a:cubicBezTo>
                        <a:pt x="1270" y="112306"/>
                        <a:pt x="1198" y="111786"/>
                        <a:pt x="1125" y="111267"/>
                      </a:cubicBezTo>
                      <a:cubicBezTo>
                        <a:pt x="-7434" y="49377"/>
                        <a:pt x="33722" y="5489"/>
                        <a:pt x="94822" y="2466"/>
                      </a:cubicBezTo>
                      <a:cubicBezTo>
                        <a:pt x="215403" y="-3486"/>
                        <a:pt x="291326" y="-2001"/>
                        <a:pt x="325564" y="45637"/>
                      </a:cubicBezTo>
                      <a:cubicBezTo>
                        <a:pt x="359802" y="93276"/>
                        <a:pt x="343234" y="206377"/>
                        <a:pt x="309837" y="210864"/>
                      </a:cubicBezTo>
                      <a:cubicBezTo>
                        <a:pt x="243159" y="219819"/>
                        <a:pt x="172865" y="234631"/>
                        <a:pt x="105947" y="219684"/>
                      </a:cubicBezTo>
                      <a:cubicBezTo>
                        <a:pt x="53957" y="208070"/>
                        <a:pt x="9508" y="166447"/>
                        <a:pt x="1354" y="112825"/>
                      </a:cubicBez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DBC7F21D-11FE-6375-9F18-B3657859E87E}"/>
                    </a:ext>
                  </a:extLst>
                </p:cNvPr>
                <p:cNvSpPr/>
                <p:nvPr/>
              </p:nvSpPr>
              <p:spPr>
                <a:xfrm>
                  <a:off x="3096182" y="4076206"/>
                  <a:ext cx="111667" cy="7271"/>
                </a:xfrm>
                <a:custGeom>
                  <a:avLst/>
                  <a:gdLst>
                    <a:gd name="connsiteX0" fmla="*/ 0 w 111667"/>
                    <a:gd name="connsiteY0" fmla="*/ 364 h 7271"/>
                    <a:gd name="connsiteX1" fmla="*/ 13961 w 111667"/>
                    <a:gd name="connsiteY1" fmla="*/ 187 h 7271"/>
                    <a:gd name="connsiteX2" fmla="*/ 27922 w 111667"/>
                    <a:gd name="connsiteY2" fmla="*/ 125 h 7271"/>
                    <a:gd name="connsiteX3" fmla="*/ 55834 w 111667"/>
                    <a:gd name="connsiteY3" fmla="*/ 0 h 7271"/>
                    <a:gd name="connsiteX4" fmla="*/ 83746 w 111667"/>
                    <a:gd name="connsiteY4" fmla="*/ 125 h 7271"/>
                    <a:gd name="connsiteX5" fmla="*/ 97707 w 111667"/>
                    <a:gd name="connsiteY5" fmla="*/ 187 h 7271"/>
                    <a:gd name="connsiteX6" fmla="*/ 111668 w 111667"/>
                    <a:gd name="connsiteY6" fmla="*/ 364 h 7271"/>
                    <a:gd name="connsiteX7" fmla="*/ 111668 w 111667"/>
                    <a:gd name="connsiteY7" fmla="*/ 1091 h 7271"/>
                    <a:gd name="connsiteX8" fmla="*/ 83756 w 111667"/>
                    <a:gd name="connsiteY8" fmla="*/ 5931 h 7271"/>
                    <a:gd name="connsiteX9" fmla="*/ 55844 w 111667"/>
                    <a:gd name="connsiteY9" fmla="*/ 7271 h 7271"/>
                    <a:gd name="connsiteX10" fmla="*/ 27933 w 111667"/>
                    <a:gd name="connsiteY10" fmla="*/ 5952 h 7271"/>
                    <a:gd name="connsiteX11" fmla="*/ 21 w 111667"/>
                    <a:gd name="connsiteY11" fmla="*/ 1091 h 7271"/>
                    <a:gd name="connsiteX12" fmla="*/ 21 w 111667"/>
                    <a:gd name="connsiteY12" fmla="*/ 364 h 7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667" h="7271">
                      <a:moveTo>
                        <a:pt x="0" y="364"/>
                      </a:moveTo>
                      <a:lnTo>
                        <a:pt x="13961" y="187"/>
                      </a:lnTo>
                      <a:lnTo>
                        <a:pt x="27922" y="125"/>
                      </a:lnTo>
                      <a:lnTo>
                        <a:pt x="55834" y="0"/>
                      </a:lnTo>
                      <a:lnTo>
                        <a:pt x="83746" y="125"/>
                      </a:lnTo>
                      <a:lnTo>
                        <a:pt x="97707" y="187"/>
                      </a:lnTo>
                      <a:lnTo>
                        <a:pt x="111668" y="364"/>
                      </a:lnTo>
                      <a:lnTo>
                        <a:pt x="111668" y="1091"/>
                      </a:lnTo>
                      <a:cubicBezTo>
                        <a:pt x="102361" y="3646"/>
                        <a:pt x="93064" y="4976"/>
                        <a:pt x="83756" y="5931"/>
                      </a:cubicBezTo>
                      <a:cubicBezTo>
                        <a:pt x="74449" y="6835"/>
                        <a:pt x="65152" y="7261"/>
                        <a:pt x="55844" y="7271"/>
                      </a:cubicBezTo>
                      <a:cubicBezTo>
                        <a:pt x="46537" y="7282"/>
                        <a:pt x="37240" y="6856"/>
                        <a:pt x="27933" y="5952"/>
                      </a:cubicBezTo>
                      <a:cubicBezTo>
                        <a:pt x="18625" y="4996"/>
                        <a:pt x="9328" y="3667"/>
                        <a:pt x="21" y="1091"/>
                      </a:cubicBezTo>
                      <a:lnTo>
                        <a:pt x="21" y="36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CB60116D-C55F-9DE8-29ED-0F9E85AD59D7}"/>
                    </a:ext>
                  </a:extLst>
                </p:cNvPr>
                <p:cNvSpPr/>
                <p:nvPr/>
              </p:nvSpPr>
              <p:spPr>
                <a:xfrm rot="-4998595">
                  <a:off x="3202292" y="3546415"/>
                  <a:ext cx="61038" cy="149044"/>
                </a:xfrm>
                <a:custGeom>
                  <a:avLst/>
                  <a:gdLst>
                    <a:gd name="connsiteX0" fmla="*/ 61039 w 61038"/>
                    <a:gd name="connsiteY0" fmla="*/ 74522 h 149044"/>
                    <a:gd name="connsiteX1" fmla="*/ 30519 w 61038"/>
                    <a:gd name="connsiteY1" fmla="*/ 149044 h 149044"/>
                    <a:gd name="connsiteX2" fmla="*/ 0 w 61038"/>
                    <a:gd name="connsiteY2" fmla="*/ 74522 h 149044"/>
                    <a:gd name="connsiteX3" fmla="*/ 30519 w 61038"/>
                    <a:gd name="connsiteY3" fmla="*/ 0 h 149044"/>
                    <a:gd name="connsiteX4" fmla="*/ 61039 w 61038"/>
                    <a:gd name="connsiteY4" fmla="*/ 74522 h 14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38" h="149044">
                      <a:moveTo>
                        <a:pt x="61039" y="74522"/>
                      </a:moveTo>
                      <a:cubicBezTo>
                        <a:pt x="61039" y="115680"/>
                        <a:pt x="47375" y="149044"/>
                        <a:pt x="30519" y="149044"/>
                      </a:cubicBezTo>
                      <a:cubicBezTo>
                        <a:pt x="13664" y="149044"/>
                        <a:pt x="0" y="115680"/>
                        <a:pt x="0" y="74522"/>
                      </a:cubicBezTo>
                      <a:cubicBezTo>
                        <a:pt x="0" y="33365"/>
                        <a:pt x="13664" y="0"/>
                        <a:pt x="30519" y="0"/>
                      </a:cubicBezTo>
                      <a:cubicBezTo>
                        <a:pt x="47375" y="0"/>
                        <a:pt x="61039" y="33365"/>
                        <a:pt x="61039" y="74522"/>
                      </a:cubicBezTo>
                      <a:close/>
                    </a:path>
                  </a:pathLst>
                </a:custGeom>
                <a:solidFill>
                  <a:srgbClr val="FCFDFD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3" name="Graphic 16">
                <a:extLst>
                  <a:ext uri="{FF2B5EF4-FFF2-40B4-BE49-F238E27FC236}">
                    <a16:creationId xmlns:a16="http://schemas.microsoft.com/office/drawing/2014/main" id="{B73ABA62-A4FA-87AD-CEDA-CF07998A2949}"/>
                  </a:ext>
                </a:extLst>
              </p:cNvPr>
              <p:cNvGrpSpPr/>
              <p:nvPr/>
            </p:nvGrpSpPr>
            <p:grpSpPr>
              <a:xfrm>
                <a:off x="2857439" y="2944316"/>
                <a:ext cx="480671" cy="617282"/>
                <a:chOff x="3549246" y="3432634"/>
                <a:chExt cx="607247" cy="779833"/>
              </a:xfrm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DA17ED04-4758-79EF-5148-1CEAD67970F5}"/>
                    </a:ext>
                  </a:extLst>
                </p:cNvPr>
                <p:cNvSpPr/>
                <p:nvPr/>
              </p:nvSpPr>
              <p:spPr>
                <a:xfrm>
                  <a:off x="3549246" y="3664873"/>
                  <a:ext cx="184181" cy="407868"/>
                </a:xfrm>
                <a:custGeom>
                  <a:avLst/>
                  <a:gdLst>
                    <a:gd name="connsiteX0" fmla="*/ 136999 w 184181"/>
                    <a:gd name="connsiteY0" fmla="*/ 8154 h 407868"/>
                    <a:gd name="connsiteX1" fmla="*/ 27128 w 184181"/>
                    <a:gd name="connsiteY1" fmla="*/ 26790 h 407868"/>
                    <a:gd name="connsiteX2" fmla="*/ 27128 w 184181"/>
                    <a:gd name="connsiteY2" fmla="*/ 387056 h 407868"/>
                    <a:gd name="connsiteX3" fmla="*/ 136999 w 184181"/>
                    <a:gd name="connsiteY3" fmla="*/ 401942 h 407868"/>
                    <a:gd name="connsiteX4" fmla="*/ 183432 w 184181"/>
                    <a:gd name="connsiteY4" fmla="*/ 367704 h 407868"/>
                    <a:gd name="connsiteX5" fmla="*/ 170032 w 184181"/>
                    <a:gd name="connsiteY5" fmla="*/ 0 h 407868"/>
                    <a:gd name="connsiteX6" fmla="*/ 136999 w 184181"/>
                    <a:gd name="connsiteY6" fmla="*/ 8154 h 40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81" h="407868">
                      <a:moveTo>
                        <a:pt x="136999" y="8154"/>
                      </a:moveTo>
                      <a:lnTo>
                        <a:pt x="27128" y="26790"/>
                      </a:lnTo>
                      <a:cubicBezTo>
                        <a:pt x="27128" y="26790"/>
                        <a:pt x="-33910" y="264980"/>
                        <a:pt x="27128" y="387056"/>
                      </a:cubicBezTo>
                      <a:cubicBezTo>
                        <a:pt x="27128" y="387056"/>
                        <a:pt x="80147" y="421294"/>
                        <a:pt x="136999" y="401942"/>
                      </a:cubicBezTo>
                      <a:cubicBezTo>
                        <a:pt x="193851" y="382590"/>
                        <a:pt x="183432" y="367704"/>
                        <a:pt x="183432" y="367704"/>
                      </a:cubicBezTo>
                      <a:lnTo>
                        <a:pt x="170032" y="0"/>
                      </a:lnTo>
                      <a:lnTo>
                        <a:pt x="136999" y="8154"/>
                      </a:lnTo>
                      <a:close/>
                    </a:path>
                  </a:pathLst>
                </a:custGeom>
                <a:solidFill>
                  <a:srgbClr val="C85928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0AFA89B0-42F6-C498-858B-73A5D7178C0E}"/>
                    </a:ext>
                  </a:extLst>
                </p:cNvPr>
                <p:cNvSpPr/>
                <p:nvPr/>
              </p:nvSpPr>
              <p:spPr>
                <a:xfrm>
                  <a:off x="3561333" y="3664863"/>
                  <a:ext cx="160012" cy="95255"/>
                </a:xfrm>
                <a:custGeom>
                  <a:avLst/>
                  <a:gdLst>
                    <a:gd name="connsiteX0" fmla="*/ 160012 w 160012"/>
                    <a:gd name="connsiteY0" fmla="*/ 87651 h 95255"/>
                    <a:gd name="connsiteX1" fmla="*/ 0 w 160012"/>
                    <a:gd name="connsiteY1" fmla="*/ 95255 h 95255"/>
                    <a:gd name="connsiteX2" fmla="*/ 13920 w 160012"/>
                    <a:gd name="connsiteY2" fmla="*/ 26780 h 95255"/>
                    <a:gd name="connsiteX3" fmla="*/ 123790 w 160012"/>
                    <a:gd name="connsiteY3" fmla="*/ 8175 h 95255"/>
                    <a:gd name="connsiteX4" fmla="*/ 156813 w 160012"/>
                    <a:gd name="connsiteY4" fmla="*/ 0 h 95255"/>
                    <a:gd name="connsiteX5" fmla="*/ 160012 w 160012"/>
                    <a:gd name="connsiteY5" fmla="*/ 87651 h 95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012" h="95255">
                      <a:moveTo>
                        <a:pt x="160012" y="87651"/>
                      </a:moveTo>
                      <a:cubicBezTo>
                        <a:pt x="100356" y="69348"/>
                        <a:pt x="41281" y="80993"/>
                        <a:pt x="0" y="95255"/>
                      </a:cubicBezTo>
                      <a:cubicBezTo>
                        <a:pt x="6887" y="54203"/>
                        <a:pt x="13920" y="26780"/>
                        <a:pt x="13920" y="26780"/>
                      </a:cubicBezTo>
                      <a:lnTo>
                        <a:pt x="123790" y="8175"/>
                      </a:lnTo>
                      <a:lnTo>
                        <a:pt x="156813" y="0"/>
                      </a:lnTo>
                      <a:lnTo>
                        <a:pt x="160012" y="87651"/>
                      </a:lnTo>
                      <a:close/>
                    </a:path>
                  </a:pathLst>
                </a:custGeom>
                <a:solidFill>
                  <a:srgbClr val="F47C20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7015EE8B-1FE1-FDF6-96F3-44B9A8F06196}"/>
                    </a:ext>
                  </a:extLst>
                </p:cNvPr>
                <p:cNvSpPr/>
                <p:nvPr/>
              </p:nvSpPr>
              <p:spPr>
                <a:xfrm>
                  <a:off x="3549246" y="3664873"/>
                  <a:ext cx="184181" cy="407868"/>
                </a:xfrm>
                <a:custGeom>
                  <a:avLst/>
                  <a:gdLst>
                    <a:gd name="connsiteX0" fmla="*/ 136999 w 184181"/>
                    <a:gd name="connsiteY0" fmla="*/ 8154 h 407868"/>
                    <a:gd name="connsiteX1" fmla="*/ 27128 w 184181"/>
                    <a:gd name="connsiteY1" fmla="*/ 26790 h 407868"/>
                    <a:gd name="connsiteX2" fmla="*/ 27128 w 184181"/>
                    <a:gd name="connsiteY2" fmla="*/ 387056 h 407868"/>
                    <a:gd name="connsiteX3" fmla="*/ 136999 w 184181"/>
                    <a:gd name="connsiteY3" fmla="*/ 401942 h 407868"/>
                    <a:gd name="connsiteX4" fmla="*/ 183432 w 184181"/>
                    <a:gd name="connsiteY4" fmla="*/ 367704 h 407868"/>
                    <a:gd name="connsiteX5" fmla="*/ 170032 w 184181"/>
                    <a:gd name="connsiteY5" fmla="*/ 0 h 407868"/>
                    <a:gd name="connsiteX6" fmla="*/ 136999 w 184181"/>
                    <a:gd name="connsiteY6" fmla="*/ 8154 h 40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81" h="407868">
                      <a:moveTo>
                        <a:pt x="136999" y="8154"/>
                      </a:moveTo>
                      <a:lnTo>
                        <a:pt x="27128" y="26790"/>
                      </a:lnTo>
                      <a:cubicBezTo>
                        <a:pt x="27128" y="26790"/>
                        <a:pt x="-33910" y="264980"/>
                        <a:pt x="27128" y="387056"/>
                      </a:cubicBezTo>
                      <a:cubicBezTo>
                        <a:pt x="27128" y="387056"/>
                        <a:pt x="80147" y="421294"/>
                        <a:pt x="136999" y="401942"/>
                      </a:cubicBezTo>
                      <a:cubicBezTo>
                        <a:pt x="193851" y="382590"/>
                        <a:pt x="183432" y="367704"/>
                        <a:pt x="183432" y="367704"/>
                      </a:cubicBezTo>
                      <a:lnTo>
                        <a:pt x="170032" y="0"/>
                      </a:lnTo>
                      <a:lnTo>
                        <a:pt x="136999" y="8154"/>
                      </a:ln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068965EB-EAC6-E5FD-D36B-99497D03641F}"/>
                    </a:ext>
                  </a:extLst>
                </p:cNvPr>
                <p:cNvSpPr/>
                <p:nvPr/>
              </p:nvSpPr>
              <p:spPr>
                <a:xfrm>
                  <a:off x="3679752" y="3432634"/>
                  <a:ext cx="444747" cy="779814"/>
                </a:xfrm>
                <a:custGeom>
                  <a:avLst/>
                  <a:gdLst>
                    <a:gd name="connsiteX0" fmla="*/ 390496 w 444747"/>
                    <a:gd name="connsiteY0" fmla="*/ 771133 h 779814"/>
                    <a:gd name="connsiteX1" fmla="*/ 390496 w 444747"/>
                    <a:gd name="connsiteY1" fmla="*/ 102715 h 779814"/>
                    <a:gd name="connsiteX2" fmla="*/ 165809 w 444747"/>
                    <a:gd name="connsiteY2" fmla="*/ 5798 h 779814"/>
                    <a:gd name="connsiteX3" fmla="*/ 88940 w 444747"/>
                    <a:gd name="connsiteY3" fmla="*/ 58858 h 779814"/>
                    <a:gd name="connsiteX4" fmla="*/ 458 w 444747"/>
                    <a:gd name="connsiteY4" fmla="*/ 379610 h 779814"/>
                    <a:gd name="connsiteX5" fmla="*/ 31725 w 444747"/>
                    <a:gd name="connsiteY5" fmla="*/ 771133 h 779814"/>
                    <a:gd name="connsiteX6" fmla="*/ 183572 w 444747"/>
                    <a:gd name="connsiteY6" fmla="*/ 763685 h 779814"/>
                    <a:gd name="connsiteX7" fmla="*/ 189525 w 444747"/>
                    <a:gd name="connsiteY7" fmla="*/ 646075 h 779814"/>
                    <a:gd name="connsiteX8" fmla="*/ 266934 w 444747"/>
                    <a:gd name="connsiteY8" fmla="*/ 647561 h 779814"/>
                    <a:gd name="connsiteX9" fmla="*/ 275867 w 444747"/>
                    <a:gd name="connsiteY9" fmla="*/ 772608 h 779814"/>
                    <a:gd name="connsiteX10" fmla="*/ 390496 w 444747"/>
                    <a:gd name="connsiteY10" fmla="*/ 771133 h 77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4747" h="779814">
                      <a:moveTo>
                        <a:pt x="390496" y="771133"/>
                      </a:moveTo>
                      <a:cubicBezTo>
                        <a:pt x="390496" y="771133"/>
                        <a:pt x="512562" y="254324"/>
                        <a:pt x="390496" y="102715"/>
                      </a:cubicBezTo>
                      <a:cubicBezTo>
                        <a:pt x="338443" y="38062"/>
                        <a:pt x="253201" y="-18634"/>
                        <a:pt x="165809" y="5798"/>
                      </a:cubicBezTo>
                      <a:cubicBezTo>
                        <a:pt x="135374" y="14305"/>
                        <a:pt x="109290" y="34665"/>
                        <a:pt x="88940" y="58858"/>
                      </a:cubicBezTo>
                      <a:cubicBezTo>
                        <a:pt x="14377" y="147486"/>
                        <a:pt x="-3230" y="267474"/>
                        <a:pt x="458" y="379610"/>
                      </a:cubicBezTo>
                      <a:cubicBezTo>
                        <a:pt x="10877" y="696705"/>
                        <a:pt x="31725" y="771133"/>
                        <a:pt x="31725" y="771133"/>
                      </a:cubicBezTo>
                      <a:cubicBezTo>
                        <a:pt x="31725" y="771133"/>
                        <a:pt x="146353" y="794952"/>
                        <a:pt x="183572" y="763685"/>
                      </a:cubicBezTo>
                      <a:cubicBezTo>
                        <a:pt x="183572" y="763685"/>
                        <a:pt x="176125" y="657990"/>
                        <a:pt x="189525" y="646075"/>
                      </a:cubicBezTo>
                      <a:lnTo>
                        <a:pt x="266934" y="647561"/>
                      </a:lnTo>
                      <a:lnTo>
                        <a:pt x="275867" y="772608"/>
                      </a:lnTo>
                      <a:lnTo>
                        <a:pt x="390496" y="771133"/>
                      </a:lnTo>
                      <a:close/>
                    </a:path>
                  </a:pathLst>
                </a:custGeom>
                <a:solidFill>
                  <a:srgbClr val="F47C20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47DE6C44-A0B9-D682-7081-52A8D69A144B}"/>
                    </a:ext>
                  </a:extLst>
                </p:cNvPr>
                <p:cNvSpPr/>
                <p:nvPr/>
              </p:nvSpPr>
              <p:spPr>
                <a:xfrm>
                  <a:off x="3677798" y="3540532"/>
                  <a:ext cx="443442" cy="671934"/>
                </a:xfrm>
                <a:custGeom>
                  <a:avLst/>
                  <a:gdLst>
                    <a:gd name="connsiteX0" fmla="*/ 443442 w 443442"/>
                    <a:gd name="connsiteY0" fmla="*/ 291053 h 671934"/>
                    <a:gd name="connsiteX1" fmla="*/ 390486 w 443442"/>
                    <a:gd name="connsiteY1" fmla="*/ 663245 h 671934"/>
                    <a:gd name="connsiteX2" fmla="*/ 275857 w 443442"/>
                    <a:gd name="connsiteY2" fmla="*/ 664730 h 671934"/>
                    <a:gd name="connsiteX3" fmla="*/ 266914 w 443442"/>
                    <a:gd name="connsiteY3" fmla="*/ 539683 h 671934"/>
                    <a:gd name="connsiteX4" fmla="*/ 189535 w 443442"/>
                    <a:gd name="connsiteY4" fmla="*/ 538198 h 671934"/>
                    <a:gd name="connsiteX5" fmla="*/ 183563 w 443442"/>
                    <a:gd name="connsiteY5" fmla="*/ 655797 h 671934"/>
                    <a:gd name="connsiteX6" fmla="*/ 31725 w 443442"/>
                    <a:gd name="connsiteY6" fmla="*/ 663255 h 671934"/>
                    <a:gd name="connsiteX7" fmla="*/ 458 w 443442"/>
                    <a:gd name="connsiteY7" fmla="*/ 271701 h 671934"/>
                    <a:gd name="connsiteX8" fmla="*/ 54942 w 443442"/>
                    <a:gd name="connsiteY8" fmla="*/ 0 h 671934"/>
                    <a:gd name="connsiteX9" fmla="*/ 54558 w 443442"/>
                    <a:gd name="connsiteY9" fmla="*/ 213436 h 671934"/>
                    <a:gd name="connsiteX10" fmla="*/ 111254 w 443442"/>
                    <a:gd name="connsiteY10" fmla="*/ 394920 h 671934"/>
                    <a:gd name="connsiteX11" fmla="*/ 186222 w 443442"/>
                    <a:gd name="connsiteY11" fmla="*/ 419643 h 671934"/>
                    <a:gd name="connsiteX12" fmla="*/ 443442 w 443442"/>
                    <a:gd name="connsiteY12" fmla="*/ 291053 h 67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3442" h="671934">
                      <a:moveTo>
                        <a:pt x="443442" y="291053"/>
                      </a:moveTo>
                      <a:cubicBezTo>
                        <a:pt x="435153" y="474085"/>
                        <a:pt x="390486" y="663245"/>
                        <a:pt x="390486" y="663245"/>
                      </a:cubicBezTo>
                      <a:lnTo>
                        <a:pt x="275857" y="664730"/>
                      </a:lnTo>
                      <a:lnTo>
                        <a:pt x="266914" y="539683"/>
                      </a:lnTo>
                      <a:lnTo>
                        <a:pt x="189535" y="538198"/>
                      </a:lnTo>
                      <a:cubicBezTo>
                        <a:pt x="176104" y="550102"/>
                        <a:pt x="183563" y="655797"/>
                        <a:pt x="183563" y="655797"/>
                      </a:cubicBezTo>
                      <a:cubicBezTo>
                        <a:pt x="146354" y="687074"/>
                        <a:pt x="31725" y="663255"/>
                        <a:pt x="31725" y="663255"/>
                      </a:cubicBezTo>
                      <a:cubicBezTo>
                        <a:pt x="31725" y="663255"/>
                        <a:pt x="10877" y="588806"/>
                        <a:pt x="458" y="271701"/>
                      </a:cubicBezTo>
                      <a:cubicBezTo>
                        <a:pt x="-2585" y="179136"/>
                        <a:pt x="8862" y="81211"/>
                        <a:pt x="54942" y="0"/>
                      </a:cubicBezTo>
                      <a:cubicBezTo>
                        <a:pt x="51431" y="71010"/>
                        <a:pt x="49976" y="142436"/>
                        <a:pt x="54558" y="213436"/>
                      </a:cubicBezTo>
                      <a:cubicBezTo>
                        <a:pt x="58401" y="272937"/>
                        <a:pt x="53654" y="358823"/>
                        <a:pt x="111254" y="394920"/>
                      </a:cubicBezTo>
                      <a:cubicBezTo>
                        <a:pt x="133691" y="408985"/>
                        <a:pt x="160149" y="415030"/>
                        <a:pt x="186222" y="419643"/>
                      </a:cubicBezTo>
                      <a:cubicBezTo>
                        <a:pt x="302699" y="440241"/>
                        <a:pt x="396552" y="404227"/>
                        <a:pt x="443442" y="291053"/>
                      </a:cubicBezTo>
                      <a:close/>
                    </a:path>
                  </a:pathLst>
                </a:custGeom>
                <a:solidFill>
                  <a:srgbClr val="C85928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864FE644-D760-2FC1-10FD-B38FC5745127}"/>
                    </a:ext>
                  </a:extLst>
                </p:cNvPr>
                <p:cNvSpPr/>
                <p:nvPr/>
              </p:nvSpPr>
              <p:spPr>
                <a:xfrm>
                  <a:off x="3677144" y="3432634"/>
                  <a:ext cx="444747" cy="779814"/>
                </a:xfrm>
                <a:custGeom>
                  <a:avLst/>
                  <a:gdLst>
                    <a:gd name="connsiteX0" fmla="*/ 390496 w 444747"/>
                    <a:gd name="connsiteY0" fmla="*/ 771133 h 779814"/>
                    <a:gd name="connsiteX1" fmla="*/ 390496 w 444747"/>
                    <a:gd name="connsiteY1" fmla="*/ 102715 h 779814"/>
                    <a:gd name="connsiteX2" fmla="*/ 165809 w 444747"/>
                    <a:gd name="connsiteY2" fmla="*/ 5798 h 779814"/>
                    <a:gd name="connsiteX3" fmla="*/ 88940 w 444747"/>
                    <a:gd name="connsiteY3" fmla="*/ 58858 h 779814"/>
                    <a:gd name="connsiteX4" fmla="*/ 458 w 444747"/>
                    <a:gd name="connsiteY4" fmla="*/ 379610 h 779814"/>
                    <a:gd name="connsiteX5" fmla="*/ 31725 w 444747"/>
                    <a:gd name="connsiteY5" fmla="*/ 771133 h 779814"/>
                    <a:gd name="connsiteX6" fmla="*/ 183572 w 444747"/>
                    <a:gd name="connsiteY6" fmla="*/ 763685 h 779814"/>
                    <a:gd name="connsiteX7" fmla="*/ 189525 w 444747"/>
                    <a:gd name="connsiteY7" fmla="*/ 646075 h 779814"/>
                    <a:gd name="connsiteX8" fmla="*/ 266934 w 444747"/>
                    <a:gd name="connsiteY8" fmla="*/ 647561 h 779814"/>
                    <a:gd name="connsiteX9" fmla="*/ 275867 w 444747"/>
                    <a:gd name="connsiteY9" fmla="*/ 772608 h 779814"/>
                    <a:gd name="connsiteX10" fmla="*/ 390496 w 444747"/>
                    <a:gd name="connsiteY10" fmla="*/ 771133 h 77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4747" h="779814">
                      <a:moveTo>
                        <a:pt x="390496" y="771133"/>
                      </a:moveTo>
                      <a:cubicBezTo>
                        <a:pt x="390496" y="771133"/>
                        <a:pt x="512562" y="254324"/>
                        <a:pt x="390496" y="102715"/>
                      </a:cubicBezTo>
                      <a:cubicBezTo>
                        <a:pt x="338443" y="38062"/>
                        <a:pt x="253201" y="-18634"/>
                        <a:pt x="165809" y="5798"/>
                      </a:cubicBezTo>
                      <a:cubicBezTo>
                        <a:pt x="135374" y="14305"/>
                        <a:pt x="109290" y="34665"/>
                        <a:pt x="88940" y="58858"/>
                      </a:cubicBezTo>
                      <a:cubicBezTo>
                        <a:pt x="14378" y="147486"/>
                        <a:pt x="-3230" y="267474"/>
                        <a:pt x="458" y="379610"/>
                      </a:cubicBezTo>
                      <a:cubicBezTo>
                        <a:pt x="10877" y="696705"/>
                        <a:pt x="31725" y="771133"/>
                        <a:pt x="31725" y="771133"/>
                      </a:cubicBezTo>
                      <a:cubicBezTo>
                        <a:pt x="31725" y="771133"/>
                        <a:pt x="146353" y="794952"/>
                        <a:pt x="183572" y="763685"/>
                      </a:cubicBezTo>
                      <a:cubicBezTo>
                        <a:pt x="183572" y="763685"/>
                        <a:pt x="176125" y="657990"/>
                        <a:pt x="189525" y="646075"/>
                      </a:cubicBezTo>
                      <a:lnTo>
                        <a:pt x="266934" y="647561"/>
                      </a:lnTo>
                      <a:lnTo>
                        <a:pt x="275867" y="772608"/>
                      </a:lnTo>
                      <a:lnTo>
                        <a:pt x="390496" y="771133"/>
                      </a:ln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0D4273C4-EA4E-E681-901E-D3DEC972AEF7}"/>
                    </a:ext>
                  </a:extLst>
                </p:cNvPr>
                <p:cNvSpPr/>
                <p:nvPr/>
              </p:nvSpPr>
              <p:spPr>
                <a:xfrm>
                  <a:off x="3812037" y="3559673"/>
                  <a:ext cx="344456" cy="226066"/>
                </a:xfrm>
                <a:custGeom>
                  <a:avLst/>
                  <a:gdLst>
                    <a:gd name="connsiteX0" fmla="*/ 1354 w 344456"/>
                    <a:gd name="connsiteY0" fmla="*/ 112825 h 226066"/>
                    <a:gd name="connsiteX1" fmla="*/ 1125 w 344456"/>
                    <a:gd name="connsiteY1" fmla="*/ 111267 h 226066"/>
                    <a:gd name="connsiteX2" fmla="*/ 94822 w 344456"/>
                    <a:gd name="connsiteY2" fmla="*/ 2466 h 226066"/>
                    <a:gd name="connsiteX3" fmla="*/ 325564 w 344456"/>
                    <a:gd name="connsiteY3" fmla="*/ 45637 h 226066"/>
                    <a:gd name="connsiteX4" fmla="*/ 309837 w 344456"/>
                    <a:gd name="connsiteY4" fmla="*/ 210864 h 226066"/>
                    <a:gd name="connsiteX5" fmla="*/ 105947 w 344456"/>
                    <a:gd name="connsiteY5" fmla="*/ 219684 h 226066"/>
                    <a:gd name="connsiteX6" fmla="*/ 1354 w 344456"/>
                    <a:gd name="connsiteY6" fmla="*/ 112825 h 22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4456" h="226066">
                      <a:moveTo>
                        <a:pt x="1354" y="112825"/>
                      </a:moveTo>
                      <a:cubicBezTo>
                        <a:pt x="1270" y="112306"/>
                        <a:pt x="1198" y="111786"/>
                        <a:pt x="1125" y="111267"/>
                      </a:cubicBezTo>
                      <a:cubicBezTo>
                        <a:pt x="-7434" y="49377"/>
                        <a:pt x="33722" y="5489"/>
                        <a:pt x="94822" y="2466"/>
                      </a:cubicBezTo>
                      <a:cubicBezTo>
                        <a:pt x="215403" y="-3486"/>
                        <a:pt x="291326" y="-2001"/>
                        <a:pt x="325564" y="45637"/>
                      </a:cubicBezTo>
                      <a:cubicBezTo>
                        <a:pt x="359802" y="93276"/>
                        <a:pt x="343234" y="206377"/>
                        <a:pt x="309837" y="210864"/>
                      </a:cubicBezTo>
                      <a:cubicBezTo>
                        <a:pt x="243159" y="219819"/>
                        <a:pt x="172865" y="234631"/>
                        <a:pt x="105947" y="219684"/>
                      </a:cubicBezTo>
                      <a:cubicBezTo>
                        <a:pt x="53957" y="208070"/>
                        <a:pt x="9508" y="166447"/>
                        <a:pt x="1354" y="112825"/>
                      </a:cubicBezTo>
                      <a:close/>
                    </a:path>
                  </a:pathLst>
                </a:custGeom>
                <a:solidFill>
                  <a:srgbClr val="99C7DC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EDE700AE-1245-592A-7016-69CFEB64FF96}"/>
                    </a:ext>
                  </a:extLst>
                </p:cNvPr>
                <p:cNvSpPr/>
                <p:nvPr/>
              </p:nvSpPr>
              <p:spPr>
                <a:xfrm>
                  <a:off x="3812299" y="3580255"/>
                  <a:ext cx="343956" cy="205500"/>
                </a:xfrm>
                <a:custGeom>
                  <a:avLst/>
                  <a:gdLst>
                    <a:gd name="connsiteX0" fmla="*/ 343938 w 343956"/>
                    <a:gd name="connsiteY0" fmla="*/ 104895 h 205500"/>
                    <a:gd name="connsiteX1" fmla="*/ 309814 w 343956"/>
                    <a:gd name="connsiteY1" fmla="*/ 190292 h 205500"/>
                    <a:gd name="connsiteX2" fmla="*/ 105935 w 343956"/>
                    <a:gd name="connsiteY2" fmla="*/ 199122 h 205500"/>
                    <a:gd name="connsiteX3" fmla="*/ 1351 w 343956"/>
                    <a:gd name="connsiteY3" fmla="*/ 92253 h 205500"/>
                    <a:gd name="connsiteX4" fmla="*/ 1123 w 343956"/>
                    <a:gd name="connsiteY4" fmla="*/ 90695 h 205500"/>
                    <a:gd name="connsiteX5" fmla="*/ 38020 w 343956"/>
                    <a:gd name="connsiteY5" fmla="*/ 0 h 205500"/>
                    <a:gd name="connsiteX6" fmla="*/ 58130 w 343956"/>
                    <a:gd name="connsiteY6" fmla="*/ 64809 h 205500"/>
                    <a:gd name="connsiteX7" fmla="*/ 122835 w 343956"/>
                    <a:gd name="connsiteY7" fmla="*/ 133316 h 205500"/>
                    <a:gd name="connsiteX8" fmla="*/ 190927 w 343956"/>
                    <a:gd name="connsiteY8" fmla="*/ 147038 h 205500"/>
                    <a:gd name="connsiteX9" fmla="*/ 276937 w 343956"/>
                    <a:gd name="connsiteY9" fmla="*/ 142228 h 205500"/>
                    <a:gd name="connsiteX10" fmla="*/ 343938 w 343956"/>
                    <a:gd name="connsiteY10" fmla="*/ 104895 h 205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3956" h="205500">
                      <a:moveTo>
                        <a:pt x="343938" y="104895"/>
                      </a:moveTo>
                      <a:cubicBezTo>
                        <a:pt x="344312" y="126543"/>
                        <a:pt x="339440" y="186324"/>
                        <a:pt x="309814" y="190292"/>
                      </a:cubicBezTo>
                      <a:cubicBezTo>
                        <a:pt x="243125" y="199236"/>
                        <a:pt x="172852" y="214070"/>
                        <a:pt x="105935" y="199122"/>
                      </a:cubicBezTo>
                      <a:cubicBezTo>
                        <a:pt x="53923" y="187519"/>
                        <a:pt x="9495" y="145864"/>
                        <a:pt x="1351" y="92253"/>
                      </a:cubicBezTo>
                      <a:cubicBezTo>
                        <a:pt x="1278" y="91723"/>
                        <a:pt x="1195" y="91225"/>
                        <a:pt x="1123" y="90695"/>
                      </a:cubicBezTo>
                      <a:cubicBezTo>
                        <a:pt x="-4352" y="51056"/>
                        <a:pt x="10555" y="18791"/>
                        <a:pt x="38020" y="0"/>
                      </a:cubicBezTo>
                      <a:cubicBezTo>
                        <a:pt x="26676" y="7760"/>
                        <a:pt x="54048" y="56468"/>
                        <a:pt x="58130" y="64809"/>
                      </a:cubicBezTo>
                      <a:cubicBezTo>
                        <a:pt x="72767" y="94715"/>
                        <a:pt x="90644" y="120186"/>
                        <a:pt x="122835" y="133316"/>
                      </a:cubicBezTo>
                      <a:cubicBezTo>
                        <a:pt x="144359" y="142093"/>
                        <a:pt x="167762" y="145147"/>
                        <a:pt x="190927" y="147038"/>
                      </a:cubicBezTo>
                      <a:cubicBezTo>
                        <a:pt x="219462" y="149365"/>
                        <a:pt x="249087" y="149822"/>
                        <a:pt x="276937" y="142228"/>
                      </a:cubicBezTo>
                      <a:cubicBezTo>
                        <a:pt x="287138" y="139434"/>
                        <a:pt x="344166" y="118243"/>
                        <a:pt x="343938" y="104895"/>
                      </a:cubicBezTo>
                      <a:close/>
                    </a:path>
                  </a:pathLst>
                </a:custGeom>
                <a:solidFill>
                  <a:srgbClr val="4B656F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8222F3BD-72E6-F3CF-ABC7-DD7055CEA4D5}"/>
                    </a:ext>
                  </a:extLst>
                </p:cNvPr>
                <p:cNvSpPr/>
                <p:nvPr/>
              </p:nvSpPr>
              <p:spPr>
                <a:xfrm>
                  <a:off x="3812037" y="3559673"/>
                  <a:ext cx="344456" cy="226066"/>
                </a:xfrm>
                <a:custGeom>
                  <a:avLst/>
                  <a:gdLst>
                    <a:gd name="connsiteX0" fmla="*/ 1354 w 344456"/>
                    <a:gd name="connsiteY0" fmla="*/ 112825 h 226066"/>
                    <a:gd name="connsiteX1" fmla="*/ 1125 w 344456"/>
                    <a:gd name="connsiteY1" fmla="*/ 111267 h 226066"/>
                    <a:gd name="connsiteX2" fmla="*/ 94822 w 344456"/>
                    <a:gd name="connsiteY2" fmla="*/ 2466 h 226066"/>
                    <a:gd name="connsiteX3" fmla="*/ 325564 w 344456"/>
                    <a:gd name="connsiteY3" fmla="*/ 45637 h 226066"/>
                    <a:gd name="connsiteX4" fmla="*/ 309837 w 344456"/>
                    <a:gd name="connsiteY4" fmla="*/ 210864 h 226066"/>
                    <a:gd name="connsiteX5" fmla="*/ 105947 w 344456"/>
                    <a:gd name="connsiteY5" fmla="*/ 219684 h 226066"/>
                    <a:gd name="connsiteX6" fmla="*/ 1354 w 344456"/>
                    <a:gd name="connsiteY6" fmla="*/ 112825 h 22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4456" h="226066">
                      <a:moveTo>
                        <a:pt x="1354" y="112825"/>
                      </a:moveTo>
                      <a:cubicBezTo>
                        <a:pt x="1270" y="112306"/>
                        <a:pt x="1198" y="111786"/>
                        <a:pt x="1125" y="111267"/>
                      </a:cubicBezTo>
                      <a:cubicBezTo>
                        <a:pt x="-7434" y="49377"/>
                        <a:pt x="33722" y="5489"/>
                        <a:pt x="94822" y="2466"/>
                      </a:cubicBezTo>
                      <a:cubicBezTo>
                        <a:pt x="215403" y="-3486"/>
                        <a:pt x="291326" y="-2001"/>
                        <a:pt x="325564" y="45637"/>
                      </a:cubicBezTo>
                      <a:cubicBezTo>
                        <a:pt x="359802" y="93276"/>
                        <a:pt x="343234" y="206377"/>
                        <a:pt x="309837" y="210864"/>
                      </a:cubicBezTo>
                      <a:cubicBezTo>
                        <a:pt x="243159" y="219819"/>
                        <a:pt x="172865" y="234631"/>
                        <a:pt x="105947" y="219684"/>
                      </a:cubicBezTo>
                      <a:cubicBezTo>
                        <a:pt x="53957" y="208070"/>
                        <a:pt x="9508" y="166447"/>
                        <a:pt x="1354" y="112825"/>
                      </a:cubicBez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17FF7273-73B4-D39B-DD4B-DB51DC797AE1}"/>
                    </a:ext>
                  </a:extLst>
                </p:cNvPr>
                <p:cNvSpPr/>
                <p:nvPr/>
              </p:nvSpPr>
              <p:spPr>
                <a:xfrm>
                  <a:off x="3884941" y="4076206"/>
                  <a:ext cx="111667" cy="7271"/>
                </a:xfrm>
                <a:custGeom>
                  <a:avLst/>
                  <a:gdLst>
                    <a:gd name="connsiteX0" fmla="*/ 0 w 111667"/>
                    <a:gd name="connsiteY0" fmla="*/ 364 h 7271"/>
                    <a:gd name="connsiteX1" fmla="*/ 13961 w 111667"/>
                    <a:gd name="connsiteY1" fmla="*/ 187 h 7271"/>
                    <a:gd name="connsiteX2" fmla="*/ 27922 w 111667"/>
                    <a:gd name="connsiteY2" fmla="*/ 125 h 7271"/>
                    <a:gd name="connsiteX3" fmla="*/ 55834 w 111667"/>
                    <a:gd name="connsiteY3" fmla="*/ 0 h 7271"/>
                    <a:gd name="connsiteX4" fmla="*/ 83746 w 111667"/>
                    <a:gd name="connsiteY4" fmla="*/ 125 h 7271"/>
                    <a:gd name="connsiteX5" fmla="*/ 97707 w 111667"/>
                    <a:gd name="connsiteY5" fmla="*/ 187 h 7271"/>
                    <a:gd name="connsiteX6" fmla="*/ 111668 w 111667"/>
                    <a:gd name="connsiteY6" fmla="*/ 364 h 7271"/>
                    <a:gd name="connsiteX7" fmla="*/ 111668 w 111667"/>
                    <a:gd name="connsiteY7" fmla="*/ 1091 h 7271"/>
                    <a:gd name="connsiteX8" fmla="*/ 83756 w 111667"/>
                    <a:gd name="connsiteY8" fmla="*/ 5931 h 7271"/>
                    <a:gd name="connsiteX9" fmla="*/ 55844 w 111667"/>
                    <a:gd name="connsiteY9" fmla="*/ 7271 h 7271"/>
                    <a:gd name="connsiteX10" fmla="*/ 27933 w 111667"/>
                    <a:gd name="connsiteY10" fmla="*/ 5952 h 7271"/>
                    <a:gd name="connsiteX11" fmla="*/ 21 w 111667"/>
                    <a:gd name="connsiteY11" fmla="*/ 1091 h 7271"/>
                    <a:gd name="connsiteX12" fmla="*/ 21 w 111667"/>
                    <a:gd name="connsiteY12" fmla="*/ 364 h 7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667" h="7271">
                      <a:moveTo>
                        <a:pt x="0" y="364"/>
                      </a:moveTo>
                      <a:lnTo>
                        <a:pt x="13961" y="187"/>
                      </a:lnTo>
                      <a:lnTo>
                        <a:pt x="27922" y="125"/>
                      </a:lnTo>
                      <a:lnTo>
                        <a:pt x="55834" y="0"/>
                      </a:lnTo>
                      <a:lnTo>
                        <a:pt x="83746" y="125"/>
                      </a:lnTo>
                      <a:lnTo>
                        <a:pt x="97707" y="187"/>
                      </a:lnTo>
                      <a:lnTo>
                        <a:pt x="111668" y="364"/>
                      </a:lnTo>
                      <a:lnTo>
                        <a:pt x="111668" y="1091"/>
                      </a:lnTo>
                      <a:cubicBezTo>
                        <a:pt x="102361" y="3646"/>
                        <a:pt x="93063" y="4976"/>
                        <a:pt x="83756" y="5931"/>
                      </a:cubicBezTo>
                      <a:cubicBezTo>
                        <a:pt x="74449" y="6835"/>
                        <a:pt x="65152" y="7261"/>
                        <a:pt x="55844" y="7271"/>
                      </a:cubicBezTo>
                      <a:cubicBezTo>
                        <a:pt x="46537" y="7282"/>
                        <a:pt x="37240" y="6856"/>
                        <a:pt x="27933" y="5952"/>
                      </a:cubicBezTo>
                      <a:cubicBezTo>
                        <a:pt x="18625" y="4996"/>
                        <a:pt x="9328" y="3667"/>
                        <a:pt x="21" y="1091"/>
                      </a:cubicBezTo>
                      <a:lnTo>
                        <a:pt x="21" y="36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0D2EFD60-05AC-808A-A898-33A44280788A}"/>
                    </a:ext>
                  </a:extLst>
                </p:cNvPr>
                <p:cNvSpPr/>
                <p:nvPr/>
              </p:nvSpPr>
              <p:spPr>
                <a:xfrm rot="-4998595">
                  <a:off x="3991046" y="3546398"/>
                  <a:ext cx="61038" cy="149044"/>
                </a:xfrm>
                <a:custGeom>
                  <a:avLst/>
                  <a:gdLst>
                    <a:gd name="connsiteX0" fmla="*/ 61039 w 61038"/>
                    <a:gd name="connsiteY0" fmla="*/ 74522 h 149044"/>
                    <a:gd name="connsiteX1" fmla="*/ 30519 w 61038"/>
                    <a:gd name="connsiteY1" fmla="*/ 149044 h 149044"/>
                    <a:gd name="connsiteX2" fmla="*/ 0 w 61038"/>
                    <a:gd name="connsiteY2" fmla="*/ 74522 h 149044"/>
                    <a:gd name="connsiteX3" fmla="*/ 30519 w 61038"/>
                    <a:gd name="connsiteY3" fmla="*/ 0 h 149044"/>
                    <a:gd name="connsiteX4" fmla="*/ 61039 w 61038"/>
                    <a:gd name="connsiteY4" fmla="*/ 74522 h 14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38" h="149044">
                      <a:moveTo>
                        <a:pt x="61039" y="74522"/>
                      </a:moveTo>
                      <a:cubicBezTo>
                        <a:pt x="61039" y="115680"/>
                        <a:pt x="47375" y="149044"/>
                        <a:pt x="30519" y="149044"/>
                      </a:cubicBezTo>
                      <a:cubicBezTo>
                        <a:pt x="13664" y="149044"/>
                        <a:pt x="0" y="115679"/>
                        <a:pt x="0" y="74522"/>
                      </a:cubicBezTo>
                      <a:cubicBezTo>
                        <a:pt x="0" y="33365"/>
                        <a:pt x="13664" y="0"/>
                        <a:pt x="30519" y="0"/>
                      </a:cubicBezTo>
                      <a:cubicBezTo>
                        <a:pt x="47375" y="0"/>
                        <a:pt x="61039" y="33365"/>
                        <a:pt x="61039" y="74522"/>
                      </a:cubicBezTo>
                      <a:close/>
                    </a:path>
                  </a:pathLst>
                </a:custGeom>
                <a:solidFill>
                  <a:srgbClr val="FCFDFD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59124F3-C654-AC46-844A-8F7E408FF294}"/>
                  </a:ext>
                </a:extLst>
              </p:cNvPr>
              <p:cNvSpPr/>
              <p:nvPr/>
            </p:nvSpPr>
            <p:spPr>
              <a:xfrm>
                <a:off x="1998467" y="3757474"/>
                <a:ext cx="351018" cy="531871"/>
              </a:xfrm>
              <a:custGeom>
                <a:avLst/>
                <a:gdLst>
                  <a:gd name="connsiteX0" fmla="*/ 443453 w 443452"/>
                  <a:gd name="connsiteY0" fmla="*/ 291053 h 671930"/>
                  <a:gd name="connsiteX1" fmla="*/ 390496 w 443452"/>
                  <a:gd name="connsiteY1" fmla="*/ 663245 h 671930"/>
                  <a:gd name="connsiteX2" fmla="*/ 275868 w 443452"/>
                  <a:gd name="connsiteY2" fmla="*/ 664730 h 671930"/>
                  <a:gd name="connsiteX3" fmla="*/ 266924 w 443452"/>
                  <a:gd name="connsiteY3" fmla="*/ 539683 h 671930"/>
                  <a:gd name="connsiteX4" fmla="*/ 189546 w 443452"/>
                  <a:gd name="connsiteY4" fmla="*/ 538198 h 671930"/>
                  <a:gd name="connsiteX5" fmla="*/ 183573 w 443452"/>
                  <a:gd name="connsiteY5" fmla="*/ 655797 h 671930"/>
                  <a:gd name="connsiteX6" fmla="*/ 31736 w 443452"/>
                  <a:gd name="connsiteY6" fmla="*/ 663255 h 671930"/>
                  <a:gd name="connsiteX7" fmla="*/ 458 w 443452"/>
                  <a:gd name="connsiteY7" fmla="*/ 271701 h 671930"/>
                  <a:gd name="connsiteX8" fmla="*/ 54942 w 443452"/>
                  <a:gd name="connsiteY8" fmla="*/ 0 h 671930"/>
                  <a:gd name="connsiteX9" fmla="*/ 54558 w 443452"/>
                  <a:gd name="connsiteY9" fmla="*/ 213436 h 671930"/>
                  <a:gd name="connsiteX10" fmla="*/ 111254 w 443452"/>
                  <a:gd name="connsiteY10" fmla="*/ 394920 h 671930"/>
                  <a:gd name="connsiteX11" fmla="*/ 186222 w 443452"/>
                  <a:gd name="connsiteY11" fmla="*/ 419643 h 671930"/>
                  <a:gd name="connsiteX12" fmla="*/ 443453 w 443452"/>
                  <a:gd name="connsiteY12" fmla="*/ 291053 h 67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3452" h="671930">
                    <a:moveTo>
                      <a:pt x="443453" y="291053"/>
                    </a:moveTo>
                    <a:cubicBezTo>
                      <a:pt x="435163" y="474085"/>
                      <a:pt x="390496" y="663245"/>
                      <a:pt x="390496" y="663245"/>
                    </a:cubicBezTo>
                    <a:lnTo>
                      <a:pt x="275868" y="664730"/>
                    </a:lnTo>
                    <a:lnTo>
                      <a:pt x="266924" y="539683"/>
                    </a:lnTo>
                    <a:lnTo>
                      <a:pt x="189546" y="538198"/>
                    </a:lnTo>
                    <a:cubicBezTo>
                      <a:pt x="176114" y="550102"/>
                      <a:pt x="183573" y="655797"/>
                      <a:pt x="183573" y="655797"/>
                    </a:cubicBezTo>
                    <a:cubicBezTo>
                      <a:pt x="146364" y="687064"/>
                      <a:pt x="31736" y="663255"/>
                      <a:pt x="31736" y="663255"/>
                    </a:cubicBezTo>
                    <a:cubicBezTo>
                      <a:pt x="31736" y="663255"/>
                      <a:pt x="10888" y="588806"/>
                      <a:pt x="458" y="271701"/>
                    </a:cubicBezTo>
                    <a:cubicBezTo>
                      <a:pt x="-2585" y="179136"/>
                      <a:pt x="8862" y="81211"/>
                      <a:pt x="54942" y="0"/>
                    </a:cubicBezTo>
                    <a:cubicBezTo>
                      <a:pt x="51431" y="71010"/>
                      <a:pt x="49977" y="142436"/>
                      <a:pt x="54558" y="213436"/>
                    </a:cubicBezTo>
                    <a:cubicBezTo>
                      <a:pt x="58401" y="272937"/>
                      <a:pt x="53654" y="358823"/>
                      <a:pt x="111254" y="394920"/>
                    </a:cubicBezTo>
                    <a:cubicBezTo>
                      <a:pt x="133691" y="408985"/>
                      <a:pt x="160149" y="415031"/>
                      <a:pt x="186222" y="419643"/>
                    </a:cubicBezTo>
                    <a:cubicBezTo>
                      <a:pt x="302710" y="440231"/>
                      <a:pt x="396562" y="404227"/>
                      <a:pt x="443453" y="291053"/>
                    </a:cubicBezTo>
                    <a:close/>
                  </a:path>
                </a:pathLst>
              </a:custGeom>
              <a:solidFill>
                <a:srgbClr val="22A94A"/>
              </a:solidFill>
              <a:ln w="10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67" name="Graphic 16">
                <a:extLst>
                  <a:ext uri="{FF2B5EF4-FFF2-40B4-BE49-F238E27FC236}">
                    <a16:creationId xmlns:a16="http://schemas.microsoft.com/office/drawing/2014/main" id="{22F1A7D1-12F9-88C4-7E7D-7CBE3BD905AA}"/>
                  </a:ext>
                </a:extLst>
              </p:cNvPr>
              <p:cNvGrpSpPr/>
              <p:nvPr/>
            </p:nvGrpSpPr>
            <p:grpSpPr>
              <a:xfrm>
                <a:off x="2540801" y="3648256"/>
                <a:ext cx="480671" cy="617278"/>
                <a:chOff x="3149226" y="4321946"/>
                <a:chExt cx="607247" cy="779828"/>
              </a:xfrm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7F6DF98-AFF2-B815-EFA0-BA4C7F338F5C}"/>
                    </a:ext>
                  </a:extLst>
                </p:cNvPr>
                <p:cNvSpPr/>
                <p:nvPr/>
              </p:nvSpPr>
              <p:spPr>
                <a:xfrm>
                  <a:off x="3149226" y="4554186"/>
                  <a:ext cx="184183" cy="407868"/>
                </a:xfrm>
                <a:custGeom>
                  <a:avLst/>
                  <a:gdLst>
                    <a:gd name="connsiteX0" fmla="*/ 136999 w 184183"/>
                    <a:gd name="connsiteY0" fmla="*/ 8154 h 407868"/>
                    <a:gd name="connsiteX1" fmla="*/ 27128 w 184183"/>
                    <a:gd name="connsiteY1" fmla="*/ 26790 h 407868"/>
                    <a:gd name="connsiteX2" fmla="*/ 27128 w 184183"/>
                    <a:gd name="connsiteY2" fmla="*/ 387056 h 407868"/>
                    <a:gd name="connsiteX3" fmla="*/ 136999 w 184183"/>
                    <a:gd name="connsiteY3" fmla="*/ 401942 h 407868"/>
                    <a:gd name="connsiteX4" fmla="*/ 183432 w 184183"/>
                    <a:gd name="connsiteY4" fmla="*/ 367704 h 407868"/>
                    <a:gd name="connsiteX5" fmla="*/ 170032 w 184183"/>
                    <a:gd name="connsiteY5" fmla="*/ 0 h 407868"/>
                    <a:gd name="connsiteX6" fmla="*/ 136999 w 184183"/>
                    <a:gd name="connsiteY6" fmla="*/ 8154 h 40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83" h="407868">
                      <a:moveTo>
                        <a:pt x="136999" y="8154"/>
                      </a:moveTo>
                      <a:lnTo>
                        <a:pt x="27128" y="26790"/>
                      </a:lnTo>
                      <a:cubicBezTo>
                        <a:pt x="27128" y="26790"/>
                        <a:pt x="-33910" y="264980"/>
                        <a:pt x="27128" y="387056"/>
                      </a:cubicBezTo>
                      <a:cubicBezTo>
                        <a:pt x="27128" y="387056"/>
                        <a:pt x="80147" y="421294"/>
                        <a:pt x="136999" y="401942"/>
                      </a:cubicBezTo>
                      <a:cubicBezTo>
                        <a:pt x="193861" y="382590"/>
                        <a:pt x="183432" y="367704"/>
                        <a:pt x="183432" y="367704"/>
                      </a:cubicBezTo>
                      <a:lnTo>
                        <a:pt x="170032" y="0"/>
                      </a:lnTo>
                      <a:lnTo>
                        <a:pt x="136999" y="8154"/>
                      </a:lnTo>
                      <a:close/>
                    </a:path>
                  </a:pathLst>
                </a:custGeom>
                <a:solidFill>
                  <a:srgbClr val="232322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1BA78E8F-F878-5087-D9AE-3771FD745149}"/>
                    </a:ext>
                  </a:extLst>
                </p:cNvPr>
                <p:cNvSpPr/>
                <p:nvPr/>
              </p:nvSpPr>
              <p:spPr>
                <a:xfrm>
                  <a:off x="3161313" y="4554175"/>
                  <a:ext cx="160012" cy="95255"/>
                </a:xfrm>
                <a:custGeom>
                  <a:avLst/>
                  <a:gdLst>
                    <a:gd name="connsiteX0" fmla="*/ 160012 w 160012"/>
                    <a:gd name="connsiteY0" fmla="*/ 87651 h 95255"/>
                    <a:gd name="connsiteX1" fmla="*/ 0 w 160012"/>
                    <a:gd name="connsiteY1" fmla="*/ 95255 h 95255"/>
                    <a:gd name="connsiteX2" fmla="*/ 13920 w 160012"/>
                    <a:gd name="connsiteY2" fmla="*/ 26779 h 95255"/>
                    <a:gd name="connsiteX3" fmla="*/ 123790 w 160012"/>
                    <a:gd name="connsiteY3" fmla="*/ 8175 h 95255"/>
                    <a:gd name="connsiteX4" fmla="*/ 156813 w 160012"/>
                    <a:gd name="connsiteY4" fmla="*/ 0 h 95255"/>
                    <a:gd name="connsiteX5" fmla="*/ 160012 w 160012"/>
                    <a:gd name="connsiteY5" fmla="*/ 87651 h 95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012" h="95255">
                      <a:moveTo>
                        <a:pt x="160012" y="87651"/>
                      </a:moveTo>
                      <a:cubicBezTo>
                        <a:pt x="100356" y="69348"/>
                        <a:pt x="41281" y="80993"/>
                        <a:pt x="0" y="95255"/>
                      </a:cubicBezTo>
                      <a:cubicBezTo>
                        <a:pt x="6887" y="54203"/>
                        <a:pt x="13920" y="26779"/>
                        <a:pt x="13920" y="26779"/>
                      </a:cubicBezTo>
                      <a:lnTo>
                        <a:pt x="123790" y="8175"/>
                      </a:lnTo>
                      <a:lnTo>
                        <a:pt x="156813" y="0"/>
                      </a:lnTo>
                      <a:lnTo>
                        <a:pt x="160012" y="87651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235293DD-BD6A-E13D-96C3-458F2A187DD5}"/>
                    </a:ext>
                  </a:extLst>
                </p:cNvPr>
                <p:cNvSpPr/>
                <p:nvPr/>
              </p:nvSpPr>
              <p:spPr>
                <a:xfrm>
                  <a:off x="3149226" y="4554186"/>
                  <a:ext cx="184183" cy="407868"/>
                </a:xfrm>
                <a:custGeom>
                  <a:avLst/>
                  <a:gdLst>
                    <a:gd name="connsiteX0" fmla="*/ 136999 w 184183"/>
                    <a:gd name="connsiteY0" fmla="*/ 8154 h 407868"/>
                    <a:gd name="connsiteX1" fmla="*/ 27128 w 184183"/>
                    <a:gd name="connsiteY1" fmla="*/ 26790 h 407868"/>
                    <a:gd name="connsiteX2" fmla="*/ 27128 w 184183"/>
                    <a:gd name="connsiteY2" fmla="*/ 387056 h 407868"/>
                    <a:gd name="connsiteX3" fmla="*/ 136999 w 184183"/>
                    <a:gd name="connsiteY3" fmla="*/ 401942 h 407868"/>
                    <a:gd name="connsiteX4" fmla="*/ 183432 w 184183"/>
                    <a:gd name="connsiteY4" fmla="*/ 367704 h 407868"/>
                    <a:gd name="connsiteX5" fmla="*/ 170032 w 184183"/>
                    <a:gd name="connsiteY5" fmla="*/ 0 h 407868"/>
                    <a:gd name="connsiteX6" fmla="*/ 136999 w 184183"/>
                    <a:gd name="connsiteY6" fmla="*/ 8154 h 407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183" h="407868">
                      <a:moveTo>
                        <a:pt x="136999" y="8154"/>
                      </a:moveTo>
                      <a:lnTo>
                        <a:pt x="27128" y="26790"/>
                      </a:lnTo>
                      <a:cubicBezTo>
                        <a:pt x="27128" y="26790"/>
                        <a:pt x="-33910" y="264980"/>
                        <a:pt x="27128" y="387056"/>
                      </a:cubicBezTo>
                      <a:cubicBezTo>
                        <a:pt x="27128" y="387056"/>
                        <a:pt x="80147" y="421294"/>
                        <a:pt x="136999" y="401942"/>
                      </a:cubicBezTo>
                      <a:cubicBezTo>
                        <a:pt x="193861" y="382590"/>
                        <a:pt x="183432" y="367704"/>
                        <a:pt x="183432" y="367704"/>
                      </a:cubicBezTo>
                      <a:lnTo>
                        <a:pt x="170032" y="0"/>
                      </a:lnTo>
                      <a:lnTo>
                        <a:pt x="136999" y="8154"/>
                      </a:ln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791691B9-BD65-B246-D390-7B45E145234A}"/>
                    </a:ext>
                  </a:extLst>
                </p:cNvPr>
                <p:cNvSpPr/>
                <p:nvPr/>
              </p:nvSpPr>
              <p:spPr>
                <a:xfrm>
                  <a:off x="3279731" y="4321946"/>
                  <a:ext cx="444747" cy="779814"/>
                </a:xfrm>
                <a:custGeom>
                  <a:avLst/>
                  <a:gdLst>
                    <a:gd name="connsiteX0" fmla="*/ 390496 w 444747"/>
                    <a:gd name="connsiteY0" fmla="*/ 771133 h 779814"/>
                    <a:gd name="connsiteX1" fmla="*/ 390496 w 444747"/>
                    <a:gd name="connsiteY1" fmla="*/ 102715 h 779814"/>
                    <a:gd name="connsiteX2" fmla="*/ 165810 w 444747"/>
                    <a:gd name="connsiteY2" fmla="*/ 5798 h 779814"/>
                    <a:gd name="connsiteX3" fmla="*/ 88941 w 444747"/>
                    <a:gd name="connsiteY3" fmla="*/ 58858 h 779814"/>
                    <a:gd name="connsiteX4" fmla="*/ 458 w 444747"/>
                    <a:gd name="connsiteY4" fmla="*/ 379610 h 779814"/>
                    <a:gd name="connsiteX5" fmla="*/ 31725 w 444747"/>
                    <a:gd name="connsiteY5" fmla="*/ 771133 h 779814"/>
                    <a:gd name="connsiteX6" fmla="*/ 183573 w 444747"/>
                    <a:gd name="connsiteY6" fmla="*/ 763685 h 779814"/>
                    <a:gd name="connsiteX7" fmla="*/ 189525 w 444747"/>
                    <a:gd name="connsiteY7" fmla="*/ 646075 h 779814"/>
                    <a:gd name="connsiteX8" fmla="*/ 266934 w 444747"/>
                    <a:gd name="connsiteY8" fmla="*/ 647561 h 779814"/>
                    <a:gd name="connsiteX9" fmla="*/ 275867 w 444747"/>
                    <a:gd name="connsiteY9" fmla="*/ 772608 h 779814"/>
                    <a:gd name="connsiteX10" fmla="*/ 390496 w 444747"/>
                    <a:gd name="connsiteY10" fmla="*/ 771133 h 77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4747" h="779814">
                      <a:moveTo>
                        <a:pt x="390496" y="771133"/>
                      </a:moveTo>
                      <a:cubicBezTo>
                        <a:pt x="390496" y="771133"/>
                        <a:pt x="512562" y="254324"/>
                        <a:pt x="390496" y="102715"/>
                      </a:cubicBezTo>
                      <a:cubicBezTo>
                        <a:pt x="338443" y="38062"/>
                        <a:pt x="253201" y="-18634"/>
                        <a:pt x="165810" y="5798"/>
                      </a:cubicBezTo>
                      <a:cubicBezTo>
                        <a:pt x="135374" y="14305"/>
                        <a:pt x="109290" y="34665"/>
                        <a:pt x="88941" y="58858"/>
                      </a:cubicBezTo>
                      <a:cubicBezTo>
                        <a:pt x="14378" y="147486"/>
                        <a:pt x="-3230" y="267474"/>
                        <a:pt x="458" y="379610"/>
                      </a:cubicBezTo>
                      <a:cubicBezTo>
                        <a:pt x="10877" y="696705"/>
                        <a:pt x="31725" y="771133"/>
                        <a:pt x="31725" y="771133"/>
                      </a:cubicBezTo>
                      <a:cubicBezTo>
                        <a:pt x="31725" y="771133"/>
                        <a:pt x="146353" y="794952"/>
                        <a:pt x="183573" y="763685"/>
                      </a:cubicBezTo>
                      <a:cubicBezTo>
                        <a:pt x="183573" y="763685"/>
                        <a:pt x="176125" y="657990"/>
                        <a:pt x="189525" y="646075"/>
                      </a:cubicBezTo>
                      <a:lnTo>
                        <a:pt x="266934" y="647561"/>
                      </a:lnTo>
                      <a:lnTo>
                        <a:pt x="275867" y="772608"/>
                      </a:lnTo>
                      <a:lnTo>
                        <a:pt x="390496" y="771133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537B0096-10F0-08ED-41E3-7E0323FAF87A}"/>
                    </a:ext>
                  </a:extLst>
                </p:cNvPr>
                <p:cNvSpPr/>
                <p:nvPr/>
              </p:nvSpPr>
              <p:spPr>
                <a:xfrm>
                  <a:off x="3277768" y="4429845"/>
                  <a:ext cx="443452" cy="671930"/>
                </a:xfrm>
                <a:custGeom>
                  <a:avLst/>
                  <a:gdLst>
                    <a:gd name="connsiteX0" fmla="*/ 443453 w 443452"/>
                    <a:gd name="connsiteY0" fmla="*/ 291053 h 671930"/>
                    <a:gd name="connsiteX1" fmla="*/ 390496 w 443452"/>
                    <a:gd name="connsiteY1" fmla="*/ 663245 h 671930"/>
                    <a:gd name="connsiteX2" fmla="*/ 275868 w 443452"/>
                    <a:gd name="connsiteY2" fmla="*/ 664730 h 671930"/>
                    <a:gd name="connsiteX3" fmla="*/ 266924 w 443452"/>
                    <a:gd name="connsiteY3" fmla="*/ 539683 h 671930"/>
                    <a:gd name="connsiteX4" fmla="*/ 189546 w 443452"/>
                    <a:gd name="connsiteY4" fmla="*/ 538198 h 671930"/>
                    <a:gd name="connsiteX5" fmla="*/ 183573 w 443452"/>
                    <a:gd name="connsiteY5" fmla="*/ 655797 h 671930"/>
                    <a:gd name="connsiteX6" fmla="*/ 31736 w 443452"/>
                    <a:gd name="connsiteY6" fmla="*/ 663255 h 671930"/>
                    <a:gd name="connsiteX7" fmla="*/ 458 w 443452"/>
                    <a:gd name="connsiteY7" fmla="*/ 271701 h 671930"/>
                    <a:gd name="connsiteX8" fmla="*/ 54942 w 443452"/>
                    <a:gd name="connsiteY8" fmla="*/ 0 h 671930"/>
                    <a:gd name="connsiteX9" fmla="*/ 54558 w 443452"/>
                    <a:gd name="connsiteY9" fmla="*/ 213436 h 671930"/>
                    <a:gd name="connsiteX10" fmla="*/ 111254 w 443452"/>
                    <a:gd name="connsiteY10" fmla="*/ 394920 h 671930"/>
                    <a:gd name="connsiteX11" fmla="*/ 186222 w 443452"/>
                    <a:gd name="connsiteY11" fmla="*/ 419643 h 671930"/>
                    <a:gd name="connsiteX12" fmla="*/ 443453 w 443452"/>
                    <a:gd name="connsiteY12" fmla="*/ 291053 h 671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3452" h="671930">
                      <a:moveTo>
                        <a:pt x="443453" y="291053"/>
                      </a:moveTo>
                      <a:cubicBezTo>
                        <a:pt x="435163" y="474085"/>
                        <a:pt x="390496" y="663245"/>
                        <a:pt x="390496" y="663245"/>
                      </a:cubicBezTo>
                      <a:lnTo>
                        <a:pt x="275868" y="664730"/>
                      </a:lnTo>
                      <a:lnTo>
                        <a:pt x="266924" y="539683"/>
                      </a:lnTo>
                      <a:lnTo>
                        <a:pt x="189546" y="538198"/>
                      </a:lnTo>
                      <a:cubicBezTo>
                        <a:pt x="176115" y="550102"/>
                        <a:pt x="183573" y="655797"/>
                        <a:pt x="183573" y="655797"/>
                      </a:cubicBezTo>
                      <a:cubicBezTo>
                        <a:pt x="146364" y="687064"/>
                        <a:pt x="31736" y="663255"/>
                        <a:pt x="31736" y="663255"/>
                      </a:cubicBezTo>
                      <a:cubicBezTo>
                        <a:pt x="31736" y="663255"/>
                        <a:pt x="10888" y="588806"/>
                        <a:pt x="458" y="271701"/>
                      </a:cubicBezTo>
                      <a:cubicBezTo>
                        <a:pt x="-2585" y="179136"/>
                        <a:pt x="8862" y="81211"/>
                        <a:pt x="54942" y="0"/>
                      </a:cubicBezTo>
                      <a:cubicBezTo>
                        <a:pt x="51431" y="71010"/>
                        <a:pt x="49977" y="142436"/>
                        <a:pt x="54558" y="213436"/>
                      </a:cubicBezTo>
                      <a:cubicBezTo>
                        <a:pt x="58401" y="272937"/>
                        <a:pt x="53654" y="358823"/>
                        <a:pt x="111254" y="394920"/>
                      </a:cubicBezTo>
                      <a:cubicBezTo>
                        <a:pt x="133691" y="408985"/>
                        <a:pt x="160149" y="415031"/>
                        <a:pt x="186222" y="419643"/>
                      </a:cubicBezTo>
                      <a:cubicBezTo>
                        <a:pt x="302720" y="440231"/>
                        <a:pt x="396563" y="404227"/>
                        <a:pt x="443453" y="291053"/>
                      </a:cubicBezTo>
                      <a:close/>
                    </a:path>
                  </a:pathLst>
                </a:custGeom>
                <a:solidFill>
                  <a:srgbClr val="232322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56575226-0AD1-2B0F-A08C-6FD5E0BFEC5F}"/>
                    </a:ext>
                  </a:extLst>
                </p:cNvPr>
                <p:cNvSpPr/>
                <p:nvPr/>
              </p:nvSpPr>
              <p:spPr>
                <a:xfrm>
                  <a:off x="3277124" y="4321946"/>
                  <a:ext cx="444747" cy="779814"/>
                </a:xfrm>
                <a:custGeom>
                  <a:avLst/>
                  <a:gdLst>
                    <a:gd name="connsiteX0" fmla="*/ 390496 w 444747"/>
                    <a:gd name="connsiteY0" fmla="*/ 771133 h 779814"/>
                    <a:gd name="connsiteX1" fmla="*/ 390496 w 444747"/>
                    <a:gd name="connsiteY1" fmla="*/ 102715 h 779814"/>
                    <a:gd name="connsiteX2" fmla="*/ 165810 w 444747"/>
                    <a:gd name="connsiteY2" fmla="*/ 5798 h 779814"/>
                    <a:gd name="connsiteX3" fmla="*/ 88941 w 444747"/>
                    <a:gd name="connsiteY3" fmla="*/ 58858 h 779814"/>
                    <a:gd name="connsiteX4" fmla="*/ 458 w 444747"/>
                    <a:gd name="connsiteY4" fmla="*/ 379610 h 779814"/>
                    <a:gd name="connsiteX5" fmla="*/ 31725 w 444747"/>
                    <a:gd name="connsiteY5" fmla="*/ 771133 h 779814"/>
                    <a:gd name="connsiteX6" fmla="*/ 183573 w 444747"/>
                    <a:gd name="connsiteY6" fmla="*/ 763685 h 779814"/>
                    <a:gd name="connsiteX7" fmla="*/ 189525 w 444747"/>
                    <a:gd name="connsiteY7" fmla="*/ 646075 h 779814"/>
                    <a:gd name="connsiteX8" fmla="*/ 266934 w 444747"/>
                    <a:gd name="connsiteY8" fmla="*/ 647561 h 779814"/>
                    <a:gd name="connsiteX9" fmla="*/ 275867 w 444747"/>
                    <a:gd name="connsiteY9" fmla="*/ 772608 h 779814"/>
                    <a:gd name="connsiteX10" fmla="*/ 390496 w 444747"/>
                    <a:gd name="connsiteY10" fmla="*/ 771133 h 779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4747" h="779814">
                      <a:moveTo>
                        <a:pt x="390496" y="771133"/>
                      </a:moveTo>
                      <a:cubicBezTo>
                        <a:pt x="390496" y="771133"/>
                        <a:pt x="512562" y="254324"/>
                        <a:pt x="390496" y="102715"/>
                      </a:cubicBezTo>
                      <a:cubicBezTo>
                        <a:pt x="338443" y="38062"/>
                        <a:pt x="253201" y="-18634"/>
                        <a:pt x="165810" y="5798"/>
                      </a:cubicBezTo>
                      <a:cubicBezTo>
                        <a:pt x="135374" y="14305"/>
                        <a:pt x="109290" y="34665"/>
                        <a:pt x="88941" y="58858"/>
                      </a:cubicBezTo>
                      <a:cubicBezTo>
                        <a:pt x="14378" y="147486"/>
                        <a:pt x="-3230" y="267474"/>
                        <a:pt x="458" y="379610"/>
                      </a:cubicBezTo>
                      <a:cubicBezTo>
                        <a:pt x="10877" y="696705"/>
                        <a:pt x="31725" y="771133"/>
                        <a:pt x="31725" y="771133"/>
                      </a:cubicBezTo>
                      <a:cubicBezTo>
                        <a:pt x="31725" y="771133"/>
                        <a:pt x="146353" y="794952"/>
                        <a:pt x="183573" y="763685"/>
                      </a:cubicBezTo>
                      <a:cubicBezTo>
                        <a:pt x="183573" y="763685"/>
                        <a:pt x="176125" y="657990"/>
                        <a:pt x="189525" y="646075"/>
                      </a:cubicBezTo>
                      <a:lnTo>
                        <a:pt x="266934" y="647561"/>
                      </a:lnTo>
                      <a:lnTo>
                        <a:pt x="275867" y="772608"/>
                      </a:lnTo>
                      <a:lnTo>
                        <a:pt x="390496" y="771133"/>
                      </a:ln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7494C985-6F2E-B511-6C8F-0295448999E0}"/>
                    </a:ext>
                  </a:extLst>
                </p:cNvPr>
                <p:cNvSpPr/>
                <p:nvPr/>
              </p:nvSpPr>
              <p:spPr>
                <a:xfrm>
                  <a:off x="3412017" y="4448985"/>
                  <a:ext cx="344456" cy="226066"/>
                </a:xfrm>
                <a:custGeom>
                  <a:avLst/>
                  <a:gdLst>
                    <a:gd name="connsiteX0" fmla="*/ 1354 w 344456"/>
                    <a:gd name="connsiteY0" fmla="*/ 112825 h 226066"/>
                    <a:gd name="connsiteX1" fmla="*/ 1125 w 344456"/>
                    <a:gd name="connsiteY1" fmla="*/ 111267 h 226066"/>
                    <a:gd name="connsiteX2" fmla="*/ 94822 w 344456"/>
                    <a:gd name="connsiteY2" fmla="*/ 2466 h 226066"/>
                    <a:gd name="connsiteX3" fmla="*/ 325564 w 344456"/>
                    <a:gd name="connsiteY3" fmla="*/ 45637 h 226066"/>
                    <a:gd name="connsiteX4" fmla="*/ 309837 w 344456"/>
                    <a:gd name="connsiteY4" fmla="*/ 210864 h 226066"/>
                    <a:gd name="connsiteX5" fmla="*/ 105947 w 344456"/>
                    <a:gd name="connsiteY5" fmla="*/ 219684 h 226066"/>
                    <a:gd name="connsiteX6" fmla="*/ 1354 w 344456"/>
                    <a:gd name="connsiteY6" fmla="*/ 112825 h 22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4456" h="226066">
                      <a:moveTo>
                        <a:pt x="1354" y="112825"/>
                      </a:moveTo>
                      <a:cubicBezTo>
                        <a:pt x="1270" y="112306"/>
                        <a:pt x="1198" y="111786"/>
                        <a:pt x="1125" y="111267"/>
                      </a:cubicBezTo>
                      <a:cubicBezTo>
                        <a:pt x="-7434" y="49377"/>
                        <a:pt x="33722" y="5489"/>
                        <a:pt x="94822" y="2466"/>
                      </a:cubicBezTo>
                      <a:cubicBezTo>
                        <a:pt x="215403" y="-3486"/>
                        <a:pt x="291326" y="-2001"/>
                        <a:pt x="325564" y="45637"/>
                      </a:cubicBezTo>
                      <a:cubicBezTo>
                        <a:pt x="359802" y="93275"/>
                        <a:pt x="343234" y="206377"/>
                        <a:pt x="309837" y="210864"/>
                      </a:cubicBezTo>
                      <a:cubicBezTo>
                        <a:pt x="243159" y="219819"/>
                        <a:pt x="172865" y="234631"/>
                        <a:pt x="105947" y="219684"/>
                      </a:cubicBezTo>
                      <a:cubicBezTo>
                        <a:pt x="53957" y="208070"/>
                        <a:pt x="9508" y="166447"/>
                        <a:pt x="1354" y="112825"/>
                      </a:cubicBezTo>
                      <a:close/>
                    </a:path>
                  </a:pathLst>
                </a:custGeom>
                <a:solidFill>
                  <a:srgbClr val="99C7DC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0D3F0977-B320-CAD7-531E-E20444646C3E}"/>
                    </a:ext>
                  </a:extLst>
                </p:cNvPr>
                <p:cNvSpPr/>
                <p:nvPr/>
              </p:nvSpPr>
              <p:spPr>
                <a:xfrm>
                  <a:off x="3412279" y="4469557"/>
                  <a:ext cx="343956" cy="205500"/>
                </a:xfrm>
                <a:custGeom>
                  <a:avLst/>
                  <a:gdLst>
                    <a:gd name="connsiteX0" fmla="*/ 343938 w 343956"/>
                    <a:gd name="connsiteY0" fmla="*/ 104895 h 205500"/>
                    <a:gd name="connsiteX1" fmla="*/ 309814 w 343956"/>
                    <a:gd name="connsiteY1" fmla="*/ 190292 h 205500"/>
                    <a:gd name="connsiteX2" fmla="*/ 105935 w 343956"/>
                    <a:gd name="connsiteY2" fmla="*/ 199122 h 205500"/>
                    <a:gd name="connsiteX3" fmla="*/ 1351 w 343956"/>
                    <a:gd name="connsiteY3" fmla="*/ 92253 h 205500"/>
                    <a:gd name="connsiteX4" fmla="*/ 1123 w 343956"/>
                    <a:gd name="connsiteY4" fmla="*/ 90695 h 205500"/>
                    <a:gd name="connsiteX5" fmla="*/ 38020 w 343956"/>
                    <a:gd name="connsiteY5" fmla="*/ 0 h 205500"/>
                    <a:gd name="connsiteX6" fmla="*/ 58130 w 343956"/>
                    <a:gd name="connsiteY6" fmla="*/ 64809 h 205500"/>
                    <a:gd name="connsiteX7" fmla="*/ 122835 w 343956"/>
                    <a:gd name="connsiteY7" fmla="*/ 133316 h 205500"/>
                    <a:gd name="connsiteX8" fmla="*/ 190927 w 343956"/>
                    <a:gd name="connsiteY8" fmla="*/ 147038 h 205500"/>
                    <a:gd name="connsiteX9" fmla="*/ 276937 w 343956"/>
                    <a:gd name="connsiteY9" fmla="*/ 142229 h 205500"/>
                    <a:gd name="connsiteX10" fmla="*/ 343938 w 343956"/>
                    <a:gd name="connsiteY10" fmla="*/ 104895 h 205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3956" h="205500">
                      <a:moveTo>
                        <a:pt x="343938" y="104895"/>
                      </a:moveTo>
                      <a:cubicBezTo>
                        <a:pt x="344312" y="126543"/>
                        <a:pt x="339440" y="186324"/>
                        <a:pt x="309814" y="190292"/>
                      </a:cubicBezTo>
                      <a:cubicBezTo>
                        <a:pt x="243125" y="199236"/>
                        <a:pt x="172852" y="214070"/>
                        <a:pt x="105935" y="199122"/>
                      </a:cubicBezTo>
                      <a:cubicBezTo>
                        <a:pt x="53923" y="187519"/>
                        <a:pt x="9495" y="145864"/>
                        <a:pt x="1351" y="92253"/>
                      </a:cubicBezTo>
                      <a:cubicBezTo>
                        <a:pt x="1278" y="91724"/>
                        <a:pt x="1195" y="91225"/>
                        <a:pt x="1123" y="90695"/>
                      </a:cubicBezTo>
                      <a:cubicBezTo>
                        <a:pt x="-4352" y="51056"/>
                        <a:pt x="10555" y="18791"/>
                        <a:pt x="38020" y="0"/>
                      </a:cubicBezTo>
                      <a:cubicBezTo>
                        <a:pt x="26676" y="7760"/>
                        <a:pt x="54048" y="56468"/>
                        <a:pt x="58130" y="64809"/>
                      </a:cubicBezTo>
                      <a:cubicBezTo>
                        <a:pt x="72767" y="94715"/>
                        <a:pt x="90644" y="120186"/>
                        <a:pt x="122835" y="133316"/>
                      </a:cubicBezTo>
                      <a:cubicBezTo>
                        <a:pt x="144359" y="142094"/>
                        <a:pt x="167762" y="145147"/>
                        <a:pt x="190927" y="147038"/>
                      </a:cubicBezTo>
                      <a:cubicBezTo>
                        <a:pt x="219462" y="149365"/>
                        <a:pt x="249088" y="149822"/>
                        <a:pt x="276937" y="142229"/>
                      </a:cubicBezTo>
                      <a:cubicBezTo>
                        <a:pt x="287138" y="139445"/>
                        <a:pt x="344166" y="118254"/>
                        <a:pt x="343938" y="104895"/>
                      </a:cubicBezTo>
                      <a:close/>
                    </a:path>
                  </a:pathLst>
                </a:custGeom>
                <a:solidFill>
                  <a:srgbClr val="4B656F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9542DC53-DA34-C96F-E846-B09BFDB05E03}"/>
                    </a:ext>
                  </a:extLst>
                </p:cNvPr>
                <p:cNvSpPr/>
                <p:nvPr/>
              </p:nvSpPr>
              <p:spPr>
                <a:xfrm>
                  <a:off x="3412017" y="4448985"/>
                  <a:ext cx="344456" cy="226066"/>
                </a:xfrm>
                <a:custGeom>
                  <a:avLst/>
                  <a:gdLst>
                    <a:gd name="connsiteX0" fmla="*/ 1354 w 344456"/>
                    <a:gd name="connsiteY0" fmla="*/ 112825 h 226066"/>
                    <a:gd name="connsiteX1" fmla="*/ 1125 w 344456"/>
                    <a:gd name="connsiteY1" fmla="*/ 111267 h 226066"/>
                    <a:gd name="connsiteX2" fmla="*/ 94822 w 344456"/>
                    <a:gd name="connsiteY2" fmla="*/ 2466 h 226066"/>
                    <a:gd name="connsiteX3" fmla="*/ 325564 w 344456"/>
                    <a:gd name="connsiteY3" fmla="*/ 45637 h 226066"/>
                    <a:gd name="connsiteX4" fmla="*/ 309837 w 344456"/>
                    <a:gd name="connsiteY4" fmla="*/ 210864 h 226066"/>
                    <a:gd name="connsiteX5" fmla="*/ 105947 w 344456"/>
                    <a:gd name="connsiteY5" fmla="*/ 219684 h 226066"/>
                    <a:gd name="connsiteX6" fmla="*/ 1354 w 344456"/>
                    <a:gd name="connsiteY6" fmla="*/ 112825 h 226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4456" h="226066">
                      <a:moveTo>
                        <a:pt x="1354" y="112825"/>
                      </a:moveTo>
                      <a:cubicBezTo>
                        <a:pt x="1270" y="112306"/>
                        <a:pt x="1198" y="111786"/>
                        <a:pt x="1125" y="111267"/>
                      </a:cubicBezTo>
                      <a:cubicBezTo>
                        <a:pt x="-7434" y="49377"/>
                        <a:pt x="33722" y="5489"/>
                        <a:pt x="94822" y="2466"/>
                      </a:cubicBezTo>
                      <a:cubicBezTo>
                        <a:pt x="215403" y="-3486"/>
                        <a:pt x="291326" y="-2001"/>
                        <a:pt x="325564" y="45637"/>
                      </a:cubicBezTo>
                      <a:cubicBezTo>
                        <a:pt x="359802" y="93275"/>
                        <a:pt x="343234" y="206377"/>
                        <a:pt x="309837" y="210864"/>
                      </a:cubicBezTo>
                      <a:cubicBezTo>
                        <a:pt x="243159" y="219819"/>
                        <a:pt x="172865" y="234631"/>
                        <a:pt x="105947" y="219684"/>
                      </a:cubicBezTo>
                      <a:cubicBezTo>
                        <a:pt x="53957" y="208070"/>
                        <a:pt x="9508" y="166447"/>
                        <a:pt x="1354" y="112825"/>
                      </a:cubicBezTo>
                      <a:close/>
                    </a:path>
                  </a:pathLst>
                </a:custGeom>
                <a:noFill/>
                <a:ln w="7254" cap="flat">
                  <a:solidFill>
                    <a:srgbClr val="01010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2670F765-E999-67FD-EED1-5981D864018D}"/>
                    </a:ext>
                  </a:extLst>
                </p:cNvPr>
                <p:cNvSpPr/>
                <p:nvPr/>
              </p:nvSpPr>
              <p:spPr>
                <a:xfrm>
                  <a:off x="3484921" y="4965508"/>
                  <a:ext cx="111667" cy="7271"/>
                </a:xfrm>
                <a:custGeom>
                  <a:avLst/>
                  <a:gdLst>
                    <a:gd name="connsiteX0" fmla="*/ 0 w 111667"/>
                    <a:gd name="connsiteY0" fmla="*/ 364 h 7271"/>
                    <a:gd name="connsiteX1" fmla="*/ 13961 w 111667"/>
                    <a:gd name="connsiteY1" fmla="*/ 187 h 7271"/>
                    <a:gd name="connsiteX2" fmla="*/ 27922 w 111667"/>
                    <a:gd name="connsiteY2" fmla="*/ 125 h 7271"/>
                    <a:gd name="connsiteX3" fmla="*/ 55834 w 111667"/>
                    <a:gd name="connsiteY3" fmla="*/ 0 h 7271"/>
                    <a:gd name="connsiteX4" fmla="*/ 83746 w 111667"/>
                    <a:gd name="connsiteY4" fmla="*/ 125 h 7271"/>
                    <a:gd name="connsiteX5" fmla="*/ 97707 w 111667"/>
                    <a:gd name="connsiteY5" fmla="*/ 187 h 7271"/>
                    <a:gd name="connsiteX6" fmla="*/ 111668 w 111667"/>
                    <a:gd name="connsiteY6" fmla="*/ 364 h 7271"/>
                    <a:gd name="connsiteX7" fmla="*/ 111668 w 111667"/>
                    <a:gd name="connsiteY7" fmla="*/ 1091 h 7271"/>
                    <a:gd name="connsiteX8" fmla="*/ 83756 w 111667"/>
                    <a:gd name="connsiteY8" fmla="*/ 5931 h 7271"/>
                    <a:gd name="connsiteX9" fmla="*/ 55844 w 111667"/>
                    <a:gd name="connsiteY9" fmla="*/ 7271 h 7271"/>
                    <a:gd name="connsiteX10" fmla="*/ 27933 w 111667"/>
                    <a:gd name="connsiteY10" fmla="*/ 5952 h 7271"/>
                    <a:gd name="connsiteX11" fmla="*/ 21 w 111667"/>
                    <a:gd name="connsiteY11" fmla="*/ 1091 h 7271"/>
                    <a:gd name="connsiteX12" fmla="*/ 21 w 111667"/>
                    <a:gd name="connsiteY12" fmla="*/ 364 h 7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667" h="7271">
                      <a:moveTo>
                        <a:pt x="0" y="364"/>
                      </a:moveTo>
                      <a:lnTo>
                        <a:pt x="13961" y="187"/>
                      </a:lnTo>
                      <a:lnTo>
                        <a:pt x="27922" y="125"/>
                      </a:lnTo>
                      <a:lnTo>
                        <a:pt x="55834" y="0"/>
                      </a:lnTo>
                      <a:lnTo>
                        <a:pt x="83746" y="125"/>
                      </a:lnTo>
                      <a:lnTo>
                        <a:pt x="97707" y="187"/>
                      </a:lnTo>
                      <a:lnTo>
                        <a:pt x="111668" y="364"/>
                      </a:lnTo>
                      <a:lnTo>
                        <a:pt x="111668" y="1091"/>
                      </a:lnTo>
                      <a:cubicBezTo>
                        <a:pt x="102360" y="3646"/>
                        <a:pt x="93063" y="4976"/>
                        <a:pt x="83756" y="5931"/>
                      </a:cubicBezTo>
                      <a:cubicBezTo>
                        <a:pt x="74449" y="6835"/>
                        <a:pt x="65152" y="7261"/>
                        <a:pt x="55844" y="7271"/>
                      </a:cubicBezTo>
                      <a:cubicBezTo>
                        <a:pt x="46537" y="7282"/>
                        <a:pt x="37240" y="6856"/>
                        <a:pt x="27933" y="5952"/>
                      </a:cubicBezTo>
                      <a:cubicBezTo>
                        <a:pt x="18625" y="4996"/>
                        <a:pt x="9328" y="3667"/>
                        <a:pt x="21" y="1091"/>
                      </a:cubicBezTo>
                      <a:lnTo>
                        <a:pt x="21" y="364"/>
                      </a:lnTo>
                      <a:close/>
                    </a:path>
                  </a:pathLst>
                </a:custGeom>
                <a:solidFill>
                  <a:srgbClr val="010101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B9967988-ECF4-9747-D357-B0C8EA10236A}"/>
                    </a:ext>
                  </a:extLst>
                </p:cNvPr>
                <p:cNvSpPr/>
                <p:nvPr/>
              </p:nvSpPr>
              <p:spPr>
                <a:xfrm rot="-4998595">
                  <a:off x="3591039" y="4435709"/>
                  <a:ext cx="61038" cy="149044"/>
                </a:xfrm>
                <a:custGeom>
                  <a:avLst/>
                  <a:gdLst>
                    <a:gd name="connsiteX0" fmla="*/ 61039 w 61038"/>
                    <a:gd name="connsiteY0" fmla="*/ 74522 h 149044"/>
                    <a:gd name="connsiteX1" fmla="*/ 30519 w 61038"/>
                    <a:gd name="connsiteY1" fmla="*/ 149044 h 149044"/>
                    <a:gd name="connsiteX2" fmla="*/ 0 w 61038"/>
                    <a:gd name="connsiteY2" fmla="*/ 74522 h 149044"/>
                    <a:gd name="connsiteX3" fmla="*/ 30519 w 61038"/>
                    <a:gd name="connsiteY3" fmla="*/ 0 h 149044"/>
                    <a:gd name="connsiteX4" fmla="*/ 61039 w 61038"/>
                    <a:gd name="connsiteY4" fmla="*/ 74522 h 149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38" h="149044">
                      <a:moveTo>
                        <a:pt x="61039" y="74522"/>
                      </a:moveTo>
                      <a:cubicBezTo>
                        <a:pt x="61039" y="115679"/>
                        <a:pt x="47375" y="149044"/>
                        <a:pt x="30519" y="149044"/>
                      </a:cubicBezTo>
                      <a:cubicBezTo>
                        <a:pt x="13664" y="149044"/>
                        <a:pt x="0" y="115679"/>
                        <a:pt x="0" y="74522"/>
                      </a:cubicBezTo>
                      <a:cubicBezTo>
                        <a:pt x="0" y="33365"/>
                        <a:pt x="13664" y="0"/>
                        <a:pt x="30519" y="0"/>
                      </a:cubicBezTo>
                      <a:cubicBezTo>
                        <a:pt x="47375" y="0"/>
                        <a:pt x="61039" y="33365"/>
                        <a:pt x="61039" y="74522"/>
                      </a:cubicBezTo>
                      <a:close/>
                    </a:path>
                  </a:pathLst>
                </a:custGeom>
                <a:solidFill>
                  <a:srgbClr val="FCFDFD"/>
                </a:solidFill>
                <a:ln w="10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0C5B19F-9B97-4EB2-51A9-A93AC73FEB97}"/>
                </a:ext>
              </a:extLst>
            </p:cNvPr>
            <p:cNvSpPr/>
            <p:nvPr/>
          </p:nvSpPr>
          <p:spPr>
            <a:xfrm>
              <a:off x="3283583" y="3854872"/>
              <a:ext cx="3971" cy="4111"/>
            </a:xfrm>
            <a:custGeom>
              <a:avLst/>
              <a:gdLst>
                <a:gd name="connsiteX0" fmla="*/ 2509 w 5017"/>
                <a:gd name="connsiteY0" fmla="*/ 5194 h 5193"/>
                <a:gd name="connsiteX1" fmla="*/ 2509 w 5017"/>
                <a:gd name="connsiteY1" fmla="*/ 0 h 5193"/>
                <a:gd name="connsiteX2" fmla="*/ 2509 w 5017"/>
                <a:gd name="connsiteY2" fmla="*/ 5194 h 5193"/>
                <a:gd name="connsiteX3" fmla="*/ 2509 w 5017"/>
                <a:gd name="connsiteY3" fmla="*/ 5194 h 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17" h="5193">
                  <a:moveTo>
                    <a:pt x="2509" y="5194"/>
                  </a:moveTo>
                  <a:cubicBezTo>
                    <a:pt x="5853" y="5194"/>
                    <a:pt x="5853" y="0"/>
                    <a:pt x="2509" y="0"/>
                  </a:cubicBezTo>
                  <a:cubicBezTo>
                    <a:pt x="-836" y="0"/>
                    <a:pt x="-836" y="5194"/>
                    <a:pt x="2509" y="5194"/>
                  </a:cubicBezTo>
                  <a:lnTo>
                    <a:pt x="2509" y="5194"/>
                  </a:lnTo>
                  <a:close/>
                </a:path>
              </a:pathLst>
            </a:custGeom>
            <a:solidFill>
              <a:srgbClr val="303030"/>
            </a:solidFill>
            <a:ln w="10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81" name="TextBox 80">
            <a:extLst>
              <a:ext uri="{FF2B5EF4-FFF2-40B4-BE49-F238E27FC236}">
                <a16:creationId xmlns:a16="http://schemas.microsoft.com/office/drawing/2014/main" id="{6B333167-28AC-02EF-2039-7AC2F509D058}"/>
              </a:ext>
            </a:extLst>
          </p:cNvPr>
          <p:cNvSpPr txBox="1"/>
          <p:nvPr/>
        </p:nvSpPr>
        <p:spPr>
          <a:xfrm>
            <a:off x="1982419" y="2555618"/>
            <a:ext cx="1111884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Step 01</a:t>
            </a:r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6058D011-966F-9E8D-A8BB-B3CEA88ABA1F}"/>
              </a:ext>
            </a:extLst>
          </p:cNvPr>
          <p:cNvSpPr txBox="1"/>
          <p:nvPr/>
        </p:nvSpPr>
        <p:spPr>
          <a:xfrm>
            <a:off x="1479429" y="4743829"/>
            <a:ext cx="20387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highlight>
                  <a:srgbClr val="000000"/>
                </a:highlight>
                <a:latin typeface="Courier New" panose="02070309020205020404" pitchFamily="49" charset="0"/>
                <a:cs typeface="Courier New" panose="02070309020205020404" pitchFamily="49" charset="0"/>
              </a:rPr>
              <a:t>Players join in groups</a:t>
            </a:r>
            <a:endParaRPr lang="en-IN" sz="1400" dirty="0">
              <a:solidFill>
                <a:schemeClr val="bg1"/>
              </a:solidFill>
              <a:highlight>
                <a:srgbClr val="000000"/>
              </a:highligh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CFD5A6B-DF81-A78C-1E1C-B2C6C0C6A704}"/>
              </a:ext>
            </a:extLst>
          </p:cNvPr>
          <p:cNvSpPr txBox="1"/>
          <p:nvPr/>
        </p:nvSpPr>
        <p:spPr>
          <a:xfrm>
            <a:off x="4154793" y="2514801"/>
            <a:ext cx="1111884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9078FD83-2952-23DE-7298-EBD17EEA5A83}"/>
              </a:ext>
            </a:extLst>
          </p:cNvPr>
          <p:cNvSpPr/>
          <p:nvPr/>
        </p:nvSpPr>
        <p:spPr>
          <a:xfrm>
            <a:off x="4003650" y="3026681"/>
            <a:ext cx="1295072" cy="124612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/>
          </a:p>
        </p:txBody>
      </p: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209FE149-0349-613A-15D8-B7EA9F91C85F}"/>
              </a:ext>
            </a:extLst>
          </p:cNvPr>
          <p:cNvGrpSpPr/>
          <p:nvPr/>
        </p:nvGrpSpPr>
        <p:grpSpPr>
          <a:xfrm>
            <a:off x="4054447" y="3149099"/>
            <a:ext cx="1156700" cy="1154524"/>
            <a:chOff x="4708215" y="3199091"/>
            <a:chExt cx="1247677" cy="1245330"/>
          </a:xfrm>
        </p:grpSpPr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86D799A-FC0D-FC81-E10E-6367E0DB2589}"/>
                </a:ext>
              </a:extLst>
            </p:cNvPr>
            <p:cNvSpPr/>
            <p:nvPr/>
          </p:nvSpPr>
          <p:spPr>
            <a:xfrm>
              <a:off x="5015601" y="3199091"/>
              <a:ext cx="560000" cy="811238"/>
            </a:xfrm>
            <a:custGeom>
              <a:avLst/>
              <a:gdLst>
                <a:gd name="connsiteX0" fmla="*/ 1087175 w 1348564"/>
                <a:gd name="connsiteY0" fmla="*/ 1953585 h 1953584"/>
                <a:gd name="connsiteX1" fmla="*/ 1014324 w 1348564"/>
                <a:gd name="connsiteY1" fmla="*/ 1864966 h 1953584"/>
                <a:gd name="connsiteX2" fmla="*/ 919654 w 1348564"/>
                <a:gd name="connsiteY2" fmla="*/ 1707562 h 1953584"/>
                <a:gd name="connsiteX3" fmla="*/ 866618 w 1348564"/>
                <a:gd name="connsiteY3" fmla="*/ 1678610 h 1953584"/>
                <a:gd name="connsiteX4" fmla="*/ 228150 w 1348564"/>
                <a:gd name="connsiteY4" fmla="*/ 1678210 h 1953584"/>
                <a:gd name="connsiteX5" fmla="*/ 187577 w 1348564"/>
                <a:gd name="connsiteY5" fmla="*/ 1677068 h 1953584"/>
                <a:gd name="connsiteX6" fmla="*/ 104388 w 1348564"/>
                <a:gd name="connsiteY6" fmla="*/ 1492476 h 1953584"/>
                <a:gd name="connsiteX7" fmla="*/ 16389 w 1348564"/>
                <a:gd name="connsiteY7" fmla="*/ 1056452 h 1953584"/>
                <a:gd name="connsiteX8" fmla="*/ 22721 w 1348564"/>
                <a:gd name="connsiteY8" fmla="*/ 618464 h 1953584"/>
                <a:gd name="connsiteX9" fmla="*/ 0 w 1348564"/>
                <a:gd name="connsiteY9" fmla="*/ 491856 h 1953584"/>
                <a:gd name="connsiteX10" fmla="*/ 472890 w 1348564"/>
                <a:gd name="connsiteY10" fmla="*/ 14918 h 1953584"/>
                <a:gd name="connsiteX11" fmla="*/ 899257 w 1348564"/>
                <a:gd name="connsiteY11" fmla="*/ 41306 h 1953584"/>
                <a:gd name="connsiteX12" fmla="*/ 1202282 w 1348564"/>
                <a:gd name="connsiteY12" fmla="*/ 309047 h 1953584"/>
                <a:gd name="connsiteX13" fmla="*/ 970926 w 1348564"/>
                <a:gd name="connsiteY13" fmla="*/ 283962 h 1953584"/>
                <a:gd name="connsiteX14" fmla="*/ 292987 w 1348564"/>
                <a:gd name="connsiteY14" fmla="*/ 464206 h 1953584"/>
                <a:gd name="connsiteX15" fmla="*/ 171328 w 1348564"/>
                <a:gd name="connsiteY15" fmla="*/ 686346 h 1953584"/>
                <a:gd name="connsiteX16" fmla="*/ 194830 w 1348564"/>
                <a:gd name="connsiteY16" fmla="*/ 947996 h 1953584"/>
                <a:gd name="connsiteX17" fmla="*/ 516128 w 1348564"/>
                <a:gd name="connsiteY17" fmla="*/ 1173582 h 1953584"/>
                <a:gd name="connsiteX18" fmla="*/ 1079461 w 1348564"/>
                <a:gd name="connsiteY18" fmla="*/ 1169294 h 1953584"/>
                <a:gd name="connsiteX19" fmla="*/ 1219112 w 1348564"/>
                <a:gd name="connsiteY19" fmla="*/ 1139060 h 1953584"/>
                <a:gd name="connsiteX20" fmla="*/ 1348565 w 1348564"/>
                <a:gd name="connsiteY20" fmla="*/ 1076147 h 1953584"/>
                <a:gd name="connsiteX21" fmla="*/ 1348565 w 1348564"/>
                <a:gd name="connsiteY21" fmla="*/ 1419765 h 1953584"/>
                <a:gd name="connsiteX22" fmla="*/ 1304345 w 1348564"/>
                <a:gd name="connsiteY22" fmla="*/ 1642686 h 1953584"/>
                <a:gd name="connsiteX23" fmla="*/ 1087175 w 1348564"/>
                <a:gd name="connsiteY23" fmla="*/ 1953585 h 195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48564" h="1953584">
                  <a:moveTo>
                    <a:pt x="1087175" y="1953585"/>
                  </a:moveTo>
                  <a:cubicBezTo>
                    <a:pt x="1044418" y="1938918"/>
                    <a:pt x="1031495" y="1903375"/>
                    <a:pt x="1014324" y="1864966"/>
                  </a:cubicBezTo>
                  <a:cubicBezTo>
                    <a:pt x="989519" y="1809506"/>
                    <a:pt x="950369" y="1760598"/>
                    <a:pt x="919654" y="1707562"/>
                  </a:cubicBezTo>
                  <a:cubicBezTo>
                    <a:pt x="906831" y="1685403"/>
                    <a:pt x="891683" y="1678530"/>
                    <a:pt x="866618" y="1678610"/>
                  </a:cubicBezTo>
                  <a:cubicBezTo>
                    <a:pt x="653796" y="1679292"/>
                    <a:pt x="440973" y="1678570"/>
                    <a:pt x="228150" y="1678210"/>
                  </a:cubicBezTo>
                  <a:cubicBezTo>
                    <a:pt x="214626" y="1678190"/>
                    <a:pt x="201102" y="1677468"/>
                    <a:pt x="187577" y="1677068"/>
                  </a:cubicBezTo>
                  <a:cubicBezTo>
                    <a:pt x="156582" y="1617020"/>
                    <a:pt x="126688" y="1556511"/>
                    <a:pt x="104388" y="1492476"/>
                  </a:cubicBezTo>
                  <a:cubicBezTo>
                    <a:pt x="55139" y="1351101"/>
                    <a:pt x="27850" y="1205520"/>
                    <a:pt x="16389" y="1056452"/>
                  </a:cubicBezTo>
                  <a:cubicBezTo>
                    <a:pt x="5149" y="910168"/>
                    <a:pt x="5390" y="764426"/>
                    <a:pt x="22721" y="618464"/>
                  </a:cubicBezTo>
                  <a:cubicBezTo>
                    <a:pt x="27790" y="575727"/>
                    <a:pt x="34242" y="529163"/>
                    <a:pt x="0" y="491856"/>
                  </a:cubicBezTo>
                  <a:cubicBezTo>
                    <a:pt x="65658" y="246976"/>
                    <a:pt x="209937" y="58517"/>
                    <a:pt x="472890" y="14918"/>
                  </a:cubicBezTo>
                  <a:cubicBezTo>
                    <a:pt x="615507" y="-8724"/>
                    <a:pt x="759185" y="-7282"/>
                    <a:pt x="899257" y="41306"/>
                  </a:cubicBezTo>
                  <a:cubicBezTo>
                    <a:pt x="1035281" y="88491"/>
                    <a:pt x="1132136" y="178392"/>
                    <a:pt x="1202282" y="309047"/>
                  </a:cubicBezTo>
                  <a:cubicBezTo>
                    <a:pt x="1123120" y="291155"/>
                    <a:pt x="1047223" y="283782"/>
                    <a:pt x="970926" y="283962"/>
                  </a:cubicBezTo>
                  <a:cubicBezTo>
                    <a:pt x="729251" y="284543"/>
                    <a:pt x="495110" y="315499"/>
                    <a:pt x="292987" y="464206"/>
                  </a:cubicBezTo>
                  <a:cubicBezTo>
                    <a:pt x="218693" y="518865"/>
                    <a:pt x="181046" y="593599"/>
                    <a:pt x="171328" y="686346"/>
                  </a:cubicBezTo>
                  <a:cubicBezTo>
                    <a:pt x="161951" y="775927"/>
                    <a:pt x="161470" y="863645"/>
                    <a:pt x="194830" y="947996"/>
                  </a:cubicBezTo>
                  <a:cubicBezTo>
                    <a:pt x="252093" y="1092837"/>
                    <a:pt x="374774" y="1151382"/>
                    <a:pt x="516128" y="1173582"/>
                  </a:cubicBezTo>
                  <a:cubicBezTo>
                    <a:pt x="703445" y="1203015"/>
                    <a:pt x="891743" y="1188529"/>
                    <a:pt x="1079461" y="1169294"/>
                  </a:cubicBezTo>
                  <a:cubicBezTo>
                    <a:pt x="1127307" y="1164386"/>
                    <a:pt x="1173731" y="1154888"/>
                    <a:pt x="1219112" y="1139060"/>
                  </a:cubicBezTo>
                  <a:cubicBezTo>
                    <a:pt x="1262851" y="1123813"/>
                    <a:pt x="1302402" y="1099830"/>
                    <a:pt x="1348565" y="1076147"/>
                  </a:cubicBezTo>
                  <a:cubicBezTo>
                    <a:pt x="1348565" y="1194099"/>
                    <a:pt x="1348565" y="1306922"/>
                    <a:pt x="1348565" y="1419765"/>
                  </a:cubicBezTo>
                  <a:cubicBezTo>
                    <a:pt x="1334099" y="1494139"/>
                    <a:pt x="1323420" y="1569514"/>
                    <a:pt x="1304345" y="1642686"/>
                  </a:cubicBezTo>
                  <a:cubicBezTo>
                    <a:pt x="1270605" y="1772239"/>
                    <a:pt x="1209294" y="1884721"/>
                    <a:pt x="1087175" y="1953585"/>
                  </a:cubicBezTo>
                  <a:close/>
                </a:path>
              </a:pathLst>
            </a:custGeom>
            <a:solidFill>
              <a:srgbClr val="75C044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dirty="0">
                <a:highlight>
                  <a:srgbClr val="000000"/>
                </a:highlight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AC2F1D64-3D0A-C02C-8EB0-A5FC16FE2947}"/>
                </a:ext>
              </a:extLst>
            </p:cNvPr>
            <p:cNvSpPr/>
            <p:nvPr/>
          </p:nvSpPr>
          <p:spPr>
            <a:xfrm>
              <a:off x="5022223" y="4218289"/>
              <a:ext cx="561566" cy="226132"/>
            </a:xfrm>
            <a:custGeom>
              <a:avLst/>
              <a:gdLst>
                <a:gd name="connsiteX0" fmla="*/ 1341973 w 1352335"/>
                <a:gd name="connsiteY0" fmla="*/ 0 h 544560"/>
                <a:gd name="connsiteX1" fmla="*/ 1350929 w 1352335"/>
                <a:gd name="connsiteY1" fmla="*/ 44881 h 544560"/>
                <a:gd name="connsiteX2" fmla="*/ 1352332 w 1352335"/>
                <a:gd name="connsiteY2" fmla="*/ 507473 h 544560"/>
                <a:gd name="connsiteX3" fmla="*/ 1316287 w 1352335"/>
                <a:gd name="connsiteY3" fmla="*/ 544559 h 544560"/>
                <a:gd name="connsiteX4" fmla="*/ 41615 w 1352335"/>
                <a:gd name="connsiteY4" fmla="*/ 543538 h 544560"/>
                <a:gd name="connsiteX5" fmla="*/ 0 w 1352335"/>
                <a:gd name="connsiteY5" fmla="*/ 534962 h 544560"/>
                <a:gd name="connsiteX6" fmla="*/ 1262 w 1352335"/>
                <a:gd name="connsiteY6" fmla="*/ 472370 h 544560"/>
                <a:gd name="connsiteX7" fmla="*/ 2665 w 1352335"/>
                <a:gd name="connsiteY7" fmla="*/ 7994 h 544560"/>
                <a:gd name="connsiteX8" fmla="*/ 1299837 w 1352335"/>
                <a:gd name="connsiteY8" fmla="*/ 8014 h 544560"/>
                <a:gd name="connsiteX9" fmla="*/ 1341973 w 1352335"/>
                <a:gd name="connsiteY9" fmla="*/ 0 h 54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335" h="544560">
                  <a:moveTo>
                    <a:pt x="1341973" y="0"/>
                  </a:moveTo>
                  <a:cubicBezTo>
                    <a:pt x="1354035" y="13164"/>
                    <a:pt x="1350909" y="29253"/>
                    <a:pt x="1350929" y="44881"/>
                  </a:cubicBezTo>
                  <a:cubicBezTo>
                    <a:pt x="1351190" y="199078"/>
                    <a:pt x="1351290" y="353275"/>
                    <a:pt x="1352332" y="507473"/>
                  </a:cubicBezTo>
                  <a:cubicBezTo>
                    <a:pt x="1352512" y="533720"/>
                    <a:pt x="1346982" y="544659"/>
                    <a:pt x="1316287" y="544559"/>
                  </a:cubicBezTo>
                  <a:cubicBezTo>
                    <a:pt x="891403" y="543337"/>
                    <a:pt x="466499" y="543778"/>
                    <a:pt x="41615" y="543538"/>
                  </a:cubicBezTo>
                  <a:cubicBezTo>
                    <a:pt x="27449" y="543538"/>
                    <a:pt x="11661" y="548366"/>
                    <a:pt x="0" y="534962"/>
                  </a:cubicBezTo>
                  <a:cubicBezTo>
                    <a:pt x="441" y="514104"/>
                    <a:pt x="1202" y="493227"/>
                    <a:pt x="1262" y="472370"/>
                  </a:cubicBezTo>
                  <a:cubicBezTo>
                    <a:pt x="1803" y="317571"/>
                    <a:pt x="2204" y="162793"/>
                    <a:pt x="2665" y="7994"/>
                  </a:cubicBezTo>
                  <a:cubicBezTo>
                    <a:pt x="435062" y="8055"/>
                    <a:pt x="867460" y="8155"/>
                    <a:pt x="1299837" y="8014"/>
                  </a:cubicBezTo>
                  <a:cubicBezTo>
                    <a:pt x="1314143" y="7974"/>
                    <a:pt x="1329731" y="12042"/>
                    <a:pt x="1341973" y="0"/>
                  </a:cubicBezTo>
                  <a:close/>
                </a:path>
              </a:pathLst>
            </a:custGeom>
            <a:solidFill>
              <a:srgbClr val="969A94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B506DE37-ABB0-B3C8-E8D7-42EA61BAE938}"/>
                </a:ext>
              </a:extLst>
            </p:cNvPr>
            <p:cNvSpPr/>
            <p:nvPr/>
          </p:nvSpPr>
          <p:spPr>
            <a:xfrm>
              <a:off x="4893736" y="4024052"/>
              <a:ext cx="685750" cy="197825"/>
            </a:xfrm>
            <a:custGeom>
              <a:avLst/>
              <a:gdLst>
                <a:gd name="connsiteX0" fmla="*/ 1651389 w 1651389"/>
                <a:gd name="connsiteY0" fmla="*/ 467753 h 476392"/>
                <a:gd name="connsiteX1" fmla="*/ 1609254 w 1651389"/>
                <a:gd name="connsiteY1" fmla="*/ 475748 h 476392"/>
                <a:gd name="connsiteX2" fmla="*/ 312081 w 1651389"/>
                <a:gd name="connsiteY2" fmla="*/ 475728 h 476392"/>
                <a:gd name="connsiteX3" fmla="*/ 251152 w 1651389"/>
                <a:gd name="connsiteY3" fmla="*/ 384123 h 476392"/>
                <a:gd name="connsiteX4" fmla="*/ 0 w 1651389"/>
                <a:gd name="connsiteY4" fmla="*/ 14318 h 476392"/>
                <a:gd name="connsiteX5" fmla="*/ 39170 w 1651389"/>
                <a:gd name="connsiteY5" fmla="*/ 2777 h 476392"/>
                <a:gd name="connsiteX6" fmla="*/ 348366 w 1651389"/>
                <a:gd name="connsiteY6" fmla="*/ 2196 h 476392"/>
                <a:gd name="connsiteX7" fmla="*/ 406531 w 1651389"/>
                <a:gd name="connsiteY7" fmla="*/ 2316 h 476392"/>
                <a:gd name="connsiteX8" fmla="*/ 1266177 w 1651389"/>
                <a:gd name="connsiteY8" fmla="*/ 2176 h 476392"/>
                <a:gd name="connsiteX9" fmla="*/ 1377036 w 1651389"/>
                <a:gd name="connsiteY9" fmla="*/ 62284 h 476392"/>
                <a:gd name="connsiteX10" fmla="*/ 1651389 w 1651389"/>
                <a:gd name="connsiteY10" fmla="*/ 467753 h 476392"/>
                <a:gd name="connsiteX11" fmla="*/ 814545 w 1651389"/>
                <a:gd name="connsiteY11" fmla="*/ 394982 h 476392"/>
                <a:gd name="connsiteX12" fmla="*/ 963673 w 1651389"/>
                <a:gd name="connsiteY12" fmla="*/ 356834 h 476392"/>
                <a:gd name="connsiteX13" fmla="*/ 974072 w 1651389"/>
                <a:gd name="connsiteY13" fmla="*/ 230767 h 476392"/>
                <a:gd name="connsiteX14" fmla="*/ 944819 w 1651389"/>
                <a:gd name="connsiteY14" fmla="*/ 190314 h 476392"/>
                <a:gd name="connsiteX15" fmla="*/ 816648 w 1651389"/>
                <a:gd name="connsiteY15" fmla="*/ 101435 h 476392"/>
                <a:gd name="connsiteX16" fmla="*/ 687396 w 1651389"/>
                <a:gd name="connsiteY16" fmla="*/ 188451 h 476392"/>
                <a:gd name="connsiteX17" fmla="*/ 655899 w 1651389"/>
                <a:gd name="connsiteY17" fmla="*/ 231789 h 476392"/>
                <a:gd name="connsiteX18" fmla="*/ 665116 w 1651389"/>
                <a:gd name="connsiteY18" fmla="*/ 355131 h 476392"/>
                <a:gd name="connsiteX19" fmla="*/ 814545 w 1651389"/>
                <a:gd name="connsiteY19" fmla="*/ 394982 h 476392"/>
                <a:gd name="connsiteX20" fmla="*/ 1268200 w 1651389"/>
                <a:gd name="connsiteY20" fmla="*/ 395343 h 476392"/>
                <a:gd name="connsiteX21" fmla="*/ 1415786 w 1651389"/>
                <a:gd name="connsiteY21" fmla="*/ 356553 h 476392"/>
                <a:gd name="connsiteX22" fmla="*/ 1425744 w 1651389"/>
                <a:gd name="connsiteY22" fmla="*/ 230907 h 476392"/>
                <a:gd name="connsiteX23" fmla="*/ 1396571 w 1651389"/>
                <a:gd name="connsiteY23" fmla="*/ 190455 h 476392"/>
                <a:gd name="connsiteX24" fmla="*/ 1272188 w 1651389"/>
                <a:gd name="connsiteY24" fmla="*/ 101875 h 476392"/>
                <a:gd name="connsiteX25" fmla="*/ 1142314 w 1651389"/>
                <a:gd name="connsiteY25" fmla="*/ 181719 h 476392"/>
                <a:gd name="connsiteX26" fmla="*/ 1102783 w 1651389"/>
                <a:gd name="connsiteY26" fmla="*/ 236718 h 476392"/>
                <a:gd name="connsiteX27" fmla="*/ 1101220 w 1651389"/>
                <a:gd name="connsiteY27" fmla="*/ 340304 h 476392"/>
                <a:gd name="connsiteX28" fmla="*/ 1268200 w 1651389"/>
                <a:gd name="connsiteY28" fmla="*/ 395343 h 47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1389" h="476392">
                  <a:moveTo>
                    <a:pt x="1651389" y="467753"/>
                  </a:moveTo>
                  <a:cubicBezTo>
                    <a:pt x="1639147" y="479795"/>
                    <a:pt x="1623580" y="475728"/>
                    <a:pt x="1609254" y="475748"/>
                  </a:cubicBezTo>
                  <a:cubicBezTo>
                    <a:pt x="1176856" y="475888"/>
                    <a:pt x="744459" y="475788"/>
                    <a:pt x="312081" y="475728"/>
                  </a:cubicBezTo>
                  <a:cubicBezTo>
                    <a:pt x="291785" y="445173"/>
                    <a:pt x="271729" y="414478"/>
                    <a:pt x="251152" y="384123"/>
                  </a:cubicBezTo>
                  <a:cubicBezTo>
                    <a:pt x="167521" y="260801"/>
                    <a:pt x="83731" y="137579"/>
                    <a:pt x="0" y="14318"/>
                  </a:cubicBezTo>
                  <a:cubicBezTo>
                    <a:pt x="8796" y="-3735"/>
                    <a:pt x="25566" y="2857"/>
                    <a:pt x="39170" y="2777"/>
                  </a:cubicBezTo>
                  <a:cubicBezTo>
                    <a:pt x="142236" y="2156"/>
                    <a:pt x="245301" y="2296"/>
                    <a:pt x="348366" y="2196"/>
                  </a:cubicBezTo>
                  <a:cubicBezTo>
                    <a:pt x="367761" y="2236"/>
                    <a:pt x="387156" y="2276"/>
                    <a:pt x="406531" y="2316"/>
                  </a:cubicBezTo>
                  <a:cubicBezTo>
                    <a:pt x="693086" y="2276"/>
                    <a:pt x="979641" y="2216"/>
                    <a:pt x="1266177" y="2176"/>
                  </a:cubicBezTo>
                  <a:cubicBezTo>
                    <a:pt x="1319653" y="-8022"/>
                    <a:pt x="1348725" y="18565"/>
                    <a:pt x="1377036" y="62284"/>
                  </a:cubicBezTo>
                  <a:cubicBezTo>
                    <a:pt x="1465716" y="199230"/>
                    <a:pt x="1559544" y="332831"/>
                    <a:pt x="1651389" y="467753"/>
                  </a:cubicBezTo>
                  <a:close/>
                  <a:moveTo>
                    <a:pt x="814545" y="394982"/>
                  </a:moveTo>
                  <a:cubicBezTo>
                    <a:pt x="866538" y="397347"/>
                    <a:pt x="917770" y="385966"/>
                    <a:pt x="963673" y="356834"/>
                  </a:cubicBezTo>
                  <a:cubicBezTo>
                    <a:pt x="1015787" y="323754"/>
                    <a:pt x="1019814" y="271260"/>
                    <a:pt x="974072" y="230767"/>
                  </a:cubicBezTo>
                  <a:cubicBezTo>
                    <a:pt x="960948" y="219146"/>
                    <a:pt x="951190" y="207726"/>
                    <a:pt x="944819" y="190314"/>
                  </a:cubicBezTo>
                  <a:cubicBezTo>
                    <a:pt x="925204" y="136538"/>
                    <a:pt x="872048" y="100433"/>
                    <a:pt x="816648" y="101435"/>
                  </a:cubicBezTo>
                  <a:cubicBezTo>
                    <a:pt x="755358" y="102556"/>
                    <a:pt x="711239" y="132230"/>
                    <a:pt x="687396" y="188451"/>
                  </a:cubicBezTo>
                  <a:cubicBezTo>
                    <a:pt x="679903" y="206143"/>
                    <a:pt x="669885" y="219266"/>
                    <a:pt x="655899" y="231789"/>
                  </a:cubicBezTo>
                  <a:cubicBezTo>
                    <a:pt x="612181" y="270939"/>
                    <a:pt x="615867" y="321891"/>
                    <a:pt x="665116" y="355131"/>
                  </a:cubicBezTo>
                  <a:cubicBezTo>
                    <a:pt x="709295" y="384985"/>
                    <a:pt x="759245" y="396325"/>
                    <a:pt x="814545" y="394982"/>
                  </a:cubicBezTo>
                  <a:close/>
                  <a:moveTo>
                    <a:pt x="1268200" y="395343"/>
                  </a:moveTo>
                  <a:cubicBezTo>
                    <a:pt x="1321276" y="396786"/>
                    <a:pt x="1371206" y="385325"/>
                    <a:pt x="1415786" y="356553"/>
                  </a:cubicBezTo>
                  <a:cubicBezTo>
                    <a:pt x="1468160" y="322752"/>
                    <a:pt x="1471907" y="271861"/>
                    <a:pt x="1425744" y="230907"/>
                  </a:cubicBezTo>
                  <a:cubicBezTo>
                    <a:pt x="1412640" y="219286"/>
                    <a:pt x="1403403" y="207565"/>
                    <a:pt x="1396571" y="190455"/>
                  </a:cubicBezTo>
                  <a:cubicBezTo>
                    <a:pt x="1374572" y="135375"/>
                    <a:pt x="1331574" y="103919"/>
                    <a:pt x="1272188" y="101875"/>
                  </a:cubicBezTo>
                  <a:cubicBezTo>
                    <a:pt x="1212841" y="99832"/>
                    <a:pt x="1167339" y="127501"/>
                    <a:pt x="1142314" y="181719"/>
                  </a:cubicBezTo>
                  <a:cubicBezTo>
                    <a:pt x="1132316" y="203378"/>
                    <a:pt x="1120294" y="220729"/>
                    <a:pt x="1102783" y="236718"/>
                  </a:cubicBezTo>
                  <a:cubicBezTo>
                    <a:pt x="1069603" y="267012"/>
                    <a:pt x="1069603" y="308887"/>
                    <a:pt x="1101220" y="340304"/>
                  </a:cubicBezTo>
                  <a:cubicBezTo>
                    <a:pt x="1147563" y="386347"/>
                    <a:pt x="1207091" y="393620"/>
                    <a:pt x="1268200" y="395343"/>
                  </a:cubicBezTo>
                  <a:close/>
                </a:path>
              </a:pathLst>
            </a:custGeom>
            <a:solidFill>
              <a:srgbClr val="BEC6C4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BD39D09-FCA1-35DB-F0DE-858F4DC41B2D}"/>
                </a:ext>
              </a:extLst>
            </p:cNvPr>
            <p:cNvSpPr/>
            <p:nvPr/>
          </p:nvSpPr>
          <p:spPr>
            <a:xfrm>
              <a:off x="5140435" y="3372445"/>
              <a:ext cx="469537" cy="219943"/>
            </a:xfrm>
            <a:custGeom>
              <a:avLst/>
              <a:gdLst>
                <a:gd name="connsiteX0" fmla="*/ 0 w 1130716"/>
                <a:gd name="connsiteY0" fmla="*/ 222921 h 529657"/>
                <a:gd name="connsiteX1" fmla="*/ 79804 w 1130716"/>
                <a:gd name="connsiteY1" fmla="*/ 122821 h 529657"/>
                <a:gd name="connsiteX2" fmla="*/ 360568 w 1130716"/>
                <a:gd name="connsiteY2" fmla="*/ 10258 h 529657"/>
                <a:gd name="connsiteX3" fmla="*/ 425605 w 1130716"/>
                <a:gd name="connsiteY3" fmla="*/ 0 h 529657"/>
                <a:gd name="connsiteX4" fmla="*/ 416469 w 1130716"/>
                <a:gd name="connsiteY4" fmla="*/ 15027 h 529657"/>
                <a:gd name="connsiteX5" fmla="*/ 400039 w 1130716"/>
                <a:gd name="connsiteY5" fmla="*/ 138028 h 529657"/>
                <a:gd name="connsiteX6" fmla="*/ 496493 w 1130716"/>
                <a:gd name="connsiteY6" fmla="*/ 193748 h 529657"/>
                <a:gd name="connsiteX7" fmla="*/ 903044 w 1130716"/>
                <a:gd name="connsiteY7" fmla="*/ 186215 h 529657"/>
                <a:gd name="connsiteX8" fmla="*/ 989780 w 1130716"/>
                <a:gd name="connsiteY8" fmla="*/ 41374 h 529657"/>
                <a:gd name="connsiteX9" fmla="*/ 1122078 w 1130716"/>
                <a:gd name="connsiteY9" fmla="*/ 341995 h 529657"/>
                <a:gd name="connsiteX10" fmla="*/ 1100279 w 1130716"/>
                <a:gd name="connsiteY10" fmla="*/ 366599 h 529657"/>
                <a:gd name="connsiteX11" fmla="*/ 913322 w 1130716"/>
                <a:gd name="connsiteY11" fmla="*/ 490702 h 529657"/>
                <a:gd name="connsiteX12" fmla="*/ 346223 w 1130716"/>
                <a:gd name="connsiteY12" fmla="*/ 508434 h 529657"/>
                <a:gd name="connsiteX13" fmla="*/ 99259 w 1130716"/>
                <a:gd name="connsiteY13" fmla="*/ 372750 h 529657"/>
                <a:gd name="connsiteX14" fmla="*/ 0 w 1130716"/>
                <a:gd name="connsiteY14" fmla="*/ 222921 h 529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0716" h="529657">
                  <a:moveTo>
                    <a:pt x="0" y="222921"/>
                  </a:moveTo>
                  <a:cubicBezTo>
                    <a:pt x="8255" y="174995"/>
                    <a:pt x="44159" y="147605"/>
                    <a:pt x="79804" y="122821"/>
                  </a:cubicBezTo>
                  <a:cubicBezTo>
                    <a:pt x="164436" y="63975"/>
                    <a:pt x="260809" y="32278"/>
                    <a:pt x="360568" y="10258"/>
                  </a:cubicBezTo>
                  <a:cubicBezTo>
                    <a:pt x="381967" y="5530"/>
                    <a:pt x="403906" y="3346"/>
                    <a:pt x="425605" y="0"/>
                  </a:cubicBezTo>
                  <a:cubicBezTo>
                    <a:pt x="425786" y="6993"/>
                    <a:pt x="421037" y="10840"/>
                    <a:pt x="416469" y="15027"/>
                  </a:cubicBezTo>
                  <a:cubicBezTo>
                    <a:pt x="380083" y="48487"/>
                    <a:pt x="373552" y="98136"/>
                    <a:pt x="400039" y="138028"/>
                  </a:cubicBezTo>
                  <a:cubicBezTo>
                    <a:pt x="422981" y="172570"/>
                    <a:pt x="458885" y="187036"/>
                    <a:pt x="496493" y="193748"/>
                  </a:cubicBezTo>
                  <a:cubicBezTo>
                    <a:pt x="632297" y="217952"/>
                    <a:pt x="768402" y="213143"/>
                    <a:pt x="903044" y="186215"/>
                  </a:cubicBezTo>
                  <a:cubicBezTo>
                    <a:pt x="990060" y="168804"/>
                    <a:pt x="1012480" y="126768"/>
                    <a:pt x="989780" y="41374"/>
                  </a:cubicBezTo>
                  <a:cubicBezTo>
                    <a:pt x="1117089" y="90883"/>
                    <a:pt x="1148485" y="189080"/>
                    <a:pt x="1122078" y="341995"/>
                  </a:cubicBezTo>
                  <a:cubicBezTo>
                    <a:pt x="1114785" y="350190"/>
                    <a:pt x="1107111" y="358044"/>
                    <a:pt x="1100279" y="366599"/>
                  </a:cubicBezTo>
                  <a:cubicBezTo>
                    <a:pt x="1051250" y="428050"/>
                    <a:pt x="990722" y="471728"/>
                    <a:pt x="913322" y="490702"/>
                  </a:cubicBezTo>
                  <a:cubicBezTo>
                    <a:pt x="725485" y="536725"/>
                    <a:pt x="536645" y="541093"/>
                    <a:pt x="346223" y="508434"/>
                  </a:cubicBezTo>
                  <a:cubicBezTo>
                    <a:pt x="247685" y="491524"/>
                    <a:pt x="166339" y="446283"/>
                    <a:pt x="99259" y="372750"/>
                  </a:cubicBezTo>
                  <a:cubicBezTo>
                    <a:pt x="58305" y="327789"/>
                    <a:pt x="33681" y="272450"/>
                    <a:pt x="0" y="222921"/>
                  </a:cubicBezTo>
                  <a:close/>
                </a:path>
              </a:pathLst>
            </a:custGeom>
            <a:solidFill>
              <a:srgbClr val="92C4D5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8953F41-8FF4-4054-1266-B635C64DBF6E}"/>
                </a:ext>
              </a:extLst>
            </p:cNvPr>
            <p:cNvSpPr/>
            <p:nvPr/>
          </p:nvSpPr>
          <p:spPr>
            <a:xfrm>
              <a:off x="4823656" y="4029989"/>
              <a:ext cx="199665" cy="410430"/>
            </a:xfrm>
            <a:custGeom>
              <a:avLst/>
              <a:gdLst>
                <a:gd name="connsiteX0" fmla="*/ 168743 w 480824"/>
                <a:gd name="connsiteY0" fmla="*/ 0 h 988377"/>
                <a:gd name="connsiteX1" fmla="*/ 419895 w 480824"/>
                <a:gd name="connsiteY1" fmla="*/ 369805 h 988377"/>
                <a:gd name="connsiteX2" fmla="*/ 480825 w 480824"/>
                <a:gd name="connsiteY2" fmla="*/ 461410 h 988377"/>
                <a:gd name="connsiteX3" fmla="*/ 479422 w 480824"/>
                <a:gd name="connsiteY3" fmla="*/ 925785 h 988377"/>
                <a:gd name="connsiteX4" fmla="*/ 478160 w 480824"/>
                <a:gd name="connsiteY4" fmla="*/ 988377 h 988377"/>
                <a:gd name="connsiteX5" fmla="*/ 249008 w 480824"/>
                <a:gd name="connsiteY5" fmla="*/ 834180 h 988377"/>
                <a:gd name="connsiteX6" fmla="*/ 39852 w 480824"/>
                <a:gd name="connsiteY6" fmla="*/ 689340 h 988377"/>
                <a:gd name="connsiteX7" fmla="*/ 80 w 480824"/>
                <a:gd name="connsiteY7" fmla="*/ 614826 h 988377"/>
                <a:gd name="connsiteX8" fmla="*/ 0 w 480824"/>
                <a:gd name="connsiteY8" fmla="*/ 228651 h 988377"/>
                <a:gd name="connsiteX9" fmla="*/ 37147 w 480824"/>
                <a:gd name="connsiteY9" fmla="*/ 192286 h 988377"/>
                <a:gd name="connsiteX10" fmla="*/ 120777 w 480824"/>
                <a:gd name="connsiteY10" fmla="*/ 193468 h 988377"/>
                <a:gd name="connsiteX11" fmla="*/ 158245 w 480824"/>
                <a:gd name="connsiteY11" fmla="*/ 132458 h 988377"/>
                <a:gd name="connsiteX12" fmla="*/ 161350 w 480824"/>
                <a:gd name="connsiteY12" fmla="*/ 95071 h 988377"/>
                <a:gd name="connsiteX13" fmla="*/ 159827 w 480824"/>
                <a:gd name="connsiteY13" fmla="*/ 7193 h 988377"/>
                <a:gd name="connsiteX14" fmla="*/ 168743 w 480824"/>
                <a:gd name="connsiteY14" fmla="*/ 0 h 988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0824" h="988377">
                  <a:moveTo>
                    <a:pt x="168743" y="0"/>
                  </a:moveTo>
                  <a:cubicBezTo>
                    <a:pt x="252474" y="123262"/>
                    <a:pt x="336265" y="246483"/>
                    <a:pt x="419895" y="369805"/>
                  </a:cubicBezTo>
                  <a:cubicBezTo>
                    <a:pt x="440472" y="400160"/>
                    <a:pt x="460528" y="430875"/>
                    <a:pt x="480825" y="461410"/>
                  </a:cubicBezTo>
                  <a:cubicBezTo>
                    <a:pt x="480384" y="616208"/>
                    <a:pt x="479963" y="770987"/>
                    <a:pt x="479422" y="925785"/>
                  </a:cubicBezTo>
                  <a:cubicBezTo>
                    <a:pt x="479342" y="946643"/>
                    <a:pt x="478601" y="967520"/>
                    <a:pt x="478160" y="988377"/>
                  </a:cubicBezTo>
                  <a:cubicBezTo>
                    <a:pt x="401742" y="937025"/>
                    <a:pt x="324944" y="886234"/>
                    <a:pt x="249008" y="834180"/>
                  </a:cubicBezTo>
                  <a:cubicBezTo>
                    <a:pt x="179042" y="786214"/>
                    <a:pt x="111581" y="734421"/>
                    <a:pt x="39852" y="689340"/>
                  </a:cubicBezTo>
                  <a:cubicBezTo>
                    <a:pt x="8996" y="669945"/>
                    <a:pt x="60" y="646944"/>
                    <a:pt x="80" y="614826"/>
                  </a:cubicBezTo>
                  <a:cubicBezTo>
                    <a:pt x="180" y="486094"/>
                    <a:pt x="80" y="357383"/>
                    <a:pt x="0" y="228651"/>
                  </a:cubicBezTo>
                  <a:cubicBezTo>
                    <a:pt x="-20" y="203807"/>
                    <a:pt x="4849" y="187397"/>
                    <a:pt x="37147" y="192286"/>
                  </a:cubicBezTo>
                  <a:cubicBezTo>
                    <a:pt x="64456" y="196413"/>
                    <a:pt x="92867" y="193648"/>
                    <a:pt x="120777" y="193468"/>
                  </a:cubicBezTo>
                  <a:cubicBezTo>
                    <a:pt x="169845" y="193147"/>
                    <a:pt x="178581" y="178741"/>
                    <a:pt x="158245" y="132458"/>
                  </a:cubicBezTo>
                  <a:cubicBezTo>
                    <a:pt x="168784" y="120777"/>
                    <a:pt x="166680" y="108054"/>
                    <a:pt x="161350" y="95071"/>
                  </a:cubicBezTo>
                  <a:cubicBezTo>
                    <a:pt x="166339" y="65678"/>
                    <a:pt x="168563" y="36345"/>
                    <a:pt x="159827" y="7193"/>
                  </a:cubicBezTo>
                  <a:cubicBezTo>
                    <a:pt x="162793" y="4809"/>
                    <a:pt x="165778" y="2404"/>
                    <a:pt x="168743" y="0"/>
                  </a:cubicBezTo>
                  <a:close/>
                </a:path>
              </a:pathLst>
            </a:custGeom>
            <a:solidFill>
              <a:srgbClr val="4C4C4D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A8CED497-2BBB-568D-F71D-0313A913AB19}"/>
                </a:ext>
              </a:extLst>
            </p:cNvPr>
            <p:cNvSpPr/>
            <p:nvPr/>
          </p:nvSpPr>
          <p:spPr>
            <a:xfrm>
              <a:off x="4770900" y="3594782"/>
              <a:ext cx="160127" cy="218743"/>
            </a:xfrm>
            <a:custGeom>
              <a:avLst/>
              <a:gdLst>
                <a:gd name="connsiteX0" fmla="*/ 385610 w 385609"/>
                <a:gd name="connsiteY0" fmla="*/ 45101 h 526767"/>
                <a:gd name="connsiteX1" fmla="*/ 369661 w 385609"/>
                <a:gd name="connsiteY1" fmla="*/ 494089 h 526767"/>
                <a:gd name="connsiteX2" fmla="*/ 20874 w 385609"/>
                <a:gd name="connsiteY2" fmla="*/ 524784 h 526767"/>
                <a:gd name="connsiteX3" fmla="*/ 2762 w 385609"/>
                <a:gd name="connsiteY3" fmla="*/ 509136 h 526767"/>
                <a:gd name="connsiteX4" fmla="*/ 2762 w 385609"/>
                <a:gd name="connsiteY4" fmla="*/ 420396 h 526767"/>
                <a:gd name="connsiteX5" fmla="*/ 57 w 385609"/>
                <a:gd name="connsiteY5" fmla="*/ 54538 h 526767"/>
                <a:gd name="connsiteX6" fmla="*/ 6488 w 385609"/>
                <a:gd name="connsiteY6" fmla="*/ 0 h 526767"/>
                <a:gd name="connsiteX7" fmla="*/ 6488 w 385609"/>
                <a:gd name="connsiteY7" fmla="*/ 162733 h 526767"/>
                <a:gd name="connsiteX8" fmla="*/ 28007 w 385609"/>
                <a:gd name="connsiteY8" fmla="*/ 145221 h 526767"/>
                <a:gd name="connsiteX9" fmla="*/ 220513 w 385609"/>
                <a:gd name="connsiteY9" fmla="*/ 49229 h 526767"/>
                <a:gd name="connsiteX10" fmla="*/ 385610 w 385609"/>
                <a:gd name="connsiteY10" fmla="*/ 45101 h 5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609" h="526767">
                  <a:moveTo>
                    <a:pt x="385610" y="45101"/>
                  </a:moveTo>
                  <a:cubicBezTo>
                    <a:pt x="379439" y="193688"/>
                    <a:pt x="368679" y="342095"/>
                    <a:pt x="369661" y="494089"/>
                  </a:cubicBezTo>
                  <a:cubicBezTo>
                    <a:pt x="249104" y="473391"/>
                    <a:pt x="133617" y="486034"/>
                    <a:pt x="20874" y="524784"/>
                  </a:cubicBezTo>
                  <a:cubicBezTo>
                    <a:pt x="2782" y="531015"/>
                    <a:pt x="2701" y="521678"/>
                    <a:pt x="2762" y="509136"/>
                  </a:cubicBezTo>
                  <a:cubicBezTo>
                    <a:pt x="2902" y="479562"/>
                    <a:pt x="2962" y="449969"/>
                    <a:pt x="2762" y="420396"/>
                  </a:cubicBezTo>
                  <a:cubicBezTo>
                    <a:pt x="1920" y="298437"/>
                    <a:pt x="958" y="176497"/>
                    <a:pt x="57" y="54538"/>
                  </a:cubicBezTo>
                  <a:cubicBezTo>
                    <a:pt x="-84" y="36105"/>
                    <a:pt x="-484" y="17612"/>
                    <a:pt x="6488" y="0"/>
                  </a:cubicBezTo>
                  <a:cubicBezTo>
                    <a:pt x="6488" y="51793"/>
                    <a:pt x="6488" y="103586"/>
                    <a:pt x="6488" y="162733"/>
                  </a:cubicBezTo>
                  <a:cubicBezTo>
                    <a:pt x="18870" y="152735"/>
                    <a:pt x="23980" y="149489"/>
                    <a:pt x="28007" y="145221"/>
                  </a:cubicBezTo>
                  <a:cubicBezTo>
                    <a:pt x="80481" y="89701"/>
                    <a:pt x="143014" y="57243"/>
                    <a:pt x="220513" y="49229"/>
                  </a:cubicBezTo>
                  <a:cubicBezTo>
                    <a:pt x="275792" y="43498"/>
                    <a:pt x="330611" y="46924"/>
                    <a:pt x="385610" y="45101"/>
                  </a:cubicBezTo>
                  <a:close/>
                </a:path>
              </a:pathLst>
            </a:custGeom>
            <a:solidFill>
              <a:srgbClr val="22A94A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A2E9127-C235-4BF7-8DA2-50D91C1E9F51}"/>
                </a:ext>
              </a:extLst>
            </p:cNvPr>
            <p:cNvSpPr/>
            <p:nvPr/>
          </p:nvSpPr>
          <p:spPr>
            <a:xfrm>
              <a:off x="5132073" y="3465014"/>
              <a:ext cx="474320" cy="179701"/>
            </a:xfrm>
            <a:custGeom>
              <a:avLst/>
              <a:gdLst>
                <a:gd name="connsiteX0" fmla="*/ 20138 w 1142235"/>
                <a:gd name="connsiteY0" fmla="*/ 0 h 432747"/>
                <a:gd name="connsiteX1" fmla="*/ 119417 w 1142235"/>
                <a:gd name="connsiteY1" fmla="*/ 149809 h 432747"/>
                <a:gd name="connsiteX2" fmla="*/ 366381 w 1142235"/>
                <a:gd name="connsiteY2" fmla="*/ 285493 h 432747"/>
                <a:gd name="connsiteX3" fmla="*/ 933481 w 1142235"/>
                <a:gd name="connsiteY3" fmla="*/ 267762 h 432747"/>
                <a:gd name="connsiteX4" fmla="*/ 1120437 w 1142235"/>
                <a:gd name="connsiteY4" fmla="*/ 143658 h 432747"/>
                <a:gd name="connsiteX5" fmla="*/ 1142236 w 1142235"/>
                <a:gd name="connsiteY5" fmla="*/ 119054 h 432747"/>
                <a:gd name="connsiteX6" fmla="*/ 1026768 w 1142235"/>
                <a:gd name="connsiteY6" fmla="*/ 319334 h 432747"/>
                <a:gd name="connsiteX7" fmla="*/ 732379 w 1142235"/>
                <a:gd name="connsiteY7" fmla="*/ 422961 h 432747"/>
                <a:gd name="connsiteX8" fmla="*/ 359949 w 1142235"/>
                <a:gd name="connsiteY8" fmla="*/ 430294 h 432747"/>
                <a:gd name="connsiteX9" fmla="*/ 172011 w 1142235"/>
                <a:gd name="connsiteY9" fmla="*/ 398156 h 432747"/>
                <a:gd name="connsiteX10" fmla="*/ 82 w 1142235"/>
                <a:gd name="connsiteY10" fmla="*/ 133220 h 432747"/>
                <a:gd name="connsiteX11" fmla="*/ 20138 w 1142235"/>
                <a:gd name="connsiteY11" fmla="*/ 0 h 43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235" h="432747">
                  <a:moveTo>
                    <a:pt x="20138" y="0"/>
                  </a:moveTo>
                  <a:cubicBezTo>
                    <a:pt x="53799" y="49549"/>
                    <a:pt x="78423" y="104889"/>
                    <a:pt x="119417" y="149809"/>
                  </a:cubicBezTo>
                  <a:cubicBezTo>
                    <a:pt x="186497" y="223322"/>
                    <a:pt x="267824" y="268583"/>
                    <a:pt x="366381" y="285493"/>
                  </a:cubicBezTo>
                  <a:cubicBezTo>
                    <a:pt x="556823" y="318172"/>
                    <a:pt x="745663" y="313784"/>
                    <a:pt x="933481" y="267762"/>
                  </a:cubicBezTo>
                  <a:cubicBezTo>
                    <a:pt x="1010880" y="248807"/>
                    <a:pt x="1071409" y="205109"/>
                    <a:pt x="1120437" y="143658"/>
                  </a:cubicBezTo>
                  <a:cubicBezTo>
                    <a:pt x="1127269" y="135103"/>
                    <a:pt x="1134943" y="127229"/>
                    <a:pt x="1142236" y="119054"/>
                  </a:cubicBezTo>
                  <a:cubicBezTo>
                    <a:pt x="1140433" y="206952"/>
                    <a:pt x="1090823" y="267481"/>
                    <a:pt x="1026768" y="319334"/>
                  </a:cubicBezTo>
                  <a:cubicBezTo>
                    <a:pt x="941034" y="388759"/>
                    <a:pt x="839652" y="415648"/>
                    <a:pt x="732379" y="422961"/>
                  </a:cubicBezTo>
                  <a:cubicBezTo>
                    <a:pt x="608416" y="431416"/>
                    <a:pt x="484132" y="435824"/>
                    <a:pt x="359949" y="430294"/>
                  </a:cubicBezTo>
                  <a:cubicBezTo>
                    <a:pt x="296355" y="427469"/>
                    <a:pt x="233081" y="419575"/>
                    <a:pt x="172011" y="398156"/>
                  </a:cubicBezTo>
                  <a:cubicBezTo>
                    <a:pt x="38090" y="351192"/>
                    <a:pt x="-2082" y="258505"/>
                    <a:pt x="82" y="133220"/>
                  </a:cubicBezTo>
                  <a:cubicBezTo>
                    <a:pt x="863" y="88720"/>
                    <a:pt x="-2623" y="41915"/>
                    <a:pt x="20138" y="0"/>
                  </a:cubicBezTo>
                  <a:close/>
                </a:path>
              </a:pathLst>
            </a:custGeom>
            <a:solidFill>
              <a:srgbClr val="49656D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9FCE4C1-F3B9-170B-C6EE-2B1591F7B5DC}"/>
                </a:ext>
              </a:extLst>
            </p:cNvPr>
            <p:cNvSpPr/>
            <p:nvPr/>
          </p:nvSpPr>
          <p:spPr>
            <a:xfrm>
              <a:off x="5775507" y="3920245"/>
              <a:ext cx="180385" cy="271677"/>
            </a:xfrm>
            <a:custGeom>
              <a:avLst/>
              <a:gdLst>
                <a:gd name="connsiteX0" fmla="*/ 434102 w 434395"/>
                <a:gd name="connsiteY0" fmla="*/ 207620 h 654240"/>
                <a:gd name="connsiteX1" fmla="*/ 178963 w 434395"/>
                <a:gd name="connsiteY1" fmla="*/ 634427 h 654240"/>
                <a:gd name="connsiteX2" fmla="*/ 135184 w 434395"/>
                <a:gd name="connsiteY2" fmla="*/ 652740 h 654240"/>
                <a:gd name="connsiteX3" fmla="*/ 74395 w 434395"/>
                <a:gd name="connsiteY3" fmla="*/ 608922 h 654240"/>
                <a:gd name="connsiteX4" fmla="*/ 83131 w 434395"/>
                <a:gd name="connsiteY4" fmla="*/ 495778 h 654240"/>
                <a:gd name="connsiteX5" fmla="*/ 67643 w 434395"/>
                <a:gd name="connsiteY5" fmla="*/ 447912 h 654240"/>
                <a:gd name="connsiteX6" fmla="*/ 22141 w 434395"/>
                <a:gd name="connsiteY6" fmla="*/ 464261 h 654240"/>
                <a:gd name="connsiteX7" fmla="*/ 7976 w 434395"/>
                <a:gd name="connsiteY7" fmla="*/ 473338 h 654240"/>
                <a:gd name="connsiteX8" fmla="*/ 943 w 434395"/>
                <a:gd name="connsiteY8" fmla="*/ 455185 h 654240"/>
                <a:gd name="connsiteX9" fmla="*/ 72431 w 434395"/>
                <a:gd name="connsiteY9" fmla="*/ 296760 h 654240"/>
                <a:gd name="connsiteX10" fmla="*/ 157584 w 434395"/>
                <a:gd name="connsiteY10" fmla="*/ 293935 h 654240"/>
                <a:gd name="connsiteX11" fmla="*/ 189382 w 434395"/>
                <a:gd name="connsiteY11" fmla="*/ 312388 h 654240"/>
                <a:gd name="connsiteX12" fmla="*/ 216991 w 434395"/>
                <a:gd name="connsiteY12" fmla="*/ 318780 h 654240"/>
                <a:gd name="connsiteX13" fmla="*/ 209117 w 434395"/>
                <a:gd name="connsiteY13" fmla="*/ 289547 h 654240"/>
                <a:gd name="connsiteX14" fmla="*/ 142678 w 434395"/>
                <a:gd name="connsiteY14" fmla="*/ 233126 h 654240"/>
                <a:gd name="connsiteX15" fmla="*/ 119376 w 434395"/>
                <a:gd name="connsiteY15" fmla="*/ 204594 h 654240"/>
                <a:gd name="connsiteX16" fmla="*/ 229594 w 434395"/>
                <a:gd name="connsiteY16" fmla="*/ 113871 h 654240"/>
                <a:gd name="connsiteX17" fmla="*/ 284372 w 434395"/>
                <a:gd name="connsiteY17" fmla="*/ 134268 h 654240"/>
                <a:gd name="connsiteX18" fmla="*/ 301383 w 434395"/>
                <a:gd name="connsiteY18" fmla="*/ 132104 h 654240"/>
                <a:gd name="connsiteX19" fmla="*/ 297496 w 434395"/>
                <a:gd name="connsiteY19" fmla="*/ 115775 h 654240"/>
                <a:gd name="connsiteX20" fmla="*/ 241175 w 434395"/>
                <a:gd name="connsiteY20" fmla="*/ 64763 h 654240"/>
                <a:gd name="connsiteX21" fmla="*/ 217051 w 434395"/>
                <a:gd name="connsiteY21" fmla="*/ 39397 h 654240"/>
                <a:gd name="connsiteX22" fmla="*/ 259468 w 434395"/>
                <a:gd name="connsiteY22" fmla="*/ 307 h 654240"/>
                <a:gd name="connsiteX23" fmla="*/ 406151 w 434395"/>
                <a:gd name="connsiteY23" fmla="*/ 82875 h 654240"/>
                <a:gd name="connsiteX24" fmla="*/ 434102 w 434395"/>
                <a:gd name="connsiteY24" fmla="*/ 207620 h 65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4395" h="654240">
                  <a:moveTo>
                    <a:pt x="434102" y="207620"/>
                  </a:moveTo>
                  <a:cubicBezTo>
                    <a:pt x="410960" y="386602"/>
                    <a:pt x="329053" y="530981"/>
                    <a:pt x="178963" y="634427"/>
                  </a:cubicBezTo>
                  <a:cubicBezTo>
                    <a:pt x="166240" y="643203"/>
                    <a:pt x="151714" y="650216"/>
                    <a:pt x="135184" y="652740"/>
                  </a:cubicBezTo>
                  <a:cubicBezTo>
                    <a:pt x="96455" y="658611"/>
                    <a:pt x="80045" y="647912"/>
                    <a:pt x="74395" y="608922"/>
                  </a:cubicBezTo>
                  <a:cubicBezTo>
                    <a:pt x="68845" y="570673"/>
                    <a:pt x="74094" y="532865"/>
                    <a:pt x="83131" y="495778"/>
                  </a:cubicBezTo>
                  <a:cubicBezTo>
                    <a:pt x="88039" y="475642"/>
                    <a:pt x="86657" y="457970"/>
                    <a:pt x="67643" y="447912"/>
                  </a:cubicBezTo>
                  <a:cubicBezTo>
                    <a:pt x="48368" y="437693"/>
                    <a:pt x="31959" y="443764"/>
                    <a:pt x="22141" y="464261"/>
                  </a:cubicBezTo>
                  <a:cubicBezTo>
                    <a:pt x="19336" y="470132"/>
                    <a:pt x="15008" y="474981"/>
                    <a:pt x="7976" y="473338"/>
                  </a:cubicBezTo>
                  <a:cubicBezTo>
                    <a:pt x="-2303" y="470933"/>
                    <a:pt x="-99" y="461136"/>
                    <a:pt x="943" y="455185"/>
                  </a:cubicBezTo>
                  <a:cubicBezTo>
                    <a:pt x="11442" y="396439"/>
                    <a:pt x="30436" y="340759"/>
                    <a:pt x="72431" y="296760"/>
                  </a:cubicBezTo>
                  <a:cubicBezTo>
                    <a:pt x="98118" y="269832"/>
                    <a:pt x="128913" y="281212"/>
                    <a:pt x="157584" y="293935"/>
                  </a:cubicBezTo>
                  <a:cubicBezTo>
                    <a:pt x="168725" y="298864"/>
                    <a:pt x="178682" y="306417"/>
                    <a:pt x="189382" y="312388"/>
                  </a:cubicBezTo>
                  <a:cubicBezTo>
                    <a:pt x="198017" y="317217"/>
                    <a:pt x="206032" y="331983"/>
                    <a:pt x="216991" y="318780"/>
                  </a:cubicBezTo>
                  <a:cubicBezTo>
                    <a:pt x="226007" y="307940"/>
                    <a:pt x="214847" y="297702"/>
                    <a:pt x="209117" y="289547"/>
                  </a:cubicBezTo>
                  <a:cubicBezTo>
                    <a:pt x="191966" y="265183"/>
                    <a:pt x="171429" y="243324"/>
                    <a:pt x="142678" y="233126"/>
                  </a:cubicBezTo>
                  <a:cubicBezTo>
                    <a:pt x="127711" y="227816"/>
                    <a:pt x="120498" y="219742"/>
                    <a:pt x="119376" y="204594"/>
                  </a:cubicBezTo>
                  <a:cubicBezTo>
                    <a:pt x="115208" y="148373"/>
                    <a:pt x="175176" y="98504"/>
                    <a:pt x="229594" y="113871"/>
                  </a:cubicBezTo>
                  <a:cubicBezTo>
                    <a:pt x="248288" y="119161"/>
                    <a:pt x="266100" y="127496"/>
                    <a:pt x="284372" y="134268"/>
                  </a:cubicBezTo>
                  <a:cubicBezTo>
                    <a:pt x="290323" y="136472"/>
                    <a:pt x="297115" y="137394"/>
                    <a:pt x="301383" y="132104"/>
                  </a:cubicBezTo>
                  <a:cubicBezTo>
                    <a:pt x="306272" y="126033"/>
                    <a:pt x="300481" y="120884"/>
                    <a:pt x="297496" y="115775"/>
                  </a:cubicBezTo>
                  <a:cubicBezTo>
                    <a:pt x="284072" y="92833"/>
                    <a:pt x="263835" y="77866"/>
                    <a:pt x="241175" y="64763"/>
                  </a:cubicBezTo>
                  <a:cubicBezTo>
                    <a:pt x="231297" y="59053"/>
                    <a:pt x="210380" y="60575"/>
                    <a:pt x="217051" y="39397"/>
                  </a:cubicBezTo>
                  <a:cubicBezTo>
                    <a:pt x="223563" y="18760"/>
                    <a:pt x="233441" y="2311"/>
                    <a:pt x="259468" y="307"/>
                  </a:cubicBezTo>
                  <a:cubicBezTo>
                    <a:pt x="311962" y="-3760"/>
                    <a:pt x="380305" y="33066"/>
                    <a:pt x="406151" y="82875"/>
                  </a:cubicBezTo>
                  <a:cubicBezTo>
                    <a:pt x="426248" y="121605"/>
                    <a:pt x="436286" y="162879"/>
                    <a:pt x="434102" y="207620"/>
                  </a:cubicBezTo>
                  <a:close/>
                </a:path>
              </a:pathLst>
            </a:custGeom>
            <a:solidFill>
              <a:srgbClr val="69BB46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C125799-C752-235E-EA82-8254E379BDDB}"/>
                </a:ext>
              </a:extLst>
            </p:cNvPr>
            <p:cNvSpPr/>
            <p:nvPr/>
          </p:nvSpPr>
          <p:spPr>
            <a:xfrm>
              <a:off x="4972038" y="3403337"/>
              <a:ext cx="121455" cy="492805"/>
            </a:xfrm>
            <a:custGeom>
              <a:avLst/>
              <a:gdLst>
                <a:gd name="connsiteX0" fmla="*/ 104904 w 292481"/>
                <a:gd name="connsiteY0" fmla="*/ 0 h 1186749"/>
                <a:gd name="connsiteX1" fmla="*/ 127625 w 292481"/>
                <a:gd name="connsiteY1" fmla="*/ 126608 h 1186749"/>
                <a:gd name="connsiteX2" fmla="*/ 121294 w 292481"/>
                <a:gd name="connsiteY2" fmla="*/ 564595 h 1186749"/>
                <a:gd name="connsiteX3" fmla="*/ 209292 w 292481"/>
                <a:gd name="connsiteY3" fmla="*/ 1000620 h 1186749"/>
                <a:gd name="connsiteX4" fmla="*/ 292482 w 292481"/>
                <a:gd name="connsiteY4" fmla="*/ 1185212 h 1186749"/>
                <a:gd name="connsiteX5" fmla="*/ 133516 w 292481"/>
                <a:gd name="connsiteY5" fmla="*/ 1186734 h 1186749"/>
                <a:gd name="connsiteX6" fmla="*/ 107289 w 292481"/>
                <a:gd name="connsiteY6" fmla="*/ 1163773 h 1186749"/>
                <a:gd name="connsiteX7" fmla="*/ 20272 w 292481"/>
                <a:gd name="connsiteY7" fmla="*/ 1018752 h 1186749"/>
                <a:gd name="connsiteX8" fmla="*/ 16 w 292481"/>
                <a:gd name="connsiteY8" fmla="*/ 978720 h 1186749"/>
                <a:gd name="connsiteX9" fmla="*/ 75371 w 292481"/>
                <a:gd name="connsiteY9" fmla="*/ 105951 h 1186749"/>
                <a:gd name="connsiteX10" fmla="*/ 104904 w 292481"/>
                <a:gd name="connsiteY10" fmla="*/ 0 h 118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481" h="1186749">
                  <a:moveTo>
                    <a:pt x="104904" y="0"/>
                  </a:moveTo>
                  <a:cubicBezTo>
                    <a:pt x="139146" y="37307"/>
                    <a:pt x="132714" y="83871"/>
                    <a:pt x="127625" y="126608"/>
                  </a:cubicBezTo>
                  <a:cubicBezTo>
                    <a:pt x="110294" y="272570"/>
                    <a:pt x="110053" y="418312"/>
                    <a:pt x="121294" y="564595"/>
                  </a:cubicBezTo>
                  <a:cubicBezTo>
                    <a:pt x="132754" y="713663"/>
                    <a:pt x="160063" y="859245"/>
                    <a:pt x="209292" y="1000620"/>
                  </a:cubicBezTo>
                  <a:cubicBezTo>
                    <a:pt x="231592" y="1064655"/>
                    <a:pt x="261486" y="1125163"/>
                    <a:pt x="292482" y="1185212"/>
                  </a:cubicBezTo>
                  <a:cubicBezTo>
                    <a:pt x="239486" y="1185612"/>
                    <a:pt x="186491" y="1185492"/>
                    <a:pt x="133516" y="1186734"/>
                  </a:cubicBezTo>
                  <a:cubicBezTo>
                    <a:pt x="116164" y="1187135"/>
                    <a:pt x="109452" y="1179922"/>
                    <a:pt x="107289" y="1163773"/>
                  </a:cubicBezTo>
                  <a:cubicBezTo>
                    <a:pt x="99154" y="1103064"/>
                    <a:pt x="65133" y="1057161"/>
                    <a:pt x="20272" y="1018752"/>
                  </a:cubicBezTo>
                  <a:cubicBezTo>
                    <a:pt x="6948" y="1007352"/>
                    <a:pt x="-385" y="995671"/>
                    <a:pt x="16" y="978720"/>
                  </a:cubicBezTo>
                  <a:cubicBezTo>
                    <a:pt x="6848" y="686214"/>
                    <a:pt x="10254" y="393407"/>
                    <a:pt x="75371" y="105951"/>
                  </a:cubicBezTo>
                  <a:cubicBezTo>
                    <a:pt x="83466" y="70186"/>
                    <a:pt x="90839" y="34141"/>
                    <a:pt x="104904" y="0"/>
                  </a:cubicBezTo>
                  <a:close/>
                </a:path>
              </a:pathLst>
            </a:custGeom>
            <a:solidFill>
              <a:srgbClr val="22A94A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A3EFD871-942F-9187-D1A9-DD4D65E9CA53}"/>
                </a:ext>
              </a:extLst>
            </p:cNvPr>
            <p:cNvSpPr/>
            <p:nvPr/>
          </p:nvSpPr>
          <p:spPr>
            <a:xfrm>
              <a:off x="5060545" y="3920236"/>
              <a:ext cx="355800" cy="68085"/>
            </a:xfrm>
            <a:custGeom>
              <a:avLst/>
              <a:gdLst>
                <a:gd name="connsiteX0" fmla="*/ 6552 w 856820"/>
                <a:gd name="connsiteY0" fmla="*/ 163260 h 163959"/>
                <a:gd name="connsiteX1" fmla="*/ 0 w 856820"/>
                <a:gd name="connsiteY1" fmla="*/ 4274 h 163959"/>
                <a:gd name="connsiteX2" fmla="*/ 38209 w 856820"/>
                <a:gd name="connsiteY2" fmla="*/ 1008 h 163959"/>
                <a:gd name="connsiteX3" fmla="*/ 725585 w 856820"/>
                <a:gd name="connsiteY3" fmla="*/ 247 h 163959"/>
                <a:gd name="connsiteX4" fmla="*/ 780784 w 856820"/>
                <a:gd name="connsiteY4" fmla="*/ 30040 h 163959"/>
                <a:gd name="connsiteX5" fmla="*/ 856821 w 856820"/>
                <a:gd name="connsiteY5" fmla="*/ 155867 h 163959"/>
                <a:gd name="connsiteX6" fmla="*/ 810758 w 856820"/>
                <a:gd name="connsiteY6" fmla="*/ 163040 h 163959"/>
                <a:gd name="connsiteX7" fmla="*/ 6552 w 856820"/>
                <a:gd name="connsiteY7" fmla="*/ 163260 h 16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6820" h="163959">
                  <a:moveTo>
                    <a:pt x="6552" y="163260"/>
                  </a:moveTo>
                  <a:cubicBezTo>
                    <a:pt x="1403" y="110705"/>
                    <a:pt x="10880" y="57490"/>
                    <a:pt x="0" y="4274"/>
                  </a:cubicBezTo>
                  <a:cubicBezTo>
                    <a:pt x="11681" y="-2779"/>
                    <a:pt x="25326" y="1028"/>
                    <a:pt x="38209" y="1008"/>
                  </a:cubicBezTo>
                  <a:cubicBezTo>
                    <a:pt x="267341" y="728"/>
                    <a:pt x="496453" y="1208"/>
                    <a:pt x="725585" y="247"/>
                  </a:cubicBezTo>
                  <a:cubicBezTo>
                    <a:pt x="751411" y="147"/>
                    <a:pt x="767700" y="5136"/>
                    <a:pt x="780784" y="30040"/>
                  </a:cubicBezTo>
                  <a:cubicBezTo>
                    <a:pt x="803525" y="73358"/>
                    <a:pt x="831215" y="114071"/>
                    <a:pt x="856821" y="155867"/>
                  </a:cubicBezTo>
                  <a:cubicBezTo>
                    <a:pt x="842976" y="167748"/>
                    <a:pt x="826246" y="163040"/>
                    <a:pt x="810758" y="163040"/>
                  </a:cubicBezTo>
                  <a:cubicBezTo>
                    <a:pt x="542676" y="163360"/>
                    <a:pt x="274614" y="163260"/>
                    <a:pt x="6552" y="163260"/>
                  </a:cubicBezTo>
                  <a:close/>
                </a:path>
              </a:pathLst>
            </a:custGeom>
            <a:solidFill>
              <a:srgbClr val="BEC6C4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5142A47-2D06-4211-ABE7-04A89DB83D98}"/>
                </a:ext>
              </a:extLst>
            </p:cNvPr>
            <p:cNvSpPr/>
            <p:nvPr/>
          </p:nvSpPr>
          <p:spPr>
            <a:xfrm>
              <a:off x="4708215" y="3822419"/>
              <a:ext cx="278057" cy="126249"/>
            </a:xfrm>
            <a:custGeom>
              <a:avLst/>
              <a:gdLst>
                <a:gd name="connsiteX0" fmla="*/ 550890 w 669604"/>
                <a:gd name="connsiteY0" fmla="*/ 170408 h 304026"/>
                <a:gd name="connsiteX1" fmla="*/ 549127 w 669604"/>
                <a:gd name="connsiteY1" fmla="*/ 192528 h 304026"/>
                <a:gd name="connsiteX2" fmla="*/ 424463 w 669604"/>
                <a:gd name="connsiteY2" fmla="*/ 217473 h 304026"/>
                <a:gd name="connsiteX3" fmla="*/ 386214 w 669604"/>
                <a:gd name="connsiteY3" fmla="*/ 206794 h 304026"/>
                <a:gd name="connsiteX4" fmla="*/ 350450 w 669604"/>
                <a:gd name="connsiteY4" fmla="*/ 184153 h 304026"/>
                <a:gd name="connsiteX5" fmla="*/ 341293 w 669604"/>
                <a:gd name="connsiteY5" fmla="*/ 192548 h 304026"/>
                <a:gd name="connsiteX6" fmla="*/ 227589 w 669604"/>
                <a:gd name="connsiteY6" fmla="*/ 302085 h 304026"/>
                <a:gd name="connsiteX7" fmla="*/ 187978 w 669604"/>
                <a:gd name="connsiteY7" fmla="*/ 295553 h 304026"/>
                <a:gd name="connsiteX8" fmla="*/ 136104 w 669604"/>
                <a:gd name="connsiteY8" fmla="*/ 257945 h 304026"/>
                <a:gd name="connsiteX9" fmla="*/ 33881 w 669604"/>
                <a:gd name="connsiteY9" fmla="*/ 231438 h 304026"/>
                <a:gd name="connsiteX10" fmla="*/ 14987 w 669604"/>
                <a:gd name="connsiteY10" fmla="*/ 150733 h 304026"/>
                <a:gd name="connsiteX11" fmla="*/ 161911 w 669604"/>
                <a:gd name="connsiteY11" fmla="*/ 50633 h 304026"/>
                <a:gd name="connsiteX12" fmla="*/ 542235 w 669604"/>
                <a:gd name="connsiteY12" fmla="*/ 22382 h 304026"/>
                <a:gd name="connsiteX13" fmla="*/ 669604 w 669604"/>
                <a:gd name="connsiteY13" fmla="*/ 139192 h 304026"/>
                <a:gd name="connsiteX14" fmla="*/ 625965 w 669604"/>
                <a:gd name="connsiteY14" fmla="*/ 172872 h 304026"/>
                <a:gd name="connsiteX15" fmla="*/ 550089 w 669604"/>
                <a:gd name="connsiteY15" fmla="*/ 140294 h 304026"/>
                <a:gd name="connsiteX16" fmla="*/ 548466 w 669604"/>
                <a:gd name="connsiteY16" fmla="*/ 138551 h 304026"/>
                <a:gd name="connsiteX17" fmla="*/ 550329 w 669604"/>
                <a:gd name="connsiteY17" fmla="*/ 140054 h 304026"/>
                <a:gd name="connsiteX18" fmla="*/ 550890 w 669604"/>
                <a:gd name="connsiteY18" fmla="*/ 170408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9604" h="304026">
                  <a:moveTo>
                    <a:pt x="550890" y="170408"/>
                  </a:moveTo>
                  <a:cubicBezTo>
                    <a:pt x="550309" y="177781"/>
                    <a:pt x="549728" y="185155"/>
                    <a:pt x="549127" y="192528"/>
                  </a:cubicBezTo>
                  <a:cubicBezTo>
                    <a:pt x="513363" y="229695"/>
                    <a:pt x="469985" y="230316"/>
                    <a:pt x="424463" y="217473"/>
                  </a:cubicBezTo>
                  <a:cubicBezTo>
                    <a:pt x="411740" y="213886"/>
                    <a:pt x="400179" y="206112"/>
                    <a:pt x="386214" y="206794"/>
                  </a:cubicBezTo>
                  <a:cubicBezTo>
                    <a:pt x="373171" y="201003"/>
                    <a:pt x="368082" y="182690"/>
                    <a:pt x="350450" y="184153"/>
                  </a:cubicBezTo>
                  <a:cubicBezTo>
                    <a:pt x="340452" y="183311"/>
                    <a:pt x="340452" y="183311"/>
                    <a:pt x="341293" y="192548"/>
                  </a:cubicBezTo>
                  <a:cubicBezTo>
                    <a:pt x="348446" y="271530"/>
                    <a:pt x="304547" y="313846"/>
                    <a:pt x="227589" y="302085"/>
                  </a:cubicBezTo>
                  <a:cubicBezTo>
                    <a:pt x="214365" y="300061"/>
                    <a:pt x="201181" y="297737"/>
                    <a:pt x="187978" y="295553"/>
                  </a:cubicBezTo>
                  <a:cubicBezTo>
                    <a:pt x="180725" y="269106"/>
                    <a:pt x="162933" y="259729"/>
                    <a:pt x="136104" y="257945"/>
                  </a:cubicBezTo>
                  <a:cubicBezTo>
                    <a:pt x="100781" y="255601"/>
                    <a:pt x="65898" y="248869"/>
                    <a:pt x="33881" y="231438"/>
                  </a:cubicBezTo>
                  <a:cubicBezTo>
                    <a:pt x="-2765" y="211482"/>
                    <a:pt x="-10659" y="184594"/>
                    <a:pt x="14987" y="150733"/>
                  </a:cubicBezTo>
                  <a:cubicBezTo>
                    <a:pt x="52474" y="101224"/>
                    <a:pt x="105429" y="72813"/>
                    <a:pt x="161911" y="50633"/>
                  </a:cubicBezTo>
                  <a:cubicBezTo>
                    <a:pt x="285713" y="2025"/>
                    <a:pt x="412281" y="-19714"/>
                    <a:pt x="542235" y="22382"/>
                  </a:cubicBezTo>
                  <a:cubicBezTo>
                    <a:pt x="601020" y="41416"/>
                    <a:pt x="649247" y="76219"/>
                    <a:pt x="669604" y="139192"/>
                  </a:cubicBezTo>
                  <a:cubicBezTo>
                    <a:pt x="669684" y="169406"/>
                    <a:pt x="656841" y="179024"/>
                    <a:pt x="625965" y="172872"/>
                  </a:cubicBezTo>
                  <a:cubicBezTo>
                    <a:pt x="597714" y="167242"/>
                    <a:pt x="576476" y="148388"/>
                    <a:pt x="550089" y="140294"/>
                  </a:cubicBezTo>
                  <a:cubicBezTo>
                    <a:pt x="550089" y="140294"/>
                    <a:pt x="548466" y="138551"/>
                    <a:pt x="548466" y="138551"/>
                  </a:cubicBezTo>
                  <a:cubicBezTo>
                    <a:pt x="548466" y="138551"/>
                    <a:pt x="550329" y="140054"/>
                    <a:pt x="550329" y="140054"/>
                  </a:cubicBezTo>
                  <a:cubicBezTo>
                    <a:pt x="550530" y="150172"/>
                    <a:pt x="550710" y="160290"/>
                    <a:pt x="550890" y="170408"/>
                  </a:cubicBezTo>
                  <a:close/>
                </a:path>
              </a:pathLst>
            </a:custGeom>
            <a:solidFill>
              <a:srgbClr val="75C044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7DE7E19-64EE-4081-EFE1-BBCA939910FA}"/>
                </a:ext>
              </a:extLst>
            </p:cNvPr>
            <p:cNvSpPr/>
            <p:nvPr/>
          </p:nvSpPr>
          <p:spPr>
            <a:xfrm>
              <a:off x="5299857" y="3363999"/>
              <a:ext cx="255036" cy="95406"/>
            </a:xfrm>
            <a:custGeom>
              <a:avLst/>
              <a:gdLst>
                <a:gd name="connsiteX0" fmla="*/ 605887 w 614165"/>
                <a:gd name="connsiteY0" fmla="*/ 61694 h 229753"/>
                <a:gd name="connsiteX1" fmla="*/ 519151 w 614165"/>
                <a:gd name="connsiteY1" fmla="*/ 206534 h 229753"/>
                <a:gd name="connsiteX2" fmla="*/ 112600 w 614165"/>
                <a:gd name="connsiteY2" fmla="*/ 214068 h 229753"/>
                <a:gd name="connsiteX3" fmla="*/ 16146 w 614165"/>
                <a:gd name="connsiteY3" fmla="*/ 158347 h 229753"/>
                <a:gd name="connsiteX4" fmla="*/ 32576 w 614165"/>
                <a:gd name="connsiteY4" fmla="*/ 35346 h 229753"/>
                <a:gd name="connsiteX5" fmla="*/ 41712 w 614165"/>
                <a:gd name="connsiteY5" fmla="*/ 20319 h 229753"/>
                <a:gd name="connsiteX6" fmla="*/ 41953 w 614165"/>
                <a:gd name="connsiteY6" fmla="*/ 20620 h 229753"/>
                <a:gd name="connsiteX7" fmla="*/ 66737 w 614165"/>
                <a:gd name="connsiteY7" fmla="*/ 16272 h 229753"/>
                <a:gd name="connsiteX8" fmla="*/ 582304 w 614165"/>
                <a:gd name="connsiteY8" fmla="*/ 51615 h 229753"/>
                <a:gd name="connsiteX9" fmla="*/ 605887 w 614165"/>
                <a:gd name="connsiteY9" fmla="*/ 61694 h 22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165" h="229753">
                  <a:moveTo>
                    <a:pt x="605887" y="61694"/>
                  </a:moveTo>
                  <a:cubicBezTo>
                    <a:pt x="628588" y="147067"/>
                    <a:pt x="606167" y="189123"/>
                    <a:pt x="519151" y="206534"/>
                  </a:cubicBezTo>
                  <a:cubicBezTo>
                    <a:pt x="384509" y="233462"/>
                    <a:pt x="248384" y="238271"/>
                    <a:pt x="112600" y="214068"/>
                  </a:cubicBezTo>
                  <a:cubicBezTo>
                    <a:pt x="74992" y="207355"/>
                    <a:pt x="39088" y="192889"/>
                    <a:pt x="16146" y="158347"/>
                  </a:cubicBezTo>
                  <a:cubicBezTo>
                    <a:pt x="-10341" y="118476"/>
                    <a:pt x="-3809" y="68806"/>
                    <a:pt x="32576" y="35346"/>
                  </a:cubicBezTo>
                  <a:cubicBezTo>
                    <a:pt x="37144" y="31139"/>
                    <a:pt x="41913" y="27292"/>
                    <a:pt x="41712" y="20319"/>
                  </a:cubicBezTo>
                  <a:cubicBezTo>
                    <a:pt x="41712" y="20319"/>
                    <a:pt x="41953" y="20620"/>
                    <a:pt x="41953" y="20620"/>
                  </a:cubicBezTo>
                  <a:cubicBezTo>
                    <a:pt x="51169" y="24587"/>
                    <a:pt x="59324" y="22543"/>
                    <a:pt x="66737" y="16272"/>
                  </a:cubicBezTo>
                  <a:cubicBezTo>
                    <a:pt x="241251" y="-10817"/>
                    <a:pt x="413701" y="-7331"/>
                    <a:pt x="582304" y="51615"/>
                  </a:cubicBezTo>
                  <a:cubicBezTo>
                    <a:pt x="590359" y="54440"/>
                    <a:pt x="598033" y="58307"/>
                    <a:pt x="605887" y="61694"/>
                  </a:cubicBezTo>
                  <a:close/>
                </a:path>
              </a:pathLst>
            </a:custGeom>
            <a:solidFill>
              <a:srgbClr val="F6F9F7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0A2381-E466-394A-ACDA-E69AD237A34C}"/>
                </a:ext>
              </a:extLst>
            </p:cNvPr>
            <p:cNvSpPr/>
            <p:nvPr/>
          </p:nvSpPr>
          <p:spPr>
            <a:xfrm>
              <a:off x="5502833" y="4052924"/>
              <a:ext cx="184236" cy="163368"/>
            </a:xfrm>
            <a:custGeom>
              <a:avLst/>
              <a:gdLst>
                <a:gd name="connsiteX0" fmla="*/ 256301 w 443669"/>
                <a:gd name="connsiteY0" fmla="*/ 393416 h 393416"/>
                <a:gd name="connsiteX1" fmla="*/ 0 w 443669"/>
                <a:gd name="connsiteY1" fmla="*/ 24193 h 393416"/>
                <a:gd name="connsiteX2" fmla="*/ 213063 w 443669"/>
                <a:gd name="connsiteY2" fmla="*/ 8104 h 393416"/>
                <a:gd name="connsiteX3" fmla="*/ 385754 w 443669"/>
                <a:gd name="connsiteY3" fmla="*/ 1011 h 393416"/>
                <a:gd name="connsiteX4" fmla="*/ 421137 w 443669"/>
                <a:gd name="connsiteY4" fmla="*/ 6420 h 393416"/>
                <a:gd name="connsiteX5" fmla="*/ 442315 w 443669"/>
                <a:gd name="connsiteY5" fmla="*/ 232768 h 393416"/>
                <a:gd name="connsiteX6" fmla="*/ 394590 w 443669"/>
                <a:gd name="connsiteY6" fmla="*/ 335673 h 393416"/>
                <a:gd name="connsiteX7" fmla="*/ 256301 w 443669"/>
                <a:gd name="connsiteY7" fmla="*/ 393416 h 39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3669" h="393416">
                  <a:moveTo>
                    <a:pt x="256301" y="393416"/>
                  </a:moveTo>
                  <a:cubicBezTo>
                    <a:pt x="167301" y="275044"/>
                    <a:pt x="87377" y="150480"/>
                    <a:pt x="0" y="24193"/>
                  </a:cubicBezTo>
                  <a:cubicBezTo>
                    <a:pt x="74835" y="18462"/>
                    <a:pt x="143899" y="12391"/>
                    <a:pt x="213063" y="8104"/>
                  </a:cubicBezTo>
                  <a:cubicBezTo>
                    <a:pt x="270566" y="4537"/>
                    <a:pt x="328170" y="2574"/>
                    <a:pt x="385754" y="1011"/>
                  </a:cubicBezTo>
                  <a:cubicBezTo>
                    <a:pt x="397395" y="690"/>
                    <a:pt x="410578" y="-3097"/>
                    <a:pt x="421137" y="6420"/>
                  </a:cubicBezTo>
                  <a:cubicBezTo>
                    <a:pt x="424644" y="82197"/>
                    <a:pt x="432057" y="157633"/>
                    <a:pt x="442315" y="232768"/>
                  </a:cubicBezTo>
                  <a:cubicBezTo>
                    <a:pt x="448426" y="277528"/>
                    <a:pt x="434080" y="310768"/>
                    <a:pt x="394590" y="335673"/>
                  </a:cubicBezTo>
                  <a:cubicBezTo>
                    <a:pt x="351412" y="362902"/>
                    <a:pt x="305670" y="382016"/>
                    <a:pt x="256301" y="393416"/>
                  </a:cubicBezTo>
                  <a:close/>
                </a:path>
              </a:pathLst>
            </a:custGeom>
            <a:solidFill>
              <a:srgbClr val="BC5727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EFF27F3E-4272-C26B-26AE-0F00F147DA08}"/>
                </a:ext>
              </a:extLst>
            </p:cNvPr>
            <p:cNvSpPr/>
            <p:nvPr/>
          </p:nvSpPr>
          <p:spPr>
            <a:xfrm>
              <a:off x="4773603" y="3505157"/>
              <a:ext cx="169328" cy="157193"/>
            </a:xfrm>
            <a:custGeom>
              <a:avLst/>
              <a:gdLst>
                <a:gd name="connsiteX0" fmla="*/ 379102 w 407767"/>
                <a:gd name="connsiteY0" fmla="*/ 260933 h 378544"/>
                <a:gd name="connsiteX1" fmla="*/ 214025 w 407767"/>
                <a:gd name="connsiteY1" fmla="*/ 265040 h 378544"/>
                <a:gd name="connsiteX2" fmla="*/ 21519 w 407767"/>
                <a:gd name="connsiteY2" fmla="*/ 361033 h 378544"/>
                <a:gd name="connsiteX3" fmla="*/ 0 w 407767"/>
                <a:gd name="connsiteY3" fmla="*/ 378544 h 378544"/>
                <a:gd name="connsiteX4" fmla="*/ 0 w 407767"/>
                <a:gd name="connsiteY4" fmla="*/ 215812 h 378544"/>
                <a:gd name="connsiteX5" fmla="*/ 229052 w 407767"/>
                <a:gd name="connsiteY5" fmla="*/ 1286 h 378544"/>
                <a:gd name="connsiteX6" fmla="*/ 376798 w 407767"/>
                <a:gd name="connsiteY6" fmla="*/ 184 h 378544"/>
                <a:gd name="connsiteX7" fmla="*/ 406511 w 407767"/>
                <a:gd name="connsiteY7" fmla="*/ 37311 h 378544"/>
                <a:gd name="connsiteX8" fmla="*/ 384291 w 407767"/>
                <a:gd name="connsiteY8" fmla="*/ 216273 h 378544"/>
                <a:gd name="connsiteX9" fmla="*/ 378621 w 407767"/>
                <a:gd name="connsiteY9" fmla="*/ 260933 h 378544"/>
                <a:gd name="connsiteX10" fmla="*/ 379102 w 407767"/>
                <a:gd name="connsiteY10" fmla="*/ 260933 h 37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7767" h="378544">
                  <a:moveTo>
                    <a:pt x="379102" y="260933"/>
                  </a:moveTo>
                  <a:cubicBezTo>
                    <a:pt x="324123" y="262756"/>
                    <a:pt x="269284" y="259330"/>
                    <a:pt x="214025" y="265040"/>
                  </a:cubicBezTo>
                  <a:cubicBezTo>
                    <a:pt x="136525" y="273055"/>
                    <a:pt x="73993" y="305513"/>
                    <a:pt x="21519" y="361033"/>
                  </a:cubicBezTo>
                  <a:cubicBezTo>
                    <a:pt x="17491" y="365301"/>
                    <a:pt x="12382" y="368546"/>
                    <a:pt x="0" y="378544"/>
                  </a:cubicBezTo>
                  <a:cubicBezTo>
                    <a:pt x="0" y="319418"/>
                    <a:pt x="0" y="267605"/>
                    <a:pt x="0" y="215812"/>
                  </a:cubicBezTo>
                  <a:cubicBezTo>
                    <a:pt x="7493" y="105233"/>
                    <a:pt x="115107" y="3951"/>
                    <a:pt x="229052" y="1286"/>
                  </a:cubicBezTo>
                  <a:cubicBezTo>
                    <a:pt x="278300" y="144"/>
                    <a:pt x="327729" y="3310"/>
                    <a:pt x="376798" y="184"/>
                  </a:cubicBezTo>
                  <a:cubicBezTo>
                    <a:pt x="409556" y="-1900"/>
                    <a:pt x="409556" y="13929"/>
                    <a:pt x="406511" y="37311"/>
                  </a:cubicBezTo>
                  <a:cubicBezTo>
                    <a:pt x="398737" y="96918"/>
                    <a:pt x="391644" y="156625"/>
                    <a:pt x="384291" y="216273"/>
                  </a:cubicBezTo>
                  <a:cubicBezTo>
                    <a:pt x="375014" y="230218"/>
                    <a:pt x="377719" y="245685"/>
                    <a:pt x="378621" y="260933"/>
                  </a:cubicBezTo>
                  <a:lnTo>
                    <a:pt x="379102" y="260933"/>
                  </a:lnTo>
                  <a:close/>
                </a:path>
              </a:pathLst>
            </a:custGeom>
            <a:solidFill>
              <a:srgbClr val="75C044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F187256-FB94-7D34-F3DE-1F9EBC2D776C}"/>
                </a:ext>
              </a:extLst>
            </p:cNvPr>
            <p:cNvSpPr/>
            <p:nvPr/>
          </p:nvSpPr>
          <p:spPr>
            <a:xfrm>
              <a:off x="5062534" y="3984978"/>
              <a:ext cx="357047" cy="40036"/>
            </a:xfrm>
            <a:custGeom>
              <a:avLst/>
              <a:gdLst>
                <a:gd name="connsiteX0" fmla="*/ 1763 w 859823"/>
                <a:gd name="connsiteY0" fmla="*/ 7353 h 96413"/>
                <a:gd name="connsiteX1" fmla="*/ 805949 w 859823"/>
                <a:gd name="connsiteY1" fmla="*/ 7173 h 96413"/>
                <a:gd name="connsiteX2" fmla="*/ 852012 w 859823"/>
                <a:gd name="connsiteY2" fmla="*/ 0 h 96413"/>
                <a:gd name="connsiteX3" fmla="*/ 859666 w 859823"/>
                <a:gd name="connsiteY3" fmla="*/ 96273 h 96413"/>
                <a:gd name="connsiteX4" fmla="*/ 0 w 859823"/>
                <a:gd name="connsiteY4" fmla="*/ 96413 h 96413"/>
                <a:gd name="connsiteX5" fmla="*/ 1763 w 859823"/>
                <a:gd name="connsiteY5" fmla="*/ 7353 h 9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823" h="96413">
                  <a:moveTo>
                    <a:pt x="1763" y="7353"/>
                  </a:moveTo>
                  <a:cubicBezTo>
                    <a:pt x="269825" y="7353"/>
                    <a:pt x="537887" y="7453"/>
                    <a:pt x="805949" y="7173"/>
                  </a:cubicBezTo>
                  <a:cubicBezTo>
                    <a:pt x="821437" y="7153"/>
                    <a:pt x="838167" y="11881"/>
                    <a:pt x="852012" y="0"/>
                  </a:cubicBezTo>
                  <a:cubicBezTo>
                    <a:pt x="868041" y="31016"/>
                    <a:pt x="853375" y="64476"/>
                    <a:pt x="859666" y="96273"/>
                  </a:cubicBezTo>
                  <a:cubicBezTo>
                    <a:pt x="573111" y="96313"/>
                    <a:pt x="286555" y="96373"/>
                    <a:pt x="0" y="96413"/>
                  </a:cubicBezTo>
                  <a:cubicBezTo>
                    <a:pt x="601" y="66720"/>
                    <a:pt x="1182" y="37047"/>
                    <a:pt x="1763" y="7353"/>
                  </a:cubicBezTo>
                  <a:close/>
                </a:path>
              </a:pathLst>
            </a:custGeom>
            <a:solidFill>
              <a:srgbClr val="969A94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3836AC6-7A0A-027A-11B1-EE365776920F}"/>
                </a:ext>
              </a:extLst>
            </p:cNvPr>
            <p:cNvSpPr/>
            <p:nvPr/>
          </p:nvSpPr>
          <p:spPr>
            <a:xfrm>
              <a:off x="4749518" y="3920676"/>
              <a:ext cx="288930" cy="113964"/>
            </a:xfrm>
            <a:custGeom>
              <a:avLst/>
              <a:gdLst>
                <a:gd name="connsiteX0" fmla="*/ 347279 w 695786"/>
                <a:gd name="connsiteY0" fmla="*/ 263243 h 274443"/>
                <a:gd name="connsiteX1" fmla="*/ 338343 w 695786"/>
                <a:gd name="connsiteY1" fmla="*/ 270456 h 274443"/>
                <a:gd name="connsiteX2" fmla="*/ 223657 w 695786"/>
                <a:gd name="connsiteY2" fmla="*/ 270736 h 274443"/>
                <a:gd name="connsiteX3" fmla="*/ 6005 w 695786"/>
                <a:gd name="connsiteY3" fmla="*/ 274443 h 274443"/>
                <a:gd name="connsiteX4" fmla="*/ 2479 w 695786"/>
                <a:gd name="connsiteY4" fmla="*/ 166469 h 274443"/>
                <a:gd name="connsiteX5" fmla="*/ 74809 w 695786"/>
                <a:gd name="connsiteY5" fmla="*/ 191274 h 274443"/>
                <a:gd name="connsiteX6" fmla="*/ 111675 w 695786"/>
                <a:gd name="connsiteY6" fmla="*/ 191454 h 274443"/>
                <a:gd name="connsiteX7" fmla="*/ 266854 w 695786"/>
                <a:gd name="connsiteY7" fmla="*/ 143067 h 274443"/>
                <a:gd name="connsiteX8" fmla="*/ 295466 w 695786"/>
                <a:gd name="connsiteY8" fmla="*/ 136054 h 274443"/>
                <a:gd name="connsiteX9" fmla="*/ 465391 w 695786"/>
                <a:gd name="connsiteY9" fmla="*/ 117381 h 274443"/>
                <a:gd name="connsiteX10" fmla="*/ 470000 w 695786"/>
                <a:gd name="connsiteY10" fmla="*/ 135193 h 274443"/>
                <a:gd name="connsiteX11" fmla="*/ 545455 w 695786"/>
                <a:gd name="connsiteY11" fmla="*/ 214075 h 274443"/>
                <a:gd name="connsiteX12" fmla="*/ 640125 w 695786"/>
                <a:gd name="connsiteY12" fmla="*/ 165307 h 274443"/>
                <a:gd name="connsiteX13" fmla="*/ 621552 w 695786"/>
                <a:gd name="connsiteY13" fmla="*/ 58174 h 274443"/>
                <a:gd name="connsiteX14" fmla="*/ 634055 w 695786"/>
                <a:gd name="connsiteY14" fmla="*/ 31847 h 274443"/>
                <a:gd name="connsiteX15" fmla="*/ 659641 w 695786"/>
                <a:gd name="connsiteY15" fmla="*/ 871 h 274443"/>
                <a:gd name="connsiteX16" fmla="*/ 695786 w 695786"/>
                <a:gd name="connsiteY16" fmla="*/ 45211 h 274443"/>
                <a:gd name="connsiteX17" fmla="*/ 695705 w 695786"/>
                <a:gd name="connsiteY17" fmla="*/ 232728 h 274443"/>
                <a:gd name="connsiteX18" fmla="*/ 695665 w 695786"/>
                <a:gd name="connsiteY18" fmla="*/ 251121 h 274443"/>
                <a:gd name="connsiteX19" fmla="*/ 386469 w 695786"/>
                <a:gd name="connsiteY19" fmla="*/ 251702 h 274443"/>
                <a:gd name="connsiteX20" fmla="*/ 347279 w 695786"/>
                <a:gd name="connsiteY20" fmla="*/ 263243 h 27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786" h="274443">
                  <a:moveTo>
                    <a:pt x="347279" y="263243"/>
                  </a:moveTo>
                  <a:cubicBezTo>
                    <a:pt x="344293" y="265647"/>
                    <a:pt x="341328" y="268052"/>
                    <a:pt x="338343" y="270456"/>
                  </a:cubicBezTo>
                  <a:cubicBezTo>
                    <a:pt x="300114" y="270496"/>
                    <a:pt x="261865" y="269775"/>
                    <a:pt x="223657" y="270736"/>
                  </a:cubicBezTo>
                  <a:cubicBezTo>
                    <a:pt x="151106" y="272560"/>
                    <a:pt x="78415" y="265687"/>
                    <a:pt x="6005" y="274443"/>
                  </a:cubicBezTo>
                  <a:cubicBezTo>
                    <a:pt x="-5516" y="240142"/>
                    <a:pt x="3220" y="205099"/>
                    <a:pt x="2479" y="166469"/>
                  </a:cubicBezTo>
                  <a:cubicBezTo>
                    <a:pt x="20010" y="199528"/>
                    <a:pt x="49023" y="190051"/>
                    <a:pt x="74809" y="191274"/>
                  </a:cubicBezTo>
                  <a:cubicBezTo>
                    <a:pt x="87071" y="191855"/>
                    <a:pt x="99513" y="190172"/>
                    <a:pt x="111675" y="191454"/>
                  </a:cubicBezTo>
                  <a:cubicBezTo>
                    <a:pt x="170501" y="197705"/>
                    <a:pt x="224558" y="189811"/>
                    <a:pt x="266854" y="143067"/>
                  </a:cubicBezTo>
                  <a:cubicBezTo>
                    <a:pt x="274428" y="134712"/>
                    <a:pt x="281981" y="129242"/>
                    <a:pt x="295466" y="136054"/>
                  </a:cubicBezTo>
                  <a:cubicBezTo>
                    <a:pt x="355734" y="166489"/>
                    <a:pt x="411715" y="150741"/>
                    <a:pt x="465391" y="117381"/>
                  </a:cubicBezTo>
                  <a:cubicBezTo>
                    <a:pt x="466934" y="123311"/>
                    <a:pt x="468717" y="129202"/>
                    <a:pt x="470000" y="135193"/>
                  </a:cubicBezTo>
                  <a:cubicBezTo>
                    <a:pt x="479777" y="180835"/>
                    <a:pt x="505964" y="208244"/>
                    <a:pt x="545455" y="214075"/>
                  </a:cubicBezTo>
                  <a:cubicBezTo>
                    <a:pt x="585107" y="219925"/>
                    <a:pt x="620791" y="201532"/>
                    <a:pt x="640125" y="165307"/>
                  </a:cubicBezTo>
                  <a:cubicBezTo>
                    <a:pt x="659480" y="129042"/>
                    <a:pt x="653570" y="95021"/>
                    <a:pt x="621552" y="58174"/>
                  </a:cubicBezTo>
                  <a:cubicBezTo>
                    <a:pt x="625760" y="49419"/>
                    <a:pt x="630428" y="40823"/>
                    <a:pt x="634055" y="31847"/>
                  </a:cubicBezTo>
                  <a:cubicBezTo>
                    <a:pt x="639424" y="18563"/>
                    <a:pt x="634916" y="-4799"/>
                    <a:pt x="659641" y="871"/>
                  </a:cubicBezTo>
                  <a:cubicBezTo>
                    <a:pt x="681219" y="5800"/>
                    <a:pt x="695926" y="20006"/>
                    <a:pt x="695786" y="45211"/>
                  </a:cubicBezTo>
                  <a:cubicBezTo>
                    <a:pt x="695445" y="107723"/>
                    <a:pt x="695685" y="170216"/>
                    <a:pt x="695705" y="232728"/>
                  </a:cubicBezTo>
                  <a:cubicBezTo>
                    <a:pt x="695705" y="238859"/>
                    <a:pt x="695685" y="244990"/>
                    <a:pt x="695665" y="251121"/>
                  </a:cubicBezTo>
                  <a:cubicBezTo>
                    <a:pt x="592600" y="251221"/>
                    <a:pt x="489535" y="251081"/>
                    <a:pt x="386469" y="251702"/>
                  </a:cubicBezTo>
                  <a:cubicBezTo>
                    <a:pt x="372845" y="251803"/>
                    <a:pt x="356075" y="245191"/>
                    <a:pt x="347279" y="263243"/>
                  </a:cubicBezTo>
                  <a:close/>
                </a:path>
              </a:pathLst>
            </a:custGeom>
            <a:solidFill>
              <a:srgbClr val="94C5C7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8C6B4E8-88A2-72E1-42EE-E20E29408365}"/>
                </a:ext>
              </a:extLst>
            </p:cNvPr>
            <p:cNvSpPr/>
            <p:nvPr/>
          </p:nvSpPr>
          <p:spPr>
            <a:xfrm>
              <a:off x="5467056" y="3788640"/>
              <a:ext cx="108552" cy="247003"/>
            </a:xfrm>
            <a:custGeom>
              <a:avLst/>
              <a:gdLst>
                <a:gd name="connsiteX0" fmla="*/ 0 w 261410"/>
                <a:gd name="connsiteY0" fmla="*/ 533860 h 594821"/>
                <a:gd name="connsiteX1" fmla="*/ 217191 w 261410"/>
                <a:gd name="connsiteY1" fmla="*/ 222921 h 594821"/>
                <a:gd name="connsiteX2" fmla="*/ 261410 w 261410"/>
                <a:gd name="connsiteY2" fmla="*/ 0 h 594821"/>
                <a:gd name="connsiteX3" fmla="*/ 232678 w 261410"/>
                <a:gd name="connsiteY3" fmla="*/ 534100 h 594821"/>
                <a:gd name="connsiteX4" fmla="*/ 166399 w 261410"/>
                <a:gd name="connsiteY4" fmla="*/ 582988 h 594821"/>
                <a:gd name="connsiteX5" fmla="*/ 56922 w 261410"/>
                <a:gd name="connsiteY5" fmla="*/ 594649 h 594821"/>
                <a:gd name="connsiteX6" fmla="*/ 0 w 261410"/>
                <a:gd name="connsiteY6" fmla="*/ 533860 h 594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410" h="594821">
                  <a:moveTo>
                    <a:pt x="0" y="533860"/>
                  </a:moveTo>
                  <a:cubicBezTo>
                    <a:pt x="122120" y="464996"/>
                    <a:pt x="183430" y="352494"/>
                    <a:pt x="217191" y="222921"/>
                  </a:cubicBezTo>
                  <a:cubicBezTo>
                    <a:pt x="236265" y="149749"/>
                    <a:pt x="246944" y="74374"/>
                    <a:pt x="261410" y="0"/>
                  </a:cubicBezTo>
                  <a:cubicBezTo>
                    <a:pt x="261390" y="178561"/>
                    <a:pt x="251392" y="356581"/>
                    <a:pt x="232678" y="534100"/>
                  </a:cubicBezTo>
                  <a:cubicBezTo>
                    <a:pt x="228651" y="572329"/>
                    <a:pt x="191645" y="575535"/>
                    <a:pt x="166399" y="582988"/>
                  </a:cubicBezTo>
                  <a:cubicBezTo>
                    <a:pt x="131677" y="593227"/>
                    <a:pt x="93468" y="595531"/>
                    <a:pt x="56922" y="594649"/>
                  </a:cubicBezTo>
                  <a:cubicBezTo>
                    <a:pt x="21479" y="593788"/>
                    <a:pt x="17932" y="555419"/>
                    <a:pt x="0" y="533860"/>
                  </a:cubicBezTo>
                  <a:close/>
                </a:path>
              </a:pathLst>
            </a:custGeom>
            <a:solidFill>
              <a:srgbClr val="22A94A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273F79-C2DE-8A0B-A210-39D4C7ED650A}"/>
                </a:ext>
              </a:extLst>
            </p:cNvPr>
            <p:cNvSpPr/>
            <p:nvPr/>
          </p:nvSpPr>
          <p:spPr>
            <a:xfrm>
              <a:off x="5608195" y="4055590"/>
              <a:ext cx="169873" cy="179145"/>
            </a:xfrm>
            <a:custGeom>
              <a:avLst/>
              <a:gdLst>
                <a:gd name="connsiteX0" fmla="*/ 2575 w 409079"/>
                <a:gd name="connsiteY0" fmla="*/ 386996 h 431409"/>
                <a:gd name="connsiteX1" fmla="*/ 140863 w 409079"/>
                <a:gd name="connsiteY1" fmla="*/ 329252 h 431409"/>
                <a:gd name="connsiteX2" fmla="*/ 188589 w 409079"/>
                <a:gd name="connsiteY2" fmla="*/ 226347 h 431409"/>
                <a:gd name="connsiteX3" fmla="*/ 167411 w 409079"/>
                <a:gd name="connsiteY3" fmla="*/ 0 h 431409"/>
                <a:gd name="connsiteX4" fmla="*/ 181637 w 409079"/>
                <a:gd name="connsiteY4" fmla="*/ 3967 h 431409"/>
                <a:gd name="connsiteX5" fmla="*/ 203316 w 409079"/>
                <a:gd name="connsiteY5" fmla="*/ 206752 h 431409"/>
                <a:gd name="connsiteX6" fmla="*/ 239941 w 409079"/>
                <a:gd name="connsiteY6" fmla="*/ 255820 h 431409"/>
                <a:gd name="connsiteX7" fmla="*/ 298246 w 409079"/>
                <a:gd name="connsiteY7" fmla="*/ 235504 h 431409"/>
                <a:gd name="connsiteX8" fmla="*/ 325936 w 409079"/>
                <a:gd name="connsiteY8" fmla="*/ 161651 h 431409"/>
                <a:gd name="connsiteX9" fmla="*/ 396824 w 409079"/>
                <a:gd name="connsiteY9" fmla="*/ 221839 h 431409"/>
                <a:gd name="connsiteX10" fmla="*/ 394579 w 409079"/>
                <a:gd name="connsiteY10" fmla="*/ 272490 h 431409"/>
                <a:gd name="connsiteX11" fmla="*/ 335453 w 409079"/>
                <a:gd name="connsiteY11" fmla="*/ 327890 h 431409"/>
                <a:gd name="connsiteX12" fmla="*/ 270136 w 409079"/>
                <a:gd name="connsiteY12" fmla="*/ 406070 h 431409"/>
                <a:gd name="connsiteX13" fmla="*/ 227038 w 409079"/>
                <a:gd name="connsiteY13" fmla="*/ 419715 h 431409"/>
                <a:gd name="connsiteX14" fmla="*/ 188649 w 409079"/>
                <a:gd name="connsiteY14" fmla="*/ 412382 h 431409"/>
                <a:gd name="connsiteX15" fmla="*/ 39301 w 409079"/>
                <a:gd name="connsiteY15" fmla="*/ 429994 h 431409"/>
                <a:gd name="connsiteX16" fmla="*/ 2575 w 409079"/>
                <a:gd name="connsiteY16" fmla="*/ 386996 h 43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9079" h="431409">
                  <a:moveTo>
                    <a:pt x="2575" y="386996"/>
                  </a:moveTo>
                  <a:cubicBezTo>
                    <a:pt x="51943" y="375596"/>
                    <a:pt x="97686" y="356481"/>
                    <a:pt x="140863" y="329252"/>
                  </a:cubicBezTo>
                  <a:cubicBezTo>
                    <a:pt x="180354" y="304347"/>
                    <a:pt x="194700" y="271108"/>
                    <a:pt x="188589" y="226347"/>
                  </a:cubicBezTo>
                  <a:cubicBezTo>
                    <a:pt x="178331" y="151212"/>
                    <a:pt x="170917" y="75776"/>
                    <a:pt x="167411" y="0"/>
                  </a:cubicBezTo>
                  <a:cubicBezTo>
                    <a:pt x="172160" y="1322"/>
                    <a:pt x="176888" y="2645"/>
                    <a:pt x="181637" y="3967"/>
                  </a:cubicBezTo>
                  <a:cubicBezTo>
                    <a:pt x="188930" y="71549"/>
                    <a:pt x="196643" y="139110"/>
                    <a:pt x="203316" y="206752"/>
                  </a:cubicBezTo>
                  <a:cubicBezTo>
                    <a:pt x="205720" y="231196"/>
                    <a:pt x="216119" y="247505"/>
                    <a:pt x="239941" y="255820"/>
                  </a:cubicBezTo>
                  <a:cubicBezTo>
                    <a:pt x="265407" y="264716"/>
                    <a:pt x="281937" y="251412"/>
                    <a:pt x="298246" y="235504"/>
                  </a:cubicBezTo>
                  <a:cubicBezTo>
                    <a:pt x="319064" y="215167"/>
                    <a:pt x="320146" y="187558"/>
                    <a:pt x="325936" y="161651"/>
                  </a:cubicBezTo>
                  <a:cubicBezTo>
                    <a:pt x="345972" y="185914"/>
                    <a:pt x="366990" y="207153"/>
                    <a:pt x="396824" y="221839"/>
                  </a:cubicBezTo>
                  <a:cubicBezTo>
                    <a:pt x="418262" y="232398"/>
                    <a:pt x="407683" y="257704"/>
                    <a:pt x="394579" y="272490"/>
                  </a:cubicBezTo>
                  <a:cubicBezTo>
                    <a:pt x="376727" y="292606"/>
                    <a:pt x="355148" y="309376"/>
                    <a:pt x="335453" y="327890"/>
                  </a:cubicBezTo>
                  <a:cubicBezTo>
                    <a:pt x="310568" y="351272"/>
                    <a:pt x="281616" y="370907"/>
                    <a:pt x="270136" y="406070"/>
                  </a:cubicBezTo>
                  <a:cubicBezTo>
                    <a:pt x="262843" y="428451"/>
                    <a:pt x="244109" y="425345"/>
                    <a:pt x="227038" y="419715"/>
                  </a:cubicBezTo>
                  <a:cubicBezTo>
                    <a:pt x="214435" y="415547"/>
                    <a:pt x="203636" y="406792"/>
                    <a:pt x="188649" y="412382"/>
                  </a:cubicBezTo>
                  <a:cubicBezTo>
                    <a:pt x="140382" y="430334"/>
                    <a:pt x="88709" y="420777"/>
                    <a:pt x="39301" y="429994"/>
                  </a:cubicBezTo>
                  <a:cubicBezTo>
                    <a:pt x="2475" y="436866"/>
                    <a:pt x="-4779" y="418112"/>
                    <a:pt x="2575" y="386996"/>
                  </a:cubicBezTo>
                  <a:close/>
                </a:path>
              </a:pathLst>
            </a:custGeom>
            <a:solidFill>
              <a:srgbClr val="7F391B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535E670-FF7B-0F45-68BA-610B84085E4C}"/>
                </a:ext>
              </a:extLst>
            </p:cNvPr>
            <p:cNvSpPr/>
            <p:nvPr/>
          </p:nvSpPr>
          <p:spPr>
            <a:xfrm>
              <a:off x="5683637" y="4043801"/>
              <a:ext cx="60237" cy="119208"/>
            </a:xfrm>
            <a:custGeom>
              <a:avLst/>
              <a:gdLst>
                <a:gd name="connsiteX0" fmla="*/ 144300 w 145060"/>
                <a:gd name="connsiteY0" fmla="*/ 190042 h 287070"/>
                <a:gd name="connsiteX1" fmla="*/ 116610 w 145060"/>
                <a:gd name="connsiteY1" fmla="*/ 263895 h 287070"/>
                <a:gd name="connsiteX2" fmla="*/ 58305 w 145060"/>
                <a:gd name="connsiteY2" fmla="*/ 284211 h 287070"/>
                <a:gd name="connsiteX3" fmla="*/ 21679 w 145060"/>
                <a:gd name="connsiteY3" fmla="*/ 235143 h 287070"/>
                <a:gd name="connsiteX4" fmla="*/ 0 w 145060"/>
                <a:gd name="connsiteY4" fmla="*/ 32358 h 287070"/>
                <a:gd name="connsiteX5" fmla="*/ 118994 w 145060"/>
                <a:gd name="connsiteY5" fmla="*/ 0 h 287070"/>
                <a:gd name="connsiteX6" fmla="*/ 133139 w 145060"/>
                <a:gd name="connsiteY6" fmla="*/ 75275 h 287070"/>
                <a:gd name="connsiteX7" fmla="*/ 145061 w 145060"/>
                <a:gd name="connsiteY7" fmla="*/ 139952 h 287070"/>
                <a:gd name="connsiteX8" fmla="*/ 143718 w 145060"/>
                <a:gd name="connsiteY8" fmla="*/ 150210 h 287070"/>
                <a:gd name="connsiteX9" fmla="*/ 140312 w 145060"/>
                <a:gd name="connsiteY9" fmla="*/ 152254 h 287070"/>
                <a:gd name="connsiteX10" fmla="*/ 143738 w 145060"/>
                <a:gd name="connsiteY10" fmla="*/ 152013 h 287070"/>
                <a:gd name="connsiteX11" fmla="*/ 143718 w 145060"/>
                <a:gd name="connsiteY11" fmla="*/ 172410 h 287070"/>
                <a:gd name="connsiteX12" fmla="*/ 140312 w 145060"/>
                <a:gd name="connsiteY12" fmla="*/ 174454 h 287070"/>
                <a:gd name="connsiteX13" fmla="*/ 143738 w 145060"/>
                <a:gd name="connsiteY13" fmla="*/ 174213 h 287070"/>
                <a:gd name="connsiteX14" fmla="*/ 144300 w 145060"/>
                <a:gd name="connsiteY14" fmla="*/ 190042 h 28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060" h="287070">
                  <a:moveTo>
                    <a:pt x="144300" y="190042"/>
                  </a:moveTo>
                  <a:cubicBezTo>
                    <a:pt x="138509" y="215948"/>
                    <a:pt x="137427" y="243558"/>
                    <a:pt x="116610" y="263895"/>
                  </a:cubicBezTo>
                  <a:cubicBezTo>
                    <a:pt x="100300" y="279823"/>
                    <a:pt x="83771" y="293107"/>
                    <a:pt x="58305" y="284211"/>
                  </a:cubicBezTo>
                  <a:cubicBezTo>
                    <a:pt x="34482" y="275876"/>
                    <a:pt x="24083" y="259587"/>
                    <a:pt x="21679" y="235143"/>
                  </a:cubicBezTo>
                  <a:cubicBezTo>
                    <a:pt x="15007" y="167501"/>
                    <a:pt x="7293" y="99960"/>
                    <a:pt x="0" y="32358"/>
                  </a:cubicBezTo>
                  <a:cubicBezTo>
                    <a:pt x="45963" y="44720"/>
                    <a:pt x="86936" y="38750"/>
                    <a:pt x="118994" y="0"/>
                  </a:cubicBezTo>
                  <a:cubicBezTo>
                    <a:pt x="139651" y="22060"/>
                    <a:pt x="129893" y="49950"/>
                    <a:pt x="133139" y="75275"/>
                  </a:cubicBezTo>
                  <a:cubicBezTo>
                    <a:pt x="135944" y="97074"/>
                    <a:pt x="128110" y="120757"/>
                    <a:pt x="145061" y="139952"/>
                  </a:cubicBezTo>
                  <a:cubicBezTo>
                    <a:pt x="144620" y="143378"/>
                    <a:pt x="144179" y="146804"/>
                    <a:pt x="143718" y="150210"/>
                  </a:cubicBezTo>
                  <a:cubicBezTo>
                    <a:pt x="142556" y="150871"/>
                    <a:pt x="141434" y="151553"/>
                    <a:pt x="140312" y="152254"/>
                  </a:cubicBezTo>
                  <a:cubicBezTo>
                    <a:pt x="141454" y="152174"/>
                    <a:pt x="142596" y="152094"/>
                    <a:pt x="143738" y="152013"/>
                  </a:cubicBezTo>
                  <a:cubicBezTo>
                    <a:pt x="143738" y="158826"/>
                    <a:pt x="143738" y="165638"/>
                    <a:pt x="143718" y="172410"/>
                  </a:cubicBezTo>
                  <a:cubicBezTo>
                    <a:pt x="142556" y="173071"/>
                    <a:pt x="141434" y="173752"/>
                    <a:pt x="140312" y="174454"/>
                  </a:cubicBezTo>
                  <a:cubicBezTo>
                    <a:pt x="141454" y="174374"/>
                    <a:pt x="142596" y="174293"/>
                    <a:pt x="143738" y="174213"/>
                  </a:cubicBezTo>
                  <a:cubicBezTo>
                    <a:pt x="143919" y="179503"/>
                    <a:pt x="144099" y="184772"/>
                    <a:pt x="144300" y="190042"/>
                  </a:cubicBezTo>
                  <a:close/>
                </a:path>
              </a:pathLst>
            </a:custGeom>
            <a:solidFill>
              <a:srgbClr val="BC5727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0B834920-EDAC-5450-5858-BC83A340D388}"/>
                </a:ext>
              </a:extLst>
            </p:cNvPr>
            <p:cNvSpPr/>
            <p:nvPr/>
          </p:nvSpPr>
          <p:spPr>
            <a:xfrm>
              <a:off x="4750536" y="4032753"/>
              <a:ext cx="141936" cy="41532"/>
            </a:xfrm>
            <a:custGeom>
              <a:avLst/>
              <a:gdLst>
                <a:gd name="connsiteX0" fmla="*/ 3554 w 341803"/>
                <a:gd name="connsiteY0" fmla="*/ 4565 h 100016"/>
                <a:gd name="connsiteX1" fmla="*/ 221206 w 341803"/>
                <a:gd name="connsiteY1" fmla="*/ 858 h 100016"/>
                <a:gd name="connsiteX2" fmla="*/ 335892 w 341803"/>
                <a:gd name="connsiteY2" fmla="*/ 578 h 100016"/>
                <a:gd name="connsiteX3" fmla="*/ 337415 w 341803"/>
                <a:gd name="connsiteY3" fmla="*/ 88456 h 100016"/>
                <a:gd name="connsiteX4" fmla="*/ 37776 w 341803"/>
                <a:gd name="connsiteY4" fmla="*/ 88716 h 100016"/>
                <a:gd name="connsiteX5" fmla="*/ 2993 w 341803"/>
                <a:gd name="connsiteY5" fmla="*/ 100017 h 100016"/>
                <a:gd name="connsiteX6" fmla="*/ 3554 w 341803"/>
                <a:gd name="connsiteY6" fmla="*/ 4565 h 10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1803" h="100016">
                  <a:moveTo>
                    <a:pt x="3554" y="4565"/>
                  </a:moveTo>
                  <a:cubicBezTo>
                    <a:pt x="75965" y="-4191"/>
                    <a:pt x="148675" y="2681"/>
                    <a:pt x="221206" y="858"/>
                  </a:cubicBezTo>
                  <a:cubicBezTo>
                    <a:pt x="259414" y="-104"/>
                    <a:pt x="297663" y="618"/>
                    <a:pt x="335892" y="578"/>
                  </a:cubicBezTo>
                  <a:cubicBezTo>
                    <a:pt x="344628" y="29730"/>
                    <a:pt x="342404" y="59063"/>
                    <a:pt x="337415" y="88456"/>
                  </a:cubicBezTo>
                  <a:cubicBezTo>
                    <a:pt x="237535" y="88416"/>
                    <a:pt x="137655" y="88115"/>
                    <a:pt x="37776" y="88716"/>
                  </a:cubicBezTo>
                  <a:cubicBezTo>
                    <a:pt x="25754" y="88796"/>
                    <a:pt x="9565" y="81183"/>
                    <a:pt x="2993" y="100017"/>
                  </a:cubicBezTo>
                  <a:cubicBezTo>
                    <a:pt x="-3398" y="68159"/>
                    <a:pt x="2232" y="36362"/>
                    <a:pt x="3554" y="4565"/>
                  </a:cubicBezTo>
                  <a:close/>
                </a:path>
              </a:pathLst>
            </a:custGeom>
            <a:solidFill>
              <a:srgbClr val="284E55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E670EA5-2B57-D427-A628-28AAE1A42CD6}"/>
                </a:ext>
              </a:extLst>
            </p:cNvPr>
            <p:cNvSpPr/>
            <p:nvPr/>
          </p:nvSpPr>
          <p:spPr>
            <a:xfrm>
              <a:off x="5740238" y="3919840"/>
              <a:ext cx="100373" cy="168714"/>
            </a:xfrm>
            <a:custGeom>
              <a:avLst/>
              <a:gdLst>
                <a:gd name="connsiteX0" fmla="*/ 241715 w 241714"/>
                <a:gd name="connsiteY0" fmla="*/ 2204 h 406290"/>
                <a:gd name="connsiteX1" fmla="*/ 201602 w 241714"/>
                <a:gd name="connsiteY1" fmla="*/ 78160 h 406290"/>
                <a:gd name="connsiteX2" fmla="*/ 137968 w 241714"/>
                <a:gd name="connsiteY2" fmla="*/ 207092 h 406290"/>
                <a:gd name="connsiteX3" fmla="*/ 116129 w 241714"/>
                <a:gd name="connsiteY3" fmla="*/ 252935 h 406290"/>
                <a:gd name="connsiteX4" fmla="*/ 19796 w 241714"/>
                <a:gd name="connsiteY4" fmla="*/ 406291 h 406290"/>
                <a:gd name="connsiteX5" fmla="*/ 17832 w 241714"/>
                <a:gd name="connsiteY5" fmla="*/ 365738 h 406290"/>
                <a:gd name="connsiteX6" fmla="*/ 0 w 241714"/>
                <a:gd name="connsiteY6" fmla="*/ 282989 h 406290"/>
                <a:gd name="connsiteX7" fmla="*/ 90142 w 241714"/>
                <a:gd name="connsiteY7" fmla="*/ 147986 h 406290"/>
                <a:gd name="connsiteX8" fmla="*/ 238890 w 241714"/>
                <a:gd name="connsiteY8" fmla="*/ 0 h 406290"/>
                <a:gd name="connsiteX9" fmla="*/ 241715 w 241714"/>
                <a:gd name="connsiteY9" fmla="*/ 2204 h 40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714" h="406290">
                  <a:moveTo>
                    <a:pt x="241715" y="2204"/>
                  </a:moveTo>
                  <a:cubicBezTo>
                    <a:pt x="238549" y="32859"/>
                    <a:pt x="231476" y="57824"/>
                    <a:pt x="201602" y="78160"/>
                  </a:cubicBezTo>
                  <a:cubicBezTo>
                    <a:pt x="158605" y="107433"/>
                    <a:pt x="133360" y="151833"/>
                    <a:pt x="137968" y="207092"/>
                  </a:cubicBezTo>
                  <a:cubicBezTo>
                    <a:pt x="139691" y="227770"/>
                    <a:pt x="132178" y="240372"/>
                    <a:pt x="116129" y="252935"/>
                  </a:cubicBezTo>
                  <a:cubicBezTo>
                    <a:pt x="65899" y="292246"/>
                    <a:pt x="46924" y="351993"/>
                    <a:pt x="19796" y="406291"/>
                  </a:cubicBezTo>
                  <a:cubicBezTo>
                    <a:pt x="19255" y="392726"/>
                    <a:pt x="20337" y="378881"/>
                    <a:pt x="17832" y="365738"/>
                  </a:cubicBezTo>
                  <a:cubicBezTo>
                    <a:pt x="12563" y="338048"/>
                    <a:pt x="22520" y="306932"/>
                    <a:pt x="0" y="282989"/>
                  </a:cubicBezTo>
                  <a:cubicBezTo>
                    <a:pt x="7814" y="223161"/>
                    <a:pt x="52795" y="187898"/>
                    <a:pt x="90142" y="147986"/>
                  </a:cubicBezTo>
                  <a:cubicBezTo>
                    <a:pt x="137928" y="96914"/>
                    <a:pt x="181546" y="41535"/>
                    <a:pt x="238890" y="0"/>
                  </a:cubicBezTo>
                  <a:lnTo>
                    <a:pt x="241715" y="2204"/>
                  </a:lnTo>
                  <a:close/>
                </a:path>
              </a:pathLst>
            </a:custGeom>
            <a:solidFill>
              <a:srgbClr val="BC5727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DD94219-2208-F622-95CE-1FB3D4E629B6}"/>
                </a:ext>
              </a:extLst>
            </p:cNvPr>
            <p:cNvSpPr/>
            <p:nvPr/>
          </p:nvSpPr>
          <p:spPr>
            <a:xfrm>
              <a:off x="4942766" y="3944850"/>
              <a:ext cx="77160" cy="65183"/>
            </a:xfrm>
            <a:custGeom>
              <a:avLst/>
              <a:gdLst>
                <a:gd name="connsiteX0" fmla="*/ 156161 w 185812"/>
                <a:gd name="connsiteY0" fmla="*/ 0 h 156970"/>
                <a:gd name="connsiteX1" fmla="*/ 174734 w 185812"/>
                <a:gd name="connsiteY1" fmla="*/ 107133 h 156970"/>
                <a:gd name="connsiteX2" fmla="*/ 80064 w 185812"/>
                <a:gd name="connsiteY2" fmla="*/ 155900 h 156970"/>
                <a:gd name="connsiteX3" fmla="*/ 4608 w 185812"/>
                <a:gd name="connsiteY3" fmla="*/ 77019 h 156970"/>
                <a:gd name="connsiteX4" fmla="*/ 0 w 185812"/>
                <a:gd name="connsiteY4" fmla="*/ 59206 h 156970"/>
                <a:gd name="connsiteX5" fmla="*/ 39190 w 185812"/>
                <a:gd name="connsiteY5" fmla="*/ 46684 h 156970"/>
                <a:gd name="connsiteX6" fmla="*/ 156161 w 185812"/>
                <a:gd name="connsiteY6" fmla="*/ 0 h 15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812" h="156970">
                  <a:moveTo>
                    <a:pt x="156161" y="0"/>
                  </a:moveTo>
                  <a:cubicBezTo>
                    <a:pt x="188198" y="36846"/>
                    <a:pt x="194089" y="70867"/>
                    <a:pt x="174734" y="107133"/>
                  </a:cubicBezTo>
                  <a:cubicBezTo>
                    <a:pt x="155399" y="143358"/>
                    <a:pt x="119695" y="161751"/>
                    <a:pt x="80064" y="155900"/>
                  </a:cubicBezTo>
                  <a:cubicBezTo>
                    <a:pt x="40573" y="150070"/>
                    <a:pt x="14406" y="122661"/>
                    <a:pt x="4608" y="77019"/>
                  </a:cubicBezTo>
                  <a:cubicBezTo>
                    <a:pt x="3326" y="71028"/>
                    <a:pt x="1543" y="65137"/>
                    <a:pt x="0" y="59206"/>
                  </a:cubicBezTo>
                  <a:cubicBezTo>
                    <a:pt x="10339" y="46504"/>
                    <a:pt x="24083" y="43017"/>
                    <a:pt x="39190" y="46684"/>
                  </a:cubicBezTo>
                  <a:cubicBezTo>
                    <a:pt x="89441" y="58886"/>
                    <a:pt x="126167" y="38048"/>
                    <a:pt x="156161" y="0"/>
                  </a:cubicBezTo>
                  <a:close/>
                </a:path>
              </a:pathLst>
            </a:custGeom>
            <a:solidFill>
              <a:srgbClr val="284E55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052225-F22E-2F6B-F3F5-ACDC8631D435}"/>
                </a:ext>
              </a:extLst>
            </p:cNvPr>
            <p:cNvSpPr/>
            <p:nvPr/>
          </p:nvSpPr>
          <p:spPr>
            <a:xfrm>
              <a:off x="4751779" y="4068974"/>
              <a:ext cx="140699" cy="16027"/>
            </a:xfrm>
            <a:custGeom>
              <a:avLst/>
              <a:gdLst>
                <a:gd name="connsiteX0" fmla="*/ 0 w 338825"/>
                <a:gd name="connsiteY0" fmla="*/ 12770 h 38596"/>
                <a:gd name="connsiteX1" fmla="*/ 34783 w 338825"/>
                <a:gd name="connsiteY1" fmla="*/ 1470 h 38596"/>
                <a:gd name="connsiteX2" fmla="*/ 334421 w 338825"/>
                <a:gd name="connsiteY2" fmla="*/ 1210 h 38596"/>
                <a:gd name="connsiteX3" fmla="*/ 331316 w 338825"/>
                <a:gd name="connsiteY3" fmla="*/ 38597 h 38596"/>
                <a:gd name="connsiteX4" fmla="*/ 56141 w 338825"/>
                <a:gd name="connsiteY4" fmla="*/ 38036 h 38596"/>
                <a:gd name="connsiteX5" fmla="*/ 0 w 338825"/>
                <a:gd name="connsiteY5" fmla="*/ 12770 h 3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825" h="38596">
                  <a:moveTo>
                    <a:pt x="0" y="12770"/>
                  </a:moveTo>
                  <a:cubicBezTo>
                    <a:pt x="6572" y="-6084"/>
                    <a:pt x="22761" y="1530"/>
                    <a:pt x="34783" y="1470"/>
                  </a:cubicBezTo>
                  <a:cubicBezTo>
                    <a:pt x="134662" y="869"/>
                    <a:pt x="234542" y="1169"/>
                    <a:pt x="334421" y="1210"/>
                  </a:cubicBezTo>
                  <a:cubicBezTo>
                    <a:pt x="339751" y="14213"/>
                    <a:pt x="341855" y="26936"/>
                    <a:pt x="331316" y="38597"/>
                  </a:cubicBezTo>
                  <a:cubicBezTo>
                    <a:pt x="239591" y="38376"/>
                    <a:pt x="147866" y="38036"/>
                    <a:pt x="56141" y="38036"/>
                  </a:cubicBezTo>
                  <a:cubicBezTo>
                    <a:pt x="33420" y="38036"/>
                    <a:pt x="11881" y="36393"/>
                    <a:pt x="0" y="12770"/>
                  </a:cubicBezTo>
                  <a:close/>
                </a:path>
              </a:pathLst>
            </a:custGeom>
            <a:solidFill>
              <a:srgbClr val="94C5C7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91B7A03E-0DB2-C52B-C2BC-6376CFDD5AE2}"/>
                </a:ext>
              </a:extLst>
            </p:cNvPr>
            <p:cNvSpPr/>
            <p:nvPr/>
          </p:nvSpPr>
          <p:spPr>
            <a:xfrm>
              <a:off x="4868601" y="3902367"/>
              <a:ext cx="69019" cy="53248"/>
            </a:xfrm>
            <a:custGeom>
              <a:avLst/>
              <a:gdLst>
                <a:gd name="connsiteX0" fmla="*/ 0 w 166207"/>
                <a:gd name="connsiteY0" fmla="*/ 14266 h 128229"/>
                <a:gd name="connsiteX1" fmla="*/ 38249 w 166207"/>
                <a:gd name="connsiteY1" fmla="*/ 24945 h 128229"/>
                <a:gd name="connsiteX2" fmla="*/ 162913 w 166207"/>
                <a:gd name="connsiteY2" fmla="*/ 0 h 128229"/>
                <a:gd name="connsiteX3" fmla="*/ 165057 w 166207"/>
                <a:gd name="connsiteY3" fmla="*/ 54578 h 128229"/>
                <a:gd name="connsiteX4" fmla="*/ 47165 w 166207"/>
                <a:gd name="connsiteY4" fmla="*/ 121138 h 128229"/>
                <a:gd name="connsiteX5" fmla="*/ 27630 w 166207"/>
                <a:gd name="connsiteY5" fmla="*/ 97034 h 128229"/>
                <a:gd name="connsiteX6" fmla="*/ 0 w 166207"/>
                <a:gd name="connsiteY6" fmla="*/ 14266 h 12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207" h="128229">
                  <a:moveTo>
                    <a:pt x="0" y="14266"/>
                  </a:moveTo>
                  <a:cubicBezTo>
                    <a:pt x="13965" y="13584"/>
                    <a:pt x="25526" y="21358"/>
                    <a:pt x="38249" y="24945"/>
                  </a:cubicBezTo>
                  <a:cubicBezTo>
                    <a:pt x="83771" y="37788"/>
                    <a:pt x="127149" y="37187"/>
                    <a:pt x="162913" y="0"/>
                  </a:cubicBezTo>
                  <a:cubicBezTo>
                    <a:pt x="166019" y="18092"/>
                    <a:pt x="167341" y="36025"/>
                    <a:pt x="165057" y="54578"/>
                  </a:cubicBezTo>
                  <a:cubicBezTo>
                    <a:pt x="158265" y="109397"/>
                    <a:pt x="97616" y="143859"/>
                    <a:pt x="47165" y="121138"/>
                  </a:cubicBezTo>
                  <a:cubicBezTo>
                    <a:pt x="36085" y="116149"/>
                    <a:pt x="27529" y="109236"/>
                    <a:pt x="27630" y="97034"/>
                  </a:cubicBezTo>
                  <a:cubicBezTo>
                    <a:pt x="27870" y="66079"/>
                    <a:pt x="11380" y="41114"/>
                    <a:pt x="0" y="14266"/>
                  </a:cubicBezTo>
                  <a:close/>
                </a:path>
              </a:pathLst>
            </a:custGeom>
            <a:solidFill>
              <a:srgbClr val="22A94A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7862A74-C27F-9C2D-0597-6CCED7AE763F}"/>
                </a:ext>
              </a:extLst>
            </p:cNvPr>
            <p:cNvSpPr/>
            <p:nvPr/>
          </p:nvSpPr>
          <p:spPr>
            <a:xfrm>
              <a:off x="4767291" y="3898738"/>
              <a:ext cx="90528" cy="71165"/>
            </a:xfrm>
            <a:custGeom>
              <a:avLst/>
              <a:gdLst>
                <a:gd name="connsiteX0" fmla="*/ 45735 w 218005"/>
                <a:gd name="connsiteY0" fmla="*/ 111745 h 171375"/>
                <a:gd name="connsiteX1" fmla="*/ 85346 w 218005"/>
                <a:gd name="connsiteY1" fmla="*/ 118277 h 171375"/>
                <a:gd name="connsiteX2" fmla="*/ 199050 w 218005"/>
                <a:gd name="connsiteY2" fmla="*/ 8740 h 171375"/>
                <a:gd name="connsiteX3" fmla="*/ 208207 w 218005"/>
                <a:gd name="connsiteY3" fmla="*/ 345 h 171375"/>
                <a:gd name="connsiteX4" fmla="*/ 216862 w 218005"/>
                <a:gd name="connsiteY4" fmla="*/ 68407 h 171375"/>
                <a:gd name="connsiteX5" fmla="*/ 158357 w 218005"/>
                <a:gd name="connsiteY5" fmla="*/ 157608 h 171375"/>
                <a:gd name="connsiteX6" fmla="*/ 24056 w 218005"/>
                <a:gd name="connsiteY6" fmla="*/ 167606 h 171375"/>
                <a:gd name="connsiteX7" fmla="*/ 473 w 218005"/>
                <a:gd name="connsiteY7" fmla="*/ 154602 h 171375"/>
                <a:gd name="connsiteX8" fmla="*/ 19648 w 218005"/>
                <a:gd name="connsiteY8" fmla="*/ 140497 h 171375"/>
                <a:gd name="connsiteX9" fmla="*/ 45735 w 218005"/>
                <a:gd name="connsiteY9" fmla="*/ 111745 h 17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005" h="171375">
                  <a:moveTo>
                    <a:pt x="45735" y="111745"/>
                  </a:moveTo>
                  <a:cubicBezTo>
                    <a:pt x="58938" y="113929"/>
                    <a:pt x="72122" y="116253"/>
                    <a:pt x="85346" y="118277"/>
                  </a:cubicBezTo>
                  <a:cubicBezTo>
                    <a:pt x="162304" y="130038"/>
                    <a:pt x="206203" y="87722"/>
                    <a:pt x="199050" y="8740"/>
                  </a:cubicBezTo>
                  <a:cubicBezTo>
                    <a:pt x="198209" y="-497"/>
                    <a:pt x="198209" y="-497"/>
                    <a:pt x="208207" y="345"/>
                  </a:cubicBezTo>
                  <a:cubicBezTo>
                    <a:pt x="199852" y="24388"/>
                    <a:pt x="214378" y="45646"/>
                    <a:pt x="216862" y="68407"/>
                  </a:cubicBezTo>
                  <a:cubicBezTo>
                    <a:pt x="222492" y="119760"/>
                    <a:pt x="208006" y="145246"/>
                    <a:pt x="158357" y="157608"/>
                  </a:cubicBezTo>
                  <a:cubicBezTo>
                    <a:pt x="114418" y="168547"/>
                    <a:pt x="69598" y="176362"/>
                    <a:pt x="24056" y="167606"/>
                  </a:cubicBezTo>
                  <a:cubicBezTo>
                    <a:pt x="15360" y="165923"/>
                    <a:pt x="2978" y="167746"/>
                    <a:pt x="473" y="154602"/>
                  </a:cubicBezTo>
                  <a:cubicBezTo>
                    <a:pt x="-2813" y="137331"/>
                    <a:pt x="11814" y="143142"/>
                    <a:pt x="19648" y="140497"/>
                  </a:cubicBezTo>
                  <a:cubicBezTo>
                    <a:pt x="33773" y="135748"/>
                    <a:pt x="41206" y="125129"/>
                    <a:pt x="45735" y="111745"/>
                  </a:cubicBezTo>
                  <a:close/>
                </a:path>
              </a:pathLst>
            </a:custGeom>
            <a:solidFill>
              <a:srgbClr val="22A94A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8074D00-D8BC-D636-94A1-181D4D0F352B}"/>
                </a:ext>
              </a:extLst>
            </p:cNvPr>
            <p:cNvSpPr/>
            <p:nvPr/>
          </p:nvSpPr>
          <p:spPr>
            <a:xfrm>
              <a:off x="4936651" y="3880228"/>
              <a:ext cx="54140" cy="57670"/>
            </a:xfrm>
            <a:custGeom>
              <a:avLst/>
              <a:gdLst>
                <a:gd name="connsiteX0" fmla="*/ 781 w 130377"/>
                <a:gd name="connsiteY0" fmla="*/ 31196 h 138878"/>
                <a:gd name="connsiteX1" fmla="*/ 220 w 130377"/>
                <a:gd name="connsiteY1" fmla="*/ 862 h 138878"/>
                <a:gd name="connsiteX2" fmla="*/ 0 w 130377"/>
                <a:gd name="connsiteY2" fmla="*/ 1102 h 138878"/>
                <a:gd name="connsiteX3" fmla="*/ 75876 w 130377"/>
                <a:gd name="connsiteY3" fmla="*/ 33681 h 138878"/>
                <a:gd name="connsiteX4" fmla="*/ 119515 w 130377"/>
                <a:gd name="connsiteY4" fmla="*/ 0 h 138878"/>
                <a:gd name="connsiteX5" fmla="*/ 125345 w 130377"/>
                <a:gd name="connsiteY5" fmla="*/ 92747 h 138878"/>
                <a:gd name="connsiteX6" fmla="*/ 91925 w 130377"/>
                <a:gd name="connsiteY6" fmla="*/ 134101 h 138878"/>
                <a:gd name="connsiteX7" fmla="*/ 54658 w 130377"/>
                <a:gd name="connsiteY7" fmla="*/ 113684 h 138878"/>
                <a:gd name="connsiteX8" fmla="*/ 32639 w 130377"/>
                <a:gd name="connsiteY8" fmla="*/ 48227 h 138878"/>
                <a:gd name="connsiteX9" fmla="*/ 781 w 130377"/>
                <a:gd name="connsiteY9" fmla="*/ 31196 h 138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377" h="138878">
                  <a:moveTo>
                    <a:pt x="781" y="31196"/>
                  </a:moveTo>
                  <a:cubicBezTo>
                    <a:pt x="601" y="21078"/>
                    <a:pt x="421" y="10960"/>
                    <a:pt x="220" y="862"/>
                  </a:cubicBezTo>
                  <a:cubicBezTo>
                    <a:pt x="220" y="862"/>
                    <a:pt x="0" y="1102"/>
                    <a:pt x="0" y="1102"/>
                  </a:cubicBezTo>
                  <a:cubicBezTo>
                    <a:pt x="26387" y="9197"/>
                    <a:pt x="47606" y="28050"/>
                    <a:pt x="75876" y="33681"/>
                  </a:cubicBezTo>
                  <a:cubicBezTo>
                    <a:pt x="106752" y="39832"/>
                    <a:pt x="119595" y="30214"/>
                    <a:pt x="119515" y="0"/>
                  </a:cubicBezTo>
                  <a:cubicBezTo>
                    <a:pt x="134081" y="30114"/>
                    <a:pt x="131817" y="61571"/>
                    <a:pt x="125345" y="92747"/>
                  </a:cubicBezTo>
                  <a:cubicBezTo>
                    <a:pt x="121458" y="111460"/>
                    <a:pt x="110078" y="126928"/>
                    <a:pt x="91925" y="134101"/>
                  </a:cubicBezTo>
                  <a:cubicBezTo>
                    <a:pt x="72951" y="141595"/>
                    <a:pt x="55339" y="143799"/>
                    <a:pt x="54658" y="113684"/>
                  </a:cubicBezTo>
                  <a:cubicBezTo>
                    <a:pt x="54137" y="90022"/>
                    <a:pt x="44720" y="68483"/>
                    <a:pt x="32639" y="48227"/>
                  </a:cubicBezTo>
                  <a:cubicBezTo>
                    <a:pt x="25386" y="36025"/>
                    <a:pt x="17692" y="25085"/>
                    <a:pt x="781" y="31196"/>
                  </a:cubicBezTo>
                  <a:close/>
                </a:path>
              </a:pathLst>
            </a:custGeom>
            <a:solidFill>
              <a:srgbClr val="22A94A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E6225B1A-81A0-14B8-93D6-23A558E56AF5}"/>
                </a:ext>
              </a:extLst>
            </p:cNvPr>
            <p:cNvSpPr/>
            <p:nvPr/>
          </p:nvSpPr>
          <p:spPr>
            <a:xfrm>
              <a:off x="5606992" y="3969219"/>
              <a:ext cx="139262" cy="57987"/>
            </a:xfrm>
            <a:custGeom>
              <a:avLst/>
              <a:gdLst>
                <a:gd name="connsiteX0" fmla="*/ 335363 w 335363"/>
                <a:gd name="connsiteY0" fmla="*/ 4728 h 139642"/>
                <a:gd name="connsiteX1" fmla="*/ 297275 w 335363"/>
                <a:gd name="connsiteY1" fmla="*/ 29333 h 139642"/>
                <a:gd name="connsiteX2" fmla="*/ 42136 w 335363"/>
                <a:gd name="connsiteY2" fmla="*/ 133480 h 139642"/>
                <a:gd name="connsiteX3" fmla="*/ 0 w 335363"/>
                <a:gd name="connsiteY3" fmla="*/ 139451 h 139642"/>
                <a:gd name="connsiteX4" fmla="*/ 331476 w 335363"/>
                <a:gd name="connsiteY4" fmla="*/ 0 h 139642"/>
                <a:gd name="connsiteX5" fmla="*/ 335363 w 335363"/>
                <a:gd name="connsiteY5" fmla="*/ 4728 h 13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363" h="139642">
                  <a:moveTo>
                    <a:pt x="335363" y="4728"/>
                  </a:moveTo>
                  <a:cubicBezTo>
                    <a:pt x="330033" y="24184"/>
                    <a:pt x="311821" y="25546"/>
                    <a:pt x="297275" y="29333"/>
                  </a:cubicBezTo>
                  <a:cubicBezTo>
                    <a:pt x="207493" y="52655"/>
                    <a:pt x="122901" y="88259"/>
                    <a:pt x="42136" y="133480"/>
                  </a:cubicBezTo>
                  <a:cubicBezTo>
                    <a:pt x="30375" y="140072"/>
                    <a:pt x="30274" y="139912"/>
                    <a:pt x="0" y="139451"/>
                  </a:cubicBezTo>
                  <a:cubicBezTo>
                    <a:pt x="105890" y="70266"/>
                    <a:pt x="216770" y="30695"/>
                    <a:pt x="331476" y="0"/>
                  </a:cubicBezTo>
                  <a:cubicBezTo>
                    <a:pt x="332778" y="1563"/>
                    <a:pt x="334081" y="3146"/>
                    <a:pt x="335363" y="4728"/>
                  </a:cubicBezTo>
                  <a:close/>
                </a:path>
              </a:pathLst>
            </a:custGeom>
            <a:solidFill>
              <a:srgbClr val="7F391B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5079BD-A2D5-9AAE-0C8D-326B53A43E31}"/>
                </a:ext>
              </a:extLst>
            </p:cNvPr>
            <p:cNvSpPr/>
            <p:nvPr/>
          </p:nvSpPr>
          <p:spPr>
            <a:xfrm>
              <a:off x="5733041" y="4037344"/>
              <a:ext cx="15448" cy="64572"/>
            </a:xfrm>
            <a:custGeom>
              <a:avLst/>
              <a:gdLst>
                <a:gd name="connsiteX0" fmla="*/ 17311 w 37200"/>
                <a:gd name="connsiteY0" fmla="*/ 0 h 155499"/>
                <a:gd name="connsiteX1" fmla="*/ 35143 w 37200"/>
                <a:gd name="connsiteY1" fmla="*/ 82749 h 155499"/>
                <a:gd name="connsiteX2" fmla="*/ 37107 w 37200"/>
                <a:gd name="connsiteY2" fmla="*/ 123302 h 155499"/>
                <a:gd name="connsiteX3" fmla="*/ 26047 w 37200"/>
                <a:gd name="connsiteY3" fmla="*/ 155500 h 155499"/>
                <a:gd name="connsiteX4" fmla="*/ 14146 w 37200"/>
                <a:gd name="connsiteY4" fmla="*/ 90823 h 155499"/>
                <a:gd name="connsiteX5" fmla="*/ 0 w 37200"/>
                <a:gd name="connsiteY5" fmla="*/ 15548 h 155499"/>
                <a:gd name="connsiteX6" fmla="*/ 17311 w 37200"/>
                <a:gd name="connsiteY6" fmla="*/ 0 h 15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00" h="155499">
                  <a:moveTo>
                    <a:pt x="17311" y="0"/>
                  </a:moveTo>
                  <a:cubicBezTo>
                    <a:pt x="39832" y="23943"/>
                    <a:pt x="29874" y="55039"/>
                    <a:pt x="35143" y="82749"/>
                  </a:cubicBezTo>
                  <a:cubicBezTo>
                    <a:pt x="37648" y="95912"/>
                    <a:pt x="36566" y="109757"/>
                    <a:pt x="37107" y="123302"/>
                  </a:cubicBezTo>
                  <a:cubicBezTo>
                    <a:pt x="37568" y="135484"/>
                    <a:pt x="36686" y="147165"/>
                    <a:pt x="26047" y="155500"/>
                  </a:cubicBezTo>
                  <a:cubicBezTo>
                    <a:pt x="9116" y="136305"/>
                    <a:pt x="16950" y="112643"/>
                    <a:pt x="14146" y="90823"/>
                  </a:cubicBezTo>
                  <a:cubicBezTo>
                    <a:pt x="10899" y="65478"/>
                    <a:pt x="20657" y="37608"/>
                    <a:pt x="0" y="15548"/>
                  </a:cubicBezTo>
                  <a:cubicBezTo>
                    <a:pt x="5770" y="10359"/>
                    <a:pt x="11541" y="5189"/>
                    <a:pt x="17311" y="0"/>
                  </a:cubicBezTo>
                  <a:close/>
                </a:path>
              </a:pathLst>
            </a:custGeom>
            <a:solidFill>
              <a:srgbClr val="7F391B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6C0FA77-06CD-5EE3-86B0-9AAE244A6326}"/>
                </a:ext>
              </a:extLst>
            </p:cNvPr>
            <p:cNvSpPr/>
            <p:nvPr/>
          </p:nvSpPr>
          <p:spPr>
            <a:xfrm>
              <a:off x="5685767" y="4018399"/>
              <a:ext cx="26674" cy="12703"/>
            </a:xfrm>
            <a:custGeom>
              <a:avLst/>
              <a:gdLst>
                <a:gd name="connsiteX0" fmla="*/ 64235 w 64235"/>
                <a:gd name="connsiteY0" fmla="*/ 4728 h 30590"/>
                <a:gd name="connsiteX1" fmla="*/ 0 w 64235"/>
                <a:gd name="connsiteY1" fmla="*/ 21779 h 30590"/>
                <a:gd name="connsiteX2" fmla="*/ 60369 w 64235"/>
                <a:gd name="connsiteY2" fmla="*/ 0 h 30590"/>
                <a:gd name="connsiteX3" fmla="*/ 64235 w 64235"/>
                <a:gd name="connsiteY3" fmla="*/ 4728 h 3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35" h="30590">
                  <a:moveTo>
                    <a:pt x="64235" y="4728"/>
                  </a:moveTo>
                  <a:cubicBezTo>
                    <a:pt x="52775" y="41154"/>
                    <a:pt x="28211" y="31296"/>
                    <a:pt x="0" y="21779"/>
                  </a:cubicBezTo>
                  <a:cubicBezTo>
                    <a:pt x="19675" y="6973"/>
                    <a:pt x="41675" y="7754"/>
                    <a:pt x="60369" y="0"/>
                  </a:cubicBezTo>
                  <a:cubicBezTo>
                    <a:pt x="61651" y="1583"/>
                    <a:pt x="62953" y="3146"/>
                    <a:pt x="64235" y="4728"/>
                  </a:cubicBezTo>
                  <a:close/>
                </a:path>
              </a:pathLst>
            </a:custGeom>
            <a:solidFill>
              <a:srgbClr val="7F391B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DB536AF2-5161-D022-0D41-B202C0968BD6}"/>
                </a:ext>
              </a:extLst>
            </p:cNvPr>
            <p:cNvSpPr/>
            <p:nvPr/>
          </p:nvSpPr>
          <p:spPr>
            <a:xfrm>
              <a:off x="4930375" y="3594974"/>
              <a:ext cx="3209" cy="18545"/>
            </a:xfrm>
            <a:custGeom>
              <a:avLst/>
              <a:gdLst>
                <a:gd name="connsiteX0" fmla="*/ 1069 w 7727"/>
                <a:gd name="connsiteY0" fmla="*/ 44660 h 44660"/>
                <a:gd name="connsiteX1" fmla="*/ 6739 w 7727"/>
                <a:gd name="connsiteY1" fmla="*/ 0 h 44660"/>
                <a:gd name="connsiteX2" fmla="*/ 1069 w 7727"/>
                <a:gd name="connsiteY2" fmla="*/ 44660 h 4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27" h="44660">
                  <a:moveTo>
                    <a:pt x="1069" y="44660"/>
                  </a:moveTo>
                  <a:cubicBezTo>
                    <a:pt x="167" y="29413"/>
                    <a:pt x="-2537" y="13945"/>
                    <a:pt x="6739" y="0"/>
                  </a:cubicBezTo>
                  <a:cubicBezTo>
                    <a:pt x="9083" y="15448"/>
                    <a:pt x="7280" y="30335"/>
                    <a:pt x="1069" y="44660"/>
                  </a:cubicBezTo>
                  <a:close/>
                </a:path>
              </a:pathLst>
            </a:custGeom>
            <a:solidFill>
              <a:srgbClr val="22A94A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77B0EC5-BBA0-185E-A610-593363ED8FA4}"/>
                </a:ext>
              </a:extLst>
            </p:cNvPr>
            <p:cNvSpPr/>
            <p:nvPr/>
          </p:nvSpPr>
          <p:spPr>
            <a:xfrm>
              <a:off x="5317278" y="3370201"/>
              <a:ext cx="10292" cy="3211"/>
            </a:xfrm>
            <a:custGeom>
              <a:avLst/>
              <a:gdLst>
                <a:gd name="connsiteX0" fmla="*/ 24785 w 24784"/>
                <a:gd name="connsiteY0" fmla="*/ 1357 h 7732"/>
                <a:gd name="connsiteX1" fmla="*/ 0 w 24784"/>
                <a:gd name="connsiteY1" fmla="*/ 5704 h 7732"/>
                <a:gd name="connsiteX2" fmla="*/ 24785 w 24784"/>
                <a:gd name="connsiteY2" fmla="*/ 1357 h 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84" h="7732">
                  <a:moveTo>
                    <a:pt x="24785" y="1357"/>
                  </a:moveTo>
                  <a:cubicBezTo>
                    <a:pt x="17371" y="7608"/>
                    <a:pt x="9217" y="9672"/>
                    <a:pt x="0" y="5704"/>
                  </a:cubicBezTo>
                  <a:cubicBezTo>
                    <a:pt x="7113" y="-2270"/>
                    <a:pt x="16029" y="34"/>
                    <a:pt x="24785" y="1357"/>
                  </a:cubicBezTo>
                  <a:close/>
                </a:path>
              </a:pathLst>
            </a:custGeom>
            <a:solidFill>
              <a:srgbClr val="92C4D5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02EF5E1-7C0C-A57D-A162-51763D318C83}"/>
                </a:ext>
              </a:extLst>
            </p:cNvPr>
            <p:cNvSpPr/>
            <p:nvPr/>
          </p:nvSpPr>
          <p:spPr>
            <a:xfrm>
              <a:off x="5710835" y="4016602"/>
              <a:ext cx="4592" cy="3752"/>
            </a:xfrm>
            <a:custGeom>
              <a:avLst/>
              <a:gdLst>
                <a:gd name="connsiteX0" fmla="*/ 0 w 11059"/>
                <a:gd name="connsiteY0" fmla="*/ 4327 h 9035"/>
                <a:gd name="connsiteX1" fmla="*/ 11060 w 11059"/>
                <a:gd name="connsiteY1" fmla="*/ 2604 h 9035"/>
                <a:gd name="connsiteX2" fmla="*/ 3847 w 11059"/>
                <a:gd name="connsiteY2" fmla="*/ 9036 h 9035"/>
                <a:gd name="connsiteX3" fmla="*/ 0 w 11059"/>
                <a:gd name="connsiteY3" fmla="*/ 4327 h 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" h="9035">
                  <a:moveTo>
                    <a:pt x="0" y="4327"/>
                  </a:moveTo>
                  <a:cubicBezTo>
                    <a:pt x="3246" y="901"/>
                    <a:pt x="6492" y="-2505"/>
                    <a:pt x="11060" y="2604"/>
                  </a:cubicBezTo>
                  <a:cubicBezTo>
                    <a:pt x="8655" y="4748"/>
                    <a:pt x="6231" y="6872"/>
                    <a:pt x="3847" y="9036"/>
                  </a:cubicBezTo>
                  <a:cubicBezTo>
                    <a:pt x="2584" y="7473"/>
                    <a:pt x="1282" y="5910"/>
                    <a:pt x="0" y="4327"/>
                  </a:cubicBezTo>
                  <a:close/>
                </a:path>
              </a:pathLst>
            </a:custGeom>
            <a:solidFill>
              <a:srgbClr val="7F391B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FBBDD1C-3233-B37E-D694-56B85BA623C9}"/>
                </a:ext>
              </a:extLst>
            </p:cNvPr>
            <p:cNvSpPr/>
            <p:nvPr/>
          </p:nvSpPr>
          <p:spPr>
            <a:xfrm>
              <a:off x="5744648" y="3967414"/>
              <a:ext cx="4626" cy="3752"/>
            </a:xfrm>
            <a:custGeom>
              <a:avLst/>
              <a:gdLst>
                <a:gd name="connsiteX0" fmla="*/ 0 w 11140"/>
                <a:gd name="connsiteY0" fmla="*/ 4327 h 9035"/>
                <a:gd name="connsiteX1" fmla="*/ 11140 w 11140"/>
                <a:gd name="connsiteY1" fmla="*/ 2604 h 9035"/>
                <a:gd name="connsiteX2" fmla="*/ 3847 w 11140"/>
                <a:gd name="connsiteY2" fmla="*/ 9036 h 9035"/>
                <a:gd name="connsiteX3" fmla="*/ 0 w 11140"/>
                <a:gd name="connsiteY3" fmla="*/ 4327 h 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0" h="9035">
                  <a:moveTo>
                    <a:pt x="0" y="4327"/>
                  </a:moveTo>
                  <a:cubicBezTo>
                    <a:pt x="3266" y="901"/>
                    <a:pt x="6552" y="-2505"/>
                    <a:pt x="11140" y="2604"/>
                  </a:cubicBezTo>
                  <a:cubicBezTo>
                    <a:pt x="8696" y="4748"/>
                    <a:pt x="6271" y="6872"/>
                    <a:pt x="3847" y="9036"/>
                  </a:cubicBezTo>
                  <a:cubicBezTo>
                    <a:pt x="2585" y="7493"/>
                    <a:pt x="1282" y="5910"/>
                    <a:pt x="0" y="4327"/>
                  </a:cubicBezTo>
                  <a:close/>
                </a:path>
              </a:pathLst>
            </a:custGeom>
            <a:solidFill>
              <a:srgbClr val="7F391B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1E60C75-155E-25DB-2FED-512AF8979CD6}"/>
                </a:ext>
              </a:extLst>
            </p:cNvPr>
            <p:cNvSpPr/>
            <p:nvPr/>
          </p:nvSpPr>
          <p:spPr>
            <a:xfrm>
              <a:off x="5839430" y="3916119"/>
              <a:ext cx="3821" cy="4636"/>
            </a:xfrm>
            <a:custGeom>
              <a:avLst/>
              <a:gdLst>
                <a:gd name="connsiteX0" fmla="*/ 0 w 9201"/>
                <a:gd name="connsiteY0" fmla="*/ 8941 h 11165"/>
                <a:gd name="connsiteX1" fmla="*/ 7133 w 9201"/>
                <a:gd name="connsiteY1" fmla="*/ 847 h 11165"/>
                <a:gd name="connsiteX2" fmla="*/ 2845 w 9201"/>
                <a:gd name="connsiteY2" fmla="*/ 11165 h 11165"/>
                <a:gd name="connsiteX3" fmla="*/ 0 w 9201"/>
                <a:gd name="connsiteY3" fmla="*/ 8941 h 1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01" h="11165">
                  <a:moveTo>
                    <a:pt x="0" y="8941"/>
                  </a:moveTo>
                  <a:cubicBezTo>
                    <a:pt x="1683" y="5355"/>
                    <a:pt x="1282" y="-2599"/>
                    <a:pt x="7133" y="847"/>
                  </a:cubicBezTo>
                  <a:cubicBezTo>
                    <a:pt x="11561" y="3471"/>
                    <a:pt x="8295" y="9202"/>
                    <a:pt x="2845" y="11165"/>
                  </a:cubicBezTo>
                  <a:cubicBezTo>
                    <a:pt x="2845" y="11165"/>
                    <a:pt x="0" y="8941"/>
                    <a:pt x="0" y="8941"/>
                  </a:cubicBezTo>
                  <a:close/>
                </a:path>
              </a:pathLst>
            </a:custGeom>
            <a:solidFill>
              <a:srgbClr val="BC5727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1B470C24-3661-541A-71F7-028F1909BF14}"/>
                </a:ext>
              </a:extLst>
            </p:cNvPr>
            <p:cNvSpPr/>
            <p:nvPr/>
          </p:nvSpPr>
          <p:spPr>
            <a:xfrm>
              <a:off x="5741894" y="4106176"/>
              <a:ext cx="1423" cy="848"/>
            </a:xfrm>
            <a:custGeom>
              <a:avLst/>
              <a:gdLst>
                <a:gd name="connsiteX0" fmla="*/ 3426 w 3426"/>
                <a:gd name="connsiteY0" fmla="*/ 1803 h 2043"/>
                <a:gd name="connsiteX1" fmla="*/ 0 w 3426"/>
                <a:gd name="connsiteY1" fmla="*/ 2044 h 2043"/>
                <a:gd name="connsiteX2" fmla="*/ 3406 w 3426"/>
                <a:gd name="connsiteY2" fmla="*/ 0 h 2043"/>
                <a:gd name="connsiteX3" fmla="*/ 3426 w 3426"/>
                <a:gd name="connsiteY3" fmla="*/ 1803 h 2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6" h="2043">
                  <a:moveTo>
                    <a:pt x="3426" y="1803"/>
                  </a:moveTo>
                  <a:cubicBezTo>
                    <a:pt x="2284" y="1884"/>
                    <a:pt x="1142" y="1963"/>
                    <a:pt x="0" y="2044"/>
                  </a:cubicBezTo>
                  <a:cubicBezTo>
                    <a:pt x="1122" y="1363"/>
                    <a:pt x="2264" y="661"/>
                    <a:pt x="3406" y="0"/>
                  </a:cubicBezTo>
                  <a:cubicBezTo>
                    <a:pt x="3426" y="40"/>
                    <a:pt x="3426" y="1803"/>
                    <a:pt x="3426" y="1803"/>
                  </a:cubicBezTo>
                  <a:close/>
                </a:path>
              </a:pathLst>
            </a:custGeom>
            <a:solidFill>
              <a:srgbClr val="7F391B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C03ACAE-A41A-1493-6D0B-2C169D3C8A41}"/>
                </a:ext>
              </a:extLst>
            </p:cNvPr>
            <p:cNvSpPr/>
            <p:nvPr/>
          </p:nvSpPr>
          <p:spPr>
            <a:xfrm>
              <a:off x="5741894" y="4115403"/>
              <a:ext cx="1423" cy="848"/>
            </a:xfrm>
            <a:custGeom>
              <a:avLst/>
              <a:gdLst>
                <a:gd name="connsiteX0" fmla="*/ 3426 w 3426"/>
                <a:gd name="connsiteY0" fmla="*/ 1803 h 2043"/>
                <a:gd name="connsiteX1" fmla="*/ 0 w 3426"/>
                <a:gd name="connsiteY1" fmla="*/ 2044 h 2043"/>
                <a:gd name="connsiteX2" fmla="*/ 3406 w 3426"/>
                <a:gd name="connsiteY2" fmla="*/ 0 h 2043"/>
                <a:gd name="connsiteX3" fmla="*/ 3426 w 3426"/>
                <a:gd name="connsiteY3" fmla="*/ 1803 h 2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6" h="2043">
                  <a:moveTo>
                    <a:pt x="3426" y="1803"/>
                  </a:moveTo>
                  <a:cubicBezTo>
                    <a:pt x="2284" y="1884"/>
                    <a:pt x="1142" y="1964"/>
                    <a:pt x="0" y="2044"/>
                  </a:cubicBezTo>
                  <a:cubicBezTo>
                    <a:pt x="1122" y="1363"/>
                    <a:pt x="2264" y="661"/>
                    <a:pt x="3406" y="0"/>
                  </a:cubicBezTo>
                  <a:cubicBezTo>
                    <a:pt x="3426" y="20"/>
                    <a:pt x="3426" y="1803"/>
                    <a:pt x="3426" y="1803"/>
                  </a:cubicBezTo>
                  <a:close/>
                </a:path>
              </a:pathLst>
            </a:custGeom>
            <a:solidFill>
              <a:srgbClr val="7F391B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B2290AD-479B-05BC-FBCF-3B06AF8D1B99}"/>
                </a:ext>
              </a:extLst>
            </p:cNvPr>
            <p:cNvSpPr/>
            <p:nvPr/>
          </p:nvSpPr>
          <p:spPr>
            <a:xfrm>
              <a:off x="5153463" y="4066173"/>
              <a:ext cx="157927" cy="122025"/>
            </a:xfrm>
            <a:custGeom>
              <a:avLst/>
              <a:gdLst>
                <a:gd name="connsiteX0" fmla="*/ 189082 w 380312"/>
                <a:gd name="connsiteY0" fmla="*/ 293549 h 293855"/>
                <a:gd name="connsiteX1" fmla="*/ 39654 w 380312"/>
                <a:gd name="connsiteY1" fmla="*/ 253717 h 293855"/>
                <a:gd name="connsiteX2" fmla="*/ 30437 w 380312"/>
                <a:gd name="connsiteY2" fmla="*/ 130375 h 293855"/>
                <a:gd name="connsiteX3" fmla="*/ 61934 w 380312"/>
                <a:gd name="connsiteY3" fmla="*/ 87037 h 293855"/>
                <a:gd name="connsiteX4" fmla="*/ 191186 w 380312"/>
                <a:gd name="connsiteY4" fmla="*/ 21 h 293855"/>
                <a:gd name="connsiteX5" fmla="*/ 319357 w 380312"/>
                <a:gd name="connsiteY5" fmla="*/ 88901 h 293855"/>
                <a:gd name="connsiteX6" fmla="*/ 348609 w 380312"/>
                <a:gd name="connsiteY6" fmla="*/ 129354 h 293855"/>
                <a:gd name="connsiteX7" fmla="*/ 338211 w 380312"/>
                <a:gd name="connsiteY7" fmla="*/ 255420 h 293855"/>
                <a:gd name="connsiteX8" fmla="*/ 189082 w 380312"/>
                <a:gd name="connsiteY8" fmla="*/ 293549 h 293855"/>
                <a:gd name="connsiteX9" fmla="*/ 51335 w 380312"/>
                <a:gd name="connsiteY9" fmla="*/ 159708 h 293855"/>
                <a:gd name="connsiteX10" fmla="*/ 63076 w 380312"/>
                <a:gd name="connsiteY10" fmla="*/ 224124 h 293855"/>
                <a:gd name="connsiteX11" fmla="*/ 240916 w 380312"/>
                <a:gd name="connsiteY11" fmla="*/ 252315 h 293855"/>
                <a:gd name="connsiteX12" fmla="*/ 324786 w 380312"/>
                <a:gd name="connsiteY12" fmla="*/ 217973 h 293855"/>
                <a:gd name="connsiteX13" fmla="*/ 325327 w 380312"/>
                <a:gd name="connsiteY13" fmla="*/ 166721 h 293855"/>
                <a:gd name="connsiteX14" fmla="*/ 190084 w 380312"/>
                <a:gd name="connsiteY14" fmla="*/ 238089 h 293855"/>
                <a:gd name="connsiteX15" fmla="*/ 51335 w 380312"/>
                <a:gd name="connsiteY15" fmla="*/ 159708 h 293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0312" h="293855">
                  <a:moveTo>
                    <a:pt x="189082" y="293549"/>
                  </a:moveTo>
                  <a:cubicBezTo>
                    <a:pt x="133783" y="294871"/>
                    <a:pt x="83833" y="283531"/>
                    <a:pt x="39654" y="253717"/>
                  </a:cubicBezTo>
                  <a:cubicBezTo>
                    <a:pt x="-9615" y="220477"/>
                    <a:pt x="-13301" y="169526"/>
                    <a:pt x="30437" y="130375"/>
                  </a:cubicBezTo>
                  <a:cubicBezTo>
                    <a:pt x="44422" y="117853"/>
                    <a:pt x="54440" y="104729"/>
                    <a:pt x="61934" y="87037"/>
                  </a:cubicBezTo>
                  <a:cubicBezTo>
                    <a:pt x="85777" y="30796"/>
                    <a:pt x="129876" y="1143"/>
                    <a:pt x="191186" y="21"/>
                  </a:cubicBezTo>
                  <a:cubicBezTo>
                    <a:pt x="246586" y="-1001"/>
                    <a:pt x="299741" y="35124"/>
                    <a:pt x="319357" y="88901"/>
                  </a:cubicBezTo>
                  <a:cubicBezTo>
                    <a:pt x="325708" y="106312"/>
                    <a:pt x="335466" y="117733"/>
                    <a:pt x="348609" y="129354"/>
                  </a:cubicBezTo>
                  <a:cubicBezTo>
                    <a:pt x="394351" y="169847"/>
                    <a:pt x="390344" y="222341"/>
                    <a:pt x="338211" y="255420"/>
                  </a:cubicBezTo>
                  <a:cubicBezTo>
                    <a:pt x="292308" y="284533"/>
                    <a:pt x="241056" y="295933"/>
                    <a:pt x="189082" y="293549"/>
                  </a:cubicBezTo>
                  <a:close/>
                  <a:moveTo>
                    <a:pt x="51335" y="159708"/>
                  </a:moveTo>
                  <a:cubicBezTo>
                    <a:pt x="29816" y="188901"/>
                    <a:pt x="38632" y="208877"/>
                    <a:pt x="63076" y="224124"/>
                  </a:cubicBezTo>
                  <a:cubicBezTo>
                    <a:pt x="118215" y="258526"/>
                    <a:pt x="178824" y="261832"/>
                    <a:pt x="240916" y="252315"/>
                  </a:cubicBezTo>
                  <a:cubicBezTo>
                    <a:pt x="271370" y="247646"/>
                    <a:pt x="300823" y="238570"/>
                    <a:pt x="324786" y="217973"/>
                  </a:cubicBezTo>
                  <a:cubicBezTo>
                    <a:pt x="347407" y="198538"/>
                    <a:pt x="347147" y="185675"/>
                    <a:pt x="325327" y="166721"/>
                  </a:cubicBezTo>
                  <a:cubicBezTo>
                    <a:pt x="302987" y="233421"/>
                    <a:pt x="245263" y="237829"/>
                    <a:pt x="190084" y="238089"/>
                  </a:cubicBezTo>
                  <a:cubicBezTo>
                    <a:pt x="133082" y="238370"/>
                    <a:pt x="75618" y="230636"/>
                    <a:pt x="51335" y="159708"/>
                  </a:cubicBezTo>
                  <a:close/>
                </a:path>
              </a:pathLst>
            </a:custGeom>
            <a:solidFill>
              <a:srgbClr val="0F1516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C4169FE-98BE-9A15-6EA0-F6B3490CB92A}"/>
                </a:ext>
              </a:extLst>
            </p:cNvPr>
            <p:cNvSpPr/>
            <p:nvPr/>
          </p:nvSpPr>
          <p:spPr>
            <a:xfrm>
              <a:off x="5341249" y="4066312"/>
              <a:ext cx="157878" cy="121957"/>
            </a:xfrm>
            <a:custGeom>
              <a:avLst/>
              <a:gdLst>
                <a:gd name="connsiteX0" fmla="*/ 190521 w 380195"/>
                <a:gd name="connsiteY0" fmla="*/ 293575 h 293692"/>
                <a:gd name="connsiteX1" fmla="*/ 23521 w 380195"/>
                <a:gd name="connsiteY1" fmla="*/ 238536 h 293692"/>
                <a:gd name="connsiteX2" fmla="*/ 25084 w 380195"/>
                <a:gd name="connsiteY2" fmla="*/ 134950 h 293692"/>
                <a:gd name="connsiteX3" fmla="*/ 64615 w 380195"/>
                <a:gd name="connsiteY3" fmla="*/ 79951 h 293692"/>
                <a:gd name="connsiteX4" fmla="*/ 194488 w 380195"/>
                <a:gd name="connsiteY4" fmla="*/ 107 h 293692"/>
                <a:gd name="connsiteX5" fmla="*/ 318872 w 380195"/>
                <a:gd name="connsiteY5" fmla="*/ 88687 h 293692"/>
                <a:gd name="connsiteX6" fmla="*/ 348044 w 380195"/>
                <a:gd name="connsiteY6" fmla="*/ 129140 h 293692"/>
                <a:gd name="connsiteX7" fmla="*/ 338087 w 380195"/>
                <a:gd name="connsiteY7" fmla="*/ 254785 h 293692"/>
                <a:gd name="connsiteX8" fmla="*/ 190521 w 380195"/>
                <a:gd name="connsiteY8" fmla="*/ 293575 h 293692"/>
                <a:gd name="connsiteX9" fmla="*/ 189239 w 380195"/>
                <a:gd name="connsiteY9" fmla="*/ 196741 h 293692"/>
                <a:gd name="connsiteX10" fmla="*/ 284390 w 380195"/>
                <a:gd name="connsiteY10" fmla="*/ 135832 h 293692"/>
                <a:gd name="connsiteX11" fmla="*/ 190341 w 380195"/>
                <a:gd name="connsiteY11" fmla="*/ 41602 h 293692"/>
                <a:gd name="connsiteX12" fmla="*/ 93046 w 380195"/>
                <a:gd name="connsiteY12" fmla="*/ 129961 h 293692"/>
                <a:gd name="connsiteX13" fmla="*/ 189239 w 380195"/>
                <a:gd name="connsiteY13" fmla="*/ 196741 h 293692"/>
                <a:gd name="connsiteX14" fmla="*/ 326526 w 380195"/>
                <a:gd name="connsiteY14" fmla="*/ 160676 h 293692"/>
                <a:gd name="connsiteX15" fmla="*/ 200479 w 380195"/>
                <a:gd name="connsiteY15" fmla="*/ 237815 h 293692"/>
                <a:gd name="connsiteX16" fmla="*/ 50309 w 380195"/>
                <a:gd name="connsiteY16" fmla="*/ 159775 h 293692"/>
                <a:gd name="connsiteX17" fmla="*/ 57702 w 380195"/>
                <a:gd name="connsiteY17" fmla="*/ 220003 h 293692"/>
                <a:gd name="connsiteX18" fmla="*/ 142515 w 380195"/>
                <a:gd name="connsiteY18" fmla="*/ 252541 h 293692"/>
                <a:gd name="connsiteX19" fmla="*/ 316408 w 380195"/>
                <a:gd name="connsiteY19" fmla="*/ 224050 h 293692"/>
                <a:gd name="connsiteX20" fmla="*/ 326526 w 380195"/>
                <a:gd name="connsiteY20" fmla="*/ 160676 h 29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195" h="293692">
                  <a:moveTo>
                    <a:pt x="190521" y="293575"/>
                  </a:moveTo>
                  <a:cubicBezTo>
                    <a:pt x="129411" y="291852"/>
                    <a:pt x="69864" y="284579"/>
                    <a:pt x="23521" y="238536"/>
                  </a:cubicBezTo>
                  <a:cubicBezTo>
                    <a:pt x="-8096" y="207120"/>
                    <a:pt x="-8096" y="165245"/>
                    <a:pt x="25084" y="134950"/>
                  </a:cubicBezTo>
                  <a:cubicBezTo>
                    <a:pt x="42595" y="118961"/>
                    <a:pt x="54617" y="101610"/>
                    <a:pt x="64615" y="79951"/>
                  </a:cubicBezTo>
                  <a:cubicBezTo>
                    <a:pt x="89640" y="25734"/>
                    <a:pt x="135162" y="-1956"/>
                    <a:pt x="194488" y="107"/>
                  </a:cubicBezTo>
                  <a:cubicBezTo>
                    <a:pt x="253855" y="2151"/>
                    <a:pt x="296872" y="33608"/>
                    <a:pt x="318872" y="88687"/>
                  </a:cubicBezTo>
                  <a:cubicBezTo>
                    <a:pt x="325704" y="105798"/>
                    <a:pt x="334941" y="117519"/>
                    <a:pt x="348044" y="129140"/>
                  </a:cubicBezTo>
                  <a:cubicBezTo>
                    <a:pt x="394207" y="170093"/>
                    <a:pt x="390461" y="220985"/>
                    <a:pt x="338087" y="254785"/>
                  </a:cubicBezTo>
                  <a:cubicBezTo>
                    <a:pt x="293526" y="283557"/>
                    <a:pt x="243597" y="294998"/>
                    <a:pt x="190521" y="293575"/>
                  </a:cubicBezTo>
                  <a:close/>
                  <a:moveTo>
                    <a:pt x="189239" y="196741"/>
                  </a:moveTo>
                  <a:cubicBezTo>
                    <a:pt x="260888" y="191051"/>
                    <a:pt x="284210" y="180793"/>
                    <a:pt x="284390" y="135832"/>
                  </a:cubicBezTo>
                  <a:cubicBezTo>
                    <a:pt x="284590" y="84740"/>
                    <a:pt x="243116" y="43005"/>
                    <a:pt x="190341" y="41602"/>
                  </a:cubicBezTo>
                  <a:cubicBezTo>
                    <a:pt x="143697" y="40360"/>
                    <a:pt x="94689" y="84880"/>
                    <a:pt x="93046" y="129961"/>
                  </a:cubicBezTo>
                  <a:cubicBezTo>
                    <a:pt x="91463" y="172618"/>
                    <a:pt x="124623" y="195619"/>
                    <a:pt x="189239" y="196741"/>
                  </a:cubicBezTo>
                  <a:close/>
                  <a:moveTo>
                    <a:pt x="326526" y="160676"/>
                  </a:moveTo>
                  <a:cubicBezTo>
                    <a:pt x="304807" y="227436"/>
                    <a:pt x="252693" y="236653"/>
                    <a:pt x="200479" y="237815"/>
                  </a:cubicBezTo>
                  <a:cubicBezTo>
                    <a:pt x="138748" y="239177"/>
                    <a:pt x="76837" y="233487"/>
                    <a:pt x="50309" y="159775"/>
                  </a:cubicBezTo>
                  <a:cubicBezTo>
                    <a:pt x="31375" y="185481"/>
                    <a:pt x="37566" y="204114"/>
                    <a:pt x="57702" y="220003"/>
                  </a:cubicBezTo>
                  <a:cubicBezTo>
                    <a:pt x="82527" y="239578"/>
                    <a:pt x="112000" y="247893"/>
                    <a:pt x="142515" y="252541"/>
                  </a:cubicBezTo>
                  <a:cubicBezTo>
                    <a:pt x="203464" y="261818"/>
                    <a:pt x="262831" y="257170"/>
                    <a:pt x="316408" y="224050"/>
                  </a:cubicBezTo>
                  <a:cubicBezTo>
                    <a:pt x="337726" y="210847"/>
                    <a:pt x="354716" y="192213"/>
                    <a:pt x="326526" y="160676"/>
                  </a:cubicBezTo>
                  <a:close/>
                </a:path>
              </a:pathLst>
            </a:custGeom>
            <a:solidFill>
              <a:srgbClr val="0F1516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12B7F1A-9CF2-F307-C559-D5CBCA000077}"/>
                </a:ext>
              </a:extLst>
            </p:cNvPr>
            <p:cNvSpPr/>
            <p:nvPr/>
          </p:nvSpPr>
          <p:spPr>
            <a:xfrm>
              <a:off x="4935977" y="3879953"/>
              <a:ext cx="765" cy="724"/>
            </a:xfrm>
            <a:custGeom>
              <a:avLst/>
              <a:gdLst>
                <a:gd name="connsiteX0" fmla="*/ 1843 w 1843"/>
                <a:gd name="connsiteY0" fmla="*/ 1523 h 1743"/>
                <a:gd name="connsiteX1" fmla="*/ 0 w 1843"/>
                <a:gd name="connsiteY1" fmla="*/ 0 h 1743"/>
                <a:gd name="connsiteX2" fmla="*/ 1623 w 1843"/>
                <a:gd name="connsiteY2" fmla="*/ 1743 h 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3" h="1743">
                  <a:moveTo>
                    <a:pt x="1843" y="1523"/>
                  </a:moveTo>
                  <a:lnTo>
                    <a:pt x="0" y="0"/>
                  </a:lnTo>
                  <a:lnTo>
                    <a:pt x="1623" y="1743"/>
                  </a:lnTo>
                  <a:close/>
                </a:path>
              </a:pathLst>
            </a:custGeom>
            <a:solidFill>
              <a:srgbClr val="22A94A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A6BDABC-FCBE-41AD-B52B-B6403A804070}"/>
                </a:ext>
              </a:extLst>
            </p:cNvPr>
            <p:cNvSpPr/>
            <p:nvPr/>
          </p:nvSpPr>
          <p:spPr>
            <a:xfrm>
              <a:off x="5169714" y="4132493"/>
              <a:ext cx="125643" cy="40366"/>
            </a:xfrm>
            <a:custGeom>
              <a:avLst/>
              <a:gdLst>
                <a:gd name="connsiteX0" fmla="*/ 12200 w 302567"/>
                <a:gd name="connsiteY0" fmla="*/ 0 h 97208"/>
                <a:gd name="connsiteX1" fmla="*/ 150930 w 302567"/>
                <a:gd name="connsiteY1" fmla="*/ 78381 h 97208"/>
                <a:gd name="connsiteX2" fmla="*/ 286173 w 302567"/>
                <a:gd name="connsiteY2" fmla="*/ 7013 h 97208"/>
                <a:gd name="connsiteX3" fmla="*/ 285632 w 302567"/>
                <a:gd name="connsiteY3" fmla="*/ 58265 h 97208"/>
                <a:gd name="connsiteX4" fmla="*/ 201761 w 302567"/>
                <a:gd name="connsiteY4" fmla="*/ 92606 h 97208"/>
                <a:gd name="connsiteX5" fmla="*/ 23921 w 302567"/>
                <a:gd name="connsiteY5" fmla="*/ 64416 h 97208"/>
                <a:gd name="connsiteX6" fmla="*/ 12200 w 302567"/>
                <a:gd name="connsiteY6" fmla="*/ 0 h 9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567" h="97208">
                  <a:moveTo>
                    <a:pt x="12200" y="0"/>
                  </a:moveTo>
                  <a:cubicBezTo>
                    <a:pt x="36484" y="70928"/>
                    <a:pt x="93927" y="78661"/>
                    <a:pt x="150930" y="78381"/>
                  </a:cubicBezTo>
                  <a:cubicBezTo>
                    <a:pt x="206129" y="78120"/>
                    <a:pt x="263853" y="73713"/>
                    <a:pt x="286173" y="7013"/>
                  </a:cubicBezTo>
                  <a:cubicBezTo>
                    <a:pt x="307992" y="25947"/>
                    <a:pt x="308253" y="38810"/>
                    <a:pt x="285632" y="58265"/>
                  </a:cubicBezTo>
                  <a:cubicBezTo>
                    <a:pt x="261669" y="78862"/>
                    <a:pt x="232216" y="87958"/>
                    <a:pt x="201761" y="92606"/>
                  </a:cubicBezTo>
                  <a:cubicBezTo>
                    <a:pt x="139670" y="102104"/>
                    <a:pt x="79061" y="98818"/>
                    <a:pt x="23921" y="64416"/>
                  </a:cubicBezTo>
                  <a:cubicBezTo>
                    <a:pt x="-502" y="49169"/>
                    <a:pt x="-9298" y="29192"/>
                    <a:pt x="12200" y="0"/>
                  </a:cubicBezTo>
                  <a:close/>
                </a:path>
              </a:pathLst>
            </a:custGeom>
            <a:solidFill>
              <a:srgbClr val="BEC6C4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C6B9AF57-9EE4-885C-8F91-0F0881A19447}"/>
                </a:ext>
              </a:extLst>
            </p:cNvPr>
            <p:cNvSpPr/>
            <p:nvPr/>
          </p:nvSpPr>
          <p:spPr>
            <a:xfrm>
              <a:off x="5379857" y="4083585"/>
              <a:ext cx="79479" cy="64424"/>
            </a:xfrm>
            <a:custGeom>
              <a:avLst/>
              <a:gdLst>
                <a:gd name="connsiteX0" fmla="*/ 96266 w 191397"/>
                <a:gd name="connsiteY0" fmla="*/ 155144 h 155144"/>
                <a:gd name="connsiteX1" fmla="*/ 53 w 191397"/>
                <a:gd name="connsiteY1" fmla="*/ 88384 h 155144"/>
                <a:gd name="connsiteX2" fmla="*/ 97348 w 191397"/>
                <a:gd name="connsiteY2" fmla="*/ 25 h 155144"/>
                <a:gd name="connsiteX3" fmla="*/ 191397 w 191397"/>
                <a:gd name="connsiteY3" fmla="*/ 94255 h 155144"/>
                <a:gd name="connsiteX4" fmla="*/ 96266 w 191397"/>
                <a:gd name="connsiteY4" fmla="*/ 155144 h 15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397" h="155144">
                  <a:moveTo>
                    <a:pt x="96266" y="155144"/>
                  </a:moveTo>
                  <a:cubicBezTo>
                    <a:pt x="31650" y="154042"/>
                    <a:pt x="-1510" y="131021"/>
                    <a:pt x="53" y="88384"/>
                  </a:cubicBezTo>
                  <a:cubicBezTo>
                    <a:pt x="1696" y="43303"/>
                    <a:pt x="50724" y="-1217"/>
                    <a:pt x="97348" y="25"/>
                  </a:cubicBezTo>
                  <a:cubicBezTo>
                    <a:pt x="150143" y="1428"/>
                    <a:pt x="191617" y="43143"/>
                    <a:pt x="191397" y="94255"/>
                  </a:cubicBezTo>
                  <a:cubicBezTo>
                    <a:pt x="191237" y="139196"/>
                    <a:pt x="167915" y="149454"/>
                    <a:pt x="96266" y="155144"/>
                  </a:cubicBezTo>
                  <a:close/>
                </a:path>
              </a:pathLst>
            </a:custGeom>
            <a:solidFill>
              <a:srgbClr val="1C6B37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D97952F3-3970-3437-E9B1-9DF611F1B6F5}"/>
                </a:ext>
              </a:extLst>
            </p:cNvPr>
            <p:cNvSpPr/>
            <p:nvPr/>
          </p:nvSpPr>
          <p:spPr>
            <a:xfrm>
              <a:off x="5357411" y="4132651"/>
              <a:ext cx="125580" cy="40272"/>
            </a:xfrm>
            <a:custGeom>
              <a:avLst/>
              <a:gdLst>
                <a:gd name="connsiteX0" fmla="*/ 287607 w 302415"/>
                <a:gd name="connsiteY0" fmla="*/ 922 h 96981"/>
                <a:gd name="connsiteX1" fmla="*/ 277489 w 302415"/>
                <a:gd name="connsiteY1" fmla="*/ 64276 h 96981"/>
                <a:gd name="connsiteX2" fmla="*/ 103596 w 302415"/>
                <a:gd name="connsiteY2" fmla="*/ 92767 h 96981"/>
                <a:gd name="connsiteX3" fmla="*/ 18784 w 302415"/>
                <a:gd name="connsiteY3" fmla="*/ 60228 h 96981"/>
                <a:gd name="connsiteX4" fmla="*/ 11390 w 302415"/>
                <a:gd name="connsiteY4" fmla="*/ 0 h 96981"/>
                <a:gd name="connsiteX5" fmla="*/ 161560 w 302415"/>
                <a:gd name="connsiteY5" fmla="*/ 78040 h 96981"/>
                <a:gd name="connsiteX6" fmla="*/ 287607 w 302415"/>
                <a:gd name="connsiteY6" fmla="*/ 922 h 9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415" h="96981">
                  <a:moveTo>
                    <a:pt x="287607" y="922"/>
                  </a:moveTo>
                  <a:cubicBezTo>
                    <a:pt x="315798" y="32478"/>
                    <a:pt x="298807" y="51092"/>
                    <a:pt x="277489" y="64276"/>
                  </a:cubicBezTo>
                  <a:cubicBezTo>
                    <a:pt x="223893" y="97415"/>
                    <a:pt x="164546" y="102063"/>
                    <a:pt x="103596" y="92767"/>
                  </a:cubicBezTo>
                  <a:cubicBezTo>
                    <a:pt x="73101" y="88118"/>
                    <a:pt x="43608" y="79783"/>
                    <a:pt x="18784" y="60228"/>
                  </a:cubicBezTo>
                  <a:cubicBezTo>
                    <a:pt x="-1353" y="44360"/>
                    <a:pt x="-7544" y="25706"/>
                    <a:pt x="11390" y="0"/>
                  </a:cubicBezTo>
                  <a:cubicBezTo>
                    <a:pt x="37938" y="73712"/>
                    <a:pt x="99829" y="79403"/>
                    <a:pt x="161560" y="78040"/>
                  </a:cubicBezTo>
                  <a:cubicBezTo>
                    <a:pt x="213774" y="76898"/>
                    <a:pt x="265888" y="67661"/>
                    <a:pt x="287607" y="922"/>
                  </a:cubicBezTo>
                  <a:close/>
                </a:path>
              </a:pathLst>
            </a:custGeom>
            <a:solidFill>
              <a:srgbClr val="BEC6C4"/>
            </a:solidFill>
            <a:ln w="2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>
                <a:highlight>
                  <a:srgbClr val="000000"/>
                </a:highlight>
              </a:endParaRPr>
            </a:p>
          </p:txBody>
        </p:sp>
      </p:grpSp>
      <p:sp>
        <p:nvSpPr>
          <p:cNvPr id="193" name="TextBox 192">
            <a:extLst>
              <a:ext uri="{FF2B5EF4-FFF2-40B4-BE49-F238E27FC236}">
                <a16:creationId xmlns:a16="http://schemas.microsoft.com/office/drawing/2014/main" id="{481426F0-E2B6-B451-85A5-665AFC388DE7}"/>
              </a:ext>
            </a:extLst>
          </p:cNvPr>
          <p:cNvSpPr txBox="1"/>
          <p:nvPr/>
        </p:nvSpPr>
        <p:spPr>
          <a:xfrm>
            <a:off x="4040053" y="2555618"/>
            <a:ext cx="1111884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Step 02</a:t>
            </a:r>
            <a:endParaRPr lang="en-US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41EF605A-C4BE-4FEE-ED0B-330C5E21C8AD}"/>
              </a:ext>
            </a:extLst>
          </p:cNvPr>
          <p:cNvSpPr txBox="1"/>
          <p:nvPr/>
        </p:nvSpPr>
        <p:spPr>
          <a:xfrm>
            <a:off x="3674822" y="4743829"/>
            <a:ext cx="186129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highlight>
                  <a:srgbClr val="000000"/>
                </a:highlight>
                <a:latin typeface="Courier New" panose="02070309020205020404" pitchFamily="49" charset="0"/>
                <a:cs typeface="Courier New" panose="02070309020205020404" pitchFamily="49" charset="0"/>
              </a:rPr>
              <a:t>If you are a crew member, complete the task</a:t>
            </a:r>
            <a:endParaRPr lang="en-IN" sz="1400" dirty="0">
              <a:solidFill>
                <a:schemeClr val="bg1"/>
              </a:solidFill>
              <a:highlight>
                <a:srgbClr val="000000"/>
              </a:highligh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DE2956A9-80CA-FFAE-3253-EA09B3F92754}"/>
              </a:ext>
            </a:extLst>
          </p:cNvPr>
          <p:cNvSpPr>
            <a:spLocks/>
          </p:cNvSpPr>
          <p:nvPr/>
        </p:nvSpPr>
        <p:spPr>
          <a:xfrm>
            <a:off x="5774163" y="2819064"/>
            <a:ext cx="1561447" cy="1478799"/>
          </a:xfrm>
          <a:custGeom>
            <a:avLst/>
            <a:gdLst>
              <a:gd name="connsiteX0" fmla="*/ 0 w 2110827"/>
              <a:gd name="connsiteY0" fmla="*/ 0 h 1246859"/>
              <a:gd name="connsiteX1" fmla="*/ 2110828 w 2110827"/>
              <a:gd name="connsiteY1" fmla="*/ 0 h 1246859"/>
              <a:gd name="connsiteX2" fmla="*/ 2110828 w 2110827"/>
              <a:gd name="connsiteY2" fmla="*/ 1246860 h 1246859"/>
              <a:gd name="connsiteX3" fmla="*/ 0 w 2110827"/>
              <a:gd name="connsiteY3" fmla="*/ 1246860 h 124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0827" h="1246859">
                <a:moveTo>
                  <a:pt x="0" y="0"/>
                </a:moveTo>
                <a:lnTo>
                  <a:pt x="2110828" y="0"/>
                </a:lnTo>
                <a:lnTo>
                  <a:pt x="2110828" y="1246860"/>
                </a:lnTo>
                <a:lnTo>
                  <a:pt x="0" y="1246860"/>
                </a:lnTo>
                <a:close/>
              </a:path>
            </a:pathLst>
          </a:custGeom>
          <a:solidFill>
            <a:srgbClr val="000000"/>
          </a:solidFill>
          <a:ln w="2084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FA370F3E-51AF-46E9-B4AF-AC459FA52B0D}"/>
              </a:ext>
            </a:extLst>
          </p:cNvPr>
          <p:cNvSpPr txBox="1"/>
          <p:nvPr/>
        </p:nvSpPr>
        <p:spPr>
          <a:xfrm>
            <a:off x="5904853" y="2555618"/>
            <a:ext cx="1111884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Step 03</a:t>
            </a: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B77B699A-C1A9-05DE-8DC4-9D435B2F739C}"/>
              </a:ext>
            </a:extLst>
          </p:cNvPr>
          <p:cNvSpPr txBox="1"/>
          <p:nvPr/>
        </p:nvSpPr>
        <p:spPr>
          <a:xfrm>
            <a:off x="5566059" y="4743829"/>
            <a:ext cx="19072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highlight>
                  <a:srgbClr val="000000"/>
                </a:highlight>
                <a:latin typeface="Courier New" panose="02070309020205020404" pitchFamily="49" charset="0"/>
                <a:cs typeface="Courier New" panose="02070309020205020404" pitchFamily="49" charset="0"/>
              </a:rPr>
              <a:t>If you are a killer, kill everybody</a:t>
            </a:r>
            <a:endParaRPr lang="en-IN" sz="1400" dirty="0">
              <a:solidFill>
                <a:schemeClr val="bg1"/>
              </a:solidFill>
              <a:highlight>
                <a:srgbClr val="000000"/>
              </a:highligh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71EA34F1-B968-D988-F579-C4F398872753}"/>
              </a:ext>
            </a:extLst>
          </p:cNvPr>
          <p:cNvGrpSpPr/>
          <p:nvPr/>
        </p:nvGrpSpPr>
        <p:grpSpPr>
          <a:xfrm>
            <a:off x="5836370" y="3189628"/>
            <a:ext cx="1411125" cy="1113995"/>
            <a:chOff x="5912570" y="3124221"/>
            <a:chExt cx="1411125" cy="1113995"/>
          </a:xfrm>
        </p:grpSpPr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56B1EDA-5375-465A-8EC9-85E0133747D2}"/>
                </a:ext>
              </a:extLst>
            </p:cNvPr>
            <p:cNvSpPr>
              <a:spLocks/>
            </p:cNvSpPr>
            <p:nvPr/>
          </p:nvSpPr>
          <p:spPr>
            <a:xfrm>
              <a:off x="6771333" y="3781113"/>
              <a:ext cx="406828" cy="426637"/>
            </a:xfrm>
            <a:custGeom>
              <a:avLst/>
              <a:gdLst>
                <a:gd name="connsiteX0" fmla="*/ 365705 w 367121"/>
                <a:gd name="connsiteY0" fmla="*/ 96153 h 359722"/>
                <a:gd name="connsiteX1" fmla="*/ 365684 w 367121"/>
                <a:gd name="connsiteY1" fmla="*/ 100251 h 359722"/>
                <a:gd name="connsiteX2" fmla="*/ 365078 w 367121"/>
                <a:gd name="connsiteY2" fmla="*/ 100920 h 359722"/>
                <a:gd name="connsiteX3" fmla="*/ 365684 w 367121"/>
                <a:gd name="connsiteY3" fmla="*/ 102488 h 359722"/>
                <a:gd name="connsiteX4" fmla="*/ 365664 w 367121"/>
                <a:gd name="connsiteY4" fmla="*/ 106419 h 359722"/>
                <a:gd name="connsiteX5" fmla="*/ 365559 w 367121"/>
                <a:gd name="connsiteY5" fmla="*/ 110956 h 359722"/>
                <a:gd name="connsiteX6" fmla="*/ 354770 w 367121"/>
                <a:gd name="connsiteY6" fmla="*/ 223881 h 359722"/>
                <a:gd name="connsiteX7" fmla="*/ 343124 w 367121"/>
                <a:gd name="connsiteY7" fmla="*/ 323111 h 359722"/>
                <a:gd name="connsiteX8" fmla="*/ 328175 w 367121"/>
                <a:gd name="connsiteY8" fmla="*/ 346800 h 359722"/>
                <a:gd name="connsiteX9" fmla="*/ 239274 w 367121"/>
                <a:gd name="connsiteY9" fmla="*/ 348389 h 359722"/>
                <a:gd name="connsiteX10" fmla="*/ 224220 w 367121"/>
                <a:gd name="connsiteY10" fmla="*/ 318490 h 359722"/>
                <a:gd name="connsiteX11" fmla="*/ 226018 w 367121"/>
                <a:gd name="connsiteY11" fmla="*/ 266366 h 359722"/>
                <a:gd name="connsiteX12" fmla="*/ 223007 w 367121"/>
                <a:gd name="connsiteY12" fmla="*/ 231115 h 359722"/>
                <a:gd name="connsiteX13" fmla="*/ 195471 w 367121"/>
                <a:gd name="connsiteY13" fmla="*/ 214200 h 359722"/>
                <a:gd name="connsiteX14" fmla="*/ 118466 w 367121"/>
                <a:gd name="connsiteY14" fmla="*/ 225386 h 359722"/>
                <a:gd name="connsiteX15" fmla="*/ 109287 w 367121"/>
                <a:gd name="connsiteY15" fmla="*/ 237367 h 359722"/>
                <a:gd name="connsiteX16" fmla="*/ 115392 w 367121"/>
                <a:gd name="connsiteY16" fmla="*/ 273203 h 359722"/>
                <a:gd name="connsiteX17" fmla="*/ 87375 w 367121"/>
                <a:gd name="connsiteY17" fmla="*/ 343810 h 359722"/>
                <a:gd name="connsiteX18" fmla="*/ 36924 w 367121"/>
                <a:gd name="connsiteY18" fmla="*/ 340862 h 359722"/>
                <a:gd name="connsiteX19" fmla="*/ 23731 w 367121"/>
                <a:gd name="connsiteY19" fmla="*/ 300886 h 359722"/>
                <a:gd name="connsiteX20" fmla="*/ 9618 w 367121"/>
                <a:gd name="connsiteY20" fmla="*/ 223170 h 359722"/>
                <a:gd name="connsiteX21" fmla="*/ 4245 w 367121"/>
                <a:gd name="connsiteY21" fmla="*/ 175625 h 359722"/>
                <a:gd name="connsiteX22" fmla="*/ 439 w 367121"/>
                <a:gd name="connsiteY22" fmla="*/ 65229 h 359722"/>
                <a:gd name="connsiteX23" fmla="*/ 4516 w 367121"/>
                <a:gd name="connsiteY23" fmla="*/ 29121 h 359722"/>
                <a:gd name="connsiteX24" fmla="*/ 34060 w 367121"/>
                <a:gd name="connsiteY24" fmla="*/ 97742 h 359722"/>
                <a:gd name="connsiteX25" fmla="*/ 116961 w 367121"/>
                <a:gd name="connsiteY25" fmla="*/ 157685 h 359722"/>
                <a:gd name="connsiteX26" fmla="*/ 239963 w 367121"/>
                <a:gd name="connsiteY26" fmla="*/ 143447 h 359722"/>
                <a:gd name="connsiteX27" fmla="*/ 274776 w 367121"/>
                <a:gd name="connsiteY27" fmla="*/ 121723 h 359722"/>
                <a:gd name="connsiteX28" fmla="*/ 296227 w 367121"/>
                <a:gd name="connsiteY28" fmla="*/ 78234 h 359722"/>
                <a:gd name="connsiteX29" fmla="*/ 316885 w 367121"/>
                <a:gd name="connsiteY29" fmla="*/ 16012 h 359722"/>
                <a:gd name="connsiteX30" fmla="*/ 313623 w 367121"/>
                <a:gd name="connsiteY30" fmla="*/ 1606 h 359722"/>
                <a:gd name="connsiteX31" fmla="*/ 348686 w 367121"/>
                <a:gd name="connsiteY31" fmla="*/ 247 h 359722"/>
                <a:gd name="connsiteX32" fmla="*/ 355398 w 367121"/>
                <a:gd name="connsiteY32" fmla="*/ 6916 h 359722"/>
                <a:gd name="connsiteX33" fmla="*/ 364095 w 367121"/>
                <a:gd name="connsiteY33" fmla="*/ 31316 h 359722"/>
                <a:gd name="connsiteX34" fmla="*/ 365705 w 367121"/>
                <a:gd name="connsiteY34" fmla="*/ 33616 h 359722"/>
                <a:gd name="connsiteX35" fmla="*/ 365831 w 367121"/>
                <a:gd name="connsiteY35" fmla="*/ 74366 h 359722"/>
                <a:gd name="connsiteX36" fmla="*/ 365705 w 367121"/>
                <a:gd name="connsiteY36" fmla="*/ 89776 h 359722"/>
                <a:gd name="connsiteX37" fmla="*/ 365705 w 367121"/>
                <a:gd name="connsiteY37" fmla="*/ 96153 h 35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7121" h="359722">
                  <a:moveTo>
                    <a:pt x="365705" y="96153"/>
                  </a:moveTo>
                  <a:cubicBezTo>
                    <a:pt x="365705" y="97512"/>
                    <a:pt x="365705" y="98871"/>
                    <a:pt x="365684" y="100251"/>
                  </a:cubicBezTo>
                  <a:cubicBezTo>
                    <a:pt x="365475" y="100481"/>
                    <a:pt x="365057" y="100752"/>
                    <a:pt x="365078" y="100920"/>
                  </a:cubicBezTo>
                  <a:cubicBezTo>
                    <a:pt x="365183" y="101463"/>
                    <a:pt x="365475" y="101965"/>
                    <a:pt x="365684" y="102488"/>
                  </a:cubicBezTo>
                  <a:cubicBezTo>
                    <a:pt x="365684" y="103805"/>
                    <a:pt x="365664" y="105101"/>
                    <a:pt x="365664" y="106419"/>
                  </a:cubicBezTo>
                  <a:cubicBezTo>
                    <a:pt x="363991" y="107882"/>
                    <a:pt x="363991" y="109408"/>
                    <a:pt x="365559" y="110956"/>
                  </a:cubicBezTo>
                  <a:cubicBezTo>
                    <a:pt x="365643" y="148946"/>
                    <a:pt x="358638" y="186267"/>
                    <a:pt x="354770" y="223881"/>
                  </a:cubicBezTo>
                  <a:cubicBezTo>
                    <a:pt x="351362" y="256999"/>
                    <a:pt x="346491" y="289992"/>
                    <a:pt x="343124" y="323111"/>
                  </a:cubicBezTo>
                  <a:cubicBezTo>
                    <a:pt x="341995" y="334130"/>
                    <a:pt x="338357" y="340988"/>
                    <a:pt x="328175" y="346800"/>
                  </a:cubicBezTo>
                  <a:cubicBezTo>
                    <a:pt x="298444" y="363819"/>
                    <a:pt x="268754" y="363694"/>
                    <a:pt x="239274" y="348389"/>
                  </a:cubicBezTo>
                  <a:cubicBezTo>
                    <a:pt x="228527" y="342807"/>
                    <a:pt x="222965" y="331265"/>
                    <a:pt x="224220" y="318490"/>
                  </a:cubicBezTo>
                  <a:cubicBezTo>
                    <a:pt x="225913" y="301137"/>
                    <a:pt x="225432" y="283741"/>
                    <a:pt x="226018" y="266366"/>
                  </a:cubicBezTo>
                  <a:cubicBezTo>
                    <a:pt x="226415" y="254490"/>
                    <a:pt x="225370" y="242740"/>
                    <a:pt x="223007" y="231115"/>
                  </a:cubicBezTo>
                  <a:cubicBezTo>
                    <a:pt x="219829" y="215518"/>
                    <a:pt x="210776" y="209684"/>
                    <a:pt x="195471" y="214200"/>
                  </a:cubicBezTo>
                  <a:cubicBezTo>
                    <a:pt x="170297" y="221623"/>
                    <a:pt x="144476" y="224383"/>
                    <a:pt x="118466" y="225386"/>
                  </a:cubicBezTo>
                  <a:cubicBezTo>
                    <a:pt x="109329" y="225742"/>
                    <a:pt x="108095" y="229819"/>
                    <a:pt x="109287" y="237367"/>
                  </a:cubicBezTo>
                  <a:cubicBezTo>
                    <a:pt x="111190" y="249326"/>
                    <a:pt x="114556" y="260909"/>
                    <a:pt x="115392" y="273203"/>
                  </a:cubicBezTo>
                  <a:cubicBezTo>
                    <a:pt x="117337" y="301534"/>
                    <a:pt x="103977" y="323383"/>
                    <a:pt x="87375" y="343810"/>
                  </a:cubicBezTo>
                  <a:cubicBezTo>
                    <a:pt x="76629" y="357066"/>
                    <a:pt x="47148" y="354285"/>
                    <a:pt x="36924" y="340862"/>
                  </a:cubicBezTo>
                  <a:cubicBezTo>
                    <a:pt x="27787" y="328861"/>
                    <a:pt x="25195" y="315082"/>
                    <a:pt x="23731" y="300886"/>
                  </a:cubicBezTo>
                  <a:cubicBezTo>
                    <a:pt x="20992" y="274583"/>
                    <a:pt x="13883" y="249138"/>
                    <a:pt x="9618" y="223170"/>
                  </a:cubicBezTo>
                  <a:cubicBezTo>
                    <a:pt x="7046" y="207489"/>
                    <a:pt x="5374" y="191578"/>
                    <a:pt x="4245" y="175625"/>
                  </a:cubicBezTo>
                  <a:cubicBezTo>
                    <a:pt x="1652" y="138868"/>
                    <a:pt x="-1087" y="102111"/>
                    <a:pt x="439" y="65229"/>
                  </a:cubicBezTo>
                  <a:cubicBezTo>
                    <a:pt x="941" y="53165"/>
                    <a:pt x="1296" y="40934"/>
                    <a:pt x="4516" y="29121"/>
                  </a:cubicBezTo>
                  <a:cubicBezTo>
                    <a:pt x="17438" y="50656"/>
                    <a:pt x="23480" y="75161"/>
                    <a:pt x="34060" y="97742"/>
                  </a:cubicBezTo>
                  <a:cubicBezTo>
                    <a:pt x="50828" y="133495"/>
                    <a:pt x="79639" y="154466"/>
                    <a:pt x="116961" y="157685"/>
                  </a:cubicBezTo>
                  <a:cubicBezTo>
                    <a:pt x="158212" y="161240"/>
                    <a:pt x="200468" y="160048"/>
                    <a:pt x="239963" y="143447"/>
                  </a:cubicBezTo>
                  <a:cubicBezTo>
                    <a:pt x="252529" y="138157"/>
                    <a:pt x="265702" y="133808"/>
                    <a:pt x="274776" y="121723"/>
                  </a:cubicBezTo>
                  <a:cubicBezTo>
                    <a:pt x="284770" y="108405"/>
                    <a:pt x="291230" y="93706"/>
                    <a:pt x="296227" y="78234"/>
                  </a:cubicBezTo>
                  <a:cubicBezTo>
                    <a:pt x="302960" y="57431"/>
                    <a:pt x="312180" y="37463"/>
                    <a:pt x="316885" y="16012"/>
                  </a:cubicBezTo>
                  <a:cubicBezTo>
                    <a:pt x="317993" y="10973"/>
                    <a:pt x="321024" y="4951"/>
                    <a:pt x="313623" y="1606"/>
                  </a:cubicBezTo>
                  <a:cubicBezTo>
                    <a:pt x="325206" y="-1384"/>
                    <a:pt x="336998" y="832"/>
                    <a:pt x="348686" y="247"/>
                  </a:cubicBezTo>
                  <a:cubicBezTo>
                    <a:pt x="353077" y="17"/>
                    <a:pt x="354666" y="3425"/>
                    <a:pt x="355398" y="6916"/>
                  </a:cubicBezTo>
                  <a:cubicBezTo>
                    <a:pt x="357196" y="15468"/>
                    <a:pt x="361105" y="23225"/>
                    <a:pt x="364095" y="31316"/>
                  </a:cubicBezTo>
                  <a:cubicBezTo>
                    <a:pt x="364639" y="32090"/>
                    <a:pt x="365183" y="32843"/>
                    <a:pt x="365705" y="33616"/>
                  </a:cubicBezTo>
                  <a:cubicBezTo>
                    <a:pt x="369406" y="47186"/>
                    <a:pt x="364534" y="60755"/>
                    <a:pt x="365831" y="74366"/>
                  </a:cubicBezTo>
                  <a:cubicBezTo>
                    <a:pt x="366312" y="79447"/>
                    <a:pt x="365789" y="84632"/>
                    <a:pt x="365705" y="89776"/>
                  </a:cubicBezTo>
                  <a:cubicBezTo>
                    <a:pt x="363719" y="91908"/>
                    <a:pt x="363656" y="94020"/>
                    <a:pt x="365705" y="96153"/>
                  </a:cubicBezTo>
                  <a:close/>
                </a:path>
              </a:pathLst>
            </a:custGeom>
            <a:solidFill>
              <a:srgbClr val="8F1939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B383B7B-53D3-F791-A5D0-CEA96A48353F}"/>
                </a:ext>
              </a:extLst>
            </p:cNvPr>
            <p:cNvSpPr>
              <a:spLocks/>
            </p:cNvSpPr>
            <p:nvPr/>
          </p:nvSpPr>
          <p:spPr>
            <a:xfrm>
              <a:off x="6776316" y="3783042"/>
              <a:ext cx="347913" cy="187057"/>
            </a:xfrm>
            <a:custGeom>
              <a:avLst/>
              <a:gdLst>
                <a:gd name="connsiteX0" fmla="*/ 309126 w 313956"/>
                <a:gd name="connsiteY0" fmla="*/ 0 h 157718"/>
                <a:gd name="connsiteX1" fmla="*/ 312388 w 313956"/>
                <a:gd name="connsiteY1" fmla="*/ 14406 h 157718"/>
                <a:gd name="connsiteX2" fmla="*/ 291731 w 313956"/>
                <a:gd name="connsiteY2" fmla="*/ 76629 h 157718"/>
                <a:gd name="connsiteX3" fmla="*/ 270279 w 313956"/>
                <a:gd name="connsiteY3" fmla="*/ 120118 h 157718"/>
                <a:gd name="connsiteX4" fmla="*/ 235467 w 313956"/>
                <a:gd name="connsiteY4" fmla="*/ 141841 h 157718"/>
                <a:gd name="connsiteX5" fmla="*/ 112464 w 313956"/>
                <a:gd name="connsiteY5" fmla="*/ 156080 h 157718"/>
                <a:gd name="connsiteX6" fmla="*/ 29563 w 313956"/>
                <a:gd name="connsiteY6" fmla="*/ 96136 h 157718"/>
                <a:gd name="connsiteX7" fmla="*/ 20 w 313956"/>
                <a:gd name="connsiteY7" fmla="*/ 27515 h 157718"/>
                <a:gd name="connsiteX8" fmla="*/ 10934 w 313956"/>
                <a:gd name="connsiteY8" fmla="*/ 6482 h 157718"/>
                <a:gd name="connsiteX9" fmla="*/ 35041 w 313956"/>
                <a:gd name="connsiteY9" fmla="*/ 10726 h 157718"/>
                <a:gd name="connsiteX10" fmla="*/ 135609 w 313956"/>
                <a:gd name="connsiteY10" fmla="*/ 21013 h 157718"/>
                <a:gd name="connsiteX11" fmla="*/ 162936 w 313956"/>
                <a:gd name="connsiteY11" fmla="*/ 23041 h 157718"/>
                <a:gd name="connsiteX12" fmla="*/ 219660 w 313956"/>
                <a:gd name="connsiteY12" fmla="*/ 26846 h 157718"/>
                <a:gd name="connsiteX13" fmla="*/ 225536 w 313956"/>
                <a:gd name="connsiteY13" fmla="*/ 24734 h 157718"/>
                <a:gd name="connsiteX14" fmla="*/ 229236 w 313956"/>
                <a:gd name="connsiteY14" fmla="*/ 23229 h 157718"/>
                <a:gd name="connsiteX15" fmla="*/ 233982 w 313956"/>
                <a:gd name="connsiteY15" fmla="*/ 20908 h 157718"/>
                <a:gd name="connsiteX16" fmla="*/ 238164 w 313956"/>
                <a:gd name="connsiteY16" fmla="*/ 19361 h 157718"/>
                <a:gd name="connsiteX17" fmla="*/ 248325 w 313956"/>
                <a:gd name="connsiteY17" fmla="*/ 18127 h 157718"/>
                <a:gd name="connsiteX18" fmla="*/ 282740 w 313956"/>
                <a:gd name="connsiteY18" fmla="*/ 15744 h 157718"/>
                <a:gd name="connsiteX19" fmla="*/ 309126 w 313956"/>
                <a:gd name="connsiteY19" fmla="*/ 0 h 15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3956" h="157718">
                  <a:moveTo>
                    <a:pt x="309126" y="0"/>
                  </a:moveTo>
                  <a:cubicBezTo>
                    <a:pt x="316549" y="3345"/>
                    <a:pt x="313496" y="9367"/>
                    <a:pt x="312388" y="14406"/>
                  </a:cubicBezTo>
                  <a:cubicBezTo>
                    <a:pt x="307663" y="35837"/>
                    <a:pt x="298442" y="55825"/>
                    <a:pt x="291731" y="76629"/>
                  </a:cubicBezTo>
                  <a:cubicBezTo>
                    <a:pt x="286734" y="92080"/>
                    <a:pt x="280273" y="106799"/>
                    <a:pt x="270279" y="120118"/>
                  </a:cubicBezTo>
                  <a:cubicBezTo>
                    <a:pt x="261205" y="132203"/>
                    <a:pt x="248033" y="136551"/>
                    <a:pt x="235467" y="141841"/>
                  </a:cubicBezTo>
                  <a:cubicBezTo>
                    <a:pt x="195992" y="158463"/>
                    <a:pt x="153737" y="159634"/>
                    <a:pt x="112464" y="156080"/>
                  </a:cubicBezTo>
                  <a:cubicBezTo>
                    <a:pt x="75143" y="152860"/>
                    <a:pt x="46331" y="131910"/>
                    <a:pt x="29563" y="96136"/>
                  </a:cubicBezTo>
                  <a:cubicBezTo>
                    <a:pt x="18963" y="73534"/>
                    <a:pt x="12941" y="49051"/>
                    <a:pt x="20" y="27515"/>
                  </a:cubicBezTo>
                  <a:cubicBezTo>
                    <a:pt x="-315" y="18441"/>
                    <a:pt x="3595" y="10726"/>
                    <a:pt x="10934" y="6482"/>
                  </a:cubicBezTo>
                  <a:cubicBezTo>
                    <a:pt x="19276" y="1652"/>
                    <a:pt x="28162" y="4725"/>
                    <a:pt x="35041" y="10726"/>
                  </a:cubicBezTo>
                  <a:cubicBezTo>
                    <a:pt x="66236" y="37948"/>
                    <a:pt x="100275" y="37760"/>
                    <a:pt x="135609" y="21013"/>
                  </a:cubicBezTo>
                  <a:cubicBezTo>
                    <a:pt x="145834" y="16162"/>
                    <a:pt x="155263" y="17333"/>
                    <a:pt x="162936" y="23041"/>
                  </a:cubicBezTo>
                  <a:cubicBezTo>
                    <a:pt x="181461" y="36777"/>
                    <a:pt x="200487" y="30233"/>
                    <a:pt x="219660" y="26846"/>
                  </a:cubicBezTo>
                  <a:cubicBezTo>
                    <a:pt x="221667" y="26491"/>
                    <a:pt x="223570" y="25466"/>
                    <a:pt x="225536" y="24734"/>
                  </a:cubicBezTo>
                  <a:cubicBezTo>
                    <a:pt x="227125" y="25090"/>
                    <a:pt x="228567" y="25090"/>
                    <a:pt x="229236" y="23229"/>
                  </a:cubicBezTo>
                  <a:cubicBezTo>
                    <a:pt x="230825" y="22455"/>
                    <a:pt x="232393" y="21682"/>
                    <a:pt x="233982" y="20908"/>
                  </a:cubicBezTo>
                  <a:cubicBezTo>
                    <a:pt x="235383" y="20385"/>
                    <a:pt x="236763" y="19884"/>
                    <a:pt x="238164" y="19361"/>
                  </a:cubicBezTo>
                  <a:cubicBezTo>
                    <a:pt x="241551" y="18943"/>
                    <a:pt x="244938" y="18525"/>
                    <a:pt x="248325" y="18127"/>
                  </a:cubicBezTo>
                  <a:cubicBezTo>
                    <a:pt x="259783" y="17228"/>
                    <a:pt x="271680" y="22372"/>
                    <a:pt x="282740" y="15744"/>
                  </a:cubicBezTo>
                  <a:cubicBezTo>
                    <a:pt x="292086" y="11353"/>
                    <a:pt x="298192" y="1652"/>
                    <a:pt x="309126" y="0"/>
                  </a:cubicBezTo>
                  <a:close/>
                </a:path>
              </a:pathLst>
            </a:custGeom>
            <a:solidFill>
              <a:srgbClr val="E32026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13241B6-E2B1-5D7A-2AA8-0A2766815EFF}"/>
                </a:ext>
              </a:extLst>
            </p:cNvPr>
            <p:cNvSpPr>
              <a:spLocks/>
            </p:cNvSpPr>
            <p:nvPr/>
          </p:nvSpPr>
          <p:spPr>
            <a:xfrm>
              <a:off x="7202615" y="3726058"/>
              <a:ext cx="93492" cy="286000"/>
            </a:xfrm>
            <a:custGeom>
              <a:avLst/>
              <a:gdLst>
                <a:gd name="connsiteX0" fmla="*/ 14487 w 84367"/>
                <a:gd name="connsiteY0" fmla="*/ 88169 h 241143"/>
                <a:gd name="connsiteX1" fmla="*/ 1712 w 84367"/>
                <a:gd name="connsiteY1" fmla="*/ 15806 h 241143"/>
                <a:gd name="connsiteX2" fmla="*/ 11100 w 84367"/>
                <a:gd name="connsiteY2" fmla="*/ 2571 h 241143"/>
                <a:gd name="connsiteX3" fmla="*/ 34915 w 84367"/>
                <a:gd name="connsiteY3" fmla="*/ 438 h 241143"/>
                <a:gd name="connsiteX4" fmla="*/ 71358 w 84367"/>
                <a:gd name="connsiteY4" fmla="*/ 12544 h 241143"/>
                <a:gd name="connsiteX5" fmla="*/ 79742 w 84367"/>
                <a:gd name="connsiteY5" fmla="*/ 27221 h 241143"/>
                <a:gd name="connsiteX6" fmla="*/ 77944 w 84367"/>
                <a:gd name="connsiteY6" fmla="*/ 156560 h 241143"/>
                <a:gd name="connsiteX7" fmla="*/ 75497 w 84367"/>
                <a:gd name="connsiteY7" fmla="*/ 185559 h 241143"/>
                <a:gd name="connsiteX8" fmla="*/ 48129 w 84367"/>
                <a:gd name="connsiteY8" fmla="*/ 232226 h 241143"/>
                <a:gd name="connsiteX9" fmla="*/ 6291 w 84367"/>
                <a:gd name="connsiteY9" fmla="*/ 240882 h 241143"/>
                <a:gd name="connsiteX10" fmla="*/ 2528 w 84367"/>
                <a:gd name="connsiteY10" fmla="*/ 231139 h 241143"/>
                <a:gd name="connsiteX11" fmla="*/ 14487 w 84367"/>
                <a:gd name="connsiteY11" fmla="*/ 88169 h 24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367" h="241143">
                  <a:moveTo>
                    <a:pt x="14487" y="88169"/>
                  </a:moveTo>
                  <a:cubicBezTo>
                    <a:pt x="17707" y="66968"/>
                    <a:pt x="9971" y="41355"/>
                    <a:pt x="1712" y="15806"/>
                  </a:cubicBezTo>
                  <a:cubicBezTo>
                    <a:pt x="-1800" y="4954"/>
                    <a:pt x="-483" y="3344"/>
                    <a:pt x="11100" y="2571"/>
                  </a:cubicBezTo>
                  <a:cubicBezTo>
                    <a:pt x="19045" y="2048"/>
                    <a:pt x="27053" y="1630"/>
                    <a:pt x="34915" y="438"/>
                  </a:cubicBezTo>
                  <a:cubicBezTo>
                    <a:pt x="49237" y="-1715"/>
                    <a:pt x="60611" y="4348"/>
                    <a:pt x="71358" y="12544"/>
                  </a:cubicBezTo>
                  <a:cubicBezTo>
                    <a:pt x="76208" y="16224"/>
                    <a:pt x="78341" y="20886"/>
                    <a:pt x="79742" y="27221"/>
                  </a:cubicBezTo>
                  <a:cubicBezTo>
                    <a:pt x="89213" y="70564"/>
                    <a:pt x="81833" y="113510"/>
                    <a:pt x="77944" y="156560"/>
                  </a:cubicBezTo>
                  <a:cubicBezTo>
                    <a:pt x="77066" y="166240"/>
                    <a:pt x="74786" y="176004"/>
                    <a:pt x="75497" y="185559"/>
                  </a:cubicBezTo>
                  <a:cubicBezTo>
                    <a:pt x="77170" y="207680"/>
                    <a:pt x="60820" y="220497"/>
                    <a:pt x="48129" y="232226"/>
                  </a:cubicBezTo>
                  <a:cubicBezTo>
                    <a:pt x="38762" y="240882"/>
                    <a:pt x="21052" y="241740"/>
                    <a:pt x="6291" y="240882"/>
                  </a:cubicBezTo>
                  <a:cubicBezTo>
                    <a:pt x="-316" y="240506"/>
                    <a:pt x="2172" y="235007"/>
                    <a:pt x="2528" y="231139"/>
                  </a:cubicBezTo>
                  <a:cubicBezTo>
                    <a:pt x="6793" y="185601"/>
                    <a:pt x="14592" y="140335"/>
                    <a:pt x="14487" y="88169"/>
                  </a:cubicBezTo>
                  <a:close/>
                </a:path>
              </a:pathLst>
            </a:custGeom>
            <a:solidFill>
              <a:srgbClr val="8F1939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E53339B2-4E56-2540-2A7B-24FF8A1DCAA7}"/>
                </a:ext>
              </a:extLst>
            </p:cNvPr>
            <p:cNvSpPr>
              <a:spLocks/>
            </p:cNvSpPr>
            <p:nvPr/>
          </p:nvSpPr>
          <p:spPr>
            <a:xfrm>
              <a:off x="6915589" y="3609480"/>
              <a:ext cx="163667" cy="169842"/>
            </a:xfrm>
            <a:custGeom>
              <a:avLst/>
              <a:gdLst>
                <a:gd name="connsiteX0" fmla="*/ 74118 w 147693"/>
                <a:gd name="connsiteY0" fmla="*/ 143204 h 143203"/>
                <a:gd name="connsiteX1" fmla="*/ 47397 w 147693"/>
                <a:gd name="connsiteY1" fmla="*/ 116797 h 143203"/>
                <a:gd name="connsiteX2" fmla="*/ 41208 w 147693"/>
                <a:gd name="connsiteY2" fmla="*/ 70673 h 143203"/>
                <a:gd name="connsiteX3" fmla="*/ 26719 w 147693"/>
                <a:gd name="connsiteY3" fmla="*/ 58463 h 143203"/>
                <a:gd name="connsiteX4" fmla="*/ 1503 w 147693"/>
                <a:gd name="connsiteY4" fmla="*/ 22020 h 143203"/>
                <a:gd name="connsiteX5" fmla="*/ 30838 w 147693"/>
                <a:gd name="connsiteY5" fmla="*/ 45 h 143203"/>
                <a:gd name="connsiteX6" fmla="*/ 62033 w 147693"/>
                <a:gd name="connsiteY6" fmla="*/ 18695 h 143203"/>
                <a:gd name="connsiteX7" fmla="*/ 66089 w 147693"/>
                <a:gd name="connsiteY7" fmla="*/ 28209 h 143203"/>
                <a:gd name="connsiteX8" fmla="*/ 76961 w 147693"/>
                <a:gd name="connsiteY8" fmla="*/ 35297 h 143203"/>
                <a:gd name="connsiteX9" fmla="*/ 84885 w 147693"/>
                <a:gd name="connsiteY9" fmla="*/ 26745 h 143203"/>
                <a:gd name="connsiteX10" fmla="*/ 142864 w 147693"/>
                <a:gd name="connsiteY10" fmla="*/ 12611 h 143203"/>
                <a:gd name="connsiteX11" fmla="*/ 141588 w 147693"/>
                <a:gd name="connsiteY11" fmla="*/ 37262 h 143203"/>
                <a:gd name="connsiteX12" fmla="*/ 126409 w 147693"/>
                <a:gd name="connsiteY12" fmla="*/ 46273 h 143203"/>
                <a:gd name="connsiteX13" fmla="*/ 102887 w 147693"/>
                <a:gd name="connsiteY13" fmla="*/ 83783 h 143203"/>
                <a:gd name="connsiteX14" fmla="*/ 99939 w 147693"/>
                <a:gd name="connsiteY14" fmla="*/ 122149 h 143203"/>
                <a:gd name="connsiteX15" fmla="*/ 74118 w 147693"/>
                <a:gd name="connsiteY15" fmla="*/ 143204 h 14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693" h="143203">
                  <a:moveTo>
                    <a:pt x="74118" y="143204"/>
                  </a:moveTo>
                  <a:cubicBezTo>
                    <a:pt x="57119" y="143141"/>
                    <a:pt x="48212" y="133837"/>
                    <a:pt x="47397" y="116797"/>
                  </a:cubicBezTo>
                  <a:cubicBezTo>
                    <a:pt x="46644" y="101304"/>
                    <a:pt x="44930" y="85832"/>
                    <a:pt x="41208" y="70673"/>
                  </a:cubicBezTo>
                  <a:cubicBezTo>
                    <a:pt x="39326" y="63042"/>
                    <a:pt x="34852" y="59759"/>
                    <a:pt x="26719" y="58463"/>
                  </a:cubicBezTo>
                  <a:cubicBezTo>
                    <a:pt x="6417" y="55222"/>
                    <a:pt x="-4121" y="39144"/>
                    <a:pt x="1503" y="22020"/>
                  </a:cubicBezTo>
                  <a:cubicBezTo>
                    <a:pt x="5100" y="11085"/>
                    <a:pt x="18983" y="693"/>
                    <a:pt x="30838" y="45"/>
                  </a:cubicBezTo>
                  <a:cubicBezTo>
                    <a:pt x="43843" y="-666"/>
                    <a:pt x="56764" y="7050"/>
                    <a:pt x="62033" y="18695"/>
                  </a:cubicBezTo>
                  <a:cubicBezTo>
                    <a:pt x="63454" y="21832"/>
                    <a:pt x="64500" y="25177"/>
                    <a:pt x="66089" y="28209"/>
                  </a:cubicBezTo>
                  <a:cubicBezTo>
                    <a:pt x="68347" y="32516"/>
                    <a:pt x="72320" y="35297"/>
                    <a:pt x="76961" y="35297"/>
                  </a:cubicBezTo>
                  <a:cubicBezTo>
                    <a:pt x="81812" y="35276"/>
                    <a:pt x="83171" y="30404"/>
                    <a:pt x="84885" y="26745"/>
                  </a:cubicBezTo>
                  <a:cubicBezTo>
                    <a:pt x="94169" y="6945"/>
                    <a:pt x="125175" y="-645"/>
                    <a:pt x="142864" y="12611"/>
                  </a:cubicBezTo>
                  <a:cubicBezTo>
                    <a:pt x="149701" y="17734"/>
                    <a:pt x="149283" y="31303"/>
                    <a:pt x="141588" y="37262"/>
                  </a:cubicBezTo>
                  <a:cubicBezTo>
                    <a:pt x="136968" y="40858"/>
                    <a:pt x="131824" y="44162"/>
                    <a:pt x="126409" y="46273"/>
                  </a:cubicBezTo>
                  <a:cubicBezTo>
                    <a:pt x="109076" y="53027"/>
                    <a:pt x="102344" y="66303"/>
                    <a:pt x="102887" y="83783"/>
                  </a:cubicBezTo>
                  <a:cubicBezTo>
                    <a:pt x="103305" y="96746"/>
                    <a:pt x="101215" y="109395"/>
                    <a:pt x="99939" y="122149"/>
                  </a:cubicBezTo>
                  <a:cubicBezTo>
                    <a:pt x="98455" y="136659"/>
                    <a:pt x="90008" y="143246"/>
                    <a:pt x="74118" y="143204"/>
                  </a:cubicBezTo>
                  <a:close/>
                </a:path>
              </a:pathLst>
            </a:custGeom>
            <a:solidFill>
              <a:srgbClr val="F6F6F6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98ADEBE-2C60-BB83-587B-CE4BBA4C3D7D}"/>
                </a:ext>
              </a:extLst>
            </p:cNvPr>
            <p:cNvSpPr>
              <a:spLocks/>
            </p:cNvSpPr>
            <p:nvPr/>
          </p:nvSpPr>
          <p:spPr>
            <a:xfrm>
              <a:off x="7174935" y="3887588"/>
              <a:ext cx="1680" cy="7563"/>
            </a:xfrm>
            <a:custGeom>
              <a:avLst/>
              <a:gdLst>
                <a:gd name="connsiteX0" fmla="*/ 1495 w 1516"/>
                <a:gd name="connsiteY0" fmla="*/ 6377 h 6377"/>
                <a:gd name="connsiteX1" fmla="*/ 1516 w 1516"/>
                <a:gd name="connsiteY1" fmla="*/ 0 h 6377"/>
                <a:gd name="connsiteX2" fmla="*/ 1495 w 1516"/>
                <a:gd name="connsiteY2" fmla="*/ 6377 h 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6" h="6377">
                  <a:moveTo>
                    <a:pt x="1495" y="6377"/>
                  </a:moveTo>
                  <a:cubicBezTo>
                    <a:pt x="-533" y="4244"/>
                    <a:pt x="-470" y="2112"/>
                    <a:pt x="1516" y="0"/>
                  </a:cubicBezTo>
                  <a:cubicBezTo>
                    <a:pt x="1495" y="2133"/>
                    <a:pt x="1495" y="4265"/>
                    <a:pt x="1495" y="6377"/>
                  </a:cubicBezTo>
                  <a:close/>
                </a:path>
              </a:pathLst>
            </a:custGeom>
            <a:solidFill>
              <a:srgbClr val="4A332B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2CB50ABD-DE26-40F3-6EA3-E8D10FEC70F6}"/>
                </a:ext>
              </a:extLst>
            </p:cNvPr>
            <p:cNvSpPr>
              <a:spLocks/>
            </p:cNvSpPr>
            <p:nvPr/>
          </p:nvSpPr>
          <p:spPr>
            <a:xfrm>
              <a:off x="7175164" y="3907327"/>
              <a:ext cx="1404" cy="5381"/>
            </a:xfrm>
            <a:custGeom>
              <a:avLst/>
              <a:gdLst>
                <a:gd name="connsiteX0" fmla="*/ 1163 w 1267"/>
                <a:gd name="connsiteY0" fmla="*/ 4537 h 4537"/>
                <a:gd name="connsiteX1" fmla="*/ 1268 w 1267"/>
                <a:gd name="connsiteY1" fmla="*/ 0 h 4537"/>
                <a:gd name="connsiteX2" fmla="*/ 1163 w 1267"/>
                <a:gd name="connsiteY2" fmla="*/ 4537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7" h="4537">
                  <a:moveTo>
                    <a:pt x="1163" y="4537"/>
                  </a:moveTo>
                  <a:cubicBezTo>
                    <a:pt x="-405" y="2990"/>
                    <a:pt x="-405" y="1485"/>
                    <a:pt x="1268" y="0"/>
                  </a:cubicBezTo>
                  <a:cubicBezTo>
                    <a:pt x="1226" y="1526"/>
                    <a:pt x="1184" y="3032"/>
                    <a:pt x="1163" y="4537"/>
                  </a:cubicBezTo>
                  <a:close/>
                </a:path>
              </a:pathLst>
            </a:custGeom>
            <a:solidFill>
              <a:srgbClr val="4A332B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EE9C7EB-467F-6C5B-EC0F-2BDFD94367D0}"/>
                </a:ext>
              </a:extLst>
            </p:cNvPr>
            <p:cNvSpPr>
              <a:spLocks/>
            </p:cNvSpPr>
            <p:nvPr/>
          </p:nvSpPr>
          <p:spPr>
            <a:xfrm>
              <a:off x="7321889" y="3721073"/>
              <a:ext cx="903" cy="521"/>
            </a:xfrm>
            <a:custGeom>
              <a:avLst/>
              <a:gdLst>
                <a:gd name="connsiteX0" fmla="*/ 815 w 815"/>
                <a:gd name="connsiteY0" fmla="*/ 439 h 439"/>
                <a:gd name="connsiteX1" fmla="*/ 0 w 815"/>
                <a:gd name="connsiteY1" fmla="*/ 0 h 439"/>
                <a:gd name="connsiteX2" fmla="*/ 815 w 815"/>
                <a:gd name="connsiteY2" fmla="*/ 439 h 439"/>
                <a:gd name="connsiteX3" fmla="*/ 815 w 815"/>
                <a:gd name="connsiteY3" fmla="*/ 439 h 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" h="439">
                  <a:moveTo>
                    <a:pt x="815" y="439"/>
                  </a:moveTo>
                  <a:cubicBezTo>
                    <a:pt x="544" y="293"/>
                    <a:pt x="272" y="146"/>
                    <a:pt x="0" y="0"/>
                  </a:cubicBezTo>
                  <a:cubicBezTo>
                    <a:pt x="272" y="146"/>
                    <a:pt x="544" y="293"/>
                    <a:pt x="815" y="439"/>
                  </a:cubicBezTo>
                  <a:lnTo>
                    <a:pt x="815" y="439"/>
                  </a:lnTo>
                  <a:close/>
                </a:path>
              </a:pathLst>
            </a:custGeom>
            <a:solidFill>
              <a:srgbClr val="1C192B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BAB0DED-96AA-8C2E-DA41-F820FBC9C48E}"/>
                </a:ext>
              </a:extLst>
            </p:cNvPr>
            <p:cNvSpPr>
              <a:spLocks/>
            </p:cNvSpPr>
            <p:nvPr/>
          </p:nvSpPr>
          <p:spPr>
            <a:xfrm>
              <a:off x="7174809" y="3818279"/>
              <a:ext cx="1783" cy="2727"/>
            </a:xfrm>
            <a:custGeom>
              <a:avLst/>
              <a:gdLst>
                <a:gd name="connsiteX0" fmla="*/ 1610 w 1609"/>
                <a:gd name="connsiteY0" fmla="*/ 2300 h 2299"/>
                <a:gd name="connsiteX1" fmla="*/ 0 w 1609"/>
                <a:gd name="connsiteY1" fmla="*/ 0 h 2299"/>
                <a:gd name="connsiteX2" fmla="*/ 1610 w 1609"/>
                <a:gd name="connsiteY2" fmla="*/ 2300 h 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9" h="2299">
                  <a:moveTo>
                    <a:pt x="1610" y="2300"/>
                  </a:moveTo>
                  <a:cubicBezTo>
                    <a:pt x="1066" y="1526"/>
                    <a:pt x="523" y="774"/>
                    <a:pt x="0" y="0"/>
                  </a:cubicBezTo>
                  <a:cubicBezTo>
                    <a:pt x="544" y="753"/>
                    <a:pt x="1066" y="1526"/>
                    <a:pt x="1610" y="2300"/>
                  </a:cubicBezTo>
                  <a:close/>
                </a:path>
              </a:pathLst>
            </a:custGeom>
            <a:solidFill>
              <a:srgbClr val="4A332B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47BF137-F520-3A6E-867C-54174E055B26}"/>
                </a:ext>
              </a:extLst>
            </p:cNvPr>
            <p:cNvSpPr>
              <a:spLocks/>
            </p:cNvSpPr>
            <p:nvPr/>
          </p:nvSpPr>
          <p:spPr>
            <a:xfrm>
              <a:off x="7167579" y="3720627"/>
              <a:ext cx="485" cy="967"/>
            </a:xfrm>
            <a:custGeom>
              <a:avLst/>
              <a:gdLst>
                <a:gd name="connsiteX0" fmla="*/ 0 w 438"/>
                <a:gd name="connsiteY0" fmla="*/ 815 h 815"/>
                <a:gd name="connsiteX1" fmla="*/ 439 w 438"/>
                <a:gd name="connsiteY1" fmla="*/ 0 h 815"/>
                <a:gd name="connsiteX2" fmla="*/ 0 w 438"/>
                <a:gd name="connsiteY2" fmla="*/ 815 h 815"/>
                <a:gd name="connsiteX3" fmla="*/ 0 w 438"/>
                <a:gd name="connsiteY3" fmla="*/ 815 h 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8" h="815">
                  <a:moveTo>
                    <a:pt x="0" y="815"/>
                  </a:moveTo>
                  <a:cubicBezTo>
                    <a:pt x="146" y="544"/>
                    <a:pt x="293" y="272"/>
                    <a:pt x="439" y="0"/>
                  </a:cubicBezTo>
                  <a:cubicBezTo>
                    <a:pt x="293" y="272"/>
                    <a:pt x="146" y="544"/>
                    <a:pt x="0" y="815"/>
                  </a:cubicBezTo>
                  <a:lnTo>
                    <a:pt x="0" y="815"/>
                  </a:lnTo>
                  <a:close/>
                </a:path>
              </a:pathLst>
            </a:custGeom>
            <a:solidFill>
              <a:srgbClr val="1C192B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618A6CCE-C57C-F681-5B1F-08D111C476ED}"/>
                </a:ext>
              </a:extLst>
            </p:cNvPr>
            <p:cNvSpPr>
              <a:spLocks/>
            </p:cNvSpPr>
            <p:nvPr/>
          </p:nvSpPr>
          <p:spPr>
            <a:xfrm>
              <a:off x="7175894" y="3900012"/>
              <a:ext cx="675" cy="2653"/>
            </a:xfrm>
            <a:custGeom>
              <a:avLst/>
              <a:gdLst>
                <a:gd name="connsiteX0" fmla="*/ 609 w 609"/>
                <a:gd name="connsiteY0" fmla="*/ 2237 h 2237"/>
                <a:gd name="connsiteX1" fmla="*/ 3 w 609"/>
                <a:gd name="connsiteY1" fmla="*/ 669 h 2237"/>
                <a:gd name="connsiteX2" fmla="*/ 609 w 609"/>
                <a:gd name="connsiteY2" fmla="*/ 0 h 2237"/>
                <a:gd name="connsiteX3" fmla="*/ 609 w 609"/>
                <a:gd name="connsiteY3" fmla="*/ 2237 h 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" h="2237">
                  <a:moveTo>
                    <a:pt x="609" y="2237"/>
                  </a:moveTo>
                  <a:cubicBezTo>
                    <a:pt x="400" y="1714"/>
                    <a:pt x="107" y="1213"/>
                    <a:pt x="3" y="669"/>
                  </a:cubicBezTo>
                  <a:cubicBezTo>
                    <a:pt x="-39" y="502"/>
                    <a:pt x="400" y="230"/>
                    <a:pt x="609" y="0"/>
                  </a:cubicBezTo>
                  <a:cubicBezTo>
                    <a:pt x="609" y="753"/>
                    <a:pt x="609" y="1505"/>
                    <a:pt x="609" y="2237"/>
                  </a:cubicBezTo>
                  <a:close/>
                </a:path>
              </a:pathLst>
            </a:custGeom>
            <a:solidFill>
              <a:srgbClr val="4A332B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771706-DD43-030A-95C2-B7557FD5C991}"/>
                </a:ext>
              </a:extLst>
            </p:cNvPr>
            <p:cNvSpPr>
              <a:spLocks/>
            </p:cNvSpPr>
            <p:nvPr/>
          </p:nvSpPr>
          <p:spPr>
            <a:xfrm>
              <a:off x="7167069" y="3721594"/>
              <a:ext cx="510" cy="967"/>
            </a:xfrm>
            <a:custGeom>
              <a:avLst/>
              <a:gdLst>
                <a:gd name="connsiteX0" fmla="*/ 460 w 460"/>
                <a:gd name="connsiteY0" fmla="*/ 0 h 815"/>
                <a:gd name="connsiteX1" fmla="*/ 0 w 460"/>
                <a:gd name="connsiteY1" fmla="*/ 815 h 815"/>
                <a:gd name="connsiteX2" fmla="*/ 460 w 460"/>
                <a:gd name="connsiteY2" fmla="*/ 0 h 815"/>
                <a:gd name="connsiteX3" fmla="*/ 460 w 460"/>
                <a:gd name="connsiteY3" fmla="*/ 0 h 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" h="815">
                  <a:moveTo>
                    <a:pt x="460" y="0"/>
                  </a:moveTo>
                  <a:cubicBezTo>
                    <a:pt x="314" y="272"/>
                    <a:pt x="146" y="544"/>
                    <a:pt x="0" y="815"/>
                  </a:cubicBezTo>
                  <a:cubicBezTo>
                    <a:pt x="146" y="544"/>
                    <a:pt x="314" y="272"/>
                    <a:pt x="460" y="0"/>
                  </a:cubicBezTo>
                  <a:lnTo>
                    <a:pt x="460" y="0"/>
                  </a:lnTo>
                  <a:close/>
                </a:path>
              </a:pathLst>
            </a:custGeom>
            <a:solidFill>
              <a:srgbClr val="1C192B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1F30C09A-6C09-BA14-2AB7-ED8ABFB3BDA3}"/>
                </a:ext>
              </a:extLst>
            </p:cNvPr>
            <p:cNvSpPr>
              <a:spLocks/>
            </p:cNvSpPr>
            <p:nvPr/>
          </p:nvSpPr>
          <p:spPr>
            <a:xfrm>
              <a:off x="7322792" y="3721608"/>
              <a:ext cx="903" cy="531"/>
            </a:xfrm>
            <a:custGeom>
              <a:avLst/>
              <a:gdLst>
                <a:gd name="connsiteX0" fmla="*/ 0 w 815"/>
                <a:gd name="connsiteY0" fmla="*/ 9 h 448"/>
                <a:gd name="connsiteX1" fmla="*/ 815 w 815"/>
                <a:gd name="connsiteY1" fmla="*/ 448 h 448"/>
                <a:gd name="connsiteX2" fmla="*/ 0 w 815"/>
                <a:gd name="connsiteY2" fmla="*/ 9 h 448"/>
                <a:gd name="connsiteX3" fmla="*/ 0 w 815"/>
                <a:gd name="connsiteY3" fmla="*/ 9 h 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5" h="448">
                  <a:moveTo>
                    <a:pt x="0" y="9"/>
                  </a:moveTo>
                  <a:cubicBezTo>
                    <a:pt x="272" y="156"/>
                    <a:pt x="544" y="302"/>
                    <a:pt x="815" y="448"/>
                  </a:cubicBezTo>
                  <a:cubicBezTo>
                    <a:pt x="544" y="302"/>
                    <a:pt x="272" y="135"/>
                    <a:pt x="0" y="9"/>
                  </a:cubicBezTo>
                  <a:cubicBezTo>
                    <a:pt x="0" y="-12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1C192B"/>
            </a:solidFill>
            <a:ln w="20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219" name="Graphic 16">
              <a:extLst>
                <a:ext uri="{FF2B5EF4-FFF2-40B4-BE49-F238E27FC236}">
                  <a16:creationId xmlns:a16="http://schemas.microsoft.com/office/drawing/2014/main" id="{24580D55-0CAD-7B2F-56AC-816D81393C46}"/>
                </a:ext>
              </a:extLst>
            </p:cNvPr>
            <p:cNvGrpSpPr/>
            <p:nvPr/>
          </p:nvGrpSpPr>
          <p:grpSpPr>
            <a:xfrm>
              <a:off x="5912570" y="3124221"/>
              <a:ext cx="867462" cy="1113995"/>
              <a:chOff x="3149226" y="4321946"/>
              <a:chExt cx="607247" cy="779828"/>
            </a:xfrm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9569433D-FEAB-A579-AFB4-40AAD919DC52}"/>
                  </a:ext>
                </a:extLst>
              </p:cNvPr>
              <p:cNvSpPr/>
              <p:nvPr/>
            </p:nvSpPr>
            <p:spPr>
              <a:xfrm>
                <a:off x="3149226" y="4554186"/>
                <a:ext cx="184183" cy="407868"/>
              </a:xfrm>
              <a:custGeom>
                <a:avLst/>
                <a:gdLst>
                  <a:gd name="connsiteX0" fmla="*/ 136999 w 184183"/>
                  <a:gd name="connsiteY0" fmla="*/ 8154 h 407868"/>
                  <a:gd name="connsiteX1" fmla="*/ 27128 w 184183"/>
                  <a:gd name="connsiteY1" fmla="*/ 26790 h 407868"/>
                  <a:gd name="connsiteX2" fmla="*/ 27128 w 184183"/>
                  <a:gd name="connsiteY2" fmla="*/ 387056 h 407868"/>
                  <a:gd name="connsiteX3" fmla="*/ 136999 w 184183"/>
                  <a:gd name="connsiteY3" fmla="*/ 401942 h 407868"/>
                  <a:gd name="connsiteX4" fmla="*/ 183432 w 184183"/>
                  <a:gd name="connsiteY4" fmla="*/ 367704 h 407868"/>
                  <a:gd name="connsiteX5" fmla="*/ 170032 w 184183"/>
                  <a:gd name="connsiteY5" fmla="*/ 0 h 407868"/>
                  <a:gd name="connsiteX6" fmla="*/ 136999 w 184183"/>
                  <a:gd name="connsiteY6" fmla="*/ 8154 h 40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183" h="407868">
                    <a:moveTo>
                      <a:pt x="136999" y="8154"/>
                    </a:moveTo>
                    <a:lnTo>
                      <a:pt x="27128" y="26790"/>
                    </a:lnTo>
                    <a:cubicBezTo>
                      <a:pt x="27128" y="26790"/>
                      <a:pt x="-33910" y="264980"/>
                      <a:pt x="27128" y="387056"/>
                    </a:cubicBezTo>
                    <a:cubicBezTo>
                      <a:pt x="27128" y="387056"/>
                      <a:pt x="80147" y="421294"/>
                      <a:pt x="136999" y="401942"/>
                    </a:cubicBezTo>
                    <a:cubicBezTo>
                      <a:pt x="193861" y="382590"/>
                      <a:pt x="183432" y="367704"/>
                      <a:pt x="183432" y="367704"/>
                    </a:cubicBezTo>
                    <a:lnTo>
                      <a:pt x="170032" y="0"/>
                    </a:lnTo>
                    <a:lnTo>
                      <a:pt x="136999" y="8154"/>
                    </a:lnTo>
                    <a:close/>
                  </a:path>
                </a:pathLst>
              </a:custGeom>
              <a:solidFill>
                <a:srgbClr val="232322"/>
              </a:solidFill>
              <a:ln w="10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8362EED9-DB1E-D2E1-2420-EA35607B2A99}"/>
                  </a:ext>
                </a:extLst>
              </p:cNvPr>
              <p:cNvSpPr/>
              <p:nvPr/>
            </p:nvSpPr>
            <p:spPr>
              <a:xfrm>
                <a:off x="3161313" y="4554175"/>
                <a:ext cx="160012" cy="95255"/>
              </a:xfrm>
              <a:custGeom>
                <a:avLst/>
                <a:gdLst>
                  <a:gd name="connsiteX0" fmla="*/ 160012 w 160012"/>
                  <a:gd name="connsiteY0" fmla="*/ 87651 h 95255"/>
                  <a:gd name="connsiteX1" fmla="*/ 0 w 160012"/>
                  <a:gd name="connsiteY1" fmla="*/ 95255 h 95255"/>
                  <a:gd name="connsiteX2" fmla="*/ 13920 w 160012"/>
                  <a:gd name="connsiteY2" fmla="*/ 26779 h 95255"/>
                  <a:gd name="connsiteX3" fmla="*/ 123790 w 160012"/>
                  <a:gd name="connsiteY3" fmla="*/ 8175 h 95255"/>
                  <a:gd name="connsiteX4" fmla="*/ 156813 w 160012"/>
                  <a:gd name="connsiteY4" fmla="*/ 0 h 95255"/>
                  <a:gd name="connsiteX5" fmla="*/ 160012 w 160012"/>
                  <a:gd name="connsiteY5" fmla="*/ 87651 h 9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012" h="95255">
                    <a:moveTo>
                      <a:pt x="160012" y="87651"/>
                    </a:moveTo>
                    <a:cubicBezTo>
                      <a:pt x="100356" y="69348"/>
                      <a:pt x="41281" y="80993"/>
                      <a:pt x="0" y="95255"/>
                    </a:cubicBezTo>
                    <a:cubicBezTo>
                      <a:pt x="6887" y="54203"/>
                      <a:pt x="13920" y="26779"/>
                      <a:pt x="13920" y="26779"/>
                    </a:cubicBezTo>
                    <a:lnTo>
                      <a:pt x="123790" y="8175"/>
                    </a:lnTo>
                    <a:lnTo>
                      <a:pt x="156813" y="0"/>
                    </a:lnTo>
                    <a:lnTo>
                      <a:pt x="160012" y="87651"/>
                    </a:lnTo>
                    <a:close/>
                  </a:path>
                </a:pathLst>
              </a:custGeom>
              <a:solidFill>
                <a:srgbClr val="303030"/>
              </a:solidFill>
              <a:ln w="10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5D2C0EB1-2479-6DF8-3B49-7BF69EE84881}"/>
                  </a:ext>
                </a:extLst>
              </p:cNvPr>
              <p:cNvSpPr/>
              <p:nvPr/>
            </p:nvSpPr>
            <p:spPr>
              <a:xfrm>
                <a:off x="3149226" y="4554186"/>
                <a:ext cx="184183" cy="407868"/>
              </a:xfrm>
              <a:custGeom>
                <a:avLst/>
                <a:gdLst>
                  <a:gd name="connsiteX0" fmla="*/ 136999 w 184183"/>
                  <a:gd name="connsiteY0" fmla="*/ 8154 h 407868"/>
                  <a:gd name="connsiteX1" fmla="*/ 27128 w 184183"/>
                  <a:gd name="connsiteY1" fmla="*/ 26790 h 407868"/>
                  <a:gd name="connsiteX2" fmla="*/ 27128 w 184183"/>
                  <a:gd name="connsiteY2" fmla="*/ 387056 h 407868"/>
                  <a:gd name="connsiteX3" fmla="*/ 136999 w 184183"/>
                  <a:gd name="connsiteY3" fmla="*/ 401942 h 407868"/>
                  <a:gd name="connsiteX4" fmla="*/ 183432 w 184183"/>
                  <a:gd name="connsiteY4" fmla="*/ 367704 h 407868"/>
                  <a:gd name="connsiteX5" fmla="*/ 170032 w 184183"/>
                  <a:gd name="connsiteY5" fmla="*/ 0 h 407868"/>
                  <a:gd name="connsiteX6" fmla="*/ 136999 w 184183"/>
                  <a:gd name="connsiteY6" fmla="*/ 8154 h 40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183" h="407868">
                    <a:moveTo>
                      <a:pt x="136999" y="8154"/>
                    </a:moveTo>
                    <a:lnTo>
                      <a:pt x="27128" y="26790"/>
                    </a:lnTo>
                    <a:cubicBezTo>
                      <a:pt x="27128" y="26790"/>
                      <a:pt x="-33910" y="264980"/>
                      <a:pt x="27128" y="387056"/>
                    </a:cubicBezTo>
                    <a:cubicBezTo>
                      <a:pt x="27128" y="387056"/>
                      <a:pt x="80147" y="421294"/>
                      <a:pt x="136999" y="401942"/>
                    </a:cubicBezTo>
                    <a:cubicBezTo>
                      <a:pt x="193861" y="382590"/>
                      <a:pt x="183432" y="367704"/>
                      <a:pt x="183432" y="367704"/>
                    </a:cubicBezTo>
                    <a:lnTo>
                      <a:pt x="170032" y="0"/>
                    </a:lnTo>
                    <a:lnTo>
                      <a:pt x="136999" y="8154"/>
                    </a:lnTo>
                    <a:close/>
                  </a:path>
                </a:pathLst>
              </a:custGeom>
              <a:noFill/>
              <a:ln w="7254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D33CFB22-FACC-83A7-5C43-A6E7465BE345}"/>
                  </a:ext>
                </a:extLst>
              </p:cNvPr>
              <p:cNvSpPr/>
              <p:nvPr/>
            </p:nvSpPr>
            <p:spPr>
              <a:xfrm>
                <a:off x="3279731" y="4321946"/>
                <a:ext cx="444747" cy="779814"/>
              </a:xfrm>
              <a:custGeom>
                <a:avLst/>
                <a:gdLst>
                  <a:gd name="connsiteX0" fmla="*/ 390496 w 444747"/>
                  <a:gd name="connsiteY0" fmla="*/ 771133 h 779814"/>
                  <a:gd name="connsiteX1" fmla="*/ 390496 w 444747"/>
                  <a:gd name="connsiteY1" fmla="*/ 102715 h 779814"/>
                  <a:gd name="connsiteX2" fmla="*/ 165810 w 444747"/>
                  <a:gd name="connsiteY2" fmla="*/ 5798 h 779814"/>
                  <a:gd name="connsiteX3" fmla="*/ 88941 w 444747"/>
                  <a:gd name="connsiteY3" fmla="*/ 58858 h 779814"/>
                  <a:gd name="connsiteX4" fmla="*/ 458 w 444747"/>
                  <a:gd name="connsiteY4" fmla="*/ 379610 h 779814"/>
                  <a:gd name="connsiteX5" fmla="*/ 31725 w 444747"/>
                  <a:gd name="connsiteY5" fmla="*/ 771133 h 779814"/>
                  <a:gd name="connsiteX6" fmla="*/ 183573 w 444747"/>
                  <a:gd name="connsiteY6" fmla="*/ 763685 h 779814"/>
                  <a:gd name="connsiteX7" fmla="*/ 189525 w 444747"/>
                  <a:gd name="connsiteY7" fmla="*/ 646075 h 779814"/>
                  <a:gd name="connsiteX8" fmla="*/ 266934 w 444747"/>
                  <a:gd name="connsiteY8" fmla="*/ 647561 h 779814"/>
                  <a:gd name="connsiteX9" fmla="*/ 275867 w 444747"/>
                  <a:gd name="connsiteY9" fmla="*/ 772608 h 779814"/>
                  <a:gd name="connsiteX10" fmla="*/ 390496 w 444747"/>
                  <a:gd name="connsiteY10" fmla="*/ 771133 h 779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747" h="779814">
                    <a:moveTo>
                      <a:pt x="390496" y="771133"/>
                    </a:moveTo>
                    <a:cubicBezTo>
                      <a:pt x="390496" y="771133"/>
                      <a:pt x="512562" y="254324"/>
                      <a:pt x="390496" y="102715"/>
                    </a:cubicBezTo>
                    <a:cubicBezTo>
                      <a:pt x="338443" y="38062"/>
                      <a:pt x="253201" y="-18634"/>
                      <a:pt x="165810" y="5798"/>
                    </a:cubicBezTo>
                    <a:cubicBezTo>
                      <a:pt x="135374" y="14305"/>
                      <a:pt x="109290" y="34665"/>
                      <a:pt x="88941" y="58858"/>
                    </a:cubicBezTo>
                    <a:cubicBezTo>
                      <a:pt x="14378" y="147486"/>
                      <a:pt x="-3230" y="267474"/>
                      <a:pt x="458" y="379610"/>
                    </a:cubicBezTo>
                    <a:cubicBezTo>
                      <a:pt x="10877" y="696705"/>
                      <a:pt x="31725" y="771133"/>
                      <a:pt x="31725" y="771133"/>
                    </a:cubicBezTo>
                    <a:cubicBezTo>
                      <a:pt x="31725" y="771133"/>
                      <a:pt x="146353" y="794952"/>
                      <a:pt x="183573" y="763685"/>
                    </a:cubicBezTo>
                    <a:cubicBezTo>
                      <a:pt x="183573" y="763685"/>
                      <a:pt x="176125" y="657990"/>
                      <a:pt x="189525" y="646075"/>
                    </a:cubicBezTo>
                    <a:lnTo>
                      <a:pt x="266934" y="647561"/>
                    </a:lnTo>
                    <a:lnTo>
                      <a:pt x="275867" y="772608"/>
                    </a:lnTo>
                    <a:lnTo>
                      <a:pt x="390496" y="771133"/>
                    </a:lnTo>
                    <a:close/>
                  </a:path>
                </a:pathLst>
              </a:custGeom>
              <a:solidFill>
                <a:srgbClr val="303030"/>
              </a:solidFill>
              <a:ln w="10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643B2F06-CFF8-6FE0-2467-7CF7A52A2CBB}"/>
                  </a:ext>
                </a:extLst>
              </p:cNvPr>
              <p:cNvSpPr/>
              <p:nvPr/>
            </p:nvSpPr>
            <p:spPr>
              <a:xfrm>
                <a:off x="3277768" y="4429845"/>
                <a:ext cx="443452" cy="671930"/>
              </a:xfrm>
              <a:custGeom>
                <a:avLst/>
                <a:gdLst>
                  <a:gd name="connsiteX0" fmla="*/ 443453 w 443452"/>
                  <a:gd name="connsiteY0" fmla="*/ 291053 h 671930"/>
                  <a:gd name="connsiteX1" fmla="*/ 390496 w 443452"/>
                  <a:gd name="connsiteY1" fmla="*/ 663245 h 671930"/>
                  <a:gd name="connsiteX2" fmla="*/ 275868 w 443452"/>
                  <a:gd name="connsiteY2" fmla="*/ 664730 h 671930"/>
                  <a:gd name="connsiteX3" fmla="*/ 266924 w 443452"/>
                  <a:gd name="connsiteY3" fmla="*/ 539683 h 671930"/>
                  <a:gd name="connsiteX4" fmla="*/ 189546 w 443452"/>
                  <a:gd name="connsiteY4" fmla="*/ 538198 h 671930"/>
                  <a:gd name="connsiteX5" fmla="*/ 183573 w 443452"/>
                  <a:gd name="connsiteY5" fmla="*/ 655797 h 671930"/>
                  <a:gd name="connsiteX6" fmla="*/ 31736 w 443452"/>
                  <a:gd name="connsiteY6" fmla="*/ 663255 h 671930"/>
                  <a:gd name="connsiteX7" fmla="*/ 458 w 443452"/>
                  <a:gd name="connsiteY7" fmla="*/ 271701 h 671930"/>
                  <a:gd name="connsiteX8" fmla="*/ 54942 w 443452"/>
                  <a:gd name="connsiteY8" fmla="*/ 0 h 671930"/>
                  <a:gd name="connsiteX9" fmla="*/ 54558 w 443452"/>
                  <a:gd name="connsiteY9" fmla="*/ 213436 h 671930"/>
                  <a:gd name="connsiteX10" fmla="*/ 111254 w 443452"/>
                  <a:gd name="connsiteY10" fmla="*/ 394920 h 671930"/>
                  <a:gd name="connsiteX11" fmla="*/ 186222 w 443452"/>
                  <a:gd name="connsiteY11" fmla="*/ 419643 h 671930"/>
                  <a:gd name="connsiteX12" fmla="*/ 443453 w 443452"/>
                  <a:gd name="connsiteY12" fmla="*/ 291053 h 67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3452" h="671930">
                    <a:moveTo>
                      <a:pt x="443453" y="291053"/>
                    </a:moveTo>
                    <a:cubicBezTo>
                      <a:pt x="435163" y="474085"/>
                      <a:pt x="390496" y="663245"/>
                      <a:pt x="390496" y="663245"/>
                    </a:cubicBezTo>
                    <a:lnTo>
                      <a:pt x="275868" y="664730"/>
                    </a:lnTo>
                    <a:lnTo>
                      <a:pt x="266924" y="539683"/>
                    </a:lnTo>
                    <a:lnTo>
                      <a:pt x="189546" y="538198"/>
                    </a:lnTo>
                    <a:cubicBezTo>
                      <a:pt x="176115" y="550102"/>
                      <a:pt x="183573" y="655797"/>
                      <a:pt x="183573" y="655797"/>
                    </a:cubicBezTo>
                    <a:cubicBezTo>
                      <a:pt x="146364" y="687064"/>
                      <a:pt x="31736" y="663255"/>
                      <a:pt x="31736" y="663255"/>
                    </a:cubicBezTo>
                    <a:cubicBezTo>
                      <a:pt x="31736" y="663255"/>
                      <a:pt x="10888" y="588806"/>
                      <a:pt x="458" y="271701"/>
                    </a:cubicBezTo>
                    <a:cubicBezTo>
                      <a:pt x="-2585" y="179136"/>
                      <a:pt x="8862" y="81211"/>
                      <a:pt x="54942" y="0"/>
                    </a:cubicBezTo>
                    <a:cubicBezTo>
                      <a:pt x="51431" y="71010"/>
                      <a:pt x="49977" y="142436"/>
                      <a:pt x="54558" y="213436"/>
                    </a:cubicBezTo>
                    <a:cubicBezTo>
                      <a:pt x="58401" y="272937"/>
                      <a:pt x="53654" y="358823"/>
                      <a:pt x="111254" y="394920"/>
                    </a:cubicBezTo>
                    <a:cubicBezTo>
                      <a:pt x="133691" y="408985"/>
                      <a:pt x="160149" y="415031"/>
                      <a:pt x="186222" y="419643"/>
                    </a:cubicBezTo>
                    <a:cubicBezTo>
                      <a:pt x="302720" y="440231"/>
                      <a:pt x="396563" y="404227"/>
                      <a:pt x="443453" y="291053"/>
                    </a:cubicBezTo>
                    <a:close/>
                  </a:path>
                </a:pathLst>
              </a:custGeom>
              <a:solidFill>
                <a:srgbClr val="232322"/>
              </a:solidFill>
              <a:ln w="10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8506180E-DA1C-70BF-1D06-46376B2312BB}"/>
                  </a:ext>
                </a:extLst>
              </p:cNvPr>
              <p:cNvSpPr/>
              <p:nvPr/>
            </p:nvSpPr>
            <p:spPr>
              <a:xfrm>
                <a:off x="3277124" y="4321946"/>
                <a:ext cx="444747" cy="779814"/>
              </a:xfrm>
              <a:custGeom>
                <a:avLst/>
                <a:gdLst>
                  <a:gd name="connsiteX0" fmla="*/ 390496 w 444747"/>
                  <a:gd name="connsiteY0" fmla="*/ 771133 h 779814"/>
                  <a:gd name="connsiteX1" fmla="*/ 390496 w 444747"/>
                  <a:gd name="connsiteY1" fmla="*/ 102715 h 779814"/>
                  <a:gd name="connsiteX2" fmla="*/ 165810 w 444747"/>
                  <a:gd name="connsiteY2" fmla="*/ 5798 h 779814"/>
                  <a:gd name="connsiteX3" fmla="*/ 88941 w 444747"/>
                  <a:gd name="connsiteY3" fmla="*/ 58858 h 779814"/>
                  <a:gd name="connsiteX4" fmla="*/ 458 w 444747"/>
                  <a:gd name="connsiteY4" fmla="*/ 379610 h 779814"/>
                  <a:gd name="connsiteX5" fmla="*/ 31725 w 444747"/>
                  <a:gd name="connsiteY5" fmla="*/ 771133 h 779814"/>
                  <a:gd name="connsiteX6" fmla="*/ 183573 w 444747"/>
                  <a:gd name="connsiteY6" fmla="*/ 763685 h 779814"/>
                  <a:gd name="connsiteX7" fmla="*/ 189525 w 444747"/>
                  <a:gd name="connsiteY7" fmla="*/ 646075 h 779814"/>
                  <a:gd name="connsiteX8" fmla="*/ 266934 w 444747"/>
                  <a:gd name="connsiteY8" fmla="*/ 647561 h 779814"/>
                  <a:gd name="connsiteX9" fmla="*/ 275867 w 444747"/>
                  <a:gd name="connsiteY9" fmla="*/ 772608 h 779814"/>
                  <a:gd name="connsiteX10" fmla="*/ 390496 w 444747"/>
                  <a:gd name="connsiteY10" fmla="*/ 771133 h 779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4747" h="779814">
                    <a:moveTo>
                      <a:pt x="390496" y="771133"/>
                    </a:moveTo>
                    <a:cubicBezTo>
                      <a:pt x="390496" y="771133"/>
                      <a:pt x="512562" y="254324"/>
                      <a:pt x="390496" y="102715"/>
                    </a:cubicBezTo>
                    <a:cubicBezTo>
                      <a:pt x="338443" y="38062"/>
                      <a:pt x="253201" y="-18634"/>
                      <a:pt x="165810" y="5798"/>
                    </a:cubicBezTo>
                    <a:cubicBezTo>
                      <a:pt x="135374" y="14305"/>
                      <a:pt x="109290" y="34665"/>
                      <a:pt x="88941" y="58858"/>
                    </a:cubicBezTo>
                    <a:cubicBezTo>
                      <a:pt x="14378" y="147486"/>
                      <a:pt x="-3230" y="267474"/>
                      <a:pt x="458" y="379610"/>
                    </a:cubicBezTo>
                    <a:cubicBezTo>
                      <a:pt x="10877" y="696705"/>
                      <a:pt x="31725" y="771133"/>
                      <a:pt x="31725" y="771133"/>
                    </a:cubicBezTo>
                    <a:cubicBezTo>
                      <a:pt x="31725" y="771133"/>
                      <a:pt x="146353" y="794952"/>
                      <a:pt x="183573" y="763685"/>
                    </a:cubicBezTo>
                    <a:cubicBezTo>
                      <a:pt x="183573" y="763685"/>
                      <a:pt x="176125" y="657990"/>
                      <a:pt x="189525" y="646075"/>
                    </a:cubicBezTo>
                    <a:lnTo>
                      <a:pt x="266934" y="647561"/>
                    </a:lnTo>
                    <a:lnTo>
                      <a:pt x="275867" y="772608"/>
                    </a:lnTo>
                    <a:lnTo>
                      <a:pt x="390496" y="771133"/>
                    </a:lnTo>
                    <a:close/>
                  </a:path>
                </a:pathLst>
              </a:custGeom>
              <a:noFill/>
              <a:ln w="7254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F0DF76CA-60B5-397D-3A14-54FFB70063BC}"/>
                  </a:ext>
                </a:extLst>
              </p:cNvPr>
              <p:cNvSpPr/>
              <p:nvPr/>
            </p:nvSpPr>
            <p:spPr>
              <a:xfrm>
                <a:off x="3412017" y="4448985"/>
                <a:ext cx="344456" cy="226066"/>
              </a:xfrm>
              <a:custGeom>
                <a:avLst/>
                <a:gdLst>
                  <a:gd name="connsiteX0" fmla="*/ 1354 w 344456"/>
                  <a:gd name="connsiteY0" fmla="*/ 112825 h 226066"/>
                  <a:gd name="connsiteX1" fmla="*/ 1125 w 344456"/>
                  <a:gd name="connsiteY1" fmla="*/ 111267 h 226066"/>
                  <a:gd name="connsiteX2" fmla="*/ 94822 w 344456"/>
                  <a:gd name="connsiteY2" fmla="*/ 2466 h 226066"/>
                  <a:gd name="connsiteX3" fmla="*/ 325564 w 344456"/>
                  <a:gd name="connsiteY3" fmla="*/ 45637 h 226066"/>
                  <a:gd name="connsiteX4" fmla="*/ 309837 w 344456"/>
                  <a:gd name="connsiteY4" fmla="*/ 210864 h 226066"/>
                  <a:gd name="connsiteX5" fmla="*/ 105947 w 344456"/>
                  <a:gd name="connsiteY5" fmla="*/ 219684 h 226066"/>
                  <a:gd name="connsiteX6" fmla="*/ 1354 w 344456"/>
                  <a:gd name="connsiteY6" fmla="*/ 112825 h 22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4456" h="226066">
                    <a:moveTo>
                      <a:pt x="1354" y="112825"/>
                    </a:moveTo>
                    <a:cubicBezTo>
                      <a:pt x="1270" y="112306"/>
                      <a:pt x="1198" y="111786"/>
                      <a:pt x="1125" y="111267"/>
                    </a:cubicBezTo>
                    <a:cubicBezTo>
                      <a:pt x="-7434" y="49377"/>
                      <a:pt x="33722" y="5489"/>
                      <a:pt x="94822" y="2466"/>
                    </a:cubicBezTo>
                    <a:cubicBezTo>
                      <a:pt x="215403" y="-3486"/>
                      <a:pt x="291326" y="-2001"/>
                      <a:pt x="325564" y="45637"/>
                    </a:cubicBezTo>
                    <a:cubicBezTo>
                      <a:pt x="359802" y="93275"/>
                      <a:pt x="343234" y="206377"/>
                      <a:pt x="309837" y="210864"/>
                    </a:cubicBezTo>
                    <a:cubicBezTo>
                      <a:pt x="243159" y="219819"/>
                      <a:pt x="172865" y="234631"/>
                      <a:pt x="105947" y="219684"/>
                    </a:cubicBezTo>
                    <a:cubicBezTo>
                      <a:pt x="53957" y="208070"/>
                      <a:pt x="9508" y="166447"/>
                      <a:pt x="1354" y="112825"/>
                    </a:cubicBezTo>
                    <a:close/>
                  </a:path>
                </a:pathLst>
              </a:custGeom>
              <a:solidFill>
                <a:srgbClr val="99C7DC"/>
              </a:solidFill>
              <a:ln w="10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4C8B8813-017B-81C5-B69D-E4E3E64350CF}"/>
                  </a:ext>
                </a:extLst>
              </p:cNvPr>
              <p:cNvSpPr/>
              <p:nvPr/>
            </p:nvSpPr>
            <p:spPr>
              <a:xfrm>
                <a:off x="3412279" y="4469557"/>
                <a:ext cx="343956" cy="205500"/>
              </a:xfrm>
              <a:custGeom>
                <a:avLst/>
                <a:gdLst>
                  <a:gd name="connsiteX0" fmla="*/ 343938 w 343956"/>
                  <a:gd name="connsiteY0" fmla="*/ 104895 h 205500"/>
                  <a:gd name="connsiteX1" fmla="*/ 309814 w 343956"/>
                  <a:gd name="connsiteY1" fmla="*/ 190292 h 205500"/>
                  <a:gd name="connsiteX2" fmla="*/ 105935 w 343956"/>
                  <a:gd name="connsiteY2" fmla="*/ 199122 h 205500"/>
                  <a:gd name="connsiteX3" fmla="*/ 1351 w 343956"/>
                  <a:gd name="connsiteY3" fmla="*/ 92253 h 205500"/>
                  <a:gd name="connsiteX4" fmla="*/ 1123 w 343956"/>
                  <a:gd name="connsiteY4" fmla="*/ 90695 h 205500"/>
                  <a:gd name="connsiteX5" fmla="*/ 38020 w 343956"/>
                  <a:gd name="connsiteY5" fmla="*/ 0 h 205500"/>
                  <a:gd name="connsiteX6" fmla="*/ 58130 w 343956"/>
                  <a:gd name="connsiteY6" fmla="*/ 64809 h 205500"/>
                  <a:gd name="connsiteX7" fmla="*/ 122835 w 343956"/>
                  <a:gd name="connsiteY7" fmla="*/ 133316 h 205500"/>
                  <a:gd name="connsiteX8" fmla="*/ 190927 w 343956"/>
                  <a:gd name="connsiteY8" fmla="*/ 147038 h 205500"/>
                  <a:gd name="connsiteX9" fmla="*/ 276937 w 343956"/>
                  <a:gd name="connsiteY9" fmla="*/ 142229 h 205500"/>
                  <a:gd name="connsiteX10" fmla="*/ 343938 w 343956"/>
                  <a:gd name="connsiteY10" fmla="*/ 104895 h 205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3956" h="205500">
                    <a:moveTo>
                      <a:pt x="343938" y="104895"/>
                    </a:moveTo>
                    <a:cubicBezTo>
                      <a:pt x="344312" y="126543"/>
                      <a:pt x="339440" y="186324"/>
                      <a:pt x="309814" y="190292"/>
                    </a:cubicBezTo>
                    <a:cubicBezTo>
                      <a:pt x="243125" y="199236"/>
                      <a:pt x="172852" y="214070"/>
                      <a:pt x="105935" y="199122"/>
                    </a:cubicBezTo>
                    <a:cubicBezTo>
                      <a:pt x="53923" y="187519"/>
                      <a:pt x="9495" y="145864"/>
                      <a:pt x="1351" y="92253"/>
                    </a:cubicBezTo>
                    <a:cubicBezTo>
                      <a:pt x="1278" y="91724"/>
                      <a:pt x="1195" y="91225"/>
                      <a:pt x="1123" y="90695"/>
                    </a:cubicBezTo>
                    <a:cubicBezTo>
                      <a:pt x="-4352" y="51056"/>
                      <a:pt x="10555" y="18791"/>
                      <a:pt x="38020" y="0"/>
                    </a:cubicBezTo>
                    <a:cubicBezTo>
                      <a:pt x="26676" y="7760"/>
                      <a:pt x="54048" y="56468"/>
                      <a:pt x="58130" y="64809"/>
                    </a:cubicBezTo>
                    <a:cubicBezTo>
                      <a:pt x="72767" y="94715"/>
                      <a:pt x="90644" y="120186"/>
                      <a:pt x="122835" y="133316"/>
                    </a:cubicBezTo>
                    <a:cubicBezTo>
                      <a:pt x="144359" y="142094"/>
                      <a:pt x="167762" y="145147"/>
                      <a:pt x="190927" y="147038"/>
                    </a:cubicBezTo>
                    <a:cubicBezTo>
                      <a:pt x="219462" y="149365"/>
                      <a:pt x="249088" y="149822"/>
                      <a:pt x="276937" y="142229"/>
                    </a:cubicBezTo>
                    <a:cubicBezTo>
                      <a:pt x="287138" y="139445"/>
                      <a:pt x="344166" y="118254"/>
                      <a:pt x="343938" y="104895"/>
                    </a:cubicBezTo>
                    <a:close/>
                  </a:path>
                </a:pathLst>
              </a:custGeom>
              <a:solidFill>
                <a:srgbClr val="4B656F"/>
              </a:solidFill>
              <a:ln w="10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7F86C4F-BCFA-63E6-4AB1-436AD006105C}"/>
                  </a:ext>
                </a:extLst>
              </p:cNvPr>
              <p:cNvSpPr/>
              <p:nvPr/>
            </p:nvSpPr>
            <p:spPr>
              <a:xfrm>
                <a:off x="3412017" y="4448985"/>
                <a:ext cx="344456" cy="226066"/>
              </a:xfrm>
              <a:custGeom>
                <a:avLst/>
                <a:gdLst>
                  <a:gd name="connsiteX0" fmla="*/ 1354 w 344456"/>
                  <a:gd name="connsiteY0" fmla="*/ 112825 h 226066"/>
                  <a:gd name="connsiteX1" fmla="*/ 1125 w 344456"/>
                  <a:gd name="connsiteY1" fmla="*/ 111267 h 226066"/>
                  <a:gd name="connsiteX2" fmla="*/ 94822 w 344456"/>
                  <a:gd name="connsiteY2" fmla="*/ 2466 h 226066"/>
                  <a:gd name="connsiteX3" fmla="*/ 325564 w 344456"/>
                  <a:gd name="connsiteY3" fmla="*/ 45637 h 226066"/>
                  <a:gd name="connsiteX4" fmla="*/ 309837 w 344456"/>
                  <a:gd name="connsiteY4" fmla="*/ 210864 h 226066"/>
                  <a:gd name="connsiteX5" fmla="*/ 105947 w 344456"/>
                  <a:gd name="connsiteY5" fmla="*/ 219684 h 226066"/>
                  <a:gd name="connsiteX6" fmla="*/ 1354 w 344456"/>
                  <a:gd name="connsiteY6" fmla="*/ 112825 h 22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4456" h="226066">
                    <a:moveTo>
                      <a:pt x="1354" y="112825"/>
                    </a:moveTo>
                    <a:cubicBezTo>
                      <a:pt x="1270" y="112306"/>
                      <a:pt x="1198" y="111786"/>
                      <a:pt x="1125" y="111267"/>
                    </a:cubicBezTo>
                    <a:cubicBezTo>
                      <a:pt x="-7434" y="49377"/>
                      <a:pt x="33722" y="5489"/>
                      <a:pt x="94822" y="2466"/>
                    </a:cubicBezTo>
                    <a:cubicBezTo>
                      <a:pt x="215403" y="-3486"/>
                      <a:pt x="291326" y="-2001"/>
                      <a:pt x="325564" y="45637"/>
                    </a:cubicBezTo>
                    <a:cubicBezTo>
                      <a:pt x="359802" y="93275"/>
                      <a:pt x="343234" y="206377"/>
                      <a:pt x="309837" y="210864"/>
                    </a:cubicBezTo>
                    <a:cubicBezTo>
                      <a:pt x="243159" y="219819"/>
                      <a:pt x="172865" y="234631"/>
                      <a:pt x="105947" y="219684"/>
                    </a:cubicBezTo>
                    <a:cubicBezTo>
                      <a:pt x="53957" y="208070"/>
                      <a:pt x="9508" y="166447"/>
                      <a:pt x="1354" y="112825"/>
                    </a:cubicBezTo>
                    <a:close/>
                  </a:path>
                </a:pathLst>
              </a:custGeom>
              <a:noFill/>
              <a:ln w="7254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FA684FD2-8C51-2BDF-5385-875E4CE593A3}"/>
                  </a:ext>
                </a:extLst>
              </p:cNvPr>
              <p:cNvSpPr/>
              <p:nvPr/>
            </p:nvSpPr>
            <p:spPr>
              <a:xfrm>
                <a:off x="3484921" y="4965508"/>
                <a:ext cx="111667" cy="7271"/>
              </a:xfrm>
              <a:custGeom>
                <a:avLst/>
                <a:gdLst>
                  <a:gd name="connsiteX0" fmla="*/ 0 w 111667"/>
                  <a:gd name="connsiteY0" fmla="*/ 364 h 7271"/>
                  <a:gd name="connsiteX1" fmla="*/ 13961 w 111667"/>
                  <a:gd name="connsiteY1" fmla="*/ 187 h 7271"/>
                  <a:gd name="connsiteX2" fmla="*/ 27922 w 111667"/>
                  <a:gd name="connsiteY2" fmla="*/ 125 h 7271"/>
                  <a:gd name="connsiteX3" fmla="*/ 55834 w 111667"/>
                  <a:gd name="connsiteY3" fmla="*/ 0 h 7271"/>
                  <a:gd name="connsiteX4" fmla="*/ 83746 w 111667"/>
                  <a:gd name="connsiteY4" fmla="*/ 125 h 7271"/>
                  <a:gd name="connsiteX5" fmla="*/ 97707 w 111667"/>
                  <a:gd name="connsiteY5" fmla="*/ 187 h 7271"/>
                  <a:gd name="connsiteX6" fmla="*/ 111668 w 111667"/>
                  <a:gd name="connsiteY6" fmla="*/ 364 h 7271"/>
                  <a:gd name="connsiteX7" fmla="*/ 111668 w 111667"/>
                  <a:gd name="connsiteY7" fmla="*/ 1091 h 7271"/>
                  <a:gd name="connsiteX8" fmla="*/ 83756 w 111667"/>
                  <a:gd name="connsiteY8" fmla="*/ 5931 h 7271"/>
                  <a:gd name="connsiteX9" fmla="*/ 55844 w 111667"/>
                  <a:gd name="connsiteY9" fmla="*/ 7271 h 7271"/>
                  <a:gd name="connsiteX10" fmla="*/ 27933 w 111667"/>
                  <a:gd name="connsiteY10" fmla="*/ 5952 h 7271"/>
                  <a:gd name="connsiteX11" fmla="*/ 21 w 111667"/>
                  <a:gd name="connsiteY11" fmla="*/ 1091 h 7271"/>
                  <a:gd name="connsiteX12" fmla="*/ 21 w 111667"/>
                  <a:gd name="connsiteY12" fmla="*/ 364 h 7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1667" h="7271">
                    <a:moveTo>
                      <a:pt x="0" y="364"/>
                    </a:moveTo>
                    <a:lnTo>
                      <a:pt x="13961" y="187"/>
                    </a:lnTo>
                    <a:lnTo>
                      <a:pt x="27922" y="125"/>
                    </a:lnTo>
                    <a:lnTo>
                      <a:pt x="55834" y="0"/>
                    </a:lnTo>
                    <a:lnTo>
                      <a:pt x="83746" y="125"/>
                    </a:lnTo>
                    <a:lnTo>
                      <a:pt x="97707" y="187"/>
                    </a:lnTo>
                    <a:lnTo>
                      <a:pt x="111668" y="364"/>
                    </a:lnTo>
                    <a:lnTo>
                      <a:pt x="111668" y="1091"/>
                    </a:lnTo>
                    <a:cubicBezTo>
                      <a:pt x="102360" y="3646"/>
                      <a:pt x="93063" y="4976"/>
                      <a:pt x="83756" y="5931"/>
                    </a:cubicBezTo>
                    <a:cubicBezTo>
                      <a:pt x="74449" y="6835"/>
                      <a:pt x="65152" y="7261"/>
                      <a:pt x="55844" y="7271"/>
                    </a:cubicBezTo>
                    <a:cubicBezTo>
                      <a:pt x="46537" y="7282"/>
                      <a:pt x="37240" y="6856"/>
                      <a:pt x="27933" y="5952"/>
                    </a:cubicBezTo>
                    <a:cubicBezTo>
                      <a:pt x="18625" y="4996"/>
                      <a:pt x="9328" y="3667"/>
                      <a:pt x="21" y="1091"/>
                    </a:cubicBezTo>
                    <a:lnTo>
                      <a:pt x="21" y="364"/>
                    </a:lnTo>
                    <a:close/>
                  </a:path>
                </a:pathLst>
              </a:custGeom>
              <a:solidFill>
                <a:srgbClr val="010101"/>
              </a:solidFill>
              <a:ln w="10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064F2228-EE42-48B1-8E07-B82B3B0DDA7B}"/>
                  </a:ext>
                </a:extLst>
              </p:cNvPr>
              <p:cNvSpPr/>
              <p:nvPr/>
            </p:nvSpPr>
            <p:spPr>
              <a:xfrm rot="-4998595">
                <a:off x="3591039" y="4435709"/>
                <a:ext cx="61038" cy="149044"/>
              </a:xfrm>
              <a:custGeom>
                <a:avLst/>
                <a:gdLst>
                  <a:gd name="connsiteX0" fmla="*/ 61039 w 61038"/>
                  <a:gd name="connsiteY0" fmla="*/ 74522 h 149044"/>
                  <a:gd name="connsiteX1" fmla="*/ 30519 w 61038"/>
                  <a:gd name="connsiteY1" fmla="*/ 149044 h 149044"/>
                  <a:gd name="connsiteX2" fmla="*/ 0 w 61038"/>
                  <a:gd name="connsiteY2" fmla="*/ 74522 h 149044"/>
                  <a:gd name="connsiteX3" fmla="*/ 30519 w 61038"/>
                  <a:gd name="connsiteY3" fmla="*/ 0 h 149044"/>
                  <a:gd name="connsiteX4" fmla="*/ 61039 w 61038"/>
                  <a:gd name="connsiteY4" fmla="*/ 74522 h 149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038" h="149044">
                    <a:moveTo>
                      <a:pt x="61039" y="74522"/>
                    </a:moveTo>
                    <a:cubicBezTo>
                      <a:pt x="61039" y="115679"/>
                      <a:pt x="47375" y="149044"/>
                      <a:pt x="30519" y="149044"/>
                    </a:cubicBezTo>
                    <a:cubicBezTo>
                      <a:pt x="13664" y="149044"/>
                      <a:pt x="0" y="115679"/>
                      <a:pt x="0" y="74522"/>
                    </a:cubicBezTo>
                    <a:cubicBezTo>
                      <a:pt x="0" y="33365"/>
                      <a:pt x="13664" y="0"/>
                      <a:pt x="30519" y="0"/>
                    </a:cubicBezTo>
                    <a:cubicBezTo>
                      <a:pt x="47375" y="0"/>
                      <a:pt x="61039" y="33365"/>
                      <a:pt x="61039" y="74522"/>
                    </a:cubicBezTo>
                    <a:close/>
                  </a:path>
                </a:pathLst>
              </a:custGeom>
              <a:solidFill>
                <a:srgbClr val="FCFDFD"/>
              </a:solidFill>
              <a:ln w="10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B2BB0DE5-FB95-386E-D7DA-2D217B7B178F}"/>
              </a:ext>
            </a:extLst>
          </p:cNvPr>
          <p:cNvSpPr>
            <a:spLocks/>
          </p:cNvSpPr>
          <p:nvPr/>
        </p:nvSpPr>
        <p:spPr>
          <a:xfrm>
            <a:off x="7677864" y="2821029"/>
            <a:ext cx="1561447" cy="1478799"/>
          </a:xfrm>
          <a:custGeom>
            <a:avLst/>
            <a:gdLst>
              <a:gd name="connsiteX0" fmla="*/ 0 w 2110827"/>
              <a:gd name="connsiteY0" fmla="*/ 0 h 1246859"/>
              <a:gd name="connsiteX1" fmla="*/ 2110828 w 2110827"/>
              <a:gd name="connsiteY1" fmla="*/ 0 h 1246859"/>
              <a:gd name="connsiteX2" fmla="*/ 2110828 w 2110827"/>
              <a:gd name="connsiteY2" fmla="*/ 1246860 h 1246859"/>
              <a:gd name="connsiteX3" fmla="*/ 0 w 2110827"/>
              <a:gd name="connsiteY3" fmla="*/ 1246860 h 124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0827" h="1246859">
                <a:moveTo>
                  <a:pt x="0" y="0"/>
                </a:moveTo>
                <a:lnTo>
                  <a:pt x="2110828" y="0"/>
                </a:lnTo>
                <a:lnTo>
                  <a:pt x="2110828" y="1246860"/>
                </a:lnTo>
                <a:lnTo>
                  <a:pt x="0" y="1246860"/>
                </a:lnTo>
                <a:close/>
              </a:path>
            </a:pathLst>
          </a:custGeom>
          <a:solidFill>
            <a:srgbClr val="000000"/>
          </a:solidFill>
          <a:ln w="2084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BA4A4C93-9C1A-BF83-E134-D15BC139FCA7}"/>
              </a:ext>
            </a:extLst>
          </p:cNvPr>
          <p:cNvSpPr txBox="1"/>
          <p:nvPr/>
        </p:nvSpPr>
        <p:spPr>
          <a:xfrm>
            <a:off x="7865704" y="2555618"/>
            <a:ext cx="1111884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Step 04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D35E4C4B-87C3-0C0D-55CD-B0A1F2E223C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682168" y="3264377"/>
            <a:ext cx="1322180" cy="1039246"/>
          </a:xfrm>
          <a:prstGeom prst="rect">
            <a:avLst/>
          </a:prstGeom>
        </p:spPr>
      </p:pic>
      <p:sp>
        <p:nvSpPr>
          <p:cNvPr id="297" name="TextBox 296">
            <a:extLst>
              <a:ext uri="{FF2B5EF4-FFF2-40B4-BE49-F238E27FC236}">
                <a16:creationId xmlns:a16="http://schemas.microsoft.com/office/drawing/2014/main" id="{DA02BF88-B355-8EAE-79C6-53ED549C5B82}"/>
              </a:ext>
            </a:extLst>
          </p:cNvPr>
          <p:cNvSpPr txBox="1"/>
          <p:nvPr/>
        </p:nvSpPr>
        <p:spPr>
          <a:xfrm>
            <a:off x="9389636" y="4743829"/>
            <a:ext cx="190724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highlight>
                  <a:srgbClr val="000000"/>
                </a:highlight>
                <a:latin typeface="Courier New" panose="02070309020205020404" pitchFamily="49" charset="0"/>
                <a:cs typeface="Courier New" panose="02070309020205020404" pitchFamily="49" charset="0"/>
              </a:rPr>
              <a:t>Vote off other players according to your judgment</a:t>
            </a:r>
            <a:endParaRPr lang="en-IN" sz="1400" dirty="0">
              <a:solidFill>
                <a:schemeClr val="bg1"/>
              </a:solidFill>
              <a:highlight>
                <a:srgbClr val="000000"/>
              </a:highligh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52C9FC79-5308-FBDB-FB51-722187D07FB4}"/>
              </a:ext>
            </a:extLst>
          </p:cNvPr>
          <p:cNvSpPr txBox="1"/>
          <p:nvPr/>
        </p:nvSpPr>
        <p:spPr>
          <a:xfrm>
            <a:off x="9799307" y="2555618"/>
            <a:ext cx="1111884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Step 05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B092366B-DA79-2FA2-BA4E-5E03985ACD60}"/>
              </a:ext>
            </a:extLst>
          </p:cNvPr>
          <p:cNvGrpSpPr/>
          <p:nvPr/>
        </p:nvGrpSpPr>
        <p:grpSpPr>
          <a:xfrm>
            <a:off x="7582502" y="3313571"/>
            <a:ext cx="1713381" cy="990052"/>
            <a:chOff x="7582502" y="3206047"/>
            <a:chExt cx="1713381" cy="990052"/>
          </a:xfrm>
        </p:grpSpPr>
        <p:grpSp>
          <p:nvGrpSpPr>
            <p:cNvPr id="15" name="Graphic 10">
              <a:extLst>
                <a:ext uri="{FF2B5EF4-FFF2-40B4-BE49-F238E27FC236}">
                  <a16:creationId xmlns:a16="http://schemas.microsoft.com/office/drawing/2014/main" id="{42DD2B29-AEE7-E7CE-6CA1-3F435975B61A}"/>
                </a:ext>
              </a:extLst>
            </p:cNvPr>
            <p:cNvGrpSpPr/>
            <p:nvPr/>
          </p:nvGrpSpPr>
          <p:grpSpPr>
            <a:xfrm>
              <a:off x="7582502" y="3206047"/>
              <a:ext cx="770209" cy="989093"/>
              <a:chOff x="9388162" y="3232588"/>
              <a:chExt cx="770209" cy="989093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C0D1987-EBA9-B0D9-EDE8-E09DB8EA79F7}"/>
                  </a:ext>
                </a:extLst>
              </p:cNvPr>
              <p:cNvSpPr/>
              <p:nvPr/>
            </p:nvSpPr>
            <p:spPr>
              <a:xfrm>
                <a:off x="9388162" y="3527147"/>
                <a:ext cx="233604" cy="517315"/>
              </a:xfrm>
              <a:custGeom>
                <a:avLst/>
                <a:gdLst>
                  <a:gd name="connsiteX0" fmla="*/ 173774 w 233604"/>
                  <a:gd name="connsiteY0" fmla="*/ 10342 h 517315"/>
                  <a:gd name="connsiteX1" fmla="*/ 34408 w 233604"/>
                  <a:gd name="connsiteY1" fmla="*/ 33979 h 517315"/>
                  <a:gd name="connsiteX2" fmla="*/ 34408 w 233604"/>
                  <a:gd name="connsiteY2" fmla="*/ 490919 h 517315"/>
                  <a:gd name="connsiteX3" fmla="*/ 173761 w 233604"/>
                  <a:gd name="connsiteY3" fmla="*/ 509799 h 517315"/>
                  <a:gd name="connsiteX4" fmla="*/ 232654 w 233604"/>
                  <a:gd name="connsiteY4" fmla="*/ 466374 h 517315"/>
                  <a:gd name="connsiteX5" fmla="*/ 215658 w 233604"/>
                  <a:gd name="connsiteY5" fmla="*/ 0 h 517315"/>
                  <a:gd name="connsiteX6" fmla="*/ 173774 w 233604"/>
                  <a:gd name="connsiteY6" fmla="*/ 10342 h 51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604" h="517315">
                    <a:moveTo>
                      <a:pt x="173774" y="10342"/>
                    </a:moveTo>
                    <a:lnTo>
                      <a:pt x="34408" y="33979"/>
                    </a:lnTo>
                    <a:cubicBezTo>
                      <a:pt x="34408" y="33979"/>
                      <a:pt x="-43010" y="336085"/>
                      <a:pt x="34408" y="490919"/>
                    </a:cubicBezTo>
                    <a:cubicBezTo>
                      <a:pt x="34408" y="490919"/>
                      <a:pt x="101654" y="534344"/>
                      <a:pt x="173761" y="509799"/>
                    </a:cubicBezTo>
                    <a:cubicBezTo>
                      <a:pt x="245869" y="485254"/>
                      <a:pt x="232654" y="466374"/>
                      <a:pt x="232654" y="466374"/>
                    </a:cubicBezTo>
                    <a:lnTo>
                      <a:pt x="215658" y="0"/>
                    </a:lnTo>
                    <a:lnTo>
                      <a:pt x="173774" y="10342"/>
                    </a:lnTo>
                    <a:close/>
                  </a:path>
                </a:pathLst>
              </a:custGeom>
              <a:solidFill>
                <a:srgbClr val="178442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7650DD8-118E-1957-BC36-71F5C5A344C3}"/>
                  </a:ext>
                </a:extLst>
              </p:cNvPr>
              <p:cNvSpPr/>
              <p:nvPr/>
            </p:nvSpPr>
            <p:spPr>
              <a:xfrm>
                <a:off x="9403506" y="3527134"/>
                <a:ext cx="202949" cy="120816"/>
              </a:xfrm>
              <a:custGeom>
                <a:avLst/>
                <a:gdLst>
                  <a:gd name="connsiteX0" fmla="*/ 202950 w 202949"/>
                  <a:gd name="connsiteY0" fmla="*/ 111172 h 120816"/>
                  <a:gd name="connsiteX1" fmla="*/ 0 w 202949"/>
                  <a:gd name="connsiteY1" fmla="*/ 120816 h 120816"/>
                  <a:gd name="connsiteX2" fmla="*/ 17655 w 202949"/>
                  <a:gd name="connsiteY2" fmla="*/ 33966 h 120816"/>
                  <a:gd name="connsiteX3" fmla="*/ 157008 w 202949"/>
                  <a:gd name="connsiteY3" fmla="*/ 10369 h 120816"/>
                  <a:gd name="connsiteX4" fmla="*/ 198892 w 202949"/>
                  <a:gd name="connsiteY4" fmla="*/ 0 h 120816"/>
                  <a:gd name="connsiteX5" fmla="*/ 202950 w 202949"/>
                  <a:gd name="connsiteY5" fmla="*/ 111172 h 120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949" h="120816">
                    <a:moveTo>
                      <a:pt x="202950" y="111172"/>
                    </a:moveTo>
                    <a:cubicBezTo>
                      <a:pt x="127285" y="87957"/>
                      <a:pt x="52358" y="102727"/>
                      <a:pt x="0" y="120816"/>
                    </a:cubicBezTo>
                    <a:cubicBezTo>
                      <a:pt x="8735" y="68748"/>
                      <a:pt x="17655" y="33966"/>
                      <a:pt x="17655" y="33966"/>
                    </a:cubicBezTo>
                    <a:lnTo>
                      <a:pt x="157008" y="10369"/>
                    </a:lnTo>
                    <a:lnTo>
                      <a:pt x="198892" y="0"/>
                    </a:lnTo>
                    <a:lnTo>
                      <a:pt x="202950" y="111172"/>
                    </a:lnTo>
                    <a:close/>
                  </a:path>
                </a:pathLst>
              </a:custGeom>
              <a:solidFill>
                <a:srgbClr val="1FA249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BB465C73-F24F-5BFB-B7B4-B9669668AED9}"/>
                  </a:ext>
                </a:extLst>
              </p:cNvPr>
              <p:cNvSpPr/>
              <p:nvPr/>
            </p:nvSpPr>
            <p:spPr>
              <a:xfrm>
                <a:off x="9388162" y="3527147"/>
                <a:ext cx="233604" cy="517315"/>
              </a:xfrm>
              <a:custGeom>
                <a:avLst/>
                <a:gdLst>
                  <a:gd name="connsiteX0" fmla="*/ 173774 w 233604"/>
                  <a:gd name="connsiteY0" fmla="*/ 10342 h 517315"/>
                  <a:gd name="connsiteX1" fmla="*/ 34408 w 233604"/>
                  <a:gd name="connsiteY1" fmla="*/ 33979 h 517315"/>
                  <a:gd name="connsiteX2" fmla="*/ 34408 w 233604"/>
                  <a:gd name="connsiteY2" fmla="*/ 490919 h 517315"/>
                  <a:gd name="connsiteX3" fmla="*/ 173761 w 233604"/>
                  <a:gd name="connsiteY3" fmla="*/ 509799 h 517315"/>
                  <a:gd name="connsiteX4" fmla="*/ 232654 w 233604"/>
                  <a:gd name="connsiteY4" fmla="*/ 466374 h 517315"/>
                  <a:gd name="connsiteX5" fmla="*/ 215658 w 233604"/>
                  <a:gd name="connsiteY5" fmla="*/ 0 h 517315"/>
                  <a:gd name="connsiteX6" fmla="*/ 173774 w 233604"/>
                  <a:gd name="connsiteY6" fmla="*/ 10342 h 51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604" h="517315">
                    <a:moveTo>
                      <a:pt x="173774" y="10342"/>
                    </a:moveTo>
                    <a:lnTo>
                      <a:pt x="34408" y="33979"/>
                    </a:lnTo>
                    <a:cubicBezTo>
                      <a:pt x="34408" y="33979"/>
                      <a:pt x="-43010" y="336085"/>
                      <a:pt x="34408" y="490919"/>
                    </a:cubicBezTo>
                    <a:cubicBezTo>
                      <a:pt x="34408" y="490919"/>
                      <a:pt x="101654" y="534344"/>
                      <a:pt x="173761" y="509799"/>
                    </a:cubicBezTo>
                    <a:cubicBezTo>
                      <a:pt x="245869" y="485254"/>
                      <a:pt x="232654" y="466374"/>
                      <a:pt x="232654" y="466374"/>
                    </a:cubicBezTo>
                    <a:lnTo>
                      <a:pt x="215658" y="0"/>
                    </a:lnTo>
                    <a:lnTo>
                      <a:pt x="173774" y="10342"/>
                    </a:lnTo>
                    <a:close/>
                  </a:path>
                </a:pathLst>
              </a:custGeom>
              <a:noFill/>
              <a:ln w="918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EECCB5D-9981-899F-C836-89011C22D8E5}"/>
                  </a:ext>
                </a:extLst>
              </p:cNvPr>
              <p:cNvSpPr/>
              <p:nvPr/>
            </p:nvSpPr>
            <p:spPr>
              <a:xfrm>
                <a:off x="9553688" y="3232588"/>
                <a:ext cx="564090" cy="989070"/>
              </a:xfrm>
              <a:custGeom>
                <a:avLst/>
                <a:gdLst>
                  <a:gd name="connsiteX0" fmla="*/ 495281 w 564090"/>
                  <a:gd name="connsiteY0" fmla="*/ 978059 h 989070"/>
                  <a:gd name="connsiteX1" fmla="*/ 495281 w 564090"/>
                  <a:gd name="connsiteY1" fmla="*/ 130278 h 989070"/>
                  <a:gd name="connsiteX2" fmla="*/ 210303 w 564090"/>
                  <a:gd name="connsiteY2" fmla="*/ 7353 h 989070"/>
                  <a:gd name="connsiteX3" fmla="*/ 112807 w 564090"/>
                  <a:gd name="connsiteY3" fmla="*/ 74652 h 989070"/>
                  <a:gd name="connsiteX4" fmla="*/ 581 w 564090"/>
                  <a:gd name="connsiteY4" fmla="*/ 481474 h 989070"/>
                  <a:gd name="connsiteX5" fmla="*/ 40238 w 564090"/>
                  <a:gd name="connsiteY5" fmla="*/ 978059 h 989070"/>
                  <a:gd name="connsiteX6" fmla="*/ 232832 w 564090"/>
                  <a:gd name="connsiteY6" fmla="*/ 968612 h 989070"/>
                  <a:gd name="connsiteX7" fmla="*/ 240382 w 564090"/>
                  <a:gd name="connsiteY7" fmla="*/ 819443 h 989070"/>
                  <a:gd name="connsiteX8" fmla="*/ 338563 w 564090"/>
                  <a:gd name="connsiteY8" fmla="*/ 821327 h 989070"/>
                  <a:gd name="connsiteX9" fmla="*/ 349894 w 564090"/>
                  <a:gd name="connsiteY9" fmla="*/ 979929 h 989070"/>
                  <a:gd name="connsiteX10" fmla="*/ 495281 w 564090"/>
                  <a:gd name="connsiteY10" fmla="*/ 978059 h 98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4090" h="989070">
                    <a:moveTo>
                      <a:pt x="495281" y="978059"/>
                    </a:moveTo>
                    <a:cubicBezTo>
                      <a:pt x="495281" y="978059"/>
                      <a:pt x="650103" y="322569"/>
                      <a:pt x="495281" y="130278"/>
                    </a:cubicBezTo>
                    <a:cubicBezTo>
                      <a:pt x="429261" y="48275"/>
                      <a:pt x="321145" y="-23635"/>
                      <a:pt x="210303" y="7353"/>
                    </a:cubicBezTo>
                    <a:cubicBezTo>
                      <a:pt x="171700" y="18144"/>
                      <a:pt x="138617" y="43967"/>
                      <a:pt x="112807" y="74652"/>
                    </a:cubicBezTo>
                    <a:cubicBezTo>
                      <a:pt x="18236" y="187062"/>
                      <a:pt x="-4096" y="339249"/>
                      <a:pt x="581" y="481474"/>
                    </a:cubicBezTo>
                    <a:cubicBezTo>
                      <a:pt x="13796" y="883659"/>
                      <a:pt x="40238" y="978059"/>
                      <a:pt x="40238" y="978059"/>
                    </a:cubicBezTo>
                    <a:cubicBezTo>
                      <a:pt x="40238" y="978059"/>
                      <a:pt x="185626" y="1008269"/>
                      <a:pt x="232832" y="968612"/>
                    </a:cubicBezTo>
                    <a:cubicBezTo>
                      <a:pt x="232832" y="968612"/>
                      <a:pt x="223386" y="834555"/>
                      <a:pt x="240382" y="819443"/>
                    </a:cubicBezTo>
                    <a:lnTo>
                      <a:pt x="338563" y="821327"/>
                    </a:lnTo>
                    <a:lnTo>
                      <a:pt x="349894" y="979929"/>
                    </a:lnTo>
                    <a:lnTo>
                      <a:pt x="495281" y="978059"/>
                    </a:lnTo>
                    <a:close/>
                  </a:path>
                </a:pathLst>
              </a:custGeom>
              <a:solidFill>
                <a:srgbClr val="1FA249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CF71B6D-F36C-6CEC-43F7-B62004FF6E9F}"/>
                  </a:ext>
                </a:extLst>
              </p:cNvPr>
              <p:cNvSpPr/>
              <p:nvPr/>
            </p:nvSpPr>
            <p:spPr>
              <a:xfrm>
                <a:off x="9551211" y="3369440"/>
                <a:ext cx="562448" cy="852241"/>
              </a:xfrm>
              <a:custGeom>
                <a:avLst/>
                <a:gdLst>
                  <a:gd name="connsiteX0" fmla="*/ 562449 w 562448"/>
                  <a:gd name="connsiteY0" fmla="*/ 369154 h 852241"/>
                  <a:gd name="connsiteX1" fmla="*/ 495282 w 562448"/>
                  <a:gd name="connsiteY1" fmla="*/ 841220 h 852241"/>
                  <a:gd name="connsiteX2" fmla="*/ 349894 w 562448"/>
                  <a:gd name="connsiteY2" fmla="*/ 843104 h 852241"/>
                  <a:gd name="connsiteX3" fmla="*/ 338550 w 562448"/>
                  <a:gd name="connsiteY3" fmla="*/ 684502 h 852241"/>
                  <a:gd name="connsiteX4" fmla="*/ 240409 w 562448"/>
                  <a:gd name="connsiteY4" fmla="*/ 682618 h 852241"/>
                  <a:gd name="connsiteX5" fmla="*/ 232833 w 562448"/>
                  <a:gd name="connsiteY5" fmla="*/ 831773 h 852241"/>
                  <a:gd name="connsiteX6" fmla="*/ 40252 w 562448"/>
                  <a:gd name="connsiteY6" fmla="*/ 841233 h 852241"/>
                  <a:gd name="connsiteX7" fmla="*/ 581 w 562448"/>
                  <a:gd name="connsiteY7" fmla="*/ 344609 h 852241"/>
                  <a:gd name="connsiteX8" fmla="*/ 69685 w 562448"/>
                  <a:gd name="connsiteY8" fmla="*/ 0 h 852241"/>
                  <a:gd name="connsiteX9" fmla="*/ 69198 w 562448"/>
                  <a:gd name="connsiteY9" fmla="*/ 270710 h 852241"/>
                  <a:gd name="connsiteX10" fmla="*/ 141107 w 562448"/>
                  <a:gd name="connsiteY10" fmla="*/ 500893 h 852241"/>
                  <a:gd name="connsiteX11" fmla="*/ 236192 w 562448"/>
                  <a:gd name="connsiteY11" fmla="*/ 532250 h 852241"/>
                  <a:gd name="connsiteX12" fmla="*/ 562449 w 562448"/>
                  <a:gd name="connsiteY12" fmla="*/ 369154 h 85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2448" h="852241">
                    <a:moveTo>
                      <a:pt x="562449" y="369154"/>
                    </a:moveTo>
                    <a:cubicBezTo>
                      <a:pt x="551935" y="601300"/>
                      <a:pt x="495282" y="841220"/>
                      <a:pt x="495282" y="841220"/>
                    </a:cubicBezTo>
                    <a:lnTo>
                      <a:pt x="349894" y="843104"/>
                    </a:lnTo>
                    <a:lnTo>
                      <a:pt x="338550" y="684502"/>
                    </a:lnTo>
                    <a:lnTo>
                      <a:pt x="240409" y="682618"/>
                    </a:lnTo>
                    <a:cubicBezTo>
                      <a:pt x="223373" y="697716"/>
                      <a:pt x="232833" y="831773"/>
                      <a:pt x="232833" y="831773"/>
                    </a:cubicBezTo>
                    <a:cubicBezTo>
                      <a:pt x="185639" y="871444"/>
                      <a:pt x="40252" y="841233"/>
                      <a:pt x="40252" y="841233"/>
                    </a:cubicBezTo>
                    <a:cubicBezTo>
                      <a:pt x="40252" y="841233"/>
                      <a:pt x="13809" y="746807"/>
                      <a:pt x="581" y="344609"/>
                    </a:cubicBezTo>
                    <a:cubicBezTo>
                      <a:pt x="-3279" y="227205"/>
                      <a:pt x="11240" y="103003"/>
                      <a:pt x="69685" y="0"/>
                    </a:cubicBezTo>
                    <a:cubicBezTo>
                      <a:pt x="65232" y="90065"/>
                      <a:pt x="63387" y="180658"/>
                      <a:pt x="69198" y="270710"/>
                    </a:cubicBezTo>
                    <a:cubicBezTo>
                      <a:pt x="74072" y="346177"/>
                      <a:pt x="68051" y="455109"/>
                      <a:pt x="141107" y="500893"/>
                    </a:cubicBezTo>
                    <a:cubicBezTo>
                      <a:pt x="169566" y="518732"/>
                      <a:pt x="203123" y="526400"/>
                      <a:pt x="236192" y="532250"/>
                    </a:cubicBezTo>
                    <a:cubicBezTo>
                      <a:pt x="383939" y="558376"/>
                      <a:pt x="502976" y="512698"/>
                      <a:pt x="562449" y="369154"/>
                    </a:cubicBezTo>
                    <a:close/>
                  </a:path>
                </a:pathLst>
              </a:custGeom>
              <a:solidFill>
                <a:srgbClr val="178442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CC0B6F7-7651-54F3-D07E-3B74CD859B12}"/>
                  </a:ext>
                </a:extLst>
              </p:cNvPr>
              <p:cNvSpPr/>
              <p:nvPr/>
            </p:nvSpPr>
            <p:spPr>
              <a:xfrm>
                <a:off x="9550394" y="3232588"/>
                <a:ext cx="564090" cy="989070"/>
              </a:xfrm>
              <a:custGeom>
                <a:avLst/>
                <a:gdLst>
                  <a:gd name="connsiteX0" fmla="*/ 495281 w 564090"/>
                  <a:gd name="connsiteY0" fmla="*/ 978059 h 989070"/>
                  <a:gd name="connsiteX1" fmla="*/ 495281 w 564090"/>
                  <a:gd name="connsiteY1" fmla="*/ 130278 h 989070"/>
                  <a:gd name="connsiteX2" fmla="*/ 210303 w 564090"/>
                  <a:gd name="connsiteY2" fmla="*/ 7353 h 989070"/>
                  <a:gd name="connsiteX3" fmla="*/ 112807 w 564090"/>
                  <a:gd name="connsiteY3" fmla="*/ 74652 h 989070"/>
                  <a:gd name="connsiteX4" fmla="*/ 581 w 564090"/>
                  <a:gd name="connsiteY4" fmla="*/ 481474 h 989070"/>
                  <a:gd name="connsiteX5" fmla="*/ 40238 w 564090"/>
                  <a:gd name="connsiteY5" fmla="*/ 978059 h 989070"/>
                  <a:gd name="connsiteX6" fmla="*/ 232832 w 564090"/>
                  <a:gd name="connsiteY6" fmla="*/ 968612 h 989070"/>
                  <a:gd name="connsiteX7" fmla="*/ 240382 w 564090"/>
                  <a:gd name="connsiteY7" fmla="*/ 819443 h 989070"/>
                  <a:gd name="connsiteX8" fmla="*/ 338563 w 564090"/>
                  <a:gd name="connsiteY8" fmla="*/ 821327 h 989070"/>
                  <a:gd name="connsiteX9" fmla="*/ 349894 w 564090"/>
                  <a:gd name="connsiteY9" fmla="*/ 979929 h 989070"/>
                  <a:gd name="connsiteX10" fmla="*/ 495281 w 564090"/>
                  <a:gd name="connsiteY10" fmla="*/ 978059 h 98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4090" h="989070">
                    <a:moveTo>
                      <a:pt x="495281" y="978059"/>
                    </a:moveTo>
                    <a:cubicBezTo>
                      <a:pt x="495281" y="978059"/>
                      <a:pt x="650103" y="322569"/>
                      <a:pt x="495281" y="130278"/>
                    </a:cubicBezTo>
                    <a:cubicBezTo>
                      <a:pt x="429261" y="48275"/>
                      <a:pt x="321145" y="-23635"/>
                      <a:pt x="210303" y="7353"/>
                    </a:cubicBezTo>
                    <a:cubicBezTo>
                      <a:pt x="171700" y="18144"/>
                      <a:pt x="138617" y="43967"/>
                      <a:pt x="112807" y="74652"/>
                    </a:cubicBezTo>
                    <a:cubicBezTo>
                      <a:pt x="18236" y="187062"/>
                      <a:pt x="-4096" y="339249"/>
                      <a:pt x="581" y="481474"/>
                    </a:cubicBezTo>
                    <a:cubicBezTo>
                      <a:pt x="13796" y="883659"/>
                      <a:pt x="40238" y="978059"/>
                      <a:pt x="40238" y="978059"/>
                    </a:cubicBezTo>
                    <a:cubicBezTo>
                      <a:pt x="40238" y="978059"/>
                      <a:pt x="185626" y="1008269"/>
                      <a:pt x="232832" y="968612"/>
                    </a:cubicBezTo>
                    <a:cubicBezTo>
                      <a:pt x="232832" y="968612"/>
                      <a:pt x="223386" y="834555"/>
                      <a:pt x="240382" y="819443"/>
                    </a:cubicBezTo>
                    <a:lnTo>
                      <a:pt x="338563" y="821327"/>
                    </a:lnTo>
                    <a:lnTo>
                      <a:pt x="349894" y="979929"/>
                    </a:lnTo>
                    <a:lnTo>
                      <a:pt x="495281" y="978059"/>
                    </a:lnTo>
                    <a:close/>
                  </a:path>
                </a:pathLst>
              </a:custGeom>
              <a:noFill/>
              <a:ln w="918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3FE1122-BC8E-E5AB-4F1D-6778253B28E4}"/>
                  </a:ext>
                </a:extLst>
              </p:cNvPr>
              <p:cNvSpPr/>
              <p:nvPr/>
            </p:nvSpPr>
            <p:spPr>
              <a:xfrm>
                <a:off x="9721484" y="3393717"/>
                <a:ext cx="436887" cy="286729"/>
              </a:xfrm>
              <a:custGeom>
                <a:avLst/>
                <a:gdLst>
                  <a:gd name="connsiteX0" fmla="*/ 1717 w 436887"/>
                  <a:gd name="connsiteY0" fmla="*/ 143101 h 286729"/>
                  <a:gd name="connsiteX1" fmla="*/ 1427 w 436887"/>
                  <a:gd name="connsiteY1" fmla="*/ 141124 h 286729"/>
                  <a:gd name="connsiteX2" fmla="*/ 120267 w 436887"/>
                  <a:gd name="connsiteY2" fmla="*/ 3128 h 286729"/>
                  <a:gd name="connsiteX3" fmla="*/ 412926 w 436887"/>
                  <a:gd name="connsiteY3" fmla="*/ 57884 h 286729"/>
                  <a:gd name="connsiteX4" fmla="*/ 392979 w 436887"/>
                  <a:gd name="connsiteY4" fmla="*/ 267448 h 286729"/>
                  <a:gd name="connsiteX5" fmla="*/ 134377 w 436887"/>
                  <a:gd name="connsiteY5" fmla="*/ 278633 h 286729"/>
                  <a:gd name="connsiteX6" fmla="*/ 1717 w 436887"/>
                  <a:gd name="connsiteY6" fmla="*/ 143101 h 28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887" h="286729">
                    <a:moveTo>
                      <a:pt x="1717" y="143101"/>
                    </a:moveTo>
                    <a:cubicBezTo>
                      <a:pt x="1611" y="142442"/>
                      <a:pt x="1519" y="141783"/>
                      <a:pt x="1427" y="141124"/>
                    </a:cubicBezTo>
                    <a:cubicBezTo>
                      <a:pt x="-9429" y="62627"/>
                      <a:pt x="42771" y="6962"/>
                      <a:pt x="120267" y="3128"/>
                    </a:cubicBezTo>
                    <a:cubicBezTo>
                      <a:pt x="273204" y="-4421"/>
                      <a:pt x="369501" y="-2537"/>
                      <a:pt x="412926" y="57884"/>
                    </a:cubicBezTo>
                    <a:cubicBezTo>
                      <a:pt x="456352" y="118305"/>
                      <a:pt x="435337" y="261756"/>
                      <a:pt x="392979" y="267448"/>
                    </a:cubicBezTo>
                    <a:cubicBezTo>
                      <a:pt x="308408" y="278805"/>
                      <a:pt x="219252" y="297592"/>
                      <a:pt x="134377" y="278633"/>
                    </a:cubicBezTo>
                    <a:cubicBezTo>
                      <a:pt x="68423" y="263917"/>
                      <a:pt x="12046" y="211111"/>
                      <a:pt x="1717" y="143101"/>
                    </a:cubicBezTo>
                    <a:close/>
                  </a:path>
                </a:pathLst>
              </a:custGeom>
              <a:solidFill>
                <a:srgbClr val="99C7DC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853D186-EE49-6482-9CE2-3E7C41F42D50}"/>
                  </a:ext>
                </a:extLst>
              </p:cNvPr>
              <p:cNvSpPr/>
              <p:nvPr/>
            </p:nvSpPr>
            <p:spPr>
              <a:xfrm>
                <a:off x="9721803" y="3419822"/>
                <a:ext cx="436254" cy="260644"/>
              </a:xfrm>
              <a:custGeom>
                <a:avLst/>
                <a:gdLst>
                  <a:gd name="connsiteX0" fmla="*/ 436230 w 436254"/>
                  <a:gd name="connsiteY0" fmla="*/ 133043 h 260644"/>
                  <a:gd name="connsiteX1" fmla="*/ 392950 w 436254"/>
                  <a:gd name="connsiteY1" fmla="*/ 241355 h 260644"/>
                  <a:gd name="connsiteX2" fmla="*/ 134361 w 436254"/>
                  <a:gd name="connsiteY2" fmla="*/ 252554 h 260644"/>
                  <a:gd name="connsiteX3" fmla="*/ 1714 w 436254"/>
                  <a:gd name="connsiteY3" fmla="*/ 117008 h 260644"/>
                  <a:gd name="connsiteX4" fmla="*/ 1424 w 436254"/>
                  <a:gd name="connsiteY4" fmla="*/ 115032 h 260644"/>
                  <a:gd name="connsiteX5" fmla="*/ 48222 w 436254"/>
                  <a:gd name="connsiteY5" fmla="*/ 0 h 260644"/>
                  <a:gd name="connsiteX6" fmla="*/ 73729 w 436254"/>
                  <a:gd name="connsiteY6" fmla="*/ 82200 h 260644"/>
                  <a:gd name="connsiteX7" fmla="*/ 155797 w 436254"/>
                  <a:gd name="connsiteY7" fmla="*/ 169090 h 260644"/>
                  <a:gd name="connsiteX8" fmla="*/ 242160 w 436254"/>
                  <a:gd name="connsiteY8" fmla="*/ 186494 h 260644"/>
                  <a:gd name="connsiteX9" fmla="*/ 351250 w 436254"/>
                  <a:gd name="connsiteY9" fmla="*/ 180394 h 260644"/>
                  <a:gd name="connsiteX10" fmla="*/ 436230 w 436254"/>
                  <a:gd name="connsiteY10" fmla="*/ 133043 h 26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6254" h="260644">
                    <a:moveTo>
                      <a:pt x="436230" y="133043"/>
                    </a:moveTo>
                    <a:cubicBezTo>
                      <a:pt x="436704" y="160500"/>
                      <a:pt x="430525" y="236323"/>
                      <a:pt x="392950" y="241355"/>
                    </a:cubicBezTo>
                    <a:cubicBezTo>
                      <a:pt x="308365" y="252699"/>
                      <a:pt x="219235" y="271513"/>
                      <a:pt x="134361" y="252554"/>
                    </a:cubicBezTo>
                    <a:cubicBezTo>
                      <a:pt x="68393" y="237838"/>
                      <a:pt x="12043" y="185005"/>
                      <a:pt x="1714" y="117008"/>
                    </a:cubicBezTo>
                    <a:cubicBezTo>
                      <a:pt x="1621" y="116337"/>
                      <a:pt x="1516" y="115704"/>
                      <a:pt x="1424" y="115032"/>
                    </a:cubicBezTo>
                    <a:cubicBezTo>
                      <a:pt x="-5520" y="64756"/>
                      <a:pt x="13387" y="23834"/>
                      <a:pt x="48222" y="0"/>
                    </a:cubicBezTo>
                    <a:cubicBezTo>
                      <a:pt x="33835" y="9842"/>
                      <a:pt x="68551" y="71620"/>
                      <a:pt x="73729" y="82200"/>
                    </a:cubicBezTo>
                    <a:cubicBezTo>
                      <a:pt x="92293" y="120131"/>
                      <a:pt x="114967" y="152436"/>
                      <a:pt x="155797" y="169090"/>
                    </a:cubicBezTo>
                    <a:cubicBezTo>
                      <a:pt x="183096" y="180223"/>
                      <a:pt x="212779" y="184096"/>
                      <a:pt x="242160" y="186494"/>
                    </a:cubicBezTo>
                    <a:cubicBezTo>
                      <a:pt x="278352" y="189445"/>
                      <a:pt x="315928" y="190025"/>
                      <a:pt x="351250" y="180394"/>
                    </a:cubicBezTo>
                    <a:cubicBezTo>
                      <a:pt x="364188" y="176850"/>
                      <a:pt x="436533" y="149973"/>
                      <a:pt x="436230" y="133043"/>
                    </a:cubicBezTo>
                    <a:close/>
                  </a:path>
                </a:pathLst>
              </a:custGeom>
              <a:solidFill>
                <a:srgbClr val="4B656F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EE86BD7-BEC4-194C-4001-C31C52862CD0}"/>
                  </a:ext>
                </a:extLst>
              </p:cNvPr>
              <p:cNvSpPr/>
              <p:nvPr/>
            </p:nvSpPr>
            <p:spPr>
              <a:xfrm>
                <a:off x="9721484" y="3393717"/>
                <a:ext cx="436887" cy="286729"/>
              </a:xfrm>
              <a:custGeom>
                <a:avLst/>
                <a:gdLst>
                  <a:gd name="connsiteX0" fmla="*/ 1717 w 436887"/>
                  <a:gd name="connsiteY0" fmla="*/ 143101 h 286729"/>
                  <a:gd name="connsiteX1" fmla="*/ 1427 w 436887"/>
                  <a:gd name="connsiteY1" fmla="*/ 141124 h 286729"/>
                  <a:gd name="connsiteX2" fmla="*/ 120267 w 436887"/>
                  <a:gd name="connsiteY2" fmla="*/ 3128 h 286729"/>
                  <a:gd name="connsiteX3" fmla="*/ 412926 w 436887"/>
                  <a:gd name="connsiteY3" fmla="*/ 57884 h 286729"/>
                  <a:gd name="connsiteX4" fmla="*/ 392979 w 436887"/>
                  <a:gd name="connsiteY4" fmla="*/ 267448 h 286729"/>
                  <a:gd name="connsiteX5" fmla="*/ 134377 w 436887"/>
                  <a:gd name="connsiteY5" fmla="*/ 278633 h 286729"/>
                  <a:gd name="connsiteX6" fmla="*/ 1717 w 436887"/>
                  <a:gd name="connsiteY6" fmla="*/ 143101 h 28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887" h="286729">
                    <a:moveTo>
                      <a:pt x="1717" y="143101"/>
                    </a:moveTo>
                    <a:cubicBezTo>
                      <a:pt x="1611" y="142442"/>
                      <a:pt x="1519" y="141783"/>
                      <a:pt x="1427" y="141124"/>
                    </a:cubicBezTo>
                    <a:cubicBezTo>
                      <a:pt x="-9429" y="62627"/>
                      <a:pt x="42771" y="6962"/>
                      <a:pt x="120267" y="3128"/>
                    </a:cubicBezTo>
                    <a:cubicBezTo>
                      <a:pt x="273204" y="-4421"/>
                      <a:pt x="369501" y="-2537"/>
                      <a:pt x="412926" y="57884"/>
                    </a:cubicBezTo>
                    <a:cubicBezTo>
                      <a:pt x="456352" y="118305"/>
                      <a:pt x="435337" y="261756"/>
                      <a:pt x="392979" y="267448"/>
                    </a:cubicBezTo>
                    <a:cubicBezTo>
                      <a:pt x="308408" y="278805"/>
                      <a:pt x="219252" y="297592"/>
                      <a:pt x="134377" y="278633"/>
                    </a:cubicBezTo>
                    <a:cubicBezTo>
                      <a:pt x="68423" y="263917"/>
                      <a:pt x="12046" y="211111"/>
                      <a:pt x="1717" y="143101"/>
                    </a:cubicBezTo>
                    <a:close/>
                  </a:path>
                </a:pathLst>
              </a:custGeom>
              <a:noFill/>
              <a:ln w="918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CDDE7CD-8EFC-072A-4995-84231B3C0CF7}"/>
                  </a:ext>
                </a:extLst>
              </p:cNvPr>
              <p:cNvSpPr/>
              <p:nvPr/>
            </p:nvSpPr>
            <p:spPr>
              <a:xfrm>
                <a:off x="9813938" y="4048856"/>
                <a:ext cx="141632" cy="9222"/>
              </a:xfrm>
              <a:custGeom>
                <a:avLst/>
                <a:gdLst>
                  <a:gd name="connsiteX0" fmla="*/ 0 w 141632"/>
                  <a:gd name="connsiteY0" fmla="*/ 461 h 9222"/>
                  <a:gd name="connsiteX1" fmla="*/ 17707 w 141632"/>
                  <a:gd name="connsiteY1" fmla="*/ 237 h 9222"/>
                  <a:gd name="connsiteX2" fmla="*/ 35415 w 141632"/>
                  <a:gd name="connsiteY2" fmla="*/ 158 h 9222"/>
                  <a:gd name="connsiteX3" fmla="*/ 70816 w 141632"/>
                  <a:gd name="connsiteY3" fmla="*/ 0 h 9222"/>
                  <a:gd name="connsiteX4" fmla="*/ 106218 w 141632"/>
                  <a:gd name="connsiteY4" fmla="*/ 158 h 9222"/>
                  <a:gd name="connsiteX5" fmla="*/ 123925 w 141632"/>
                  <a:gd name="connsiteY5" fmla="*/ 237 h 9222"/>
                  <a:gd name="connsiteX6" fmla="*/ 141633 w 141632"/>
                  <a:gd name="connsiteY6" fmla="*/ 461 h 9222"/>
                  <a:gd name="connsiteX7" fmla="*/ 141633 w 141632"/>
                  <a:gd name="connsiteY7" fmla="*/ 1383 h 9222"/>
                  <a:gd name="connsiteX8" fmla="*/ 106231 w 141632"/>
                  <a:gd name="connsiteY8" fmla="*/ 7523 h 9222"/>
                  <a:gd name="connsiteX9" fmla="*/ 70830 w 141632"/>
                  <a:gd name="connsiteY9" fmla="*/ 9223 h 9222"/>
                  <a:gd name="connsiteX10" fmla="*/ 35428 w 141632"/>
                  <a:gd name="connsiteY10" fmla="*/ 7549 h 9222"/>
                  <a:gd name="connsiteX11" fmla="*/ 26 w 141632"/>
                  <a:gd name="connsiteY11" fmla="*/ 1383 h 9222"/>
                  <a:gd name="connsiteX12" fmla="*/ 26 w 141632"/>
                  <a:gd name="connsiteY12" fmla="*/ 461 h 9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1632" h="9222">
                    <a:moveTo>
                      <a:pt x="0" y="461"/>
                    </a:moveTo>
                    <a:lnTo>
                      <a:pt x="17707" y="237"/>
                    </a:lnTo>
                    <a:lnTo>
                      <a:pt x="35415" y="158"/>
                    </a:lnTo>
                    <a:lnTo>
                      <a:pt x="70816" y="0"/>
                    </a:lnTo>
                    <a:lnTo>
                      <a:pt x="106218" y="158"/>
                    </a:lnTo>
                    <a:lnTo>
                      <a:pt x="123925" y="237"/>
                    </a:lnTo>
                    <a:lnTo>
                      <a:pt x="141633" y="461"/>
                    </a:lnTo>
                    <a:lnTo>
                      <a:pt x="141633" y="1383"/>
                    </a:lnTo>
                    <a:cubicBezTo>
                      <a:pt x="129828" y="4624"/>
                      <a:pt x="118036" y="6311"/>
                      <a:pt x="106231" y="7523"/>
                    </a:cubicBezTo>
                    <a:cubicBezTo>
                      <a:pt x="94426" y="8669"/>
                      <a:pt x="82635" y="9209"/>
                      <a:pt x="70830" y="9223"/>
                    </a:cubicBezTo>
                    <a:cubicBezTo>
                      <a:pt x="59025" y="9236"/>
                      <a:pt x="47233" y="8696"/>
                      <a:pt x="35428" y="7549"/>
                    </a:cubicBezTo>
                    <a:cubicBezTo>
                      <a:pt x="23623" y="6337"/>
                      <a:pt x="11831" y="4651"/>
                      <a:pt x="26" y="1383"/>
                    </a:cubicBezTo>
                    <a:lnTo>
                      <a:pt x="26" y="461"/>
                    </a:lnTo>
                    <a:close/>
                  </a:path>
                </a:pathLst>
              </a:custGeom>
              <a:solidFill>
                <a:srgbClr val="010101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E5134E4-0CC5-3F70-EB7A-0B15E8D3D5F3}"/>
                  </a:ext>
                </a:extLst>
              </p:cNvPr>
              <p:cNvSpPr/>
              <p:nvPr/>
            </p:nvSpPr>
            <p:spPr>
              <a:xfrm rot="-4998595">
                <a:off x="9948532" y="3376913"/>
                <a:ext cx="77417" cy="189038"/>
              </a:xfrm>
              <a:custGeom>
                <a:avLst/>
                <a:gdLst>
                  <a:gd name="connsiteX0" fmla="*/ 77418 w 77417"/>
                  <a:gd name="connsiteY0" fmla="*/ 94519 h 189038"/>
                  <a:gd name="connsiteX1" fmla="*/ 38709 w 77417"/>
                  <a:gd name="connsiteY1" fmla="*/ 189039 h 189038"/>
                  <a:gd name="connsiteX2" fmla="*/ 0 w 77417"/>
                  <a:gd name="connsiteY2" fmla="*/ 94519 h 189038"/>
                  <a:gd name="connsiteX3" fmla="*/ 38709 w 77417"/>
                  <a:gd name="connsiteY3" fmla="*/ 0 h 189038"/>
                  <a:gd name="connsiteX4" fmla="*/ 77418 w 77417"/>
                  <a:gd name="connsiteY4" fmla="*/ 94519 h 189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417" h="189038">
                    <a:moveTo>
                      <a:pt x="77418" y="94519"/>
                    </a:moveTo>
                    <a:cubicBezTo>
                      <a:pt x="77418" y="146721"/>
                      <a:pt x="60087" y="189039"/>
                      <a:pt x="38709" y="189039"/>
                    </a:cubicBezTo>
                    <a:cubicBezTo>
                      <a:pt x="17331" y="189039"/>
                      <a:pt x="0" y="146721"/>
                      <a:pt x="0" y="94519"/>
                    </a:cubicBezTo>
                    <a:cubicBezTo>
                      <a:pt x="0" y="42318"/>
                      <a:pt x="17331" y="0"/>
                      <a:pt x="38709" y="0"/>
                    </a:cubicBezTo>
                    <a:cubicBezTo>
                      <a:pt x="60087" y="0"/>
                      <a:pt x="77418" y="42318"/>
                      <a:pt x="77418" y="94519"/>
                    </a:cubicBezTo>
                    <a:close/>
                  </a:path>
                </a:pathLst>
              </a:custGeom>
              <a:solidFill>
                <a:srgbClr val="FCFDFD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2" name="Graphic 10">
              <a:extLst>
                <a:ext uri="{FF2B5EF4-FFF2-40B4-BE49-F238E27FC236}">
                  <a16:creationId xmlns:a16="http://schemas.microsoft.com/office/drawing/2014/main" id="{DE7C6AF0-86F5-6DEA-C5CC-0A49F909B160}"/>
                </a:ext>
              </a:extLst>
            </p:cNvPr>
            <p:cNvGrpSpPr/>
            <p:nvPr/>
          </p:nvGrpSpPr>
          <p:grpSpPr>
            <a:xfrm>
              <a:off x="8525688" y="3207006"/>
              <a:ext cx="770195" cy="989093"/>
              <a:chOff x="10398023" y="3185922"/>
              <a:chExt cx="770195" cy="989093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8B34EC9-0536-77D5-B922-C79A411D539F}"/>
                  </a:ext>
                </a:extLst>
              </p:cNvPr>
              <p:cNvSpPr/>
              <p:nvPr/>
            </p:nvSpPr>
            <p:spPr>
              <a:xfrm>
                <a:off x="10934614" y="3480481"/>
                <a:ext cx="233604" cy="517315"/>
              </a:xfrm>
              <a:custGeom>
                <a:avLst/>
                <a:gdLst>
                  <a:gd name="connsiteX0" fmla="*/ 59844 w 233604"/>
                  <a:gd name="connsiteY0" fmla="*/ 10342 h 517315"/>
                  <a:gd name="connsiteX1" fmla="*/ 199197 w 233604"/>
                  <a:gd name="connsiteY1" fmla="*/ 33979 h 517315"/>
                  <a:gd name="connsiteX2" fmla="*/ 199197 w 233604"/>
                  <a:gd name="connsiteY2" fmla="*/ 490919 h 517315"/>
                  <a:gd name="connsiteX3" fmla="*/ 59844 w 233604"/>
                  <a:gd name="connsiteY3" fmla="*/ 509799 h 517315"/>
                  <a:gd name="connsiteX4" fmla="*/ 951 w 233604"/>
                  <a:gd name="connsiteY4" fmla="*/ 466374 h 517315"/>
                  <a:gd name="connsiteX5" fmla="*/ 17947 w 233604"/>
                  <a:gd name="connsiteY5" fmla="*/ 0 h 517315"/>
                  <a:gd name="connsiteX6" fmla="*/ 59844 w 233604"/>
                  <a:gd name="connsiteY6" fmla="*/ 10342 h 51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604" h="517315">
                    <a:moveTo>
                      <a:pt x="59844" y="10342"/>
                    </a:moveTo>
                    <a:lnTo>
                      <a:pt x="199197" y="33979"/>
                    </a:lnTo>
                    <a:cubicBezTo>
                      <a:pt x="199197" y="33979"/>
                      <a:pt x="276614" y="336085"/>
                      <a:pt x="199197" y="490919"/>
                    </a:cubicBezTo>
                    <a:cubicBezTo>
                      <a:pt x="199197" y="490919"/>
                      <a:pt x="131951" y="534344"/>
                      <a:pt x="59844" y="509799"/>
                    </a:cubicBezTo>
                    <a:cubicBezTo>
                      <a:pt x="-12264" y="485254"/>
                      <a:pt x="951" y="466374"/>
                      <a:pt x="951" y="466374"/>
                    </a:cubicBezTo>
                    <a:lnTo>
                      <a:pt x="17947" y="0"/>
                    </a:lnTo>
                    <a:lnTo>
                      <a:pt x="59844" y="10342"/>
                    </a:lnTo>
                    <a:close/>
                  </a:path>
                </a:pathLst>
              </a:custGeom>
              <a:solidFill>
                <a:srgbClr val="232322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F5EE655-314D-1C8B-57E4-3272929D12DF}"/>
                  </a:ext>
                </a:extLst>
              </p:cNvPr>
              <p:cNvSpPr/>
              <p:nvPr/>
            </p:nvSpPr>
            <p:spPr>
              <a:xfrm>
                <a:off x="10949939" y="3480467"/>
                <a:ext cx="202950" cy="120816"/>
              </a:xfrm>
              <a:custGeom>
                <a:avLst/>
                <a:gdLst>
                  <a:gd name="connsiteX0" fmla="*/ 0 w 202950"/>
                  <a:gd name="connsiteY0" fmla="*/ 111172 h 120816"/>
                  <a:gd name="connsiteX1" fmla="*/ 202950 w 202950"/>
                  <a:gd name="connsiteY1" fmla="*/ 120816 h 120816"/>
                  <a:gd name="connsiteX2" fmla="*/ 185295 w 202950"/>
                  <a:gd name="connsiteY2" fmla="*/ 33966 h 120816"/>
                  <a:gd name="connsiteX3" fmla="*/ 45942 w 202950"/>
                  <a:gd name="connsiteY3" fmla="*/ 10369 h 120816"/>
                  <a:gd name="connsiteX4" fmla="*/ 4058 w 202950"/>
                  <a:gd name="connsiteY4" fmla="*/ 0 h 120816"/>
                  <a:gd name="connsiteX5" fmla="*/ 0 w 202950"/>
                  <a:gd name="connsiteY5" fmla="*/ 111172 h 120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950" h="120816">
                    <a:moveTo>
                      <a:pt x="0" y="111172"/>
                    </a:moveTo>
                    <a:cubicBezTo>
                      <a:pt x="75665" y="87957"/>
                      <a:pt x="150592" y="102727"/>
                      <a:pt x="202950" y="120816"/>
                    </a:cubicBezTo>
                    <a:cubicBezTo>
                      <a:pt x="194215" y="68748"/>
                      <a:pt x="185295" y="33966"/>
                      <a:pt x="185295" y="33966"/>
                    </a:cubicBezTo>
                    <a:lnTo>
                      <a:pt x="45942" y="10369"/>
                    </a:lnTo>
                    <a:lnTo>
                      <a:pt x="4058" y="0"/>
                    </a:lnTo>
                    <a:lnTo>
                      <a:pt x="0" y="111172"/>
                    </a:lnTo>
                    <a:close/>
                  </a:path>
                </a:pathLst>
              </a:custGeom>
              <a:solidFill>
                <a:srgbClr val="303030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64EB369-483A-8F09-25D9-FFAF10C0937A}"/>
                  </a:ext>
                </a:extLst>
              </p:cNvPr>
              <p:cNvSpPr/>
              <p:nvPr/>
            </p:nvSpPr>
            <p:spPr>
              <a:xfrm>
                <a:off x="10934614" y="3480481"/>
                <a:ext cx="233604" cy="517315"/>
              </a:xfrm>
              <a:custGeom>
                <a:avLst/>
                <a:gdLst>
                  <a:gd name="connsiteX0" fmla="*/ 59844 w 233604"/>
                  <a:gd name="connsiteY0" fmla="*/ 10342 h 517315"/>
                  <a:gd name="connsiteX1" fmla="*/ 199197 w 233604"/>
                  <a:gd name="connsiteY1" fmla="*/ 33979 h 517315"/>
                  <a:gd name="connsiteX2" fmla="*/ 199197 w 233604"/>
                  <a:gd name="connsiteY2" fmla="*/ 490919 h 517315"/>
                  <a:gd name="connsiteX3" fmla="*/ 59844 w 233604"/>
                  <a:gd name="connsiteY3" fmla="*/ 509799 h 517315"/>
                  <a:gd name="connsiteX4" fmla="*/ 951 w 233604"/>
                  <a:gd name="connsiteY4" fmla="*/ 466374 h 517315"/>
                  <a:gd name="connsiteX5" fmla="*/ 17947 w 233604"/>
                  <a:gd name="connsiteY5" fmla="*/ 0 h 517315"/>
                  <a:gd name="connsiteX6" fmla="*/ 59844 w 233604"/>
                  <a:gd name="connsiteY6" fmla="*/ 10342 h 51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604" h="517315">
                    <a:moveTo>
                      <a:pt x="59844" y="10342"/>
                    </a:moveTo>
                    <a:lnTo>
                      <a:pt x="199197" y="33979"/>
                    </a:lnTo>
                    <a:cubicBezTo>
                      <a:pt x="199197" y="33979"/>
                      <a:pt x="276614" y="336085"/>
                      <a:pt x="199197" y="490919"/>
                    </a:cubicBezTo>
                    <a:cubicBezTo>
                      <a:pt x="199197" y="490919"/>
                      <a:pt x="131951" y="534344"/>
                      <a:pt x="59844" y="509799"/>
                    </a:cubicBezTo>
                    <a:cubicBezTo>
                      <a:pt x="-12264" y="485254"/>
                      <a:pt x="951" y="466374"/>
                      <a:pt x="951" y="466374"/>
                    </a:cubicBezTo>
                    <a:lnTo>
                      <a:pt x="17947" y="0"/>
                    </a:lnTo>
                    <a:lnTo>
                      <a:pt x="59844" y="10342"/>
                    </a:lnTo>
                    <a:close/>
                  </a:path>
                </a:pathLst>
              </a:custGeom>
              <a:noFill/>
              <a:ln w="918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FCD3C70-2DD1-8EB0-EAC8-AC8243667FBF}"/>
                  </a:ext>
                </a:extLst>
              </p:cNvPr>
              <p:cNvSpPr/>
              <p:nvPr/>
            </p:nvSpPr>
            <p:spPr>
              <a:xfrm>
                <a:off x="10438616" y="3185922"/>
                <a:ext cx="564090" cy="989070"/>
              </a:xfrm>
              <a:custGeom>
                <a:avLst/>
                <a:gdLst>
                  <a:gd name="connsiteX0" fmla="*/ 68809 w 564090"/>
                  <a:gd name="connsiteY0" fmla="*/ 978059 h 989070"/>
                  <a:gd name="connsiteX1" fmla="*/ 68809 w 564090"/>
                  <a:gd name="connsiteY1" fmla="*/ 130278 h 989070"/>
                  <a:gd name="connsiteX2" fmla="*/ 353788 w 564090"/>
                  <a:gd name="connsiteY2" fmla="*/ 7353 h 989070"/>
                  <a:gd name="connsiteX3" fmla="*/ 451284 w 564090"/>
                  <a:gd name="connsiteY3" fmla="*/ 74652 h 989070"/>
                  <a:gd name="connsiteX4" fmla="*/ 563510 w 564090"/>
                  <a:gd name="connsiteY4" fmla="*/ 481474 h 989070"/>
                  <a:gd name="connsiteX5" fmla="*/ 523853 w 564090"/>
                  <a:gd name="connsiteY5" fmla="*/ 978059 h 989070"/>
                  <a:gd name="connsiteX6" fmla="*/ 331258 w 564090"/>
                  <a:gd name="connsiteY6" fmla="*/ 968612 h 989070"/>
                  <a:gd name="connsiteX7" fmla="*/ 323709 w 564090"/>
                  <a:gd name="connsiteY7" fmla="*/ 819443 h 989070"/>
                  <a:gd name="connsiteX8" fmla="*/ 225528 w 564090"/>
                  <a:gd name="connsiteY8" fmla="*/ 821327 h 989070"/>
                  <a:gd name="connsiteX9" fmla="*/ 214197 w 564090"/>
                  <a:gd name="connsiteY9" fmla="*/ 979929 h 989070"/>
                  <a:gd name="connsiteX10" fmla="*/ 68809 w 564090"/>
                  <a:gd name="connsiteY10" fmla="*/ 978059 h 98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4090" h="989070">
                    <a:moveTo>
                      <a:pt x="68809" y="978059"/>
                    </a:moveTo>
                    <a:cubicBezTo>
                      <a:pt x="68809" y="978059"/>
                      <a:pt x="-86012" y="322569"/>
                      <a:pt x="68809" y="130278"/>
                    </a:cubicBezTo>
                    <a:cubicBezTo>
                      <a:pt x="134830" y="48275"/>
                      <a:pt x="242945" y="-23635"/>
                      <a:pt x="353788" y="7353"/>
                    </a:cubicBezTo>
                    <a:cubicBezTo>
                      <a:pt x="392391" y="18144"/>
                      <a:pt x="425474" y="43967"/>
                      <a:pt x="451284" y="74652"/>
                    </a:cubicBezTo>
                    <a:cubicBezTo>
                      <a:pt x="545855" y="187062"/>
                      <a:pt x="568187" y="339248"/>
                      <a:pt x="563510" y="481474"/>
                    </a:cubicBezTo>
                    <a:cubicBezTo>
                      <a:pt x="550295" y="883659"/>
                      <a:pt x="523853" y="978059"/>
                      <a:pt x="523853" y="978059"/>
                    </a:cubicBezTo>
                    <a:cubicBezTo>
                      <a:pt x="523853" y="978059"/>
                      <a:pt x="378465" y="1008269"/>
                      <a:pt x="331258" y="968612"/>
                    </a:cubicBezTo>
                    <a:cubicBezTo>
                      <a:pt x="331258" y="968612"/>
                      <a:pt x="340705" y="834555"/>
                      <a:pt x="323709" y="819443"/>
                    </a:cubicBezTo>
                    <a:lnTo>
                      <a:pt x="225528" y="821327"/>
                    </a:lnTo>
                    <a:lnTo>
                      <a:pt x="214197" y="979929"/>
                    </a:lnTo>
                    <a:lnTo>
                      <a:pt x="68809" y="978059"/>
                    </a:lnTo>
                    <a:close/>
                  </a:path>
                </a:pathLst>
              </a:custGeom>
              <a:solidFill>
                <a:srgbClr val="303030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38365B3-00F6-58A1-F4B1-2D1006A09BAB}"/>
                  </a:ext>
                </a:extLst>
              </p:cNvPr>
              <p:cNvSpPr/>
              <p:nvPr/>
            </p:nvSpPr>
            <p:spPr>
              <a:xfrm>
                <a:off x="10442735" y="3322774"/>
                <a:ext cx="562435" cy="852241"/>
              </a:xfrm>
              <a:custGeom>
                <a:avLst/>
                <a:gdLst>
                  <a:gd name="connsiteX0" fmla="*/ 0 w 562435"/>
                  <a:gd name="connsiteY0" fmla="*/ 369154 h 852241"/>
                  <a:gd name="connsiteX1" fmla="*/ 67167 w 562435"/>
                  <a:gd name="connsiteY1" fmla="*/ 841220 h 852241"/>
                  <a:gd name="connsiteX2" fmla="*/ 212555 w 562435"/>
                  <a:gd name="connsiteY2" fmla="*/ 843104 h 852241"/>
                  <a:gd name="connsiteX3" fmla="*/ 223898 w 562435"/>
                  <a:gd name="connsiteY3" fmla="*/ 684501 h 852241"/>
                  <a:gd name="connsiteX4" fmla="*/ 322040 w 562435"/>
                  <a:gd name="connsiteY4" fmla="*/ 682617 h 852241"/>
                  <a:gd name="connsiteX5" fmla="*/ 329616 w 562435"/>
                  <a:gd name="connsiteY5" fmla="*/ 831773 h 852241"/>
                  <a:gd name="connsiteX6" fmla="*/ 522197 w 562435"/>
                  <a:gd name="connsiteY6" fmla="*/ 841233 h 852241"/>
                  <a:gd name="connsiteX7" fmla="*/ 561854 w 562435"/>
                  <a:gd name="connsiteY7" fmla="*/ 344609 h 852241"/>
                  <a:gd name="connsiteX8" fmla="*/ 492751 w 562435"/>
                  <a:gd name="connsiteY8" fmla="*/ 0 h 852241"/>
                  <a:gd name="connsiteX9" fmla="*/ 493238 w 562435"/>
                  <a:gd name="connsiteY9" fmla="*/ 270710 h 852241"/>
                  <a:gd name="connsiteX10" fmla="*/ 421328 w 562435"/>
                  <a:gd name="connsiteY10" fmla="*/ 500893 h 852241"/>
                  <a:gd name="connsiteX11" fmla="*/ 326243 w 562435"/>
                  <a:gd name="connsiteY11" fmla="*/ 532250 h 852241"/>
                  <a:gd name="connsiteX12" fmla="*/ 0 w 562435"/>
                  <a:gd name="connsiteY12" fmla="*/ 369154 h 85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2435" h="852241">
                    <a:moveTo>
                      <a:pt x="0" y="369154"/>
                    </a:moveTo>
                    <a:cubicBezTo>
                      <a:pt x="10514" y="601300"/>
                      <a:pt x="67167" y="841220"/>
                      <a:pt x="67167" y="841220"/>
                    </a:cubicBezTo>
                    <a:lnTo>
                      <a:pt x="212555" y="843104"/>
                    </a:lnTo>
                    <a:lnTo>
                      <a:pt x="223898" y="684501"/>
                    </a:lnTo>
                    <a:lnTo>
                      <a:pt x="322040" y="682617"/>
                    </a:lnTo>
                    <a:cubicBezTo>
                      <a:pt x="339076" y="697716"/>
                      <a:pt x="329616" y="831773"/>
                      <a:pt x="329616" y="831773"/>
                    </a:cubicBezTo>
                    <a:cubicBezTo>
                      <a:pt x="376809" y="871444"/>
                      <a:pt x="522197" y="841233"/>
                      <a:pt x="522197" y="841233"/>
                    </a:cubicBezTo>
                    <a:cubicBezTo>
                      <a:pt x="522197" y="841233"/>
                      <a:pt x="548639" y="746807"/>
                      <a:pt x="561854" y="344609"/>
                    </a:cubicBezTo>
                    <a:cubicBezTo>
                      <a:pt x="565715" y="227205"/>
                      <a:pt x="551196" y="103003"/>
                      <a:pt x="492751" y="0"/>
                    </a:cubicBezTo>
                    <a:cubicBezTo>
                      <a:pt x="497204" y="90065"/>
                      <a:pt x="499048" y="180658"/>
                      <a:pt x="493238" y="270710"/>
                    </a:cubicBezTo>
                    <a:cubicBezTo>
                      <a:pt x="488363" y="346177"/>
                      <a:pt x="494384" y="455109"/>
                      <a:pt x="421328" y="500893"/>
                    </a:cubicBezTo>
                    <a:cubicBezTo>
                      <a:pt x="392870" y="518732"/>
                      <a:pt x="359313" y="526400"/>
                      <a:pt x="326243" y="532250"/>
                    </a:cubicBezTo>
                    <a:cubicBezTo>
                      <a:pt x="178510" y="558376"/>
                      <a:pt x="59486" y="512698"/>
                      <a:pt x="0" y="369154"/>
                    </a:cubicBezTo>
                    <a:close/>
                  </a:path>
                </a:pathLst>
              </a:custGeom>
              <a:solidFill>
                <a:srgbClr val="232322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0B1451E-B3CB-133D-62A9-44E3B34DDEBD}"/>
                  </a:ext>
                </a:extLst>
              </p:cNvPr>
              <p:cNvSpPr/>
              <p:nvPr/>
            </p:nvSpPr>
            <p:spPr>
              <a:xfrm>
                <a:off x="10441923" y="3185922"/>
                <a:ext cx="564090" cy="989070"/>
              </a:xfrm>
              <a:custGeom>
                <a:avLst/>
                <a:gdLst>
                  <a:gd name="connsiteX0" fmla="*/ 68809 w 564090"/>
                  <a:gd name="connsiteY0" fmla="*/ 978059 h 989070"/>
                  <a:gd name="connsiteX1" fmla="*/ 68809 w 564090"/>
                  <a:gd name="connsiteY1" fmla="*/ 130278 h 989070"/>
                  <a:gd name="connsiteX2" fmla="*/ 353788 w 564090"/>
                  <a:gd name="connsiteY2" fmla="*/ 7353 h 989070"/>
                  <a:gd name="connsiteX3" fmla="*/ 451284 w 564090"/>
                  <a:gd name="connsiteY3" fmla="*/ 74652 h 989070"/>
                  <a:gd name="connsiteX4" fmla="*/ 563510 w 564090"/>
                  <a:gd name="connsiteY4" fmla="*/ 481474 h 989070"/>
                  <a:gd name="connsiteX5" fmla="*/ 523853 w 564090"/>
                  <a:gd name="connsiteY5" fmla="*/ 978059 h 989070"/>
                  <a:gd name="connsiteX6" fmla="*/ 331258 w 564090"/>
                  <a:gd name="connsiteY6" fmla="*/ 968612 h 989070"/>
                  <a:gd name="connsiteX7" fmla="*/ 323709 w 564090"/>
                  <a:gd name="connsiteY7" fmla="*/ 819443 h 989070"/>
                  <a:gd name="connsiteX8" fmla="*/ 225528 w 564090"/>
                  <a:gd name="connsiteY8" fmla="*/ 821327 h 989070"/>
                  <a:gd name="connsiteX9" fmla="*/ 214197 w 564090"/>
                  <a:gd name="connsiteY9" fmla="*/ 979929 h 989070"/>
                  <a:gd name="connsiteX10" fmla="*/ 68809 w 564090"/>
                  <a:gd name="connsiteY10" fmla="*/ 978059 h 98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4090" h="989070">
                    <a:moveTo>
                      <a:pt x="68809" y="978059"/>
                    </a:moveTo>
                    <a:cubicBezTo>
                      <a:pt x="68809" y="978059"/>
                      <a:pt x="-86012" y="322569"/>
                      <a:pt x="68809" y="130278"/>
                    </a:cubicBezTo>
                    <a:cubicBezTo>
                      <a:pt x="134830" y="48275"/>
                      <a:pt x="242945" y="-23635"/>
                      <a:pt x="353788" y="7353"/>
                    </a:cubicBezTo>
                    <a:cubicBezTo>
                      <a:pt x="392391" y="18144"/>
                      <a:pt x="425474" y="43967"/>
                      <a:pt x="451284" y="74652"/>
                    </a:cubicBezTo>
                    <a:cubicBezTo>
                      <a:pt x="545855" y="187062"/>
                      <a:pt x="568187" y="339248"/>
                      <a:pt x="563510" y="481474"/>
                    </a:cubicBezTo>
                    <a:cubicBezTo>
                      <a:pt x="550295" y="883659"/>
                      <a:pt x="523853" y="978059"/>
                      <a:pt x="523853" y="978059"/>
                    </a:cubicBezTo>
                    <a:cubicBezTo>
                      <a:pt x="523853" y="978059"/>
                      <a:pt x="378465" y="1008269"/>
                      <a:pt x="331258" y="968612"/>
                    </a:cubicBezTo>
                    <a:cubicBezTo>
                      <a:pt x="331258" y="968612"/>
                      <a:pt x="340705" y="834555"/>
                      <a:pt x="323709" y="819443"/>
                    </a:cubicBezTo>
                    <a:lnTo>
                      <a:pt x="225528" y="821327"/>
                    </a:lnTo>
                    <a:lnTo>
                      <a:pt x="214197" y="979929"/>
                    </a:lnTo>
                    <a:lnTo>
                      <a:pt x="68809" y="978059"/>
                    </a:lnTo>
                    <a:close/>
                  </a:path>
                </a:pathLst>
              </a:custGeom>
              <a:noFill/>
              <a:ln w="918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978A3140-A479-068B-8A00-9EC3F74DE85E}"/>
                  </a:ext>
                </a:extLst>
              </p:cNvPr>
              <p:cNvSpPr/>
              <p:nvPr/>
            </p:nvSpPr>
            <p:spPr>
              <a:xfrm>
                <a:off x="10398023" y="3347050"/>
                <a:ext cx="436887" cy="286729"/>
              </a:xfrm>
              <a:custGeom>
                <a:avLst/>
                <a:gdLst>
                  <a:gd name="connsiteX0" fmla="*/ 435171 w 436887"/>
                  <a:gd name="connsiteY0" fmla="*/ 143101 h 286729"/>
                  <a:gd name="connsiteX1" fmla="*/ 435461 w 436887"/>
                  <a:gd name="connsiteY1" fmla="*/ 141124 h 286729"/>
                  <a:gd name="connsiteX2" fmla="*/ 316621 w 436887"/>
                  <a:gd name="connsiteY2" fmla="*/ 3128 h 286729"/>
                  <a:gd name="connsiteX3" fmla="*/ 23961 w 436887"/>
                  <a:gd name="connsiteY3" fmla="*/ 57884 h 286729"/>
                  <a:gd name="connsiteX4" fmla="*/ 43909 w 436887"/>
                  <a:gd name="connsiteY4" fmla="*/ 267448 h 286729"/>
                  <a:gd name="connsiteX5" fmla="*/ 302510 w 436887"/>
                  <a:gd name="connsiteY5" fmla="*/ 278633 h 286729"/>
                  <a:gd name="connsiteX6" fmla="*/ 435171 w 436887"/>
                  <a:gd name="connsiteY6" fmla="*/ 143101 h 28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887" h="286729">
                    <a:moveTo>
                      <a:pt x="435171" y="143101"/>
                    </a:moveTo>
                    <a:cubicBezTo>
                      <a:pt x="435276" y="142442"/>
                      <a:pt x="435369" y="141783"/>
                      <a:pt x="435461" y="141124"/>
                    </a:cubicBezTo>
                    <a:cubicBezTo>
                      <a:pt x="446317" y="62627"/>
                      <a:pt x="394117" y="6962"/>
                      <a:pt x="316621" y="3128"/>
                    </a:cubicBezTo>
                    <a:cubicBezTo>
                      <a:pt x="163684" y="-4421"/>
                      <a:pt x="67387" y="-2537"/>
                      <a:pt x="23961" y="57884"/>
                    </a:cubicBezTo>
                    <a:cubicBezTo>
                      <a:pt x="-19464" y="118305"/>
                      <a:pt x="1550" y="261756"/>
                      <a:pt x="43909" y="267448"/>
                    </a:cubicBezTo>
                    <a:cubicBezTo>
                      <a:pt x="128480" y="278805"/>
                      <a:pt x="217636" y="297592"/>
                      <a:pt x="302510" y="278633"/>
                    </a:cubicBezTo>
                    <a:cubicBezTo>
                      <a:pt x="368465" y="263904"/>
                      <a:pt x="424842" y="211111"/>
                      <a:pt x="435171" y="143101"/>
                    </a:cubicBezTo>
                    <a:close/>
                  </a:path>
                </a:pathLst>
              </a:custGeom>
              <a:solidFill>
                <a:srgbClr val="99C7DC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5A847AA-8A52-C7C0-3E1D-9C99CF90ED2D}"/>
                  </a:ext>
                </a:extLst>
              </p:cNvPr>
              <p:cNvSpPr/>
              <p:nvPr/>
            </p:nvSpPr>
            <p:spPr>
              <a:xfrm>
                <a:off x="10398337" y="3373156"/>
                <a:ext cx="436254" cy="260644"/>
              </a:xfrm>
              <a:custGeom>
                <a:avLst/>
                <a:gdLst>
                  <a:gd name="connsiteX0" fmla="*/ 24 w 436254"/>
                  <a:gd name="connsiteY0" fmla="*/ 133043 h 260644"/>
                  <a:gd name="connsiteX1" fmla="*/ 43305 w 436254"/>
                  <a:gd name="connsiteY1" fmla="*/ 241355 h 260644"/>
                  <a:gd name="connsiteX2" fmla="*/ 301893 w 436254"/>
                  <a:gd name="connsiteY2" fmla="*/ 252554 h 260644"/>
                  <a:gd name="connsiteX3" fmla="*/ 434541 w 436254"/>
                  <a:gd name="connsiteY3" fmla="*/ 117008 h 260644"/>
                  <a:gd name="connsiteX4" fmla="*/ 434831 w 436254"/>
                  <a:gd name="connsiteY4" fmla="*/ 115032 h 260644"/>
                  <a:gd name="connsiteX5" fmla="*/ 388032 w 436254"/>
                  <a:gd name="connsiteY5" fmla="*/ 0 h 260644"/>
                  <a:gd name="connsiteX6" fmla="*/ 362525 w 436254"/>
                  <a:gd name="connsiteY6" fmla="*/ 82200 h 260644"/>
                  <a:gd name="connsiteX7" fmla="*/ 280457 w 436254"/>
                  <a:gd name="connsiteY7" fmla="*/ 169090 h 260644"/>
                  <a:gd name="connsiteX8" fmla="*/ 194094 w 436254"/>
                  <a:gd name="connsiteY8" fmla="*/ 186494 h 260644"/>
                  <a:gd name="connsiteX9" fmla="*/ 85004 w 436254"/>
                  <a:gd name="connsiteY9" fmla="*/ 180394 h 260644"/>
                  <a:gd name="connsiteX10" fmla="*/ 24 w 436254"/>
                  <a:gd name="connsiteY10" fmla="*/ 133043 h 26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6254" h="260644">
                    <a:moveTo>
                      <a:pt x="24" y="133043"/>
                    </a:moveTo>
                    <a:cubicBezTo>
                      <a:pt x="-450" y="160500"/>
                      <a:pt x="5729" y="236323"/>
                      <a:pt x="43305" y="241355"/>
                    </a:cubicBezTo>
                    <a:cubicBezTo>
                      <a:pt x="127889" y="252699"/>
                      <a:pt x="217019" y="271513"/>
                      <a:pt x="301893" y="252554"/>
                    </a:cubicBezTo>
                    <a:cubicBezTo>
                      <a:pt x="367861" y="237838"/>
                      <a:pt x="424211" y="185005"/>
                      <a:pt x="434541" y="117008"/>
                    </a:cubicBezTo>
                    <a:cubicBezTo>
                      <a:pt x="434633" y="116337"/>
                      <a:pt x="434738" y="115704"/>
                      <a:pt x="434831" y="115032"/>
                    </a:cubicBezTo>
                    <a:cubicBezTo>
                      <a:pt x="441774" y="64756"/>
                      <a:pt x="422868" y="23834"/>
                      <a:pt x="388032" y="0"/>
                    </a:cubicBezTo>
                    <a:cubicBezTo>
                      <a:pt x="402420" y="9842"/>
                      <a:pt x="367703" y="71620"/>
                      <a:pt x="362525" y="82200"/>
                    </a:cubicBezTo>
                    <a:cubicBezTo>
                      <a:pt x="343962" y="120131"/>
                      <a:pt x="321287" y="152436"/>
                      <a:pt x="280457" y="169090"/>
                    </a:cubicBezTo>
                    <a:cubicBezTo>
                      <a:pt x="253158" y="180223"/>
                      <a:pt x="223475" y="184096"/>
                      <a:pt x="194094" y="186494"/>
                    </a:cubicBezTo>
                    <a:cubicBezTo>
                      <a:pt x="157902" y="189445"/>
                      <a:pt x="120327" y="190025"/>
                      <a:pt x="85004" y="180394"/>
                    </a:cubicBezTo>
                    <a:cubicBezTo>
                      <a:pt x="72066" y="176850"/>
                      <a:pt x="-265" y="149973"/>
                      <a:pt x="24" y="133043"/>
                    </a:cubicBezTo>
                    <a:close/>
                  </a:path>
                </a:pathLst>
              </a:custGeom>
              <a:solidFill>
                <a:srgbClr val="4B656F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1A966941-5FFB-453F-3D21-0A7995FA9FE7}"/>
                  </a:ext>
                </a:extLst>
              </p:cNvPr>
              <p:cNvSpPr/>
              <p:nvPr/>
            </p:nvSpPr>
            <p:spPr>
              <a:xfrm>
                <a:off x="10398023" y="3347050"/>
                <a:ext cx="436887" cy="286729"/>
              </a:xfrm>
              <a:custGeom>
                <a:avLst/>
                <a:gdLst>
                  <a:gd name="connsiteX0" fmla="*/ 435171 w 436887"/>
                  <a:gd name="connsiteY0" fmla="*/ 143101 h 286729"/>
                  <a:gd name="connsiteX1" fmla="*/ 435461 w 436887"/>
                  <a:gd name="connsiteY1" fmla="*/ 141124 h 286729"/>
                  <a:gd name="connsiteX2" fmla="*/ 316621 w 436887"/>
                  <a:gd name="connsiteY2" fmla="*/ 3128 h 286729"/>
                  <a:gd name="connsiteX3" fmla="*/ 23961 w 436887"/>
                  <a:gd name="connsiteY3" fmla="*/ 57884 h 286729"/>
                  <a:gd name="connsiteX4" fmla="*/ 43909 w 436887"/>
                  <a:gd name="connsiteY4" fmla="*/ 267448 h 286729"/>
                  <a:gd name="connsiteX5" fmla="*/ 302510 w 436887"/>
                  <a:gd name="connsiteY5" fmla="*/ 278633 h 286729"/>
                  <a:gd name="connsiteX6" fmla="*/ 435171 w 436887"/>
                  <a:gd name="connsiteY6" fmla="*/ 143101 h 28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887" h="286729">
                    <a:moveTo>
                      <a:pt x="435171" y="143101"/>
                    </a:moveTo>
                    <a:cubicBezTo>
                      <a:pt x="435276" y="142442"/>
                      <a:pt x="435369" y="141783"/>
                      <a:pt x="435461" y="141124"/>
                    </a:cubicBezTo>
                    <a:cubicBezTo>
                      <a:pt x="446317" y="62627"/>
                      <a:pt x="394117" y="6962"/>
                      <a:pt x="316621" y="3128"/>
                    </a:cubicBezTo>
                    <a:cubicBezTo>
                      <a:pt x="163684" y="-4421"/>
                      <a:pt x="67387" y="-2537"/>
                      <a:pt x="23961" y="57884"/>
                    </a:cubicBezTo>
                    <a:cubicBezTo>
                      <a:pt x="-19464" y="118305"/>
                      <a:pt x="1550" y="261756"/>
                      <a:pt x="43909" y="267448"/>
                    </a:cubicBezTo>
                    <a:cubicBezTo>
                      <a:pt x="128480" y="278805"/>
                      <a:pt x="217636" y="297592"/>
                      <a:pt x="302510" y="278633"/>
                    </a:cubicBezTo>
                    <a:cubicBezTo>
                      <a:pt x="368465" y="263904"/>
                      <a:pt x="424842" y="211111"/>
                      <a:pt x="435171" y="143101"/>
                    </a:cubicBezTo>
                    <a:close/>
                  </a:path>
                </a:pathLst>
              </a:custGeom>
              <a:noFill/>
              <a:ln w="9181" cap="flat">
                <a:solidFill>
                  <a:srgbClr val="01010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AFB1C6E-1886-044E-2363-80F767DB887F}"/>
                  </a:ext>
                </a:extLst>
              </p:cNvPr>
              <p:cNvSpPr/>
              <p:nvPr/>
            </p:nvSpPr>
            <p:spPr>
              <a:xfrm>
                <a:off x="10600823" y="3994812"/>
                <a:ext cx="141632" cy="9222"/>
              </a:xfrm>
              <a:custGeom>
                <a:avLst/>
                <a:gdLst>
                  <a:gd name="connsiteX0" fmla="*/ 141633 w 141632"/>
                  <a:gd name="connsiteY0" fmla="*/ 8762 h 9222"/>
                  <a:gd name="connsiteX1" fmla="*/ 123925 w 141632"/>
                  <a:gd name="connsiteY1" fmla="*/ 8986 h 9222"/>
                  <a:gd name="connsiteX2" fmla="*/ 106218 w 141632"/>
                  <a:gd name="connsiteY2" fmla="*/ 9065 h 9222"/>
                  <a:gd name="connsiteX3" fmla="*/ 70816 w 141632"/>
                  <a:gd name="connsiteY3" fmla="*/ 9223 h 9222"/>
                  <a:gd name="connsiteX4" fmla="*/ 35415 w 141632"/>
                  <a:gd name="connsiteY4" fmla="*/ 9065 h 9222"/>
                  <a:gd name="connsiteX5" fmla="*/ 17707 w 141632"/>
                  <a:gd name="connsiteY5" fmla="*/ 8986 h 9222"/>
                  <a:gd name="connsiteX6" fmla="*/ 0 w 141632"/>
                  <a:gd name="connsiteY6" fmla="*/ 8762 h 9222"/>
                  <a:gd name="connsiteX7" fmla="*/ 0 w 141632"/>
                  <a:gd name="connsiteY7" fmla="*/ 7839 h 9222"/>
                  <a:gd name="connsiteX8" fmla="*/ 35402 w 141632"/>
                  <a:gd name="connsiteY8" fmla="*/ 1700 h 9222"/>
                  <a:gd name="connsiteX9" fmla="*/ 70803 w 141632"/>
                  <a:gd name="connsiteY9" fmla="*/ 0 h 9222"/>
                  <a:gd name="connsiteX10" fmla="*/ 106205 w 141632"/>
                  <a:gd name="connsiteY10" fmla="*/ 1673 h 9222"/>
                  <a:gd name="connsiteX11" fmla="*/ 141607 w 141632"/>
                  <a:gd name="connsiteY11" fmla="*/ 7839 h 9222"/>
                  <a:gd name="connsiteX12" fmla="*/ 141607 w 141632"/>
                  <a:gd name="connsiteY12" fmla="*/ 8762 h 9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1632" h="9222">
                    <a:moveTo>
                      <a:pt x="141633" y="8762"/>
                    </a:moveTo>
                    <a:lnTo>
                      <a:pt x="123925" y="8986"/>
                    </a:lnTo>
                    <a:lnTo>
                      <a:pt x="106218" y="9065"/>
                    </a:lnTo>
                    <a:lnTo>
                      <a:pt x="70816" y="9223"/>
                    </a:lnTo>
                    <a:lnTo>
                      <a:pt x="35415" y="9065"/>
                    </a:lnTo>
                    <a:lnTo>
                      <a:pt x="17707" y="8986"/>
                    </a:lnTo>
                    <a:lnTo>
                      <a:pt x="0" y="8762"/>
                    </a:lnTo>
                    <a:lnTo>
                      <a:pt x="0" y="7839"/>
                    </a:lnTo>
                    <a:cubicBezTo>
                      <a:pt x="11805" y="4598"/>
                      <a:pt x="23597" y="2912"/>
                      <a:pt x="35402" y="1700"/>
                    </a:cubicBezTo>
                    <a:cubicBezTo>
                      <a:pt x="47207" y="554"/>
                      <a:pt x="58998" y="13"/>
                      <a:pt x="70803" y="0"/>
                    </a:cubicBezTo>
                    <a:cubicBezTo>
                      <a:pt x="82608" y="-13"/>
                      <a:pt x="94400" y="527"/>
                      <a:pt x="106205" y="1673"/>
                    </a:cubicBezTo>
                    <a:cubicBezTo>
                      <a:pt x="118010" y="2886"/>
                      <a:pt x="129802" y="4572"/>
                      <a:pt x="141607" y="7839"/>
                    </a:cubicBezTo>
                    <a:lnTo>
                      <a:pt x="141607" y="8762"/>
                    </a:lnTo>
                    <a:close/>
                  </a:path>
                </a:pathLst>
              </a:custGeom>
              <a:solidFill>
                <a:srgbClr val="010101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2D233C32-D5A4-867A-603B-052C61427523}"/>
                  </a:ext>
                </a:extLst>
              </p:cNvPr>
              <p:cNvSpPr/>
              <p:nvPr/>
            </p:nvSpPr>
            <p:spPr>
              <a:xfrm rot="-401405">
                <a:off x="10474641" y="3386065"/>
                <a:ext cx="189038" cy="77417"/>
              </a:xfrm>
              <a:custGeom>
                <a:avLst/>
                <a:gdLst>
                  <a:gd name="connsiteX0" fmla="*/ 189039 w 189038"/>
                  <a:gd name="connsiteY0" fmla="*/ 38709 h 77417"/>
                  <a:gd name="connsiteX1" fmla="*/ 94519 w 189038"/>
                  <a:gd name="connsiteY1" fmla="*/ 77418 h 77417"/>
                  <a:gd name="connsiteX2" fmla="*/ 0 w 189038"/>
                  <a:gd name="connsiteY2" fmla="*/ 38709 h 77417"/>
                  <a:gd name="connsiteX3" fmla="*/ 94519 w 189038"/>
                  <a:gd name="connsiteY3" fmla="*/ 0 h 77417"/>
                  <a:gd name="connsiteX4" fmla="*/ 189039 w 189038"/>
                  <a:gd name="connsiteY4" fmla="*/ 38709 h 77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038" h="77417">
                    <a:moveTo>
                      <a:pt x="189039" y="38709"/>
                    </a:moveTo>
                    <a:cubicBezTo>
                      <a:pt x="189039" y="60087"/>
                      <a:pt x="146721" y="77418"/>
                      <a:pt x="94519" y="77418"/>
                    </a:cubicBezTo>
                    <a:cubicBezTo>
                      <a:pt x="42318" y="77418"/>
                      <a:pt x="0" y="60087"/>
                      <a:pt x="0" y="38709"/>
                    </a:cubicBezTo>
                    <a:cubicBezTo>
                      <a:pt x="0" y="17331"/>
                      <a:pt x="42318" y="0"/>
                      <a:pt x="94519" y="0"/>
                    </a:cubicBezTo>
                    <a:cubicBezTo>
                      <a:pt x="146721" y="0"/>
                      <a:pt x="189039" y="17331"/>
                      <a:pt x="189039" y="38709"/>
                    </a:cubicBezTo>
                    <a:close/>
                  </a:path>
                </a:pathLst>
              </a:custGeom>
              <a:solidFill>
                <a:srgbClr val="FCFDFD"/>
              </a:solidFill>
              <a:ln w="13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300" name="TextBox 299">
            <a:extLst>
              <a:ext uri="{FF2B5EF4-FFF2-40B4-BE49-F238E27FC236}">
                <a16:creationId xmlns:a16="http://schemas.microsoft.com/office/drawing/2014/main" id="{66557C70-7D3B-FB89-E918-923495928201}"/>
              </a:ext>
            </a:extLst>
          </p:cNvPr>
          <p:cNvSpPr txBox="1"/>
          <p:nvPr/>
        </p:nvSpPr>
        <p:spPr>
          <a:xfrm>
            <a:off x="7477848" y="4743829"/>
            <a:ext cx="190724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highlight>
                  <a:srgbClr val="000000"/>
                </a:highlight>
                <a:latin typeface="Courier New" panose="02070309020205020404" pitchFamily="49" charset="0"/>
                <a:cs typeface="Courier New" panose="02070309020205020404" pitchFamily="49" charset="0"/>
              </a:rPr>
              <a:t>Discuss who is the liar on emergency meeting </a:t>
            </a:r>
            <a:endParaRPr lang="en-IN" sz="1400" dirty="0">
              <a:solidFill>
                <a:schemeClr val="bg1"/>
              </a:solidFill>
              <a:highlight>
                <a:srgbClr val="000000"/>
              </a:highligh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1158" name="Graphic 1156">
            <a:extLst>
              <a:ext uri="{FF2B5EF4-FFF2-40B4-BE49-F238E27FC236}">
                <a16:creationId xmlns:a16="http://schemas.microsoft.com/office/drawing/2014/main" id="{5DE18743-A177-5E21-443E-22CA2B2DD20A}"/>
              </a:ext>
            </a:extLst>
          </p:cNvPr>
          <p:cNvGrpSpPr/>
          <p:nvPr/>
        </p:nvGrpSpPr>
        <p:grpSpPr>
          <a:xfrm rot="3125947">
            <a:off x="9194577" y="1647608"/>
            <a:ext cx="228506" cy="293445"/>
            <a:chOff x="9194577" y="1647608"/>
            <a:chExt cx="228506" cy="293445"/>
          </a:xfrm>
        </p:grpSpPr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13FC04F-2640-7050-397F-5E504B9CD7EB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E154A6C4-A226-C7AC-8BF1-9938F0DAB7B7}"/>
                </a:ext>
              </a:extLst>
            </p:cNvPr>
            <p:cNvSpPr/>
            <p:nvPr/>
          </p:nvSpPr>
          <p:spPr>
            <a:xfrm>
              <a:off x="9199129" y="1734994"/>
              <a:ext cx="60211" cy="35843"/>
            </a:xfrm>
            <a:custGeom>
              <a:avLst/>
              <a:gdLst>
                <a:gd name="connsiteX0" fmla="*/ 60211 w 60211"/>
                <a:gd name="connsiteY0" fmla="*/ 32983 h 35843"/>
                <a:gd name="connsiteX1" fmla="*/ 0 w 60211"/>
                <a:gd name="connsiteY1" fmla="*/ 35844 h 35843"/>
                <a:gd name="connsiteX2" fmla="*/ 5238 w 60211"/>
                <a:gd name="connsiteY2" fmla="*/ 10077 h 35843"/>
                <a:gd name="connsiteX3" fmla="*/ 46581 w 60211"/>
                <a:gd name="connsiteY3" fmla="*/ 3076 h 35843"/>
                <a:gd name="connsiteX4" fmla="*/ 59008 w 60211"/>
                <a:gd name="connsiteY4" fmla="*/ 0 h 35843"/>
                <a:gd name="connsiteX5" fmla="*/ 60211 w 60211"/>
                <a:gd name="connsiteY5" fmla="*/ 32983 h 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11" h="35843">
                  <a:moveTo>
                    <a:pt x="60211" y="32983"/>
                  </a:moveTo>
                  <a:cubicBezTo>
                    <a:pt x="37763" y="26095"/>
                    <a:pt x="15534" y="30477"/>
                    <a:pt x="0" y="35844"/>
                  </a:cubicBezTo>
                  <a:cubicBezTo>
                    <a:pt x="2592" y="20396"/>
                    <a:pt x="5238" y="10077"/>
                    <a:pt x="5238" y="10077"/>
                  </a:cubicBezTo>
                  <a:lnTo>
                    <a:pt x="46581" y="3076"/>
                  </a:lnTo>
                  <a:lnTo>
                    <a:pt x="59008" y="0"/>
                  </a:lnTo>
                  <a:lnTo>
                    <a:pt x="60211" y="32983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84C6AFE-0B46-C397-2A51-DF06153EFAD5}"/>
                </a:ext>
              </a:extLst>
            </p:cNvPr>
            <p:cNvSpPr/>
            <p:nvPr/>
          </p:nvSpPr>
          <p:spPr>
            <a:xfrm>
              <a:off x="9194577" y="1734998"/>
              <a:ext cx="69306" cy="153477"/>
            </a:xfrm>
            <a:custGeom>
              <a:avLst/>
              <a:gdLst>
                <a:gd name="connsiteX0" fmla="*/ 51556 w 69306"/>
                <a:gd name="connsiteY0" fmla="*/ 3068 h 153477"/>
                <a:gd name="connsiteX1" fmla="*/ 10208 w 69306"/>
                <a:gd name="connsiteY1" fmla="*/ 10081 h 153477"/>
                <a:gd name="connsiteX2" fmla="*/ 10208 w 69306"/>
                <a:gd name="connsiteY2" fmla="*/ 145646 h 153477"/>
                <a:gd name="connsiteX3" fmla="*/ 51552 w 69306"/>
                <a:gd name="connsiteY3" fmla="*/ 151248 h 153477"/>
                <a:gd name="connsiteX4" fmla="*/ 69024 w 69306"/>
                <a:gd name="connsiteY4" fmla="*/ 138364 h 153477"/>
                <a:gd name="connsiteX5" fmla="*/ 63982 w 69306"/>
                <a:gd name="connsiteY5" fmla="*/ 0 h 153477"/>
                <a:gd name="connsiteX6" fmla="*/ 51556 w 69306"/>
                <a:gd name="connsiteY6" fmla="*/ 3068 h 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306" h="153477">
                  <a:moveTo>
                    <a:pt x="51556" y="3068"/>
                  </a:moveTo>
                  <a:lnTo>
                    <a:pt x="10208" y="10081"/>
                  </a:lnTo>
                  <a:cubicBezTo>
                    <a:pt x="10208" y="10081"/>
                    <a:pt x="-12760" y="99710"/>
                    <a:pt x="10208" y="145646"/>
                  </a:cubicBezTo>
                  <a:cubicBezTo>
                    <a:pt x="10208" y="145646"/>
                    <a:pt x="30159" y="158530"/>
                    <a:pt x="51552" y="151248"/>
                  </a:cubicBezTo>
                  <a:cubicBezTo>
                    <a:pt x="72945" y="143965"/>
                    <a:pt x="69024" y="138364"/>
                    <a:pt x="69024" y="138364"/>
                  </a:cubicBezTo>
                  <a:lnTo>
                    <a:pt x="63982" y="0"/>
                  </a:lnTo>
                  <a:lnTo>
                    <a:pt x="51556" y="3068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841C787E-2F02-B031-50AF-B71195B03163}"/>
                </a:ext>
              </a:extLst>
            </p:cNvPr>
            <p:cNvSpPr/>
            <p:nvPr/>
          </p:nvSpPr>
          <p:spPr>
            <a:xfrm>
              <a:off x="9243686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solidFill>
              <a:srgbClr val="1FA249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5CAC018-7DA9-0B49-D704-7F68AA4E931B}"/>
                </a:ext>
              </a:extLst>
            </p:cNvPr>
            <p:cNvSpPr/>
            <p:nvPr/>
          </p:nvSpPr>
          <p:spPr>
            <a:xfrm>
              <a:off x="9242951" y="1688209"/>
              <a:ext cx="166867" cy="252843"/>
            </a:xfrm>
            <a:custGeom>
              <a:avLst/>
              <a:gdLst>
                <a:gd name="connsiteX0" fmla="*/ 166868 w 166867"/>
                <a:gd name="connsiteY0" fmla="*/ 109521 h 252843"/>
                <a:gd name="connsiteX1" fmla="*/ 146941 w 166867"/>
                <a:gd name="connsiteY1" fmla="*/ 249574 h 252843"/>
                <a:gd name="connsiteX2" fmla="*/ 103807 w 166867"/>
                <a:gd name="connsiteY2" fmla="*/ 250133 h 252843"/>
                <a:gd name="connsiteX3" fmla="*/ 100441 w 166867"/>
                <a:gd name="connsiteY3" fmla="*/ 203078 h 252843"/>
                <a:gd name="connsiteX4" fmla="*/ 71325 w 166867"/>
                <a:gd name="connsiteY4" fmla="*/ 202519 h 252843"/>
                <a:gd name="connsiteX5" fmla="*/ 69077 w 166867"/>
                <a:gd name="connsiteY5" fmla="*/ 246771 h 252843"/>
                <a:gd name="connsiteX6" fmla="*/ 11942 w 166867"/>
                <a:gd name="connsiteY6" fmla="*/ 249578 h 252843"/>
                <a:gd name="connsiteX7" fmla="*/ 172 w 166867"/>
                <a:gd name="connsiteY7" fmla="*/ 102239 h 252843"/>
                <a:gd name="connsiteX8" fmla="*/ 20674 w 166867"/>
                <a:gd name="connsiteY8" fmla="*/ 0 h 252843"/>
                <a:gd name="connsiteX9" fmla="*/ 20530 w 166867"/>
                <a:gd name="connsiteY9" fmla="*/ 80314 h 252843"/>
                <a:gd name="connsiteX10" fmla="*/ 41864 w 166867"/>
                <a:gd name="connsiteY10" fmla="*/ 148605 h 252843"/>
                <a:gd name="connsiteX11" fmla="*/ 70074 w 166867"/>
                <a:gd name="connsiteY11" fmla="*/ 157908 h 252843"/>
                <a:gd name="connsiteX12" fmla="*/ 166868 w 166867"/>
                <a:gd name="connsiteY12" fmla="*/ 109521 h 2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867" h="252843">
                  <a:moveTo>
                    <a:pt x="166868" y="109521"/>
                  </a:moveTo>
                  <a:cubicBezTo>
                    <a:pt x="163749" y="178394"/>
                    <a:pt x="146941" y="249574"/>
                    <a:pt x="146941" y="249574"/>
                  </a:cubicBezTo>
                  <a:lnTo>
                    <a:pt x="103807" y="250133"/>
                  </a:lnTo>
                  <a:lnTo>
                    <a:pt x="100441" y="203078"/>
                  </a:lnTo>
                  <a:lnTo>
                    <a:pt x="71325" y="202519"/>
                  </a:lnTo>
                  <a:cubicBezTo>
                    <a:pt x="66271" y="206999"/>
                    <a:pt x="69077" y="246771"/>
                    <a:pt x="69077" y="246771"/>
                  </a:cubicBezTo>
                  <a:cubicBezTo>
                    <a:pt x="55076" y="258541"/>
                    <a:pt x="11942" y="249578"/>
                    <a:pt x="11942" y="249578"/>
                  </a:cubicBezTo>
                  <a:cubicBezTo>
                    <a:pt x="11942" y="249578"/>
                    <a:pt x="4097" y="221563"/>
                    <a:pt x="172" y="102239"/>
                  </a:cubicBezTo>
                  <a:cubicBezTo>
                    <a:pt x="-973" y="67407"/>
                    <a:pt x="3335" y="30559"/>
                    <a:pt x="20674" y="0"/>
                  </a:cubicBezTo>
                  <a:cubicBezTo>
                    <a:pt x="19353" y="26721"/>
                    <a:pt x="18806" y="53598"/>
                    <a:pt x="20530" y="80314"/>
                  </a:cubicBezTo>
                  <a:cubicBezTo>
                    <a:pt x="21976" y="102704"/>
                    <a:pt x="20190" y="135022"/>
                    <a:pt x="41864" y="148605"/>
                  </a:cubicBezTo>
                  <a:cubicBezTo>
                    <a:pt x="50307" y="153898"/>
                    <a:pt x="60263" y="156173"/>
                    <a:pt x="70074" y="157908"/>
                  </a:cubicBezTo>
                  <a:cubicBezTo>
                    <a:pt x="113907" y="165659"/>
                    <a:pt x="149224" y="152108"/>
                    <a:pt x="166868" y="109521"/>
                  </a:cubicBezTo>
                  <a:close/>
                </a:path>
              </a:pathLst>
            </a:custGeom>
            <a:solidFill>
              <a:srgbClr val="178442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F96F384-8F30-023A-35BB-FEE5790018B1}"/>
                </a:ext>
              </a:extLst>
            </p:cNvPr>
            <p:cNvSpPr/>
            <p:nvPr/>
          </p:nvSpPr>
          <p:spPr>
            <a:xfrm>
              <a:off x="9242709" y="1647608"/>
              <a:ext cx="167355" cy="293438"/>
            </a:xfrm>
            <a:custGeom>
              <a:avLst/>
              <a:gdLst>
                <a:gd name="connsiteX0" fmla="*/ 146941 w 167355"/>
                <a:gd name="connsiteY0" fmla="*/ 290171 h 293438"/>
                <a:gd name="connsiteX1" fmla="*/ 146941 w 167355"/>
                <a:gd name="connsiteY1" fmla="*/ 38651 h 293438"/>
                <a:gd name="connsiteX2" fmla="*/ 62393 w 167355"/>
                <a:gd name="connsiteY2" fmla="*/ 2182 h 293438"/>
                <a:gd name="connsiteX3" fmla="*/ 33468 w 167355"/>
                <a:gd name="connsiteY3" fmla="*/ 22148 h 293438"/>
                <a:gd name="connsiteX4" fmla="*/ 172 w 167355"/>
                <a:gd name="connsiteY4" fmla="*/ 142844 h 293438"/>
                <a:gd name="connsiteX5" fmla="*/ 11938 w 167355"/>
                <a:gd name="connsiteY5" fmla="*/ 290171 h 293438"/>
                <a:gd name="connsiteX6" fmla="*/ 69077 w 167355"/>
                <a:gd name="connsiteY6" fmla="*/ 287369 h 293438"/>
                <a:gd name="connsiteX7" fmla="*/ 71317 w 167355"/>
                <a:gd name="connsiteY7" fmla="*/ 243113 h 293438"/>
                <a:gd name="connsiteX8" fmla="*/ 100445 w 167355"/>
                <a:gd name="connsiteY8" fmla="*/ 243672 h 293438"/>
                <a:gd name="connsiteX9" fmla="*/ 103807 w 167355"/>
                <a:gd name="connsiteY9" fmla="*/ 290726 h 293438"/>
                <a:gd name="connsiteX10" fmla="*/ 146941 w 167355"/>
                <a:gd name="connsiteY10" fmla="*/ 290171 h 29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355" h="293438">
                  <a:moveTo>
                    <a:pt x="146941" y="290171"/>
                  </a:moveTo>
                  <a:cubicBezTo>
                    <a:pt x="146941" y="290171"/>
                    <a:pt x="192873" y="95700"/>
                    <a:pt x="146941" y="38651"/>
                  </a:cubicBezTo>
                  <a:cubicBezTo>
                    <a:pt x="127354" y="14322"/>
                    <a:pt x="95278" y="-7012"/>
                    <a:pt x="62393" y="2182"/>
                  </a:cubicBezTo>
                  <a:cubicBezTo>
                    <a:pt x="50940" y="5383"/>
                    <a:pt x="41125" y="13044"/>
                    <a:pt x="33468" y="22148"/>
                  </a:cubicBezTo>
                  <a:cubicBezTo>
                    <a:pt x="5410" y="55498"/>
                    <a:pt x="-1215" y="100649"/>
                    <a:pt x="172" y="142844"/>
                  </a:cubicBezTo>
                  <a:cubicBezTo>
                    <a:pt x="4093" y="262165"/>
                    <a:pt x="11938" y="290171"/>
                    <a:pt x="11938" y="290171"/>
                  </a:cubicBezTo>
                  <a:cubicBezTo>
                    <a:pt x="11938" y="290171"/>
                    <a:pt x="55072" y="299134"/>
                    <a:pt x="69077" y="287369"/>
                  </a:cubicBezTo>
                  <a:cubicBezTo>
                    <a:pt x="69077" y="287369"/>
                    <a:pt x="66274" y="247596"/>
                    <a:pt x="71317" y="243113"/>
                  </a:cubicBezTo>
                  <a:lnTo>
                    <a:pt x="100445" y="243672"/>
                  </a:lnTo>
                  <a:lnTo>
                    <a:pt x="103807" y="290726"/>
                  </a:lnTo>
                  <a:lnTo>
                    <a:pt x="146941" y="290171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9F1FC4A3-1151-212C-42D8-64F304FA1412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solidFill>
              <a:srgbClr val="99C7DC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AF1D426A-9B13-75ED-16F4-84D92BBF8D1E}"/>
                </a:ext>
              </a:extLst>
            </p:cNvPr>
            <p:cNvSpPr/>
            <p:nvPr/>
          </p:nvSpPr>
          <p:spPr>
            <a:xfrm>
              <a:off x="9293562" y="1703157"/>
              <a:ext cx="129428" cy="77328"/>
            </a:xfrm>
            <a:custGeom>
              <a:avLst/>
              <a:gdLst>
                <a:gd name="connsiteX0" fmla="*/ 129421 w 129428"/>
                <a:gd name="connsiteY0" fmla="*/ 39471 h 77328"/>
                <a:gd name="connsiteX1" fmla="*/ 116581 w 129428"/>
                <a:gd name="connsiteY1" fmla="*/ 71606 h 77328"/>
                <a:gd name="connsiteX2" fmla="*/ 39862 w 129428"/>
                <a:gd name="connsiteY2" fmla="*/ 74928 h 77328"/>
                <a:gd name="connsiteX3" fmla="*/ 508 w 129428"/>
                <a:gd name="connsiteY3" fmla="*/ 34714 h 77328"/>
                <a:gd name="connsiteX4" fmla="*/ 422 w 129428"/>
                <a:gd name="connsiteY4" fmla="*/ 34128 h 77328"/>
                <a:gd name="connsiteX5" fmla="*/ 14307 w 129428"/>
                <a:gd name="connsiteY5" fmla="*/ 0 h 77328"/>
                <a:gd name="connsiteX6" fmla="*/ 21874 w 129428"/>
                <a:gd name="connsiteY6" fmla="*/ 24387 h 77328"/>
                <a:gd name="connsiteX7" fmla="*/ 46222 w 129428"/>
                <a:gd name="connsiteY7" fmla="*/ 50166 h 77328"/>
                <a:gd name="connsiteX8" fmla="*/ 71844 w 129428"/>
                <a:gd name="connsiteY8" fmla="*/ 55329 h 77328"/>
                <a:gd name="connsiteX9" fmla="*/ 104209 w 129428"/>
                <a:gd name="connsiteY9" fmla="*/ 53519 h 77328"/>
                <a:gd name="connsiteX10" fmla="*/ 129421 w 129428"/>
                <a:gd name="connsiteY10" fmla="*/ 39471 h 7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428" h="77328">
                  <a:moveTo>
                    <a:pt x="129421" y="39471"/>
                  </a:moveTo>
                  <a:cubicBezTo>
                    <a:pt x="129562" y="47617"/>
                    <a:pt x="127729" y="70112"/>
                    <a:pt x="116581" y="71606"/>
                  </a:cubicBezTo>
                  <a:cubicBezTo>
                    <a:pt x="91486" y="74971"/>
                    <a:pt x="65043" y="80553"/>
                    <a:pt x="39862" y="74928"/>
                  </a:cubicBezTo>
                  <a:cubicBezTo>
                    <a:pt x="20291" y="70562"/>
                    <a:pt x="3573" y="54888"/>
                    <a:pt x="508" y="34714"/>
                  </a:cubicBezTo>
                  <a:cubicBezTo>
                    <a:pt x="481" y="34515"/>
                    <a:pt x="450" y="34327"/>
                    <a:pt x="422" y="34128"/>
                  </a:cubicBezTo>
                  <a:cubicBezTo>
                    <a:pt x="-1638" y="19212"/>
                    <a:pt x="3972" y="7071"/>
                    <a:pt x="14307" y="0"/>
                  </a:cubicBezTo>
                  <a:cubicBezTo>
                    <a:pt x="10038" y="2920"/>
                    <a:pt x="20338" y="21248"/>
                    <a:pt x="21874" y="24387"/>
                  </a:cubicBezTo>
                  <a:cubicBezTo>
                    <a:pt x="27382" y="35641"/>
                    <a:pt x="34109" y="45225"/>
                    <a:pt x="46222" y="50166"/>
                  </a:cubicBezTo>
                  <a:cubicBezTo>
                    <a:pt x="54321" y="53469"/>
                    <a:pt x="63128" y="54618"/>
                    <a:pt x="71844" y="55329"/>
                  </a:cubicBezTo>
                  <a:cubicBezTo>
                    <a:pt x="82582" y="56205"/>
                    <a:pt x="93730" y="56377"/>
                    <a:pt x="104209" y="53519"/>
                  </a:cubicBezTo>
                  <a:cubicBezTo>
                    <a:pt x="108048" y="52468"/>
                    <a:pt x="129511" y="44494"/>
                    <a:pt x="129421" y="39471"/>
                  </a:cubicBezTo>
                  <a:close/>
                </a:path>
              </a:pathLst>
            </a:custGeom>
            <a:solidFill>
              <a:srgbClr val="4B656F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8742C37A-C28F-1693-B197-21A0387265B9}"/>
                </a:ext>
              </a:extLst>
            </p:cNvPr>
            <p:cNvSpPr/>
            <p:nvPr/>
          </p:nvSpPr>
          <p:spPr>
            <a:xfrm>
              <a:off x="9293468" y="1695412"/>
              <a:ext cx="129616" cy="85067"/>
            </a:xfrm>
            <a:custGeom>
              <a:avLst/>
              <a:gdLst>
                <a:gd name="connsiteX0" fmla="*/ 509 w 129616"/>
                <a:gd name="connsiteY0" fmla="*/ 42455 h 85067"/>
                <a:gd name="connsiteX1" fmla="*/ 423 w 129616"/>
                <a:gd name="connsiteY1" fmla="*/ 41869 h 85067"/>
                <a:gd name="connsiteX2" fmla="*/ 35681 w 129616"/>
                <a:gd name="connsiteY2" fmla="*/ 928 h 85067"/>
                <a:gd name="connsiteX3" fmla="*/ 122507 w 129616"/>
                <a:gd name="connsiteY3" fmla="*/ 17173 h 85067"/>
                <a:gd name="connsiteX4" fmla="*/ 116589 w 129616"/>
                <a:gd name="connsiteY4" fmla="*/ 79347 h 85067"/>
                <a:gd name="connsiteX5" fmla="*/ 39867 w 129616"/>
                <a:gd name="connsiteY5" fmla="*/ 82665 h 85067"/>
                <a:gd name="connsiteX6" fmla="*/ 509 w 129616"/>
                <a:gd name="connsiteY6" fmla="*/ 42455 h 8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616" h="85067">
                  <a:moveTo>
                    <a:pt x="509" y="42455"/>
                  </a:moveTo>
                  <a:cubicBezTo>
                    <a:pt x="478" y="42260"/>
                    <a:pt x="451" y="42064"/>
                    <a:pt x="423" y="41869"/>
                  </a:cubicBezTo>
                  <a:cubicBezTo>
                    <a:pt x="-2798" y="18580"/>
                    <a:pt x="12689" y="2065"/>
                    <a:pt x="35681" y="928"/>
                  </a:cubicBezTo>
                  <a:cubicBezTo>
                    <a:pt x="81054" y="-1312"/>
                    <a:pt x="109624" y="-753"/>
                    <a:pt x="122507" y="17173"/>
                  </a:cubicBezTo>
                  <a:cubicBezTo>
                    <a:pt x="135391" y="35099"/>
                    <a:pt x="129156" y="77658"/>
                    <a:pt x="116589" y="79347"/>
                  </a:cubicBezTo>
                  <a:cubicBezTo>
                    <a:pt x="91499" y="82716"/>
                    <a:pt x="65048" y="88290"/>
                    <a:pt x="39867" y="82665"/>
                  </a:cubicBezTo>
                  <a:cubicBezTo>
                    <a:pt x="20300" y="78295"/>
                    <a:pt x="3574" y="62633"/>
                    <a:pt x="509" y="42455"/>
                  </a:cubicBez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5C5DEF28-0A0A-AB6B-5296-2FEACCD84A23}"/>
                </a:ext>
              </a:extLst>
            </p:cNvPr>
            <p:cNvSpPr/>
            <p:nvPr/>
          </p:nvSpPr>
          <p:spPr>
            <a:xfrm>
              <a:off x="9320897" y="1889779"/>
              <a:ext cx="42019" cy="2736"/>
            </a:xfrm>
            <a:custGeom>
              <a:avLst/>
              <a:gdLst>
                <a:gd name="connsiteX0" fmla="*/ 0 w 42019"/>
                <a:gd name="connsiteY0" fmla="*/ 137 h 2736"/>
                <a:gd name="connsiteX1" fmla="*/ 5253 w 42019"/>
                <a:gd name="connsiteY1" fmla="*/ 70 h 2736"/>
                <a:gd name="connsiteX2" fmla="*/ 10507 w 42019"/>
                <a:gd name="connsiteY2" fmla="*/ 47 h 2736"/>
                <a:gd name="connsiteX3" fmla="*/ 21010 w 42019"/>
                <a:gd name="connsiteY3" fmla="*/ 0 h 2736"/>
                <a:gd name="connsiteX4" fmla="*/ 31513 w 42019"/>
                <a:gd name="connsiteY4" fmla="*/ 47 h 2736"/>
                <a:gd name="connsiteX5" fmla="*/ 36766 w 42019"/>
                <a:gd name="connsiteY5" fmla="*/ 70 h 2736"/>
                <a:gd name="connsiteX6" fmla="*/ 42020 w 42019"/>
                <a:gd name="connsiteY6" fmla="*/ 137 h 2736"/>
                <a:gd name="connsiteX7" fmla="*/ 42020 w 42019"/>
                <a:gd name="connsiteY7" fmla="*/ 410 h 2736"/>
                <a:gd name="connsiteX8" fmla="*/ 31517 w 42019"/>
                <a:gd name="connsiteY8" fmla="*/ 2232 h 2736"/>
                <a:gd name="connsiteX9" fmla="*/ 21014 w 42019"/>
                <a:gd name="connsiteY9" fmla="*/ 2736 h 2736"/>
                <a:gd name="connsiteX10" fmla="*/ 10511 w 42019"/>
                <a:gd name="connsiteY10" fmla="*/ 2240 h 2736"/>
                <a:gd name="connsiteX11" fmla="*/ 8 w 42019"/>
                <a:gd name="connsiteY11" fmla="*/ 410 h 2736"/>
                <a:gd name="connsiteX12" fmla="*/ 8 w 42019"/>
                <a:gd name="connsiteY12" fmla="*/ 137 h 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19" h="2736">
                  <a:moveTo>
                    <a:pt x="0" y="137"/>
                  </a:moveTo>
                  <a:lnTo>
                    <a:pt x="5253" y="70"/>
                  </a:lnTo>
                  <a:lnTo>
                    <a:pt x="10507" y="47"/>
                  </a:lnTo>
                  <a:lnTo>
                    <a:pt x="21010" y="0"/>
                  </a:lnTo>
                  <a:lnTo>
                    <a:pt x="31513" y="47"/>
                  </a:lnTo>
                  <a:lnTo>
                    <a:pt x="36766" y="70"/>
                  </a:lnTo>
                  <a:lnTo>
                    <a:pt x="42020" y="137"/>
                  </a:lnTo>
                  <a:lnTo>
                    <a:pt x="42020" y="410"/>
                  </a:lnTo>
                  <a:cubicBezTo>
                    <a:pt x="38517" y="1372"/>
                    <a:pt x="35019" y="1872"/>
                    <a:pt x="31517" y="2232"/>
                  </a:cubicBezTo>
                  <a:cubicBezTo>
                    <a:pt x="28014" y="2572"/>
                    <a:pt x="24516" y="2732"/>
                    <a:pt x="21014" y="2736"/>
                  </a:cubicBezTo>
                  <a:cubicBezTo>
                    <a:pt x="17511" y="2740"/>
                    <a:pt x="14013" y="2580"/>
                    <a:pt x="10511" y="2240"/>
                  </a:cubicBezTo>
                  <a:cubicBezTo>
                    <a:pt x="7009" y="1880"/>
                    <a:pt x="3510" y="1380"/>
                    <a:pt x="8" y="410"/>
                  </a:cubicBezTo>
                  <a:lnTo>
                    <a:pt x="8" y="137"/>
                  </a:lnTo>
                  <a:close/>
                </a:path>
              </a:pathLst>
            </a:custGeom>
            <a:solidFill>
              <a:srgbClr val="010101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9320D4DD-BDFA-75E4-735B-3C53D5CA12AA}"/>
                </a:ext>
              </a:extLst>
            </p:cNvPr>
            <p:cNvSpPr/>
            <p:nvPr/>
          </p:nvSpPr>
          <p:spPr>
            <a:xfrm rot="-4998595">
              <a:off x="9360828" y="1690426"/>
              <a:ext cx="22968" cy="56084"/>
            </a:xfrm>
            <a:custGeom>
              <a:avLst/>
              <a:gdLst>
                <a:gd name="connsiteX0" fmla="*/ 22968 w 22968"/>
                <a:gd name="connsiteY0" fmla="*/ 28042 h 56084"/>
                <a:gd name="connsiteX1" fmla="*/ 11484 w 22968"/>
                <a:gd name="connsiteY1" fmla="*/ 56084 h 56084"/>
                <a:gd name="connsiteX2" fmla="*/ 0 w 22968"/>
                <a:gd name="connsiteY2" fmla="*/ 28042 h 56084"/>
                <a:gd name="connsiteX3" fmla="*/ 11484 w 22968"/>
                <a:gd name="connsiteY3" fmla="*/ 0 h 56084"/>
                <a:gd name="connsiteX4" fmla="*/ 22968 w 22968"/>
                <a:gd name="connsiteY4" fmla="*/ 28042 h 5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68" h="56084">
                  <a:moveTo>
                    <a:pt x="22968" y="28042"/>
                  </a:moveTo>
                  <a:cubicBezTo>
                    <a:pt x="22968" y="43529"/>
                    <a:pt x="17827" y="56084"/>
                    <a:pt x="11484" y="56084"/>
                  </a:cubicBezTo>
                  <a:cubicBezTo>
                    <a:pt x="5142" y="56084"/>
                    <a:pt x="0" y="43529"/>
                    <a:pt x="0" y="28042"/>
                  </a:cubicBezTo>
                  <a:cubicBezTo>
                    <a:pt x="0" y="12555"/>
                    <a:pt x="5142" y="0"/>
                    <a:pt x="11484" y="0"/>
                  </a:cubicBezTo>
                  <a:cubicBezTo>
                    <a:pt x="17827" y="0"/>
                    <a:pt x="22968" y="12555"/>
                    <a:pt x="22968" y="28042"/>
                  </a:cubicBezTo>
                  <a:close/>
                </a:path>
              </a:pathLst>
            </a:custGeom>
            <a:solidFill>
              <a:srgbClr val="FCFDFD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pic>
        <p:nvPicPr>
          <p:cNvPr id="1171" name="Graphic 1170">
            <a:extLst>
              <a:ext uri="{FF2B5EF4-FFF2-40B4-BE49-F238E27FC236}">
                <a16:creationId xmlns:a16="http://schemas.microsoft.com/office/drawing/2014/main" id="{E6EEDA11-404B-AFC7-5B25-A1FA3C617A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9491755">
            <a:off x="2901611" y="1196213"/>
            <a:ext cx="183499" cy="234953"/>
          </a:xfrm>
          <a:prstGeom prst="rect">
            <a:avLst/>
          </a:prstGeom>
        </p:spPr>
      </p:pic>
      <p:grpSp>
        <p:nvGrpSpPr>
          <p:cNvPr id="1174" name="Graphic 1172">
            <a:extLst>
              <a:ext uri="{FF2B5EF4-FFF2-40B4-BE49-F238E27FC236}">
                <a16:creationId xmlns:a16="http://schemas.microsoft.com/office/drawing/2014/main" id="{9FA69F9D-CF3E-C1A8-9882-3D33CD83A8DD}"/>
              </a:ext>
            </a:extLst>
          </p:cNvPr>
          <p:cNvGrpSpPr/>
          <p:nvPr/>
        </p:nvGrpSpPr>
        <p:grpSpPr>
          <a:xfrm rot="9058771">
            <a:off x="7488067" y="5745416"/>
            <a:ext cx="149894" cy="192493"/>
            <a:chOff x="7467276" y="5997958"/>
            <a:chExt cx="149894" cy="192493"/>
          </a:xfrm>
        </p:grpSpPr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CF8E3A6E-C42D-D0CC-86F8-FDF8B5D70B5A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E6400DD7-81D2-5C93-268F-12BD08331C04}"/>
                </a:ext>
              </a:extLst>
            </p:cNvPr>
            <p:cNvSpPr/>
            <p:nvPr/>
          </p:nvSpPr>
          <p:spPr>
            <a:xfrm>
              <a:off x="7470262" y="6055281"/>
              <a:ext cx="39497" cy="23512"/>
            </a:xfrm>
            <a:custGeom>
              <a:avLst/>
              <a:gdLst>
                <a:gd name="connsiteX0" fmla="*/ 39497 w 39497"/>
                <a:gd name="connsiteY0" fmla="*/ 21636 h 23512"/>
                <a:gd name="connsiteX1" fmla="*/ 0 w 39497"/>
                <a:gd name="connsiteY1" fmla="*/ 23513 h 23512"/>
                <a:gd name="connsiteX2" fmla="*/ 3436 w 39497"/>
                <a:gd name="connsiteY2" fmla="*/ 6610 h 23512"/>
                <a:gd name="connsiteX3" fmla="*/ 30556 w 39497"/>
                <a:gd name="connsiteY3" fmla="*/ 2018 h 23512"/>
                <a:gd name="connsiteX4" fmla="*/ 38707 w 39497"/>
                <a:gd name="connsiteY4" fmla="*/ 0 h 23512"/>
                <a:gd name="connsiteX5" fmla="*/ 39497 w 39497"/>
                <a:gd name="connsiteY5" fmla="*/ 21636 h 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97" h="23512">
                  <a:moveTo>
                    <a:pt x="39497" y="21636"/>
                  </a:moveTo>
                  <a:cubicBezTo>
                    <a:pt x="24772" y="17118"/>
                    <a:pt x="10190" y="19992"/>
                    <a:pt x="0" y="23513"/>
                  </a:cubicBezTo>
                  <a:cubicBezTo>
                    <a:pt x="1700" y="13379"/>
                    <a:pt x="3436" y="6610"/>
                    <a:pt x="3436" y="6610"/>
                  </a:cubicBezTo>
                  <a:lnTo>
                    <a:pt x="30556" y="2018"/>
                  </a:lnTo>
                  <a:lnTo>
                    <a:pt x="38707" y="0"/>
                  </a:lnTo>
                  <a:lnTo>
                    <a:pt x="39497" y="2163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5199128D-EB6F-47A9-8814-051FA4492ABF}"/>
                </a:ext>
              </a:extLst>
            </p:cNvPr>
            <p:cNvSpPr/>
            <p:nvPr/>
          </p:nvSpPr>
          <p:spPr>
            <a:xfrm>
              <a:off x="7467276" y="6055283"/>
              <a:ext cx="45463" cy="100677"/>
            </a:xfrm>
            <a:custGeom>
              <a:avLst/>
              <a:gdLst>
                <a:gd name="connsiteX0" fmla="*/ 33819 w 45463"/>
                <a:gd name="connsiteY0" fmla="*/ 2013 h 100677"/>
                <a:gd name="connsiteX1" fmla="*/ 6696 w 45463"/>
                <a:gd name="connsiteY1" fmla="*/ 6613 h 100677"/>
                <a:gd name="connsiteX2" fmla="*/ 6696 w 45463"/>
                <a:gd name="connsiteY2" fmla="*/ 95541 h 100677"/>
                <a:gd name="connsiteX3" fmla="*/ 33817 w 45463"/>
                <a:gd name="connsiteY3" fmla="*/ 99215 h 100677"/>
                <a:gd name="connsiteX4" fmla="*/ 45278 w 45463"/>
                <a:gd name="connsiteY4" fmla="*/ 90764 h 100677"/>
                <a:gd name="connsiteX5" fmla="*/ 41970 w 45463"/>
                <a:gd name="connsiteY5" fmla="*/ 0 h 100677"/>
                <a:gd name="connsiteX6" fmla="*/ 33819 w 45463"/>
                <a:gd name="connsiteY6" fmla="*/ 2013 h 10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63" h="100677">
                  <a:moveTo>
                    <a:pt x="33819" y="2013"/>
                  </a:moveTo>
                  <a:lnTo>
                    <a:pt x="6696" y="6613"/>
                  </a:lnTo>
                  <a:cubicBezTo>
                    <a:pt x="6696" y="6613"/>
                    <a:pt x="-8370" y="65407"/>
                    <a:pt x="6696" y="95541"/>
                  </a:cubicBezTo>
                  <a:cubicBezTo>
                    <a:pt x="6696" y="95541"/>
                    <a:pt x="19783" y="103992"/>
                    <a:pt x="33817" y="99215"/>
                  </a:cubicBezTo>
                  <a:cubicBezTo>
                    <a:pt x="47850" y="94438"/>
                    <a:pt x="45278" y="90764"/>
                    <a:pt x="45278" y="90764"/>
                  </a:cubicBezTo>
                  <a:lnTo>
                    <a:pt x="41970" y="0"/>
                  </a:lnTo>
                  <a:lnTo>
                    <a:pt x="33819" y="2013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4A92549-A827-A2BC-583C-42B12A29B7FB}"/>
                </a:ext>
              </a:extLst>
            </p:cNvPr>
            <p:cNvSpPr/>
            <p:nvPr/>
          </p:nvSpPr>
          <p:spPr>
            <a:xfrm>
              <a:off x="7499489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solidFill>
              <a:srgbClr val="FDEB59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7CA4DA2-0B26-474A-35D8-CA2CC2C57703}"/>
                </a:ext>
              </a:extLst>
            </p:cNvPr>
            <p:cNvSpPr/>
            <p:nvPr/>
          </p:nvSpPr>
          <p:spPr>
            <a:xfrm>
              <a:off x="7499007" y="6024591"/>
              <a:ext cx="109461" cy="165859"/>
            </a:xfrm>
            <a:custGeom>
              <a:avLst/>
              <a:gdLst>
                <a:gd name="connsiteX0" fmla="*/ 109461 w 109461"/>
                <a:gd name="connsiteY0" fmla="*/ 71843 h 165859"/>
                <a:gd name="connsiteX1" fmla="*/ 96390 w 109461"/>
                <a:gd name="connsiteY1" fmla="*/ 163715 h 165859"/>
                <a:gd name="connsiteX2" fmla="*/ 68095 w 109461"/>
                <a:gd name="connsiteY2" fmla="*/ 164081 h 165859"/>
                <a:gd name="connsiteX3" fmla="*/ 65887 w 109461"/>
                <a:gd name="connsiteY3" fmla="*/ 133215 h 165859"/>
                <a:gd name="connsiteX4" fmla="*/ 46787 w 109461"/>
                <a:gd name="connsiteY4" fmla="*/ 132848 h 165859"/>
                <a:gd name="connsiteX5" fmla="*/ 45313 w 109461"/>
                <a:gd name="connsiteY5" fmla="*/ 161876 h 165859"/>
                <a:gd name="connsiteX6" fmla="*/ 7834 w 109461"/>
                <a:gd name="connsiteY6" fmla="*/ 163717 h 165859"/>
                <a:gd name="connsiteX7" fmla="*/ 113 w 109461"/>
                <a:gd name="connsiteY7" fmla="*/ 67066 h 165859"/>
                <a:gd name="connsiteX8" fmla="*/ 13562 w 109461"/>
                <a:gd name="connsiteY8" fmla="*/ 0 h 165859"/>
                <a:gd name="connsiteX9" fmla="*/ 13467 w 109461"/>
                <a:gd name="connsiteY9" fmla="*/ 52684 h 165859"/>
                <a:gd name="connsiteX10" fmla="*/ 27462 w 109461"/>
                <a:gd name="connsiteY10" fmla="*/ 97482 h 165859"/>
                <a:gd name="connsiteX11" fmla="*/ 45967 w 109461"/>
                <a:gd name="connsiteY11" fmla="*/ 103584 h 165859"/>
                <a:gd name="connsiteX12" fmla="*/ 109461 w 109461"/>
                <a:gd name="connsiteY12" fmla="*/ 71843 h 16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61" h="165859">
                  <a:moveTo>
                    <a:pt x="109461" y="71843"/>
                  </a:moveTo>
                  <a:cubicBezTo>
                    <a:pt x="107415" y="117022"/>
                    <a:pt x="96390" y="163715"/>
                    <a:pt x="96390" y="163715"/>
                  </a:cubicBezTo>
                  <a:lnTo>
                    <a:pt x="68095" y="164081"/>
                  </a:lnTo>
                  <a:lnTo>
                    <a:pt x="65887" y="133215"/>
                  </a:lnTo>
                  <a:lnTo>
                    <a:pt x="46787" y="132848"/>
                  </a:lnTo>
                  <a:cubicBezTo>
                    <a:pt x="43472" y="135787"/>
                    <a:pt x="45313" y="161876"/>
                    <a:pt x="45313" y="161876"/>
                  </a:cubicBezTo>
                  <a:cubicBezTo>
                    <a:pt x="36128" y="169597"/>
                    <a:pt x="7834" y="163717"/>
                    <a:pt x="7834" y="163717"/>
                  </a:cubicBezTo>
                  <a:cubicBezTo>
                    <a:pt x="7834" y="163717"/>
                    <a:pt x="2687" y="145340"/>
                    <a:pt x="113" y="67066"/>
                  </a:cubicBezTo>
                  <a:cubicBezTo>
                    <a:pt x="-638" y="44218"/>
                    <a:pt x="2187" y="20046"/>
                    <a:pt x="13562" y="0"/>
                  </a:cubicBezTo>
                  <a:cubicBezTo>
                    <a:pt x="12695" y="17528"/>
                    <a:pt x="12336" y="35159"/>
                    <a:pt x="13467" y="52684"/>
                  </a:cubicBezTo>
                  <a:cubicBezTo>
                    <a:pt x="14416" y="67371"/>
                    <a:pt x="13244" y="88571"/>
                    <a:pt x="27462" y="97482"/>
                  </a:cubicBezTo>
                  <a:cubicBezTo>
                    <a:pt x="33000" y="100953"/>
                    <a:pt x="39531" y="102446"/>
                    <a:pt x="45967" y="103584"/>
                  </a:cubicBezTo>
                  <a:cubicBezTo>
                    <a:pt x="74720" y="108669"/>
                    <a:pt x="97887" y="99779"/>
                    <a:pt x="109461" y="71843"/>
                  </a:cubicBezTo>
                  <a:close/>
                </a:path>
              </a:pathLst>
            </a:custGeom>
            <a:solidFill>
              <a:srgbClr val="DCC225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7B2FB26C-1A35-CC7C-6E99-45ABE68C9D3C}"/>
                </a:ext>
              </a:extLst>
            </p:cNvPr>
            <p:cNvSpPr/>
            <p:nvPr/>
          </p:nvSpPr>
          <p:spPr>
            <a:xfrm>
              <a:off x="7498848" y="5997958"/>
              <a:ext cx="109780" cy="192488"/>
            </a:xfrm>
            <a:custGeom>
              <a:avLst/>
              <a:gdLst>
                <a:gd name="connsiteX0" fmla="*/ 96389 w 109780"/>
                <a:gd name="connsiteY0" fmla="*/ 190346 h 192488"/>
                <a:gd name="connsiteX1" fmla="*/ 96389 w 109780"/>
                <a:gd name="connsiteY1" fmla="*/ 25354 h 192488"/>
                <a:gd name="connsiteX2" fmla="*/ 40928 w 109780"/>
                <a:gd name="connsiteY2" fmla="*/ 1431 h 192488"/>
                <a:gd name="connsiteX3" fmla="*/ 21954 w 109780"/>
                <a:gd name="connsiteY3" fmla="*/ 14528 h 192488"/>
                <a:gd name="connsiteX4" fmla="*/ 113 w 109780"/>
                <a:gd name="connsiteY4" fmla="*/ 93702 h 192488"/>
                <a:gd name="connsiteX5" fmla="*/ 7831 w 109780"/>
                <a:gd name="connsiteY5" fmla="*/ 190346 h 192488"/>
                <a:gd name="connsiteX6" fmla="*/ 45313 w 109780"/>
                <a:gd name="connsiteY6" fmla="*/ 188507 h 192488"/>
                <a:gd name="connsiteX7" fmla="*/ 46782 w 109780"/>
                <a:gd name="connsiteY7" fmla="*/ 159476 h 192488"/>
                <a:gd name="connsiteX8" fmla="*/ 65890 w 109780"/>
                <a:gd name="connsiteY8" fmla="*/ 159843 h 192488"/>
                <a:gd name="connsiteX9" fmla="*/ 68095 w 109780"/>
                <a:gd name="connsiteY9" fmla="*/ 190710 h 192488"/>
                <a:gd name="connsiteX10" fmla="*/ 96389 w 109780"/>
                <a:gd name="connsiteY10" fmla="*/ 190346 h 19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780" h="192488">
                  <a:moveTo>
                    <a:pt x="96389" y="190346"/>
                  </a:moveTo>
                  <a:cubicBezTo>
                    <a:pt x="96389" y="190346"/>
                    <a:pt x="126520" y="62777"/>
                    <a:pt x="96389" y="25354"/>
                  </a:cubicBezTo>
                  <a:cubicBezTo>
                    <a:pt x="83541" y="9395"/>
                    <a:pt x="62500" y="-4600"/>
                    <a:pt x="40928" y="1431"/>
                  </a:cubicBezTo>
                  <a:cubicBezTo>
                    <a:pt x="33415" y="3531"/>
                    <a:pt x="26977" y="8557"/>
                    <a:pt x="21954" y="14528"/>
                  </a:cubicBezTo>
                  <a:cubicBezTo>
                    <a:pt x="3549" y="36405"/>
                    <a:pt x="-797" y="66023"/>
                    <a:pt x="113" y="93702"/>
                  </a:cubicBezTo>
                  <a:cubicBezTo>
                    <a:pt x="2685" y="171974"/>
                    <a:pt x="7831" y="190346"/>
                    <a:pt x="7831" y="190346"/>
                  </a:cubicBezTo>
                  <a:cubicBezTo>
                    <a:pt x="7831" y="190346"/>
                    <a:pt x="36126" y="196225"/>
                    <a:pt x="45313" y="188507"/>
                  </a:cubicBezTo>
                  <a:cubicBezTo>
                    <a:pt x="45313" y="188507"/>
                    <a:pt x="43474" y="162417"/>
                    <a:pt x="46782" y="159476"/>
                  </a:cubicBezTo>
                  <a:lnTo>
                    <a:pt x="65890" y="159843"/>
                  </a:lnTo>
                  <a:lnTo>
                    <a:pt x="68095" y="190710"/>
                  </a:lnTo>
                  <a:lnTo>
                    <a:pt x="96389" y="190346"/>
                  </a:ln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B82F309A-2C6B-7222-1A6E-5537304EFA11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solidFill>
              <a:srgbClr val="99C7DC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D9E3BEB4-7DD5-DA87-F973-3317A554D965}"/>
                </a:ext>
              </a:extLst>
            </p:cNvPr>
            <p:cNvSpPr/>
            <p:nvPr/>
          </p:nvSpPr>
          <p:spPr>
            <a:xfrm>
              <a:off x="7532207" y="6034396"/>
              <a:ext cx="84901" cy="50725"/>
            </a:xfrm>
            <a:custGeom>
              <a:avLst/>
              <a:gdLst>
                <a:gd name="connsiteX0" fmla="*/ 84897 w 84901"/>
                <a:gd name="connsiteY0" fmla="*/ 25892 h 50725"/>
                <a:gd name="connsiteX1" fmla="*/ 76474 w 84901"/>
                <a:gd name="connsiteY1" fmla="*/ 46972 h 50725"/>
                <a:gd name="connsiteX2" fmla="*/ 26149 w 84901"/>
                <a:gd name="connsiteY2" fmla="*/ 49151 h 50725"/>
                <a:gd name="connsiteX3" fmla="*/ 333 w 84901"/>
                <a:gd name="connsiteY3" fmla="*/ 22772 h 50725"/>
                <a:gd name="connsiteX4" fmla="*/ 277 w 84901"/>
                <a:gd name="connsiteY4" fmla="*/ 22387 h 50725"/>
                <a:gd name="connsiteX5" fmla="*/ 9385 w 84901"/>
                <a:gd name="connsiteY5" fmla="*/ 0 h 50725"/>
                <a:gd name="connsiteX6" fmla="*/ 14349 w 84901"/>
                <a:gd name="connsiteY6" fmla="*/ 15997 h 50725"/>
                <a:gd name="connsiteX7" fmla="*/ 30321 w 84901"/>
                <a:gd name="connsiteY7" fmla="*/ 32908 h 50725"/>
                <a:gd name="connsiteX8" fmla="*/ 47128 w 84901"/>
                <a:gd name="connsiteY8" fmla="*/ 36295 h 50725"/>
                <a:gd name="connsiteX9" fmla="*/ 68359 w 84901"/>
                <a:gd name="connsiteY9" fmla="*/ 35108 h 50725"/>
                <a:gd name="connsiteX10" fmla="*/ 84897 w 84901"/>
                <a:gd name="connsiteY10" fmla="*/ 25892 h 5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01" h="50725">
                  <a:moveTo>
                    <a:pt x="84897" y="25892"/>
                  </a:moveTo>
                  <a:cubicBezTo>
                    <a:pt x="84989" y="31236"/>
                    <a:pt x="83787" y="45992"/>
                    <a:pt x="76474" y="46972"/>
                  </a:cubicBezTo>
                  <a:cubicBezTo>
                    <a:pt x="60013" y="49179"/>
                    <a:pt x="42667" y="52841"/>
                    <a:pt x="26149" y="49151"/>
                  </a:cubicBezTo>
                  <a:cubicBezTo>
                    <a:pt x="13310" y="46287"/>
                    <a:pt x="2344" y="36005"/>
                    <a:pt x="333" y="22772"/>
                  </a:cubicBezTo>
                  <a:cubicBezTo>
                    <a:pt x="316" y="22641"/>
                    <a:pt x="295" y="22518"/>
                    <a:pt x="277" y="22387"/>
                  </a:cubicBezTo>
                  <a:cubicBezTo>
                    <a:pt x="-1074" y="12602"/>
                    <a:pt x="2605" y="4638"/>
                    <a:pt x="9385" y="0"/>
                  </a:cubicBezTo>
                  <a:cubicBezTo>
                    <a:pt x="6585" y="1915"/>
                    <a:pt x="13341" y="13938"/>
                    <a:pt x="14349" y="15997"/>
                  </a:cubicBezTo>
                  <a:cubicBezTo>
                    <a:pt x="17962" y="23379"/>
                    <a:pt x="22374" y="29667"/>
                    <a:pt x="30321" y="32908"/>
                  </a:cubicBezTo>
                  <a:cubicBezTo>
                    <a:pt x="35633" y="35074"/>
                    <a:pt x="41410" y="35828"/>
                    <a:pt x="47128" y="36295"/>
                  </a:cubicBezTo>
                  <a:cubicBezTo>
                    <a:pt x="54172" y="36869"/>
                    <a:pt x="61484" y="36982"/>
                    <a:pt x="68359" y="35108"/>
                  </a:cubicBezTo>
                  <a:cubicBezTo>
                    <a:pt x="70877" y="34418"/>
                    <a:pt x="84956" y="29187"/>
                    <a:pt x="84897" y="25892"/>
                  </a:cubicBezTo>
                  <a:close/>
                </a:path>
              </a:pathLst>
            </a:custGeom>
            <a:solidFill>
              <a:srgbClr val="4B656F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DB51B84-FBD4-8D16-FD6D-E7560C83EEA7}"/>
                </a:ext>
              </a:extLst>
            </p:cNvPr>
            <p:cNvSpPr/>
            <p:nvPr/>
          </p:nvSpPr>
          <p:spPr>
            <a:xfrm>
              <a:off x="7532145" y="6029316"/>
              <a:ext cx="85025" cy="55801"/>
            </a:xfrm>
            <a:custGeom>
              <a:avLst/>
              <a:gdLst>
                <a:gd name="connsiteX0" fmla="*/ 334 w 85025"/>
                <a:gd name="connsiteY0" fmla="*/ 27850 h 55801"/>
                <a:gd name="connsiteX1" fmla="*/ 278 w 85025"/>
                <a:gd name="connsiteY1" fmla="*/ 27465 h 55801"/>
                <a:gd name="connsiteX2" fmla="*/ 23406 w 85025"/>
                <a:gd name="connsiteY2" fmla="*/ 609 h 55801"/>
                <a:gd name="connsiteX3" fmla="*/ 80362 w 85025"/>
                <a:gd name="connsiteY3" fmla="*/ 11265 h 55801"/>
                <a:gd name="connsiteX4" fmla="*/ 76480 w 85025"/>
                <a:gd name="connsiteY4" fmla="*/ 52050 h 55801"/>
                <a:gd name="connsiteX5" fmla="*/ 26152 w 85025"/>
                <a:gd name="connsiteY5" fmla="*/ 54226 h 55801"/>
                <a:gd name="connsiteX6" fmla="*/ 334 w 85025"/>
                <a:gd name="connsiteY6" fmla="*/ 27850 h 5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025" h="55801">
                  <a:moveTo>
                    <a:pt x="334" y="27850"/>
                  </a:moveTo>
                  <a:cubicBezTo>
                    <a:pt x="314" y="27721"/>
                    <a:pt x="296" y="27593"/>
                    <a:pt x="278" y="27465"/>
                  </a:cubicBezTo>
                  <a:cubicBezTo>
                    <a:pt x="-1835" y="12188"/>
                    <a:pt x="8324" y="1355"/>
                    <a:pt x="23406" y="609"/>
                  </a:cubicBezTo>
                  <a:cubicBezTo>
                    <a:pt x="53170" y="-860"/>
                    <a:pt x="71911" y="-494"/>
                    <a:pt x="80362" y="11265"/>
                  </a:cubicBezTo>
                  <a:cubicBezTo>
                    <a:pt x="88813" y="23024"/>
                    <a:pt x="84723" y="50942"/>
                    <a:pt x="76480" y="52050"/>
                  </a:cubicBezTo>
                  <a:cubicBezTo>
                    <a:pt x="60021" y="54260"/>
                    <a:pt x="42670" y="57916"/>
                    <a:pt x="26152" y="54226"/>
                  </a:cubicBezTo>
                  <a:cubicBezTo>
                    <a:pt x="13316" y="51360"/>
                    <a:pt x="2344" y="41085"/>
                    <a:pt x="334" y="27850"/>
                  </a:cubicBezTo>
                  <a:close/>
                </a:path>
              </a:pathLst>
            </a:custGeom>
            <a:noFill/>
            <a:ln w="1689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B3EA57ED-E813-96C3-06D6-21AF7AEF8C30}"/>
                </a:ext>
              </a:extLst>
            </p:cNvPr>
            <p:cNvSpPr/>
            <p:nvPr/>
          </p:nvSpPr>
          <p:spPr>
            <a:xfrm>
              <a:off x="7550138" y="6156816"/>
              <a:ext cx="27563" cy="1794"/>
            </a:xfrm>
            <a:custGeom>
              <a:avLst/>
              <a:gdLst>
                <a:gd name="connsiteX0" fmla="*/ 0 w 27563"/>
                <a:gd name="connsiteY0" fmla="*/ 90 h 1794"/>
                <a:gd name="connsiteX1" fmla="*/ 3446 w 27563"/>
                <a:gd name="connsiteY1" fmla="*/ 46 h 1794"/>
                <a:gd name="connsiteX2" fmla="*/ 6892 w 27563"/>
                <a:gd name="connsiteY2" fmla="*/ 31 h 1794"/>
                <a:gd name="connsiteX3" fmla="*/ 13782 w 27563"/>
                <a:gd name="connsiteY3" fmla="*/ 0 h 1794"/>
                <a:gd name="connsiteX4" fmla="*/ 20672 w 27563"/>
                <a:gd name="connsiteY4" fmla="*/ 31 h 1794"/>
                <a:gd name="connsiteX5" fmla="*/ 24118 w 27563"/>
                <a:gd name="connsiteY5" fmla="*/ 46 h 1794"/>
                <a:gd name="connsiteX6" fmla="*/ 27564 w 27563"/>
                <a:gd name="connsiteY6" fmla="*/ 90 h 1794"/>
                <a:gd name="connsiteX7" fmla="*/ 27564 w 27563"/>
                <a:gd name="connsiteY7" fmla="*/ 269 h 1794"/>
                <a:gd name="connsiteX8" fmla="*/ 20674 w 27563"/>
                <a:gd name="connsiteY8" fmla="*/ 1464 h 1794"/>
                <a:gd name="connsiteX9" fmla="*/ 13785 w 27563"/>
                <a:gd name="connsiteY9" fmla="*/ 1795 h 1794"/>
                <a:gd name="connsiteX10" fmla="*/ 6895 w 27563"/>
                <a:gd name="connsiteY10" fmla="*/ 1469 h 1794"/>
                <a:gd name="connsiteX11" fmla="*/ 5 w 27563"/>
                <a:gd name="connsiteY11" fmla="*/ 269 h 1794"/>
                <a:gd name="connsiteX12" fmla="*/ 5 w 27563"/>
                <a:gd name="connsiteY12" fmla="*/ 90 h 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63" h="1794">
                  <a:moveTo>
                    <a:pt x="0" y="90"/>
                  </a:moveTo>
                  <a:lnTo>
                    <a:pt x="3446" y="46"/>
                  </a:lnTo>
                  <a:lnTo>
                    <a:pt x="6892" y="31"/>
                  </a:lnTo>
                  <a:lnTo>
                    <a:pt x="13782" y="0"/>
                  </a:lnTo>
                  <a:lnTo>
                    <a:pt x="20672" y="31"/>
                  </a:lnTo>
                  <a:lnTo>
                    <a:pt x="24118" y="46"/>
                  </a:lnTo>
                  <a:lnTo>
                    <a:pt x="27564" y="90"/>
                  </a:lnTo>
                  <a:lnTo>
                    <a:pt x="27564" y="269"/>
                  </a:lnTo>
                  <a:cubicBezTo>
                    <a:pt x="25267" y="900"/>
                    <a:pt x="22972" y="1228"/>
                    <a:pt x="20674" y="1464"/>
                  </a:cubicBezTo>
                  <a:cubicBezTo>
                    <a:pt x="18377" y="1687"/>
                    <a:pt x="16082" y="1792"/>
                    <a:pt x="13785" y="1795"/>
                  </a:cubicBezTo>
                  <a:cubicBezTo>
                    <a:pt x="11487" y="1797"/>
                    <a:pt x="9192" y="1692"/>
                    <a:pt x="6895" y="1469"/>
                  </a:cubicBezTo>
                  <a:cubicBezTo>
                    <a:pt x="4597" y="1233"/>
                    <a:pt x="2303" y="905"/>
                    <a:pt x="5" y="269"/>
                  </a:cubicBezTo>
                  <a:lnTo>
                    <a:pt x="5" y="90"/>
                  </a:lnTo>
                  <a:close/>
                </a:path>
              </a:pathLst>
            </a:custGeom>
            <a:solidFill>
              <a:srgbClr val="010101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871730DF-E0F7-E7FC-B6FE-200141C2243A}"/>
                </a:ext>
              </a:extLst>
            </p:cNvPr>
            <p:cNvSpPr/>
            <p:nvPr/>
          </p:nvSpPr>
          <p:spPr>
            <a:xfrm rot="-4998595">
              <a:off x="7576332" y="6026045"/>
              <a:ext cx="15066" cy="36789"/>
            </a:xfrm>
            <a:custGeom>
              <a:avLst/>
              <a:gdLst>
                <a:gd name="connsiteX0" fmla="*/ 15067 w 15066"/>
                <a:gd name="connsiteY0" fmla="*/ 18395 h 36789"/>
                <a:gd name="connsiteX1" fmla="*/ 7533 w 15066"/>
                <a:gd name="connsiteY1" fmla="*/ 36790 h 36789"/>
                <a:gd name="connsiteX2" fmla="*/ 0 w 15066"/>
                <a:gd name="connsiteY2" fmla="*/ 18395 h 36789"/>
                <a:gd name="connsiteX3" fmla="*/ 7533 w 15066"/>
                <a:gd name="connsiteY3" fmla="*/ 0 h 36789"/>
                <a:gd name="connsiteX4" fmla="*/ 15067 w 15066"/>
                <a:gd name="connsiteY4" fmla="*/ 18395 h 3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66" h="36789">
                  <a:moveTo>
                    <a:pt x="15067" y="18395"/>
                  </a:moveTo>
                  <a:cubicBezTo>
                    <a:pt x="15067" y="28554"/>
                    <a:pt x="11694" y="36790"/>
                    <a:pt x="7533" y="36790"/>
                  </a:cubicBezTo>
                  <a:cubicBezTo>
                    <a:pt x="3373" y="36790"/>
                    <a:pt x="0" y="28554"/>
                    <a:pt x="0" y="18395"/>
                  </a:cubicBezTo>
                  <a:cubicBezTo>
                    <a:pt x="0" y="8236"/>
                    <a:pt x="3373" y="0"/>
                    <a:pt x="7533" y="0"/>
                  </a:cubicBezTo>
                  <a:cubicBezTo>
                    <a:pt x="11694" y="0"/>
                    <a:pt x="15067" y="8236"/>
                    <a:pt x="15067" y="18395"/>
                  </a:cubicBezTo>
                  <a:close/>
                </a:path>
              </a:pathLst>
            </a:custGeom>
            <a:solidFill>
              <a:srgbClr val="FCFDFD"/>
            </a:solidFill>
            <a:ln w="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181562374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2121BE8-5182-C884-FA78-4668819E754D}"/>
              </a:ext>
            </a:extLst>
          </p:cNvPr>
          <p:cNvSpPr/>
          <p:nvPr/>
        </p:nvSpPr>
        <p:spPr>
          <a:xfrm>
            <a:off x="1270687" y="595502"/>
            <a:ext cx="10154328" cy="5843750"/>
          </a:xfrm>
          <a:prstGeom prst="roundRect">
            <a:avLst>
              <a:gd name="adj" fmla="val 3579"/>
            </a:avLst>
          </a:prstGeom>
          <a:noFill/>
          <a:ln w="73025">
            <a:solidFill>
              <a:schemeClr val="bg1">
                <a:alpha val="91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88F1F70-C861-7188-F529-49F62F04B3E8}"/>
              </a:ext>
            </a:extLst>
          </p:cNvPr>
          <p:cNvSpPr/>
          <p:nvPr/>
        </p:nvSpPr>
        <p:spPr>
          <a:xfrm>
            <a:off x="1432874" y="746725"/>
            <a:ext cx="9844726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75DDBEA-113C-400B-7D90-DE530D27A5BA}"/>
              </a:ext>
            </a:extLst>
          </p:cNvPr>
          <p:cNvGrpSpPr/>
          <p:nvPr/>
        </p:nvGrpSpPr>
        <p:grpSpPr>
          <a:xfrm>
            <a:off x="380345" y="543952"/>
            <a:ext cx="678593" cy="678593"/>
            <a:chOff x="437495" y="543952"/>
            <a:chExt cx="678593" cy="67859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9B8942E4-11F5-F74E-BEB1-271B3481F510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654FDC72-5450-6113-D042-40E968C5DE71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D416427-9EE5-2DE0-F07C-3D0E46100C2B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7F1100B-5AD4-1135-6E22-5F1664CC65F0}"/>
              </a:ext>
            </a:extLst>
          </p:cNvPr>
          <p:cNvGrpSpPr/>
          <p:nvPr/>
        </p:nvGrpSpPr>
        <p:grpSpPr>
          <a:xfrm>
            <a:off x="5801307" y="1222545"/>
            <a:ext cx="825053" cy="646331"/>
            <a:chOff x="5801307" y="1222545"/>
            <a:chExt cx="825053" cy="646331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BC3DA96-9CF0-4352-A1AD-40155ECC9C67}"/>
                </a:ext>
              </a:extLst>
            </p:cNvPr>
            <p:cNvSpPr txBox="1"/>
            <p:nvPr/>
          </p:nvSpPr>
          <p:spPr>
            <a:xfrm>
              <a:off x="5801307" y="1222545"/>
              <a:ext cx="8250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spc="300" dirty="0">
                  <a:solidFill>
                    <a:schemeClr val="bg1"/>
                  </a:solidFill>
                  <a:latin typeface="Amatic SC" panose="00000500000000000000" pitchFamily="2" charset="-79"/>
                  <a:cs typeface="Amatic SC" panose="00000500000000000000" pitchFamily="2" charset="-79"/>
                </a:rPr>
                <a:t>map</a:t>
              </a:r>
              <a:endParaRPr lang="en-IN" sz="3600" b="1" spc="300" dirty="0">
                <a:solidFill>
                  <a:schemeClr val="bg1"/>
                </a:solidFill>
                <a:latin typeface="Amatic SC" panose="00000500000000000000" pitchFamily="2" charset="-79"/>
                <a:cs typeface="Amatic SC" panose="00000500000000000000" pitchFamily="2" charset="-79"/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E21ECE1F-A44C-E37C-62B4-C8ACD6BF74F3}"/>
                </a:ext>
              </a:extLst>
            </p:cNvPr>
            <p:cNvCxnSpPr>
              <a:cxnSpLocks/>
            </p:cNvCxnSpPr>
            <p:nvPr/>
          </p:nvCxnSpPr>
          <p:spPr>
            <a:xfrm>
              <a:off x="5832004" y="1851131"/>
              <a:ext cx="738478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9" name="Picture Placeholder 28" descr="Diagram&#10;&#10;Description automatically generated">
            <a:extLst>
              <a:ext uri="{FF2B5EF4-FFF2-40B4-BE49-F238E27FC236}">
                <a16:creationId xmlns:a16="http://schemas.microsoft.com/office/drawing/2014/main" id="{C71C1A46-6863-F59F-B5E5-202668D6212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2" r="9052"/>
          <a:stretch>
            <a:fillRect/>
          </a:stretch>
        </p:blipFill>
        <p:spPr/>
      </p:pic>
      <p:pic>
        <p:nvPicPr>
          <p:cNvPr id="31" name="Picture Placeholder 30" descr="A picture containing text, electronics, screenshot&#10;&#10;Description automatically generated">
            <a:extLst>
              <a:ext uri="{FF2B5EF4-FFF2-40B4-BE49-F238E27FC236}">
                <a16:creationId xmlns:a16="http://schemas.microsoft.com/office/drawing/2014/main" id="{6F3F0331-5FD8-4AE1-8EB3-85F759A68F8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2" r="9052"/>
          <a:stretch/>
        </p:blipFill>
        <p:spPr/>
      </p:pic>
      <p:pic>
        <p:nvPicPr>
          <p:cNvPr id="33" name="Picture Placeholder 32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3709E76B-7DA1-258D-43E7-7579D5AA666D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52" r="9052"/>
          <a:stretch/>
        </p:blipFill>
        <p:spPr/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75D41E59-E23D-4248-FFC7-6111AA3CF0E9}"/>
              </a:ext>
            </a:extLst>
          </p:cNvPr>
          <p:cNvSpPr txBox="1"/>
          <p:nvPr/>
        </p:nvSpPr>
        <p:spPr>
          <a:xfrm>
            <a:off x="2314074" y="2254980"/>
            <a:ext cx="1296609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Map of HQ</a:t>
            </a:r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F3AB4A4-679B-835D-BF20-732E2BA89792}"/>
              </a:ext>
            </a:extLst>
          </p:cNvPr>
          <p:cNvSpPr txBox="1"/>
          <p:nvPr/>
        </p:nvSpPr>
        <p:spPr>
          <a:xfrm>
            <a:off x="5354105" y="2297227"/>
            <a:ext cx="1799834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Map of Rocket</a:t>
            </a:r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6212124-65ED-A7F1-E908-DD870409305E}"/>
              </a:ext>
            </a:extLst>
          </p:cNvPr>
          <p:cNvSpPr txBox="1"/>
          <p:nvPr/>
        </p:nvSpPr>
        <p:spPr>
          <a:xfrm>
            <a:off x="8645750" y="2343394"/>
            <a:ext cx="1799834" cy="584775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74D740"/>
                </a:solidFill>
                <a:latin typeface="Courier Prime" panose="00000509000000000000" pitchFamily="49" charset="0"/>
                <a:cs typeface="Courier New" panose="02070309020205020404" pitchFamily="49" charset="0"/>
              </a:rPr>
              <a:t>Map of Royal of palace</a:t>
            </a:r>
            <a:endParaRPr lang="en-IN" sz="1600" dirty="0">
              <a:solidFill>
                <a:srgbClr val="74D740"/>
              </a:solidFill>
              <a:latin typeface="Courier Prime" panose="00000509000000000000" pitchFamily="49" charset="0"/>
              <a:cs typeface="Courier New" panose="02070309020205020404" pitchFamily="49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D7118B-FBBA-29C8-C8B7-FC0061509F32}"/>
              </a:ext>
            </a:extLst>
          </p:cNvPr>
          <p:cNvSpPr txBox="1"/>
          <p:nvPr/>
        </p:nvSpPr>
        <p:spPr>
          <a:xfrm>
            <a:off x="1620953" y="5043715"/>
            <a:ext cx="2682851" cy="73866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You can describe </a:t>
            </a:r>
          </a:p>
          <a:p>
            <a:pPr algn="ctr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the topic of this </a:t>
            </a:r>
          </a:p>
          <a:p>
            <a:pPr algn="ctr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section here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E7618BE-ACE4-8D83-D026-286F9993DD7A}"/>
              </a:ext>
            </a:extLst>
          </p:cNvPr>
          <p:cNvSpPr txBox="1"/>
          <p:nvPr/>
        </p:nvSpPr>
        <p:spPr>
          <a:xfrm>
            <a:off x="4912597" y="5057082"/>
            <a:ext cx="2682851" cy="73866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You can describe </a:t>
            </a:r>
          </a:p>
          <a:p>
            <a:pPr algn="ctr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the topic of this </a:t>
            </a:r>
          </a:p>
          <a:p>
            <a:pPr algn="ctr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section here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6FBBF99-F760-99E1-D109-D23C3ED571B3}"/>
              </a:ext>
            </a:extLst>
          </p:cNvPr>
          <p:cNvSpPr txBox="1"/>
          <p:nvPr/>
        </p:nvSpPr>
        <p:spPr>
          <a:xfrm>
            <a:off x="8204242" y="5053086"/>
            <a:ext cx="2682851" cy="73866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You can describe </a:t>
            </a:r>
          </a:p>
          <a:p>
            <a:pPr algn="ctr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the topic of this </a:t>
            </a:r>
          </a:p>
          <a:p>
            <a:pPr algn="ctr"/>
            <a:r>
              <a:rPr lang="en-US" sz="14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section here</a:t>
            </a:r>
            <a:endParaRPr lang="en-IN" sz="14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46" name="Graphic 4">
            <a:extLst>
              <a:ext uri="{FF2B5EF4-FFF2-40B4-BE49-F238E27FC236}">
                <a16:creationId xmlns:a16="http://schemas.microsoft.com/office/drawing/2014/main" id="{AB814203-E7A7-A72E-1855-34262576503C}"/>
              </a:ext>
            </a:extLst>
          </p:cNvPr>
          <p:cNvGrpSpPr/>
          <p:nvPr/>
        </p:nvGrpSpPr>
        <p:grpSpPr>
          <a:xfrm rot="11904850">
            <a:off x="1657207" y="1220316"/>
            <a:ext cx="230898" cy="296516"/>
            <a:chOff x="1412571" y="1356611"/>
            <a:chExt cx="230898" cy="296516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1DB29AA-FA6D-8CB8-5EE3-8681B23CA8AB}"/>
                </a:ext>
              </a:extLst>
            </p:cNvPr>
            <p:cNvSpPr/>
            <p:nvPr/>
          </p:nvSpPr>
          <p:spPr>
            <a:xfrm>
              <a:off x="1412571" y="1444916"/>
              <a:ext cx="70031" cy="155083"/>
            </a:xfrm>
            <a:custGeom>
              <a:avLst/>
              <a:gdLst>
                <a:gd name="connsiteX0" fmla="*/ 52095 w 70031"/>
                <a:gd name="connsiteY0" fmla="*/ 3101 h 155083"/>
                <a:gd name="connsiteX1" fmla="*/ 10315 w 70031"/>
                <a:gd name="connsiteY1" fmla="*/ 10186 h 155083"/>
                <a:gd name="connsiteX2" fmla="*/ 10315 w 70031"/>
                <a:gd name="connsiteY2" fmla="*/ 147171 h 155083"/>
                <a:gd name="connsiteX3" fmla="*/ 52091 w 70031"/>
                <a:gd name="connsiteY3" fmla="*/ 152831 h 155083"/>
                <a:gd name="connsiteX4" fmla="*/ 69747 w 70031"/>
                <a:gd name="connsiteY4" fmla="*/ 139812 h 155083"/>
                <a:gd name="connsiteX5" fmla="*/ 64651 w 70031"/>
                <a:gd name="connsiteY5" fmla="*/ 0 h 155083"/>
                <a:gd name="connsiteX6" fmla="*/ 52095 w 70031"/>
                <a:gd name="connsiteY6" fmla="*/ 3101 h 15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31" h="155083">
                  <a:moveTo>
                    <a:pt x="52095" y="3101"/>
                  </a:moveTo>
                  <a:lnTo>
                    <a:pt x="10315" y="10186"/>
                  </a:lnTo>
                  <a:cubicBezTo>
                    <a:pt x="10315" y="10186"/>
                    <a:pt x="-12894" y="100753"/>
                    <a:pt x="10315" y="147171"/>
                  </a:cubicBezTo>
                  <a:cubicBezTo>
                    <a:pt x="10315" y="147171"/>
                    <a:pt x="30474" y="160189"/>
                    <a:pt x="52091" y="152831"/>
                  </a:cubicBezTo>
                  <a:cubicBezTo>
                    <a:pt x="73708" y="145472"/>
                    <a:pt x="69747" y="139812"/>
                    <a:pt x="69747" y="139812"/>
                  </a:cubicBezTo>
                  <a:lnTo>
                    <a:pt x="64651" y="0"/>
                  </a:lnTo>
                  <a:lnTo>
                    <a:pt x="52095" y="3101"/>
                  </a:lnTo>
                  <a:close/>
                </a:path>
              </a:pathLst>
            </a:custGeom>
            <a:solidFill>
              <a:srgbClr val="C85928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6513B39-A011-E105-544F-1E2AD46CF1CD}"/>
                </a:ext>
              </a:extLst>
            </p:cNvPr>
            <p:cNvSpPr/>
            <p:nvPr/>
          </p:nvSpPr>
          <p:spPr>
            <a:xfrm>
              <a:off x="1417170" y="1444912"/>
              <a:ext cx="60841" cy="36218"/>
            </a:xfrm>
            <a:custGeom>
              <a:avLst/>
              <a:gdLst>
                <a:gd name="connsiteX0" fmla="*/ 60842 w 60841"/>
                <a:gd name="connsiteY0" fmla="*/ 33328 h 36218"/>
                <a:gd name="connsiteX1" fmla="*/ 0 w 60841"/>
                <a:gd name="connsiteY1" fmla="*/ 36219 h 36218"/>
                <a:gd name="connsiteX2" fmla="*/ 5293 w 60841"/>
                <a:gd name="connsiteY2" fmla="*/ 10182 h 36218"/>
                <a:gd name="connsiteX3" fmla="*/ 47069 w 60841"/>
                <a:gd name="connsiteY3" fmla="*/ 3108 h 36218"/>
                <a:gd name="connsiteX4" fmla="*/ 59625 w 60841"/>
                <a:gd name="connsiteY4" fmla="*/ 0 h 36218"/>
                <a:gd name="connsiteX5" fmla="*/ 60842 w 60841"/>
                <a:gd name="connsiteY5" fmla="*/ 33328 h 3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41" h="36218">
                  <a:moveTo>
                    <a:pt x="60842" y="33328"/>
                  </a:moveTo>
                  <a:cubicBezTo>
                    <a:pt x="38158" y="26368"/>
                    <a:pt x="15696" y="30796"/>
                    <a:pt x="0" y="36219"/>
                  </a:cubicBezTo>
                  <a:cubicBezTo>
                    <a:pt x="2619" y="20610"/>
                    <a:pt x="5293" y="10182"/>
                    <a:pt x="5293" y="10182"/>
                  </a:cubicBezTo>
                  <a:lnTo>
                    <a:pt x="47069" y="3108"/>
                  </a:lnTo>
                  <a:lnTo>
                    <a:pt x="59625" y="0"/>
                  </a:lnTo>
                  <a:lnTo>
                    <a:pt x="60842" y="33328"/>
                  </a:lnTo>
                  <a:close/>
                </a:path>
              </a:pathLst>
            </a:custGeom>
            <a:solidFill>
              <a:srgbClr val="F47C20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DB2F51-F5DD-1F2A-8AC8-268D5A04486F}"/>
                </a:ext>
              </a:extLst>
            </p:cNvPr>
            <p:cNvSpPr/>
            <p:nvPr/>
          </p:nvSpPr>
          <p:spPr>
            <a:xfrm>
              <a:off x="1412571" y="1444916"/>
              <a:ext cx="70031" cy="155083"/>
            </a:xfrm>
            <a:custGeom>
              <a:avLst/>
              <a:gdLst>
                <a:gd name="connsiteX0" fmla="*/ 52095 w 70031"/>
                <a:gd name="connsiteY0" fmla="*/ 3101 h 155083"/>
                <a:gd name="connsiteX1" fmla="*/ 10315 w 70031"/>
                <a:gd name="connsiteY1" fmla="*/ 10186 h 155083"/>
                <a:gd name="connsiteX2" fmla="*/ 10315 w 70031"/>
                <a:gd name="connsiteY2" fmla="*/ 147171 h 155083"/>
                <a:gd name="connsiteX3" fmla="*/ 52091 w 70031"/>
                <a:gd name="connsiteY3" fmla="*/ 152831 h 155083"/>
                <a:gd name="connsiteX4" fmla="*/ 69747 w 70031"/>
                <a:gd name="connsiteY4" fmla="*/ 139812 h 155083"/>
                <a:gd name="connsiteX5" fmla="*/ 64651 w 70031"/>
                <a:gd name="connsiteY5" fmla="*/ 0 h 155083"/>
                <a:gd name="connsiteX6" fmla="*/ 52095 w 70031"/>
                <a:gd name="connsiteY6" fmla="*/ 3101 h 155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031" h="155083">
                  <a:moveTo>
                    <a:pt x="52095" y="3101"/>
                  </a:moveTo>
                  <a:lnTo>
                    <a:pt x="10315" y="10186"/>
                  </a:lnTo>
                  <a:cubicBezTo>
                    <a:pt x="10315" y="10186"/>
                    <a:pt x="-12894" y="100753"/>
                    <a:pt x="10315" y="147171"/>
                  </a:cubicBezTo>
                  <a:cubicBezTo>
                    <a:pt x="10315" y="147171"/>
                    <a:pt x="30474" y="160189"/>
                    <a:pt x="52091" y="152831"/>
                  </a:cubicBezTo>
                  <a:cubicBezTo>
                    <a:pt x="73708" y="145472"/>
                    <a:pt x="69747" y="139812"/>
                    <a:pt x="69747" y="139812"/>
                  </a:cubicBezTo>
                  <a:lnTo>
                    <a:pt x="64651" y="0"/>
                  </a:lnTo>
                  <a:lnTo>
                    <a:pt x="52095" y="3101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1CE119-891B-6ABE-5A3C-A1B8E8D89933}"/>
                </a:ext>
              </a:extLst>
            </p:cNvPr>
            <p:cNvSpPr/>
            <p:nvPr/>
          </p:nvSpPr>
          <p:spPr>
            <a:xfrm>
              <a:off x="1462193" y="1356611"/>
              <a:ext cx="169106" cy="296509"/>
            </a:xfrm>
            <a:custGeom>
              <a:avLst/>
              <a:gdLst>
                <a:gd name="connsiteX0" fmla="*/ 148479 w 169106"/>
                <a:gd name="connsiteY0" fmla="*/ 293208 h 296509"/>
                <a:gd name="connsiteX1" fmla="*/ 148479 w 169106"/>
                <a:gd name="connsiteY1" fmla="*/ 39055 h 296509"/>
                <a:gd name="connsiteX2" fmla="*/ 63046 w 169106"/>
                <a:gd name="connsiteY2" fmla="*/ 2204 h 296509"/>
                <a:gd name="connsiteX3" fmla="*/ 33818 w 169106"/>
                <a:gd name="connsiteY3" fmla="*/ 22380 h 296509"/>
                <a:gd name="connsiteX4" fmla="*/ 174 w 169106"/>
                <a:gd name="connsiteY4" fmla="*/ 144339 h 296509"/>
                <a:gd name="connsiteX5" fmla="*/ 12063 w 169106"/>
                <a:gd name="connsiteY5" fmla="*/ 293208 h 296509"/>
                <a:gd name="connsiteX6" fmla="*/ 69800 w 169106"/>
                <a:gd name="connsiteY6" fmla="*/ 290376 h 296509"/>
                <a:gd name="connsiteX7" fmla="*/ 72063 w 169106"/>
                <a:gd name="connsiteY7" fmla="*/ 245657 h 296509"/>
                <a:gd name="connsiteX8" fmla="*/ 101497 w 169106"/>
                <a:gd name="connsiteY8" fmla="*/ 246222 h 296509"/>
                <a:gd name="connsiteX9" fmla="*/ 104893 w 169106"/>
                <a:gd name="connsiteY9" fmla="*/ 293769 h 296509"/>
                <a:gd name="connsiteX10" fmla="*/ 148479 w 169106"/>
                <a:gd name="connsiteY10" fmla="*/ 293208 h 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06" h="296509">
                  <a:moveTo>
                    <a:pt x="148479" y="293208"/>
                  </a:moveTo>
                  <a:cubicBezTo>
                    <a:pt x="148479" y="293208"/>
                    <a:pt x="194892" y="96702"/>
                    <a:pt x="148479" y="39055"/>
                  </a:cubicBezTo>
                  <a:cubicBezTo>
                    <a:pt x="128687" y="14472"/>
                    <a:pt x="96275" y="-7085"/>
                    <a:pt x="63046" y="2204"/>
                  </a:cubicBezTo>
                  <a:cubicBezTo>
                    <a:pt x="51473" y="5439"/>
                    <a:pt x="41555" y="13181"/>
                    <a:pt x="33818" y="22380"/>
                  </a:cubicBezTo>
                  <a:cubicBezTo>
                    <a:pt x="5467" y="56079"/>
                    <a:pt x="-1228" y="101702"/>
                    <a:pt x="174" y="144339"/>
                  </a:cubicBezTo>
                  <a:cubicBezTo>
                    <a:pt x="4136" y="264908"/>
                    <a:pt x="12063" y="293208"/>
                    <a:pt x="12063" y="293208"/>
                  </a:cubicBezTo>
                  <a:cubicBezTo>
                    <a:pt x="12063" y="293208"/>
                    <a:pt x="55648" y="302265"/>
                    <a:pt x="69800" y="290376"/>
                  </a:cubicBezTo>
                  <a:cubicBezTo>
                    <a:pt x="69800" y="290376"/>
                    <a:pt x="66968" y="250188"/>
                    <a:pt x="72063" y="245657"/>
                  </a:cubicBezTo>
                  <a:lnTo>
                    <a:pt x="101497" y="246222"/>
                  </a:lnTo>
                  <a:lnTo>
                    <a:pt x="104893" y="293769"/>
                  </a:lnTo>
                  <a:lnTo>
                    <a:pt x="148479" y="293208"/>
                  </a:lnTo>
                  <a:close/>
                </a:path>
              </a:pathLst>
            </a:custGeom>
            <a:solidFill>
              <a:srgbClr val="F47C20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04996C5-12F8-86AF-4194-972887FA061B}"/>
                </a:ext>
              </a:extLst>
            </p:cNvPr>
            <p:cNvSpPr/>
            <p:nvPr/>
          </p:nvSpPr>
          <p:spPr>
            <a:xfrm>
              <a:off x="1461450" y="1397638"/>
              <a:ext cx="168614" cy="255490"/>
            </a:xfrm>
            <a:custGeom>
              <a:avLst/>
              <a:gdLst>
                <a:gd name="connsiteX0" fmla="*/ 168614 w 168614"/>
                <a:gd name="connsiteY0" fmla="*/ 110667 h 255490"/>
                <a:gd name="connsiteX1" fmla="*/ 148479 w 168614"/>
                <a:gd name="connsiteY1" fmla="*/ 252186 h 255490"/>
                <a:gd name="connsiteX2" fmla="*/ 104893 w 168614"/>
                <a:gd name="connsiteY2" fmla="*/ 252751 h 255490"/>
                <a:gd name="connsiteX3" fmla="*/ 101493 w 168614"/>
                <a:gd name="connsiteY3" fmla="*/ 205204 h 255490"/>
                <a:gd name="connsiteX4" fmla="*/ 72071 w 168614"/>
                <a:gd name="connsiteY4" fmla="*/ 204639 h 255490"/>
                <a:gd name="connsiteX5" fmla="*/ 69800 w 168614"/>
                <a:gd name="connsiteY5" fmla="*/ 249354 h 255490"/>
                <a:gd name="connsiteX6" fmla="*/ 12067 w 168614"/>
                <a:gd name="connsiteY6" fmla="*/ 252190 h 255490"/>
                <a:gd name="connsiteX7" fmla="*/ 174 w 168614"/>
                <a:gd name="connsiteY7" fmla="*/ 103309 h 255490"/>
                <a:gd name="connsiteX8" fmla="*/ 20891 w 168614"/>
                <a:gd name="connsiteY8" fmla="*/ 0 h 255490"/>
                <a:gd name="connsiteX9" fmla="*/ 20744 w 168614"/>
                <a:gd name="connsiteY9" fmla="*/ 81155 h 255490"/>
                <a:gd name="connsiteX10" fmla="*/ 42302 w 168614"/>
                <a:gd name="connsiteY10" fmla="*/ 150161 h 255490"/>
                <a:gd name="connsiteX11" fmla="*/ 70807 w 168614"/>
                <a:gd name="connsiteY11" fmla="*/ 159561 h 255490"/>
                <a:gd name="connsiteX12" fmla="*/ 168614 w 168614"/>
                <a:gd name="connsiteY12" fmla="*/ 110667 h 25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614" h="255490">
                  <a:moveTo>
                    <a:pt x="168614" y="110667"/>
                  </a:moveTo>
                  <a:cubicBezTo>
                    <a:pt x="165463" y="180261"/>
                    <a:pt x="148479" y="252186"/>
                    <a:pt x="148479" y="252186"/>
                  </a:cubicBezTo>
                  <a:lnTo>
                    <a:pt x="104893" y="252751"/>
                  </a:lnTo>
                  <a:lnTo>
                    <a:pt x="101493" y="205204"/>
                  </a:lnTo>
                  <a:lnTo>
                    <a:pt x="72071" y="204639"/>
                  </a:lnTo>
                  <a:cubicBezTo>
                    <a:pt x="66964" y="209165"/>
                    <a:pt x="69800" y="249354"/>
                    <a:pt x="69800" y="249354"/>
                  </a:cubicBezTo>
                  <a:cubicBezTo>
                    <a:pt x="55652" y="261247"/>
                    <a:pt x="12067" y="252190"/>
                    <a:pt x="12067" y="252190"/>
                  </a:cubicBezTo>
                  <a:cubicBezTo>
                    <a:pt x="12067" y="252190"/>
                    <a:pt x="4140" y="223882"/>
                    <a:pt x="174" y="103309"/>
                  </a:cubicBezTo>
                  <a:cubicBezTo>
                    <a:pt x="-983" y="68113"/>
                    <a:pt x="3370" y="30879"/>
                    <a:pt x="20891" y="0"/>
                  </a:cubicBezTo>
                  <a:cubicBezTo>
                    <a:pt x="19556" y="27000"/>
                    <a:pt x="19003" y="54159"/>
                    <a:pt x="20744" y="81155"/>
                  </a:cubicBezTo>
                  <a:cubicBezTo>
                    <a:pt x="22206" y="103779"/>
                    <a:pt x="20401" y="136435"/>
                    <a:pt x="42302" y="150161"/>
                  </a:cubicBezTo>
                  <a:cubicBezTo>
                    <a:pt x="50834" y="155508"/>
                    <a:pt x="60893" y="157807"/>
                    <a:pt x="70807" y="159561"/>
                  </a:cubicBezTo>
                  <a:cubicBezTo>
                    <a:pt x="115100" y="167393"/>
                    <a:pt x="150785" y="153700"/>
                    <a:pt x="168614" y="110667"/>
                  </a:cubicBezTo>
                  <a:close/>
                </a:path>
              </a:pathLst>
            </a:custGeom>
            <a:solidFill>
              <a:srgbClr val="C85928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3851E54-D7D9-8B4F-1A63-ACDD2DC9486A}"/>
                </a:ext>
              </a:extLst>
            </p:cNvPr>
            <p:cNvSpPr/>
            <p:nvPr/>
          </p:nvSpPr>
          <p:spPr>
            <a:xfrm>
              <a:off x="1461206" y="1356611"/>
              <a:ext cx="169106" cy="296509"/>
            </a:xfrm>
            <a:custGeom>
              <a:avLst/>
              <a:gdLst>
                <a:gd name="connsiteX0" fmla="*/ 148479 w 169106"/>
                <a:gd name="connsiteY0" fmla="*/ 293208 h 296509"/>
                <a:gd name="connsiteX1" fmla="*/ 148479 w 169106"/>
                <a:gd name="connsiteY1" fmla="*/ 39055 h 296509"/>
                <a:gd name="connsiteX2" fmla="*/ 63046 w 169106"/>
                <a:gd name="connsiteY2" fmla="*/ 2204 h 296509"/>
                <a:gd name="connsiteX3" fmla="*/ 33818 w 169106"/>
                <a:gd name="connsiteY3" fmla="*/ 22380 h 296509"/>
                <a:gd name="connsiteX4" fmla="*/ 174 w 169106"/>
                <a:gd name="connsiteY4" fmla="*/ 144339 h 296509"/>
                <a:gd name="connsiteX5" fmla="*/ 12063 w 169106"/>
                <a:gd name="connsiteY5" fmla="*/ 293208 h 296509"/>
                <a:gd name="connsiteX6" fmla="*/ 69800 w 169106"/>
                <a:gd name="connsiteY6" fmla="*/ 290376 h 296509"/>
                <a:gd name="connsiteX7" fmla="*/ 72063 w 169106"/>
                <a:gd name="connsiteY7" fmla="*/ 245657 h 296509"/>
                <a:gd name="connsiteX8" fmla="*/ 101497 w 169106"/>
                <a:gd name="connsiteY8" fmla="*/ 246222 h 296509"/>
                <a:gd name="connsiteX9" fmla="*/ 104893 w 169106"/>
                <a:gd name="connsiteY9" fmla="*/ 293769 h 296509"/>
                <a:gd name="connsiteX10" fmla="*/ 148479 w 169106"/>
                <a:gd name="connsiteY10" fmla="*/ 293208 h 29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106" h="296509">
                  <a:moveTo>
                    <a:pt x="148479" y="293208"/>
                  </a:moveTo>
                  <a:cubicBezTo>
                    <a:pt x="148479" y="293208"/>
                    <a:pt x="194892" y="96702"/>
                    <a:pt x="148479" y="39055"/>
                  </a:cubicBezTo>
                  <a:cubicBezTo>
                    <a:pt x="128687" y="14472"/>
                    <a:pt x="96275" y="-7085"/>
                    <a:pt x="63046" y="2204"/>
                  </a:cubicBezTo>
                  <a:cubicBezTo>
                    <a:pt x="51473" y="5439"/>
                    <a:pt x="41555" y="13181"/>
                    <a:pt x="33818" y="22380"/>
                  </a:cubicBezTo>
                  <a:cubicBezTo>
                    <a:pt x="5467" y="56079"/>
                    <a:pt x="-1228" y="101702"/>
                    <a:pt x="174" y="144339"/>
                  </a:cubicBezTo>
                  <a:cubicBezTo>
                    <a:pt x="4136" y="264908"/>
                    <a:pt x="12063" y="293208"/>
                    <a:pt x="12063" y="293208"/>
                  </a:cubicBezTo>
                  <a:cubicBezTo>
                    <a:pt x="12063" y="293208"/>
                    <a:pt x="55648" y="302265"/>
                    <a:pt x="69800" y="290376"/>
                  </a:cubicBezTo>
                  <a:cubicBezTo>
                    <a:pt x="69800" y="290376"/>
                    <a:pt x="66968" y="250188"/>
                    <a:pt x="72063" y="245657"/>
                  </a:cubicBezTo>
                  <a:lnTo>
                    <a:pt x="101497" y="246222"/>
                  </a:lnTo>
                  <a:lnTo>
                    <a:pt x="104893" y="293769"/>
                  </a:lnTo>
                  <a:lnTo>
                    <a:pt x="148479" y="293208"/>
                  </a:ln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574589C-A48E-EE61-BF8E-75D6FF887BD7}"/>
                </a:ext>
              </a:extLst>
            </p:cNvPr>
            <p:cNvSpPr/>
            <p:nvPr/>
          </p:nvSpPr>
          <p:spPr>
            <a:xfrm>
              <a:off x="1512496" y="1404915"/>
              <a:ext cx="130972" cy="85957"/>
            </a:xfrm>
            <a:custGeom>
              <a:avLst/>
              <a:gdLst>
                <a:gd name="connsiteX0" fmla="*/ 515 w 130972"/>
                <a:gd name="connsiteY0" fmla="*/ 42900 h 85957"/>
                <a:gd name="connsiteX1" fmla="*/ 428 w 130972"/>
                <a:gd name="connsiteY1" fmla="*/ 42307 h 85957"/>
                <a:gd name="connsiteX2" fmla="*/ 36054 w 130972"/>
                <a:gd name="connsiteY2" fmla="*/ 938 h 85957"/>
                <a:gd name="connsiteX3" fmla="*/ 123790 w 130972"/>
                <a:gd name="connsiteY3" fmla="*/ 17353 h 85957"/>
                <a:gd name="connsiteX4" fmla="*/ 117810 w 130972"/>
                <a:gd name="connsiteY4" fmla="*/ 80177 h 85957"/>
                <a:gd name="connsiteX5" fmla="*/ 40284 w 130972"/>
                <a:gd name="connsiteY5" fmla="*/ 83530 h 85957"/>
                <a:gd name="connsiteX6" fmla="*/ 515 w 130972"/>
                <a:gd name="connsiteY6" fmla="*/ 42900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72" h="85957">
                  <a:moveTo>
                    <a:pt x="515" y="42900"/>
                  </a:moveTo>
                  <a:cubicBezTo>
                    <a:pt x="483" y="42702"/>
                    <a:pt x="455" y="42505"/>
                    <a:pt x="428" y="42307"/>
                  </a:cubicBezTo>
                  <a:cubicBezTo>
                    <a:pt x="-2827" y="18775"/>
                    <a:pt x="12822" y="2087"/>
                    <a:pt x="36054" y="938"/>
                  </a:cubicBezTo>
                  <a:cubicBezTo>
                    <a:pt x="81903" y="-1325"/>
                    <a:pt x="110771" y="-761"/>
                    <a:pt x="123790" y="17353"/>
                  </a:cubicBezTo>
                  <a:cubicBezTo>
                    <a:pt x="136808" y="35466"/>
                    <a:pt x="130508" y="78471"/>
                    <a:pt x="117810" y="80177"/>
                  </a:cubicBezTo>
                  <a:cubicBezTo>
                    <a:pt x="92456" y="83582"/>
                    <a:pt x="65729" y="89214"/>
                    <a:pt x="40284" y="83530"/>
                  </a:cubicBezTo>
                  <a:cubicBezTo>
                    <a:pt x="20512" y="79115"/>
                    <a:pt x="3611" y="63288"/>
                    <a:pt x="515" y="42900"/>
                  </a:cubicBezTo>
                  <a:close/>
                </a:path>
              </a:pathLst>
            </a:custGeom>
            <a:solidFill>
              <a:srgbClr val="99C7DC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D2A5F3E-AD0F-F8AF-37EF-5060DB427C5C}"/>
                </a:ext>
              </a:extLst>
            </p:cNvPr>
            <p:cNvSpPr/>
            <p:nvPr/>
          </p:nvSpPr>
          <p:spPr>
            <a:xfrm>
              <a:off x="1512592" y="1412741"/>
              <a:ext cx="130783" cy="78137"/>
            </a:xfrm>
            <a:custGeom>
              <a:avLst/>
              <a:gdLst>
                <a:gd name="connsiteX0" fmla="*/ 130776 w 130783"/>
                <a:gd name="connsiteY0" fmla="*/ 39884 h 78137"/>
                <a:gd name="connsiteX1" fmla="*/ 117801 w 130783"/>
                <a:gd name="connsiteY1" fmla="*/ 72355 h 78137"/>
                <a:gd name="connsiteX2" fmla="*/ 40280 w 130783"/>
                <a:gd name="connsiteY2" fmla="*/ 75712 h 78137"/>
                <a:gd name="connsiteX3" fmla="*/ 514 w 130783"/>
                <a:gd name="connsiteY3" fmla="*/ 35077 h 78137"/>
                <a:gd name="connsiteX4" fmla="*/ 427 w 130783"/>
                <a:gd name="connsiteY4" fmla="*/ 34485 h 78137"/>
                <a:gd name="connsiteX5" fmla="*/ 14456 w 130783"/>
                <a:gd name="connsiteY5" fmla="*/ 0 h 78137"/>
                <a:gd name="connsiteX6" fmla="*/ 22103 w 130783"/>
                <a:gd name="connsiteY6" fmla="*/ 24642 h 78137"/>
                <a:gd name="connsiteX7" fmla="*/ 46706 w 130783"/>
                <a:gd name="connsiteY7" fmla="*/ 50691 h 78137"/>
                <a:gd name="connsiteX8" fmla="*/ 72596 w 130783"/>
                <a:gd name="connsiteY8" fmla="*/ 55908 h 78137"/>
                <a:gd name="connsiteX9" fmla="*/ 105300 w 130783"/>
                <a:gd name="connsiteY9" fmla="*/ 54080 h 78137"/>
                <a:gd name="connsiteX10" fmla="*/ 130776 w 130783"/>
                <a:gd name="connsiteY10" fmla="*/ 39884 h 7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83" h="78137">
                  <a:moveTo>
                    <a:pt x="130776" y="39884"/>
                  </a:moveTo>
                  <a:cubicBezTo>
                    <a:pt x="130918" y="48116"/>
                    <a:pt x="129066" y="70846"/>
                    <a:pt x="117801" y="72355"/>
                  </a:cubicBezTo>
                  <a:cubicBezTo>
                    <a:pt x="92444" y="75756"/>
                    <a:pt x="65724" y="81396"/>
                    <a:pt x="40280" y="75712"/>
                  </a:cubicBezTo>
                  <a:cubicBezTo>
                    <a:pt x="20503" y="71300"/>
                    <a:pt x="3610" y="55462"/>
                    <a:pt x="514" y="35077"/>
                  </a:cubicBezTo>
                  <a:cubicBezTo>
                    <a:pt x="486" y="34876"/>
                    <a:pt x="454" y="34686"/>
                    <a:pt x="427" y="34485"/>
                  </a:cubicBezTo>
                  <a:cubicBezTo>
                    <a:pt x="-1655" y="19413"/>
                    <a:pt x="4013" y="7145"/>
                    <a:pt x="14456" y="0"/>
                  </a:cubicBezTo>
                  <a:cubicBezTo>
                    <a:pt x="10143" y="2950"/>
                    <a:pt x="20551" y="21471"/>
                    <a:pt x="22103" y="24642"/>
                  </a:cubicBezTo>
                  <a:cubicBezTo>
                    <a:pt x="27668" y="36014"/>
                    <a:pt x="34466" y="45698"/>
                    <a:pt x="46706" y="50691"/>
                  </a:cubicBezTo>
                  <a:cubicBezTo>
                    <a:pt x="54890" y="54028"/>
                    <a:pt x="63788" y="55189"/>
                    <a:pt x="72596" y="55908"/>
                  </a:cubicBezTo>
                  <a:cubicBezTo>
                    <a:pt x="83446" y="56793"/>
                    <a:pt x="94711" y="56967"/>
                    <a:pt x="105300" y="54080"/>
                  </a:cubicBezTo>
                  <a:cubicBezTo>
                    <a:pt x="109179" y="53017"/>
                    <a:pt x="130867" y="44960"/>
                    <a:pt x="130776" y="39884"/>
                  </a:cubicBezTo>
                  <a:close/>
                </a:path>
              </a:pathLst>
            </a:custGeom>
            <a:solidFill>
              <a:srgbClr val="4B656F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60D5322-08B6-22F3-78CC-C7B460773F5D}"/>
                </a:ext>
              </a:extLst>
            </p:cNvPr>
            <p:cNvSpPr/>
            <p:nvPr/>
          </p:nvSpPr>
          <p:spPr>
            <a:xfrm>
              <a:off x="1512496" y="1404915"/>
              <a:ext cx="130972" cy="85957"/>
            </a:xfrm>
            <a:custGeom>
              <a:avLst/>
              <a:gdLst>
                <a:gd name="connsiteX0" fmla="*/ 515 w 130972"/>
                <a:gd name="connsiteY0" fmla="*/ 42900 h 85957"/>
                <a:gd name="connsiteX1" fmla="*/ 428 w 130972"/>
                <a:gd name="connsiteY1" fmla="*/ 42307 h 85957"/>
                <a:gd name="connsiteX2" fmla="*/ 36054 w 130972"/>
                <a:gd name="connsiteY2" fmla="*/ 938 h 85957"/>
                <a:gd name="connsiteX3" fmla="*/ 123790 w 130972"/>
                <a:gd name="connsiteY3" fmla="*/ 17353 h 85957"/>
                <a:gd name="connsiteX4" fmla="*/ 117810 w 130972"/>
                <a:gd name="connsiteY4" fmla="*/ 80177 h 85957"/>
                <a:gd name="connsiteX5" fmla="*/ 40284 w 130972"/>
                <a:gd name="connsiteY5" fmla="*/ 83530 h 85957"/>
                <a:gd name="connsiteX6" fmla="*/ 515 w 130972"/>
                <a:gd name="connsiteY6" fmla="*/ 42900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972" h="85957">
                  <a:moveTo>
                    <a:pt x="515" y="42900"/>
                  </a:moveTo>
                  <a:cubicBezTo>
                    <a:pt x="483" y="42702"/>
                    <a:pt x="455" y="42505"/>
                    <a:pt x="428" y="42307"/>
                  </a:cubicBezTo>
                  <a:cubicBezTo>
                    <a:pt x="-2827" y="18775"/>
                    <a:pt x="12822" y="2087"/>
                    <a:pt x="36054" y="938"/>
                  </a:cubicBezTo>
                  <a:cubicBezTo>
                    <a:pt x="81903" y="-1325"/>
                    <a:pt x="110771" y="-761"/>
                    <a:pt x="123790" y="17353"/>
                  </a:cubicBezTo>
                  <a:cubicBezTo>
                    <a:pt x="136808" y="35466"/>
                    <a:pt x="130508" y="78471"/>
                    <a:pt x="117810" y="80177"/>
                  </a:cubicBezTo>
                  <a:cubicBezTo>
                    <a:pt x="92456" y="83582"/>
                    <a:pt x="65729" y="89214"/>
                    <a:pt x="40284" y="83530"/>
                  </a:cubicBezTo>
                  <a:cubicBezTo>
                    <a:pt x="20512" y="79115"/>
                    <a:pt x="3611" y="63288"/>
                    <a:pt x="515" y="42900"/>
                  </a:cubicBezTo>
                  <a:close/>
                </a:path>
              </a:pathLst>
            </a:custGeom>
            <a:noFill/>
            <a:ln w="2703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32EA931-DCEB-223A-460F-C9E15DBB03CC}"/>
                </a:ext>
              </a:extLst>
            </p:cNvPr>
            <p:cNvSpPr/>
            <p:nvPr/>
          </p:nvSpPr>
          <p:spPr>
            <a:xfrm>
              <a:off x="1540212" y="1601317"/>
              <a:ext cx="42459" cy="2764"/>
            </a:xfrm>
            <a:custGeom>
              <a:avLst/>
              <a:gdLst>
                <a:gd name="connsiteX0" fmla="*/ 0 w 42459"/>
                <a:gd name="connsiteY0" fmla="*/ 138 h 2764"/>
                <a:gd name="connsiteX1" fmla="*/ 5308 w 42459"/>
                <a:gd name="connsiteY1" fmla="*/ 71 h 2764"/>
                <a:gd name="connsiteX2" fmla="*/ 10617 w 42459"/>
                <a:gd name="connsiteY2" fmla="*/ 47 h 2764"/>
                <a:gd name="connsiteX3" fmla="*/ 21230 w 42459"/>
                <a:gd name="connsiteY3" fmla="*/ 0 h 2764"/>
                <a:gd name="connsiteX4" fmla="*/ 31843 w 42459"/>
                <a:gd name="connsiteY4" fmla="*/ 47 h 2764"/>
                <a:gd name="connsiteX5" fmla="*/ 37151 w 42459"/>
                <a:gd name="connsiteY5" fmla="*/ 71 h 2764"/>
                <a:gd name="connsiteX6" fmla="*/ 42460 w 42459"/>
                <a:gd name="connsiteY6" fmla="*/ 138 h 2764"/>
                <a:gd name="connsiteX7" fmla="*/ 42460 w 42459"/>
                <a:gd name="connsiteY7" fmla="*/ 415 h 2764"/>
                <a:gd name="connsiteX8" fmla="*/ 31847 w 42459"/>
                <a:gd name="connsiteY8" fmla="*/ 2255 h 2764"/>
                <a:gd name="connsiteX9" fmla="*/ 21234 w 42459"/>
                <a:gd name="connsiteY9" fmla="*/ 2765 h 2764"/>
                <a:gd name="connsiteX10" fmla="*/ 10621 w 42459"/>
                <a:gd name="connsiteY10" fmla="*/ 2263 h 2764"/>
                <a:gd name="connsiteX11" fmla="*/ 8 w 42459"/>
                <a:gd name="connsiteY11" fmla="*/ 415 h 2764"/>
                <a:gd name="connsiteX12" fmla="*/ 8 w 42459"/>
                <a:gd name="connsiteY12" fmla="*/ 138 h 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459" h="2764">
                  <a:moveTo>
                    <a:pt x="0" y="138"/>
                  </a:moveTo>
                  <a:lnTo>
                    <a:pt x="5308" y="71"/>
                  </a:lnTo>
                  <a:lnTo>
                    <a:pt x="10617" y="47"/>
                  </a:lnTo>
                  <a:lnTo>
                    <a:pt x="21230" y="0"/>
                  </a:lnTo>
                  <a:lnTo>
                    <a:pt x="31843" y="47"/>
                  </a:lnTo>
                  <a:lnTo>
                    <a:pt x="37151" y="71"/>
                  </a:lnTo>
                  <a:lnTo>
                    <a:pt x="42460" y="138"/>
                  </a:lnTo>
                  <a:lnTo>
                    <a:pt x="42460" y="415"/>
                  </a:lnTo>
                  <a:cubicBezTo>
                    <a:pt x="38921" y="1386"/>
                    <a:pt x="35386" y="1892"/>
                    <a:pt x="31847" y="2255"/>
                  </a:cubicBezTo>
                  <a:cubicBezTo>
                    <a:pt x="28308" y="2599"/>
                    <a:pt x="24773" y="2761"/>
                    <a:pt x="21234" y="2765"/>
                  </a:cubicBezTo>
                  <a:cubicBezTo>
                    <a:pt x="17695" y="2769"/>
                    <a:pt x="14160" y="2607"/>
                    <a:pt x="10621" y="2263"/>
                  </a:cubicBezTo>
                  <a:cubicBezTo>
                    <a:pt x="7082" y="1900"/>
                    <a:pt x="3547" y="1394"/>
                    <a:pt x="8" y="415"/>
                  </a:cubicBezTo>
                  <a:lnTo>
                    <a:pt x="8" y="138"/>
                  </a:lnTo>
                  <a:close/>
                </a:path>
              </a:pathLst>
            </a:custGeom>
            <a:solidFill>
              <a:srgbClr val="010101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F46297E-C365-0250-5205-BF15D7AEFA27}"/>
                </a:ext>
              </a:extLst>
            </p:cNvPr>
            <p:cNvSpPr/>
            <p:nvPr/>
          </p:nvSpPr>
          <p:spPr>
            <a:xfrm rot="-4998595">
              <a:off x="1580562" y="1399878"/>
              <a:ext cx="23208" cy="56671"/>
            </a:xfrm>
            <a:custGeom>
              <a:avLst/>
              <a:gdLst>
                <a:gd name="connsiteX0" fmla="*/ 23209 w 23208"/>
                <a:gd name="connsiteY0" fmla="*/ 28336 h 56671"/>
                <a:gd name="connsiteX1" fmla="*/ 11604 w 23208"/>
                <a:gd name="connsiteY1" fmla="*/ 56671 h 56671"/>
                <a:gd name="connsiteX2" fmla="*/ 0 w 23208"/>
                <a:gd name="connsiteY2" fmla="*/ 28336 h 56671"/>
                <a:gd name="connsiteX3" fmla="*/ 11604 w 23208"/>
                <a:gd name="connsiteY3" fmla="*/ 0 h 56671"/>
                <a:gd name="connsiteX4" fmla="*/ 23209 w 23208"/>
                <a:gd name="connsiteY4" fmla="*/ 28336 h 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08" h="56671">
                  <a:moveTo>
                    <a:pt x="23209" y="28336"/>
                  </a:moveTo>
                  <a:cubicBezTo>
                    <a:pt x="23209" y="43985"/>
                    <a:pt x="18013" y="56671"/>
                    <a:pt x="11604" y="56671"/>
                  </a:cubicBezTo>
                  <a:cubicBezTo>
                    <a:pt x="5195" y="56671"/>
                    <a:pt x="0" y="43985"/>
                    <a:pt x="0" y="28336"/>
                  </a:cubicBezTo>
                  <a:cubicBezTo>
                    <a:pt x="0" y="12686"/>
                    <a:pt x="5195" y="0"/>
                    <a:pt x="11604" y="0"/>
                  </a:cubicBezTo>
                  <a:cubicBezTo>
                    <a:pt x="18013" y="0"/>
                    <a:pt x="23209" y="12686"/>
                    <a:pt x="23209" y="28336"/>
                  </a:cubicBezTo>
                  <a:close/>
                </a:path>
              </a:pathLst>
            </a:custGeom>
            <a:solidFill>
              <a:srgbClr val="FCFDFD"/>
            </a:solidFill>
            <a:ln w="3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58" name="Graphic 41">
            <a:extLst>
              <a:ext uri="{FF2B5EF4-FFF2-40B4-BE49-F238E27FC236}">
                <a16:creationId xmlns:a16="http://schemas.microsoft.com/office/drawing/2014/main" id="{F2A9F1B0-8207-9749-4DD7-6FB4D812AE2A}"/>
              </a:ext>
            </a:extLst>
          </p:cNvPr>
          <p:cNvGrpSpPr/>
          <p:nvPr/>
        </p:nvGrpSpPr>
        <p:grpSpPr>
          <a:xfrm rot="1703600">
            <a:off x="10618647" y="5687959"/>
            <a:ext cx="243070" cy="312148"/>
            <a:chOff x="11163383" y="6059446"/>
            <a:chExt cx="243070" cy="312148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4DB6475-8EDF-77C7-BE7B-2153E82CB31E}"/>
                </a:ext>
              </a:extLst>
            </p:cNvPr>
            <p:cNvSpPr/>
            <p:nvPr/>
          </p:nvSpPr>
          <p:spPr>
            <a:xfrm>
              <a:off x="11163383" y="6152406"/>
              <a:ext cx="73723" cy="163260"/>
            </a:xfrm>
            <a:custGeom>
              <a:avLst/>
              <a:gdLst>
                <a:gd name="connsiteX0" fmla="*/ 54842 w 73723"/>
                <a:gd name="connsiteY0" fmla="*/ 3264 h 163260"/>
                <a:gd name="connsiteX1" fmla="*/ 10859 w 73723"/>
                <a:gd name="connsiteY1" fmla="*/ 10723 h 163260"/>
                <a:gd name="connsiteX2" fmla="*/ 10859 w 73723"/>
                <a:gd name="connsiteY2" fmla="*/ 154930 h 163260"/>
                <a:gd name="connsiteX3" fmla="*/ 54837 w 73723"/>
                <a:gd name="connsiteY3" fmla="*/ 160888 h 163260"/>
                <a:gd name="connsiteX4" fmla="*/ 73424 w 73723"/>
                <a:gd name="connsiteY4" fmla="*/ 147183 h 163260"/>
                <a:gd name="connsiteX5" fmla="*/ 68060 w 73723"/>
                <a:gd name="connsiteY5" fmla="*/ 0 h 163260"/>
                <a:gd name="connsiteX6" fmla="*/ 54842 w 73723"/>
                <a:gd name="connsiteY6" fmla="*/ 3264 h 1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23" h="163260">
                  <a:moveTo>
                    <a:pt x="54842" y="3264"/>
                  </a:moveTo>
                  <a:lnTo>
                    <a:pt x="10859" y="10723"/>
                  </a:lnTo>
                  <a:cubicBezTo>
                    <a:pt x="10859" y="10723"/>
                    <a:pt x="-13573" y="106065"/>
                    <a:pt x="10859" y="154930"/>
                  </a:cubicBezTo>
                  <a:cubicBezTo>
                    <a:pt x="10859" y="154930"/>
                    <a:pt x="32081" y="168634"/>
                    <a:pt x="54837" y="160888"/>
                  </a:cubicBezTo>
                  <a:cubicBezTo>
                    <a:pt x="77594" y="153142"/>
                    <a:pt x="73424" y="147183"/>
                    <a:pt x="73424" y="147183"/>
                  </a:cubicBezTo>
                  <a:lnTo>
                    <a:pt x="68060" y="0"/>
                  </a:lnTo>
                  <a:lnTo>
                    <a:pt x="54842" y="3264"/>
                  </a:lnTo>
                  <a:close/>
                </a:path>
              </a:pathLst>
            </a:custGeom>
            <a:solidFill>
              <a:srgbClr val="17844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E125884-7598-AF07-08AB-DB41151B5603}"/>
                </a:ext>
              </a:extLst>
            </p:cNvPr>
            <p:cNvSpPr/>
            <p:nvPr/>
          </p:nvSpPr>
          <p:spPr>
            <a:xfrm>
              <a:off x="11168226" y="6152402"/>
              <a:ext cx="64049" cy="38128"/>
            </a:xfrm>
            <a:custGeom>
              <a:avLst/>
              <a:gdLst>
                <a:gd name="connsiteX0" fmla="*/ 64049 w 64049"/>
                <a:gd name="connsiteY0" fmla="*/ 35085 h 38128"/>
                <a:gd name="connsiteX1" fmla="*/ 0 w 64049"/>
                <a:gd name="connsiteY1" fmla="*/ 38128 h 38128"/>
                <a:gd name="connsiteX2" fmla="*/ 5572 w 64049"/>
                <a:gd name="connsiteY2" fmla="*/ 10719 h 38128"/>
                <a:gd name="connsiteX3" fmla="*/ 49550 w 64049"/>
                <a:gd name="connsiteY3" fmla="*/ 3272 h 38128"/>
                <a:gd name="connsiteX4" fmla="*/ 62769 w 64049"/>
                <a:gd name="connsiteY4" fmla="*/ 0 h 38128"/>
                <a:gd name="connsiteX5" fmla="*/ 64049 w 64049"/>
                <a:gd name="connsiteY5" fmla="*/ 35085 h 3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049" h="38128">
                  <a:moveTo>
                    <a:pt x="64049" y="35085"/>
                  </a:moveTo>
                  <a:cubicBezTo>
                    <a:pt x="40170" y="27759"/>
                    <a:pt x="16524" y="32420"/>
                    <a:pt x="0" y="38128"/>
                  </a:cubicBezTo>
                  <a:cubicBezTo>
                    <a:pt x="2757" y="21696"/>
                    <a:pt x="5572" y="10719"/>
                    <a:pt x="5572" y="10719"/>
                  </a:cubicBezTo>
                  <a:lnTo>
                    <a:pt x="49550" y="3272"/>
                  </a:lnTo>
                  <a:lnTo>
                    <a:pt x="62769" y="0"/>
                  </a:lnTo>
                  <a:lnTo>
                    <a:pt x="64049" y="35085"/>
                  </a:lnTo>
                  <a:close/>
                </a:path>
              </a:pathLst>
            </a:custGeom>
            <a:solidFill>
              <a:srgbClr val="1FA249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9F9E06B-A0AC-5C58-F350-E0A1A41F87B7}"/>
                </a:ext>
              </a:extLst>
            </p:cNvPr>
            <p:cNvSpPr/>
            <p:nvPr/>
          </p:nvSpPr>
          <p:spPr>
            <a:xfrm>
              <a:off x="11163383" y="6152406"/>
              <a:ext cx="73723" cy="163260"/>
            </a:xfrm>
            <a:custGeom>
              <a:avLst/>
              <a:gdLst>
                <a:gd name="connsiteX0" fmla="*/ 54842 w 73723"/>
                <a:gd name="connsiteY0" fmla="*/ 3264 h 163260"/>
                <a:gd name="connsiteX1" fmla="*/ 10859 w 73723"/>
                <a:gd name="connsiteY1" fmla="*/ 10723 h 163260"/>
                <a:gd name="connsiteX2" fmla="*/ 10859 w 73723"/>
                <a:gd name="connsiteY2" fmla="*/ 154930 h 163260"/>
                <a:gd name="connsiteX3" fmla="*/ 54837 w 73723"/>
                <a:gd name="connsiteY3" fmla="*/ 160888 h 163260"/>
                <a:gd name="connsiteX4" fmla="*/ 73424 w 73723"/>
                <a:gd name="connsiteY4" fmla="*/ 147183 h 163260"/>
                <a:gd name="connsiteX5" fmla="*/ 68060 w 73723"/>
                <a:gd name="connsiteY5" fmla="*/ 0 h 163260"/>
                <a:gd name="connsiteX6" fmla="*/ 54842 w 73723"/>
                <a:gd name="connsiteY6" fmla="*/ 3264 h 1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23" h="163260">
                  <a:moveTo>
                    <a:pt x="54842" y="3264"/>
                  </a:moveTo>
                  <a:lnTo>
                    <a:pt x="10859" y="10723"/>
                  </a:lnTo>
                  <a:cubicBezTo>
                    <a:pt x="10859" y="10723"/>
                    <a:pt x="-13573" y="106065"/>
                    <a:pt x="10859" y="154930"/>
                  </a:cubicBezTo>
                  <a:cubicBezTo>
                    <a:pt x="10859" y="154930"/>
                    <a:pt x="32081" y="168634"/>
                    <a:pt x="54837" y="160888"/>
                  </a:cubicBezTo>
                  <a:cubicBezTo>
                    <a:pt x="77594" y="153142"/>
                    <a:pt x="73424" y="147183"/>
                    <a:pt x="73424" y="147183"/>
                  </a:cubicBezTo>
                  <a:lnTo>
                    <a:pt x="68060" y="0"/>
                  </a:lnTo>
                  <a:lnTo>
                    <a:pt x="54842" y="3264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6EB7023-24A0-052E-E577-2C26F52C3F27}"/>
                </a:ext>
              </a:extLst>
            </p:cNvPr>
            <p:cNvSpPr/>
            <p:nvPr/>
          </p:nvSpPr>
          <p:spPr>
            <a:xfrm>
              <a:off x="11215622" y="6059446"/>
              <a:ext cx="178021" cy="312141"/>
            </a:xfrm>
            <a:custGeom>
              <a:avLst/>
              <a:gdLst>
                <a:gd name="connsiteX0" fmla="*/ 156306 w 178021"/>
                <a:gd name="connsiteY0" fmla="*/ 308666 h 312141"/>
                <a:gd name="connsiteX1" fmla="*/ 156306 w 178021"/>
                <a:gd name="connsiteY1" fmla="*/ 41114 h 312141"/>
                <a:gd name="connsiteX2" fmla="*/ 66370 w 178021"/>
                <a:gd name="connsiteY2" fmla="*/ 2321 h 312141"/>
                <a:gd name="connsiteX3" fmla="*/ 35601 w 178021"/>
                <a:gd name="connsiteY3" fmla="*/ 23560 h 312141"/>
                <a:gd name="connsiteX4" fmla="*/ 183 w 178021"/>
                <a:gd name="connsiteY4" fmla="*/ 151949 h 312141"/>
                <a:gd name="connsiteX5" fmla="*/ 12699 w 178021"/>
                <a:gd name="connsiteY5" fmla="*/ 308666 h 312141"/>
                <a:gd name="connsiteX6" fmla="*/ 73480 w 178021"/>
                <a:gd name="connsiteY6" fmla="*/ 305685 h 312141"/>
                <a:gd name="connsiteX7" fmla="*/ 75862 w 178021"/>
                <a:gd name="connsiteY7" fmla="*/ 258609 h 312141"/>
                <a:gd name="connsiteX8" fmla="*/ 106847 w 178021"/>
                <a:gd name="connsiteY8" fmla="*/ 259203 h 312141"/>
                <a:gd name="connsiteX9" fmla="*/ 110423 w 178021"/>
                <a:gd name="connsiteY9" fmla="*/ 309257 h 312141"/>
                <a:gd name="connsiteX10" fmla="*/ 156306 w 178021"/>
                <a:gd name="connsiteY10" fmla="*/ 308666 h 3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021" h="312141">
                  <a:moveTo>
                    <a:pt x="156306" y="308666"/>
                  </a:moveTo>
                  <a:cubicBezTo>
                    <a:pt x="156306" y="308666"/>
                    <a:pt x="205166" y="101800"/>
                    <a:pt x="156306" y="41114"/>
                  </a:cubicBezTo>
                  <a:cubicBezTo>
                    <a:pt x="135471" y="15235"/>
                    <a:pt x="101351" y="-7459"/>
                    <a:pt x="66370" y="2321"/>
                  </a:cubicBezTo>
                  <a:cubicBezTo>
                    <a:pt x="54187" y="5726"/>
                    <a:pt x="43746" y="13876"/>
                    <a:pt x="35601" y="23560"/>
                  </a:cubicBezTo>
                  <a:cubicBezTo>
                    <a:pt x="5755" y="59035"/>
                    <a:pt x="-1293" y="107064"/>
                    <a:pt x="183" y="151949"/>
                  </a:cubicBezTo>
                  <a:cubicBezTo>
                    <a:pt x="4354" y="278875"/>
                    <a:pt x="12699" y="308666"/>
                    <a:pt x="12699" y="308666"/>
                  </a:cubicBezTo>
                  <a:cubicBezTo>
                    <a:pt x="12699" y="308666"/>
                    <a:pt x="58582" y="318201"/>
                    <a:pt x="73480" y="305685"/>
                  </a:cubicBezTo>
                  <a:cubicBezTo>
                    <a:pt x="73480" y="305685"/>
                    <a:pt x="70499" y="263378"/>
                    <a:pt x="75862" y="258609"/>
                  </a:cubicBezTo>
                  <a:lnTo>
                    <a:pt x="106847" y="259203"/>
                  </a:lnTo>
                  <a:lnTo>
                    <a:pt x="110423" y="309257"/>
                  </a:lnTo>
                  <a:lnTo>
                    <a:pt x="156306" y="308666"/>
                  </a:lnTo>
                  <a:close/>
                </a:path>
              </a:pathLst>
            </a:custGeom>
            <a:solidFill>
              <a:srgbClr val="1FA249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EED90E2-7636-0773-9A4D-26F994D84F25}"/>
                </a:ext>
              </a:extLst>
            </p:cNvPr>
            <p:cNvSpPr/>
            <p:nvPr/>
          </p:nvSpPr>
          <p:spPr>
            <a:xfrm>
              <a:off x="11214840" y="6102635"/>
              <a:ext cx="177503" cy="268959"/>
            </a:xfrm>
            <a:custGeom>
              <a:avLst/>
              <a:gdLst>
                <a:gd name="connsiteX0" fmla="*/ 177504 w 177503"/>
                <a:gd name="connsiteY0" fmla="*/ 116502 h 268959"/>
                <a:gd name="connsiteX1" fmla="*/ 156306 w 177503"/>
                <a:gd name="connsiteY1" fmla="*/ 265481 h 268959"/>
                <a:gd name="connsiteX2" fmla="*/ 110423 w 177503"/>
                <a:gd name="connsiteY2" fmla="*/ 266076 h 268959"/>
                <a:gd name="connsiteX3" fmla="*/ 106843 w 177503"/>
                <a:gd name="connsiteY3" fmla="*/ 216022 h 268959"/>
                <a:gd name="connsiteX4" fmla="*/ 75871 w 177503"/>
                <a:gd name="connsiteY4" fmla="*/ 215428 h 268959"/>
                <a:gd name="connsiteX5" fmla="*/ 73480 w 177503"/>
                <a:gd name="connsiteY5" fmla="*/ 262500 h 268959"/>
                <a:gd name="connsiteX6" fmla="*/ 12703 w 177503"/>
                <a:gd name="connsiteY6" fmla="*/ 265485 h 268959"/>
                <a:gd name="connsiteX7" fmla="*/ 183 w 177503"/>
                <a:gd name="connsiteY7" fmla="*/ 108755 h 268959"/>
                <a:gd name="connsiteX8" fmla="*/ 21992 w 177503"/>
                <a:gd name="connsiteY8" fmla="*/ 0 h 268959"/>
                <a:gd name="connsiteX9" fmla="*/ 21838 w 177503"/>
                <a:gd name="connsiteY9" fmla="*/ 85434 h 268959"/>
                <a:gd name="connsiteX10" fmla="*/ 44532 w 177503"/>
                <a:gd name="connsiteY10" fmla="*/ 158077 h 268959"/>
                <a:gd name="connsiteX11" fmla="*/ 74540 w 177503"/>
                <a:gd name="connsiteY11" fmla="*/ 167973 h 268959"/>
                <a:gd name="connsiteX12" fmla="*/ 177504 w 177503"/>
                <a:gd name="connsiteY12" fmla="*/ 116502 h 26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503" h="268959">
                  <a:moveTo>
                    <a:pt x="177504" y="116502"/>
                  </a:moveTo>
                  <a:cubicBezTo>
                    <a:pt x="174186" y="189765"/>
                    <a:pt x="156306" y="265481"/>
                    <a:pt x="156306" y="265481"/>
                  </a:cubicBezTo>
                  <a:lnTo>
                    <a:pt x="110423" y="266076"/>
                  </a:lnTo>
                  <a:lnTo>
                    <a:pt x="106843" y="216022"/>
                  </a:lnTo>
                  <a:lnTo>
                    <a:pt x="75871" y="215428"/>
                  </a:lnTo>
                  <a:cubicBezTo>
                    <a:pt x="70495" y="220193"/>
                    <a:pt x="73480" y="262500"/>
                    <a:pt x="73480" y="262500"/>
                  </a:cubicBezTo>
                  <a:cubicBezTo>
                    <a:pt x="58586" y="275020"/>
                    <a:pt x="12703" y="265485"/>
                    <a:pt x="12703" y="265485"/>
                  </a:cubicBezTo>
                  <a:cubicBezTo>
                    <a:pt x="12703" y="265485"/>
                    <a:pt x="4358" y="235685"/>
                    <a:pt x="183" y="108755"/>
                  </a:cubicBezTo>
                  <a:cubicBezTo>
                    <a:pt x="-1035" y="71704"/>
                    <a:pt x="3547" y="32507"/>
                    <a:pt x="21992" y="0"/>
                  </a:cubicBezTo>
                  <a:cubicBezTo>
                    <a:pt x="20587" y="28424"/>
                    <a:pt x="20004" y="57014"/>
                    <a:pt x="21838" y="85434"/>
                  </a:cubicBezTo>
                  <a:cubicBezTo>
                    <a:pt x="23377" y="109250"/>
                    <a:pt x="21476" y="143628"/>
                    <a:pt x="44532" y="158077"/>
                  </a:cubicBezTo>
                  <a:cubicBezTo>
                    <a:pt x="53513" y="163707"/>
                    <a:pt x="64104" y="166127"/>
                    <a:pt x="74540" y="167973"/>
                  </a:cubicBezTo>
                  <a:cubicBezTo>
                    <a:pt x="121168" y="176218"/>
                    <a:pt x="158735" y="161803"/>
                    <a:pt x="177504" y="116502"/>
                  </a:cubicBezTo>
                  <a:close/>
                </a:path>
              </a:pathLst>
            </a:custGeom>
            <a:solidFill>
              <a:srgbClr val="17844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4FB2F48-772D-B114-23F3-8C8B01D56F61}"/>
                </a:ext>
              </a:extLst>
            </p:cNvPr>
            <p:cNvSpPr/>
            <p:nvPr/>
          </p:nvSpPr>
          <p:spPr>
            <a:xfrm>
              <a:off x="11214582" y="6059446"/>
              <a:ext cx="178021" cy="312141"/>
            </a:xfrm>
            <a:custGeom>
              <a:avLst/>
              <a:gdLst>
                <a:gd name="connsiteX0" fmla="*/ 156306 w 178021"/>
                <a:gd name="connsiteY0" fmla="*/ 308666 h 312141"/>
                <a:gd name="connsiteX1" fmla="*/ 156306 w 178021"/>
                <a:gd name="connsiteY1" fmla="*/ 41114 h 312141"/>
                <a:gd name="connsiteX2" fmla="*/ 66370 w 178021"/>
                <a:gd name="connsiteY2" fmla="*/ 2321 h 312141"/>
                <a:gd name="connsiteX3" fmla="*/ 35601 w 178021"/>
                <a:gd name="connsiteY3" fmla="*/ 23560 h 312141"/>
                <a:gd name="connsiteX4" fmla="*/ 183 w 178021"/>
                <a:gd name="connsiteY4" fmla="*/ 151949 h 312141"/>
                <a:gd name="connsiteX5" fmla="*/ 12699 w 178021"/>
                <a:gd name="connsiteY5" fmla="*/ 308666 h 312141"/>
                <a:gd name="connsiteX6" fmla="*/ 73480 w 178021"/>
                <a:gd name="connsiteY6" fmla="*/ 305685 h 312141"/>
                <a:gd name="connsiteX7" fmla="*/ 75862 w 178021"/>
                <a:gd name="connsiteY7" fmla="*/ 258609 h 312141"/>
                <a:gd name="connsiteX8" fmla="*/ 106847 w 178021"/>
                <a:gd name="connsiteY8" fmla="*/ 259203 h 312141"/>
                <a:gd name="connsiteX9" fmla="*/ 110423 w 178021"/>
                <a:gd name="connsiteY9" fmla="*/ 309257 h 312141"/>
                <a:gd name="connsiteX10" fmla="*/ 156306 w 178021"/>
                <a:gd name="connsiteY10" fmla="*/ 308666 h 3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021" h="312141">
                  <a:moveTo>
                    <a:pt x="156306" y="308666"/>
                  </a:moveTo>
                  <a:cubicBezTo>
                    <a:pt x="156306" y="308666"/>
                    <a:pt x="205166" y="101800"/>
                    <a:pt x="156306" y="41114"/>
                  </a:cubicBezTo>
                  <a:cubicBezTo>
                    <a:pt x="135471" y="15235"/>
                    <a:pt x="101351" y="-7459"/>
                    <a:pt x="66370" y="2321"/>
                  </a:cubicBezTo>
                  <a:cubicBezTo>
                    <a:pt x="54187" y="5726"/>
                    <a:pt x="43746" y="13876"/>
                    <a:pt x="35601" y="23560"/>
                  </a:cubicBezTo>
                  <a:cubicBezTo>
                    <a:pt x="5755" y="59035"/>
                    <a:pt x="-1293" y="107064"/>
                    <a:pt x="183" y="151949"/>
                  </a:cubicBezTo>
                  <a:cubicBezTo>
                    <a:pt x="4354" y="278875"/>
                    <a:pt x="12699" y="308666"/>
                    <a:pt x="12699" y="308666"/>
                  </a:cubicBezTo>
                  <a:cubicBezTo>
                    <a:pt x="12699" y="308666"/>
                    <a:pt x="58582" y="318201"/>
                    <a:pt x="73480" y="305685"/>
                  </a:cubicBezTo>
                  <a:cubicBezTo>
                    <a:pt x="73480" y="305685"/>
                    <a:pt x="70499" y="263378"/>
                    <a:pt x="75862" y="258609"/>
                  </a:cubicBezTo>
                  <a:lnTo>
                    <a:pt x="106847" y="259203"/>
                  </a:lnTo>
                  <a:lnTo>
                    <a:pt x="110423" y="309257"/>
                  </a:lnTo>
                  <a:lnTo>
                    <a:pt x="156306" y="308666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5F2C8AF-4DC8-B451-B69B-4F334EA1F0B8}"/>
                </a:ext>
              </a:extLst>
            </p:cNvPr>
            <p:cNvSpPr/>
            <p:nvPr/>
          </p:nvSpPr>
          <p:spPr>
            <a:xfrm>
              <a:off x="11268577" y="6110297"/>
              <a:ext cx="137877" cy="90489"/>
            </a:xfrm>
            <a:custGeom>
              <a:avLst/>
              <a:gdLst>
                <a:gd name="connsiteX0" fmla="*/ 542 w 137877"/>
                <a:gd name="connsiteY0" fmla="*/ 45161 h 90489"/>
                <a:gd name="connsiteX1" fmla="*/ 450 w 137877"/>
                <a:gd name="connsiteY1" fmla="*/ 44538 h 90489"/>
                <a:gd name="connsiteX2" fmla="*/ 37955 w 137877"/>
                <a:gd name="connsiteY2" fmla="*/ 987 h 90489"/>
                <a:gd name="connsiteX3" fmla="*/ 130316 w 137877"/>
                <a:gd name="connsiteY3" fmla="*/ 18268 h 90489"/>
                <a:gd name="connsiteX4" fmla="*/ 124021 w 137877"/>
                <a:gd name="connsiteY4" fmla="*/ 84404 h 90489"/>
                <a:gd name="connsiteX5" fmla="*/ 42408 w 137877"/>
                <a:gd name="connsiteY5" fmla="*/ 87934 h 90489"/>
                <a:gd name="connsiteX6" fmla="*/ 542 w 137877"/>
                <a:gd name="connsiteY6" fmla="*/ 45161 h 9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77" h="90489">
                  <a:moveTo>
                    <a:pt x="542" y="45161"/>
                  </a:moveTo>
                  <a:cubicBezTo>
                    <a:pt x="509" y="44953"/>
                    <a:pt x="479" y="44745"/>
                    <a:pt x="450" y="44538"/>
                  </a:cubicBezTo>
                  <a:cubicBezTo>
                    <a:pt x="-2976" y="19764"/>
                    <a:pt x="13498" y="2197"/>
                    <a:pt x="37955" y="987"/>
                  </a:cubicBezTo>
                  <a:cubicBezTo>
                    <a:pt x="86221" y="-1395"/>
                    <a:pt x="116611" y="-801"/>
                    <a:pt x="130316" y="18268"/>
                  </a:cubicBezTo>
                  <a:cubicBezTo>
                    <a:pt x="144020" y="37336"/>
                    <a:pt x="137388" y="82608"/>
                    <a:pt x="124021" y="84404"/>
                  </a:cubicBezTo>
                  <a:cubicBezTo>
                    <a:pt x="97331" y="87988"/>
                    <a:pt x="69194" y="93917"/>
                    <a:pt x="42408" y="87934"/>
                  </a:cubicBezTo>
                  <a:cubicBezTo>
                    <a:pt x="21594" y="83286"/>
                    <a:pt x="3802" y="66625"/>
                    <a:pt x="542" y="45161"/>
                  </a:cubicBezTo>
                  <a:close/>
                </a:path>
              </a:pathLst>
            </a:custGeom>
            <a:solidFill>
              <a:srgbClr val="99C7DC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E05FBEF-5C8A-D5A1-13BC-865F140ED602}"/>
                </a:ext>
              </a:extLst>
            </p:cNvPr>
            <p:cNvSpPr/>
            <p:nvPr/>
          </p:nvSpPr>
          <p:spPr>
            <a:xfrm>
              <a:off x="11268677" y="6118535"/>
              <a:ext cx="137677" cy="82257"/>
            </a:xfrm>
            <a:custGeom>
              <a:avLst/>
              <a:gdLst>
                <a:gd name="connsiteX0" fmla="*/ 137670 w 137677"/>
                <a:gd name="connsiteY0" fmla="*/ 41987 h 82257"/>
                <a:gd name="connsiteX1" fmla="*/ 124011 w 137677"/>
                <a:gd name="connsiteY1" fmla="*/ 76170 h 82257"/>
                <a:gd name="connsiteX2" fmla="*/ 42403 w 137677"/>
                <a:gd name="connsiteY2" fmla="*/ 79704 h 82257"/>
                <a:gd name="connsiteX3" fmla="*/ 541 w 137677"/>
                <a:gd name="connsiteY3" fmla="*/ 36927 h 82257"/>
                <a:gd name="connsiteX4" fmla="*/ 449 w 137677"/>
                <a:gd name="connsiteY4" fmla="*/ 36303 h 82257"/>
                <a:gd name="connsiteX5" fmla="*/ 15218 w 137677"/>
                <a:gd name="connsiteY5" fmla="*/ 0 h 82257"/>
                <a:gd name="connsiteX6" fmla="*/ 23268 w 137677"/>
                <a:gd name="connsiteY6" fmla="*/ 25941 h 82257"/>
                <a:gd name="connsiteX7" fmla="*/ 49168 w 137677"/>
                <a:gd name="connsiteY7" fmla="*/ 53363 h 82257"/>
                <a:gd name="connsiteX8" fmla="*/ 76424 w 137677"/>
                <a:gd name="connsiteY8" fmla="*/ 58856 h 82257"/>
                <a:gd name="connsiteX9" fmla="*/ 110851 w 137677"/>
                <a:gd name="connsiteY9" fmla="*/ 56931 h 82257"/>
                <a:gd name="connsiteX10" fmla="*/ 137670 w 137677"/>
                <a:gd name="connsiteY10" fmla="*/ 41987 h 8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77" h="82257">
                  <a:moveTo>
                    <a:pt x="137670" y="41987"/>
                  </a:moveTo>
                  <a:cubicBezTo>
                    <a:pt x="137820" y="50652"/>
                    <a:pt x="135870" y="74581"/>
                    <a:pt x="124011" y="76170"/>
                  </a:cubicBezTo>
                  <a:cubicBezTo>
                    <a:pt x="97317" y="79750"/>
                    <a:pt x="69189" y="85687"/>
                    <a:pt x="42403" y="79704"/>
                  </a:cubicBezTo>
                  <a:cubicBezTo>
                    <a:pt x="21584" y="75059"/>
                    <a:pt x="3801" y="58386"/>
                    <a:pt x="541" y="36927"/>
                  </a:cubicBezTo>
                  <a:cubicBezTo>
                    <a:pt x="512" y="36715"/>
                    <a:pt x="478" y="36515"/>
                    <a:pt x="449" y="36303"/>
                  </a:cubicBezTo>
                  <a:cubicBezTo>
                    <a:pt x="-1742" y="20436"/>
                    <a:pt x="4225" y="7522"/>
                    <a:pt x="15218" y="0"/>
                  </a:cubicBezTo>
                  <a:cubicBezTo>
                    <a:pt x="10678" y="3106"/>
                    <a:pt x="21634" y="22603"/>
                    <a:pt x="23268" y="25941"/>
                  </a:cubicBezTo>
                  <a:cubicBezTo>
                    <a:pt x="29127" y="37912"/>
                    <a:pt x="36283" y="48108"/>
                    <a:pt x="49168" y="53363"/>
                  </a:cubicBezTo>
                  <a:cubicBezTo>
                    <a:pt x="57783" y="56877"/>
                    <a:pt x="67151" y="58099"/>
                    <a:pt x="76424" y="58856"/>
                  </a:cubicBezTo>
                  <a:cubicBezTo>
                    <a:pt x="87845" y="59787"/>
                    <a:pt x="99704" y="59970"/>
                    <a:pt x="110851" y="56931"/>
                  </a:cubicBezTo>
                  <a:cubicBezTo>
                    <a:pt x="114935" y="55812"/>
                    <a:pt x="137766" y="47330"/>
                    <a:pt x="137670" y="41987"/>
                  </a:cubicBezTo>
                  <a:close/>
                </a:path>
              </a:pathLst>
            </a:custGeom>
            <a:solidFill>
              <a:srgbClr val="4B656F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F82CFDB-7543-07CF-249C-352B1964DD9E}"/>
                </a:ext>
              </a:extLst>
            </p:cNvPr>
            <p:cNvSpPr/>
            <p:nvPr/>
          </p:nvSpPr>
          <p:spPr>
            <a:xfrm>
              <a:off x="11268577" y="6110297"/>
              <a:ext cx="137877" cy="90489"/>
            </a:xfrm>
            <a:custGeom>
              <a:avLst/>
              <a:gdLst>
                <a:gd name="connsiteX0" fmla="*/ 542 w 137877"/>
                <a:gd name="connsiteY0" fmla="*/ 45161 h 90489"/>
                <a:gd name="connsiteX1" fmla="*/ 450 w 137877"/>
                <a:gd name="connsiteY1" fmla="*/ 44538 h 90489"/>
                <a:gd name="connsiteX2" fmla="*/ 37955 w 137877"/>
                <a:gd name="connsiteY2" fmla="*/ 987 h 90489"/>
                <a:gd name="connsiteX3" fmla="*/ 130316 w 137877"/>
                <a:gd name="connsiteY3" fmla="*/ 18268 h 90489"/>
                <a:gd name="connsiteX4" fmla="*/ 124021 w 137877"/>
                <a:gd name="connsiteY4" fmla="*/ 84404 h 90489"/>
                <a:gd name="connsiteX5" fmla="*/ 42408 w 137877"/>
                <a:gd name="connsiteY5" fmla="*/ 87934 h 90489"/>
                <a:gd name="connsiteX6" fmla="*/ 542 w 137877"/>
                <a:gd name="connsiteY6" fmla="*/ 45161 h 9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77" h="90489">
                  <a:moveTo>
                    <a:pt x="542" y="45161"/>
                  </a:moveTo>
                  <a:cubicBezTo>
                    <a:pt x="509" y="44953"/>
                    <a:pt x="479" y="44745"/>
                    <a:pt x="450" y="44538"/>
                  </a:cubicBezTo>
                  <a:cubicBezTo>
                    <a:pt x="-2976" y="19764"/>
                    <a:pt x="13498" y="2197"/>
                    <a:pt x="37955" y="987"/>
                  </a:cubicBezTo>
                  <a:cubicBezTo>
                    <a:pt x="86221" y="-1395"/>
                    <a:pt x="116611" y="-801"/>
                    <a:pt x="130316" y="18268"/>
                  </a:cubicBezTo>
                  <a:cubicBezTo>
                    <a:pt x="144020" y="37336"/>
                    <a:pt x="137388" y="82608"/>
                    <a:pt x="124021" y="84404"/>
                  </a:cubicBezTo>
                  <a:cubicBezTo>
                    <a:pt x="97331" y="87988"/>
                    <a:pt x="69194" y="93917"/>
                    <a:pt x="42408" y="87934"/>
                  </a:cubicBezTo>
                  <a:cubicBezTo>
                    <a:pt x="21594" y="83286"/>
                    <a:pt x="3802" y="66625"/>
                    <a:pt x="542" y="45161"/>
                  </a:cubicBez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C3357BE2-9535-381A-8F3D-3027108C2A74}"/>
                </a:ext>
              </a:extLst>
            </p:cNvPr>
            <p:cNvSpPr/>
            <p:nvPr/>
          </p:nvSpPr>
          <p:spPr>
            <a:xfrm>
              <a:off x="11297754" y="6317053"/>
              <a:ext cx="44698" cy="2910"/>
            </a:xfrm>
            <a:custGeom>
              <a:avLst/>
              <a:gdLst>
                <a:gd name="connsiteX0" fmla="*/ 0 w 44698"/>
                <a:gd name="connsiteY0" fmla="*/ 146 h 2910"/>
                <a:gd name="connsiteX1" fmla="*/ 5588 w 44698"/>
                <a:gd name="connsiteY1" fmla="*/ 75 h 2910"/>
                <a:gd name="connsiteX2" fmla="*/ 11177 w 44698"/>
                <a:gd name="connsiteY2" fmla="*/ 50 h 2910"/>
                <a:gd name="connsiteX3" fmla="*/ 22349 w 44698"/>
                <a:gd name="connsiteY3" fmla="*/ 0 h 2910"/>
                <a:gd name="connsiteX4" fmla="*/ 33521 w 44698"/>
                <a:gd name="connsiteY4" fmla="*/ 50 h 2910"/>
                <a:gd name="connsiteX5" fmla="*/ 39110 w 44698"/>
                <a:gd name="connsiteY5" fmla="*/ 75 h 2910"/>
                <a:gd name="connsiteX6" fmla="*/ 44698 w 44698"/>
                <a:gd name="connsiteY6" fmla="*/ 146 h 2910"/>
                <a:gd name="connsiteX7" fmla="*/ 44698 w 44698"/>
                <a:gd name="connsiteY7" fmla="*/ 437 h 2910"/>
                <a:gd name="connsiteX8" fmla="*/ 33526 w 44698"/>
                <a:gd name="connsiteY8" fmla="*/ 2374 h 2910"/>
                <a:gd name="connsiteX9" fmla="*/ 22353 w 44698"/>
                <a:gd name="connsiteY9" fmla="*/ 2911 h 2910"/>
                <a:gd name="connsiteX10" fmla="*/ 11181 w 44698"/>
                <a:gd name="connsiteY10" fmla="*/ 2383 h 2910"/>
                <a:gd name="connsiteX11" fmla="*/ 8 w 44698"/>
                <a:gd name="connsiteY11" fmla="*/ 437 h 2910"/>
                <a:gd name="connsiteX12" fmla="*/ 8 w 44698"/>
                <a:gd name="connsiteY12" fmla="*/ 146 h 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698" h="2910">
                  <a:moveTo>
                    <a:pt x="0" y="146"/>
                  </a:moveTo>
                  <a:lnTo>
                    <a:pt x="5588" y="75"/>
                  </a:lnTo>
                  <a:lnTo>
                    <a:pt x="11177" y="50"/>
                  </a:lnTo>
                  <a:lnTo>
                    <a:pt x="22349" y="0"/>
                  </a:lnTo>
                  <a:lnTo>
                    <a:pt x="33521" y="50"/>
                  </a:lnTo>
                  <a:lnTo>
                    <a:pt x="39110" y="75"/>
                  </a:lnTo>
                  <a:lnTo>
                    <a:pt x="44698" y="146"/>
                  </a:lnTo>
                  <a:lnTo>
                    <a:pt x="44698" y="437"/>
                  </a:lnTo>
                  <a:cubicBezTo>
                    <a:pt x="40973" y="1459"/>
                    <a:pt x="37251" y="1992"/>
                    <a:pt x="33526" y="2374"/>
                  </a:cubicBezTo>
                  <a:cubicBezTo>
                    <a:pt x="29800" y="2736"/>
                    <a:pt x="26079" y="2906"/>
                    <a:pt x="22353" y="2911"/>
                  </a:cubicBezTo>
                  <a:cubicBezTo>
                    <a:pt x="18628" y="2915"/>
                    <a:pt x="14906" y="2744"/>
                    <a:pt x="11181" y="2383"/>
                  </a:cubicBezTo>
                  <a:cubicBezTo>
                    <a:pt x="7455" y="2000"/>
                    <a:pt x="3734" y="1468"/>
                    <a:pt x="8" y="437"/>
                  </a:cubicBezTo>
                  <a:lnTo>
                    <a:pt x="8" y="146"/>
                  </a:lnTo>
                  <a:close/>
                </a:path>
              </a:pathLst>
            </a:custGeom>
            <a:solidFill>
              <a:srgbClr val="010101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1965B91-DA58-5FFF-4364-E518DF1FA3BA}"/>
                </a:ext>
              </a:extLst>
            </p:cNvPr>
            <p:cNvSpPr/>
            <p:nvPr/>
          </p:nvSpPr>
          <p:spPr>
            <a:xfrm rot="-4998595">
              <a:off x="11340231" y="6104994"/>
              <a:ext cx="24432" cy="59658"/>
            </a:xfrm>
            <a:custGeom>
              <a:avLst/>
              <a:gdLst>
                <a:gd name="connsiteX0" fmla="*/ 24432 w 24432"/>
                <a:gd name="connsiteY0" fmla="*/ 29829 h 59658"/>
                <a:gd name="connsiteX1" fmla="*/ 12216 w 24432"/>
                <a:gd name="connsiteY1" fmla="*/ 59659 h 59658"/>
                <a:gd name="connsiteX2" fmla="*/ 0 w 24432"/>
                <a:gd name="connsiteY2" fmla="*/ 29829 h 59658"/>
                <a:gd name="connsiteX3" fmla="*/ 12216 w 24432"/>
                <a:gd name="connsiteY3" fmla="*/ 0 h 59658"/>
                <a:gd name="connsiteX4" fmla="*/ 24432 w 24432"/>
                <a:gd name="connsiteY4" fmla="*/ 29829 h 5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2" h="59658">
                  <a:moveTo>
                    <a:pt x="24432" y="29829"/>
                  </a:moveTo>
                  <a:cubicBezTo>
                    <a:pt x="24432" y="46304"/>
                    <a:pt x="18963" y="59659"/>
                    <a:pt x="12216" y="59659"/>
                  </a:cubicBezTo>
                  <a:cubicBezTo>
                    <a:pt x="5469" y="59659"/>
                    <a:pt x="0" y="46304"/>
                    <a:pt x="0" y="29829"/>
                  </a:cubicBezTo>
                  <a:cubicBezTo>
                    <a:pt x="0" y="13355"/>
                    <a:pt x="5469" y="0"/>
                    <a:pt x="12216" y="0"/>
                  </a:cubicBezTo>
                  <a:cubicBezTo>
                    <a:pt x="18963" y="0"/>
                    <a:pt x="24432" y="13355"/>
                    <a:pt x="24432" y="29829"/>
                  </a:cubicBezTo>
                  <a:close/>
                </a:path>
              </a:pathLst>
            </a:custGeom>
            <a:solidFill>
              <a:srgbClr val="FCFDFD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0" name="Graphic 44">
            <a:extLst>
              <a:ext uri="{FF2B5EF4-FFF2-40B4-BE49-F238E27FC236}">
                <a16:creationId xmlns:a16="http://schemas.microsoft.com/office/drawing/2014/main" id="{C4DC11D9-8A46-EB81-3FB0-33B6C091426A}"/>
              </a:ext>
            </a:extLst>
          </p:cNvPr>
          <p:cNvGrpSpPr/>
          <p:nvPr/>
        </p:nvGrpSpPr>
        <p:grpSpPr>
          <a:xfrm rot="17218309">
            <a:off x="7693098" y="151334"/>
            <a:ext cx="235780" cy="302788"/>
            <a:chOff x="11349936" y="389653"/>
            <a:chExt cx="235780" cy="302788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D469F53-4049-2368-B968-32FCD0EB6DAA}"/>
                </a:ext>
              </a:extLst>
            </p:cNvPr>
            <p:cNvSpPr/>
            <p:nvPr/>
          </p:nvSpPr>
          <p:spPr>
            <a:xfrm>
              <a:off x="11514203" y="479825"/>
              <a:ext cx="71512" cy="158364"/>
            </a:xfrm>
            <a:custGeom>
              <a:avLst/>
              <a:gdLst>
                <a:gd name="connsiteX0" fmla="*/ 18320 w 71512"/>
                <a:gd name="connsiteY0" fmla="*/ 3166 h 158364"/>
                <a:gd name="connsiteX1" fmla="*/ 60980 w 71512"/>
                <a:gd name="connsiteY1" fmla="*/ 10402 h 158364"/>
                <a:gd name="connsiteX2" fmla="*/ 60980 w 71512"/>
                <a:gd name="connsiteY2" fmla="*/ 150284 h 158364"/>
                <a:gd name="connsiteX3" fmla="*/ 18320 w 71512"/>
                <a:gd name="connsiteY3" fmla="*/ 156063 h 158364"/>
                <a:gd name="connsiteX4" fmla="*/ 291 w 71512"/>
                <a:gd name="connsiteY4" fmla="*/ 142770 h 158364"/>
                <a:gd name="connsiteX5" fmla="*/ 5494 w 71512"/>
                <a:gd name="connsiteY5" fmla="*/ 0 h 158364"/>
                <a:gd name="connsiteX6" fmla="*/ 18320 w 71512"/>
                <a:gd name="connsiteY6" fmla="*/ 3166 h 1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12" h="158364">
                  <a:moveTo>
                    <a:pt x="18320" y="3166"/>
                  </a:moveTo>
                  <a:lnTo>
                    <a:pt x="60980" y="10402"/>
                  </a:lnTo>
                  <a:cubicBezTo>
                    <a:pt x="60980" y="10402"/>
                    <a:pt x="84679" y="102885"/>
                    <a:pt x="60980" y="150284"/>
                  </a:cubicBezTo>
                  <a:cubicBezTo>
                    <a:pt x="60980" y="150284"/>
                    <a:pt x="40394" y="163577"/>
                    <a:pt x="18320" y="156063"/>
                  </a:cubicBezTo>
                  <a:cubicBezTo>
                    <a:pt x="-3754" y="148549"/>
                    <a:pt x="291" y="142770"/>
                    <a:pt x="291" y="142770"/>
                  </a:cubicBezTo>
                  <a:lnTo>
                    <a:pt x="5494" y="0"/>
                  </a:lnTo>
                  <a:lnTo>
                    <a:pt x="18320" y="3166"/>
                  </a:lnTo>
                  <a:close/>
                </a:path>
              </a:pathLst>
            </a:custGeom>
            <a:solidFill>
              <a:srgbClr val="23232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B869AA0-8BD9-28E3-389D-D2DE07107C9E}"/>
                </a:ext>
              </a:extLst>
            </p:cNvPr>
            <p:cNvSpPr/>
            <p:nvPr/>
          </p:nvSpPr>
          <p:spPr>
            <a:xfrm>
              <a:off x="11518894" y="479821"/>
              <a:ext cx="62128" cy="36985"/>
            </a:xfrm>
            <a:custGeom>
              <a:avLst/>
              <a:gdLst>
                <a:gd name="connsiteX0" fmla="*/ 0 w 62128"/>
                <a:gd name="connsiteY0" fmla="*/ 34033 h 36985"/>
                <a:gd name="connsiteX1" fmla="*/ 62129 w 62128"/>
                <a:gd name="connsiteY1" fmla="*/ 36985 h 36985"/>
                <a:gd name="connsiteX2" fmla="*/ 56724 w 62128"/>
                <a:gd name="connsiteY2" fmla="*/ 10398 h 36985"/>
                <a:gd name="connsiteX3" fmla="*/ 14064 w 62128"/>
                <a:gd name="connsiteY3" fmla="*/ 3174 h 36985"/>
                <a:gd name="connsiteX4" fmla="*/ 1242 w 62128"/>
                <a:gd name="connsiteY4" fmla="*/ 0 h 36985"/>
                <a:gd name="connsiteX5" fmla="*/ 0 w 62128"/>
                <a:gd name="connsiteY5" fmla="*/ 34033 h 3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128" h="36985">
                  <a:moveTo>
                    <a:pt x="0" y="34033"/>
                  </a:moveTo>
                  <a:cubicBezTo>
                    <a:pt x="23163" y="26926"/>
                    <a:pt x="46100" y="31447"/>
                    <a:pt x="62129" y="36985"/>
                  </a:cubicBezTo>
                  <a:cubicBezTo>
                    <a:pt x="59455" y="21046"/>
                    <a:pt x="56724" y="10398"/>
                    <a:pt x="56724" y="10398"/>
                  </a:cubicBezTo>
                  <a:lnTo>
                    <a:pt x="14064" y="3174"/>
                  </a:lnTo>
                  <a:lnTo>
                    <a:pt x="1242" y="0"/>
                  </a:lnTo>
                  <a:lnTo>
                    <a:pt x="0" y="34033"/>
                  </a:lnTo>
                  <a:close/>
                </a:path>
              </a:pathLst>
            </a:custGeom>
            <a:solidFill>
              <a:srgbClr val="303030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EF98B74-888F-E9F3-FD0A-939E370BB36F}"/>
                </a:ext>
              </a:extLst>
            </p:cNvPr>
            <p:cNvSpPr/>
            <p:nvPr/>
          </p:nvSpPr>
          <p:spPr>
            <a:xfrm>
              <a:off x="11514203" y="479825"/>
              <a:ext cx="71512" cy="158364"/>
            </a:xfrm>
            <a:custGeom>
              <a:avLst/>
              <a:gdLst>
                <a:gd name="connsiteX0" fmla="*/ 18320 w 71512"/>
                <a:gd name="connsiteY0" fmla="*/ 3166 h 158364"/>
                <a:gd name="connsiteX1" fmla="*/ 60980 w 71512"/>
                <a:gd name="connsiteY1" fmla="*/ 10402 h 158364"/>
                <a:gd name="connsiteX2" fmla="*/ 60980 w 71512"/>
                <a:gd name="connsiteY2" fmla="*/ 150284 h 158364"/>
                <a:gd name="connsiteX3" fmla="*/ 18320 w 71512"/>
                <a:gd name="connsiteY3" fmla="*/ 156063 h 158364"/>
                <a:gd name="connsiteX4" fmla="*/ 291 w 71512"/>
                <a:gd name="connsiteY4" fmla="*/ 142770 h 158364"/>
                <a:gd name="connsiteX5" fmla="*/ 5494 w 71512"/>
                <a:gd name="connsiteY5" fmla="*/ 0 h 158364"/>
                <a:gd name="connsiteX6" fmla="*/ 18320 w 71512"/>
                <a:gd name="connsiteY6" fmla="*/ 3166 h 1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12" h="158364">
                  <a:moveTo>
                    <a:pt x="18320" y="3166"/>
                  </a:moveTo>
                  <a:lnTo>
                    <a:pt x="60980" y="10402"/>
                  </a:lnTo>
                  <a:cubicBezTo>
                    <a:pt x="60980" y="10402"/>
                    <a:pt x="84679" y="102885"/>
                    <a:pt x="60980" y="150284"/>
                  </a:cubicBezTo>
                  <a:cubicBezTo>
                    <a:pt x="60980" y="150284"/>
                    <a:pt x="40394" y="163577"/>
                    <a:pt x="18320" y="156063"/>
                  </a:cubicBezTo>
                  <a:cubicBezTo>
                    <a:pt x="-3754" y="148549"/>
                    <a:pt x="291" y="142770"/>
                    <a:pt x="291" y="142770"/>
                  </a:cubicBezTo>
                  <a:lnTo>
                    <a:pt x="5494" y="0"/>
                  </a:lnTo>
                  <a:lnTo>
                    <a:pt x="18320" y="3166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F7F9BAC-06D9-F701-26CE-97CE9A87BB1B}"/>
                </a:ext>
              </a:extLst>
            </p:cNvPr>
            <p:cNvSpPr/>
            <p:nvPr/>
          </p:nvSpPr>
          <p:spPr>
            <a:xfrm>
              <a:off x="11362364" y="389653"/>
              <a:ext cx="172683" cy="302781"/>
            </a:xfrm>
            <a:custGeom>
              <a:avLst/>
              <a:gdLst>
                <a:gd name="connsiteX0" fmla="*/ 21064 w 172683"/>
                <a:gd name="connsiteY0" fmla="*/ 299410 h 302781"/>
                <a:gd name="connsiteX1" fmla="*/ 21064 w 172683"/>
                <a:gd name="connsiteY1" fmla="*/ 39882 h 302781"/>
                <a:gd name="connsiteX2" fmla="*/ 108304 w 172683"/>
                <a:gd name="connsiteY2" fmla="*/ 2251 h 302781"/>
                <a:gd name="connsiteX3" fmla="*/ 138150 w 172683"/>
                <a:gd name="connsiteY3" fmla="*/ 22853 h 302781"/>
                <a:gd name="connsiteX4" fmla="*/ 172506 w 172683"/>
                <a:gd name="connsiteY4" fmla="*/ 147392 h 302781"/>
                <a:gd name="connsiteX5" fmla="*/ 160366 w 172683"/>
                <a:gd name="connsiteY5" fmla="*/ 299410 h 302781"/>
                <a:gd name="connsiteX6" fmla="*/ 101407 w 172683"/>
                <a:gd name="connsiteY6" fmla="*/ 296519 h 302781"/>
                <a:gd name="connsiteX7" fmla="*/ 99096 w 172683"/>
                <a:gd name="connsiteY7" fmla="*/ 250854 h 302781"/>
                <a:gd name="connsiteX8" fmla="*/ 69040 w 172683"/>
                <a:gd name="connsiteY8" fmla="*/ 251431 h 302781"/>
                <a:gd name="connsiteX9" fmla="*/ 65572 w 172683"/>
                <a:gd name="connsiteY9" fmla="*/ 299983 h 302781"/>
                <a:gd name="connsiteX10" fmla="*/ 21064 w 172683"/>
                <a:gd name="connsiteY10" fmla="*/ 299410 h 30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83" h="302781">
                  <a:moveTo>
                    <a:pt x="21064" y="299410"/>
                  </a:moveTo>
                  <a:cubicBezTo>
                    <a:pt x="21064" y="299410"/>
                    <a:pt x="-26331" y="98747"/>
                    <a:pt x="21064" y="39882"/>
                  </a:cubicBezTo>
                  <a:cubicBezTo>
                    <a:pt x="41275" y="14778"/>
                    <a:pt x="74372" y="-7235"/>
                    <a:pt x="108304" y="2251"/>
                  </a:cubicBezTo>
                  <a:cubicBezTo>
                    <a:pt x="120122" y="5554"/>
                    <a:pt x="130249" y="13460"/>
                    <a:pt x="138150" y="22853"/>
                  </a:cubicBezTo>
                  <a:cubicBezTo>
                    <a:pt x="167101" y="57265"/>
                    <a:pt x="173938" y="103853"/>
                    <a:pt x="172506" y="147392"/>
                  </a:cubicBezTo>
                  <a:cubicBezTo>
                    <a:pt x="168461" y="270512"/>
                    <a:pt x="160366" y="299410"/>
                    <a:pt x="160366" y="299410"/>
                  </a:cubicBezTo>
                  <a:cubicBezTo>
                    <a:pt x="160366" y="299410"/>
                    <a:pt x="115859" y="308659"/>
                    <a:pt x="101407" y="296519"/>
                  </a:cubicBezTo>
                  <a:cubicBezTo>
                    <a:pt x="101407" y="296519"/>
                    <a:pt x="104299" y="255480"/>
                    <a:pt x="99096" y="250854"/>
                  </a:cubicBezTo>
                  <a:lnTo>
                    <a:pt x="69040" y="251431"/>
                  </a:lnTo>
                  <a:lnTo>
                    <a:pt x="65572" y="299983"/>
                  </a:lnTo>
                  <a:lnTo>
                    <a:pt x="21064" y="299410"/>
                  </a:lnTo>
                  <a:close/>
                </a:path>
              </a:pathLst>
            </a:custGeom>
            <a:solidFill>
              <a:srgbClr val="303030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9E8EB5A-FBA5-8520-7319-81B2F3E9C07F}"/>
                </a:ext>
              </a:extLst>
            </p:cNvPr>
            <p:cNvSpPr/>
            <p:nvPr/>
          </p:nvSpPr>
          <p:spPr>
            <a:xfrm>
              <a:off x="11363625" y="431547"/>
              <a:ext cx="172181" cy="260894"/>
            </a:xfrm>
            <a:custGeom>
              <a:avLst/>
              <a:gdLst>
                <a:gd name="connsiteX0" fmla="*/ 0 w 172181"/>
                <a:gd name="connsiteY0" fmla="*/ 113008 h 260894"/>
                <a:gd name="connsiteX1" fmla="*/ 20562 w 172181"/>
                <a:gd name="connsiteY1" fmla="*/ 257520 h 260894"/>
                <a:gd name="connsiteX2" fmla="*/ 65069 w 172181"/>
                <a:gd name="connsiteY2" fmla="*/ 258097 h 260894"/>
                <a:gd name="connsiteX3" fmla="*/ 68542 w 172181"/>
                <a:gd name="connsiteY3" fmla="*/ 209545 h 260894"/>
                <a:gd name="connsiteX4" fmla="*/ 98585 w 172181"/>
                <a:gd name="connsiteY4" fmla="*/ 208968 h 260894"/>
                <a:gd name="connsiteX5" fmla="*/ 100905 w 172181"/>
                <a:gd name="connsiteY5" fmla="*/ 254629 h 260894"/>
                <a:gd name="connsiteX6" fmla="*/ 159859 w 172181"/>
                <a:gd name="connsiteY6" fmla="*/ 257524 h 260894"/>
                <a:gd name="connsiteX7" fmla="*/ 172003 w 172181"/>
                <a:gd name="connsiteY7" fmla="*/ 105494 h 260894"/>
                <a:gd name="connsiteX8" fmla="*/ 150849 w 172181"/>
                <a:gd name="connsiteY8" fmla="*/ 0 h 260894"/>
                <a:gd name="connsiteX9" fmla="*/ 150998 w 172181"/>
                <a:gd name="connsiteY9" fmla="*/ 82872 h 260894"/>
                <a:gd name="connsiteX10" fmla="*/ 128984 w 172181"/>
                <a:gd name="connsiteY10" fmla="*/ 153337 h 260894"/>
                <a:gd name="connsiteX11" fmla="*/ 99876 w 172181"/>
                <a:gd name="connsiteY11" fmla="*/ 162936 h 260894"/>
                <a:gd name="connsiteX12" fmla="*/ 0 w 172181"/>
                <a:gd name="connsiteY12" fmla="*/ 113008 h 26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181" h="260894">
                  <a:moveTo>
                    <a:pt x="0" y="113008"/>
                  </a:moveTo>
                  <a:cubicBezTo>
                    <a:pt x="3219" y="184075"/>
                    <a:pt x="20562" y="257520"/>
                    <a:pt x="20562" y="257520"/>
                  </a:cubicBezTo>
                  <a:lnTo>
                    <a:pt x="65069" y="258097"/>
                  </a:lnTo>
                  <a:lnTo>
                    <a:pt x="68542" y="209545"/>
                  </a:lnTo>
                  <a:lnTo>
                    <a:pt x="98585" y="208968"/>
                  </a:lnTo>
                  <a:cubicBezTo>
                    <a:pt x="103800" y="213590"/>
                    <a:pt x="100905" y="254629"/>
                    <a:pt x="100905" y="254629"/>
                  </a:cubicBezTo>
                  <a:cubicBezTo>
                    <a:pt x="115352" y="266773"/>
                    <a:pt x="159859" y="257524"/>
                    <a:pt x="159859" y="257524"/>
                  </a:cubicBezTo>
                  <a:cubicBezTo>
                    <a:pt x="159859" y="257524"/>
                    <a:pt x="167954" y="228618"/>
                    <a:pt x="172003" y="105494"/>
                  </a:cubicBezTo>
                  <a:cubicBezTo>
                    <a:pt x="173185" y="69554"/>
                    <a:pt x="168740" y="31532"/>
                    <a:pt x="150849" y="0"/>
                  </a:cubicBezTo>
                  <a:cubicBezTo>
                    <a:pt x="152212" y="27571"/>
                    <a:pt x="152777" y="55304"/>
                    <a:pt x="150998" y="82872"/>
                  </a:cubicBezTo>
                  <a:cubicBezTo>
                    <a:pt x="149506" y="105974"/>
                    <a:pt x="151349" y="139321"/>
                    <a:pt x="128984" y="153337"/>
                  </a:cubicBezTo>
                  <a:cubicBezTo>
                    <a:pt x="120272" y="158798"/>
                    <a:pt x="110000" y="161145"/>
                    <a:pt x="99876" y="162936"/>
                  </a:cubicBezTo>
                  <a:cubicBezTo>
                    <a:pt x="54647" y="170934"/>
                    <a:pt x="18206" y="156951"/>
                    <a:pt x="0" y="113008"/>
                  </a:cubicBezTo>
                  <a:close/>
                </a:path>
              </a:pathLst>
            </a:custGeom>
            <a:solidFill>
              <a:srgbClr val="232322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658D3FE-3BB7-CE17-E770-D66B603D5010}"/>
                </a:ext>
              </a:extLst>
            </p:cNvPr>
            <p:cNvSpPr/>
            <p:nvPr/>
          </p:nvSpPr>
          <p:spPr>
            <a:xfrm>
              <a:off x="11363372" y="389653"/>
              <a:ext cx="172683" cy="302781"/>
            </a:xfrm>
            <a:custGeom>
              <a:avLst/>
              <a:gdLst>
                <a:gd name="connsiteX0" fmla="*/ 21064 w 172683"/>
                <a:gd name="connsiteY0" fmla="*/ 299410 h 302781"/>
                <a:gd name="connsiteX1" fmla="*/ 21064 w 172683"/>
                <a:gd name="connsiteY1" fmla="*/ 39882 h 302781"/>
                <a:gd name="connsiteX2" fmla="*/ 108304 w 172683"/>
                <a:gd name="connsiteY2" fmla="*/ 2251 h 302781"/>
                <a:gd name="connsiteX3" fmla="*/ 138150 w 172683"/>
                <a:gd name="connsiteY3" fmla="*/ 22853 h 302781"/>
                <a:gd name="connsiteX4" fmla="*/ 172506 w 172683"/>
                <a:gd name="connsiteY4" fmla="*/ 147392 h 302781"/>
                <a:gd name="connsiteX5" fmla="*/ 160366 w 172683"/>
                <a:gd name="connsiteY5" fmla="*/ 299410 h 302781"/>
                <a:gd name="connsiteX6" fmla="*/ 101407 w 172683"/>
                <a:gd name="connsiteY6" fmla="*/ 296519 h 302781"/>
                <a:gd name="connsiteX7" fmla="*/ 99096 w 172683"/>
                <a:gd name="connsiteY7" fmla="*/ 250854 h 302781"/>
                <a:gd name="connsiteX8" fmla="*/ 69040 w 172683"/>
                <a:gd name="connsiteY8" fmla="*/ 251431 h 302781"/>
                <a:gd name="connsiteX9" fmla="*/ 65572 w 172683"/>
                <a:gd name="connsiteY9" fmla="*/ 299983 h 302781"/>
                <a:gd name="connsiteX10" fmla="*/ 21064 w 172683"/>
                <a:gd name="connsiteY10" fmla="*/ 299410 h 30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683" h="302781">
                  <a:moveTo>
                    <a:pt x="21064" y="299410"/>
                  </a:moveTo>
                  <a:cubicBezTo>
                    <a:pt x="21064" y="299410"/>
                    <a:pt x="-26331" y="98747"/>
                    <a:pt x="21064" y="39882"/>
                  </a:cubicBezTo>
                  <a:cubicBezTo>
                    <a:pt x="41275" y="14778"/>
                    <a:pt x="74372" y="-7235"/>
                    <a:pt x="108304" y="2251"/>
                  </a:cubicBezTo>
                  <a:cubicBezTo>
                    <a:pt x="120122" y="5554"/>
                    <a:pt x="130249" y="13460"/>
                    <a:pt x="138150" y="22853"/>
                  </a:cubicBezTo>
                  <a:cubicBezTo>
                    <a:pt x="167101" y="57265"/>
                    <a:pt x="173938" y="103853"/>
                    <a:pt x="172506" y="147392"/>
                  </a:cubicBezTo>
                  <a:cubicBezTo>
                    <a:pt x="168461" y="270512"/>
                    <a:pt x="160366" y="299410"/>
                    <a:pt x="160366" y="299410"/>
                  </a:cubicBezTo>
                  <a:cubicBezTo>
                    <a:pt x="160366" y="299410"/>
                    <a:pt x="115859" y="308659"/>
                    <a:pt x="101407" y="296519"/>
                  </a:cubicBezTo>
                  <a:cubicBezTo>
                    <a:pt x="101407" y="296519"/>
                    <a:pt x="104299" y="255480"/>
                    <a:pt x="99096" y="250854"/>
                  </a:cubicBezTo>
                  <a:lnTo>
                    <a:pt x="69040" y="251431"/>
                  </a:lnTo>
                  <a:lnTo>
                    <a:pt x="65572" y="299983"/>
                  </a:lnTo>
                  <a:lnTo>
                    <a:pt x="21064" y="299410"/>
                  </a:ln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D94AA28-C871-C1DD-280A-E573DF287120}"/>
                </a:ext>
              </a:extLst>
            </p:cNvPr>
            <p:cNvSpPr/>
            <p:nvPr/>
          </p:nvSpPr>
          <p:spPr>
            <a:xfrm>
              <a:off x="11349936" y="438978"/>
              <a:ext cx="133745" cy="87779"/>
            </a:xfrm>
            <a:custGeom>
              <a:avLst/>
              <a:gdLst>
                <a:gd name="connsiteX0" fmla="*/ 133220 w 133745"/>
                <a:gd name="connsiteY0" fmla="*/ 43807 h 87779"/>
                <a:gd name="connsiteX1" fmla="*/ 133308 w 133745"/>
                <a:gd name="connsiteY1" fmla="*/ 43202 h 87779"/>
                <a:gd name="connsiteX2" fmla="*/ 96928 w 133745"/>
                <a:gd name="connsiteY2" fmla="*/ 958 h 87779"/>
                <a:gd name="connsiteX3" fmla="*/ 7337 w 133745"/>
                <a:gd name="connsiteY3" fmla="*/ 17720 h 87779"/>
                <a:gd name="connsiteX4" fmla="*/ 13443 w 133745"/>
                <a:gd name="connsiteY4" fmla="*/ 81877 h 87779"/>
                <a:gd name="connsiteX5" fmla="*/ 92609 w 133745"/>
                <a:gd name="connsiteY5" fmla="*/ 85301 h 87779"/>
                <a:gd name="connsiteX6" fmla="*/ 133220 w 133745"/>
                <a:gd name="connsiteY6" fmla="*/ 43807 h 8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5" h="87779">
                  <a:moveTo>
                    <a:pt x="133220" y="43807"/>
                  </a:moveTo>
                  <a:cubicBezTo>
                    <a:pt x="133252" y="43605"/>
                    <a:pt x="133280" y="43404"/>
                    <a:pt x="133308" y="43202"/>
                  </a:cubicBezTo>
                  <a:cubicBezTo>
                    <a:pt x="136632" y="19172"/>
                    <a:pt x="120652" y="2131"/>
                    <a:pt x="96928" y="958"/>
                  </a:cubicBezTo>
                  <a:cubicBezTo>
                    <a:pt x="50110" y="-1354"/>
                    <a:pt x="20631" y="-777"/>
                    <a:pt x="7337" y="17720"/>
                  </a:cubicBezTo>
                  <a:cubicBezTo>
                    <a:pt x="-5961" y="36220"/>
                    <a:pt x="476" y="80135"/>
                    <a:pt x="13443" y="81877"/>
                  </a:cubicBezTo>
                  <a:cubicBezTo>
                    <a:pt x="39333" y="85354"/>
                    <a:pt x="66626" y="91105"/>
                    <a:pt x="92609" y="85301"/>
                  </a:cubicBezTo>
                  <a:cubicBezTo>
                    <a:pt x="112799" y="80788"/>
                    <a:pt x="130058" y="64627"/>
                    <a:pt x="133220" y="43807"/>
                  </a:cubicBezTo>
                  <a:close/>
                </a:path>
              </a:pathLst>
            </a:custGeom>
            <a:solidFill>
              <a:srgbClr val="99C7DC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6C7EE28-6AAE-2FB9-6BCC-D302FBD63747}"/>
                </a:ext>
              </a:extLst>
            </p:cNvPr>
            <p:cNvSpPr/>
            <p:nvPr/>
          </p:nvSpPr>
          <p:spPr>
            <a:xfrm>
              <a:off x="11350034" y="446970"/>
              <a:ext cx="133549" cy="79790"/>
            </a:xfrm>
            <a:custGeom>
              <a:avLst/>
              <a:gdLst>
                <a:gd name="connsiteX0" fmla="*/ 7 w 133549"/>
                <a:gd name="connsiteY0" fmla="*/ 40728 h 79790"/>
                <a:gd name="connsiteX1" fmla="*/ 13257 w 133549"/>
                <a:gd name="connsiteY1" fmla="*/ 73886 h 79790"/>
                <a:gd name="connsiteX2" fmla="*/ 92418 w 133549"/>
                <a:gd name="connsiteY2" fmla="*/ 77314 h 79790"/>
                <a:gd name="connsiteX3" fmla="*/ 133025 w 133549"/>
                <a:gd name="connsiteY3" fmla="*/ 35819 h 79790"/>
                <a:gd name="connsiteX4" fmla="*/ 133114 w 133549"/>
                <a:gd name="connsiteY4" fmla="*/ 35214 h 79790"/>
                <a:gd name="connsiteX5" fmla="*/ 118787 w 133549"/>
                <a:gd name="connsiteY5" fmla="*/ 0 h 79790"/>
                <a:gd name="connsiteX6" fmla="*/ 110979 w 133549"/>
                <a:gd name="connsiteY6" fmla="*/ 25164 h 79790"/>
                <a:gd name="connsiteX7" fmla="*/ 85856 w 133549"/>
                <a:gd name="connsiteY7" fmla="*/ 51763 h 79790"/>
                <a:gd name="connsiteX8" fmla="*/ 59418 w 133549"/>
                <a:gd name="connsiteY8" fmla="*/ 57091 h 79790"/>
                <a:gd name="connsiteX9" fmla="*/ 26022 w 133549"/>
                <a:gd name="connsiteY9" fmla="*/ 55224 h 79790"/>
                <a:gd name="connsiteX10" fmla="*/ 7 w 133549"/>
                <a:gd name="connsiteY10" fmla="*/ 40728 h 7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549" h="79790">
                  <a:moveTo>
                    <a:pt x="7" y="40728"/>
                  </a:moveTo>
                  <a:cubicBezTo>
                    <a:pt x="-138" y="49133"/>
                    <a:pt x="1754" y="72345"/>
                    <a:pt x="13257" y="73886"/>
                  </a:cubicBezTo>
                  <a:cubicBezTo>
                    <a:pt x="39150" y="77358"/>
                    <a:pt x="66436" y="83118"/>
                    <a:pt x="92418" y="77314"/>
                  </a:cubicBezTo>
                  <a:cubicBezTo>
                    <a:pt x="112613" y="72809"/>
                    <a:pt x="129863" y="56635"/>
                    <a:pt x="133025" y="35819"/>
                  </a:cubicBezTo>
                  <a:cubicBezTo>
                    <a:pt x="133053" y="35614"/>
                    <a:pt x="133085" y="35420"/>
                    <a:pt x="133114" y="35214"/>
                  </a:cubicBezTo>
                  <a:cubicBezTo>
                    <a:pt x="135239" y="19824"/>
                    <a:pt x="129451" y="7296"/>
                    <a:pt x="118787" y="0"/>
                  </a:cubicBezTo>
                  <a:cubicBezTo>
                    <a:pt x="123192" y="3013"/>
                    <a:pt x="112564" y="21925"/>
                    <a:pt x="110979" y="25164"/>
                  </a:cubicBezTo>
                  <a:cubicBezTo>
                    <a:pt x="105296" y="36775"/>
                    <a:pt x="98355" y="46665"/>
                    <a:pt x="85856" y="51763"/>
                  </a:cubicBezTo>
                  <a:cubicBezTo>
                    <a:pt x="77499" y="55171"/>
                    <a:pt x="68412" y="56357"/>
                    <a:pt x="59418" y="57091"/>
                  </a:cubicBezTo>
                  <a:cubicBezTo>
                    <a:pt x="48338" y="57994"/>
                    <a:pt x="36835" y="58172"/>
                    <a:pt x="26022" y="55224"/>
                  </a:cubicBezTo>
                  <a:cubicBezTo>
                    <a:pt x="22061" y="54139"/>
                    <a:pt x="-85" y="45911"/>
                    <a:pt x="7" y="40728"/>
                  </a:cubicBezTo>
                  <a:close/>
                </a:path>
              </a:pathLst>
            </a:custGeom>
            <a:solidFill>
              <a:srgbClr val="4B656F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AB0E696-9DC6-4118-55BB-81C2733ADC30}"/>
                </a:ext>
              </a:extLst>
            </p:cNvPr>
            <p:cNvSpPr/>
            <p:nvPr/>
          </p:nvSpPr>
          <p:spPr>
            <a:xfrm>
              <a:off x="11349936" y="438978"/>
              <a:ext cx="133745" cy="87779"/>
            </a:xfrm>
            <a:custGeom>
              <a:avLst/>
              <a:gdLst>
                <a:gd name="connsiteX0" fmla="*/ 133220 w 133745"/>
                <a:gd name="connsiteY0" fmla="*/ 43807 h 87779"/>
                <a:gd name="connsiteX1" fmla="*/ 133308 w 133745"/>
                <a:gd name="connsiteY1" fmla="*/ 43202 h 87779"/>
                <a:gd name="connsiteX2" fmla="*/ 96928 w 133745"/>
                <a:gd name="connsiteY2" fmla="*/ 958 h 87779"/>
                <a:gd name="connsiteX3" fmla="*/ 7337 w 133745"/>
                <a:gd name="connsiteY3" fmla="*/ 17720 h 87779"/>
                <a:gd name="connsiteX4" fmla="*/ 13443 w 133745"/>
                <a:gd name="connsiteY4" fmla="*/ 81877 h 87779"/>
                <a:gd name="connsiteX5" fmla="*/ 92609 w 133745"/>
                <a:gd name="connsiteY5" fmla="*/ 85301 h 87779"/>
                <a:gd name="connsiteX6" fmla="*/ 133220 w 133745"/>
                <a:gd name="connsiteY6" fmla="*/ 43807 h 8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5" h="87779">
                  <a:moveTo>
                    <a:pt x="133220" y="43807"/>
                  </a:moveTo>
                  <a:cubicBezTo>
                    <a:pt x="133252" y="43605"/>
                    <a:pt x="133280" y="43404"/>
                    <a:pt x="133308" y="43202"/>
                  </a:cubicBezTo>
                  <a:cubicBezTo>
                    <a:pt x="136632" y="19172"/>
                    <a:pt x="120652" y="2131"/>
                    <a:pt x="96928" y="958"/>
                  </a:cubicBezTo>
                  <a:cubicBezTo>
                    <a:pt x="50110" y="-1354"/>
                    <a:pt x="20631" y="-777"/>
                    <a:pt x="7337" y="17720"/>
                  </a:cubicBezTo>
                  <a:cubicBezTo>
                    <a:pt x="-5961" y="36220"/>
                    <a:pt x="476" y="80135"/>
                    <a:pt x="13443" y="81877"/>
                  </a:cubicBezTo>
                  <a:cubicBezTo>
                    <a:pt x="39333" y="85354"/>
                    <a:pt x="66626" y="91105"/>
                    <a:pt x="92609" y="85301"/>
                  </a:cubicBezTo>
                  <a:cubicBezTo>
                    <a:pt x="112799" y="80788"/>
                    <a:pt x="130058" y="64627"/>
                    <a:pt x="133220" y="43807"/>
                  </a:cubicBezTo>
                  <a:close/>
                </a:path>
              </a:pathLst>
            </a:custGeom>
            <a:noFill/>
            <a:ln w="2816" cap="flat">
              <a:solidFill>
                <a:srgbClr val="01010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DD76D89-9E3B-E82C-BE99-C3C3B4527D30}"/>
                </a:ext>
              </a:extLst>
            </p:cNvPr>
            <p:cNvSpPr/>
            <p:nvPr/>
          </p:nvSpPr>
          <p:spPr>
            <a:xfrm>
              <a:off x="11412016" y="637276"/>
              <a:ext cx="43357" cy="2823"/>
            </a:xfrm>
            <a:custGeom>
              <a:avLst/>
              <a:gdLst>
                <a:gd name="connsiteX0" fmla="*/ 43358 w 43357"/>
                <a:gd name="connsiteY0" fmla="*/ 2682 h 2823"/>
                <a:gd name="connsiteX1" fmla="*/ 37937 w 43357"/>
                <a:gd name="connsiteY1" fmla="*/ 2751 h 2823"/>
                <a:gd name="connsiteX2" fmla="*/ 32516 w 43357"/>
                <a:gd name="connsiteY2" fmla="*/ 2775 h 2823"/>
                <a:gd name="connsiteX3" fmla="*/ 21679 w 43357"/>
                <a:gd name="connsiteY3" fmla="*/ 2823 h 2823"/>
                <a:gd name="connsiteX4" fmla="*/ 10841 w 43357"/>
                <a:gd name="connsiteY4" fmla="*/ 2775 h 2823"/>
                <a:gd name="connsiteX5" fmla="*/ 5421 w 43357"/>
                <a:gd name="connsiteY5" fmla="*/ 2751 h 2823"/>
                <a:gd name="connsiteX6" fmla="*/ 0 w 43357"/>
                <a:gd name="connsiteY6" fmla="*/ 2682 h 2823"/>
                <a:gd name="connsiteX7" fmla="*/ 0 w 43357"/>
                <a:gd name="connsiteY7" fmla="*/ 2400 h 2823"/>
                <a:gd name="connsiteX8" fmla="*/ 10837 w 43357"/>
                <a:gd name="connsiteY8" fmla="*/ 520 h 2823"/>
                <a:gd name="connsiteX9" fmla="*/ 21675 w 43357"/>
                <a:gd name="connsiteY9" fmla="*/ 0 h 2823"/>
                <a:gd name="connsiteX10" fmla="*/ 32512 w 43357"/>
                <a:gd name="connsiteY10" fmla="*/ 512 h 2823"/>
                <a:gd name="connsiteX11" fmla="*/ 43350 w 43357"/>
                <a:gd name="connsiteY11" fmla="*/ 2400 h 2823"/>
                <a:gd name="connsiteX12" fmla="*/ 43350 w 43357"/>
                <a:gd name="connsiteY12" fmla="*/ 2682 h 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57" h="2823">
                  <a:moveTo>
                    <a:pt x="43358" y="2682"/>
                  </a:moveTo>
                  <a:lnTo>
                    <a:pt x="37937" y="2751"/>
                  </a:lnTo>
                  <a:lnTo>
                    <a:pt x="32516" y="2775"/>
                  </a:lnTo>
                  <a:lnTo>
                    <a:pt x="21679" y="2823"/>
                  </a:lnTo>
                  <a:lnTo>
                    <a:pt x="10841" y="2775"/>
                  </a:lnTo>
                  <a:lnTo>
                    <a:pt x="5421" y="2751"/>
                  </a:lnTo>
                  <a:lnTo>
                    <a:pt x="0" y="2682"/>
                  </a:lnTo>
                  <a:lnTo>
                    <a:pt x="0" y="2400"/>
                  </a:lnTo>
                  <a:cubicBezTo>
                    <a:pt x="3614" y="1408"/>
                    <a:pt x="7224" y="891"/>
                    <a:pt x="10837" y="520"/>
                  </a:cubicBezTo>
                  <a:cubicBezTo>
                    <a:pt x="14451" y="169"/>
                    <a:pt x="18061" y="4"/>
                    <a:pt x="21675" y="0"/>
                  </a:cubicBezTo>
                  <a:cubicBezTo>
                    <a:pt x="25289" y="-4"/>
                    <a:pt x="28898" y="161"/>
                    <a:pt x="32512" y="512"/>
                  </a:cubicBezTo>
                  <a:cubicBezTo>
                    <a:pt x="36126" y="883"/>
                    <a:pt x="39736" y="1400"/>
                    <a:pt x="43350" y="2400"/>
                  </a:cubicBezTo>
                  <a:lnTo>
                    <a:pt x="43350" y="2682"/>
                  </a:lnTo>
                  <a:close/>
                </a:path>
              </a:pathLst>
            </a:custGeom>
            <a:solidFill>
              <a:srgbClr val="010101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95083D6-22C5-2E7F-A588-7F9E4BD037DA}"/>
                </a:ext>
              </a:extLst>
            </p:cNvPr>
            <p:cNvSpPr/>
            <p:nvPr/>
          </p:nvSpPr>
          <p:spPr>
            <a:xfrm rot="-401405">
              <a:off x="11373385" y="450920"/>
              <a:ext cx="57869" cy="23699"/>
            </a:xfrm>
            <a:custGeom>
              <a:avLst/>
              <a:gdLst>
                <a:gd name="connsiteX0" fmla="*/ 57870 w 57869"/>
                <a:gd name="connsiteY0" fmla="*/ 11850 h 23699"/>
                <a:gd name="connsiteX1" fmla="*/ 28935 w 57869"/>
                <a:gd name="connsiteY1" fmla="*/ 23700 h 23699"/>
                <a:gd name="connsiteX2" fmla="*/ 0 w 57869"/>
                <a:gd name="connsiteY2" fmla="*/ 11850 h 23699"/>
                <a:gd name="connsiteX3" fmla="*/ 28935 w 57869"/>
                <a:gd name="connsiteY3" fmla="*/ 0 h 23699"/>
                <a:gd name="connsiteX4" fmla="*/ 57870 w 57869"/>
                <a:gd name="connsiteY4" fmla="*/ 11850 h 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69" h="23699">
                  <a:moveTo>
                    <a:pt x="57870" y="11850"/>
                  </a:moveTo>
                  <a:cubicBezTo>
                    <a:pt x="57870" y="18394"/>
                    <a:pt x="44915" y="23700"/>
                    <a:pt x="28935" y="23700"/>
                  </a:cubicBezTo>
                  <a:cubicBezTo>
                    <a:pt x="12955" y="23700"/>
                    <a:pt x="0" y="18394"/>
                    <a:pt x="0" y="11850"/>
                  </a:cubicBezTo>
                  <a:cubicBezTo>
                    <a:pt x="0" y="5305"/>
                    <a:pt x="12955" y="0"/>
                    <a:pt x="28935" y="0"/>
                  </a:cubicBezTo>
                  <a:cubicBezTo>
                    <a:pt x="44915" y="0"/>
                    <a:pt x="57870" y="5305"/>
                    <a:pt x="57870" y="11850"/>
                  </a:cubicBezTo>
                  <a:close/>
                </a:path>
              </a:pathLst>
            </a:custGeom>
            <a:solidFill>
              <a:srgbClr val="FCFDFD"/>
            </a:solidFill>
            <a:ln w="4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98913779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Graphical user interface&#10;&#10;Description automatically generated with medium confidence">
            <a:extLst>
              <a:ext uri="{FF2B5EF4-FFF2-40B4-BE49-F238E27FC236}">
                <a16:creationId xmlns:a16="http://schemas.microsoft.com/office/drawing/2014/main" id="{ABC1788A-2EAF-839C-75F1-68434023111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6490"/>
                    </a14:imgEffect>
                    <a14:imgEffect>
                      <a14:brightnessContrast bright="-41000" contrast="4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F4DDB40-C822-AF78-2954-BCF4CB8A6DA9}"/>
              </a:ext>
            </a:extLst>
          </p:cNvPr>
          <p:cNvSpPr/>
          <p:nvPr/>
        </p:nvSpPr>
        <p:spPr>
          <a:xfrm>
            <a:off x="1270687" y="595502"/>
            <a:ext cx="10154328" cy="5843750"/>
          </a:xfrm>
          <a:prstGeom prst="roundRect">
            <a:avLst>
              <a:gd name="adj" fmla="val 3579"/>
            </a:avLst>
          </a:prstGeom>
          <a:solidFill>
            <a:srgbClr val="F4F1DF">
              <a:alpha val="88000"/>
            </a:srgbClr>
          </a:solidFill>
          <a:ln w="73025">
            <a:solidFill>
              <a:schemeClr val="bg1">
                <a:lumMod val="50000"/>
                <a:alpha val="98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400" dirty="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5E084A-E5E9-F0A0-4173-EBE54E7F2124}"/>
              </a:ext>
            </a:extLst>
          </p:cNvPr>
          <p:cNvSpPr/>
          <p:nvPr/>
        </p:nvSpPr>
        <p:spPr>
          <a:xfrm>
            <a:off x="1432874" y="746725"/>
            <a:ext cx="9844726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lumMod val="50000"/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CCBEE2F-D865-0278-1788-31073DC9148B}"/>
              </a:ext>
            </a:extLst>
          </p:cNvPr>
          <p:cNvGrpSpPr/>
          <p:nvPr/>
        </p:nvGrpSpPr>
        <p:grpSpPr>
          <a:xfrm>
            <a:off x="380345" y="543952"/>
            <a:ext cx="678593" cy="678593"/>
            <a:chOff x="437495" y="543952"/>
            <a:chExt cx="678593" cy="678593"/>
          </a:xfrm>
          <a:solidFill>
            <a:schemeClr val="bg1"/>
          </a:solidFill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297E347-933D-E687-8E81-806372F140D9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grpFill/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69E456E-EB36-6D62-C8BD-F71AFA481937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40FB499-0003-CAA4-0547-DAFF35B943C2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763CD33D-3E88-B3E1-3E71-91F77971B4B7}"/>
              </a:ext>
            </a:extLst>
          </p:cNvPr>
          <p:cNvSpPr txBox="1"/>
          <p:nvPr/>
        </p:nvSpPr>
        <p:spPr>
          <a:xfrm>
            <a:off x="5445891" y="1240725"/>
            <a:ext cx="18186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latin typeface="Amatic SC" panose="00000500000000000000" pitchFamily="2" charset="-79"/>
                <a:cs typeface="Amatic SC" panose="00000500000000000000" pitchFamily="2" charset="-79"/>
              </a:rPr>
              <a:t>Map of hq</a:t>
            </a:r>
            <a:endParaRPr lang="en-IN" sz="3600" b="1" spc="300" dirty="0">
              <a:latin typeface="Amatic SC" panose="00000500000000000000" pitchFamily="2" charset="-79"/>
              <a:cs typeface="Amatic SC" panose="00000500000000000000" pitchFamily="2" charset="-79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8599A3E-9A54-FB7B-6EE4-618BDA7B02F6}"/>
              </a:ext>
            </a:extLst>
          </p:cNvPr>
          <p:cNvCxnSpPr>
            <a:cxnSpLocks/>
          </p:cNvCxnSpPr>
          <p:nvPr/>
        </p:nvCxnSpPr>
        <p:spPr>
          <a:xfrm>
            <a:off x="5513557" y="1851131"/>
            <a:ext cx="1627853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93509A4-F36A-CB2A-BE63-50B96A302EAD}"/>
              </a:ext>
            </a:extLst>
          </p:cNvPr>
          <p:cNvGrpSpPr/>
          <p:nvPr/>
        </p:nvGrpSpPr>
        <p:grpSpPr>
          <a:xfrm>
            <a:off x="1908016" y="2387410"/>
            <a:ext cx="2218449" cy="1041590"/>
            <a:chOff x="1908016" y="2387410"/>
            <a:chExt cx="2218449" cy="104159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296E915-782C-C044-6EF9-CFCD3A15AD40}"/>
                </a:ext>
              </a:extLst>
            </p:cNvPr>
            <p:cNvSpPr txBox="1"/>
            <p:nvPr/>
          </p:nvSpPr>
          <p:spPr>
            <a:xfrm>
              <a:off x="1908016" y="2387410"/>
              <a:ext cx="147991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ourier Prime" panose="00000509000000000000" pitchFamily="49" charset="0"/>
                  <a:cs typeface="Courier New" panose="02070309020205020404" pitchFamily="49" charset="0"/>
                </a:rPr>
                <a:t>Workshop</a:t>
              </a:r>
              <a:endParaRPr lang="en-I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Courier Prime" panose="00000509000000000000" pitchFamily="49" charset="0"/>
                <a:cs typeface="Courier New" panose="02070309020205020404" pitchFamily="49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1F8D315-A16E-0CE8-3C50-6AFE95F0ADFF}"/>
                </a:ext>
              </a:extLst>
            </p:cNvPr>
            <p:cNvSpPr txBox="1"/>
            <p:nvPr/>
          </p:nvSpPr>
          <p:spPr>
            <a:xfrm>
              <a:off x="1909233" y="2690336"/>
              <a:ext cx="221723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You can describe </a:t>
              </a:r>
            </a:p>
            <a:p>
              <a:r>
                <a:rPr lang="en-US" sz="14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the topic of this </a:t>
              </a:r>
            </a:p>
            <a:p>
              <a:r>
                <a:rPr lang="en-US" sz="14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section here</a:t>
              </a:r>
              <a:endParaRPr lang="en-IN" sz="1400" dirty="0">
                <a:latin typeface="Courier New" panose="02070309020205020404" pitchFamily="49" charset="0"/>
                <a:cs typeface="Courier New" panose="02070309020205020404" pitchFamily="49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2586204-7961-B80D-ED02-6C081F788CB2}"/>
              </a:ext>
            </a:extLst>
          </p:cNvPr>
          <p:cNvSpPr txBox="1"/>
          <p:nvPr/>
        </p:nvSpPr>
        <p:spPr>
          <a:xfrm>
            <a:off x="1578718" y="2322337"/>
            <a:ext cx="4233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rPr>
              <a:t>*</a:t>
            </a:r>
            <a:endParaRPr lang="en-IN" sz="3200" b="1" dirty="0">
              <a:solidFill>
                <a:schemeClr val="tx1">
                  <a:lumMod val="75000"/>
                  <a:lumOff val="25000"/>
                </a:schemeClr>
              </a:solidFill>
              <a:latin typeface="Montserrat Alternates SemiBold" panose="00000700000000000000" pitchFamily="2" charset="0"/>
              <a:cs typeface="Courier New" panose="02070309020205020404" pitchFamily="49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71E49B6-85B8-B983-3208-F2D92EB9A72E}"/>
              </a:ext>
            </a:extLst>
          </p:cNvPr>
          <p:cNvGrpSpPr/>
          <p:nvPr/>
        </p:nvGrpSpPr>
        <p:grpSpPr>
          <a:xfrm>
            <a:off x="4004694" y="2322337"/>
            <a:ext cx="2547747" cy="1106663"/>
            <a:chOff x="1578718" y="2322337"/>
            <a:chExt cx="2547747" cy="1106663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0EBC49B3-1418-6CA8-305D-85BF52706CA2}"/>
                </a:ext>
              </a:extLst>
            </p:cNvPr>
            <p:cNvGrpSpPr/>
            <p:nvPr/>
          </p:nvGrpSpPr>
          <p:grpSpPr>
            <a:xfrm>
              <a:off x="1908016" y="2387410"/>
              <a:ext cx="2218449" cy="1041590"/>
              <a:chOff x="1908016" y="2387410"/>
              <a:chExt cx="2218449" cy="1041590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8556622C-2A79-E073-C052-93C628DE0A0E}"/>
                  </a:ext>
                </a:extLst>
              </p:cNvPr>
              <p:cNvSpPr txBox="1"/>
              <p:nvPr/>
            </p:nvSpPr>
            <p:spPr>
              <a:xfrm>
                <a:off x="1908016" y="2387410"/>
                <a:ext cx="176200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rPr>
                  <a:t>Plant house</a:t>
                </a:r>
                <a:endParaRPr lang="en-I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ourier Prime" panose="00000509000000000000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F0D7EFAB-DD07-1DA9-2B13-02104C82753D}"/>
                  </a:ext>
                </a:extLst>
              </p:cNvPr>
              <p:cNvSpPr txBox="1"/>
              <p:nvPr/>
            </p:nvSpPr>
            <p:spPr>
              <a:xfrm>
                <a:off x="1909233" y="2690336"/>
                <a:ext cx="2217232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You can describe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the topic of this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section here</a:t>
                </a:r>
                <a:endParaRPr lang="en-IN" sz="1400" dirty="0"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A134721-7B15-BAB2-F5B8-E360253C916A}"/>
                </a:ext>
              </a:extLst>
            </p:cNvPr>
            <p:cNvSpPr txBox="1"/>
            <p:nvPr/>
          </p:nvSpPr>
          <p:spPr>
            <a:xfrm>
              <a:off x="1578718" y="2322337"/>
              <a:ext cx="4233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EC6B261-6B35-9EAF-A146-1A22A9B10D2B}"/>
              </a:ext>
            </a:extLst>
          </p:cNvPr>
          <p:cNvGrpSpPr/>
          <p:nvPr/>
        </p:nvGrpSpPr>
        <p:grpSpPr>
          <a:xfrm>
            <a:off x="6430670" y="2322337"/>
            <a:ext cx="2547747" cy="1106663"/>
            <a:chOff x="1578718" y="2322337"/>
            <a:chExt cx="2547747" cy="1106663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30E4E3A9-376C-4C72-464D-8E54D34CBBCF}"/>
                </a:ext>
              </a:extLst>
            </p:cNvPr>
            <p:cNvGrpSpPr/>
            <p:nvPr/>
          </p:nvGrpSpPr>
          <p:grpSpPr>
            <a:xfrm>
              <a:off x="1908016" y="2387410"/>
              <a:ext cx="2218449" cy="1041590"/>
              <a:chOff x="1908016" y="2387410"/>
              <a:chExt cx="2218449" cy="1041590"/>
            </a:xfrm>
          </p:grpSpPr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42A07874-F168-7868-DF6C-E9C61483D853}"/>
                  </a:ext>
                </a:extLst>
              </p:cNvPr>
              <p:cNvSpPr txBox="1"/>
              <p:nvPr/>
            </p:nvSpPr>
            <p:spPr>
              <a:xfrm>
                <a:off x="1908016" y="2387410"/>
                <a:ext cx="147991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rPr>
                  <a:t>Bureau</a:t>
                </a:r>
                <a:endParaRPr lang="en-I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ourier Prime" panose="00000509000000000000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DCA8D6AD-E6F7-F060-BABC-75B10EBE5008}"/>
                  </a:ext>
                </a:extLst>
              </p:cNvPr>
              <p:cNvSpPr txBox="1"/>
              <p:nvPr/>
            </p:nvSpPr>
            <p:spPr>
              <a:xfrm>
                <a:off x="1909233" y="2690336"/>
                <a:ext cx="2217232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You can describe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the topic of this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section here</a:t>
                </a:r>
                <a:endParaRPr lang="en-IN" sz="1400" dirty="0"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67821ED-2FC5-BC45-4E78-3C8B19479772}"/>
                </a:ext>
              </a:extLst>
            </p:cNvPr>
            <p:cNvSpPr txBox="1"/>
            <p:nvPr/>
          </p:nvSpPr>
          <p:spPr>
            <a:xfrm>
              <a:off x="1578718" y="2322337"/>
              <a:ext cx="4233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7E70F74-276B-1C10-70CF-05A4E87D4D54}"/>
              </a:ext>
            </a:extLst>
          </p:cNvPr>
          <p:cNvGrpSpPr/>
          <p:nvPr/>
        </p:nvGrpSpPr>
        <p:grpSpPr>
          <a:xfrm>
            <a:off x="8856647" y="2331862"/>
            <a:ext cx="2547747" cy="1106663"/>
            <a:chOff x="1578718" y="2322337"/>
            <a:chExt cx="2547747" cy="1106663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1CD650F-4EE7-F9BD-E7C9-0EF10D07E5B1}"/>
                </a:ext>
              </a:extLst>
            </p:cNvPr>
            <p:cNvGrpSpPr/>
            <p:nvPr/>
          </p:nvGrpSpPr>
          <p:grpSpPr>
            <a:xfrm>
              <a:off x="1908016" y="2387410"/>
              <a:ext cx="2218449" cy="1041590"/>
              <a:chOff x="1908016" y="2387410"/>
              <a:chExt cx="2218449" cy="1041590"/>
            </a:xfrm>
          </p:grpSpPr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B92F8FC3-9DD0-4AD9-27A8-7D460F50A01B}"/>
                  </a:ext>
                </a:extLst>
              </p:cNvPr>
              <p:cNvSpPr txBox="1"/>
              <p:nvPr/>
            </p:nvSpPr>
            <p:spPr>
              <a:xfrm>
                <a:off x="1908016" y="2387410"/>
                <a:ext cx="147991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rPr>
                  <a:t>Control</a:t>
                </a:r>
                <a:endParaRPr lang="en-I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ourier Prime" panose="00000509000000000000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AF9C4448-4FCD-8861-A652-257E49D2147D}"/>
                  </a:ext>
                </a:extLst>
              </p:cNvPr>
              <p:cNvSpPr txBox="1"/>
              <p:nvPr/>
            </p:nvSpPr>
            <p:spPr>
              <a:xfrm>
                <a:off x="1909233" y="2690336"/>
                <a:ext cx="2217232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You can describe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the topic of this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section here</a:t>
                </a:r>
                <a:endParaRPr lang="en-IN" sz="1400" dirty="0"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1D11088-31D4-19D0-8EF9-36FB69586EE2}"/>
                </a:ext>
              </a:extLst>
            </p:cNvPr>
            <p:cNvSpPr txBox="1"/>
            <p:nvPr/>
          </p:nvSpPr>
          <p:spPr>
            <a:xfrm>
              <a:off x="1578718" y="2322337"/>
              <a:ext cx="4233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3FC86360-1E5A-35EE-5D12-9E4F5962F135}"/>
              </a:ext>
            </a:extLst>
          </p:cNvPr>
          <p:cNvGrpSpPr/>
          <p:nvPr/>
        </p:nvGrpSpPr>
        <p:grpSpPr>
          <a:xfrm>
            <a:off x="1578718" y="4029544"/>
            <a:ext cx="9825676" cy="1116188"/>
            <a:chOff x="1578718" y="2322337"/>
            <a:chExt cx="9825676" cy="1116188"/>
          </a:xfrm>
        </p:grpSpPr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A501C906-FB5A-12C5-15E2-7EA2BCF491FD}"/>
                </a:ext>
              </a:extLst>
            </p:cNvPr>
            <p:cNvGrpSpPr/>
            <p:nvPr/>
          </p:nvGrpSpPr>
          <p:grpSpPr>
            <a:xfrm>
              <a:off x="1578718" y="2322337"/>
              <a:ext cx="2547747" cy="1106663"/>
              <a:chOff x="1578718" y="2322337"/>
              <a:chExt cx="2547747" cy="1106663"/>
            </a:xfrm>
          </p:grpSpPr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A5ADF7F2-71E7-8700-987E-F0198C69372C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71" name="TextBox 70">
                  <a:extLst>
                    <a:ext uri="{FF2B5EF4-FFF2-40B4-BE49-F238E27FC236}">
                      <a16:creationId xmlns:a16="http://schemas.microsoft.com/office/drawing/2014/main" id="{9A9EF21F-DE93-F30B-76FD-A0F8D031854A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80921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Reactor pile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72" name="TextBox 71">
                  <a:extLst>
                    <a:ext uri="{FF2B5EF4-FFF2-40B4-BE49-F238E27FC236}">
                      <a16:creationId xmlns:a16="http://schemas.microsoft.com/office/drawing/2014/main" id="{4BF58E4E-BA9B-07C7-E335-D5B81B4F8736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F3E0A680-7262-D2AC-EA85-5C1C9C64238E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EA18B554-1323-0DAE-A011-CEA105345780}"/>
                </a:ext>
              </a:extLst>
            </p:cNvPr>
            <p:cNvGrpSpPr/>
            <p:nvPr/>
          </p:nvGrpSpPr>
          <p:grpSpPr>
            <a:xfrm>
              <a:off x="4004694" y="2322337"/>
              <a:ext cx="2547747" cy="1106663"/>
              <a:chOff x="1578718" y="2322337"/>
              <a:chExt cx="2547747" cy="1106663"/>
            </a:xfrm>
          </p:grpSpPr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169147E9-16B5-6496-58E4-DDA567E51197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67" name="TextBox 66">
                  <a:extLst>
                    <a:ext uri="{FF2B5EF4-FFF2-40B4-BE49-F238E27FC236}">
                      <a16:creationId xmlns:a16="http://schemas.microsoft.com/office/drawing/2014/main" id="{9C3A431B-C000-1B2F-7AEF-21271109D5CA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4799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Repository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68" name="TextBox 67">
                  <a:extLst>
                    <a:ext uri="{FF2B5EF4-FFF2-40B4-BE49-F238E27FC236}">
                      <a16:creationId xmlns:a16="http://schemas.microsoft.com/office/drawing/2014/main" id="{57C76FDF-401B-731D-2B7D-79076B52F6DA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A1F4F23E-2FE1-6907-5730-7A211D825C3C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C5B5DB6D-548D-78B6-C5C8-F3262B15C3CB}"/>
                </a:ext>
              </a:extLst>
            </p:cNvPr>
            <p:cNvGrpSpPr/>
            <p:nvPr/>
          </p:nvGrpSpPr>
          <p:grpSpPr>
            <a:xfrm>
              <a:off x="6430670" y="2322337"/>
              <a:ext cx="2547747" cy="1106663"/>
              <a:chOff x="1578718" y="2322337"/>
              <a:chExt cx="2547747" cy="1106663"/>
            </a:xfrm>
          </p:grpSpPr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01F7E4A4-A784-D0A9-7B84-5FA422D3DFE6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147C449E-255A-5496-3937-FFF1224C960D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4799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launchpad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56AC1B93-0888-3B60-5FC5-EBF1D49CB471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4B962FF4-EC22-BAF8-B9DF-845ED5BD7003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D7B6BEE0-80E1-9B07-D83E-D32E90935DDE}"/>
                </a:ext>
              </a:extLst>
            </p:cNvPr>
            <p:cNvGrpSpPr/>
            <p:nvPr/>
          </p:nvGrpSpPr>
          <p:grpSpPr>
            <a:xfrm>
              <a:off x="8856647" y="2331862"/>
              <a:ext cx="2547747" cy="1106663"/>
              <a:chOff x="1578718" y="2322337"/>
              <a:chExt cx="2547747" cy="1106663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8DD0F321-507C-0A9C-B8B6-C5A6BF49E9AA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35E72DF5-35F0-F82C-7FFA-56D193E39633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4799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Cabinet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60" name="TextBox 59">
                  <a:extLst>
                    <a:ext uri="{FF2B5EF4-FFF2-40B4-BE49-F238E27FC236}">
                      <a16:creationId xmlns:a16="http://schemas.microsoft.com/office/drawing/2014/main" id="{6DBF58CF-89AD-17F5-4227-88FAC8E6DAF9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25C138C-29E6-1462-C34A-46677199A390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84851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 descr="A picture containing text, indoor&#10;&#10;Description automatically generated">
            <a:extLst>
              <a:ext uri="{FF2B5EF4-FFF2-40B4-BE49-F238E27FC236}">
                <a16:creationId xmlns:a16="http://schemas.microsoft.com/office/drawing/2014/main" id="{AA3A5857-A65A-C4D3-BC16-5F644FB3AA1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BC361DFF-8E55-D5F5-2A5A-5D09C075C2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270687" y="595502"/>
            <a:ext cx="10154328" cy="5843750"/>
          </a:xfrm>
          <a:prstGeom prst="roundRect">
            <a:avLst>
              <a:gd name="adj" fmla="val 3579"/>
            </a:avLst>
          </a:prstGeom>
          <a:solidFill>
            <a:srgbClr val="F4F1DF">
              <a:alpha val="88000"/>
            </a:srgbClr>
          </a:solidFill>
          <a:ln w="73025">
            <a:solidFill>
              <a:schemeClr val="bg1">
                <a:lumMod val="50000"/>
                <a:alpha val="98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400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B9F1706A-CBF2-D303-B1E9-BA91702F58C3}"/>
              </a:ext>
            </a:extLst>
          </p:cNvPr>
          <p:cNvSpPr/>
          <p:nvPr/>
        </p:nvSpPr>
        <p:spPr>
          <a:xfrm>
            <a:off x="1432874" y="746725"/>
            <a:ext cx="9844726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lumMod val="50000"/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2026906-D8EE-33A0-4E84-0156F8C8BF13}"/>
              </a:ext>
            </a:extLst>
          </p:cNvPr>
          <p:cNvGrpSpPr/>
          <p:nvPr/>
        </p:nvGrpSpPr>
        <p:grpSpPr>
          <a:xfrm>
            <a:off x="380345" y="543952"/>
            <a:ext cx="678593" cy="678593"/>
            <a:chOff x="437495" y="543952"/>
            <a:chExt cx="678593" cy="678593"/>
          </a:xfrm>
          <a:solidFill>
            <a:schemeClr val="bg1"/>
          </a:solidFill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F936B2D4-5AC9-10AC-A4FC-F20E97E7D216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grpFill/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FDBE0DD-E25D-42C3-22D1-D486E4355F3B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5170E58-FD56-B346-659A-B8EBE361E248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EDD4024D-357B-D3F7-0303-065A97414DF3}"/>
              </a:ext>
            </a:extLst>
          </p:cNvPr>
          <p:cNvSpPr txBox="1"/>
          <p:nvPr/>
        </p:nvSpPr>
        <p:spPr>
          <a:xfrm>
            <a:off x="4548607" y="1240725"/>
            <a:ext cx="36132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latin typeface="Amatic SC" panose="00000500000000000000" pitchFamily="2" charset="-79"/>
                <a:cs typeface="Amatic SC" panose="00000500000000000000" pitchFamily="2" charset="-79"/>
              </a:rPr>
              <a:t>Map of Rocket room</a:t>
            </a:r>
            <a:endParaRPr lang="en-IN" sz="3600" b="1" spc="300" dirty="0">
              <a:latin typeface="Amatic SC" panose="00000500000000000000" pitchFamily="2" charset="-79"/>
              <a:cs typeface="Amatic SC" panose="00000500000000000000" pitchFamily="2" charset="-79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1EEE590-ACAB-6257-7BF9-5B922CFD651F}"/>
              </a:ext>
            </a:extLst>
          </p:cNvPr>
          <p:cNvCxnSpPr>
            <a:cxnSpLocks/>
          </p:cNvCxnSpPr>
          <p:nvPr/>
        </p:nvCxnSpPr>
        <p:spPr>
          <a:xfrm>
            <a:off x="4637988" y="1851131"/>
            <a:ext cx="3223967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3C1E7AA-8DBE-959C-4F66-96D2F8FA8810}"/>
              </a:ext>
            </a:extLst>
          </p:cNvPr>
          <p:cNvGrpSpPr/>
          <p:nvPr/>
        </p:nvGrpSpPr>
        <p:grpSpPr>
          <a:xfrm>
            <a:off x="1578718" y="2322337"/>
            <a:ext cx="2547747" cy="1106663"/>
            <a:chOff x="1578718" y="2322337"/>
            <a:chExt cx="2547747" cy="1106663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A31098B-1631-0433-7AF0-47589F0EF52D}"/>
                </a:ext>
              </a:extLst>
            </p:cNvPr>
            <p:cNvGrpSpPr/>
            <p:nvPr/>
          </p:nvGrpSpPr>
          <p:grpSpPr>
            <a:xfrm>
              <a:off x="1908016" y="2387410"/>
              <a:ext cx="2218449" cy="1041590"/>
              <a:chOff x="1908016" y="2387410"/>
              <a:chExt cx="2218449" cy="1041590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1D864D33-D310-50D6-F624-764BC72C30BD}"/>
                  </a:ext>
                </a:extLst>
              </p:cNvPr>
              <p:cNvSpPr txBox="1"/>
              <p:nvPr/>
            </p:nvSpPr>
            <p:spPr>
              <a:xfrm>
                <a:off x="1908016" y="2387410"/>
                <a:ext cx="147991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rPr>
                  <a:t>Snack Room</a:t>
                </a:r>
                <a:endParaRPr lang="en-I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ourier Prime" panose="00000509000000000000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2248948B-CFDF-D501-5D12-3CB9BCAC55F3}"/>
                  </a:ext>
                </a:extLst>
              </p:cNvPr>
              <p:cNvSpPr txBox="1"/>
              <p:nvPr/>
            </p:nvSpPr>
            <p:spPr>
              <a:xfrm>
                <a:off x="1909233" y="2690336"/>
                <a:ext cx="2217232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You can describe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the topic of this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section here</a:t>
                </a:r>
                <a:endParaRPr lang="en-IN" sz="1400" dirty="0"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09498E0-6F7D-6E95-651C-122C6090D9DA}"/>
                </a:ext>
              </a:extLst>
            </p:cNvPr>
            <p:cNvSpPr txBox="1"/>
            <p:nvPr/>
          </p:nvSpPr>
          <p:spPr>
            <a:xfrm>
              <a:off x="1578718" y="2322337"/>
              <a:ext cx="4233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D3D64B5-4FF0-3CC2-2AF3-87CA31252BEE}"/>
              </a:ext>
            </a:extLst>
          </p:cNvPr>
          <p:cNvGrpSpPr/>
          <p:nvPr/>
        </p:nvGrpSpPr>
        <p:grpSpPr>
          <a:xfrm>
            <a:off x="4004694" y="2322337"/>
            <a:ext cx="2547747" cy="1106663"/>
            <a:chOff x="1578718" y="2322337"/>
            <a:chExt cx="2547747" cy="1106663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F6C4D6A-3438-9A52-0DF4-6E65C34C7ED0}"/>
                </a:ext>
              </a:extLst>
            </p:cNvPr>
            <p:cNvGrpSpPr/>
            <p:nvPr/>
          </p:nvGrpSpPr>
          <p:grpSpPr>
            <a:xfrm>
              <a:off x="1908016" y="2387410"/>
              <a:ext cx="2218449" cy="1041590"/>
              <a:chOff x="1908016" y="2387410"/>
              <a:chExt cx="2218449" cy="1041590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258CA370-D594-470B-FBF7-293804D8AD07}"/>
                  </a:ext>
                </a:extLst>
              </p:cNvPr>
              <p:cNvSpPr txBox="1"/>
              <p:nvPr/>
            </p:nvSpPr>
            <p:spPr>
              <a:xfrm>
                <a:off x="1908016" y="2387410"/>
                <a:ext cx="147991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rPr>
                  <a:t>Media Room</a:t>
                </a:r>
                <a:endParaRPr lang="en-I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ourier Prime" panose="00000509000000000000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CFB13C68-08D0-C504-E413-54E8AD7BE946}"/>
                  </a:ext>
                </a:extLst>
              </p:cNvPr>
              <p:cNvSpPr txBox="1"/>
              <p:nvPr/>
            </p:nvSpPr>
            <p:spPr>
              <a:xfrm>
                <a:off x="1909233" y="2690336"/>
                <a:ext cx="2217232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You can describe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the topic of this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section here</a:t>
                </a:r>
                <a:endParaRPr lang="en-IN" sz="1400" dirty="0"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B6C6A33-77B0-0B07-A6CE-1A3152A134A3}"/>
                </a:ext>
              </a:extLst>
            </p:cNvPr>
            <p:cNvSpPr txBox="1"/>
            <p:nvPr/>
          </p:nvSpPr>
          <p:spPr>
            <a:xfrm>
              <a:off x="1578718" y="2322337"/>
              <a:ext cx="4233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0C05EE4-AFA0-13B5-CD19-F0699D0764DA}"/>
              </a:ext>
            </a:extLst>
          </p:cNvPr>
          <p:cNvGrpSpPr/>
          <p:nvPr/>
        </p:nvGrpSpPr>
        <p:grpSpPr>
          <a:xfrm>
            <a:off x="6430670" y="2322337"/>
            <a:ext cx="2547747" cy="1106663"/>
            <a:chOff x="1578718" y="2322337"/>
            <a:chExt cx="2547747" cy="1106663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C5EC486-7C69-CDFA-18AD-7FCE30F5B5FB}"/>
                </a:ext>
              </a:extLst>
            </p:cNvPr>
            <p:cNvGrpSpPr/>
            <p:nvPr/>
          </p:nvGrpSpPr>
          <p:grpSpPr>
            <a:xfrm>
              <a:off x="1908016" y="2387410"/>
              <a:ext cx="2218449" cy="1041590"/>
              <a:chOff x="1908016" y="2387410"/>
              <a:chExt cx="2218449" cy="1041590"/>
            </a:xfrm>
          </p:grpSpPr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8BAD13AA-36B3-61AD-AD27-72978A407497}"/>
                  </a:ext>
                </a:extLst>
              </p:cNvPr>
              <p:cNvSpPr txBox="1"/>
              <p:nvPr/>
            </p:nvSpPr>
            <p:spPr>
              <a:xfrm>
                <a:off x="1908016" y="2387410"/>
                <a:ext cx="147991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rPr>
                  <a:t>Power Room</a:t>
                </a:r>
                <a:endParaRPr lang="en-I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ourier Prime" panose="00000509000000000000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B3A3681E-B6CD-E9C6-6CC0-8923211D78BE}"/>
                  </a:ext>
                </a:extLst>
              </p:cNvPr>
              <p:cNvSpPr txBox="1"/>
              <p:nvPr/>
            </p:nvSpPr>
            <p:spPr>
              <a:xfrm>
                <a:off x="1909233" y="2690336"/>
                <a:ext cx="2217232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You can describe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the topic of this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section here</a:t>
                </a:r>
                <a:endParaRPr lang="en-IN" sz="1400" dirty="0"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</p:grp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1D00525-29B4-29A8-5D57-AE7F14ECFDAF}"/>
                </a:ext>
              </a:extLst>
            </p:cNvPr>
            <p:cNvSpPr txBox="1"/>
            <p:nvPr/>
          </p:nvSpPr>
          <p:spPr>
            <a:xfrm>
              <a:off x="1578718" y="2322337"/>
              <a:ext cx="4233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159A888-3D87-4316-40CE-1E5B68AF5884}"/>
              </a:ext>
            </a:extLst>
          </p:cNvPr>
          <p:cNvGrpSpPr/>
          <p:nvPr/>
        </p:nvGrpSpPr>
        <p:grpSpPr>
          <a:xfrm>
            <a:off x="8856647" y="2331862"/>
            <a:ext cx="2547747" cy="1106663"/>
            <a:chOff x="1578718" y="2322337"/>
            <a:chExt cx="2547747" cy="1106663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A4A43E42-C42E-4301-CE13-23D4B0A021F0}"/>
                </a:ext>
              </a:extLst>
            </p:cNvPr>
            <p:cNvGrpSpPr/>
            <p:nvPr/>
          </p:nvGrpSpPr>
          <p:grpSpPr>
            <a:xfrm>
              <a:off x="1908016" y="2387410"/>
              <a:ext cx="2218449" cy="1041590"/>
              <a:chOff x="1908016" y="2387410"/>
              <a:chExt cx="2218449" cy="1041590"/>
            </a:xfrm>
          </p:grpSpPr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BC0B7150-AE46-3FC0-E5E2-FB3577A4B5EF}"/>
                  </a:ext>
                </a:extLst>
              </p:cNvPr>
              <p:cNvSpPr txBox="1"/>
              <p:nvPr/>
            </p:nvSpPr>
            <p:spPr>
              <a:xfrm>
                <a:off x="1908016" y="2387410"/>
                <a:ext cx="147991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rPr>
                  <a:t>Generator</a:t>
                </a:r>
                <a:endParaRPr lang="en-I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ourier Prime" panose="00000509000000000000" pitchFamily="49" charset="0"/>
                  <a:cs typeface="Courier New" panose="02070309020205020404" pitchFamily="49" charset="0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A0CF90F3-D4C8-8AF4-2B31-4BF4B791DCFA}"/>
                  </a:ext>
                </a:extLst>
              </p:cNvPr>
              <p:cNvSpPr txBox="1"/>
              <p:nvPr/>
            </p:nvSpPr>
            <p:spPr>
              <a:xfrm>
                <a:off x="1909233" y="2690336"/>
                <a:ext cx="2217232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You can describe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the topic of this </a:t>
                </a:r>
              </a:p>
              <a:p>
                <a:r>
                  <a:rPr lang="en-US" sz="1400" dirty="0">
                    <a:latin typeface="Courier New" panose="02070309020205020404" pitchFamily="49" charset="0"/>
                    <a:cs typeface="Courier New" panose="02070309020205020404" pitchFamily="49" charset="0"/>
                  </a:rPr>
                  <a:t>section here</a:t>
                </a:r>
                <a:endParaRPr lang="en-IN" sz="1400" dirty="0">
                  <a:latin typeface="Courier New" panose="02070309020205020404" pitchFamily="49" charset="0"/>
                  <a:cs typeface="Courier New" panose="02070309020205020404" pitchFamily="49" charset="0"/>
                </a:endParaRPr>
              </a:p>
            </p:txBody>
          </p:sp>
        </p:grp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68CA9DF-02AB-2A95-8EE6-9F0B8A43D355}"/>
                </a:ext>
              </a:extLst>
            </p:cNvPr>
            <p:cNvSpPr txBox="1"/>
            <p:nvPr/>
          </p:nvSpPr>
          <p:spPr>
            <a:xfrm>
              <a:off x="1578718" y="2322337"/>
              <a:ext cx="4233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rPr>
                <a:t>*</a:t>
              </a:r>
              <a:endParaRPr lang="en-IN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Alternates SemiBold" panose="00000700000000000000" pitchFamily="2" charset="0"/>
                <a:cs typeface="Courier New" panose="02070309020205020404" pitchFamily="49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EB79FDE0-C9E3-3072-CE00-263762BDC0AD}"/>
              </a:ext>
            </a:extLst>
          </p:cNvPr>
          <p:cNvGrpSpPr/>
          <p:nvPr/>
        </p:nvGrpSpPr>
        <p:grpSpPr>
          <a:xfrm>
            <a:off x="2511873" y="3994465"/>
            <a:ext cx="7686728" cy="1106663"/>
            <a:chOff x="2730820" y="3994465"/>
            <a:chExt cx="7686728" cy="110666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4A4EEB86-15DA-670D-4630-5696D4A480EF}"/>
                </a:ext>
              </a:extLst>
            </p:cNvPr>
            <p:cNvGrpSpPr/>
            <p:nvPr/>
          </p:nvGrpSpPr>
          <p:grpSpPr>
            <a:xfrm>
              <a:off x="2730820" y="3994465"/>
              <a:ext cx="2547747" cy="1106663"/>
              <a:chOff x="1578718" y="2322337"/>
              <a:chExt cx="2547747" cy="1106663"/>
            </a:xfrm>
          </p:grpSpPr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4A7A820C-733F-4D13-BE93-3225814662E8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ACE92202-3A59-BFDA-093C-DE8B419D0366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90240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Exploration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6AE32C8F-7982-0B84-D3EC-5495A2737375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43DF4C8C-3354-661A-0CC4-785E57AC6979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40AEAF8-B79B-91C9-A5D8-95B992D4575F}"/>
                </a:ext>
              </a:extLst>
            </p:cNvPr>
            <p:cNvGrpSpPr/>
            <p:nvPr/>
          </p:nvGrpSpPr>
          <p:grpSpPr>
            <a:xfrm>
              <a:off x="5300311" y="3994465"/>
              <a:ext cx="2547747" cy="1106663"/>
              <a:chOff x="1578718" y="2322337"/>
              <a:chExt cx="2547747" cy="1106663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61CBE843-A61C-2527-57F3-5AE327895265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1431B454-F220-C317-A3CA-A9ACE5742D1D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90240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Reactor Rule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60" name="TextBox 59">
                  <a:extLst>
                    <a:ext uri="{FF2B5EF4-FFF2-40B4-BE49-F238E27FC236}">
                      <a16:creationId xmlns:a16="http://schemas.microsoft.com/office/drawing/2014/main" id="{99CABDA4-9EAB-96E2-8182-81B4C9B6FD81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311032DB-DA91-B9E7-EECC-8107A578B3AD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934C2D89-0416-4943-2112-9BAFEE2620ED}"/>
                </a:ext>
              </a:extLst>
            </p:cNvPr>
            <p:cNvGrpSpPr/>
            <p:nvPr/>
          </p:nvGrpSpPr>
          <p:grpSpPr>
            <a:xfrm>
              <a:off x="7869801" y="3994465"/>
              <a:ext cx="2547747" cy="1106663"/>
              <a:chOff x="1578718" y="2322337"/>
              <a:chExt cx="2547747" cy="1106663"/>
            </a:xfrm>
          </p:grpSpPr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8796CBA7-28A4-3E24-3329-C5904D0C97AB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2AB1DD2D-D18C-4B19-9CB4-A40D59413D38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90240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Hospital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65" name="TextBox 64">
                  <a:extLst>
                    <a:ext uri="{FF2B5EF4-FFF2-40B4-BE49-F238E27FC236}">
                      <a16:creationId xmlns:a16="http://schemas.microsoft.com/office/drawing/2014/main" id="{6B526CCA-9A6A-3EEE-CBBC-6C20831B224B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19338052-45A5-E97C-0571-0E5830E8B007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334813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 descr="A picture containing text, clock&#10;&#10;Description automatically generated">
            <a:extLst>
              <a:ext uri="{FF2B5EF4-FFF2-40B4-BE49-F238E27FC236}">
                <a16:creationId xmlns:a16="http://schemas.microsoft.com/office/drawing/2014/main" id="{80C530B2-904A-2D76-C522-CA784F1CA0A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59000" contrast="14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B36A700-633F-5B33-1C44-486CA571B69A}"/>
              </a:ext>
            </a:extLst>
          </p:cNvPr>
          <p:cNvSpPr/>
          <p:nvPr/>
        </p:nvSpPr>
        <p:spPr>
          <a:xfrm>
            <a:off x="1270687" y="595502"/>
            <a:ext cx="10154328" cy="5843750"/>
          </a:xfrm>
          <a:prstGeom prst="roundRect">
            <a:avLst>
              <a:gd name="adj" fmla="val 3579"/>
            </a:avLst>
          </a:prstGeom>
          <a:solidFill>
            <a:srgbClr val="F4F1DF">
              <a:alpha val="88000"/>
            </a:srgbClr>
          </a:solidFill>
          <a:ln w="73025">
            <a:solidFill>
              <a:schemeClr val="bg1">
                <a:lumMod val="50000"/>
                <a:alpha val="98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sz="1400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ECC83840-D2ED-6D4A-CF8B-6C55E8B356DF}"/>
              </a:ext>
            </a:extLst>
          </p:cNvPr>
          <p:cNvSpPr/>
          <p:nvPr/>
        </p:nvSpPr>
        <p:spPr>
          <a:xfrm>
            <a:off x="1432874" y="746725"/>
            <a:ext cx="9844726" cy="5539775"/>
          </a:xfrm>
          <a:prstGeom prst="roundRect">
            <a:avLst>
              <a:gd name="adj" fmla="val 2266"/>
            </a:avLst>
          </a:prstGeom>
          <a:noFill/>
          <a:ln w="47625">
            <a:solidFill>
              <a:schemeClr val="bg1">
                <a:lumMod val="50000"/>
                <a:alpha val="74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203F948-0928-FBFE-5DDA-3ED73C833A22}"/>
              </a:ext>
            </a:extLst>
          </p:cNvPr>
          <p:cNvGrpSpPr/>
          <p:nvPr/>
        </p:nvGrpSpPr>
        <p:grpSpPr>
          <a:xfrm>
            <a:off x="380345" y="543952"/>
            <a:ext cx="678593" cy="678593"/>
            <a:chOff x="437495" y="543952"/>
            <a:chExt cx="678593" cy="678593"/>
          </a:xfrm>
          <a:solidFill>
            <a:schemeClr val="bg1"/>
          </a:solidFill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2B683A7-BCCA-C055-F9D8-C03A5CFD1D44}"/>
                </a:ext>
              </a:extLst>
            </p:cNvPr>
            <p:cNvSpPr/>
            <p:nvPr/>
          </p:nvSpPr>
          <p:spPr>
            <a:xfrm>
              <a:off x="437495" y="543952"/>
              <a:ext cx="678593" cy="678593"/>
            </a:xfrm>
            <a:prstGeom prst="ellipse">
              <a:avLst/>
            </a:prstGeom>
            <a:grpFill/>
            <a:ln w="698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10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D430378-49C7-5A6A-8A50-43B25BA3F8A4}"/>
                </a:ext>
              </a:extLst>
            </p:cNvPr>
            <p:cNvSpPr/>
            <p:nvPr/>
          </p:nvSpPr>
          <p:spPr>
            <a:xfrm>
              <a:off x="630193" y="746725"/>
              <a:ext cx="279489" cy="279489"/>
            </a:xfrm>
            <a:custGeom>
              <a:avLst/>
              <a:gdLst>
                <a:gd name="connsiteX0" fmla="*/ 0 w 279489"/>
                <a:gd name="connsiteY0" fmla="*/ 0 h 279489"/>
                <a:gd name="connsiteX1" fmla="*/ 27949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0" y="0"/>
                  </a:moveTo>
                  <a:lnTo>
                    <a:pt x="27949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9C106A7-0221-103C-CE29-4DD73FAEE4AC}"/>
                </a:ext>
              </a:extLst>
            </p:cNvPr>
            <p:cNvSpPr/>
            <p:nvPr/>
          </p:nvSpPr>
          <p:spPr>
            <a:xfrm>
              <a:off x="637574" y="746725"/>
              <a:ext cx="279489" cy="279489"/>
            </a:xfrm>
            <a:custGeom>
              <a:avLst/>
              <a:gdLst>
                <a:gd name="connsiteX0" fmla="*/ 279490 w 279489"/>
                <a:gd name="connsiteY0" fmla="*/ 0 h 279489"/>
                <a:gd name="connsiteX1" fmla="*/ 0 w 279489"/>
                <a:gd name="connsiteY1" fmla="*/ 279490 h 27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489" h="279489">
                  <a:moveTo>
                    <a:pt x="279490" y="0"/>
                  </a:moveTo>
                  <a:lnTo>
                    <a:pt x="0" y="279490"/>
                  </a:lnTo>
                </a:path>
              </a:pathLst>
            </a:custGeom>
            <a:grpFill/>
            <a:ln w="63500" cap="flat">
              <a:solidFill>
                <a:schemeClr val="bg2">
                  <a:lumMod val="2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00D9E61-DA9C-C1F4-7815-50869EA598E1}"/>
              </a:ext>
            </a:extLst>
          </p:cNvPr>
          <p:cNvSpPr txBox="1"/>
          <p:nvPr/>
        </p:nvSpPr>
        <p:spPr>
          <a:xfrm>
            <a:off x="4558918" y="1240725"/>
            <a:ext cx="35926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latin typeface="Amatic SC" panose="00000500000000000000" pitchFamily="2" charset="-79"/>
                <a:cs typeface="Amatic SC" panose="00000500000000000000" pitchFamily="2" charset="-79"/>
              </a:rPr>
              <a:t>Map of Royal palace</a:t>
            </a:r>
            <a:endParaRPr lang="en-IN" sz="3600" b="1" spc="300" dirty="0">
              <a:latin typeface="Amatic SC" panose="00000500000000000000" pitchFamily="2" charset="-79"/>
              <a:cs typeface="Amatic SC" panose="00000500000000000000" pitchFamily="2" charset="-79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88BD715-0ACE-36FC-1AE2-7EB19DCAAFB3}"/>
              </a:ext>
            </a:extLst>
          </p:cNvPr>
          <p:cNvCxnSpPr>
            <a:cxnSpLocks/>
          </p:cNvCxnSpPr>
          <p:nvPr/>
        </p:nvCxnSpPr>
        <p:spPr>
          <a:xfrm>
            <a:off x="4637988" y="1851131"/>
            <a:ext cx="3159812" cy="0"/>
          </a:xfrm>
          <a:prstGeom prst="line">
            <a:avLst/>
          </a:prstGeom>
          <a:ln w="285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E2CF3D8-C4E8-AC45-CF18-6B073402A132}"/>
              </a:ext>
            </a:extLst>
          </p:cNvPr>
          <p:cNvGrpSpPr/>
          <p:nvPr/>
        </p:nvGrpSpPr>
        <p:grpSpPr>
          <a:xfrm>
            <a:off x="1578718" y="2322337"/>
            <a:ext cx="9825676" cy="1116188"/>
            <a:chOff x="1578718" y="2322337"/>
            <a:chExt cx="9825676" cy="1116188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E5CBDDCB-F998-7098-E0C4-E5DA1E8EE381}"/>
                </a:ext>
              </a:extLst>
            </p:cNvPr>
            <p:cNvGrpSpPr/>
            <p:nvPr/>
          </p:nvGrpSpPr>
          <p:grpSpPr>
            <a:xfrm>
              <a:off x="1578718" y="2322337"/>
              <a:ext cx="2547747" cy="1106663"/>
              <a:chOff x="1578718" y="2322337"/>
              <a:chExt cx="2547747" cy="1106663"/>
            </a:xfrm>
          </p:grpSpPr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03BD1110-B313-7ECA-823E-046AB4891FD9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61D1BBB0-75C9-2A3D-906B-7787BC7BF548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4799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Dropship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C49F1D53-2A97-ABDD-3A6F-28DC7959F944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42AC368D-D1E2-2F7B-6FC1-97DA5FAFA034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C0121F1-8D7D-DEFF-3AE4-899EB74425E7}"/>
                </a:ext>
              </a:extLst>
            </p:cNvPr>
            <p:cNvGrpSpPr/>
            <p:nvPr/>
          </p:nvGrpSpPr>
          <p:grpSpPr>
            <a:xfrm>
              <a:off x="4004694" y="2322337"/>
              <a:ext cx="2547747" cy="1106663"/>
              <a:chOff x="1578718" y="2322337"/>
              <a:chExt cx="2547747" cy="1106663"/>
            </a:xfrm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3C0A8924-C95D-141C-B8FD-D669B89E38F9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72969014-F2F4-2322-3C40-6E81493D7E16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76200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Hydration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6F4993F-74B3-E5B2-954D-6B60B6264EA0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9CAA32C3-74F5-68EA-E906-CAA9B758E4DA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19760A1C-106F-1B7E-9022-E3B4AF1660EE}"/>
                </a:ext>
              </a:extLst>
            </p:cNvPr>
            <p:cNvGrpSpPr/>
            <p:nvPr/>
          </p:nvGrpSpPr>
          <p:grpSpPr>
            <a:xfrm>
              <a:off x="6430670" y="2322337"/>
              <a:ext cx="2547747" cy="1106663"/>
              <a:chOff x="1578718" y="2322337"/>
              <a:chExt cx="2547747" cy="1106663"/>
            </a:xfrm>
          </p:grpSpPr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2B10A196-45C2-44B2-F4D9-DD06B9219FE2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id="{B5DB6591-0D8F-1083-4979-3017F5FF2D23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6589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Disinfection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C0A850C3-142B-3DB5-23C9-1DFF50A98933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F1D36F71-6824-D9F8-139A-D056DED40E41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F370745-A64C-4121-C4C2-8294A5B39F10}"/>
                </a:ext>
              </a:extLst>
            </p:cNvPr>
            <p:cNvGrpSpPr/>
            <p:nvPr/>
          </p:nvGrpSpPr>
          <p:grpSpPr>
            <a:xfrm>
              <a:off x="8856647" y="2331862"/>
              <a:ext cx="2547747" cy="1106663"/>
              <a:chOff x="1578718" y="2322337"/>
              <a:chExt cx="2547747" cy="1106663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id="{41DF20FD-4EE9-4691-CC7F-2E60C8FF04CC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8B3CE8DB-EF94-5AC0-8613-5B183C0732AA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4799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Model Room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89DE84D4-2809-9766-26AB-45493A691723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2B5A6ED3-7678-4411-406A-66FEEC4D87E8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075C4A0-8593-C1F9-2A96-DD0C6E31A0B2}"/>
              </a:ext>
            </a:extLst>
          </p:cNvPr>
          <p:cNvGrpSpPr/>
          <p:nvPr/>
        </p:nvGrpSpPr>
        <p:grpSpPr>
          <a:xfrm>
            <a:off x="1578718" y="4029544"/>
            <a:ext cx="9825676" cy="1116188"/>
            <a:chOff x="1578718" y="2322337"/>
            <a:chExt cx="9825676" cy="1116188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ED83ECA5-44A4-80C2-1161-A548792C22C9}"/>
                </a:ext>
              </a:extLst>
            </p:cNvPr>
            <p:cNvGrpSpPr/>
            <p:nvPr/>
          </p:nvGrpSpPr>
          <p:grpSpPr>
            <a:xfrm>
              <a:off x="1578718" y="2322337"/>
              <a:ext cx="2547747" cy="1106663"/>
              <a:chOff x="1578718" y="2322337"/>
              <a:chExt cx="2547747" cy="1106663"/>
            </a:xfrm>
          </p:grpSpPr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BACB0D85-D439-A09E-0BDC-90FF74D666AB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AEDF8B20-90AF-85E4-5E72-1284F968A8BA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80921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Terrace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5A191BCC-D8B2-169F-573B-0CC5EC9EE576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D87DB842-01DF-CD97-1BD2-E2E7A0D2E495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87CDB9CC-F891-C5DE-AA3F-E28A70CA0AF5}"/>
                </a:ext>
              </a:extLst>
            </p:cNvPr>
            <p:cNvGrpSpPr/>
            <p:nvPr/>
          </p:nvGrpSpPr>
          <p:grpSpPr>
            <a:xfrm>
              <a:off x="4004694" y="2322337"/>
              <a:ext cx="2547747" cy="1106663"/>
              <a:chOff x="1578718" y="2322337"/>
              <a:chExt cx="2547747" cy="1106663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EE941812-C2F7-C493-593F-B4A7837E71EB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10E038FB-3EEE-AC62-8630-9C18CCAF87D4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4799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Artillery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7B708524-E503-D80C-9055-398C1DA1344E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B57B6BD9-3689-746F-461F-479386EFD38B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684189C-6BB7-F455-17ED-1FC6BA194A99}"/>
                </a:ext>
              </a:extLst>
            </p:cNvPr>
            <p:cNvGrpSpPr/>
            <p:nvPr/>
          </p:nvGrpSpPr>
          <p:grpSpPr>
            <a:xfrm>
              <a:off x="6430670" y="2322337"/>
              <a:ext cx="2547747" cy="1106663"/>
              <a:chOff x="1578718" y="2322337"/>
              <a:chExt cx="2547747" cy="1106663"/>
            </a:xfrm>
          </p:grpSpPr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ABF01E5D-81F3-B7FE-3739-674881AE610B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186C3759-D712-1EE8-5836-CFD488D75802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4799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Furnace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6AE0187C-A0F7-D1DD-B2F5-8522508B76A3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A9EEB9F8-BD0C-B6AC-E1C6-C701846015AE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EDFCEDFA-DFBB-5E3F-116F-4F19CDADA8CA}"/>
                </a:ext>
              </a:extLst>
            </p:cNvPr>
            <p:cNvGrpSpPr/>
            <p:nvPr/>
          </p:nvGrpSpPr>
          <p:grpSpPr>
            <a:xfrm>
              <a:off x="8856647" y="2331862"/>
              <a:ext cx="2547747" cy="1106663"/>
              <a:chOff x="1578718" y="2322337"/>
              <a:chExt cx="2547747" cy="1106663"/>
            </a:xfrm>
          </p:grpSpPr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01FD665D-3487-28E6-1DA1-5C8419B4FB09}"/>
                  </a:ext>
                </a:extLst>
              </p:cNvPr>
              <p:cNvGrpSpPr/>
              <p:nvPr/>
            </p:nvGrpSpPr>
            <p:grpSpPr>
              <a:xfrm>
                <a:off x="1908016" y="2387410"/>
                <a:ext cx="2218449" cy="1041590"/>
                <a:chOff x="1908016" y="2387410"/>
                <a:chExt cx="2218449" cy="1041590"/>
              </a:xfrm>
            </p:grpSpPr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4051D2B5-88A5-6DC5-8DE5-6E94D185D38C}"/>
                    </a:ext>
                  </a:extLst>
                </p:cNvPr>
                <p:cNvSpPr txBox="1"/>
                <p:nvPr/>
              </p:nvSpPr>
              <p:spPr>
                <a:xfrm>
                  <a:off x="1908016" y="2387410"/>
                  <a:ext cx="14799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Courier Prime" panose="00000509000000000000" pitchFamily="49" charset="0"/>
                      <a:cs typeface="Courier New" panose="02070309020205020404" pitchFamily="49" charset="0"/>
                    </a:rPr>
                    <a:t>Cabinet</a:t>
                  </a:r>
                  <a:endParaRPr lang="en-I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Courier Prime" panose="00000509000000000000" pitchFamily="49" charset="0"/>
                    <a:cs typeface="Courier New" panose="02070309020205020404" pitchFamily="49" charset="0"/>
                  </a:endParaRP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5F028562-D4A3-3D44-4592-023548490C14}"/>
                    </a:ext>
                  </a:extLst>
                </p:cNvPr>
                <p:cNvSpPr txBox="1"/>
                <p:nvPr/>
              </p:nvSpPr>
              <p:spPr>
                <a:xfrm>
                  <a:off x="1909233" y="2690336"/>
                  <a:ext cx="2217232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You can describe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the topic of this </a:t>
                  </a:r>
                </a:p>
                <a:p>
                  <a:r>
                    <a:rPr lang="en-US" sz="1400" dirty="0">
                      <a:latin typeface="Courier New" panose="02070309020205020404" pitchFamily="49" charset="0"/>
                      <a:cs typeface="Courier New" panose="02070309020205020404" pitchFamily="49" charset="0"/>
                    </a:rPr>
                    <a:t>section here</a:t>
                  </a:r>
                  <a:endParaRPr lang="en-IN" sz="1400" dirty="0">
                    <a:latin typeface="Courier New" panose="02070309020205020404" pitchFamily="49" charset="0"/>
                    <a:cs typeface="Courier New" panose="02070309020205020404" pitchFamily="49" charset="0"/>
                  </a:endParaRPr>
                </a:p>
              </p:txBody>
            </p:sp>
          </p:grp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B14A4B10-9F3F-B99C-BB32-B7CA3EBD955F}"/>
                  </a:ext>
                </a:extLst>
              </p:cNvPr>
              <p:cNvSpPr txBox="1"/>
              <p:nvPr/>
            </p:nvSpPr>
            <p:spPr>
              <a:xfrm>
                <a:off x="1578718" y="2322337"/>
                <a:ext cx="4233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Alternates SemiBold" panose="00000700000000000000" pitchFamily="2" charset="0"/>
                    <a:cs typeface="Courier New" panose="02070309020205020404" pitchFamily="49" charset="0"/>
                  </a:rPr>
                  <a:t>*</a:t>
                </a:r>
                <a:endParaRPr lang="en-IN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Alternates SemiBold" panose="00000700000000000000" pitchFamily="2" charset="0"/>
                  <a:cs typeface="Courier New" panose="02070309020205020404" pitchFamily="49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211549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1019</TotalTime>
  <Words>947</Words>
  <Application>Microsoft Office PowerPoint</Application>
  <PresentationFormat>Widescreen</PresentationFormat>
  <Paragraphs>283</Paragraphs>
  <Slides>19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9" baseType="lpstr">
      <vt:lpstr>Century</vt:lpstr>
      <vt:lpstr>Montserrat Alternates SemiBold</vt:lpstr>
      <vt:lpstr>Arial</vt:lpstr>
      <vt:lpstr>Product Sans</vt:lpstr>
      <vt:lpstr>Calibri</vt:lpstr>
      <vt:lpstr>Amatic SC</vt:lpstr>
      <vt:lpstr>Calibri Light</vt:lpstr>
      <vt:lpstr>Courier Prime</vt:lpstr>
      <vt:lpstr>Courier New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Shibin Joshy</dc:creator>
  <cp:lastModifiedBy>Amal R Babu</cp:lastModifiedBy>
  <cp:revision>1</cp:revision>
  <dcterms:created xsi:type="dcterms:W3CDTF">2022-06-23T08:58:42Z</dcterms:created>
  <dcterms:modified xsi:type="dcterms:W3CDTF">2022-12-29T09:08:05Z</dcterms:modified>
</cp:coreProperties>
</file>